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70" r:id="rId8"/>
    <p:sldId id="261" r:id="rId9"/>
    <p:sldId id="263" r:id="rId10"/>
    <p:sldId id="264" r:id="rId11"/>
    <p:sldId id="265" r:id="rId12"/>
    <p:sldId id="269" r:id="rId13"/>
    <p:sldId id="271" r:id="rId14"/>
    <p:sldId id="272" r:id="rId15"/>
    <p:sldId id="273" r:id="rId16"/>
    <p:sldId id="276" r:id="rId17"/>
    <p:sldId id="284" r:id="rId18"/>
    <p:sldId id="286" r:id="rId19"/>
    <p:sldId id="285" r:id="rId20"/>
    <p:sldId id="280" r:id="rId21"/>
    <p:sldId id="283" r:id="rId22"/>
  </p:sldIdLst>
  <p:sldSz cx="9144000" cy="5149850"/>
  <p:notesSz cx="9144000" cy="5149850"/>
  <p:embeddedFontLs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5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8.7594218991857278E-2"/>
                  <c:y val="-5.3188444349861835E-2"/>
                </c:manualLayout>
              </c:layout>
              <c:showPercent val="1"/>
            </c:dLbl>
            <c:dLbl>
              <c:idx val="2"/>
              <c:layout>
                <c:manualLayout>
                  <c:x val="4.0582811763914116E-2"/>
                  <c:y val="0.1106629070014901"/>
                </c:manualLayout>
              </c:layout>
              <c:showPercent val="1"/>
            </c:dLbl>
            <c:dLbl>
              <c:idx val="3"/>
              <c:layout>
                <c:manualLayout>
                  <c:x val="-6.697001817080557E-2"/>
                  <c:y val="4.5691636518408407E-2"/>
                </c:manualLayout>
              </c:layout>
              <c:showPercent val="1"/>
            </c:dLbl>
            <c:showPercent val="1"/>
          </c:dLbls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Хороший</c:v>
                </c:pt>
                <c:pt idx="2">
                  <c:v>Средний</c:v>
                </c:pt>
                <c:pt idx="3">
                  <c:v>Сниженный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30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</c:ser>
        <c:dLbls>
          <c:showPercent val="1"/>
        </c:dLbls>
      </c:pie3DChart>
    </c:plotArea>
    <c:plotVisOnly val="1"/>
  </c:chart>
  <c:txPr>
    <a:bodyPr/>
    <a:lstStyle/>
    <a:p>
      <a:pPr>
        <a:defRPr sz="1800" b="1" cap="none" spc="5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900" dist="38500" dir="13500000">
              <a:srgbClr val="000000">
                <a:alpha val="60000"/>
              </a:srgbClr>
            </a:innerShdw>
          </a:effectLst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3296536293619127"/>
          <c:y val="9.4727277343138544E-2"/>
          <c:w val="0.51333178434662585"/>
          <c:h val="0.4904522740639523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Первичное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Высокий</c:v>
                </c:pt>
                <c:pt idx="1">
                  <c:v>Хороший</c:v>
                </c:pt>
                <c:pt idx="2">
                  <c:v>Средний</c:v>
                </c:pt>
                <c:pt idx="3">
                  <c:v>Сниженный</c:v>
                </c:pt>
                <c:pt idx="4">
                  <c:v>Низкий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30</c:v>
                </c:pt>
                <c:pt idx="4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Вторичное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Высокий</c:v>
                </c:pt>
                <c:pt idx="1">
                  <c:v>Хороший</c:v>
                </c:pt>
                <c:pt idx="2">
                  <c:v>Средний</c:v>
                </c:pt>
                <c:pt idx="3">
                  <c:v>Сниженный</c:v>
                </c:pt>
                <c:pt idx="4">
                  <c:v>Низкий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</c:v>
                </c:pt>
                <c:pt idx="1">
                  <c:v>70</c:v>
                </c:pt>
                <c:pt idx="2">
                  <c:v>10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hape val="box"/>
        <c:axId val="153116032"/>
        <c:axId val="153121920"/>
        <c:axId val="0"/>
      </c:bar3DChart>
      <c:catAx>
        <c:axId val="153116032"/>
        <c:scaling>
          <c:orientation val="minMax"/>
        </c:scaling>
        <c:axPos val="b"/>
        <c:tickLblPos val="nextTo"/>
        <c:crossAx val="153121920"/>
        <c:crosses val="autoZero"/>
        <c:auto val="1"/>
        <c:lblAlgn val="ctr"/>
        <c:lblOffset val="100"/>
      </c:catAx>
      <c:valAx>
        <c:axId val="153121920"/>
        <c:scaling>
          <c:orientation val="minMax"/>
        </c:scaling>
        <c:axPos val="l"/>
        <c:majorGridlines/>
        <c:numFmt formatCode="General" sourceLinked="1"/>
        <c:tickLblPos val="nextTo"/>
        <c:crossAx val="153116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010091410989"/>
          <c:y val="0.28593147323975937"/>
          <c:w val="0.19955312697981717"/>
          <c:h val="0.13103560424512153"/>
        </c:manualLayout>
      </c:layout>
    </c:legend>
    <c:plotVisOnly val="1"/>
  </c:chart>
  <c:txPr>
    <a:bodyPr/>
    <a:lstStyle/>
    <a:p>
      <a:pPr>
        <a:defRPr b="1" cap="none" spc="5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900" dist="38500" dir="13500000">
              <a:srgbClr val="000000">
                <a:alpha val="60000"/>
              </a:srgbClr>
            </a:innerShdw>
          </a:effectLst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9144000" cy="5148580"/>
          </a:xfrm>
          <a:custGeom>
            <a:avLst/>
            <a:gdLst/>
            <a:ahLst/>
            <a:cxnLst/>
            <a:rect l="l" t="t" r="r" b="b"/>
            <a:pathLst>
              <a:path w="9144000" h="5148580">
                <a:moveTo>
                  <a:pt x="9144000" y="0"/>
                </a:moveTo>
                <a:lnTo>
                  <a:pt x="0" y="0"/>
                </a:lnTo>
                <a:lnTo>
                  <a:pt x="0" y="5148067"/>
                </a:lnTo>
                <a:lnTo>
                  <a:pt x="9144000" y="5148067"/>
                </a:lnTo>
                <a:lnTo>
                  <a:pt x="9144000" y="0"/>
                </a:lnTo>
                <a:close/>
              </a:path>
            </a:pathLst>
          </a:custGeom>
          <a:solidFill>
            <a:srgbClr val="0D2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47109" y="394664"/>
            <a:ext cx="2049780" cy="389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E3E3E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E3E3E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E3E3E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9144000" cy="5148580"/>
          </a:xfrm>
          <a:custGeom>
            <a:avLst/>
            <a:gdLst/>
            <a:ahLst/>
            <a:cxnLst/>
            <a:rect l="l" t="t" r="r" b="b"/>
            <a:pathLst>
              <a:path w="9144000" h="5148580">
                <a:moveTo>
                  <a:pt x="9144000" y="0"/>
                </a:moveTo>
                <a:lnTo>
                  <a:pt x="0" y="0"/>
                </a:lnTo>
                <a:lnTo>
                  <a:pt x="0" y="5148067"/>
                </a:lnTo>
                <a:lnTo>
                  <a:pt x="9144000" y="5148067"/>
                </a:lnTo>
                <a:lnTo>
                  <a:pt x="9144000" y="0"/>
                </a:lnTo>
                <a:close/>
              </a:path>
            </a:pathLst>
          </a:custGeom>
          <a:solidFill>
            <a:srgbClr val="0D2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9144000" cy="5148580"/>
          </a:xfrm>
          <a:custGeom>
            <a:avLst/>
            <a:gdLst/>
            <a:ahLst/>
            <a:cxnLst/>
            <a:rect l="l" t="t" r="r" b="b"/>
            <a:pathLst>
              <a:path w="9144000" h="5148580">
                <a:moveTo>
                  <a:pt x="9144000" y="0"/>
                </a:moveTo>
                <a:lnTo>
                  <a:pt x="0" y="0"/>
                </a:lnTo>
                <a:lnTo>
                  <a:pt x="0" y="5148067"/>
                </a:lnTo>
                <a:lnTo>
                  <a:pt x="9144000" y="5148067"/>
                </a:lnTo>
                <a:lnTo>
                  <a:pt x="9144000" y="0"/>
                </a:lnTo>
                <a:close/>
              </a:path>
            </a:pathLst>
          </a:custGeom>
          <a:solidFill>
            <a:srgbClr val="4A27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3752" y="595579"/>
            <a:ext cx="5476494" cy="454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E3E3E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34320" y="1806938"/>
            <a:ext cx="6275705" cy="2377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36.png"/><Relationship Id="rId7" Type="http://schemas.openxmlformats.org/officeDocument/2006/relationships/image" Target="../media/image5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44;&#1072;&#1096;&#1072;\OneDrive\&#1056;&#1072;&#1073;&#1086;&#1095;&#1080;&#1081;%20&#1089;&#1090;&#1086;&#1083;\&#1055;&#1088;&#1086;&#1077;&#1082;&#1090;\&#1055;&#1088;&#1086;&#1077;&#1082;&#1090;%20&#1050;&#1088;&#1072;&#1089;&#1082;&#1080;%20&#1069;&#1084;&#1086;&#1094;&#1080;&#1081;\&#1042;&#1080;&#1076;&#1077;&#1086;%20&#1050;&#1088;&#1072;&#1089;&#1082;&#1080;%20&#1069;&#1084;&#1086;&#1094;&#1080;&#1081;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4;&#1072;&#1096;&#1072;\OneDrive\&#1056;&#1072;&#1073;&#1086;&#1095;&#1080;&#1081;%20&#1089;&#1090;&#1086;&#1083;\&#1055;&#1088;&#1086;&#1077;&#1082;&#1090;\&#1055;&#1088;&#1086;&#1077;&#1082;&#1090;%20&#1050;&#1088;&#1072;&#1089;&#1082;&#1080;%20&#1069;&#1084;&#1086;&#1094;&#1080;&#1081;\&#1042;&#1080;&#1076;&#1077;&#1086;%20&#1052;&#1072;&#1082;&#1077;&#1090;&#1072;.mp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416" y="0"/>
            <a:ext cx="795655" cy="521970"/>
          </a:xfrm>
          <a:custGeom>
            <a:avLst/>
            <a:gdLst/>
            <a:ahLst/>
            <a:cxnLst/>
            <a:rect l="l" t="t" r="r" b="b"/>
            <a:pathLst>
              <a:path w="795655" h="521970">
                <a:moveTo>
                  <a:pt x="795528" y="0"/>
                </a:moveTo>
                <a:lnTo>
                  <a:pt x="0" y="0"/>
                </a:lnTo>
                <a:lnTo>
                  <a:pt x="397764" y="521716"/>
                </a:lnTo>
                <a:lnTo>
                  <a:pt x="795528" y="0"/>
                </a:lnTo>
                <a:close/>
              </a:path>
            </a:pathLst>
          </a:custGeom>
          <a:solidFill>
            <a:srgbClr val="FF4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356455"/>
            <a:ext cx="5422900" cy="787400"/>
          </a:xfrm>
          <a:custGeom>
            <a:avLst/>
            <a:gdLst/>
            <a:ahLst/>
            <a:cxnLst/>
            <a:rect l="l" t="t" r="r" b="b"/>
            <a:pathLst>
              <a:path w="5422900" h="787400">
                <a:moveTo>
                  <a:pt x="489762" y="0"/>
                </a:moveTo>
                <a:lnTo>
                  <a:pt x="434571" y="1003"/>
                </a:lnTo>
                <a:lnTo>
                  <a:pt x="380591" y="3916"/>
                </a:lnTo>
                <a:lnTo>
                  <a:pt x="327884" y="8589"/>
                </a:lnTo>
                <a:lnTo>
                  <a:pt x="276516" y="14875"/>
                </a:lnTo>
                <a:lnTo>
                  <a:pt x="226550" y="22626"/>
                </a:lnTo>
                <a:lnTo>
                  <a:pt x="178051" y="31694"/>
                </a:lnTo>
                <a:lnTo>
                  <a:pt x="131082" y="41932"/>
                </a:lnTo>
                <a:lnTo>
                  <a:pt x="85708" y="53191"/>
                </a:lnTo>
                <a:lnTo>
                  <a:pt x="41992" y="65323"/>
                </a:lnTo>
                <a:lnTo>
                  <a:pt x="0" y="78181"/>
                </a:lnTo>
                <a:lnTo>
                  <a:pt x="0" y="787003"/>
                </a:lnTo>
                <a:lnTo>
                  <a:pt x="5422392" y="787003"/>
                </a:lnTo>
                <a:lnTo>
                  <a:pt x="5394026" y="752654"/>
                </a:lnTo>
                <a:lnTo>
                  <a:pt x="5364181" y="718639"/>
                </a:lnTo>
                <a:lnTo>
                  <a:pt x="5332810" y="685065"/>
                </a:lnTo>
                <a:lnTo>
                  <a:pt x="5299869" y="652039"/>
                </a:lnTo>
                <a:lnTo>
                  <a:pt x="5265314" y="619669"/>
                </a:lnTo>
                <a:lnTo>
                  <a:pt x="5229100" y="588063"/>
                </a:lnTo>
                <a:lnTo>
                  <a:pt x="5191182" y="557327"/>
                </a:lnTo>
                <a:lnTo>
                  <a:pt x="5151516" y="527571"/>
                </a:lnTo>
                <a:lnTo>
                  <a:pt x="5110056" y="498901"/>
                </a:lnTo>
                <a:lnTo>
                  <a:pt x="5066759" y="471424"/>
                </a:lnTo>
                <a:lnTo>
                  <a:pt x="5021580" y="445249"/>
                </a:lnTo>
                <a:lnTo>
                  <a:pt x="4974388" y="420736"/>
                </a:lnTo>
                <a:lnTo>
                  <a:pt x="4926742" y="399121"/>
                </a:lnTo>
                <a:lnTo>
                  <a:pt x="4878636" y="380284"/>
                </a:lnTo>
                <a:lnTo>
                  <a:pt x="4830062" y="364109"/>
                </a:lnTo>
                <a:lnTo>
                  <a:pt x="4781013" y="350475"/>
                </a:lnTo>
                <a:lnTo>
                  <a:pt x="4731482" y="339264"/>
                </a:lnTo>
                <a:lnTo>
                  <a:pt x="4681464" y="330358"/>
                </a:lnTo>
                <a:lnTo>
                  <a:pt x="4630950" y="323638"/>
                </a:lnTo>
                <a:lnTo>
                  <a:pt x="4579934" y="318984"/>
                </a:lnTo>
                <a:lnTo>
                  <a:pt x="4528409" y="316279"/>
                </a:lnTo>
                <a:lnTo>
                  <a:pt x="4476369" y="315404"/>
                </a:lnTo>
                <a:lnTo>
                  <a:pt x="4433831" y="315954"/>
                </a:lnTo>
                <a:lnTo>
                  <a:pt x="4390951" y="317563"/>
                </a:lnTo>
                <a:lnTo>
                  <a:pt x="4347724" y="320166"/>
                </a:lnTo>
                <a:lnTo>
                  <a:pt x="4304149" y="323702"/>
                </a:lnTo>
                <a:lnTo>
                  <a:pt x="4260222" y="328107"/>
                </a:lnTo>
                <a:lnTo>
                  <a:pt x="4215939" y="333317"/>
                </a:lnTo>
                <a:lnTo>
                  <a:pt x="4171297" y="339270"/>
                </a:lnTo>
                <a:lnTo>
                  <a:pt x="4126294" y="345902"/>
                </a:lnTo>
                <a:lnTo>
                  <a:pt x="4080926" y="353150"/>
                </a:lnTo>
                <a:lnTo>
                  <a:pt x="4035190" y="360951"/>
                </a:lnTo>
                <a:lnTo>
                  <a:pt x="3989084" y="369243"/>
                </a:lnTo>
                <a:lnTo>
                  <a:pt x="3942602" y="377961"/>
                </a:lnTo>
                <a:lnTo>
                  <a:pt x="3848505" y="396424"/>
                </a:lnTo>
                <a:lnTo>
                  <a:pt x="3606492" y="445630"/>
                </a:lnTo>
                <a:lnTo>
                  <a:pt x="3506912" y="465205"/>
                </a:lnTo>
                <a:lnTo>
                  <a:pt x="3456516" y="474716"/>
                </a:lnTo>
                <a:lnTo>
                  <a:pt x="3405711" y="483960"/>
                </a:lnTo>
                <a:lnTo>
                  <a:pt x="3354493" y="492872"/>
                </a:lnTo>
                <a:lnTo>
                  <a:pt x="3302861" y="501391"/>
                </a:lnTo>
                <a:lnTo>
                  <a:pt x="3250810" y="509451"/>
                </a:lnTo>
                <a:lnTo>
                  <a:pt x="3198338" y="516991"/>
                </a:lnTo>
                <a:lnTo>
                  <a:pt x="3145441" y="523947"/>
                </a:lnTo>
                <a:lnTo>
                  <a:pt x="3092117" y="530257"/>
                </a:lnTo>
                <a:lnTo>
                  <a:pt x="3038361" y="535856"/>
                </a:lnTo>
                <a:lnTo>
                  <a:pt x="2984172" y="540682"/>
                </a:lnTo>
                <a:lnTo>
                  <a:pt x="2929545" y="544671"/>
                </a:lnTo>
                <a:lnTo>
                  <a:pt x="2874479" y="547761"/>
                </a:lnTo>
                <a:lnTo>
                  <a:pt x="2818968" y="549888"/>
                </a:lnTo>
                <a:lnTo>
                  <a:pt x="2726690" y="551167"/>
                </a:lnTo>
                <a:lnTo>
                  <a:pt x="2661642" y="550555"/>
                </a:lnTo>
                <a:lnTo>
                  <a:pt x="2598686" y="548749"/>
                </a:lnTo>
                <a:lnTo>
                  <a:pt x="2537728" y="545794"/>
                </a:lnTo>
                <a:lnTo>
                  <a:pt x="2478680" y="541737"/>
                </a:lnTo>
                <a:lnTo>
                  <a:pt x="2421448" y="536623"/>
                </a:lnTo>
                <a:lnTo>
                  <a:pt x="2365944" y="530497"/>
                </a:lnTo>
                <a:lnTo>
                  <a:pt x="2312076" y="523405"/>
                </a:lnTo>
                <a:lnTo>
                  <a:pt x="2259752" y="515393"/>
                </a:lnTo>
                <a:lnTo>
                  <a:pt x="2208883" y="506507"/>
                </a:lnTo>
                <a:lnTo>
                  <a:pt x="2159377" y="496791"/>
                </a:lnTo>
                <a:lnTo>
                  <a:pt x="2111143" y="486291"/>
                </a:lnTo>
                <a:lnTo>
                  <a:pt x="2064090" y="475054"/>
                </a:lnTo>
                <a:lnTo>
                  <a:pt x="2018128" y="463125"/>
                </a:lnTo>
                <a:lnTo>
                  <a:pt x="1973166" y="450549"/>
                </a:lnTo>
                <a:lnTo>
                  <a:pt x="1929112" y="437372"/>
                </a:lnTo>
                <a:lnTo>
                  <a:pt x="1885876" y="423639"/>
                </a:lnTo>
                <a:lnTo>
                  <a:pt x="1843368" y="409396"/>
                </a:lnTo>
                <a:lnTo>
                  <a:pt x="1801495" y="394690"/>
                </a:lnTo>
                <a:lnTo>
                  <a:pt x="1760167" y="379564"/>
                </a:lnTo>
                <a:lnTo>
                  <a:pt x="1719294" y="364066"/>
                </a:lnTo>
                <a:lnTo>
                  <a:pt x="1678784" y="348240"/>
                </a:lnTo>
                <a:lnTo>
                  <a:pt x="1638546" y="332132"/>
                </a:lnTo>
                <a:lnTo>
                  <a:pt x="1558525" y="299253"/>
                </a:lnTo>
                <a:lnTo>
                  <a:pt x="1397754" y="232120"/>
                </a:lnTo>
                <a:lnTo>
                  <a:pt x="1315549" y="198596"/>
                </a:lnTo>
                <a:lnTo>
                  <a:pt x="1273674" y="182004"/>
                </a:lnTo>
                <a:lnTo>
                  <a:pt x="1231162" y="165586"/>
                </a:lnTo>
                <a:lnTo>
                  <a:pt x="1187923" y="149388"/>
                </a:lnTo>
                <a:lnTo>
                  <a:pt x="1143866" y="133455"/>
                </a:lnTo>
                <a:lnTo>
                  <a:pt x="1098899" y="117833"/>
                </a:lnTo>
                <a:lnTo>
                  <a:pt x="1052933" y="102568"/>
                </a:lnTo>
                <a:lnTo>
                  <a:pt x="1005876" y="87705"/>
                </a:lnTo>
                <a:lnTo>
                  <a:pt x="957637" y="73290"/>
                </a:lnTo>
                <a:lnTo>
                  <a:pt x="908125" y="59369"/>
                </a:lnTo>
                <a:lnTo>
                  <a:pt x="857250" y="45986"/>
                </a:lnTo>
                <a:lnTo>
                  <a:pt x="802612" y="33158"/>
                </a:lnTo>
                <a:lnTo>
                  <a:pt x="748612" y="22590"/>
                </a:lnTo>
                <a:lnTo>
                  <a:pt x="695294" y="14178"/>
                </a:lnTo>
                <a:lnTo>
                  <a:pt x="642704" y="7818"/>
                </a:lnTo>
                <a:lnTo>
                  <a:pt x="590889" y="3405"/>
                </a:lnTo>
                <a:lnTo>
                  <a:pt x="539893" y="833"/>
                </a:lnTo>
                <a:lnTo>
                  <a:pt x="489762" y="0"/>
                </a:lnTo>
                <a:close/>
              </a:path>
            </a:pathLst>
          </a:custGeom>
          <a:solidFill>
            <a:srgbClr val="FF4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865640" y="0"/>
            <a:ext cx="1355090" cy="1072515"/>
            <a:chOff x="7865640" y="0"/>
            <a:chExt cx="1355090" cy="1072515"/>
          </a:xfrm>
        </p:grpSpPr>
        <p:sp>
          <p:nvSpPr>
            <p:cNvPr id="5" name="object 5"/>
            <p:cNvSpPr/>
            <p:nvPr/>
          </p:nvSpPr>
          <p:spPr>
            <a:xfrm>
              <a:off x="7941910" y="0"/>
              <a:ext cx="1202690" cy="920115"/>
            </a:xfrm>
            <a:custGeom>
              <a:avLst/>
              <a:gdLst/>
              <a:ahLst/>
              <a:cxnLst/>
              <a:rect l="l" t="t" r="r" b="b"/>
              <a:pathLst>
                <a:path w="1202690" h="920115">
                  <a:moveTo>
                    <a:pt x="1202088" y="879926"/>
                  </a:moveTo>
                  <a:lnTo>
                    <a:pt x="1165435" y="890344"/>
                  </a:lnTo>
                  <a:lnTo>
                    <a:pt x="1120311" y="900767"/>
                  </a:lnTo>
                  <a:lnTo>
                    <a:pt x="1074381" y="908977"/>
                  </a:lnTo>
                  <a:lnTo>
                    <a:pt x="1027703" y="914914"/>
                  </a:lnTo>
                  <a:lnTo>
                    <a:pt x="980337" y="918519"/>
                  </a:lnTo>
                  <a:lnTo>
                    <a:pt x="932341" y="919733"/>
                  </a:lnTo>
                  <a:lnTo>
                    <a:pt x="884345" y="918519"/>
                  </a:lnTo>
                  <a:lnTo>
                    <a:pt x="836979" y="914914"/>
                  </a:lnTo>
                  <a:lnTo>
                    <a:pt x="790301" y="908977"/>
                  </a:lnTo>
                  <a:lnTo>
                    <a:pt x="744371" y="900767"/>
                  </a:lnTo>
                  <a:lnTo>
                    <a:pt x="699247" y="890344"/>
                  </a:lnTo>
                  <a:lnTo>
                    <a:pt x="654987" y="877764"/>
                  </a:lnTo>
                  <a:lnTo>
                    <a:pt x="611650" y="863088"/>
                  </a:lnTo>
                  <a:lnTo>
                    <a:pt x="569296" y="846373"/>
                  </a:lnTo>
                  <a:lnTo>
                    <a:pt x="527981" y="827679"/>
                  </a:lnTo>
                  <a:lnTo>
                    <a:pt x="487765" y="807063"/>
                  </a:lnTo>
                  <a:lnTo>
                    <a:pt x="448707" y="784586"/>
                  </a:lnTo>
                  <a:lnTo>
                    <a:pt x="410865" y="760305"/>
                  </a:lnTo>
                  <a:lnTo>
                    <a:pt x="374298" y="734279"/>
                  </a:lnTo>
                  <a:lnTo>
                    <a:pt x="339064" y="706567"/>
                  </a:lnTo>
                  <a:lnTo>
                    <a:pt x="305222" y="677227"/>
                  </a:lnTo>
                  <a:lnTo>
                    <a:pt x="272830" y="646318"/>
                  </a:lnTo>
                  <a:lnTo>
                    <a:pt x="241947" y="613899"/>
                  </a:lnTo>
                  <a:lnTo>
                    <a:pt x="212633" y="580029"/>
                  </a:lnTo>
                  <a:lnTo>
                    <a:pt x="184944" y="544765"/>
                  </a:lnTo>
                  <a:lnTo>
                    <a:pt x="158941" y="508168"/>
                  </a:lnTo>
                  <a:lnTo>
                    <a:pt x="134681" y="470295"/>
                  </a:lnTo>
                  <a:lnTo>
                    <a:pt x="112223" y="431205"/>
                  </a:lnTo>
                  <a:lnTo>
                    <a:pt x="91626" y="390956"/>
                  </a:lnTo>
                  <a:lnTo>
                    <a:pt x="72948" y="349608"/>
                  </a:lnTo>
                  <a:lnTo>
                    <a:pt x="56248" y="307220"/>
                  </a:lnTo>
                  <a:lnTo>
                    <a:pt x="41585" y="263849"/>
                  </a:lnTo>
                  <a:lnTo>
                    <a:pt x="29016" y="219555"/>
                  </a:lnTo>
                  <a:lnTo>
                    <a:pt x="18602" y="174395"/>
                  </a:lnTo>
                  <a:lnTo>
                    <a:pt x="10400" y="128430"/>
                  </a:lnTo>
                  <a:lnTo>
                    <a:pt x="4468" y="81717"/>
                  </a:lnTo>
                  <a:lnTo>
                    <a:pt x="867" y="34315"/>
                  </a:lnTo>
                  <a:lnTo>
                    <a:pt x="0" y="0"/>
                  </a:lnTo>
                </a:path>
              </a:pathLst>
            </a:custGeom>
            <a:ln w="152539">
              <a:solidFill>
                <a:srgbClr val="FF43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76764" y="0"/>
              <a:ext cx="767715" cy="476250"/>
            </a:xfrm>
            <a:custGeom>
              <a:avLst/>
              <a:gdLst/>
              <a:ahLst/>
              <a:cxnLst/>
              <a:rect l="l" t="t" r="r" b="b"/>
              <a:pathLst>
                <a:path w="767715" h="476250">
                  <a:moveTo>
                    <a:pt x="767235" y="0"/>
                  </a:moveTo>
                  <a:lnTo>
                    <a:pt x="0" y="0"/>
                  </a:lnTo>
                  <a:lnTo>
                    <a:pt x="1379" y="29303"/>
                  </a:lnTo>
                  <a:lnTo>
                    <a:pt x="7962" y="75615"/>
                  </a:lnTo>
                  <a:lnTo>
                    <a:pt x="18683" y="120439"/>
                  </a:lnTo>
                  <a:lnTo>
                    <a:pt x="33336" y="163569"/>
                  </a:lnTo>
                  <a:lnTo>
                    <a:pt x="51717" y="204798"/>
                  </a:lnTo>
                  <a:lnTo>
                    <a:pt x="73621" y="243918"/>
                  </a:lnTo>
                  <a:lnTo>
                    <a:pt x="98841" y="280723"/>
                  </a:lnTo>
                  <a:lnTo>
                    <a:pt x="127173" y="315005"/>
                  </a:lnTo>
                  <a:lnTo>
                    <a:pt x="158412" y="346558"/>
                  </a:lnTo>
                  <a:lnTo>
                    <a:pt x="192353" y="375174"/>
                  </a:lnTo>
                  <a:lnTo>
                    <a:pt x="228790" y="400647"/>
                  </a:lnTo>
                  <a:lnTo>
                    <a:pt x="267518" y="422768"/>
                  </a:lnTo>
                  <a:lnTo>
                    <a:pt x="308332" y="441332"/>
                  </a:lnTo>
                  <a:lnTo>
                    <a:pt x="351026" y="456131"/>
                  </a:lnTo>
                  <a:lnTo>
                    <a:pt x="395397" y="466958"/>
                  </a:lnTo>
                  <a:lnTo>
                    <a:pt x="441237" y="473606"/>
                  </a:lnTo>
                  <a:lnTo>
                    <a:pt x="488343" y="475868"/>
                  </a:lnTo>
                  <a:lnTo>
                    <a:pt x="535448" y="473606"/>
                  </a:lnTo>
                  <a:lnTo>
                    <a:pt x="581289" y="466958"/>
                  </a:lnTo>
                  <a:lnTo>
                    <a:pt x="625659" y="456131"/>
                  </a:lnTo>
                  <a:lnTo>
                    <a:pt x="668354" y="441332"/>
                  </a:lnTo>
                  <a:lnTo>
                    <a:pt x="709168" y="422768"/>
                  </a:lnTo>
                  <a:lnTo>
                    <a:pt x="747896" y="400647"/>
                  </a:lnTo>
                  <a:lnTo>
                    <a:pt x="767235" y="387127"/>
                  </a:lnTo>
                  <a:lnTo>
                    <a:pt x="767235" y="0"/>
                  </a:lnTo>
                  <a:close/>
                </a:path>
              </a:pathLst>
            </a:custGeom>
            <a:solidFill>
              <a:srgbClr val="FFB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065396" y="1172846"/>
            <a:ext cx="4078604" cy="3977004"/>
            <a:chOff x="5065776" y="1171447"/>
            <a:chExt cx="4078604" cy="3977004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08998" y="1171447"/>
              <a:ext cx="2935000" cy="397662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065776" y="1427733"/>
              <a:ext cx="2231390" cy="3185160"/>
            </a:xfrm>
            <a:custGeom>
              <a:avLst/>
              <a:gdLst/>
              <a:ahLst/>
              <a:cxnLst/>
              <a:rect l="l" t="t" r="r" b="b"/>
              <a:pathLst>
                <a:path w="2231390" h="3185160">
                  <a:moveTo>
                    <a:pt x="2231008" y="0"/>
                  </a:moveTo>
                  <a:lnTo>
                    <a:pt x="0" y="0"/>
                  </a:lnTo>
                  <a:lnTo>
                    <a:pt x="0" y="3184906"/>
                  </a:lnTo>
                  <a:lnTo>
                    <a:pt x="2231008" y="3184906"/>
                  </a:lnTo>
                  <a:lnTo>
                    <a:pt x="2231008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48072" y="1501012"/>
              <a:ext cx="2085339" cy="3038475"/>
            </a:xfrm>
            <a:custGeom>
              <a:avLst/>
              <a:gdLst/>
              <a:ahLst/>
              <a:cxnLst/>
              <a:rect l="l" t="t" r="r" b="b"/>
              <a:pathLst>
                <a:path w="2085340" h="3038475">
                  <a:moveTo>
                    <a:pt x="2080132" y="5969"/>
                  </a:moveTo>
                  <a:lnTo>
                    <a:pt x="1023874" y="5969"/>
                  </a:lnTo>
                  <a:lnTo>
                    <a:pt x="2039366" y="8128"/>
                  </a:lnTo>
                  <a:lnTo>
                    <a:pt x="2070988" y="8128"/>
                  </a:lnTo>
                  <a:lnTo>
                    <a:pt x="2070988" y="164973"/>
                  </a:lnTo>
                  <a:lnTo>
                    <a:pt x="2069337" y="558419"/>
                  </a:lnTo>
                  <a:lnTo>
                    <a:pt x="2067052" y="2132838"/>
                  </a:lnTo>
                  <a:lnTo>
                    <a:pt x="2067738" y="2627071"/>
                  </a:lnTo>
                  <a:lnTo>
                    <a:pt x="2067813" y="3022765"/>
                  </a:lnTo>
                  <a:lnTo>
                    <a:pt x="4699" y="3030385"/>
                  </a:lnTo>
                  <a:lnTo>
                    <a:pt x="3682" y="3030461"/>
                  </a:lnTo>
                  <a:lnTo>
                    <a:pt x="6857" y="3030639"/>
                  </a:lnTo>
                  <a:lnTo>
                    <a:pt x="26288" y="3030956"/>
                  </a:lnTo>
                  <a:lnTo>
                    <a:pt x="673353" y="3033217"/>
                  </a:lnTo>
                  <a:lnTo>
                    <a:pt x="1973072" y="3038436"/>
                  </a:lnTo>
                  <a:lnTo>
                    <a:pt x="2084831" y="3038436"/>
                  </a:lnTo>
                  <a:lnTo>
                    <a:pt x="2084736" y="2534017"/>
                  </a:lnTo>
                  <a:lnTo>
                    <a:pt x="2084070" y="1699895"/>
                  </a:lnTo>
                  <a:lnTo>
                    <a:pt x="2081783" y="748030"/>
                  </a:lnTo>
                  <a:lnTo>
                    <a:pt x="2081689" y="664388"/>
                  </a:lnTo>
                  <a:lnTo>
                    <a:pt x="2081645" y="640957"/>
                  </a:lnTo>
                  <a:lnTo>
                    <a:pt x="2081033" y="426811"/>
                  </a:lnTo>
                  <a:lnTo>
                    <a:pt x="2080930" y="369836"/>
                  </a:lnTo>
                  <a:lnTo>
                    <a:pt x="2080895" y="320167"/>
                  </a:lnTo>
                  <a:lnTo>
                    <a:pt x="2080454" y="268138"/>
                  </a:lnTo>
                  <a:lnTo>
                    <a:pt x="2080229" y="216463"/>
                  </a:lnTo>
                  <a:lnTo>
                    <a:pt x="2080132" y="5969"/>
                  </a:lnTo>
                  <a:close/>
                </a:path>
                <a:path w="2085340" h="3038475">
                  <a:moveTo>
                    <a:pt x="291211" y="635"/>
                  </a:moveTo>
                  <a:lnTo>
                    <a:pt x="762" y="635"/>
                  </a:lnTo>
                  <a:lnTo>
                    <a:pt x="746" y="111887"/>
                  </a:lnTo>
                  <a:lnTo>
                    <a:pt x="496" y="207466"/>
                  </a:lnTo>
                  <a:lnTo>
                    <a:pt x="300" y="309013"/>
                  </a:lnTo>
                  <a:lnTo>
                    <a:pt x="115" y="461327"/>
                  </a:lnTo>
                  <a:lnTo>
                    <a:pt x="0" y="867410"/>
                  </a:lnTo>
                  <a:lnTo>
                    <a:pt x="2836" y="2475865"/>
                  </a:lnTo>
                  <a:lnTo>
                    <a:pt x="2992" y="2587523"/>
                  </a:lnTo>
                  <a:lnTo>
                    <a:pt x="3095" y="2730387"/>
                  </a:lnTo>
                  <a:lnTo>
                    <a:pt x="3240" y="2798228"/>
                  </a:lnTo>
                  <a:lnTo>
                    <a:pt x="3503" y="2853267"/>
                  </a:lnTo>
                  <a:lnTo>
                    <a:pt x="3937" y="2904794"/>
                  </a:lnTo>
                  <a:lnTo>
                    <a:pt x="4056" y="2947158"/>
                  </a:lnTo>
                  <a:lnTo>
                    <a:pt x="4317" y="2985042"/>
                  </a:lnTo>
                  <a:lnTo>
                    <a:pt x="4577" y="3013705"/>
                  </a:lnTo>
                  <a:lnTo>
                    <a:pt x="4699" y="3030385"/>
                  </a:lnTo>
                  <a:lnTo>
                    <a:pt x="4883" y="3013705"/>
                  </a:lnTo>
                  <a:lnTo>
                    <a:pt x="5681" y="2927281"/>
                  </a:lnTo>
                  <a:lnTo>
                    <a:pt x="6223" y="2872689"/>
                  </a:lnTo>
                  <a:lnTo>
                    <a:pt x="6282" y="2825487"/>
                  </a:lnTo>
                  <a:lnTo>
                    <a:pt x="6448" y="2778019"/>
                  </a:lnTo>
                  <a:lnTo>
                    <a:pt x="6699" y="2730387"/>
                  </a:lnTo>
                  <a:lnTo>
                    <a:pt x="7021" y="2681592"/>
                  </a:lnTo>
                  <a:lnTo>
                    <a:pt x="7747" y="2587523"/>
                  </a:lnTo>
                  <a:lnTo>
                    <a:pt x="7781" y="2534017"/>
                  </a:lnTo>
                  <a:lnTo>
                    <a:pt x="7890" y="2475865"/>
                  </a:lnTo>
                  <a:lnTo>
                    <a:pt x="8028" y="2426836"/>
                  </a:lnTo>
                  <a:lnTo>
                    <a:pt x="8223" y="2373175"/>
                  </a:lnTo>
                  <a:lnTo>
                    <a:pt x="8453" y="2319478"/>
                  </a:lnTo>
                  <a:lnTo>
                    <a:pt x="9270" y="2158238"/>
                  </a:lnTo>
                  <a:lnTo>
                    <a:pt x="9747" y="1902825"/>
                  </a:lnTo>
                  <a:lnTo>
                    <a:pt x="10079" y="1647397"/>
                  </a:lnTo>
                  <a:lnTo>
                    <a:pt x="10230" y="1443039"/>
                  </a:lnTo>
                  <a:lnTo>
                    <a:pt x="10192" y="1034273"/>
                  </a:lnTo>
                  <a:lnTo>
                    <a:pt x="9987" y="829859"/>
                  </a:lnTo>
                  <a:lnTo>
                    <a:pt x="9746" y="676533"/>
                  </a:lnTo>
                  <a:lnTo>
                    <a:pt x="9426" y="523193"/>
                  </a:lnTo>
                  <a:lnTo>
                    <a:pt x="9024" y="369836"/>
                  </a:lnTo>
                  <a:lnTo>
                    <a:pt x="8502" y="207466"/>
                  </a:lnTo>
                  <a:lnTo>
                    <a:pt x="7959" y="63072"/>
                  </a:lnTo>
                  <a:lnTo>
                    <a:pt x="7747" y="11937"/>
                  </a:lnTo>
                  <a:lnTo>
                    <a:pt x="7747" y="7366"/>
                  </a:lnTo>
                  <a:lnTo>
                    <a:pt x="74802" y="7366"/>
                  </a:lnTo>
                  <a:lnTo>
                    <a:pt x="2080132" y="5969"/>
                  </a:lnTo>
                  <a:lnTo>
                    <a:pt x="2080132" y="1397"/>
                  </a:lnTo>
                  <a:lnTo>
                    <a:pt x="684149" y="1397"/>
                  </a:lnTo>
                  <a:lnTo>
                    <a:pt x="291211" y="635"/>
                  </a:lnTo>
                  <a:close/>
                </a:path>
                <a:path w="2085340" h="3038475">
                  <a:moveTo>
                    <a:pt x="2080132" y="0"/>
                  </a:moveTo>
                  <a:lnTo>
                    <a:pt x="1973072" y="0"/>
                  </a:lnTo>
                  <a:lnTo>
                    <a:pt x="684149" y="1397"/>
                  </a:lnTo>
                  <a:lnTo>
                    <a:pt x="2080132" y="1397"/>
                  </a:lnTo>
                  <a:lnTo>
                    <a:pt x="2080132" y="0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30368" y="1583296"/>
              <a:ext cx="1911350" cy="2874010"/>
            </a:xfrm>
            <a:custGeom>
              <a:avLst/>
              <a:gdLst/>
              <a:ahLst/>
              <a:cxnLst/>
              <a:rect l="l" t="t" r="r" b="b"/>
              <a:pathLst>
                <a:path w="1911350" h="2874010">
                  <a:moveTo>
                    <a:pt x="1911095" y="0"/>
                  </a:moveTo>
                  <a:lnTo>
                    <a:pt x="0" y="0"/>
                  </a:lnTo>
                  <a:lnTo>
                    <a:pt x="0" y="2873756"/>
                  </a:lnTo>
                  <a:lnTo>
                    <a:pt x="1911095" y="2873756"/>
                  </a:lnTo>
                  <a:lnTo>
                    <a:pt x="1911095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0368" y="1583308"/>
              <a:ext cx="1911096" cy="17846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0368" y="3423157"/>
              <a:ext cx="1911096" cy="1033932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09600" y="974725"/>
            <a:ext cx="4114800" cy="1898725"/>
          </a:xfrm>
          <a:prstGeom prst="rect">
            <a:avLst/>
          </a:prstGeom>
        </p:spPr>
        <p:txBody>
          <a:bodyPr vert="horz" wrap="square" lIns="0" tIns="69850" rIns="0" bIns="0" rtlCol="0" anchor="ctr">
            <a:spAutoFit/>
          </a:bodyPr>
          <a:lstStyle/>
          <a:p>
            <a:pPr marL="121920" marR="5080" indent="-109855" algn="just">
              <a:lnSpc>
                <a:spcPct val="90200"/>
              </a:lnSpc>
              <a:spcBef>
                <a:spcPts val="550"/>
              </a:spcBef>
            </a:pPr>
            <a:r>
              <a:rPr lang="ru-RU" sz="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КРАСКИ ЭМОЦИЙ</a:t>
            </a:r>
            <a:endParaRPr sz="6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3400" y="3336925"/>
            <a:ext cx="4114800" cy="83612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lang="ru-RU" b="1" i="1" dirty="0" smtClean="0">
                <a:solidFill>
                  <a:srgbClr val="E3E3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Руководитель проекта: </a:t>
            </a:r>
          </a:p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lang="ru-RU" b="1" i="1" dirty="0" smtClean="0">
                <a:solidFill>
                  <a:srgbClr val="E3E3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Фадеева Дарья </a:t>
            </a: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endParaRPr lang="ru-RU" sz="1550" b="1" dirty="0" smtClean="0">
              <a:solidFill>
                <a:srgbClr val="E3E3E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8200" y="3032125"/>
            <a:ext cx="3621404" cy="36830"/>
          </a:xfrm>
          <a:custGeom>
            <a:avLst/>
            <a:gdLst/>
            <a:ahLst/>
            <a:cxnLst/>
            <a:rect l="l" t="t" r="r" b="b"/>
            <a:pathLst>
              <a:path w="3621404" h="36830">
                <a:moveTo>
                  <a:pt x="2673016" y="31"/>
                </a:moveTo>
                <a:lnTo>
                  <a:pt x="2629662" y="0"/>
                </a:lnTo>
                <a:lnTo>
                  <a:pt x="2472521" y="659"/>
                </a:lnTo>
                <a:lnTo>
                  <a:pt x="2162721" y="3126"/>
                </a:lnTo>
                <a:lnTo>
                  <a:pt x="2011971" y="5116"/>
                </a:lnTo>
                <a:lnTo>
                  <a:pt x="1911268" y="7038"/>
                </a:lnTo>
                <a:lnTo>
                  <a:pt x="1810512" y="9525"/>
                </a:lnTo>
                <a:lnTo>
                  <a:pt x="1599866" y="12047"/>
                </a:lnTo>
                <a:lnTo>
                  <a:pt x="1494210" y="12730"/>
                </a:lnTo>
                <a:lnTo>
                  <a:pt x="1358138" y="12573"/>
                </a:lnTo>
                <a:lnTo>
                  <a:pt x="1257528" y="11355"/>
                </a:lnTo>
                <a:lnTo>
                  <a:pt x="956228" y="5102"/>
                </a:lnTo>
                <a:lnTo>
                  <a:pt x="905891" y="4318"/>
                </a:lnTo>
                <a:lnTo>
                  <a:pt x="760158" y="3371"/>
                </a:lnTo>
                <a:lnTo>
                  <a:pt x="660751" y="3371"/>
                </a:lnTo>
                <a:lnTo>
                  <a:pt x="559125" y="3928"/>
                </a:lnTo>
                <a:lnTo>
                  <a:pt x="457524" y="5034"/>
                </a:lnTo>
                <a:lnTo>
                  <a:pt x="355923" y="6683"/>
                </a:lnTo>
                <a:lnTo>
                  <a:pt x="254301" y="8869"/>
                </a:lnTo>
                <a:lnTo>
                  <a:pt x="152634" y="11584"/>
                </a:lnTo>
                <a:lnTo>
                  <a:pt x="50900" y="14823"/>
                </a:lnTo>
                <a:lnTo>
                  <a:pt x="0" y="16637"/>
                </a:lnTo>
                <a:lnTo>
                  <a:pt x="0" y="19685"/>
                </a:lnTo>
                <a:lnTo>
                  <a:pt x="98391" y="23378"/>
                </a:lnTo>
                <a:lnTo>
                  <a:pt x="196715" y="26451"/>
                </a:lnTo>
                <a:lnTo>
                  <a:pt x="294991" y="28936"/>
                </a:lnTo>
                <a:lnTo>
                  <a:pt x="393237" y="30863"/>
                </a:lnTo>
                <a:lnTo>
                  <a:pt x="540585" y="32774"/>
                </a:lnTo>
                <a:lnTo>
                  <a:pt x="687964" y="33601"/>
                </a:lnTo>
                <a:lnTo>
                  <a:pt x="863641" y="33279"/>
                </a:lnTo>
                <a:lnTo>
                  <a:pt x="905891" y="33019"/>
                </a:lnTo>
                <a:lnTo>
                  <a:pt x="1207304" y="26020"/>
                </a:lnTo>
                <a:lnTo>
                  <a:pt x="1307800" y="24356"/>
                </a:lnTo>
                <a:lnTo>
                  <a:pt x="1438529" y="23494"/>
                </a:lnTo>
                <a:lnTo>
                  <a:pt x="1545054" y="23931"/>
                </a:lnTo>
                <a:lnTo>
                  <a:pt x="1651428" y="25124"/>
                </a:lnTo>
                <a:lnTo>
                  <a:pt x="2011971" y="31401"/>
                </a:lnTo>
                <a:lnTo>
                  <a:pt x="2212845" y="33659"/>
                </a:lnTo>
                <a:lnTo>
                  <a:pt x="2262886" y="34036"/>
                </a:lnTo>
                <a:lnTo>
                  <a:pt x="2452538" y="36056"/>
                </a:lnTo>
                <a:lnTo>
                  <a:pt x="2625193" y="36550"/>
                </a:lnTo>
                <a:lnTo>
                  <a:pt x="2917233" y="34893"/>
                </a:lnTo>
                <a:lnTo>
                  <a:pt x="3118358" y="32539"/>
                </a:lnTo>
                <a:lnTo>
                  <a:pt x="3269231" y="29833"/>
                </a:lnTo>
                <a:lnTo>
                  <a:pt x="3420066" y="26193"/>
                </a:lnTo>
                <a:lnTo>
                  <a:pt x="3570807" y="21502"/>
                </a:lnTo>
                <a:lnTo>
                  <a:pt x="3621024" y="19685"/>
                </a:lnTo>
                <a:lnTo>
                  <a:pt x="3621024" y="16637"/>
                </a:lnTo>
                <a:lnTo>
                  <a:pt x="3520574" y="13165"/>
                </a:lnTo>
                <a:lnTo>
                  <a:pt x="3369795" y="8973"/>
                </a:lnTo>
                <a:lnTo>
                  <a:pt x="3218941" y="5822"/>
                </a:lnTo>
                <a:lnTo>
                  <a:pt x="3017783" y="2892"/>
                </a:lnTo>
                <a:lnTo>
                  <a:pt x="2673016" y="31"/>
                </a:lnTo>
                <a:close/>
              </a:path>
            </a:pathLst>
          </a:custGeom>
          <a:solidFill>
            <a:srgbClr val="FFB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6281928" y="0"/>
            <a:ext cx="741045" cy="1181100"/>
            <a:chOff x="6281928" y="0"/>
            <a:chExt cx="741045" cy="1181100"/>
          </a:xfrm>
        </p:grpSpPr>
        <p:sp>
          <p:nvSpPr>
            <p:cNvPr id="19" name="object 19"/>
            <p:cNvSpPr/>
            <p:nvPr/>
          </p:nvSpPr>
          <p:spPr>
            <a:xfrm>
              <a:off x="6281928" y="0"/>
              <a:ext cx="741045" cy="384810"/>
            </a:xfrm>
            <a:custGeom>
              <a:avLst/>
              <a:gdLst/>
              <a:ahLst/>
              <a:cxnLst/>
              <a:rect l="l" t="t" r="r" b="b"/>
              <a:pathLst>
                <a:path w="741045" h="384810">
                  <a:moveTo>
                    <a:pt x="740664" y="0"/>
                  </a:moveTo>
                  <a:lnTo>
                    <a:pt x="0" y="0"/>
                  </a:lnTo>
                  <a:lnTo>
                    <a:pt x="12930" y="60047"/>
                  </a:lnTo>
                  <a:lnTo>
                    <a:pt x="65341" y="192150"/>
                  </a:lnTo>
                  <a:lnTo>
                    <a:pt x="177665" y="324254"/>
                  </a:lnTo>
                  <a:lnTo>
                    <a:pt x="370331" y="384301"/>
                  </a:lnTo>
                  <a:lnTo>
                    <a:pt x="562998" y="324254"/>
                  </a:lnTo>
                  <a:lnTo>
                    <a:pt x="675322" y="192150"/>
                  </a:lnTo>
                  <a:lnTo>
                    <a:pt x="727733" y="60047"/>
                  </a:lnTo>
                  <a:lnTo>
                    <a:pt x="740664" y="0"/>
                  </a:lnTo>
                  <a:close/>
                </a:path>
              </a:pathLst>
            </a:custGeom>
            <a:solidFill>
              <a:srgbClr val="11B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81928" y="402716"/>
              <a:ext cx="741045" cy="384810"/>
            </a:xfrm>
            <a:custGeom>
              <a:avLst/>
              <a:gdLst/>
              <a:ahLst/>
              <a:cxnLst/>
              <a:rect l="l" t="t" r="r" b="b"/>
              <a:pathLst>
                <a:path w="741045" h="384809">
                  <a:moveTo>
                    <a:pt x="740664" y="0"/>
                  </a:moveTo>
                  <a:lnTo>
                    <a:pt x="0" y="0"/>
                  </a:lnTo>
                  <a:lnTo>
                    <a:pt x="12930" y="60047"/>
                  </a:lnTo>
                  <a:lnTo>
                    <a:pt x="65341" y="192150"/>
                  </a:lnTo>
                  <a:lnTo>
                    <a:pt x="177665" y="324254"/>
                  </a:lnTo>
                  <a:lnTo>
                    <a:pt x="370331" y="384301"/>
                  </a:lnTo>
                  <a:lnTo>
                    <a:pt x="562998" y="324254"/>
                  </a:lnTo>
                  <a:lnTo>
                    <a:pt x="675322" y="192150"/>
                  </a:lnTo>
                  <a:lnTo>
                    <a:pt x="727733" y="60047"/>
                  </a:lnTo>
                  <a:lnTo>
                    <a:pt x="740664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81928" y="787145"/>
              <a:ext cx="741045" cy="393700"/>
            </a:xfrm>
            <a:custGeom>
              <a:avLst/>
              <a:gdLst/>
              <a:ahLst/>
              <a:cxnLst/>
              <a:rect l="l" t="t" r="r" b="b"/>
              <a:pathLst>
                <a:path w="741045" h="393700">
                  <a:moveTo>
                    <a:pt x="740664" y="0"/>
                  </a:moveTo>
                  <a:lnTo>
                    <a:pt x="0" y="0"/>
                  </a:lnTo>
                  <a:lnTo>
                    <a:pt x="12930" y="61475"/>
                  </a:lnTo>
                  <a:lnTo>
                    <a:pt x="65341" y="196723"/>
                  </a:lnTo>
                  <a:lnTo>
                    <a:pt x="177665" y="331970"/>
                  </a:lnTo>
                  <a:lnTo>
                    <a:pt x="370331" y="393446"/>
                  </a:lnTo>
                  <a:lnTo>
                    <a:pt x="562998" y="331970"/>
                  </a:lnTo>
                  <a:lnTo>
                    <a:pt x="675322" y="196723"/>
                  </a:lnTo>
                  <a:lnTo>
                    <a:pt x="727733" y="61475"/>
                  </a:lnTo>
                  <a:lnTo>
                    <a:pt x="740664" y="0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501134" y="3285616"/>
            <a:ext cx="334010" cy="824230"/>
            <a:chOff x="4501134" y="3285616"/>
            <a:chExt cx="334010" cy="824230"/>
          </a:xfrm>
        </p:grpSpPr>
        <p:sp>
          <p:nvSpPr>
            <p:cNvPr id="23" name="object 23"/>
            <p:cNvSpPr/>
            <p:nvPr/>
          </p:nvSpPr>
          <p:spPr>
            <a:xfrm>
              <a:off x="4501134" y="3285616"/>
              <a:ext cx="123825" cy="320675"/>
            </a:xfrm>
            <a:custGeom>
              <a:avLst/>
              <a:gdLst/>
              <a:ahLst/>
              <a:cxnLst/>
              <a:rect l="l" t="t" r="r" b="b"/>
              <a:pathLst>
                <a:path w="123825" h="320675">
                  <a:moveTo>
                    <a:pt x="61722" y="0"/>
                  </a:moveTo>
                  <a:lnTo>
                    <a:pt x="41148" y="50045"/>
                  </a:lnTo>
                  <a:lnTo>
                    <a:pt x="6858" y="160146"/>
                  </a:lnTo>
                  <a:lnTo>
                    <a:pt x="0" y="270248"/>
                  </a:lnTo>
                  <a:lnTo>
                    <a:pt x="61722" y="320293"/>
                  </a:lnTo>
                  <a:lnTo>
                    <a:pt x="123444" y="270248"/>
                  </a:lnTo>
                  <a:lnTo>
                    <a:pt x="116586" y="160146"/>
                  </a:lnTo>
                  <a:lnTo>
                    <a:pt x="82296" y="50045"/>
                  </a:lnTo>
                  <a:lnTo>
                    <a:pt x="61722" y="0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11446" y="3477767"/>
              <a:ext cx="123825" cy="320675"/>
            </a:xfrm>
            <a:custGeom>
              <a:avLst/>
              <a:gdLst/>
              <a:ahLst/>
              <a:cxnLst/>
              <a:rect l="l" t="t" r="r" b="b"/>
              <a:pathLst>
                <a:path w="123825" h="320675">
                  <a:moveTo>
                    <a:pt x="61722" y="0"/>
                  </a:moveTo>
                  <a:lnTo>
                    <a:pt x="41148" y="50045"/>
                  </a:lnTo>
                  <a:lnTo>
                    <a:pt x="6858" y="160146"/>
                  </a:lnTo>
                  <a:lnTo>
                    <a:pt x="0" y="270248"/>
                  </a:lnTo>
                  <a:lnTo>
                    <a:pt x="61722" y="320293"/>
                  </a:lnTo>
                  <a:lnTo>
                    <a:pt x="123444" y="270248"/>
                  </a:lnTo>
                  <a:lnTo>
                    <a:pt x="116586" y="160146"/>
                  </a:lnTo>
                  <a:lnTo>
                    <a:pt x="82296" y="50045"/>
                  </a:lnTo>
                  <a:lnTo>
                    <a:pt x="61722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64921" y="3798188"/>
              <a:ext cx="123825" cy="311150"/>
            </a:xfrm>
            <a:custGeom>
              <a:avLst/>
              <a:gdLst/>
              <a:ahLst/>
              <a:cxnLst/>
              <a:rect l="l" t="t" r="r" b="b"/>
              <a:pathLst>
                <a:path w="123825" h="311150">
                  <a:moveTo>
                    <a:pt x="61561" y="0"/>
                  </a:moveTo>
                  <a:lnTo>
                    <a:pt x="41040" y="48605"/>
                  </a:lnTo>
                  <a:lnTo>
                    <a:pt x="6840" y="155536"/>
                  </a:lnTo>
                  <a:lnTo>
                    <a:pt x="0" y="262468"/>
                  </a:lnTo>
                  <a:lnTo>
                    <a:pt x="61561" y="311073"/>
                  </a:lnTo>
                  <a:lnTo>
                    <a:pt x="123443" y="262468"/>
                  </a:lnTo>
                  <a:lnTo>
                    <a:pt x="116568" y="155536"/>
                  </a:lnTo>
                  <a:lnTo>
                    <a:pt x="82188" y="48605"/>
                  </a:lnTo>
                  <a:lnTo>
                    <a:pt x="61561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4191000" y="517525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79" h="462280">
                <a:moveTo>
                  <a:pt x="0" y="0"/>
                </a:moveTo>
                <a:lnTo>
                  <a:pt x="47211" y="2387"/>
                </a:lnTo>
                <a:lnTo>
                  <a:pt x="93059" y="9393"/>
                </a:lnTo>
                <a:lnTo>
                  <a:pt x="137311" y="20786"/>
                </a:lnTo>
                <a:lnTo>
                  <a:pt x="179736" y="36333"/>
                </a:lnTo>
                <a:lnTo>
                  <a:pt x="220101" y="55802"/>
                </a:lnTo>
                <a:lnTo>
                  <a:pt x="258175" y="78960"/>
                </a:lnTo>
                <a:lnTo>
                  <a:pt x="293724" y="105575"/>
                </a:lnTo>
                <a:lnTo>
                  <a:pt x="326517" y="135413"/>
                </a:lnTo>
                <a:lnTo>
                  <a:pt x="356321" y="168243"/>
                </a:lnTo>
                <a:lnTo>
                  <a:pt x="382905" y="203832"/>
                </a:lnTo>
                <a:lnTo>
                  <a:pt x="406035" y="241947"/>
                </a:lnTo>
                <a:lnTo>
                  <a:pt x="425481" y="282356"/>
                </a:lnTo>
                <a:lnTo>
                  <a:pt x="441010" y="324826"/>
                </a:lnTo>
                <a:lnTo>
                  <a:pt x="452389" y="369125"/>
                </a:lnTo>
                <a:lnTo>
                  <a:pt x="459387" y="415021"/>
                </a:lnTo>
                <a:lnTo>
                  <a:pt x="461772" y="462280"/>
                </a:lnTo>
              </a:path>
            </a:pathLst>
          </a:custGeom>
          <a:ln w="114401">
            <a:solidFill>
              <a:srgbClr val="FD5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397755" y="1365122"/>
            <a:ext cx="522605" cy="1021715"/>
            <a:chOff x="4397755" y="1365122"/>
            <a:chExt cx="522605" cy="1021715"/>
          </a:xfrm>
        </p:grpSpPr>
        <p:sp>
          <p:nvSpPr>
            <p:cNvPr id="28" name="object 28"/>
            <p:cNvSpPr/>
            <p:nvPr/>
          </p:nvSpPr>
          <p:spPr>
            <a:xfrm>
              <a:off x="4430775" y="1365122"/>
              <a:ext cx="489584" cy="790575"/>
            </a:xfrm>
            <a:custGeom>
              <a:avLst/>
              <a:gdLst/>
              <a:ahLst/>
              <a:cxnLst/>
              <a:rect l="l" t="t" r="r" b="b"/>
              <a:pathLst>
                <a:path w="489585" h="790575">
                  <a:moveTo>
                    <a:pt x="284352" y="0"/>
                  </a:moveTo>
                  <a:lnTo>
                    <a:pt x="0" y="708151"/>
                  </a:lnTo>
                  <a:lnTo>
                    <a:pt x="204977" y="790575"/>
                  </a:lnTo>
                  <a:lnTo>
                    <a:pt x="489203" y="82423"/>
                  </a:lnTo>
                  <a:lnTo>
                    <a:pt x="284352" y="0"/>
                  </a:lnTo>
                  <a:close/>
                </a:path>
              </a:pathLst>
            </a:custGeom>
            <a:solidFill>
              <a:srgbClr val="FFB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40554" y="2083307"/>
              <a:ext cx="170180" cy="99695"/>
            </a:xfrm>
            <a:custGeom>
              <a:avLst/>
              <a:gdLst/>
              <a:ahLst/>
              <a:cxnLst/>
              <a:rect l="l" t="t" r="r" b="b"/>
              <a:pathLst>
                <a:path w="170179" h="99694">
                  <a:moveTo>
                    <a:pt x="15112" y="0"/>
                  </a:moveTo>
                  <a:lnTo>
                    <a:pt x="0" y="37845"/>
                  </a:lnTo>
                  <a:lnTo>
                    <a:pt x="154686" y="99694"/>
                  </a:lnTo>
                  <a:lnTo>
                    <a:pt x="169799" y="62611"/>
                  </a:lnTo>
                  <a:lnTo>
                    <a:pt x="15112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97755" y="2127376"/>
              <a:ext cx="182245" cy="259715"/>
            </a:xfrm>
            <a:custGeom>
              <a:avLst/>
              <a:gdLst/>
              <a:ahLst/>
              <a:cxnLst/>
              <a:rect l="l" t="t" r="r" b="b"/>
              <a:pathLst>
                <a:path w="182245" h="259714">
                  <a:moveTo>
                    <a:pt x="58166" y="0"/>
                  </a:moveTo>
                  <a:lnTo>
                    <a:pt x="0" y="234061"/>
                  </a:lnTo>
                  <a:lnTo>
                    <a:pt x="31115" y="246887"/>
                  </a:lnTo>
                  <a:lnTo>
                    <a:pt x="61849" y="259206"/>
                  </a:lnTo>
                  <a:lnTo>
                    <a:pt x="182118" y="49402"/>
                  </a:lnTo>
                  <a:lnTo>
                    <a:pt x="58166" y="0"/>
                  </a:lnTo>
                  <a:close/>
                </a:path>
              </a:pathLst>
            </a:custGeom>
            <a:solidFill>
              <a:srgbClr val="FFB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45075" y="1484883"/>
              <a:ext cx="260350" cy="551180"/>
            </a:xfrm>
            <a:custGeom>
              <a:avLst/>
              <a:gdLst/>
              <a:ahLst/>
              <a:cxnLst/>
              <a:rect l="l" t="t" r="r" b="b"/>
              <a:pathLst>
                <a:path w="260350" h="551180">
                  <a:moveTo>
                    <a:pt x="214122" y="0"/>
                  </a:moveTo>
                  <a:lnTo>
                    <a:pt x="0" y="532002"/>
                  </a:lnTo>
                  <a:lnTo>
                    <a:pt x="46482" y="551052"/>
                  </a:lnTo>
                  <a:lnTo>
                    <a:pt x="260223" y="18414"/>
                  </a:lnTo>
                  <a:lnTo>
                    <a:pt x="214122" y="0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301777" y="109854"/>
            <a:ext cx="676910" cy="714375"/>
            <a:chOff x="301777" y="109854"/>
            <a:chExt cx="676910" cy="714375"/>
          </a:xfrm>
        </p:grpSpPr>
        <p:sp>
          <p:nvSpPr>
            <p:cNvPr id="33" name="object 33"/>
            <p:cNvSpPr/>
            <p:nvPr/>
          </p:nvSpPr>
          <p:spPr>
            <a:xfrm>
              <a:off x="301777" y="109854"/>
              <a:ext cx="676910" cy="714375"/>
            </a:xfrm>
            <a:custGeom>
              <a:avLst/>
              <a:gdLst/>
              <a:ahLst/>
              <a:cxnLst/>
              <a:rect l="l" t="t" r="r" b="b"/>
              <a:pathLst>
                <a:path w="676910" h="714375">
                  <a:moveTo>
                    <a:pt x="612622" y="465709"/>
                  </a:moveTo>
                  <a:lnTo>
                    <a:pt x="303403" y="65316"/>
                  </a:lnTo>
                  <a:lnTo>
                    <a:pt x="338277" y="32893"/>
                  </a:lnTo>
                  <a:lnTo>
                    <a:pt x="308660" y="0"/>
                  </a:lnTo>
                  <a:lnTo>
                    <a:pt x="0" y="287401"/>
                  </a:lnTo>
                  <a:lnTo>
                    <a:pt x="29133" y="320294"/>
                  </a:lnTo>
                  <a:lnTo>
                    <a:pt x="75577" y="277114"/>
                  </a:lnTo>
                  <a:lnTo>
                    <a:pt x="442366" y="622300"/>
                  </a:lnTo>
                  <a:lnTo>
                    <a:pt x="612622" y="465709"/>
                  </a:lnTo>
                  <a:close/>
                </a:path>
                <a:path w="676910" h="714375">
                  <a:moveTo>
                    <a:pt x="676630" y="660527"/>
                  </a:moveTo>
                  <a:lnTo>
                    <a:pt x="603923" y="576580"/>
                  </a:lnTo>
                  <a:lnTo>
                    <a:pt x="548614" y="629920"/>
                  </a:lnTo>
                  <a:lnTo>
                    <a:pt x="621322" y="713867"/>
                  </a:lnTo>
                  <a:lnTo>
                    <a:pt x="676630" y="660527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4929" y="173862"/>
              <a:ext cx="228600" cy="219710"/>
            </a:xfrm>
            <a:custGeom>
              <a:avLst/>
              <a:gdLst/>
              <a:ahLst/>
              <a:cxnLst/>
              <a:rect l="l" t="t" r="r" b="b"/>
              <a:pathLst>
                <a:path w="228600" h="219710">
                  <a:moveTo>
                    <a:pt x="228028" y="0"/>
                  </a:moveTo>
                  <a:lnTo>
                    <a:pt x="226796" y="0"/>
                  </a:lnTo>
                  <a:lnTo>
                    <a:pt x="224180" y="2159"/>
                  </a:lnTo>
                  <a:lnTo>
                    <a:pt x="221056" y="4318"/>
                  </a:lnTo>
                  <a:lnTo>
                    <a:pt x="218452" y="7112"/>
                  </a:lnTo>
                  <a:lnTo>
                    <a:pt x="215849" y="8636"/>
                  </a:lnTo>
                  <a:lnTo>
                    <a:pt x="213753" y="11430"/>
                  </a:lnTo>
                  <a:lnTo>
                    <a:pt x="211670" y="11937"/>
                  </a:lnTo>
                  <a:lnTo>
                    <a:pt x="204381" y="15112"/>
                  </a:lnTo>
                  <a:lnTo>
                    <a:pt x="198628" y="21717"/>
                  </a:lnTo>
                  <a:lnTo>
                    <a:pt x="170805" y="48260"/>
                  </a:lnTo>
                  <a:lnTo>
                    <a:pt x="144164" y="74447"/>
                  </a:lnTo>
                  <a:lnTo>
                    <a:pt x="128231" y="89788"/>
                  </a:lnTo>
                  <a:lnTo>
                    <a:pt x="125107" y="93091"/>
                  </a:lnTo>
                  <a:lnTo>
                    <a:pt x="108653" y="107654"/>
                  </a:lnTo>
                  <a:lnTo>
                    <a:pt x="89674" y="125509"/>
                  </a:lnTo>
                  <a:lnTo>
                    <a:pt x="17293" y="197750"/>
                  </a:lnTo>
                  <a:lnTo>
                    <a:pt x="7302" y="207263"/>
                  </a:lnTo>
                  <a:lnTo>
                    <a:pt x="5194" y="208787"/>
                  </a:lnTo>
                  <a:lnTo>
                    <a:pt x="2603" y="211582"/>
                  </a:lnTo>
                  <a:lnTo>
                    <a:pt x="495" y="215392"/>
                  </a:lnTo>
                  <a:lnTo>
                    <a:pt x="0" y="218059"/>
                  </a:lnTo>
                  <a:lnTo>
                    <a:pt x="495" y="219710"/>
                  </a:lnTo>
                  <a:lnTo>
                    <a:pt x="3124" y="218059"/>
                  </a:lnTo>
                  <a:lnTo>
                    <a:pt x="7302" y="214757"/>
                  </a:lnTo>
                  <a:lnTo>
                    <a:pt x="11442" y="210438"/>
                  </a:lnTo>
                  <a:lnTo>
                    <a:pt x="15100" y="207263"/>
                  </a:lnTo>
                  <a:lnTo>
                    <a:pt x="21374" y="200787"/>
                  </a:lnTo>
                  <a:lnTo>
                    <a:pt x="69342" y="154178"/>
                  </a:lnTo>
                  <a:lnTo>
                    <a:pt x="74015" y="149860"/>
                  </a:lnTo>
                  <a:lnTo>
                    <a:pt x="79235" y="145542"/>
                  </a:lnTo>
                  <a:lnTo>
                    <a:pt x="87071" y="138557"/>
                  </a:lnTo>
                  <a:lnTo>
                    <a:pt x="90195" y="136398"/>
                  </a:lnTo>
                  <a:lnTo>
                    <a:pt x="93319" y="133604"/>
                  </a:lnTo>
                  <a:lnTo>
                    <a:pt x="201552" y="29991"/>
                  </a:lnTo>
                  <a:lnTo>
                    <a:pt x="213753" y="17907"/>
                  </a:lnTo>
                  <a:lnTo>
                    <a:pt x="218452" y="13588"/>
                  </a:lnTo>
                  <a:lnTo>
                    <a:pt x="227901" y="2667"/>
                  </a:lnTo>
                  <a:lnTo>
                    <a:pt x="228549" y="1650"/>
                  </a:lnTo>
                  <a:lnTo>
                    <a:pt x="228549" y="1016"/>
                  </a:lnTo>
                  <a:lnTo>
                    <a:pt x="228549" y="381"/>
                  </a:lnTo>
                  <a:lnTo>
                    <a:pt x="228028" y="0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0352" y="336003"/>
              <a:ext cx="402590" cy="429259"/>
            </a:xfrm>
            <a:custGeom>
              <a:avLst/>
              <a:gdLst/>
              <a:ahLst/>
              <a:cxnLst/>
              <a:rect l="l" t="t" r="r" b="b"/>
              <a:pathLst>
                <a:path w="402590" h="429259">
                  <a:moveTo>
                    <a:pt x="219430" y="193967"/>
                  </a:moveTo>
                  <a:lnTo>
                    <a:pt x="203377" y="137109"/>
                  </a:lnTo>
                  <a:lnTo>
                    <a:pt x="158292" y="72809"/>
                  </a:lnTo>
                  <a:lnTo>
                    <a:pt x="116078" y="34124"/>
                  </a:lnTo>
                  <a:lnTo>
                    <a:pt x="74333" y="9169"/>
                  </a:lnTo>
                  <a:lnTo>
                    <a:pt x="37820" y="0"/>
                  </a:lnTo>
                  <a:lnTo>
                    <a:pt x="11379" y="8674"/>
                  </a:lnTo>
                  <a:lnTo>
                    <a:pt x="6337" y="14592"/>
                  </a:lnTo>
                  <a:lnTo>
                    <a:pt x="2781" y="21742"/>
                  </a:lnTo>
                  <a:lnTo>
                    <a:pt x="685" y="30022"/>
                  </a:lnTo>
                  <a:lnTo>
                    <a:pt x="0" y="39281"/>
                  </a:lnTo>
                  <a:lnTo>
                    <a:pt x="4127" y="65951"/>
                  </a:lnTo>
                  <a:lnTo>
                    <a:pt x="35293" y="128689"/>
                  </a:lnTo>
                  <a:lnTo>
                    <a:pt x="61061" y="161201"/>
                  </a:lnTo>
                  <a:lnTo>
                    <a:pt x="103263" y="199936"/>
                  </a:lnTo>
                  <a:lnTo>
                    <a:pt x="145008" y="224828"/>
                  </a:lnTo>
                  <a:lnTo>
                    <a:pt x="181521" y="233819"/>
                  </a:lnTo>
                  <a:lnTo>
                    <a:pt x="207975" y="224828"/>
                  </a:lnTo>
                  <a:lnTo>
                    <a:pt x="213042" y="218909"/>
                  </a:lnTo>
                  <a:lnTo>
                    <a:pt x="216611" y="211683"/>
                  </a:lnTo>
                  <a:lnTo>
                    <a:pt x="218732" y="203327"/>
                  </a:lnTo>
                  <a:lnTo>
                    <a:pt x="219430" y="193967"/>
                  </a:lnTo>
                  <a:close/>
                </a:path>
                <a:path w="402590" h="429259">
                  <a:moveTo>
                    <a:pt x="402310" y="317538"/>
                  </a:moveTo>
                  <a:lnTo>
                    <a:pt x="398602" y="287515"/>
                  </a:lnTo>
                  <a:lnTo>
                    <a:pt x="390448" y="263055"/>
                  </a:lnTo>
                  <a:lnTo>
                    <a:pt x="382295" y="246608"/>
                  </a:lnTo>
                  <a:lnTo>
                    <a:pt x="378599" y="240576"/>
                  </a:lnTo>
                  <a:lnTo>
                    <a:pt x="210312" y="398818"/>
                  </a:lnTo>
                  <a:lnTo>
                    <a:pt x="223977" y="408749"/>
                  </a:lnTo>
                  <a:lnTo>
                    <a:pt x="259664" y="425323"/>
                  </a:lnTo>
                  <a:lnTo>
                    <a:pt x="309384" y="428777"/>
                  </a:lnTo>
                  <a:lnTo>
                    <a:pt x="365163" y="399326"/>
                  </a:lnTo>
                  <a:lnTo>
                    <a:pt x="382917" y="379018"/>
                  </a:lnTo>
                  <a:lnTo>
                    <a:pt x="394360" y="358241"/>
                  </a:lnTo>
                  <a:lnTo>
                    <a:pt x="400481" y="337578"/>
                  </a:lnTo>
                  <a:lnTo>
                    <a:pt x="402310" y="317538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40689" y="576579"/>
              <a:ext cx="173990" cy="155575"/>
            </a:xfrm>
            <a:custGeom>
              <a:avLst/>
              <a:gdLst/>
              <a:ahLst/>
              <a:cxnLst/>
              <a:rect l="l" t="t" r="r" b="b"/>
              <a:pathLst>
                <a:path w="173990" h="155575">
                  <a:moveTo>
                    <a:pt x="173405" y="0"/>
                  </a:moveTo>
                  <a:lnTo>
                    <a:pt x="172681" y="0"/>
                  </a:lnTo>
                  <a:lnTo>
                    <a:pt x="171069" y="1524"/>
                  </a:lnTo>
                  <a:lnTo>
                    <a:pt x="168401" y="3175"/>
                  </a:lnTo>
                  <a:lnTo>
                    <a:pt x="165734" y="4190"/>
                  </a:lnTo>
                  <a:lnTo>
                    <a:pt x="163588" y="5206"/>
                  </a:lnTo>
                  <a:lnTo>
                    <a:pt x="161455" y="6730"/>
                  </a:lnTo>
                  <a:lnTo>
                    <a:pt x="151307" y="6730"/>
                  </a:lnTo>
                  <a:lnTo>
                    <a:pt x="148081" y="7874"/>
                  </a:lnTo>
                  <a:lnTo>
                    <a:pt x="144868" y="9397"/>
                  </a:lnTo>
                  <a:lnTo>
                    <a:pt x="142747" y="10921"/>
                  </a:lnTo>
                  <a:lnTo>
                    <a:pt x="140081" y="12445"/>
                  </a:lnTo>
                  <a:lnTo>
                    <a:pt x="106400" y="41655"/>
                  </a:lnTo>
                  <a:lnTo>
                    <a:pt x="102067" y="47434"/>
                  </a:lnTo>
                  <a:lnTo>
                    <a:pt x="92481" y="58800"/>
                  </a:lnTo>
                  <a:lnTo>
                    <a:pt x="90360" y="61467"/>
                  </a:lnTo>
                  <a:lnTo>
                    <a:pt x="88734" y="64007"/>
                  </a:lnTo>
                  <a:lnTo>
                    <a:pt x="86613" y="66547"/>
                  </a:lnTo>
                  <a:lnTo>
                    <a:pt x="81787" y="71246"/>
                  </a:lnTo>
                  <a:lnTo>
                    <a:pt x="78587" y="76962"/>
                  </a:lnTo>
                  <a:lnTo>
                    <a:pt x="74307" y="81661"/>
                  </a:lnTo>
                  <a:lnTo>
                    <a:pt x="70027" y="86867"/>
                  </a:lnTo>
                  <a:lnTo>
                    <a:pt x="60413" y="95250"/>
                  </a:lnTo>
                  <a:lnTo>
                    <a:pt x="55600" y="98932"/>
                  </a:lnTo>
                  <a:lnTo>
                    <a:pt x="50266" y="101980"/>
                  </a:lnTo>
                  <a:lnTo>
                    <a:pt x="45440" y="105155"/>
                  </a:lnTo>
                  <a:lnTo>
                    <a:pt x="40627" y="108712"/>
                  </a:lnTo>
                  <a:lnTo>
                    <a:pt x="36347" y="112394"/>
                  </a:lnTo>
                  <a:lnTo>
                    <a:pt x="27266" y="121284"/>
                  </a:lnTo>
                  <a:lnTo>
                    <a:pt x="22986" y="127000"/>
                  </a:lnTo>
                  <a:lnTo>
                    <a:pt x="14427" y="137413"/>
                  </a:lnTo>
                  <a:lnTo>
                    <a:pt x="9613" y="141986"/>
                  </a:lnTo>
                  <a:lnTo>
                    <a:pt x="4813" y="147192"/>
                  </a:lnTo>
                  <a:lnTo>
                    <a:pt x="3746" y="148843"/>
                  </a:lnTo>
                  <a:lnTo>
                    <a:pt x="2133" y="150875"/>
                  </a:lnTo>
                  <a:lnTo>
                    <a:pt x="1079" y="152400"/>
                  </a:lnTo>
                  <a:lnTo>
                    <a:pt x="533" y="154050"/>
                  </a:lnTo>
                  <a:lnTo>
                    <a:pt x="0" y="155066"/>
                  </a:lnTo>
                  <a:lnTo>
                    <a:pt x="0" y="155575"/>
                  </a:lnTo>
                  <a:lnTo>
                    <a:pt x="2133" y="155066"/>
                  </a:lnTo>
                  <a:lnTo>
                    <a:pt x="4279" y="155066"/>
                  </a:lnTo>
                  <a:lnTo>
                    <a:pt x="6946" y="154050"/>
                  </a:lnTo>
                  <a:lnTo>
                    <a:pt x="9105" y="153542"/>
                  </a:lnTo>
                  <a:lnTo>
                    <a:pt x="11226" y="152400"/>
                  </a:lnTo>
                  <a:lnTo>
                    <a:pt x="14427" y="151383"/>
                  </a:lnTo>
                  <a:lnTo>
                    <a:pt x="17640" y="149859"/>
                  </a:lnTo>
                  <a:lnTo>
                    <a:pt x="20332" y="147700"/>
                  </a:lnTo>
                  <a:lnTo>
                    <a:pt x="30809" y="140700"/>
                  </a:lnTo>
                  <a:lnTo>
                    <a:pt x="40433" y="132746"/>
                  </a:lnTo>
                  <a:lnTo>
                    <a:pt x="48957" y="123698"/>
                  </a:lnTo>
                  <a:lnTo>
                    <a:pt x="56133" y="113411"/>
                  </a:lnTo>
                  <a:lnTo>
                    <a:pt x="58800" y="109219"/>
                  </a:lnTo>
                  <a:lnTo>
                    <a:pt x="62001" y="105663"/>
                  </a:lnTo>
                  <a:lnTo>
                    <a:pt x="65239" y="102488"/>
                  </a:lnTo>
                  <a:lnTo>
                    <a:pt x="67360" y="100456"/>
                  </a:lnTo>
                  <a:lnTo>
                    <a:pt x="70027" y="98297"/>
                  </a:lnTo>
                  <a:lnTo>
                    <a:pt x="72186" y="96774"/>
                  </a:lnTo>
                  <a:lnTo>
                    <a:pt x="76466" y="92582"/>
                  </a:lnTo>
                  <a:lnTo>
                    <a:pt x="81787" y="89026"/>
                  </a:lnTo>
                  <a:lnTo>
                    <a:pt x="87147" y="86359"/>
                  </a:lnTo>
                  <a:lnTo>
                    <a:pt x="93014" y="83312"/>
                  </a:lnTo>
                  <a:lnTo>
                    <a:pt x="98920" y="80644"/>
                  </a:lnTo>
                  <a:lnTo>
                    <a:pt x="104241" y="77469"/>
                  </a:lnTo>
                  <a:lnTo>
                    <a:pt x="109600" y="74929"/>
                  </a:lnTo>
                  <a:lnTo>
                    <a:pt x="143191" y="47370"/>
                  </a:lnTo>
                  <a:lnTo>
                    <a:pt x="165734" y="15620"/>
                  </a:lnTo>
                  <a:lnTo>
                    <a:pt x="168401" y="11429"/>
                  </a:lnTo>
                  <a:lnTo>
                    <a:pt x="170014" y="6730"/>
                  </a:lnTo>
                  <a:lnTo>
                    <a:pt x="159308" y="6730"/>
                  </a:lnTo>
                  <a:lnTo>
                    <a:pt x="155054" y="6222"/>
                  </a:lnTo>
                  <a:lnTo>
                    <a:pt x="170348" y="6222"/>
                  </a:lnTo>
                  <a:lnTo>
                    <a:pt x="172681" y="2666"/>
                  </a:lnTo>
                  <a:lnTo>
                    <a:pt x="173685" y="762"/>
                  </a:lnTo>
                  <a:lnTo>
                    <a:pt x="173685" y="126"/>
                  </a:lnTo>
                  <a:lnTo>
                    <a:pt x="173405" y="0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5872734" y="173862"/>
            <a:ext cx="123825" cy="320675"/>
          </a:xfrm>
          <a:custGeom>
            <a:avLst/>
            <a:gdLst/>
            <a:ahLst/>
            <a:cxnLst/>
            <a:rect l="l" t="t" r="r" b="b"/>
            <a:pathLst>
              <a:path w="123825" h="320675">
                <a:moveTo>
                  <a:pt x="61722" y="0"/>
                </a:moveTo>
                <a:lnTo>
                  <a:pt x="41148" y="50045"/>
                </a:lnTo>
                <a:lnTo>
                  <a:pt x="6858" y="160147"/>
                </a:lnTo>
                <a:lnTo>
                  <a:pt x="0" y="270248"/>
                </a:lnTo>
                <a:lnTo>
                  <a:pt x="61722" y="320294"/>
                </a:lnTo>
                <a:lnTo>
                  <a:pt x="123444" y="270248"/>
                </a:lnTo>
                <a:lnTo>
                  <a:pt x="116586" y="160147"/>
                </a:lnTo>
                <a:lnTo>
                  <a:pt x="82296" y="50045"/>
                </a:lnTo>
                <a:lnTo>
                  <a:pt x="61722" y="0"/>
                </a:lnTo>
                <a:close/>
              </a:path>
            </a:pathLst>
          </a:custGeom>
          <a:solidFill>
            <a:srgbClr val="4D3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5668922" y="366140"/>
            <a:ext cx="263525" cy="631825"/>
            <a:chOff x="5668922" y="366140"/>
            <a:chExt cx="263525" cy="631825"/>
          </a:xfrm>
        </p:grpSpPr>
        <p:sp>
          <p:nvSpPr>
            <p:cNvPr id="40" name="object 40"/>
            <p:cNvSpPr/>
            <p:nvPr/>
          </p:nvSpPr>
          <p:spPr>
            <a:xfrm>
              <a:off x="5668922" y="366140"/>
              <a:ext cx="120014" cy="320675"/>
            </a:xfrm>
            <a:custGeom>
              <a:avLst/>
              <a:gdLst/>
              <a:ahLst/>
              <a:cxnLst/>
              <a:rect l="l" t="t" r="r" b="b"/>
              <a:pathLst>
                <a:path w="120014" h="320675">
                  <a:moveTo>
                    <a:pt x="59793" y="0"/>
                  </a:moveTo>
                  <a:lnTo>
                    <a:pt x="39862" y="50045"/>
                  </a:lnTo>
                  <a:lnTo>
                    <a:pt x="6643" y="160146"/>
                  </a:lnTo>
                  <a:lnTo>
                    <a:pt x="0" y="270248"/>
                  </a:lnTo>
                  <a:lnTo>
                    <a:pt x="59793" y="320293"/>
                  </a:lnTo>
                  <a:lnTo>
                    <a:pt x="119586" y="270248"/>
                  </a:lnTo>
                  <a:lnTo>
                    <a:pt x="112942" y="160147"/>
                  </a:lnTo>
                  <a:lnTo>
                    <a:pt x="79724" y="50045"/>
                  </a:lnTo>
                  <a:lnTo>
                    <a:pt x="59793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808946" y="686434"/>
              <a:ext cx="123825" cy="311150"/>
            </a:xfrm>
            <a:custGeom>
              <a:avLst/>
              <a:gdLst/>
              <a:ahLst/>
              <a:cxnLst/>
              <a:rect l="l" t="t" r="r" b="b"/>
              <a:pathLst>
                <a:path w="123825" h="311150">
                  <a:moveTo>
                    <a:pt x="61882" y="0"/>
                  </a:moveTo>
                  <a:lnTo>
                    <a:pt x="41255" y="48617"/>
                  </a:lnTo>
                  <a:lnTo>
                    <a:pt x="6875" y="155575"/>
                  </a:lnTo>
                  <a:lnTo>
                    <a:pt x="0" y="262532"/>
                  </a:lnTo>
                  <a:lnTo>
                    <a:pt x="61882" y="311150"/>
                  </a:lnTo>
                  <a:lnTo>
                    <a:pt x="123443" y="262532"/>
                  </a:lnTo>
                  <a:lnTo>
                    <a:pt x="116603" y="155575"/>
                  </a:lnTo>
                  <a:lnTo>
                    <a:pt x="82403" y="48617"/>
                  </a:lnTo>
                  <a:lnTo>
                    <a:pt x="61882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" y="0"/>
            <a:ext cx="1219135" cy="1391285"/>
          </a:xfrm>
          <a:custGeom>
            <a:avLst/>
            <a:gdLst/>
            <a:ahLst/>
            <a:cxnLst/>
            <a:rect l="l" t="t" r="r" b="b"/>
            <a:pathLst>
              <a:path w="2917190" h="1391285">
                <a:moveTo>
                  <a:pt x="2916743" y="0"/>
                </a:moveTo>
                <a:lnTo>
                  <a:pt x="0" y="0"/>
                </a:lnTo>
                <a:lnTo>
                  <a:pt x="0" y="1348867"/>
                </a:lnTo>
                <a:lnTo>
                  <a:pt x="36286" y="1361640"/>
                </a:lnTo>
                <a:lnTo>
                  <a:pt x="79132" y="1373145"/>
                </a:lnTo>
                <a:lnTo>
                  <a:pt x="128790" y="1382480"/>
                </a:lnTo>
                <a:lnTo>
                  <a:pt x="185516" y="1388742"/>
                </a:lnTo>
                <a:lnTo>
                  <a:pt x="249565" y="1391031"/>
                </a:lnTo>
                <a:lnTo>
                  <a:pt x="289637" y="1390213"/>
                </a:lnTo>
                <a:lnTo>
                  <a:pt x="332252" y="1387633"/>
                </a:lnTo>
                <a:lnTo>
                  <a:pt x="377453" y="1383101"/>
                </a:lnTo>
                <a:lnTo>
                  <a:pt x="425283" y="1376426"/>
                </a:lnTo>
                <a:lnTo>
                  <a:pt x="463791" y="1368226"/>
                </a:lnTo>
                <a:lnTo>
                  <a:pt x="523362" y="1342745"/>
                </a:lnTo>
                <a:lnTo>
                  <a:pt x="562673" y="1306434"/>
                </a:lnTo>
                <a:lnTo>
                  <a:pt x="585327" y="1260829"/>
                </a:lnTo>
                <a:lnTo>
                  <a:pt x="594926" y="1207464"/>
                </a:lnTo>
                <a:lnTo>
                  <a:pt x="595073" y="1147875"/>
                </a:lnTo>
                <a:lnTo>
                  <a:pt x="589371" y="1083596"/>
                </a:lnTo>
                <a:lnTo>
                  <a:pt x="581422" y="1016164"/>
                </a:lnTo>
                <a:lnTo>
                  <a:pt x="577732" y="981746"/>
                </a:lnTo>
                <a:lnTo>
                  <a:pt x="574830" y="947114"/>
                </a:lnTo>
                <a:lnTo>
                  <a:pt x="573169" y="912462"/>
                </a:lnTo>
                <a:lnTo>
                  <a:pt x="573197" y="877980"/>
                </a:lnTo>
                <a:lnTo>
                  <a:pt x="580126" y="810298"/>
                </a:lnTo>
                <a:lnTo>
                  <a:pt x="599220" y="745604"/>
                </a:lnTo>
                <a:lnTo>
                  <a:pt x="634081" y="685431"/>
                </a:lnTo>
                <a:lnTo>
                  <a:pt x="688312" y="631317"/>
                </a:lnTo>
                <a:lnTo>
                  <a:pt x="726194" y="604331"/>
                </a:lnTo>
                <a:lnTo>
                  <a:pt x="766559" y="579966"/>
                </a:lnTo>
                <a:lnTo>
                  <a:pt x="809219" y="558124"/>
                </a:lnTo>
                <a:lnTo>
                  <a:pt x="853982" y="538704"/>
                </a:lnTo>
                <a:lnTo>
                  <a:pt x="900659" y="521607"/>
                </a:lnTo>
                <a:lnTo>
                  <a:pt x="949059" y="506733"/>
                </a:lnTo>
                <a:lnTo>
                  <a:pt x="998992" y="493982"/>
                </a:lnTo>
                <a:lnTo>
                  <a:pt x="1050268" y="483254"/>
                </a:lnTo>
                <a:lnTo>
                  <a:pt x="1102697" y="474451"/>
                </a:lnTo>
                <a:lnTo>
                  <a:pt x="1156088" y="467472"/>
                </a:lnTo>
                <a:lnTo>
                  <a:pt x="1210251" y="462217"/>
                </a:lnTo>
                <a:lnTo>
                  <a:pt x="1264996" y="458587"/>
                </a:lnTo>
                <a:lnTo>
                  <a:pt x="1320133" y="456482"/>
                </a:lnTo>
                <a:lnTo>
                  <a:pt x="1375471" y="455802"/>
                </a:lnTo>
                <a:lnTo>
                  <a:pt x="1431066" y="456453"/>
                </a:lnTo>
                <a:lnTo>
                  <a:pt x="1486470" y="458337"/>
                </a:lnTo>
                <a:lnTo>
                  <a:pt x="1541495" y="461357"/>
                </a:lnTo>
                <a:lnTo>
                  <a:pt x="1595951" y="465414"/>
                </a:lnTo>
                <a:lnTo>
                  <a:pt x="1649648" y="470407"/>
                </a:lnTo>
                <a:lnTo>
                  <a:pt x="1702397" y="476239"/>
                </a:lnTo>
                <a:lnTo>
                  <a:pt x="1754006" y="482810"/>
                </a:lnTo>
                <a:lnTo>
                  <a:pt x="1804288" y="490021"/>
                </a:lnTo>
                <a:lnTo>
                  <a:pt x="1853052" y="497773"/>
                </a:lnTo>
                <a:lnTo>
                  <a:pt x="1900108" y="505968"/>
                </a:lnTo>
                <a:lnTo>
                  <a:pt x="1947595" y="513534"/>
                </a:lnTo>
                <a:lnTo>
                  <a:pt x="1995746" y="519344"/>
                </a:lnTo>
                <a:lnTo>
                  <a:pt x="2044373" y="523442"/>
                </a:lnTo>
                <a:lnTo>
                  <a:pt x="2093286" y="525869"/>
                </a:lnTo>
                <a:lnTo>
                  <a:pt x="2142297" y="526669"/>
                </a:lnTo>
                <a:lnTo>
                  <a:pt x="2202033" y="525491"/>
                </a:lnTo>
                <a:lnTo>
                  <a:pt x="2261210" y="522011"/>
                </a:lnTo>
                <a:lnTo>
                  <a:pt x="2319462" y="516306"/>
                </a:lnTo>
                <a:lnTo>
                  <a:pt x="2376424" y="508455"/>
                </a:lnTo>
                <a:lnTo>
                  <a:pt x="2431730" y="498536"/>
                </a:lnTo>
                <a:lnTo>
                  <a:pt x="2485014" y="486626"/>
                </a:lnTo>
                <a:lnTo>
                  <a:pt x="2535911" y="472804"/>
                </a:lnTo>
                <a:lnTo>
                  <a:pt x="2584054" y="457148"/>
                </a:lnTo>
                <a:lnTo>
                  <a:pt x="2629078" y="439736"/>
                </a:lnTo>
                <a:lnTo>
                  <a:pt x="2670617" y="420647"/>
                </a:lnTo>
                <a:lnTo>
                  <a:pt x="2708306" y="399958"/>
                </a:lnTo>
                <a:lnTo>
                  <a:pt x="2741778" y="377747"/>
                </a:lnTo>
                <a:lnTo>
                  <a:pt x="2794610" y="329074"/>
                </a:lnTo>
                <a:lnTo>
                  <a:pt x="2841260" y="249966"/>
                </a:lnTo>
                <a:lnTo>
                  <a:pt x="2864316" y="195993"/>
                </a:lnTo>
                <a:lnTo>
                  <a:pt x="2882898" y="142430"/>
                </a:lnTo>
                <a:lnTo>
                  <a:pt x="2897500" y="90856"/>
                </a:lnTo>
                <a:lnTo>
                  <a:pt x="2908618" y="42853"/>
                </a:lnTo>
                <a:lnTo>
                  <a:pt x="2916743" y="0"/>
                </a:lnTo>
                <a:close/>
              </a:path>
            </a:pathLst>
          </a:custGeom>
          <a:solidFill>
            <a:srgbClr val="11B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6095" y="0"/>
            <a:ext cx="805180" cy="521970"/>
          </a:xfrm>
          <a:custGeom>
            <a:avLst/>
            <a:gdLst/>
            <a:ahLst/>
            <a:cxnLst/>
            <a:rect l="l" t="t" r="r" b="b"/>
            <a:pathLst>
              <a:path w="805179" h="521970">
                <a:moveTo>
                  <a:pt x="804672" y="0"/>
                </a:moveTo>
                <a:lnTo>
                  <a:pt x="0" y="0"/>
                </a:lnTo>
                <a:lnTo>
                  <a:pt x="402335" y="521716"/>
                </a:lnTo>
                <a:lnTo>
                  <a:pt x="804672" y="0"/>
                </a:lnTo>
                <a:close/>
              </a:path>
            </a:pathLst>
          </a:custGeom>
          <a:solidFill>
            <a:srgbClr val="FF4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630045" y="3228797"/>
            <a:ext cx="7513955" cy="1921053"/>
            <a:chOff x="1630205" y="3227069"/>
            <a:chExt cx="7513955" cy="1921053"/>
          </a:xfrm>
        </p:grpSpPr>
        <p:sp>
          <p:nvSpPr>
            <p:cNvPr id="5" name="object 5"/>
            <p:cNvSpPr/>
            <p:nvPr/>
          </p:nvSpPr>
          <p:spPr>
            <a:xfrm>
              <a:off x="1630205" y="4484547"/>
              <a:ext cx="7513955" cy="663575"/>
            </a:xfrm>
            <a:custGeom>
              <a:avLst/>
              <a:gdLst/>
              <a:ahLst/>
              <a:cxnLst/>
              <a:rect l="l" t="t" r="r" b="b"/>
              <a:pathLst>
                <a:path w="7513955" h="663575">
                  <a:moveTo>
                    <a:pt x="2718908" y="0"/>
                  </a:moveTo>
                  <a:lnTo>
                    <a:pt x="1814010" y="104390"/>
                  </a:lnTo>
                  <a:lnTo>
                    <a:pt x="928494" y="334050"/>
                  </a:lnTo>
                  <a:lnTo>
                    <a:pt x="255529" y="563709"/>
                  </a:lnTo>
                  <a:lnTo>
                    <a:pt x="0" y="663523"/>
                  </a:lnTo>
                  <a:lnTo>
                    <a:pt x="7513793" y="663523"/>
                  </a:lnTo>
                  <a:lnTo>
                    <a:pt x="7513793" y="439623"/>
                  </a:lnTo>
                  <a:lnTo>
                    <a:pt x="5436327" y="439623"/>
                  </a:lnTo>
                  <a:lnTo>
                    <a:pt x="5403164" y="439192"/>
                  </a:lnTo>
                  <a:lnTo>
                    <a:pt x="5334603" y="435841"/>
                  </a:lnTo>
                  <a:lnTo>
                    <a:pt x="5263116" y="429384"/>
                  </a:lnTo>
                  <a:lnTo>
                    <a:pt x="5188772" y="420072"/>
                  </a:lnTo>
                  <a:lnTo>
                    <a:pt x="5150548" y="414425"/>
                  </a:lnTo>
                  <a:lnTo>
                    <a:pt x="5111635" y="408160"/>
                  </a:lnTo>
                  <a:lnTo>
                    <a:pt x="5072040" y="401308"/>
                  </a:lnTo>
                  <a:lnTo>
                    <a:pt x="4990838" y="385972"/>
                  </a:lnTo>
                  <a:lnTo>
                    <a:pt x="4907010" y="368670"/>
                  </a:lnTo>
                  <a:lnTo>
                    <a:pt x="4731736" y="329182"/>
                  </a:lnTo>
                  <a:lnTo>
                    <a:pt x="4149746" y="189919"/>
                  </a:lnTo>
                  <a:lnTo>
                    <a:pt x="3938789" y="143329"/>
                  </a:lnTo>
                  <a:lnTo>
                    <a:pt x="3775557" y="110440"/>
                  </a:lnTo>
                  <a:lnTo>
                    <a:pt x="3664471" y="89967"/>
                  </a:lnTo>
                  <a:lnTo>
                    <a:pt x="3551651" y="70952"/>
                  </a:lnTo>
                  <a:lnTo>
                    <a:pt x="3437162" y="53650"/>
                  </a:lnTo>
                  <a:lnTo>
                    <a:pt x="3321072" y="38314"/>
                  </a:lnTo>
                  <a:lnTo>
                    <a:pt x="3262447" y="31462"/>
                  </a:lnTo>
                  <a:lnTo>
                    <a:pt x="3203447" y="25197"/>
                  </a:lnTo>
                  <a:lnTo>
                    <a:pt x="3144078" y="19550"/>
                  </a:lnTo>
                  <a:lnTo>
                    <a:pt x="3084351" y="14554"/>
                  </a:lnTo>
                  <a:lnTo>
                    <a:pt x="3024273" y="10239"/>
                  </a:lnTo>
                  <a:lnTo>
                    <a:pt x="2963852" y="6637"/>
                  </a:lnTo>
                  <a:lnTo>
                    <a:pt x="2903097" y="3781"/>
                  </a:lnTo>
                  <a:lnTo>
                    <a:pt x="2842016" y="1701"/>
                  </a:lnTo>
                  <a:lnTo>
                    <a:pt x="2780617" y="430"/>
                  </a:lnTo>
                  <a:lnTo>
                    <a:pt x="2718908" y="0"/>
                  </a:lnTo>
                  <a:close/>
                </a:path>
                <a:path w="7513955" h="663575">
                  <a:moveTo>
                    <a:pt x="6896700" y="238277"/>
                  </a:moveTo>
                  <a:lnTo>
                    <a:pt x="6822662" y="240842"/>
                  </a:lnTo>
                  <a:lnTo>
                    <a:pt x="6784285" y="243915"/>
                  </a:lnTo>
                  <a:lnTo>
                    <a:pt x="6745013" y="248061"/>
                  </a:lnTo>
                  <a:lnTo>
                    <a:pt x="6704855" y="253191"/>
                  </a:lnTo>
                  <a:lnTo>
                    <a:pt x="6663818" y="259217"/>
                  </a:lnTo>
                  <a:lnTo>
                    <a:pt x="6621911" y="266048"/>
                  </a:lnTo>
                  <a:lnTo>
                    <a:pt x="6579142" y="273594"/>
                  </a:lnTo>
                  <a:lnTo>
                    <a:pt x="6535518" y="281768"/>
                  </a:lnTo>
                  <a:lnTo>
                    <a:pt x="6105790" y="368749"/>
                  </a:lnTo>
                  <a:lnTo>
                    <a:pt x="6001576" y="387422"/>
                  </a:lnTo>
                  <a:lnTo>
                    <a:pt x="5948329" y="396132"/>
                  </a:lnTo>
                  <a:lnTo>
                    <a:pt x="5894331" y="404305"/>
                  </a:lnTo>
                  <a:lnTo>
                    <a:pt x="5839592" y="411852"/>
                  </a:lnTo>
                  <a:lnTo>
                    <a:pt x="5784120" y="418683"/>
                  </a:lnTo>
                  <a:lnTo>
                    <a:pt x="5727921" y="424708"/>
                  </a:lnTo>
                  <a:lnTo>
                    <a:pt x="5671005" y="429839"/>
                  </a:lnTo>
                  <a:lnTo>
                    <a:pt x="5613380" y="433985"/>
                  </a:lnTo>
                  <a:lnTo>
                    <a:pt x="5555053" y="437057"/>
                  </a:lnTo>
                  <a:lnTo>
                    <a:pt x="5496033" y="438966"/>
                  </a:lnTo>
                  <a:lnTo>
                    <a:pt x="5436327" y="439623"/>
                  </a:lnTo>
                  <a:lnTo>
                    <a:pt x="7513793" y="439623"/>
                  </a:lnTo>
                  <a:lnTo>
                    <a:pt x="7513793" y="338670"/>
                  </a:lnTo>
                  <a:lnTo>
                    <a:pt x="7468236" y="322984"/>
                  </a:lnTo>
                  <a:lnTo>
                    <a:pt x="7340883" y="288474"/>
                  </a:lnTo>
                  <a:lnTo>
                    <a:pt x="7145712" y="253963"/>
                  </a:lnTo>
                  <a:lnTo>
                    <a:pt x="6896700" y="238277"/>
                  </a:lnTo>
                  <a:close/>
                </a:path>
              </a:pathLst>
            </a:custGeom>
            <a:solidFill>
              <a:srgbClr val="FFB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68311" y="4017784"/>
              <a:ext cx="539750" cy="1052830"/>
            </a:xfrm>
            <a:custGeom>
              <a:avLst/>
              <a:gdLst/>
              <a:ahLst/>
              <a:cxnLst/>
              <a:rect l="l" t="t" r="r" b="b"/>
              <a:pathLst>
                <a:path w="539750" h="1052829">
                  <a:moveTo>
                    <a:pt x="0" y="0"/>
                  </a:moveTo>
                  <a:lnTo>
                    <a:pt x="0" y="1052494"/>
                  </a:lnTo>
                  <a:lnTo>
                    <a:pt x="84296" y="1034114"/>
                  </a:lnTo>
                  <a:lnTo>
                    <a:pt x="269748" y="959626"/>
                  </a:lnTo>
                  <a:lnTo>
                    <a:pt x="455199" y="800012"/>
                  </a:lnTo>
                  <a:lnTo>
                    <a:pt x="539496" y="526249"/>
                  </a:lnTo>
                  <a:lnTo>
                    <a:pt x="455199" y="252481"/>
                  </a:lnTo>
                  <a:lnTo>
                    <a:pt x="269748" y="92865"/>
                  </a:lnTo>
                  <a:lnTo>
                    <a:pt x="84296" y="18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44384" y="4017784"/>
              <a:ext cx="539750" cy="1052830"/>
            </a:xfrm>
            <a:custGeom>
              <a:avLst/>
              <a:gdLst/>
              <a:ahLst/>
              <a:cxnLst/>
              <a:rect l="l" t="t" r="r" b="b"/>
              <a:pathLst>
                <a:path w="539750" h="1052829">
                  <a:moveTo>
                    <a:pt x="0" y="0"/>
                  </a:moveTo>
                  <a:lnTo>
                    <a:pt x="0" y="1052494"/>
                  </a:lnTo>
                  <a:lnTo>
                    <a:pt x="84296" y="1034114"/>
                  </a:lnTo>
                  <a:lnTo>
                    <a:pt x="269748" y="959626"/>
                  </a:lnTo>
                  <a:lnTo>
                    <a:pt x="455199" y="800012"/>
                  </a:lnTo>
                  <a:lnTo>
                    <a:pt x="539496" y="526249"/>
                  </a:lnTo>
                  <a:lnTo>
                    <a:pt x="455199" y="252481"/>
                  </a:lnTo>
                  <a:lnTo>
                    <a:pt x="269748" y="92865"/>
                  </a:lnTo>
                  <a:lnTo>
                    <a:pt x="84296" y="18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83879" y="4017784"/>
              <a:ext cx="548640" cy="1052830"/>
            </a:xfrm>
            <a:custGeom>
              <a:avLst/>
              <a:gdLst/>
              <a:ahLst/>
              <a:cxnLst/>
              <a:rect l="l" t="t" r="r" b="b"/>
              <a:pathLst>
                <a:path w="548640" h="1052829">
                  <a:moveTo>
                    <a:pt x="0" y="0"/>
                  </a:moveTo>
                  <a:lnTo>
                    <a:pt x="0" y="1052494"/>
                  </a:lnTo>
                  <a:lnTo>
                    <a:pt x="85725" y="1034114"/>
                  </a:lnTo>
                  <a:lnTo>
                    <a:pt x="274320" y="959626"/>
                  </a:lnTo>
                  <a:lnTo>
                    <a:pt x="462915" y="800012"/>
                  </a:lnTo>
                  <a:lnTo>
                    <a:pt x="548640" y="526249"/>
                  </a:lnTo>
                  <a:lnTo>
                    <a:pt x="462915" y="252481"/>
                  </a:lnTo>
                  <a:lnTo>
                    <a:pt x="274320" y="92865"/>
                  </a:lnTo>
                  <a:lnTo>
                    <a:pt x="85725" y="18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3127" y="3524122"/>
              <a:ext cx="76581" cy="10845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5764" y="3227069"/>
              <a:ext cx="81787" cy="113664"/>
            </a:xfrm>
            <a:prstGeom prst="rect">
              <a:avLst/>
            </a:prstGeom>
          </p:spPr>
        </p:pic>
      </p:grpSp>
      <p:sp>
        <p:nvSpPr>
          <p:cNvPr id="67" name="object 67"/>
          <p:cNvSpPr txBox="1">
            <a:spLocks noGrp="1"/>
          </p:cNvSpPr>
          <p:nvPr>
            <p:ph type="title"/>
          </p:nvPr>
        </p:nvSpPr>
        <p:spPr>
          <a:xfrm>
            <a:off x="1295400" y="212725"/>
            <a:ext cx="7848600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200" b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Первичная и вторичная диагностика</a:t>
            </a:r>
            <a:endParaRPr sz="3200" b="1" spc="-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8" name="Таблица 77"/>
          <p:cNvGraphicFramePr>
            <a:graphicFrameLocks noGrp="1"/>
          </p:cNvGraphicFramePr>
          <p:nvPr/>
        </p:nvGraphicFramePr>
        <p:xfrm>
          <a:off x="5410200" y="898525"/>
          <a:ext cx="3214053" cy="73609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614173"/>
                <a:gridCol w="1599880"/>
              </a:tblGrid>
              <a:tr h="0"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 dirty="0"/>
                        <a:t>Диагностика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первичное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вторичное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385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465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457200" y="974725"/>
          <a:ext cx="4724400" cy="147218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646292"/>
                <a:gridCol w="1543025"/>
                <a:gridCol w="1535083"/>
              </a:tblGrid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Уровни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первичное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вторичное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Высокий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Хороший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70%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Средний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Сниженный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Низкий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69" name="object 69"/>
          <p:cNvGrpSpPr/>
          <p:nvPr/>
        </p:nvGrpSpPr>
        <p:grpSpPr>
          <a:xfrm>
            <a:off x="-76269" y="2506947"/>
            <a:ext cx="1018540" cy="2343785"/>
            <a:chOff x="-76269" y="2506947"/>
            <a:chExt cx="1018540" cy="2343785"/>
          </a:xfrm>
        </p:grpSpPr>
        <p:sp>
          <p:nvSpPr>
            <p:cNvPr id="70" name="object 70"/>
            <p:cNvSpPr/>
            <p:nvPr/>
          </p:nvSpPr>
          <p:spPr>
            <a:xfrm>
              <a:off x="0" y="2583217"/>
              <a:ext cx="718185" cy="1816735"/>
            </a:xfrm>
            <a:custGeom>
              <a:avLst/>
              <a:gdLst/>
              <a:ahLst/>
              <a:cxnLst/>
              <a:rect l="l" t="t" r="r" b="b"/>
              <a:pathLst>
                <a:path w="718185" h="1816735">
                  <a:moveTo>
                    <a:pt x="0" y="0"/>
                  </a:moveTo>
                  <a:lnTo>
                    <a:pt x="62469" y="16786"/>
                  </a:lnTo>
                  <a:lnTo>
                    <a:pt x="105806" y="31462"/>
                  </a:lnTo>
                  <a:lnTo>
                    <a:pt x="148161" y="48177"/>
                  </a:lnTo>
                  <a:lnTo>
                    <a:pt x="189475" y="66871"/>
                  </a:lnTo>
                  <a:lnTo>
                    <a:pt x="229691" y="87486"/>
                  </a:lnTo>
                  <a:lnTo>
                    <a:pt x="268749" y="109964"/>
                  </a:lnTo>
                  <a:lnTo>
                    <a:pt x="306591" y="134245"/>
                  </a:lnTo>
                  <a:lnTo>
                    <a:pt x="343159" y="160271"/>
                  </a:lnTo>
                  <a:lnTo>
                    <a:pt x="378393" y="187983"/>
                  </a:lnTo>
                  <a:lnTo>
                    <a:pt x="412235" y="217323"/>
                  </a:lnTo>
                  <a:lnTo>
                    <a:pt x="444627" y="248231"/>
                  </a:lnTo>
                  <a:lnTo>
                    <a:pt x="475509" y="280650"/>
                  </a:lnTo>
                  <a:lnTo>
                    <a:pt x="504824" y="314521"/>
                  </a:lnTo>
                  <a:lnTo>
                    <a:pt x="532512" y="349784"/>
                  </a:lnTo>
                  <a:lnTo>
                    <a:pt x="558516" y="386382"/>
                  </a:lnTo>
                  <a:lnTo>
                    <a:pt x="582776" y="424255"/>
                  </a:lnTo>
                  <a:lnTo>
                    <a:pt x="605234" y="463345"/>
                  </a:lnTo>
                  <a:lnTo>
                    <a:pt x="625831" y="503593"/>
                  </a:lnTo>
                  <a:lnTo>
                    <a:pt x="644509" y="544941"/>
                  </a:lnTo>
                  <a:lnTo>
                    <a:pt x="661209" y="587330"/>
                  </a:lnTo>
                  <a:lnTo>
                    <a:pt x="675872" y="630701"/>
                  </a:lnTo>
                  <a:lnTo>
                    <a:pt x="688440" y="674995"/>
                  </a:lnTo>
                  <a:lnTo>
                    <a:pt x="698855" y="720154"/>
                  </a:lnTo>
                  <a:lnTo>
                    <a:pt x="707057" y="766120"/>
                  </a:lnTo>
                  <a:lnTo>
                    <a:pt x="712988" y="812833"/>
                  </a:lnTo>
                  <a:lnTo>
                    <a:pt x="716590" y="860234"/>
                  </a:lnTo>
                  <a:lnTo>
                    <a:pt x="717804" y="908266"/>
                  </a:lnTo>
                  <a:lnTo>
                    <a:pt x="716590" y="956310"/>
                  </a:lnTo>
                  <a:lnTo>
                    <a:pt x="712988" y="1003722"/>
                  </a:lnTo>
                  <a:lnTo>
                    <a:pt x="707057" y="1050445"/>
                  </a:lnTo>
                  <a:lnTo>
                    <a:pt x="698855" y="1096420"/>
                  </a:lnTo>
                  <a:lnTo>
                    <a:pt x="688440" y="1141588"/>
                  </a:lnTo>
                  <a:lnTo>
                    <a:pt x="675872" y="1185890"/>
                  </a:lnTo>
                  <a:lnTo>
                    <a:pt x="661209" y="1229268"/>
                  </a:lnTo>
                  <a:lnTo>
                    <a:pt x="644509" y="1271663"/>
                  </a:lnTo>
                  <a:lnTo>
                    <a:pt x="625831" y="1313017"/>
                  </a:lnTo>
                  <a:lnTo>
                    <a:pt x="605234" y="1353270"/>
                  </a:lnTo>
                  <a:lnTo>
                    <a:pt x="582776" y="1392365"/>
                  </a:lnTo>
                  <a:lnTo>
                    <a:pt x="558516" y="1430243"/>
                  </a:lnTo>
                  <a:lnTo>
                    <a:pt x="532512" y="1466844"/>
                  </a:lnTo>
                  <a:lnTo>
                    <a:pt x="504824" y="1502111"/>
                  </a:lnTo>
                  <a:lnTo>
                    <a:pt x="475509" y="1535984"/>
                  </a:lnTo>
                  <a:lnTo>
                    <a:pt x="444626" y="1568406"/>
                  </a:lnTo>
                  <a:lnTo>
                    <a:pt x="412235" y="1599317"/>
                  </a:lnTo>
                  <a:lnTo>
                    <a:pt x="378393" y="1628659"/>
                  </a:lnTo>
                  <a:lnTo>
                    <a:pt x="343159" y="1656372"/>
                  </a:lnTo>
                  <a:lnTo>
                    <a:pt x="306591" y="1682400"/>
                  </a:lnTo>
                  <a:lnTo>
                    <a:pt x="268749" y="1706682"/>
                  </a:lnTo>
                  <a:lnTo>
                    <a:pt x="229691" y="1729160"/>
                  </a:lnTo>
                  <a:lnTo>
                    <a:pt x="189475" y="1749776"/>
                  </a:lnTo>
                  <a:lnTo>
                    <a:pt x="148161" y="1768470"/>
                  </a:lnTo>
                  <a:lnTo>
                    <a:pt x="105806" y="1785185"/>
                  </a:lnTo>
                  <a:lnTo>
                    <a:pt x="62469" y="1799862"/>
                  </a:lnTo>
                  <a:lnTo>
                    <a:pt x="18210" y="1812441"/>
                  </a:lnTo>
                  <a:lnTo>
                    <a:pt x="0" y="1816648"/>
                  </a:lnTo>
                </a:path>
              </a:pathLst>
            </a:custGeom>
            <a:ln w="152539">
              <a:solidFill>
                <a:srgbClr val="FF43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0" y="3044297"/>
              <a:ext cx="274320" cy="885825"/>
            </a:xfrm>
            <a:custGeom>
              <a:avLst/>
              <a:gdLst/>
              <a:ahLst/>
              <a:cxnLst/>
              <a:rect l="l" t="t" r="r" b="b"/>
              <a:pathLst>
                <a:path w="274320" h="885825">
                  <a:moveTo>
                    <a:pt x="0" y="0"/>
                  </a:moveTo>
                  <a:lnTo>
                    <a:pt x="0" y="885331"/>
                  </a:lnTo>
                  <a:lnTo>
                    <a:pt x="3455" y="883774"/>
                  </a:lnTo>
                  <a:lnTo>
                    <a:pt x="42545" y="861652"/>
                  </a:lnTo>
                  <a:lnTo>
                    <a:pt x="79321" y="836178"/>
                  </a:lnTo>
                  <a:lnTo>
                    <a:pt x="113577" y="807560"/>
                  </a:lnTo>
                  <a:lnTo>
                    <a:pt x="145106" y="776004"/>
                  </a:lnTo>
                  <a:lnTo>
                    <a:pt x="173701" y="741717"/>
                  </a:lnTo>
                  <a:lnTo>
                    <a:pt x="199154" y="704906"/>
                  </a:lnTo>
                  <a:lnTo>
                    <a:pt x="221259" y="665777"/>
                  </a:lnTo>
                  <a:lnTo>
                    <a:pt x="239809" y="624538"/>
                  </a:lnTo>
                  <a:lnTo>
                    <a:pt x="254597" y="581395"/>
                  </a:lnTo>
                  <a:lnTo>
                    <a:pt x="265416" y="536556"/>
                  </a:lnTo>
                  <a:lnTo>
                    <a:pt x="272059" y="490226"/>
                  </a:lnTo>
                  <a:lnTo>
                    <a:pt x="274320" y="442613"/>
                  </a:lnTo>
                  <a:lnTo>
                    <a:pt x="272059" y="395022"/>
                  </a:lnTo>
                  <a:lnTo>
                    <a:pt x="265416" y="348710"/>
                  </a:lnTo>
                  <a:lnTo>
                    <a:pt x="254597" y="303886"/>
                  </a:lnTo>
                  <a:lnTo>
                    <a:pt x="239809" y="260756"/>
                  </a:lnTo>
                  <a:lnTo>
                    <a:pt x="221259" y="219527"/>
                  </a:lnTo>
                  <a:lnTo>
                    <a:pt x="199154" y="180406"/>
                  </a:lnTo>
                  <a:lnTo>
                    <a:pt x="173701" y="143602"/>
                  </a:lnTo>
                  <a:lnTo>
                    <a:pt x="145106" y="109319"/>
                  </a:lnTo>
                  <a:lnTo>
                    <a:pt x="113577" y="77767"/>
                  </a:lnTo>
                  <a:lnTo>
                    <a:pt x="79321" y="49150"/>
                  </a:lnTo>
                  <a:lnTo>
                    <a:pt x="42545" y="23678"/>
                  </a:lnTo>
                  <a:lnTo>
                    <a:pt x="3455" y="1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94385" y="4438776"/>
              <a:ext cx="347980" cy="412115"/>
            </a:xfrm>
            <a:custGeom>
              <a:avLst/>
              <a:gdLst/>
              <a:ahLst/>
              <a:cxnLst/>
              <a:rect l="l" t="t" r="r" b="b"/>
              <a:pathLst>
                <a:path w="347980" h="412114">
                  <a:moveTo>
                    <a:pt x="206537" y="238531"/>
                  </a:moveTo>
                  <a:lnTo>
                    <a:pt x="170230" y="238531"/>
                  </a:lnTo>
                  <a:lnTo>
                    <a:pt x="153073" y="411848"/>
                  </a:lnTo>
                  <a:lnTo>
                    <a:pt x="233095" y="411848"/>
                  </a:lnTo>
                  <a:lnTo>
                    <a:pt x="206537" y="238531"/>
                  </a:lnTo>
                  <a:close/>
                </a:path>
                <a:path w="347980" h="412114">
                  <a:moveTo>
                    <a:pt x="260833" y="233578"/>
                  </a:moveTo>
                  <a:lnTo>
                    <a:pt x="205778" y="233578"/>
                  </a:lnTo>
                  <a:lnTo>
                    <a:pt x="270586" y="343522"/>
                  </a:lnTo>
                  <a:lnTo>
                    <a:pt x="278920" y="337262"/>
                  </a:lnTo>
                  <a:lnTo>
                    <a:pt x="297256" y="323259"/>
                  </a:lnTo>
                  <a:lnTo>
                    <a:pt x="315591" y="308675"/>
                  </a:lnTo>
                  <a:lnTo>
                    <a:pt x="323926" y="300672"/>
                  </a:lnTo>
                  <a:lnTo>
                    <a:pt x="310001" y="284238"/>
                  </a:lnTo>
                  <a:lnTo>
                    <a:pt x="278749" y="251737"/>
                  </a:lnTo>
                  <a:lnTo>
                    <a:pt x="260833" y="233578"/>
                  </a:lnTo>
                  <a:close/>
                </a:path>
                <a:path w="347980" h="412114">
                  <a:moveTo>
                    <a:pt x="44450" y="75171"/>
                  </a:moveTo>
                  <a:lnTo>
                    <a:pt x="0" y="185127"/>
                  </a:lnTo>
                  <a:lnTo>
                    <a:pt x="142900" y="193814"/>
                  </a:lnTo>
                  <a:lnTo>
                    <a:pt x="28587" y="258406"/>
                  </a:lnTo>
                  <a:lnTo>
                    <a:pt x="64770" y="332346"/>
                  </a:lnTo>
                  <a:lnTo>
                    <a:pt x="170230" y="238531"/>
                  </a:lnTo>
                  <a:lnTo>
                    <a:pt x="206537" y="238531"/>
                  </a:lnTo>
                  <a:lnTo>
                    <a:pt x="205778" y="233578"/>
                  </a:lnTo>
                  <a:lnTo>
                    <a:pt x="260833" y="233578"/>
                  </a:lnTo>
                  <a:lnTo>
                    <a:pt x="247377" y="219939"/>
                  </a:lnTo>
                  <a:lnTo>
                    <a:pt x="233095" y="205613"/>
                  </a:lnTo>
                  <a:lnTo>
                    <a:pt x="340131" y="205613"/>
                  </a:lnTo>
                  <a:lnTo>
                    <a:pt x="345559" y="162140"/>
                  </a:lnTo>
                  <a:lnTo>
                    <a:pt x="233095" y="162140"/>
                  </a:lnTo>
                  <a:lnTo>
                    <a:pt x="242306" y="150329"/>
                  </a:lnTo>
                  <a:lnTo>
                    <a:pt x="149898" y="150329"/>
                  </a:lnTo>
                  <a:lnTo>
                    <a:pt x="44450" y="75171"/>
                  </a:lnTo>
                  <a:close/>
                </a:path>
                <a:path w="347980" h="412114">
                  <a:moveTo>
                    <a:pt x="340131" y="205613"/>
                  </a:moveTo>
                  <a:lnTo>
                    <a:pt x="233095" y="205613"/>
                  </a:lnTo>
                  <a:lnTo>
                    <a:pt x="337261" y="228600"/>
                  </a:lnTo>
                  <a:lnTo>
                    <a:pt x="340131" y="205613"/>
                  </a:lnTo>
                  <a:close/>
                </a:path>
                <a:path w="347980" h="412114">
                  <a:moveTo>
                    <a:pt x="347421" y="147231"/>
                  </a:moveTo>
                  <a:lnTo>
                    <a:pt x="233095" y="162140"/>
                  </a:lnTo>
                  <a:lnTo>
                    <a:pt x="345559" y="162140"/>
                  </a:lnTo>
                  <a:lnTo>
                    <a:pt x="347421" y="147231"/>
                  </a:lnTo>
                  <a:close/>
                </a:path>
                <a:path w="347980" h="412114">
                  <a:moveTo>
                    <a:pt x="187363" y="8699"/>
                  </a:moveTo>
                  <a:lnTo>
                    <a:pt x="119418" y="15544"/>
                  </a:lnTo>
                  <a:lnTo>
                    <a:pt x="149898" y="150329"/>
                  </a:lnTo>
                  <a:lnTo>
                    <a:pt x="197523" y="150329"/>
                  </a:lnTo>
                  <a:lnTo>
                    <a:pt x="187363" y="8699"/>
                  </a:lnTo>
                  <a:close/>
                </a:path>
                <a:path w="347980" h="412114">
                  <a:moveTo>
                    <a:pt x="270586" y="0"/>
                  </a:moveTo>
                  <a:lnTo>
                    <a:pt x="197523" y="150329"/>
                  </a:lnTo>
                  <a:lnTo>
                    <a:pt x="242306" y="150329"/>
                  </a:lnTo>
                  <a:lnTo>
                    <a:pt x="347421" y="15544"/>
                  </a:lnTo>
                  <a:lnTo>
                    <a:pt x="270586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/>
          <p:nvPr/>
        </p:nvSpPr>
        <p:spPr>
          <a:xfrm>
            <a:off x="8229600" y="1736725"/>
            <a:ext cx="541655" cy="549275"/>
          </a:xfrm>
          <a:custGeom>
            <a:avLst/>
            <a:gdLst/>
            <a:ahLst/>
            <a:cxnLst/>
            <a:rect l="l" t="t" r="r" b="b"/>
            <a:pathLst>
              <a:path w="541654" h="549275">
                <a:moveTo>
                  <a:pt x="348997" y="385318"/>
                </a:moveTo>
                <a:lnTo>
                  <a:pt x="260059" y="385318"/>
                </a:lnTo>
                <a:lnTo>
                  <a:pt x="277919" y="458440"/>
                </a:lnTo>
                <a:lnTo>
                  <a:pt x="300445" y="509476"/>
                </a:lnTo>
                <a:lnTo>
                  <a:pt x="324496" y="539390"/>
                </a:lnTo>
                <a:lnTo>
                  <a:pt x="346927" y="549148"/>
                </a:lnTo>
                <a:lnTo>
                  <a:pt x="363406" y="541134"/>
                </a:lnTo>
                <a:lnTo>
                  <a:pt x="373416" y="517595"/>
                </a:lnTo>
                <a:lnTo>
                  <a:pt x="374515" y="479278"/>
                </a:lnTo>
                <a:lnTo>
                  <a:pt x="364256" y="426935"/>
                </a:lnTo>
                <a:lnTo>
                  <a:pt x="348997" y="385318"/>
                </a:lnTo>
                <a:close/>
              </a:path>
              <a:path w="541654" h="549275">
                <a:moveTo>
                  <a:pt x="486452" y="344932"/>
                </a:moveTo>
                <a:lnTo>
                  <a:pt x="186018" y="344932"/>
                </a:lnTo>
                <a:lnTo>
                  <a:pt x="148224" y="407287"/>
                </a:lnTo>
                <a:lnTo>
                  <a:pt x="128175" y="458238"/>
                </a:lnTo>
                <a:lnTo>
                  <a:pt x="123226" y="496374"/>
                </a:lnTo>
                <a:lnTo>
                  <a:pt x="130732" y="520289"/>
                </a:lnTo>
                <a:lnTo>
                  <a:pt x="148045" y="528574"/>
                </a:lnTo>
                <a:lnTo>
                  <a:pt x="171905" y="520281"/>
                </a:lnTo>
                <a:lnTo>
                  <a:pt x="200147" y="494522"/>
                </a:lnTo>
                <a:lnTo>
                  <a:pt x="230341" y="449974"/>
                </a:lnTo>
                <a:lnTo>
                  <a:pt x="260059" y="385318"/>
                </a:lnTo>
                <a:lnTo>
                  <a:pt x="348997" y="385318"/>
                </a:lnTo>
                <a:lnTo>
                  <a:pt x="340196" y="361314"/>
                </a:lnTo>
                <a:lnTo>
                  <a:pt x="502233" y="361314"/>
                </a:lnTo>
                <a:lnTo>
                  <a:pt x="491199" y="348299"/>
                </a:lnTo>
                <a:lnTo>
                  <a:pt x="486452" y="344932"/>
                </a:lnTo>
                <a:close/>
              </a:path>
              <a:path w="541654" h="549275">
                <a:moveTo>
                  <a:pt x="502233" y="361314"/>
                </a:moveTo>
                <a:lnTo>
                  <a:pt x="340196" y="361314"/>
                </a:lnTo>
                <a:lnTo>
                  <a:pt x="385446" y="390505"/>
                </a:lnTo>
                <a:lnTo>
                  <a:pt x="425207" y="410146"/>
                </a:lnTo>
                <a:lnTo>
                  <a:pt x="458943" y="421215"/>
                </a:lnTo>
                <a:lnTo>
                  <a:pt x="486119" y="424688"/>
                </a:lnTo>
                <a:lnTo>
                  <a:pt x="512122" y="418573"/>
                </a:lnTo>
                <a:lnTo>
                  <a:pt x="522611" y="402016"/>
                </a:lnTo>
                <a:lnTo>
                  <a:pt x="516113" y="377686"/>
                </a:lnTo>
                <a:lnTo>
                  <a:pt x="502233" y="361314"/>
                </a:lnTo>
                <a:close/>
              </a:path>
              <a:path w="541654" h="549275">
                <a:moveTo>
                  <a:pt x="54954" y="124460"/>
                </a:moveTo>
                <a:lnTo>
                  <a:pt x="29189" y="130541"/>
                </a:lnTo>
                <a:lnTo>
                  <a:pt x="18882" y="146990"/>
                </a:lnTo>
                <a:lnTo>
                  <a:pt x="25458" y="171116"/>
                </a:lnTo>
                <a:lnTo>
                  <a:pt x="50345" y="200227"/>
                </a:lnTo>
                <a:lnTo>
                  <a:pt x="94965" y="231630"/>
                </a:lnTo>
                <a:lnTo>
                  <a:pt x="160745" y="262636"/>
                </a:lnTo>
                <a:lnTo>
                  <a:pt x="93399" y="278952"/>
                </a:lnTo>
                <a:lnTo>
                  <a:pt x="44667" y="299487"/>
                </a:lnTo>
                <a:lnTo>
                  <a:pt x="13788" y="321788"/>
                </a:lnTo>
                <a:lnTo>
                  <a:pt x="0" y="343403"/>
                </a:lnTo>
                <a:lnTo>
                  <a:pt x="2540" y="361879"/>
                </a:lnTo>
                <a:lnTo>
                  <a:pt x="20646" y="374763"/>
                </a:lnTo>
                <a:lnTo>
                  <a:pt x="53557" y="379603"/>
                </a:lnTo>
                <a:lnTo>
                  <a:pt x="79683" y="377686"/>
                </a:lnTo>
                <a:lnTo>
                  <a:pt x="110548" y="371602"/>
                </a:lnTo>
                <a:lnTo>
                  <a:pt x="146033" y="360850"/>
                </a:lnTo>
                <a:lnTo>
                  <a:pt x="186018" y="344932"/>
                </a:lnTo>
                <a:lnTo>
                  <a:pt x="486452" y="344932"/>
                </a:lnTo>
                <a:lnTo>
                  <a:pt x="446379" y="316502"/>
                </a:lnTo>
                <a:lnTo>
                  <a:pt x="380201" y="284988"/>
                </a:lnTo>
                <a:lnTo>
                  <a:pt x="447551" y="269122"/>
                </a:lnTo>
                <a:lnTo>
                  <a:pt x="496387" y="248963"/>
                </a:lnTo>
                <a:lnTo>
                  <a:pt x="527445" y="226964"/>
                </a:lnTo>
                <a:lnTo>
                  <a:pt x="541464" y="205581"/>
                </a:lnTo>
                <a:lnTo>
                  <a:pt x="541309" y="204343"/>
                </a:lnTo>
                <a:lnTo>
                  <a:pt x="356452" y="204343"/>
                </a:lnTo>
                <a:lnTo>
                  <a:pt x="366443" y="187833"/>
                </a:lnTo>
                <a:lnTo>
                  <a:pt x="200750" y="187833"/>
                </a:lnTo>
                <a:lnTo>
                  <a:pt x="155431" y="158642"/>
                </a:lnTo>
                <a:lnTo>
                  <a:pt x="115660" y="139001"/>
                </a:lnTo>
                <a:lnTo>
                  <a:pt x="81985" y="127932"/>
                </a:lnTo>
                <a:lnTo>
                  <a:pt x="54954" y="124460"/>
                </a:lnTo>
                <a:close/>
              </a:path>
              <a:path w="541654" h="549275">
                <a:moveTo>
                  <a:pt x="488659" y="169672"/>
                </a:moveTo>
                <a:lnTo>
                  <a:pt x="462608" y="171571"/>
                </a:lnTo>
                <a:lnTo>
                  <a:pt x="431795" y="177625"/>
                </a:lnTo>
                <a:lnTo>
                  <a:pt x="396362" y="188370"/>
                </a:lnTo>
                <a:lnTo>
                  <a:pt x="356452" y="204343"/>
                </a:lnTo>
                <a:lnTo>
                  <a:pt x="541309" y="204343"/>
                </a:lnTo>
                <a:lnTo>
                  <a:pt x="539181" y="187268"/>
                </a:lnTo>
                <a:lnTo>
                  <a:pt x="521333" y="174480"/>
                </a:lnTo>
                <a:lnTo>
                  <a:pt x="488659" y="169672"/>
                </a:lnTo>
                <a:close/>
              </a:path>
              <a:path w="541654" h="549275">
                <a:moveTo>
                  <a:pt x="195289" y="0"/>
                </a:moveTo>
                <a:lnTo>
                  <a:pt x="178642" y="8013"/>
                </a:lnTo>
                <a:lnTo>
                  <a:pt x="168426" y="31552"/>
                </a:lnTo>
                <a:lnTo>
                  <a:pt x="167080" y="69869"/>
                </a:lnTo>
                <a:lnTo>
                  <a:pt x="177042" y="122212"/>
                </a:lnTo>
                <a:lnTo>
                  <a:pt x="200750" y="187833"/>
                </a:lnTo>
                <a:lnTo>
                  <a:pt x="366443" y="187833"/>
                </a:lnTo>
                <a:lnTo>
                  <a:pt x="380890" y="163957"/>
                </a:lnTo>
                <a:lnTo>
                  <a:pt x="282284" y="163957"/>
                </a:lnTo>
                <a:lnTo>
                  <a:pt x="264423" y="90814"/>
                </a:lnTo>
                <a:lnTo>
                  <a:pt x="241882" y="39735"/>
                </a:lnTo>
                <a:lnTo>
                  <a:pt x="217794" y="9777"/>
                </a:lnTo>
                <a:lnTo>
                  <a:pt x="195289" y="0"/>
                </a:lnTo>
                <a:close/>
              </a:path>
              <a:path w="541654" h="549275">
                <a:moveTo>
                  <a:pt x="394298" y="20700"/>
                </a:moveTo>
                <a:lnTo>
                  <a:pt x="370510" y="28993"/>
                </a:lnTo>
                <a:lnTo>
                  <a:pt x="342292" y="54752"/>
                </a:lnTo>
                <a:lnTo>
                  <a:pt x="312074" y="99300"/>
                </a:lnTo>
                <a:lnTo>
                  <a:pt x="282284" y="163957"/>
                </a:lnTo>
                <a:lnTo>
                  <a:pt x="380890" y="163957"/>
                </a:lnTo>
                <a:lnTo>
                  <a:pt x="394184" y="141987"/>
                </a:lnTo>
                <a:lnTo>
                  <a:pt x="414196" y="91036"/>
                </a:lnTo>
                <a:lnTo>
                  <a:pt x="419125" y="52900"/>
                </a:lnTo>
                <a:lnTo>
                  <a:pt x="411613" y="28985"/>
                </a:lnTo>
                <a:lnTo>
                  <a:pt x="394298" y="20700"/>
                </a:lnTo>
                <a:close/>
              </a:path>
            </a:pathLst>
          </a:custGeom>
          <a:solidFill>
            <a:srgbClr val="FF115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object 74"/>
          <p:cNvGrpSpPr/>
          <p:nvPr/>
        </p:nvGrpSpPr>
        <p:grpSpPr>
          <a:xfrm>
            <a:off x="8534400" y="517525"/>
            <a:ext cx="213360" cy="503555"/>
            <a:chOff x="7182608" y="530859"/>
            <a:chExt cx="213360" cy="503555"/>
          </a:xfrm>
        </p:grpSpPr>
        <p:pic>
          <p:nvPicPr>
            <p:cNvPr id="75" name="object 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8983" y="530859"/>
              <a:ext cx="96440" cy="247014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7182608" y="777874"/>
              <a:ext cx="100330" cy="256540"/>
            </a:xfrm>
            <a:custGeom>
              <a:avLst/>
              <a:gdLst/>
              <a:ahLst/>
              <a:cxnLst/>
              <a:rect l="l" t="t" r="r" b="b"/>
              <a:pathLst>
                <a:path w="100329" h="256540">
                  <a:moveTo>
                    <a:pt x="50041" y="0"/>
                  </a:moveTo>
                  <a:lnTo>
                    <a:pt x="33361" y="40044"/>
                  </a:lnTo>
                  <a:lnTo>
                    <a:pt x="5560" y="128142"/>
                  </a:lnTo>
                  <a:lnTo>
                    <a:pt x="0" y="216241"/>
                  </a:lnTo>
                  <a:lnTo>
                    <a:pt x="50041" y="256286"/>
                  </a:lnTo>
                  <a:lnTo>
                    <a:pt x="100298" y="216241"/>
                  </a:lnTo>
                  <a:lnTo>
                    <a:pt x="94714" y="128143"/>
                  </a:lnTo>
                  <a:lnTo>
                    <a:pt x="66794" y="40044"/>
                  </a:lnTo>
                  <a:lnTo>
                    <a:pt x="50041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3" name="object 7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82000" y="1050925"/>
            <a:ext cx="96440" cy="247014"/>
          </a:xfrm>
          <a:prstGeom prst="rect">
            <a:avLst/>
          </a:prstGeom>
        </p:spPr>
      </p:pic>
      <p:graphicFrame>
        <p:nvGraphicFramePr>
          <p:cNvPr id="82" name="Диаграмма 81"/>
          <p:cNvGraphicFramePr/>
          <p:nvPr/>
        </p:nvGraphicFramePr>
        <p:xfrm>
          <a:off x="5029200" y="1508125"/>
          <a:ext cx="4419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914400" y="2879725"/>
            <a:ext cx="4267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Вывод: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число учащихся с высоким уровнем тревожности (низкий и сниженный) уменьшилось на 70%.  Число учащихся имеют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высокий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 и хороший уровень эмоционального  состояния, который увеличился на 90%</a:t>
            </a:r>
            <a:r>
              <a:rPr kumimoji="0" lang="ru-RU" sz="7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28600" y="1736725"/>
            <a:ext cx="485140" cy="403225"/>
          </a:xfrm>
          <a:custGeom>
            <a:avLst/>
            <a:gdLst/>
            <a:ahLst/>
            <a:cxnLst/>
            <a:rect l="l" t="t" r="r" b="b"/>
            <a:pathLst>
              <a:path w="485140" h="403225">
                <a:moveTo>
                  <a:pt x="352678" y="0"/>
                </a:moveTo>
                <a:lnTo>
                  <a:pt x="211200" y="129540"/>
                </a:lnTo>
                <a:lnTo>
                  <a:pt x="114426" y="26543"/>
                </a:lnTo>
                <a:lnTo>
                  <a:pt x="155321" y="202311"/>
                </a:lnTo>
                <a:lnTo>
                  <a:pt x="0" y="201676"/>
                </a:lnTo>
                <a:lnTo>
                  <a:pt x="155321" y="242697"/>
                </a:lnTo>
                <a:lnTo>
                  <a:pt x="93091" y="377317"/>
                </a:lnTo>
                <a:lnTo>
                  <a:pt x="232537" y="283845"/>
                </a:lnTo>
                <a:lnTo>
                  <a:pt x="368300" y="402717"/>
                </a:lnTo>
                <a:lnTo>
                  <a:pt x="299212" y="209804"/>
                </a:lnTo>
                <a:lnTo>
                  <a:pt x="484631" y="143510"/>
                </a:lnTo>
                <a:lnTo>
                  <a:pt x="292862" y="143510"/>
                </a:lnTo>
                <a:lnTo>
                  <a:pt x="352678" y="0"/>
                </a:lnTo>
                <a:close/>
              </a:path>
            </a:pathLst>
          </a:custGeom>
          <a:solidFill>
            <a:srgbClr val="FFB10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474460" cy="677545"/>
          </a:xfrm>
          <a:custGeom>
            <a:avLst/>
            <a:gdLst/>
            <a:ahLst/>
            <a:cxnLst/>
            <a:rect l="l" t="t" r="r" b="b"/>
            <a:pathLst>
              <a:path w="6474460" h="677545">
                <a:moveTo>
                  <a:pt x="6473952" y="0"/>
                </a:moveTo>
                <a:lnTo>
                  <a:pt x="0" y="0"/>
                </a:lnTo>
                <a:lnTo>
                  <a:pt x="0" y="609981"/>
                </a:lnTo>
                <a:lnTo>
                  <a:pt x="41636" y="619226"/>
                </a:lnTo>
                <a:lnTo>
                  <a:pt x="84710" y="628054"/>
                </a:lnTo>
                <a:lnTo>
                  <a:pt x="129176" y="636391"/>
                </a:lnTo>
                <a:lnTo>
                  <a:pt x="174991" y="644162"/>
                </a:lnTo>
                <a:lnTo>
                  <a:pt x="222110" y="651296"/>
                </a:lnTo>
                <a:lnTo>
                  <a:pt x="270489" y="657717"/>
                </a:lnTo>
                <a:lnTo>
                  <a:pt x="320084" y="663352"/>
                </a:lnTo>
                <a:lnTo>
                  <a:pt x="370850" y="668128"/>
                </a:lnTo>
                <a:lnTo>
                  <a:pt x="422743" y="671970"/>
                </a:lnTo>
                <a:lnTo>
                  <a:pt x="475720" y="674806"/>
                </a:lnTo>
                <a:lnTo>
                  <a:pt x="529736" y="676562"/>
                </a:lnTo>
                <a:lnTo>
                  <a:pt x="584746" y="677163"/>
                </a:lnTo>
                <a:lnTo>
                  <a:pt x="631202" y="676733"/>
                </a:lnTo>
                <a:lnTo>
                  <a:pt x="678293" y="675413"/>
                </a:lnTo>
                <a:lnTo>
                  <a:pt x="725992" y="673161"/>
                </a:lnTo>
                <a:lnTo>
                  <a:pt x="774273" y="669933"/>
                </a:lnTo>
                <a:lnTo>
                  <a:pt x="823109" y="665687"/>
                </a:lnTo>
                <a:lnTo>
                  <a:pt x="872476" y="660381"/>
                </a:lnTo>
                <a:lnTo>
                  <a:pt x="922346" y="653970"/>
                </a:lnTo>
                <a:lnTo>
                  <a:pt x="972694" y="646413"/>
                </a:lnTo>
                <a:lnTo>
                  <a:pt x="1023493" y="637667"/>
                </a:lnTo>
                <a:lnTo>
                  <a:pt x="1076411" y="627682"/>
                </a:lnTo>
                <a:lnTo>
                  <a:pt x="1128088" y="617343"/>
                </a:lnTo>
                <a:lnTo>
                  <a:pt x="1178594" y="606675"/>
                </a:lnTo>
                <a:lnTo>
                  <a:pt x="1228001" y="595703"/>
                </a:lnTo>
                <a:lnTo>
                  <a:pt x="1276381" y="584455"/>
                </a:lnTo>
                <a:lnTo>
                  <a:pt x="1323803" y="572954"/>
                </a:lnTo>
                <a:lnTo>
                  <a:pt x="1370340" y="561228"/>
                </a:lnTo>
                <a:lnTo>
                  <a:pt x="1416064" y="549302"/>
                </a:lnTo>
                <a:lnTo>
                  <a:pt x="1461045" y="537202"/>
                </a:lnTo>
                <a:lnTo>
                  <a:pt x="1505355" y="524953"/>
                </a:lnTo>
                <a:lnTo>
                  <a:pt x="1549065" y="512582"/>
                </a:lnTo>
                <a:lnTo>
                  <a:pt x="1634972" y="487575"/>
                </a:lnTo>
                <a:lnTo>
                  <a:pt x="1885718" y="412299"/>
                </a:lnTo>
                <a:lnTo>
                  <a:pt x="1968879" y="387809"/>
                </a:lnTo>
                <a:lnTo>
                  <a:pt x="2052780" y="363966"/>
                </a:lnTo>
                <a:lnTo>
                  <a:pt x="2095187" y="352350"/>
                </a:lnTo>
                <a:lnTo>
                  <a:pt x="2137993" y="340974"/>
                </a:lnTo>
                <a:lnTo>
                  <a:pt x="2181269" y="329862"/>
                </a:lnTo>
                <a:lnTo>
                  <a:pt x="2225088" y="319041"/>
                </a:lnTo>
                <a:lnTo>
                  <a:pt x="2269520" y="308535"/>
                </a:lnTo>
                <a:lnTo>
                  <a:pt x="2314636" y="298372"/>
                </a:lnTo>
                <a:lnTo>
                  <a:pt x="2360509" y="288577"/>
                </a:lnTo>
                <a:lnTo>
                  <a:pt x="2407209" y="279176"/>
                </a:lnTo>
                <a:lnTo>
                  <a:pt x="2454808" y="270193"/>
                </a:lnTo>
                <a:lnTo>
                  <a:pt x="2503376" y="261657"/>
                </a:lnTo>
                <a:lnTo>
                  <a:pt x="2552987" y="253591"/>
                </a:lnTo>
                <a:lnTo>
                  <a:pt x="2603710" y="246022"/>
                </a:lnTo>
                <a:lnTo>
                  <a:pt x="2655617" y="238976"/>
                </a:lnTo>
                <a:lnTo>
                  <a:pt x="2708780" y="232479"/>
                </a:lnTo>
                <a:lnTo>
                  <a:pt x="2763269" y="226556"/>
                </a:lnTo>
                <a:lnTo>
                  <a:pt x="2819157" y="221233"/>
                </a:lnTo>
                <a:lnTo>
                  <a:pt x="2876515" y="216536"/>
                </a:lnTo>
                <a:lnTo>
                  <a:pt x="2935413" y="212491"/>
                </a:lnTo>
                <a:lnTo>
                  <a:pt x="2995924" y="209123"/>
                </a:lnTo>
                <a:lnTo>
                  <a:pt x="3058119" y="206459"/>
                </a:lnTo>
                <a:lnTo>
                  <a:pt x="3122068" y="204524"/>
                </a:lnTo>
                <a:lnTo>
                  <a:pt x="3187844" y="203345"/>
                </a:lnTo>
                <a:lnTo>
                  <a:pt x="3255517" y="202946"/>
                </a:lnTo>
                <a:lnTo>
                  <a:pt x="3355891" y="203826"/>
                </a:lnTo>
                <a:lnTo>
                  <a:pt x="3412568" y="205229"/>
                </a:lnTo>
                <a:lnTo>
                  <a:pt x="3468859" y="207247"/>
                </a:lnTo>
                <a:lnTo>
                  <a:pt x="3524766" y="209846"/>
                </a:lnTo>
                <a:lnTo>
                  <a:pt x="3580290" y="212993"/>
                </a:lnTo>
                <a:lnTo>
                  <a:pt x="3635436" y="216653"/>
                </a:lnTo>
                <a:lnTo>
                  <a:pt x="3690203" y="220793"/>
                </a:lnTo>
                <a:lnTo>
                  <a:pt x="3744596" y="225379"/>
                </a:lnTo>
                <a:lnTo>
                  <a:pt x="3798617" y="230378"/>
                </a:lnTo>
                <a:lnTo>
                  <a:pt x="3852267" y="235755"/>
                </a:lnTo>
                <a:lnTo>
                  <a:pt x="3905549" y="241476"/>
                </a:lnTo>
                <a:lnTo>
                  <a:pt x="3958465" y="247509"/>
                </a:lnTo>
                <a:lnTo>
                  <a:pt x="4011018" y="253819"/>
                </a:lnTo>
                <a:lnTo>
                  <a:pt x="4063210" y="260372"/>
                </a:lnTo>
                <a:lnTo>
                  <a:pt x="4166520" y="274072"/>
                </a:lnTo>
                <a:lnTo>
                  <a:pt x="4268414" y="288340"/>
                </a:lnTo>
                <a:lnTo>
                  <a:pt x="4662200" y="345681"/>
                </a:lnTo>
                <a:lnTo>
                  <a:pt x="4757291" y="358731"/>
                </a:lnTo>
                <a:lnTo>
                  <a:pt x="4851078" y="370726"/>
                </a:lnTo>
                <a:lnTo>
                  <a:pt x="4897488" y="376244"/>
                </a:lnTo>
                <a:lnTo>
                  <a:pt x="4943579" y="381397"/>
                </a:lnTo>
                <a:lnTo>
                  <a:pt x="4989353" y="386150"/>
                </a:lnTo>
                <a:lnTo>
                  <a:pt x="5034812" y="390471"/>
                </a:lnTo>
                <a:lnTo>
                  <a:pt x="5079959" y="394326"/>
                </a:lnTo>
                <a:lnTo>
                  <a:pt x="5124796" y="397680"/>
                </a:lnTo>
                <a:lnTo>
                  <a:pt x="5169325" y="400500"/>
                </a:lnTo>
                <a:lnTo>
                  <a:pt x="5213550" y="402753"/>
                </a:lnTo>
                <a:lnTo>
                  <a:pt x="5257471" y="404403"/>
                </a:lnTo>
                <a:lnTo>
                  <a:pt x="5301091" y="405419"/>
                </a:lnTo>
                <a:lnTo>
                  <a:pt x="5344414" y="405764"/>
                </a:lnTo>
                <a:lnTo>
                  <a:pt x="5397033" y="405229"/>
                </a:lnTo>
                <a:lnTo>
                  <a:pt x="5449211" y="403580"/>
                </a:lnTo>
                <a:lnTo>
                  <a:pt x="5500952" y="400756"/>
                </a:lnTo>
                <a:lnTo>
                  <a:pt x="5552261" y="396694"/>
                </a:lnTo>
                <a:lnTo>
                  <a:pt x="5603144" y="391332"/>
                </a:lnTo>
                <a:lnTo>
                  <a:pt x="5653604" y="384607"/>
                </a:lnTo>
                <a:lnTo>
                  <a:pt x="5703647" y="376457"/>
                </a:lnTo>
                <a:lnTo>
                  <a:pt x="5753278" y="366819"/>
                </a:lnTo>
                <a:lnTo>
                  <a:pt x="5802501" y="355631"/>
                </a:lnTo>
                <a:lnTo>
                  <a:pt x="5851322" y="342831"/>
                </a:lnTo>
                <a:lnTo>
                  <a:pt x="5899744" y="328356"/>
                </a:lnTo>
                <a:lnTo>
                  <a:pt x="5947774" y="312144"/>
                </a:lnTo>
                <a:lnTo>
                  <a:pt x="5995416" y="294132"/>
                </a:lnTo>
                <a:lnTo>
                  <a:pt x="6049347" y="271586"/>
                </a:lnTo>
                <a:lnTo>
                  <a:pt x="6101033" y="247928"/>
                </a:lnTo>
                <a:lnTo>
                  <a:pt x="6150527" y="223250"/>
                </a:lnTo>
                <a:lnTo>
                  <a:pt x="6197882" y="197642"/>
                </a:lnTo>
                <a:lnTo>
                  <a:pt x="6243151" y="171195"/>
                </a:lnTo>
                <a:lnTo>
                  <a:pt x="6286388" y="144001"/>
                </a:lnTo>
                <a:lnTo>
                  <a:pt x="6327646" y="116150"/>
                </a:lnTo>
                <a:lnTo>
                  <a:pt x="6366978" y="87733"/>
                </a:lnTo>
                <a:lnTo>
                  <a:pt x="6404438" y="58842"/>
                </a:lnTo>
                <a:lnTo>
                  <a:pt x="6440078" y="29567"/>
                </a:lnTo>
                <a:lnTo>
                  <a:pt x="6473952" y="0"/>
                </a:lnTo>
                <a:close/>
              </a:path>
            </a:pathLst>
          </a:custGeom>
          <a:solidFill>
            <a:srgbClr val="FF4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2043" y="4429632"/>
            <a:ext cx="581025" cy="581660"/>
          </a:xfrm>
          <a:custGeom>
            <a:avLst/>
            <a:gdLst/>
            <a:ahLst/>
            <a:cxnLst/>
            <a:rect l="l" t="t" r="r" b="b"/>
            <a:pathLst>
              <a:path w="581025" h="581660">
                <a:moveTo>
                  <a:pt x="0" y="0"/>
                </a:moveTo>
                <a:lnTo>
                  <a:pt x="1924" y="47664"/>
                </a:lnTo>
                <a:lnTo>
                  <a:pt x="7599" y="94267"/>
                </a:lnTo>
                <a:lnTo>
                  <a:pt x="16875" y="139659"/>
                </a:lnTo>
                <a:lnTo>
                  <a:pt x="29602" y="183691"/>
                </a:lnTo>
                <a:lnTo>
                  <a:pt x="45630" y="226212"/>
                </a:lnTo>
                <a:lnTo>
                  <a:pt x="64811" y="267075"/>
                </a:lnTo>
                <a:lnTo>
                  <a:pt x="86995" y="306128"/>
                </a:lnTo>
                <a:lnTo>
                  <a:pt x="112032" y="343223"/>
                </a:lnTo>
                <a:lnTo>
                  <a:pt x="139773" y="378209"/>
                </a:lnTo>
                <a:lnTo>
                  <a:pt x="170068" y="410938"/>
                </a:lnTo>
                <a:lnTo>
                  <a:pt x="202769" y="441260"/>
                </a:lnTo>
                <a:lnTo>
                  <a:pt x="237725" y="469025"/>
                </a:lnTo>
                <a:lnTo>
                  <a:pt x="274788" y="494083"/>
                </a:lnTo>
                <a:lnTo>
                  <a:pt x="313807" y="516285"/>
                </a:lnTo>
                <a:lnTo>
                  <a:pt x="354633" y="535482"/>
                </a:lnTo>
                <a:lnTo>
                  <a:pt x="397117" y="551525"/>
                </a:lnTo>
                <a:lnTo>
                  <a:pt x="441110" y="564262"/>
                </a:lnTo>
                <a:lnTo>
                  <a:pt x="486461" y="573545"/>
                </a:lnTo>
                <a:lnTo>
                  <a:pt x="533022" y="579225"/>
                </a:lnTo>
                <a:lnTo>
                  <a:pt x="580644" y="581151"/>
                </a:lnTo>
              </a:path>
            </a:pathLst>
          </a:custGeom>
          <a:ln w="114401">
            <a:solidFill>
              <a:srgbClr val="FD5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10400" y="136525"/>
            <a:ext cx="381000" cy="609600"/>
          </a:xfrm>
          <a:custGeom>
            <a:avLst/>
            <a:gdLst/>
            <a:ahLst/>
            <a:cxnLst/>
            <a:rect l="l" t="t" r="r" b="b"/>
            <a:pathLst>
              <a:path w="123825" h="311150">
                <a:moveTo>
                  <a:pt x="61722" y="0"/>
                </a:moveTo>
                <a:lnTo>
                  <a:pt x="41148" y="48617"/>
                </a:lnTo>
                <a:lnTo>
                  <a:pt x="6858" y="155575"/>
                </a:lnTo>
                <a:lnTo>
                  <a:pt x="0" y="262532"/>
                </a:lnTo>
                <a:lnTo>
                  <a:pt x="61722" y="311150"/>
                </a:lnTo>
                <a:lnTo>
                  <a:pt x="123444" y="262532"/>
                </a:lnTo>
                <a:lnTo>
                  <a:pt x="116586" y="155575"/>
                </a:lnTo>
                <a:lnTo>
                  <a:pt x="82295" y="48617"/>
                </a:lnTo>
                <a:lnTo>
                  <a:pt x="61722" y="0"/>
                </a:lnTo>
                <a:close/>
              </a:path>
            </a:pathLst>
          </a:custGeom>
          <a:solidFill>
            <a:srgbClr val="4D3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Рисунок 31" descr="1.jpg"/>
          <p:cNvPicPr>
            <a:picLocks noChangeAspect="1"/>
          </p:cNvPicPr>
          <p:nvPr/>
        </p:nvPicPr>
        <p:blipFill>
          <a:blip r:embed="rId2"/>
          <a:srcRect l="3325" t="11823" r="14655"/>
          <a:stretch>
            <a:fillRect/>
          </a:stretch>
        </p:blipFill>
        <p:spPr>
          <a:xfrm>
            <a:off x="152400" y="974725"/>
            <a:ext cx="4504740" cy="272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2209800" y="365125"/>
            <a:ext cx="5476494" cy="430887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–класс «Мандала»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Рисунок 33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822324"/>
            <a:ext cx="3716867" cy="2090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Рисунок 34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108325"/>
            <a:ext cx="3217333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Рисунок 35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2955925"/>
            <a:ext cx="3733800" cy="2067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object 19"/>
          <p:cNvGrpSpPr/>
          <p:nvPr/>
        </p:nvGrpSpPr>
        <p:grpSpPr>
          <a:xfrm>
            <a:off x="7543800" y="212725"/>
            <a:ext cx="762000" cy="1066800"/>
            <a:chOff x="1519969" y="485012"/>
            <a:chExt cx="270510" cy="631825"/>
          </a:xfrm>
        </p:grpSpPr>
        <p:sp>
          <p:nvSpPr>
            <p:cNvPr id="20" name="object 20"/>
            <p:cNvSpPr/>
            <p:nvPr/>
          </p:nvSpPr>
          <p:spPr>
            <a:xfrm>
              <a:off x="1666493" y="485012"/>
              <a:ext cx="123825" cy="311150"/>
            </a:xfrm>
            <a:custGeom>
              <a:avLst/>
              <a:gdLst/>
              <a:ahLst/>
              <a:cxnLst/>
              <a:rect l="l" t="t" r="r" b="b"/>
              <a:pathLst>
                <a:path w="123825" h="311150">
                  <a:moveTo>
                    <a:pt x="61721" y="0"/>
                  </a:moveTo>
                  <a:lnTo>
                    <a:pt x="41147" y="48617"/>
                  </a:lnTo>
                  <a:lnTo>
                    <a:pt x="6857" y="155575"/>
                  </a:lnTo>
                  <a:lnTo>
                    <a:pt x="0" y="262532"/>
                  </a:lnTo>
                  <a:lnTo>
                    <a:pt x="61721" y="311150"/>
                  </a:lnTo>
                  <a:lnTo>
                    <a:pt x="123443" y="262532"/>
                  </a:lnTo>
                  <a:lnTo>
                    <a:pt x="116585" y="155575"/>
                  </a:lnTo>
                  <a:lnTo>
                    <a:pt x="82295" y="48617"/>
                  </a:lnTo>
                  <a:lnTo>
                    <a:pt x="61721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19969" y="796289"/>
              <a:ext cx="123825" cy="320675"/>
            </a:xfrm>
            <a:custGeom>
              <a:avLst/>
              <a:gdLst/>
              <a:ahLst/>
              <a:cxnLst/>
              <a:rect l="l" t="t" r="r" b="b"/>
              <a:pathLst>
                <a:path w="123825" h="320675">
                  <a:moveTo>
                    <a:pt x="61561" y="0"/>
                  </a:moveTo>
                  <a:lnTo>
                    <a:pt x="41040" y="50045"/>
                  </a:lnTo>
                  <a:lnTo>
                    <a:pt x="6840" y="160147"/>
                  </a:lnTo>
                  <a:lnTo>
                    <a:pt x="0" y="270248"/>
                  </a:lnTo>
                  <a:lnTo>
                    <a:pt x="61561" y="320294"/>
                  </a:lnTo>
                  <a:lnTo>
                    <a:pt x="123444" y="270248"/>
                  </a:lnTo>
                  <a:lnTo>
                    <a:pt x="116568" y="160147"/>
                  </a:lnTo>
                  <a:lnTo>
                    <a:pt x="82188" y="50045"/>
                  </a:lnTo>
                  <a:lnTo>
                    <a:pt x="61561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685800" y="3794125"/>
            <a:ext cx="762000" cy="838200"/>
          </a:xfrm>
          <a:custGeom>
            <a:avLst/>
            <a:gdLst/>
            <a:ahLst/>
            <a:cxnLst/>
            <a:rect l="l" t="t" r="r" b="b"/>
            <a:pathLst>
              <a:path w="541655" h="549275">
                <a:moveTo>
                  <a:pt x="348973" y="385318"/>
                </a:moveTo>
                <a:lnTo>
                  <a:pt x="260132" y="385318"/>
                </a:lnTo>
                <a:lnTo>
                  <a:pt x="277950" y="458440"/>
                </a:lnTo>
                <a:lnTo>
                  <a:pt x="300448" y="509476"/>
                </a:lnTo>
                <a:lnTo>
                  <a:pt x="324479" y="539390"/>
                </a:lnTo>
                <a:lnTo>
                  <a:pt x="346898" y="549148"/>
                </a:lnTo>
                <a:lnTo>
                  <a:pt x="363414" y="541134"/>
                </a:lnTo>
                <a:lnTo>
                  <a:pt x="373445" y="517595"/>
                </a:lnTo>
                <a:lnTo>
                  <a:pt x="374543" y="479278"/>
                </a:lnTo>
                <a:lnTo>
                  <a:pt x="364262" y="426935"/>
                </a:lnTo>
                <a:lnTo>
                  <a:pt x="348973" y="385318"/>
                </a:lnTo>
                <a:close/>
              </a:path>
              <a:path w="541655" h="549275">
                <a:moveTo>
                  <a:pt x="486469" y="344932"/>
                </a:moveTo>
                <a:lnTo>
                  <a:pt x="186040" y="344932"/>
                </a:lnTo>
                <a:lnTo>
                  <a:pt x="148253" y="407287"/>
                </a:lnTo>
                <a:lnTo>
                  <a:pt x="128202" y="458238"/>
                </a:lnTo>
                <a:lnTo>
                  <a:pt x="123250" y="496374"/>
                </a:lnTo>
                <a:lnTo>
                  <a:pt x="130759" y="520289"/>
                </a:lnTo>
                <a:lnTo>
                  <a:pt x="148092" y="528574"/>
                </a:lnTo>
                <a:lnTo>
                  <a:pt x="171935" y="520281"/>
                </a:lnTo>
                <a:lnTo>
                  <a:pt x="200169" y="494522"/>
                </a:lnTo>
                <a:lnTo>
                  <a:pt x="230374" y="449974"/>
                </a:lnTo>
                <a:lnTo>
                  <a:pt x="260132" y="385318"/>
                </a:lnTo>
                <a:lnTo>
                  <a:pt x="348973" y="385318"/>
                </a:lnTo>
                <a:lnTo>
                  <a:pt x="340154" y="361314"/>
                </a:lnTo>
                <a:lnTo>
                  <a:pt x="502257" y="361314"/>
                </a:lnTo>
                <a:lnTo>
                  <a:pt x="491218" y="348299"/>
                </a:lnTo>
                <a:lnTo>
                  <a:pt x="486469" y="344932"/>
                </a:lnTo>
                <a:close/>
              </a:path>
              <a:path w="541655" h="549275">
                <a:moveTo>
                  <a:pt x="502257" y="361314"/>
                </a:moveTo>
                <a:lnTo>
                  <a:pt x="340154" y="361314"/>
                </a:lnTo>
                <a:lnTo>
                  <a:pt x="385453" y="390505"/>
                </a:lnTo>
                <a:lnTo>
                  <a:pt x="425230" y="410146"/>
                </a:lnTo>
                <a:lnTo>
                  <a:pt x="458957" y="421215"/>
                </a:lnTo>
                <a:lnTo>
                  <a:pt x="486103" y="424688"/>
                </a:lnTo>
                <a:lnTo>
                  <a:pt x="512136" y="418573"/>
                </a:lnTo>
                <a:lnTo>
                  <a:pt x="522639" y="402016"/>
                </a:lnTo>
                <a:lnTo>
                  <a:pt x="516142" y="377686"/>
                </a:lnTo>
                <a:lnTo>
                  <a:pt x="502257" y="361314"/>
                </a:lnTo>
                <a:close/>
              </a:path>
              <a:path w="541655" h="549275">
                <a:moveTo>
                  <a:pt x="55027" y="124460"/>
                </a:moveTo>
                <a:lnTo>
                  <a:pt x="29240" y="130541"/>
                </a:lnTo>
                <a:lnTo>
                  <a:pt x="18918" y="146990"/>
                </a:lnTo>
                <a:lnTo>
                  <a:pt x="25486" y="171116"/>
                </a:lnTo>
                <a:lnTo>
                  <a:pt x="50368" y="200227"/>
                </a:lnTo>
                <a:lnTo>
                  <a:pt x="94987" y="231630"/>
                </a:lnTo>
                <a:lnTo>
                  <a:pt x="160767" y="262636"/>
                </a:lnTo>
                <a:lnTo>
                  <a:pt x="93411" y="278952"/>
                </a:lnTo>
                <a:lnTo>
                  <a:pt x="44671" y="299487"/>
                </a:lnTo>
                <a:lnTo>
                  <a:pt x="13788" y="321788"/>
                </a:lnTo>
                <a:lnTo>
                  <a:pt x="0" y="343403"/>
                </a:lnTo>
                <a:lnTo>
                  <a:pt x="2545" y="361879"/>
                </a:lnTo>
                <a:lnTo>
                  <a:pt x="20662" y="374763"/>
                </a:lnTo>
                <a:lnTo>
                  <a:pt x="53592" y="379602"/>
                </a:lnTo>
                <a:lnTo>
                  <a:pt x="79698" y="377686"/>
                </a:lnTo>
                <a:lnTo>
                  <a:pt x="110576" y="371601"/>
                </a:lnTo>
                <a:lnTo>
                  <a:pt x="146075" y="360850"/>
                </a:lnTo>
                <a:lnTo>
                  <a:pt x="186040" y="344932"/>
                </a:lnTo>
                <a:lnTo>
                  <a:pt x="486469" y="344932"/>
                </a:lnTo>
                <a:lnTo>
                  <a:pt x="446378" y="316502"/>
                </a:lnTo>
                <a:lnTo>
                  <a:pt x="380172" y="284988"/>
                </a:lnTo>
                <a:lnTo>
                  <a:pt x="447547" y="269122"/>
                </a:lnTo>
                <a:lnTo>
                  <a:pt x="496403" y="248963"/>
                </a:lnTo>
                <a:lnTo>
                  <a:pt x="527476" y="226964"/>
                </a:lnTo>
                <a:lnTo>
                  <a:pt x="541506" y="205581"/>
                </a:lnTo>
                <a:lnTo>
                  <a:pt x="541352" y="204343"/>
                </a:lnTo>
                <a:lnTo>
                  <a:pt x="356436" y="204343"/>
                </a:lnTo>
                <a:lnTo>
                  <a:pt x="366427" y="187833"/>
                </a:lnTo>
                <a:lnTo>
                  <a:pt x="200785" y="187833"/>
                </a:lnTo>
                <a:lnTo>
                  <a:pt x="155452" y="158642"/>
                </a:lnTo>
                <a:lnTo>
                  <a:pt x="115699" y="139001"/>
                </a:lnTo>
                <a:lnTo>
                  <a:pt x="82050" y="127932"/>
                </a:lnTo>
                <a:lnTo>
                  <a:pt x="55027" y="124460"/>
                </a:lnTo>
                <a:close/>
              </a:path>
              <a:path w="541655" h="549275">
                <a:moveTo>
                  <a:pt x="488706" y="169672"/>
                </a:moveTo>
                <a:lnTo>
                  <a:pt x="462665" y="171571"/>
                </a:lnTo>
                <a:lnTo>
                  <a:pt x="431844" y="177625"/>
                </a:lnTo>
                <a:lnTo>
                  <a:pt x="396386" y="188370"/>
                </a:lnTo>
                <a:lnTo>
                  <a:pt x="356436" y="204343"/>
                </a:lnTo>
                <a:lnTo>
                  <a:pt x="541352" y="204343"/>
                </a:lnTo>
                <a:lnTo>
                  <a:pt x="539229" y="187268"/>
                </a:lnTo>
                <a:lnTo>
                  <a:pt x="521384" y="174480"/>
                </a:lnTo>
                <a:lnTo>
                  <a:pt x="488706" y="169672"/>
                </a:lnTo>
                <a:close/>
              </a:path>
              <a:path w="541655" h="549275">
                <a:moveTo>
                  <a:pt x="195298" y="0"/>
                </a:moveTo>
                <a:lnTo>
                  <a:pt x="178657" y="8013"/>
                </a:lnTo>
                <a:lnTo>
                  <a:pt x="168446" y="31552"/>
                </a:lnTo>
                <a:lnTo>
                  <a:pt x="167104" y="69869"/>
                </a:lnTo>
                <a:lnTo>
                  <a:pt x="177070" y="122212"/>
                </a:lnTo>
                <a:lnTo>
                  <a:pt x="200785" y="187833"/>
                </a:lnTo>
                <a:lnTo>
                  <a:pt x="366427" y="187833"/>
                </a:lnTo>
                <a:lnTo>
                  <a:pt x="380877" y="163957"/>
                </a:lnTo>
                <a:lnTo>
                  <a:pt x="282344" y="163957"/>
                </a:lnTo>
                <a:lnTo>
                  <a:pt x="264466" y="90814"/>
                </a:lnTo>
                <a:lnTo>
                  <a:pt x="241921" y="39735"/>
                </a:lnTo>
                <a:lnTo>
                  <a:pt x="217827" y="9777"/>
                </a:lnTo>
                <a:lnTo>
                  <a:pt x="195298" y="0"/>
                </a:lnTo>
                <a:close/>
              </a:path>
              <a:path w="541655" h="549275">
                <a:moveTo>
                  <a:pt x="394294" y="20700"/>
                </a:moveTo>
                <a:lnTo>
                  <a:pt x="370503" y="28993"/>
                </a:lnTo>
                <a:lnTo>
                  <a:pt x="342296" y="54752"/>
                </a:lnTo>
                <a:lnTo>
                  <a:pt x="312100" y="99300"/>
                </a:lnTo>
                <a:lnTo>
                  <a:pt x="282344" y="163957"/>
                </a:lnTo>
                <a:lnTo>
                  <a:pt x="380877" y="163957"/>
                </a:lnTo>
                <a:lnTo>
                  <a:pt x="394173" y="141987"/>
                </a:lnTo>
                <a:lnTo>
                  <a:pt x="414195" y="91036"/>
                </a:lnTo>
                <a:lnTo>
                  <a:pt x="419133" y="52900"/>
                </a:lnTo>
                <a:lnTo>
                  <a:pt x="411622" y="28985"/>
                </a:lnTo>
                <a:lnTo>
                  <a:pt x="394294" y="20700"/>
                </a:lnTo>
                <a:close/>
              </a:path>
            </a:pathLst>
          </a:custGeom>
          <a:solidFill>
            <a:srgbClr val="FF11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68574" y="4063567"/>
            <a:ext cx="2175510" cy="1084580"/>
          </a:xfrm>
          <a:custGeom>
            <a:avLst/>
            <a:gdLst/>
            <a:ahLst/>
            <a:cxnLst/>
            <a:rect l="l" t="t" r="r" b="b"/>
            <a:pathLst>
              <a:path w="2175509" h="1084579">
                <a:moveTo>
                  <a:pt x="1989243" y="0"/>
                </a:moveTo>
                <a:lnTo>
                  <a:pt x="1927458" y="2692"/>
                </a:lnTo>
                <a:lnTo>
                  <a:pt x="1858052" y="11480"/>
                </a:lnTo>
                <a:lnTo>
                  <a:pt x="1820346" y="20729"/>
                </a:lnTo>
                <a:lnTo>
                  <a:pt x="1767791" y="51800"/>
                </a:lnTo>
                <a:lnTo>
                  <a:pt x="1740204" y="97171"/>
                </a:lnTo>
                <a:lnTo>
                  <a:pt x="1730974" y="153885"/>
                </a:lnTo>
                <a:lnTo>
                  <a:pt x="1731176" y="185571"/>
                </a:lnTo>
                <a:lnTo>
                  <a:pt x="1733489" y="218985"/>
                </a:lnTo>
                <a:lnTo>
                  <a:pt x="1737085" y="253757"/>
                </a:lnTo>
                <a:lnTo>
                  <a:pt x="1741138" y="289516"/>
                </a:lnTo>
                <a:lnTo>
                  <a:pt x="1744822" y="325893"/>
                </a:lnTo>
                <a:lnTo>
                  <a:pt x="1747311" y="362519"/>
                </a:lnTo>
                <a:lnTo>
                  <a:pt x="1747777" y="399024"/>
                </a:lnTo>
                <a:lnTo>
                  <a:pt x="1745395" y="435039"/>
                </a:lnTo>
                <a:lnTo>
                  <a:pt x="1728781" y="504117"/>
                </a:lnTo>
                <a:lnTo>
                  <a:pt x="1690857" y="566799"/>
                </a:lnTo>
                <a:lnTo>
                  <a:pt x="1661837" y="594817"/>
                </a:lnTo>
                <a:lnTo>
                  <a:pt x="1625530" y="621344"/>
                </a:lnTo>
                <a:lnTo>
                  <a:pt x="1586285" y="644583"/>
                </a:lnTo>
                <a:lnTo>
                  <a:pt x="1544395" y="664694"/>
                </a:lnTo>
                <a:lnTo>
                  <a:pt x="1500152" y="681837"/>
                </a:lnTo>
                <a:lnTo>
                  <a:pt x="1453848" y="696174"/>
                </a:lnTo>
                <a:lnTo>
                  <a:pt x="1405776" y="707864"/>
                </a:lnTo>
                <a:lnTo>
                  <a:pt x="1356229" y="717069"/>
                </a:lnTo>
                <a:lnTo>
                  <a:pt x="1305499" y="723949"/>
                </a:lnTo>
                <a:lnTo>
                  <a:pt x="1253879" y="728664"/>
                </a:lnTo>
                <a:lnTo>
                  <a:pt x="1201661" y="731375"/>
                </a:lnTo>
                <a:lnTo>
                  <a:pt x="1149138" y="732243"/>
                </a:lnTo>
                <a:lnTo>
                  <a:pt x="1097315" y="731451"/>
                </a:lnTo>
                <a:lnTo>
                  <a:pt x="1045760" y="729176"/>
                </a:lnTo>
                <a:lnTo>
                  <a:pt x="994753" y="725573"/>
                </a:lnTo>
                <a:lnTo>
                  <a:pt x="944573" y="720794"/>
                </a:lnTo>
                <a:lnTo>
                  <a:pt x="895500" y="714994"/>
                </a:lnTo>
                <a:lnTo>
                  <a:pt x="847815" y="708326"/>
                </a:lnTo>
                <a:lnTo>
                  <a:pt x="801796" y="700944"/>
                </a:lnTo>
                <a:lnTo>
                  <a:pt x="757724" y="693000"/>
                </a:lnTo>
                <a:lnTo>
                  <a:pt x="713360" y="685779"/>
                </a:lnTo>
                <a:lnTo>
                  <a:pt x="668269" y="680702"/>
                </a:lnTo>
                <a:lnTo>
                  <a:pt x="622725" y="677704"/>
                </a:lnTo>
                <a:lnTo>
                  <a:pt x="577003" y="676719"/>
                </a:lnTo>
                <a:lnTo>
                  <a:pt x="516328" y="678426"/>
                </a:lnTo>
                <a:lnTo>
                  <a:pt x="456615" y="683445"/>
                </a:lnTo>
                <a:lnTo>
                  <a:pt x="398555" y="691619"/>
                </a:lnTo>
                <a:lnTo>
                  <a:pt x="342839" y="702794"/>
                </a:lnTo>
                <a:lnTo>
                  <a:pt x="290157" y="716815"/>
                </a:lnTo>
                <a:lnTo>
                  <a:pt x="241202" y="733527"/>
                </a:lnTo>
                <a:lnTo>
                  <a:pt x="196663" y="752774"/>
                </a:lnTo>
                <a:lnTo>
                  <a:pt x="157232" y="774402"/>
                </a:lnTo>
                <a:lnTo>
                  <a:pt x="123600" y="798255"/>
                </a:lnTo>
                <a:lnTo>
                  <a:pt x="76496" y="852017"/>
                </a:lnTo>
                <a:lnTo>
                  <a:pt x="51823" y="901770"/>
                </a:lnTo>
                <a:lnTo>
                  <a:pt x="32392" y="952494"/>
                </a:lnTo>
                <a:lnTo>
                  <a:pt x="17563" y="1002047"/>
                </a:lnTo>
                <a:lnTo>
                  <a:pt x="6697" y="1048289"/>
                </a:lnTo>
                <a:lnTo>
                  <a:pt x="0" y="1084503"/>
                </a:lnTo>
                <a:lnTo>
                  <a:pt x="2175425" y="1084503"/>
                </a:lnTo>
                <a:lnTo>
                  <a:pt x="2175425" y="33020"/>
                </a:lnTo>
                <a:lnTo>
                  <a:pt x="2140816" y="20654"/>
                </a:lnTo>
                <a:lnTo>
                  <a:pt x="2098479" y="10104"/>
                </a:lnTo>
                <a:lnTo>
                  <a:pt x="2048070" y="2757"/>
                </a:lnTo>
                <a:lnTo>
                  <a:pt x="1989243" y="0"/>
                </a:lnTo>
                <a:close/>
              </a:path>
            </a:pathLst>
          </a:custGeom>
          <a:solidFill>
            <a:srgbClr val="11B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048255" y="4658436"/>
            <a:ext cx="1662430" cy="490220"/>
            <a:chOff x="2048255" y="4658436"/>
            <a:chExt cx="1662430" cy="490220"/>
          </a:xfrm>
        </p:grpSpPr>
        <p:sp>
          <p:nvSpPr>
            <p:cNvPr id="5" name="object 5"/>
            <p:cNvSpPr/>
            <p:nvPr/>
          </p:nvSpPr>
          <p:spPr>
            <a:xfrm>
              <a:off x="2048255" y="4658436"/>
              <a:ext cx="537210" cy="490220"/>
            </a:xfrm>
            <a:custGeom>
              <a:avLst/>
              <a:gdLst/>
              <a:ahLst/>
              <a:cxnLst/>
              <a:rect l="l" t="t" r="r" b="b"/>
              <a:pathLst>
                <a:path w="537210" h="490220">
                  <a:moveTo>
                    <a:pt x="0" y="0"/>
                  </a:moveTo>
                  <a:lnTo>
                    <a:pt x="0" y="489635"/>
                  </a:lnTo>
                  <a:lnTo>
                    <a:pt x="537176" y="489635"/>
                  </a:lnTo>
                  <a:lnTo>
                    <a:pt x="462914" y="252479"/>
                  </a:lnTo>
                  <a:lnTo>
                    <a:pt x="274319" y="92864"/>
                  </a:lnTo>
                  <a:lnTo>
                    <a:pt x="85725" y="18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24327" y="4658436"/>
              <a:ext cx="537210" cy="490220"/>
            </a:xfrm>
            <a:custGeom>
              <a:avLst/>
              <a:gdLst/>
              <a:ahLst/>
              <a:cxnLst/>
              <a:rect l="l" t="t" r="r" b="b"/>
              <a:pathLst>
                <a:path w="537210" h="490220">
                  <a:moveTo>
                    <a:pt x="0" y="0"/>
                  </a:moveTo>
                  <a:lnTo>
                    <a:pt x="0" y="489635"/>
                  </a:lnTo>
                  <a:lnTo>
                    <a:pt x="537176" y="489635"/>
                  </a:lnTo>
                  <a:lnTo>
                    <a:pt x="462915" y="252479"/>
                  </a:lnTo>
                  <a:lnTo>
                    <a:pt x="274320" y="92864"/>
                  </a:lnTo>
                  <a:lnTo>
                    <a:pt x="85725" y="18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72967" y="4658436"/>
              <a:ext cx="537210" cy="490220"/>
            </a:xfrm>
            <a:custGeom>
              <a:avLst/>
              <a:gdLst/>
              <a:ahLst/>
              <a:cxnLst/>
              <a:rect l="l" t="t" r="r" b="b"/>
              <a:pathLst>
                <a:path w="537210" h="490220">
                  <a:moveTo>
                    <a:pt x="0" y="0"/>
                  </a:moveTo>
                  <a:lnTo>
                    <a:pt x="0" y="489635"/>
                  </a:lnTo>
                  <a:lnTo>
                    <a:pt x="537176" y="489635"/>
                  </a:lnTo>
                  <a:lnTo>
                    <a:pt x="462915" y="252479"/>
                  </a:lnTo>
                  <a:lnTo>
                    <a:pt x="274320" y="92864"/>
                  </a:lnTo>
                  <a:lnTo>
                    <a:pt x="85725" y="18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29983" y="0"/>
            <a:ext cx="2414270" cy="1556385"/>
          </a:xfrm>
          <a:custGeom>
            <a:avLst/>
            <a:gdLst/>
            <a:ahLst/>
            <a:cxnLst/>
            <a:rect l="l" t="t" r="r" b="b"/>
            <a:pathLst>
              <a:path w="2414270" h="1556385">
                <a:moveTo>
                  <a:pt x="2414016" y="0"/>
                </a:moveTo>
                <a:lnTo>
                  <a:pt x="0" y="0"/>
                </a:lnTo>
                <a:lnTo>
                  <a:pt x="5648" y="40682"/>
                </a:lnTo>
                <a:lnTo>
                  <a:pt x="13073" y="85788"/>
                </a:lnTo>
                <a:lnTo>
                  <a:pt x="22530" y="134204"/>
                </a:lnTo>
                <a:lnTo>
                  <a:pt x="34270" y="184817"/>
                </a:lnTo>
                <a:lnTo>
                  <a:pt x="48546" y="236514"/>
                </a:lnTo>
                <a:lnTo>
                  <a:pt x="65614" y="288182"/>
                </a:lnTo>
                <a:lnTo>
                  <a:pt x="85725" y="338709"/>
                </a:lnTo>
                <a:lnTo>
                  <a:pt x="103926" y="372516"/>
                </a:lnTo>
                <a:lnTo>
                  <a:pt x="127917" y="404391"/>
                </a:lnTo>
                <a:lnTo>
                  <a:pt x="157231" y="434198"/>
                </a:lnTo>
                <a:lnTo>
                  <a:pt x="191406" y="461803"/>
                </a:lnTo>
                <a:lnTo>
                  <a:pt x="229975" y="487072"/>
                </a:lnTo>
                <a:lnTo>
                  <a:pt x="272474" y="509871"/>
                </a:lnTo>
                <a:lnTo>
                  <a:pt x="318439" y="530066"/>
                </a:lnTo>
                <a:lnTo>
                  <a:pt x="367403" y="547522"/>
                </a:lnTo>
                <a:lnTo>
                  <a:pt x="418904" y="562105"/>
                </a:lnTo>
                <a:lnTo>
                  <a:pt x="472476" y="573682"/>
                </a:lnTo>
                <a:lnTo>
                  <a:pt x="527653" y="582117"/>
                </a:lnTo>
                <a:lnTo>
                  <a:pt x="583973" y="587276"/>
                </a:lnTo>
                <a:lnTo>
                  <a:pt x="640969" y="589026"/>
                </a:lnTo>
                <a:lnTo>
                  <a:pt x="691679" y="587627"/>
                </a:lnTo>
                <a:lnTo>
                  <a:pt x="742235" y="583358"/>
                </a:lnTo>
                <a:lnTo>
                  <a:pt x="792291" y="576113"/>
                </a:lnTo>
                <a:lnTo>
                  <a:pt x="841501" y="565785"/>
                </a:lnTo>
                <a:lnTo>
                  <a:pt x="884857" y="555669"/>
                </a:lnTo>
                <a:lnTo>
                  <a:pt x="929941" y="546168"/>
                </a:lnTo>
                <a:lnTo>
                  <a:pt x="976535" y="537435"/>
                </a:lnTo>
                <a:lnTo>
                  <a:pt x="1024422" y="529625"/>
                </a:lnTo>
                <a:lnTo>
                  <a:pt x="1073382" y="522889"/>
                </a:lnTo>
                <a:lnTo>
                  <a:pt x="1123197" y="517383"/>
                </a:lnTo>
                <a:lnTo>
                  <a:pt x="1173648" y="513260"/>
                </a:lnTo>
                <a:lnTo>
                  <a:pt x="1224518" y="510674"/>
                </a:lnTo>
                <a:lnTo>
                  <a:pt x="1275588" y="509777"/>
                </a:lnTo>
                <a:lnTo>
                  <a:pt x="1324904" y="510662"/>
                </a:lnTo>
                <a:lnTo>
                  <a:pt x="1374015" y="513407"/>
                </a:lnTo>
                <a:lnTo>
                  <a:pt x="1422723" y="518153"/>
                </a:lnTo>
                <a:lnTo>
                  <a:pt x="1470831" y="525036"/>
                </a:lnTo>
                <a:lnTo>
                  <a:pt x="1518141" y="534198"/>
                </a:lnTo>
                <a:lnTo>
                  <a:pt x="1564458" y="545775"/>
                </a:lnTo>
                <a:lnTo>
                  <a:pt x="1609584" y="559907"/>
                </a:lnTo>
                <a:lnTo>
                  <a:pt x="1653321" y="576733"/>
                </a:lnTo>
                <a:lnTo>
                  <a:pt x="1695474" y="596391"/>
                </a:lnTo>
                <a:lnTo>
                  <a:pt x="1735844" y="619019"/>
                </a:lnTo>
                <a:lnTo>
                  <a:pt x="1774236" y="644758"/>
                </a:lnTo>
                <a:lnTo>
                  <a:pt x="1810451" y="673745"/>
                </a:lnTo>
                <a:lnTo>
                  <a:pt x="1844294" y="706120"/>
                </a:lnTo>
                <a:lnTo>
                  <a:pt x="1870708" y="737853"/>
                </a:lnTo>
                <a:lnTo>
                  <a:pt x="1892047" y="771793"/>
                </a:lnTo>
                <a:lnTo>
                  <a:pt x="1908779" y="807669"/>
                </a:lnTo>
                <a:lnTo>
                  <a:pt x="1921376" y="845209"/>
                </a:lnTo>
                <a:lnTo>
                  <a:pt x="1930306" y="884144"/>
                </a:lnTo>
                <a:lnTo>
                  <a:pt x="1936039" y="924203"/>
                </a:lnTo>
                <a:lnTo>
                  <a:pt x="1939044" y="965117"/>
                </a:lnTo>
                <a:lnTo>
                  <a:pt x="1939790" y="1006614"/>
                </a:lnTo>
                <a:lnTo>
                  <a:pt x="1938749" y="1048424"/>
                </a:lnTo>
                <a:lnTo>
                  <a:pt x="1936388" y="1090277"/>
                </a:lnTo>
                <a:lnTo>
                  <a:pt x="1933177" y="1131903"/>
                </a:lnTo>
                <a:lnTo>
                  <a:pt x="1926086" y="1213390"/>
                </a:lnTo>
                <a:lnTo>
                  <a:pt x="1923144" y="1252711"/>
                </a:lnTo>
                <a:lnTo>
                  <a:pt x="1921231" y="1290723"/>
                </a:lnTo>
                <a:lnTo>
                  <a:pt x="1920816" y="1327155"/>
                </a:lnTo>
                <a:lnTo>
                  <a:pt x="1922369" y="1361738"/>
                </a:lnTo>
                <a:lnTo>
                  <a:pt x="1933255" y="1424273"/>
                </a:lnTo>
                <a:lnTo>
                  <a:pt x="1957647" y="1476165"/>
                </a:lnTo>
                <a:lnTo>
                  <a:pt x="1999300" y="1515250"/>
                </a:lnTo>
                <a:lnTo>
                  <a:pt x="2061972" y="1539367"/>
                </a:lnTo>
                <a:lnTo>
                  <a:pt x="2101552" y="1546875"/>
                </a:lnTo>
                <a:lnTo>
                  <a:pt x="2174236" y="1554940"/>
                </a:lnTo>
                <a:lnTo>
                  <a:pt x="2207387" y="1555877"/>
                </a:lnTo>
                <a:lnTo>
                  <a:pt x="2272730" y="1551924"/>
                </a:lnTo>
                <a:lnTo>
                  <a:pt x="2328656" y="1541399"/>
                </a:lnTo>
                <a:lnTo>
                  <a:pt x="2375604" y="1526301"/>
                </a:lnTo>
                <a:lnTo>
                  <a:pt x="2414016" y="1508633"/>
                </a:lnTo>
                <a:lnTo>
                  <a:pt x="2414016" y="0"/>
                </a:lnTo>
                <a:close/>
              </a:path>
            </a:pathLst>
          </a:custGeom>
          <a:solidFill>
            <a:srgbClr val="FFB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127613"/>
            <a:ext cx="9144000" cy="1016000"/>
          </a:xfrm>
          <a:custGeom>
            <a:avLst/>
            <a:gdLst/>
            <a:ahLst/>
            <a:cxnLst/>
            <a:rect l="l" t="t" r="r" b="b"/>
            <a:pathLst>
              <a:path w="9144000" h="1016000">
                <a:moveTo>
                  <a:pt x="2757043" y="0"/>
                </a:moveTo>
                <a:lnTo>
                  <a:pt x="1588527" y="71050"/>
                </a:lnTo>
                <a:lnTo>
                  <a:pt x="722763" y="227361"/>
                </a:lnTo>
                <a:lnTo>
                  <a:pt x="184878" y="383672"/>
                </a:lnTo>
                <a:lnTo>
                  <a:pt x="0" y="454723"/>
                </a:lnTo>
                <a:lnTo>
                  <a:pt x="0" y="1015857"/>
                </a:lnTo>
                <a:lnTo>
                  <a:pt x="9144000" y="1015857"/>
                </a:lnTo>
                <a:lnTo>
                  <a:pt x="9144000" y="305968"/>
                </a:lnTo>
                <a:lnTo>
                  <a:pt x="9093796" y="279641"/>
                </a:lnTo>
                <a:lnTo>
                  <a:pt x="8910479" y="221722"/>
                </a:lnTo>
                <a:lnTo>
                  <a:pt x="8544997" y="163804"/>
                </a:lnTo>
                <a:lnTo>
                  <a:pt x="7948295" y="137477"/>
                </a:lnTo>
                <a:lnTo>
                  <a:pt x="7889376" y="138002"/>
                </a:lnTo>
                <a:lnTo>
                  <a:pt x="7831435" y="139545"/>
                </a:lnTo>
                <a:lnTo>
                  <a:pt x="7774437" y="142060"/>
                </a:lnTo>
                <a:lnTo>
                  <a:pt x="7718349" y="145501"/>
                </a:lnTo>
                <a:lnTo>
                  <a:pt x="7663136" y="149821"/>
                </a:lnTo>
                <a:lnTo>
                  <a:pt x="7608765" y="154975"/>
                </a:lnTo>
                <a:lnTo>
                  <a:pt x="7555200" y="160916"/>
                </a:lnTo>
                <a:lnTo>
                  <a:pt x="7502409" y="167598"/>
                </a:lnTo>
                <a:lnTo>
                  <a:pt x="7450357" y="174973"/>
                </a:lnTo>
                <a:lnTo>
                  <a:pt x="7399009" y="182997"/>
                </a:lnTo>
                <a:lnTo>
                  <a:pt x="7348333" y="191623"/>
                </a:lnTo>
                <a:lnTo>
                  <a:pt x="7298292" y="200804"/>
                </a:lnTo>
                <a:lnTo>
                  <a:pt x="7248854" y="210495"/>
                </a:lnTo>
                <a:lnTo>
                  <a:pt x="7199985" y="220648"/>
                </a:lnTo>
                <a:lnTo>
                  <a:pt x="7151649" y="231218"/>
                </a:lnTo>
                <a:lnTo>
                  <a:pt x="7103814" y="242158"/>
                </a:lnTo>
                <a:lnTo>
                  <a:pt x="7056445" y="253423"/>
                </a:lnTo>
                <a:lnTo>
                  <a:pt x="7009507" y="264965"/>
                </a:lnTo>
                <a:lnTo>
                  <a:pt x="6962967" y="276738"/>
                </a:lnTo>
                <a:lnTo>
                  <a:pt x="6870944" y="300794"/>
                </a:lnTo>
                <a:lnTo>
                  <a:pt x="6600869" y="373704"/>
                </a:lnTo>
                <a:lnTo>
                  <a:pt x="6511932" y="397020"/>
                </a:lnTo>
                <a:lnTo>
                  <a:pt x="6467515" y="408284"/>
                </a:lnTo>
                <a:lnTo>
                  <a:pt x="6423085" y="419224"/>
                </a:lnTo>
                <a:lnTo>
                  <a:pt x="6378610" y="429794"/>
                </a:lnTo>
                <a:lnTo>
                  <a:pt x="6334054" y="439948"/>
                </a:lnTo>
                <a:lnTo>
                  <a:pt x="6289384" y="449638"/>
                </a:lnTo>
                <a:lnTo>
                  <a:pt x="6244566" y="458819"/>
                </a:lnTo>
                <a:lnTo>
                  <a:pt x="6199566" y="467445"/>
                </a:lnTo>
                <a:lnTo>
                  <a:pt x="6154348" y="475469"/>
                </a:lnTo>
                <a:lnTo>
                  <a:pt x="6108881" y="482845"/>
                </a:lnTo>
                <a:lnTo>
                  <a:pt x="6063128" y="489526"/>
                </a:lnTo>
                <a:lnTo>
                  <a:pt x="6017056" y="495467"/>
                </a:lnTo>
                <a:lnTo>
                  <a:pt x="5970632" y="500621"/>
                </a:lnTo>
                <a:lnTo>
                  <a:pt x="5923820" y="504941"/>
                </a:lnTo>
                <a:lnTo>
                  <a:pt x="5876587" y="508382"/>
                </a:lnTo>
                <a:lnTo>
                  <a:pt x="5828898" y="510897"/>
                </a:lnTo>
                <a:lnTo>
                  <a:pt x="5780720" y="512441"/>
                </a:lnTo>
                <a:lnTo>
                  <a:pt x="5732018" y="512965"/>
                </a:lnTo>
                <a:lnTo>
                  <a:pt x="5695063" y="512658"/>
                </a:lnTo>
                <a:lnTo>
                  <a:pt x="5620058" y="510158"/>
                </a:lnTo>
                <a:lnTo>
                  <a:pt x="5541633" y="504881"/>
                </a:lnTo>
                <a:lnTo>
                  <a:pt x="5502121" y="501208"/>
                </a:lnTo>
                <a:lnTo>
                  <a:pt x="5463441" y="496941"/>
                </a:lnTo>
                <a:lnTo>
                  <a:pt x="5425538" y="492102"/>
                </a:lnTo>
                <a:lnTo>
                  <a:pt x="5351842" y="480798"/>
                </a:lnTo>
                <a:lnTo>
                  <a:pt x="5280592" y="467474"/>
                </a:lnTo>
                <a:lnTo>
                  <a:pt x="5211347" y="452311"/>
                </a:lnTo>
                <a:lnTo>
                  <a:pt x="5143666" y="435488"/>
                </a:lnTo>
                <a:lnTo>
                  <a:pt x="5077107" y="417184"/>
                </a:lnTo>
                <a:lnTo>
                  <a:pt x="5011230" y="397579"/>
                </a:lnTo>
                <a:lnTo>
                  <a:pt x="4945593" y="376852"/>
                </a:lnTo>
                <a:lnTo>
                  <a:pt x="4879757" y="355183"/>
                </a:lnTo>
                <a:lnTo>
                  <a:pt x="4641384" y="274513"/>
                </a:lnTo>
                <a:lnTo>
                  <a:pt x="4569188" y="250825"/>
                </a:lnTo>
                <a:lnTo>
                  <a:pt x="4494366" y="227183"/>
                </a:lnTo>
                <a:lnTo>
                  <a:pt x="4455833" y="215435"/>
                </a:lnTo>
                <a:lnTo>
                  <a:pt x="4416478" y="203765"/>
                </a:lnTo>
                <a:lnTo>
                  <a:pt x="4376246" y="192196"/>
                </a:lnTo>
                <a:lnTo>
                  <a:pt x="4335082" y="180751"/>
                </a:lnTo>
                <a:lnTo>
                  <a:pt x="4292930" y="169451"/>
                </a:lnTo>
                <a:lnTo>
                  <a:pt x="4249736" y="158320"/>
                </a:lnTo>
                <a:lnTo>
                  <a:pt x="4205445" y="147380"/>
                </a:lnTo>
                <a:lnTo>
                  <a:pt x="4160001" y="136652"/>
                </a:lnTo>
                <a:lnTo>
                  <a:pt x="4113349" y="126161"/>
                </a:lnTo>
                <a:lnTo>
                  <a:pt x="4065435" y="115927"/>
                </a:lnTo>
                <a:lnTo>
                  <a:pt x="4016202" y="105974"/>
                </a:lnTo>
                <a:lnTo>
                  <a:pt x="3965596" y="96324"/>
                </a:lnTo>
                <a:lnTo>
                  <a:pt x="3913562" y="86999"/>
                </a:lnTo>
                <a:lnTo>
                  <a:pt x="3860045" y="78022"/>
                </a:lnTo>
                <a:lnTo>
                  <a:pt x="3804989" y="69416"/>
                </a:lnTo>
                <a:lnTo>
                  <a:pt x="3748339" y="61202"/>
                </a:lnTo>
                <a:lnTo>
                  <a:pt x="3690041" y="53403"/>
                </a:lnTo>
                <a:lnTo>
                  <a:pt x="3630039" y="46041"/>
                </a:lnTo>
                <a:lnTo>
                  <a:pt x="3568278" y="39140"/>
                </a:lnTo>
                <a:lnTo>
                  <a:pt x="3504703" y="32721"/>
                </a:lnTo>
                <a:lnTo>
                  <a:pt x="3439258" y="26807"/>
                </a:lnTo>
                <a:lnTo>
                  <a:pt x="3371889" y="21420"/>
                </a:lnTo>
                <a:lnTo>
                  <a:pt x="3302540" y="16583"/>
                </a:lnTo>
                <a:lnTo>
                  <a:pt x="3231157" y="12318"/>
                </a:lnTo>
                <a:lnTo>
                  <a:pt x="3157684" y="8647"/>
                </a:lnTo>
                <a:lnTo>
                  <a:pt x="3082066" y="5594"/>
                </a:lnTo>
                <a:lnTo>
                  <a:pt x="3004248" y="3180"/>
                </a:lnTo>
                <a:lnTo>
                  <a:pt x="2924175" y="1428"/>
                </a:lnTo>
                <a:lnTo>
                  <a:pt x="2841792" y="360"/>
                </a:lnTo>
                <a:lnTo>
                  <a:pt x="2757043" y="0"/>
                </a:lnTo>
                <a:close/>
              </a:path>
            </a:pathLst>
          </a:custGeom>
          <a:solidFill>
            <a:srgbClr val="FF4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05271" y="1382013"/>
            <a:ext cx="1481455" cy="558800"/>
          </a:xfrm>
          <a:custGeom>
            <a:avLst/>
            <a:gdLst/>
            <a:ahLst/>
            <a:cxnLst/>
            <a:rect l="l" t="t" r="r" b="b"/>
            <a:pathLst>
              <a:path w="1481454" h="558800">
                <a:moveTo>
                  <a:pt x="740663" y="0"/>
                </a:moveTo>
                <a:lnTo>
                  <a:pt x="673247" y="1140"/>
                </a:lnTo>
                <a:lnTo>
                  <a:pt x="607526" y="4497"/>
                </a:lnTo>
                <a:lnTo>
                  <a:pt x="543762" y="9970"/>
                </a:lnTo>
                <a:lnTo>
                  <a:pt x="482218" y="17462"/>
                </a:lnTo>
                <a:lnTo>
                  <a:pt x="423154" y="26875"/>
                </a:lnTo>
                <a:lnTo>
                  <a:pt x="366832" y="38109"/>
                </a:lnTo>
                <a:lnTo>
                  <a:pt x="313513" y="51066"/>
                </a:lnTo>
                <a:lnTo>
                  <a:pt x="263459" y="65648"/>
                </a:lnTo>
                <a:lnTo>
                  <a:pt x="216931" y="81756"/>
                </a:lnTo>
                <a:lnTo>
                  <a:pt x="174191" y="99291"/>
                </a:lnTo>
                <a:lnTo>
                  <a:pt x="135500" y="118156"/>
                </a:lnTo>
                <a:lnTo>
                  <a:pt x="101120" y="138251"/>
                </a:lnTo>
                <a:lnTo>
                  <a:pt x="46336" y="181738"/>
                </a:lnTo>
                <a:lnTo>
                  <a:pt x="11932" y="228966"/>
                </a:lnTo>
                <a:lnTo>
                  <a:pt x="0" y="279146"/>
                </a:lnTo>
                <a:lnTo>
                  <a:pt x="3026" y="304555"/>
                </a:lnTo>
                <a:lnTo>
                  <a:pt x="26456" y="353357"/>
                </a:lnTo>
                <a:lnTo>
                  <a:pt x="71311" y="398813"/>
                </a:lnTo>
                <a:lnTo>
                  <a:pt x="135500" y="440135"/>
                </a:lnTo>
                <a:lnTo>
                  <a:pt x="174191" y="459000"/>
                </a:lnTo>
                <a:lnTo>
                  <a:pt x="216931" y="476535"/>
                </a:lnTo>
                <a:lnTo>
                  <a:pt x="263459" y="492643"/>
                </a:lnTo>
                <a:lnTo>
                  <a:pt x="313513" y="507225"/>
                </a:lnTo>
                <a:lnTo>
                  <a:pt x="366832" y="520182"/>
                </a:lnTo>
                <a:lnTo>
                  <a:pt x="423154" y="531416"/>
                </a:lnTo>
                <a:lnTo>
                  <a:pt x="482218" y="540829"/>
                </a:lnTo>
                <a:lnTo>
                  <a:pt x="543762" y="548321"/>
                </a:lnTo>
                <a:lnTo>
                  <a:pt x="607526" y="553794"/>
                </a:lnTo>
                <a:lnTo>
                  <a:pt x="673247" y="557151"/>
                </a:lnTo>
                <a:lnTo>
                  <a:pt x="740663" y="558292"/>
                </a:lnTo>
                <a:lnTo>
                  <a:pt x="808080" y="557151"/>
                </a:lnTo>
                <a:lnTo>
                  <a:pt x="873801" y="553794"/>
                </a:lnTo>
                <a:lnTo>
                  <a:pt x="937565" y="548321"/>
                </a:lnTo>
                <a:lnTo>
                  <a:pt x="999109" y="540829"/>
                </a:lnTo>
                <a:lnTo>
                  <a:pt x="1058173" y="531416"/>
                </a:lnTo>
                <a:lnTo>
                  <a:pt x="1114495" y="520182"/>
                </a:lnTo>
                <a:lnTo>
                  <a:pt x="1167814" y="507225"/>
                </a:lnTo>
                <a:lnTo>
                  <a:pt x="1217868" y="492643"/>
                </a:lnTo>
                <a:lnTo>
                  <a:pt x="1264396" y="476535"/>
                </a:lnTo>
                <a:lnTo>
                  <a:pt x="1307136" y="459000"/>
                </a:lnTo>
                <a:lnTo>
                  <a:pt x="1345827" y="440135"/>
                </a:lnTo>
                <a:lnTo>
                  <a:pt x="1380207" y="420040"/>
                </a:lnTo>
                <a:lnTo>
                  <a:pt x="1434991" y="376553"/>
                </a:lnTo>
                <a:lnTo>
                  <a:pt x="1469395" y="329325"/>
                </a:lnTo>
                <a:lnTo>
                  <a:pt x="1481327" y="279146"/>
                </a:lnTo>
                <a:lnTo>
                  <a:pt x="1478301" y="253736"/>
                </a:lnTo>
                <a:lnTo>
                  <a:pt x="1454871" y="204934"/>
                </a:lnTo>
                <a:lnTo>
                  <a:pt x="1410016" y="159478"/>
                </a:lnTo>
                <a:lnTo>
                  <a:pt x="1345827" y="118156"/>
                </a:lnTo>
                <a:lnTo>
                  <a:pt x="1307136" y="99291"/>
                </a:lnTo>
                <a:lnTo>
                  <a:pt x="1264396" y="81756"/>
                </a:lnTo>
                <a:lnTo>
                  <a:pt x="1217868" y="65648"/>
                </a:lnTo>
                <a:lnTo>
                  <a:pt x="1167814" y="51066"/>
                </a:lnTo>
                <a:lnTo>
                  <a:pt x="1114495" y="38109"/>
                </a:lnTo>
                <a:lnTo>
                  <a:pt x="1058173" y="26875"/>
                </a:lnTo>
                <a:lnTo>
                  <a:pt x="999109" y="17462"/>
                </a:lnTo>
                <a:lnTo>
                  <a:pt x="937565" y="9970"/>
                </a:lnTo>
                <a:lnTo>
                  <a:pt x="873801" y="4497"/>
                </a:lnTo>
                <a:lnTo>
                  <a:pt x="808080" y="1140"/>
                </a:lnTo>
                <a:lnTo>
                  <a:pt x="740663" y="0"/>
                </a:lnTo>
                <a:close/>
              </a:path>
            </a:pathLst>
          </a:custGeom>
          <a:solidFill>
            <a:srgbClr val="FF4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1103" y="2965322"/>
            <a:ext cx="4170045" cy="796290"/>
          </a:xfrm>
          <a:custGeom>
            <a:avLst/>
            <a:gdLst/>
            <a:ahLst/>
            <a:cxnLst/>
            <a:rect l="l" t="t" r="r" b="b"/>
            <a:pathLst>
              <a:path w="4170045" h="796289">
                <a:moveTo>
                  <a:pt x="2084832" y="0"/>
                </a:moveTo>
                <a:lnTo>
                  <a:pt x="2010058" y="251"/>
                </a:lnTo>
                <a:lnTo>
                  <a:pt x="1935946" y="999"/>
                </a:lnTo>
                <a:lnTo>
                  <a:pt x="1862540" y="2235"/>
                </a:lnTo>
                <a:lnTo>
                  <a:pt x="1789885" y="3952"/>
                </a:lnTo>
                <a:lnTo>
                  <a:pt x="1718024" y="6140"/>
                </a:lnTo>
                <a:lnTo>
                  <a:pt x="1647002" y="8791"/>
                </a:lnTo>
                <a:lnTo>
                  <a:pt x="1576862" y="11897"/>
                </a:lnTo>
                <a:lnTo>
                  <a:pt x="1507649" y="15450"/>
                </a:lnTo>
                <a:lnTo>
                  <a:pt x="1439406" y="19440"/>
                </a:lnTo>
                <a:lnTo>
                  <a:pt x="1372179" y="23860"/>
                </a:lnTo>
                <a:lnTo>
                  <a:pt x="1306011" y="28701"/>
                </a:lnTo>
                <a:lnTo>
                  <a:pt x="1240945" y="33955"/>
                </a:lnTo>
                <a:lnTo>
                  <a:pt x="1177027" y="39614"/>
                </a:lnTo>
                <a:lnTo>
                  <a:pt x="1114300" y="45668"/>
                </a:lnTo>
                <a:lnTo>
                  <a:pt x="1052809" y="52109"/>
                </a:lnTo>
                <a:lnTo>
                  <a:pt x="992597" y="58930"/>
                </a:lnTo>
                <a:lnTo>
                  <a:pt x="933709" y="66122"/>
                </a:lnTo>
                <a:lnTo>
                  <a:pt x="876189" y="73676"/>
                </a:lnTo>
                <a:lnTo>
                  <a:pt x="820080" y="81584"/>
                </a:lnTo>
                <a:lnTo>
                  <a:pt x="765428" y="89837"/>
                </a:lnTo>
                <a:lnTo>
                  <a:pt x="712275" y="98427"/>
                </a:lnTo>
                <a:lnTo>
                  <a:pt x="660667" y="107346"/>
                </a:lnTo>
                <a:lnTo>
                  <a:pt x="610647" y="116586"/>
                </a:lnTo>
                <a:lnTo>
                  <a:pt x="562260" y="126137"/>
                </a:lnTo>
                <a:lnTo>
                  <a:pt x="515549" y="135991"/>
                </a:lnTo>
                <a:lnTo>
                  <a:pt x="470558" y="146141"/>
                </a:lnTo>
                <a:lnTo>
                  <a:pt x="427332" y="156577"/>
                </a:lnTo>
                <a:lnTo>
                  <a:pt x="385915" y="167292"/>
                </a:lnTo>
                <a:lnTo>
                  <a:pt x="346351" y="178276"/>
                </a:lnTo>
                <a:lnTo>
                  <a:pt x="308684" y="189522"/>
                </a:lnTo>
                <a:lnTo>
                  <a:pt x="239218" y="212764"/>
                </a:lnTo>
                <a:lnTo>
                  <a:pt x="177869" y="236951"/>
                </a:lnTo>
                <a:lnTo>
                  <a:pt x="124990" y="262015"/>
                </a:lnTo>
                <a:lnTo>
                  <a:pt x="80934" y="287889"/>
                </a:lnTo>
                <a:lnTo>
                  <a:pt x="46055" y="314507"/>
                </a:lnTo>
                <a:lnTo>
                  <a:pt x="11712" y="355679"/>
                </a:lnTo>
                <a:lnTo>
                  <a:pt x="0" y="398144"/>
                </a:lnTo>
                <a:lnTo>
                  <a:pt x="1316" y="412421"/>
                </a:lnTo>
                <a:lnTo>
                  <a:pt x="20704" y="454459"/>
                </a:lnTo>
                <a:lnTo>
                  <a:pt x="62326" y="495130"/>
                </a:lnTo>
                <a:lnTo>
                  <a:pt x="101837" y="521373"/>
                </a:lnTo>
                <a:lnTo>
                  <a:pt x="150349" y="546841"/>
                </a:lnTo>
                <a:lnTo>
                  <a:pt x="207507" y="571466"/>
                </a:lnTo>
                <a:lnTo>
                  <a:pt x="272959" y="595180"/>
                </a:lnTo>
                <a:lnTo>
                  <a:pt x="346351" y="617918"/>
                </a:lnTo>
                <a:lnTo>
                  <a:pt x="385915" y="628899"/>
                </a:lnTo>
                <a:lnTo>
                  <a:pt x="427332" y="639611"/>
                </a:lnTo>
                <a:lnTo>
                  <a:pt x="470558" y="650044"/>
                </a:lnTo>
                <a:lnTo>
                  <a:pt x="515549" y="660191"/>
                </a:lnTo>
                <a:lnTo>
                  <a:pt x="562260" y="670043"/>
                </a:lnTo>
                <a:lnTo>
                  <a:pt x="610647" y="679592"/>
                </a:lnTo>
                <a:lnTo>
                  <a:pt x="660667" y="688830"/>
                </a:lnTo>
                <a:lnTo>
                  <a:pt x="712275" y="697747"/>
                </a:lnTo>
                <a:lnTo>
                  <a:pt x="765428" y="706336"/>
                </a:lnTo>
                <a:lnTo>
                  <a:pt x="820080" y="714587"/>
                </a:lnTo>
                <a:lnTo>
                  <a:pt x="876189" y="722494"/>
                </a:lnTo>
                <a:lnTo>
                  <a:pt x="933709" y="730046"/>
                </a:lnTo>
                <a:lnTo>
                  <a:pt x="992597" y="737237"/>
                </a:lnTo>
                <a:lnTo>
                  <a:pt x="1052809" y="744057"/>
                </a:lnTo>
                <a:lnTo>
                  <a:pt x="1114300" y="750498"/>
                </a:lnTo>
                <a:lnTo>
                  <a:pt x="1177027" y="756551"/>
                </a:lnTo>
                <a:lnTo>
                  <a:pt x="1240945" y="762209"/>
                </a:lnTo>
                <a:lnTo>
                  <a:pt x="1306011" y="767462"/>
                </a:lnTo>
                <a:lnTo>
                  <a:pt x="1372179" y="772303"/>
                </a:lnTo>
                <a:lnTo>
                  <a:pt x="1439406" y="776723"/>
                </a:lnTo>
                <a:lnTo>
                  <a:pt x="1507649" y="780713"/>
                </a:lnTo>
                <a:lnTo>
                  <a:pt x="1576862" y="784265"/>
                </a:lnTo>
                <a:lnTo>
                  <a:pt x="1647002" y="787371"/>
                </a:lnTo>
                <a:lnTo>
                  <a:pt x="1718024" y="790022"/>
                </a:lnTo>
                <a:lnTo>
                  <a:pt x="1789885" y="792210"/>
                </a:lnTo>
                <a:lnTo>
                  <a:pt x="1862540" y="793927"/>
                </a:lnTo>
                <a:lnTo>
                  <a:pt x="1935946" y="795163"/>
                </a:lnTo>
                <a:lnTo>
                  <a:pt x="2010058" y="795911"/>
                </a:lnTo>
                <a:lnTo>
                  <a:pt x="2084832" y="796163"/>
                </a:lnTo>
                <a:lnTo>
                  <a:pt x="2159605" y="795911"/>
                </a:lnTo>
                <a:lnTo>
                  <a:pt x="2233717" y="795163"/>
                </a:lnTo>
                <a:lnTo>
                  <a:pt x="2307123" y="793927"/>
                </a:lnTo>
                <a:lnTo>
                  <a:pt x="2379778" y="792210"/>
                </a:lnTo>
                <a:lnTo>
                  <a:pt x="2451639" y="790022"/>
                </a:lnTo>
                <a:lnTo>
                  <a:pt x="2522661" y="787371"/>
                </a:lnTo>
                <a:lnTo>
                  <a:pt x="2592801" y="784265"/>
                </a:lnTo>
                <a:lnTo>
                  <a:pt x="2662014" y="780713"/>
                </a:lnTo>
                <a:lnTo>
                  <a:pt x="2730257" y="776723"/>
                </a:lnTo>
                <a:lnTo>
                  <a:pt x="2797484" y="772303"/>
                </a:lnTo>
                <a:lnTo>
                  <a:pt x="2863652" y="767462"/>
                </a:lnTo>
                <a:lnTo>
                  <a:pt x="2928718" y="762209"/>
                </a:lnTo>
                <a:lnTo>
                  <a:pt x="2992636" y="756551"/>
                </a:lnTo>
                <a:lnTo>
                  <a:pt x="3055363" y="750498"/>
                </a:lnTo>
                <a:lnTo>
                  <a:pt x="3116854" y="744057"/>
                </a:lnTo>
                <a:lnTo>
                  <a:pt x="3177066" y="737237"/>
                </a:lnTo>
                <a:lnTo>
                  <a:pt x="3235954" y="730046"/>
                </a:lnTo>
                <a:lnTo>
                  <a:pt x="3293474" y="722494"/>
                </a:lnTo>
                <a:lnTo>
                  <a:pt x="3349583" y="714587"/>
                </a:lnTo>
                <a:lnTo>
                  <a:pt x="3404235" y="706336"/>
                </a:lnTo>
                <a:lnTo>
                  <a:pt x="3457388" y="697747"/>
                </a:lnTo>
                <a:lnTo>
                  <a:pt x="3508996" y="688830"/>
                </a:lnTo>
                <a:lnTo>
                  <a:pt x="3559016" y="679592"/>
                </a:lnTo>
                <a:lnTo>
                  <a:pt x="3607403" y="670043"/>
                </a:lnTo>
                <a:lnTo>
                  <a:pt x="3654114" y="660191"/>
                </a:lnTo>
                <a:lnTo>
                  <a:pt x="3699105" y="650044"/>
                </a:lnTo>
                <a:lnTo>
                  <a:pt x="3742331" y="639611"/>
                </a:lnTo>
                <a:lnTo>
                  <a:pt x="3783748" y="628899"/>
                </a:lnTo>
                <a:lnTo>
                  <a:pt x="3823312" y="617918"/>
                </a:lnTo>
                <a:lnTo>
                  <a:pt x="3860979" y="606676"/>
                </a:lnTo>
                <a:lnTo>
                  <a:pt x="3930445" y="583441"/>
                </a:lnTo>
                <a:lnTo>
                  <a:pt x="3991794" y="559263"/>
                </a:lnTo>
                <a:lnTo>
                  <a:pt x="4044673" y="534208"/>
                </a:lnTo>
                <a:lnTo>
                  <a:pt x="4088729" y="508344"/>
                </a:lnTo>
                <a:lnTo>
                  <a:pt x="4123608" y="481739"/>
                </a:lnTo>
                <a:lnTo>
                  <a:pt x="4157951" y="440587"/>
                </a:lnTo>
                <a:lnTo>
                  <a:pt x="4169664" y="398144"/>
                </a:lnTo>
                <a:lnTo>
                  <a:pt x="4168347" y="383860"/>
                </a:lnTo>
                <a:lnTo>
                  <a:pt x="4148959" y="341800"/>
                </a:lnTo>
                <a:lnTo>
                  <a:pt x="4107337" y="301109"/>
                </a:lnTo>
                <a:lnTo>
                  <a:pt x="4067826" y="274855"/>
                </a:lnTo>
                <a:lnTo>
                  <a:pt x="4019314" y="249377"/>
                </a:lnTo>
                <a:lnTo>
                  <a:pt x="3962156" y="224743"/>
                </a:lnTo>
                <a:lnTo>
                  <a:pt x="3896704" y="201020"/>
                </a:lnTo>
                <a:lnTo>
                  <a:pt x="3823312" y="178276"/>
                </a:lnTo>
                <a:lnTo>
                  <a:pt x="3783748" y="167292"/>
                </a:lnTo>
                <a:lnTo>
                  <a:pt x="3742331" y="156577"/>
                </a:lnTo>
                <a:lnTo>
                  <a:pt x="3699105" y="146141"/>
                </a:lnTo>
                <a:lnTo>
                  <a:pt x="3654114" y="135991"/>
                </a:lnTo>
                <a:lnTo>
                  <a:pt x="3607403" y="126137"/>
                </a:lnTo>
                <a:lnTo>
                  <a:pt x="3559016" y="116585"/>
                </a:lnTo>
                <a:lnTo>
                  <a:pt x="3508996" y="107346"/>
                </a:lnTo>
                <a:lnTo>
                  <a:pt x="3457388" y="98427"/>
                </a:lnTo>
                <a:lnTo>
                  <a:pt x="3404235" y="89837"/>
                </a:lnTo>
                <a:lnTo>
                  <a:pt x="3349583" y="81584"/>
                </a:lnTo>
                <a:lnTo>
                  <a:pt x="3293474" y="73676"/>
                </a:lnTo>
                <a:lnTo>
                  <a:pt x="3235954" y="66122"/>
                </a:lnTo>
                <a:lnTo>
                  <a:pt x="3177066" y="58930"/>
                </a:lnTo>
                <a:lnTo>
                  <a:pt x="3116854" y="52109"/>
                </a:lnTo>
                <a:lnTo>
                  <a:pt x="3055363" y="45668"/>
                </a:lnTo>
                <a:lnTo>
                  <a:pt x="2992636" y="39614"/>
                </a:lnTo>
                <a:lnTo>
                  <a:pt x="2928718" y="33955"/>
                </a:lnTo>
                <a:lnTo>
                  <a:pt x="2863652" y="28701"/>
                </a:lnTo>
                <a:lnTo>
                  <a:pt x="2797484" y="23860"/>
                </a:lnTo>
                <a:lnTo>
                  <a:pt x="2730257" y="19440"/>
                </a:lnTo>
                <a:lnTo>
                  <a:pt x="2662014" y="15450"/>
                </a:lnTo>
                <a:lnTo>
                  <a:pt x="2592801" y="11897"/>
                </a:lnTo>
                <a:lnTo>
                  <a:pt x="2522661" y="8791"/>
                </a:lnTo>
                <a:lnTo>
                  <a:pt x="2451639" y="6140"/>
                </a:lnTo>
                <a:lnTo>
                  <a:pt x="2379778" y="3952"/>
                </a:lnTo>
                <a:lnTo>
                  <a:pt x="2307123" y="2235"/>
                </a:lnTo>
                <a:lnTo>
                  <a:pt x="2233717" y="999"/>
                </a:lnTo>
                <a:lnTo>
                  <a:pt x="2159605" y="251"/>
                </a:lnTo>
                <a:lnTo>
                  <a:pt x="2084832" y="0"/>
                </a:lnTo>
                <a:close/>
              </a:path>
            </a:pathLst>
          </a:custGeom>
          <a:solidFill>
            <a:srgbClr val="FF4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76800" y="2041525"/>
            <a:ext cx="3200400" cy="8733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800" dirty="0" smtClean="0">
                <a:solidFill>
                  <a:srgbClr val="E3E3E3"/>
                </a:solidFill>
                <a:latin typeface="Calibri"/>
                <a:cs typeface="Calibri"/>
              </a:rPr>
              <a:t>Этапы реализации проекта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81648" y="1313192"/>
            <a:ext cx="538480" cy="641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50" spc="-25" dirty="0"/>
              <a:t>02</a:t>
            </a:r>
            <a:endParaRPr sz="4050"/>
          </a:p>
        </p:txBody>
      </p:sp>
      <p:grpSp>
        <p:nvGrpSpPr>
          <p:cNvPr id="9" name="object 9"/>
          <p:cNvGrpSpPr/>
          <p:nvPr/>
        </p:nvGrpSpPr>
        <p:grpSpPr>
          <a:xfrm>
            <a:off x="7391400" y="4022725"/>
            <a:ext cx="1325880" cy="842010"/>
            <a:chOff x="7571231" y="2031872"/>
            <a:chExt cx="1325880" cy="842010"/>
          </a:xfrm>
        </p:grpSpPr>
        <p:sp>
          <p:nvSpPr>
            <p:cNvPr id="10" name="object 10"/>
            <p:cNvSpPr/>
            <p:nvPr/>
          </p:nvSpPr>
          <p:spPr>
            <a:xfrm>
              <a:off x="8467343" y="2031872"/>
              <a:ext cx="429895" cy="842010"/>
            </a:xfrm>
            <a:custGeom>
              <a:avLst/>
              <a:gdLst/>
              <a:ahLst/>
              <a:cxnLst/>
              <a:rect l="l" t="t" r="r" b="b"/>
              <a:pathLst>
                <a:path w="429895" h="842010">
                  <a:moveTo>
                    <a:pt x="429767" y="0"/>
                  </a:moveTo>
                  <a:lnTo>
                    <a:pt x="362616" y="14606"/>
                  </a:lnTo>
                  <a:lnTo>
                    <a:pt x="214883" y="73993"/>
                  </a:lnTo>
                  <a:lnTo>
                    <a:pt x="67151" y="201507"/>
                  </a:lnTo>
                  <a:lnTo>
                    <a:pt x="0" y="420497"/>
                  </a:lnTo>
                  <a:lnTo>
                    <a:pt x="67151" y="639572"/>
                  </a:lnTo>
                  <a:lnTo>
                    <a:pt x="214883" y="767397"/>
                  </a:lnTo>
                  <a:lnTo>
                    <a:pt x="362616" y="827119"/>
                  </a:lnTo>
                  <a:lnTo>
                    <a:pt x="429767" y="841882"/>
                  </a:lnTo>
                  <a:lnTo>
                    <a:pt x="429767" y="0"/>
                  </a:lnTo>
                  <a:close/>
                </a:path>
              </a:pathLst>
            </a:custGeom>
            <a:solidFill>
              <a:srgbClr val="11B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10143" y="2031872"/>
              <a:ext cx="429895" cy="842010"/>
            </a:xfrm>
            <a:custGeom>
              <a:avLst/>
              <a:gdLst/>
              <a:ahLst/>
              <a:cxnLst/>
              <a:rect l="l" t="t" r="r" b="b"/>
              <a:pathLst>
                <a:path w="429895" h="842010">
                  <a:moveTo>
                    <a:pt x="429767" y="0"/>
                  </a:moveTo>
                  <a:lnTo>
                    <a:pt x="362616" y="14606"/>
                  </a:lnTo>
                  <a:lnTo>
                    <a:pt x="214883" y="73993"/>
                  </a:lnTo>
                  <a:lnTo>
                    <a:pt x="67151" y="201507"/>
                  </a:lnTo>
                  <a:lnTo>
                    <a:pt x="0" y="420497"/>
                  </a:lnTo>
                  <a:lnTo>
                    <a:pt x="67151" y="639572"/>
                  </a:lnTo>
                  <a:lnTo>
                    <a:pt x="214883" y="767397"/>
                  </a:lnTo>
                  <a:lnTo>
                    <a:pt x="362616" y="827119"/>
                  </a:lnTo>
                  <a:lnTo>
                    <a:pt x="429767" y="841882"/>
                  </a:lnTo>
                  <a:lnTo>
                    <a:pt x="429767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71231" y="2031872"/>
              <a:ext cx="439420" cy="842010"/>
            </a:xfrm>
            <a:custGeom>
              <a:avLst/>
              <a:gdLst/>
              <a:ahLst/>
              <a:cxnLst/>
              <a:rect l="l" t="t" r="r" b="b"/>
              <a:pathLst>
                <a:path w="439420" h="842010">
                  <a:moveTo>
                    <a:pt x="438912" y="0"/>
                  </a:moveTo>
                  <a:lnTo>
                    <a:pt x="370331" y="14606"/>
                  </a:lnTo>
                  <a:lnTo>
                    <a:pt x="219455" y="73993"/>
                  </a:lnTo>
                  <a:lnTo>
                    <a:pt x="68579" y="201507"/>
                  </a:lnTo>
                  <a:lnTo>
                    <a:pt x="0" y="420497"/>
                  </a:lnTo>
                  <a:lnTo>
                    <a:pt x="68580" y="639572"/>
                  </a:lnTo>
                  <a:lnTo>
                    <a:pt x="219456" y="767397"/>
                  </a:lnTo>
                  <a:lnTo>
                    <a:pt x="370332" y="827119"/>
                  </a:lnTo>
                  <a:lnTo>
                    <a:pt x="438912" y="841882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7559302" y="832865"/>
            <a:ext cx="142875" cy="366395"/>
          </a:xfrm>
          <a:custGeom>
            <a:avLst/>
            <a:gdLst/>
            <a:ahLst/>
            <a:cxnLst/>
            <a:rect l="l" t="t" r="r" b="b"/>
            <a:pathLst>
              <a:path w="142875" h="366394">
                <a:moveTo>
                  <a:pt x="71366" y="0"/>
                </a:moveTo>
                <a:lnTo>
                  <a:pt x="47577" y="57189"/>
                </a:lnTo>
                <a:lnTo>
                  <a:pt x="7929" y="183006"/>
                </a:lnTo>
                <a:lnTo>
                  <a:pt x="0" y="308824"/>
                </a:lnTo>
                <a:lnTo>
                  <a:pt x="71366" y="366013"/>
                </a:lnTo>
                <a:lnTo>
                  <a:pt x="142732" y="308824"/>
                </a:lnTo>
                <a:lnTo>
                  <a:pt x="134802" y="183007"/>
                </a:lnTo>
                <a:lnTo>
                  <a:pt x="95154" y="57189"/>
                </a:lnTo>
                <a:lnTo>
                  <a:pt x="71366" y="0"/>
                </a:lnTo>
                <a:close/>
              </a:path>
            </a:pathLst>
          </a:custGeom>
          <a:solidFill>
            <a:srgbClr val="4D3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7312414" y="1061592"/>
            <a:ext cx="316865" cy="732155"/>
            <a:chOff x="7312414" y="1061592"/>
            <a:chExt cx="316865" cy="732155"/>
          </a:xfrm>
        </p:grpSpPr>
        <p:sp>
          <p:nvSpPr>
            <p:cNvPr id="15" name="object 15"/>
            <p:cNvSpPr/>
            <p:nvPr/>
          </p:nvSpPr>
          <p:spPr>
            <a:xfrm>
              <a:off x="7312414" y="1061592"/>
              <a:ext cx="142875" cy="366395"/>
            </a:xfrm>
            <a:custGeom>
              <a:avLst/>
              <a:gdLst/>
              <a:ahLst/>
              <a:cxnLst/>
              <a:rect l="l" t="t" r="r" b="b"/>
              <a:pathLst>
                <a:path w="142875" h="366394">
                  <a:moveTo>
                    <a:pt x="71366" y="0"/>
                  </a:moveTo>
                  <a:lnTo>
                    <a:pt x="47577" y="57209"/>
                  </a:lnTo>
                  <a:lnTo>
                    <a:pt x="7929" y="183070"/>
                  </a:lnTo>
                  <a:lnTo>
                    <a:pt x="0" y="308931"/>
                  </a:lnTo>
                  <a:lnTo>
                    <a:pt x="71366" y="366140"/>
                  </a:lnTo>
                  <a:lnTo>
                    <a:pt x="142732" y="308931"/>
                  </a:lnTo>
                  <a:lnTo>
                    <a:pt x="134802" y="183070"/>
                  </a:lnTo>
                  <a:lnTo>
                    <a:pt x="95154" y="57209"/>
                  </a:lnTo>
                  <a:lnTo>
                    <a:pt x="7136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86370" y="1427733"/>
              <a:ext cx="142875" cy="366395"/>
            </a:xfrm>
            <a:custGeom>
              <a:avLst/>
              <a:gdLst/>
              <a:ahLst/>
              <a:cxnLst/>
              <a:rect l="l" t="t" r="r" b="b"/>
              <a:pathLst>
                <a:path w="142875" h="366394">
                  <a:moveTo>
                    <a:pt x="71526" y="0"/>
                  </a:moveTo>
                  <a:lnTo>
                    <a:pt x="47684" y="57189"/>
                  </a:lnTo>
                  <a:lnTo>
                    <a:pt x="7947" y="183006"/>
                  </a:lnTo>
                  <a:lnTo>
                    <a:pt x="0" y="308824"/>
                  </a:lnTo>
                  <a:lnTo>
                    <a:pt x="71526" y="366013"/>
                  </a:lnTo>
                  <a:lnTo>
                    <a:pt x="142732" y="308824"/>
                  </a:lnTo>
                  <a:lnTo>
                    <a:pt x="134820" y="183007"/>
                  </a:lnTo>
                  <a:lnTo>
                    <a:pt x="95261" y="57189"/>
                  </a:lnTo>
                  <a:lnTo>
                    <a:pt x="71526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-76200" y="136525"/>
            <a:ext cx="5551170" cy="4451350"/>
            <a:chOff x="-76269" y="106552"/>
            <a:chExt cx="5703570" cy="4451350"/>
          </a:xfrm>
        </p:grpSpPr>
        <p:sp>
          <p:nvSpPr>
            <p:cNvPr id="18" name="object 18"/>
            <p:cNvSpPr/>
            <p:nvPr/>
          </p:nvSpPr>
          <p:spPr>
            <a:xfrm>
              <a:off x="1801494" y="1436877"/>
              <a:ext cx="1499870" cy="1629410"/>
            </a:xfrm>
            <a:custGeom>
              <a:avLst/>
              <a:gdLst/>
              <a:ahLst/>
              <a:cxnLst/>
              <a:rect l="l" t="t" r="r" b="b"/>
              <a:pathLst>
                <a:path w="1499870" h="1629410">
                  <a:moveTo>
                    <a:pt x="1380490" y="0"/>
                  </a:moveTo>
                  <a:lnTo>
                    <a:pt x="118872" y="0"/>
                  </a:lnTo>
                  <a:lnTo>
                    <a:pt x="0" y="1629029"/>
                  </a:lnTo>
                  <a:lnTo>
                    <a:pt x="1499489" y="1629029"/>
                  </a:lnTo>
                  <a:lnTo>
                    <a:pt x="138049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91183" y="3066033"/>
              <a:ext cx="1920239" cy="155575"/>
            </a:xfrm>
            <a:custGeom>
              <a:avLst/>
              <a:gdLst/>
              <a:ahLst/>
              <a:cxnLst/>
              <a:rect l="l" t="t" r="r" b="b"/>
              <a:pathLst>
                <a:path w="1920239" h="155575">
                  <a:moveTo>
                    <a:pt x="1851659" y="0"/>
                  </a:moveTo>
                  <a:lnTo>
                    <a:pt x="68325" y="0"/>
                  </a:lnTo>
                  <a:lnTo>
                    <a:pt x="0" y="155575"/>
                  </a:lnTo>
                  <a:lnTo>
                    <a:pt x="1919986" y="155575"/>
                  </a:lnTo>
                  <a:lnTo>
                    <a:pt x="1851659" y="0"/>
                  </a:lnTo>
                  <a:close/>
                </a:path>
              </a:pathLst>
            </a:custGeom>
            <a:solidFill>
              <a:srgbClr val="FD5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01494" y="2974466"/>
              <a:ext cx="1499870" cy="91440"/>
            </a:xfrm>
            <a:custGeom>
              <a:avLst/>
              <a:gdLst/>
              <a:ahLst/>
              <a:cxnLst/>
              <a:rect l="l" t="t" r="r" b="b"/>
              <a:pathLst>
                <a:path w="1499870" h="91439">
                  <a:moveTo>
                    <a:pt x="0" y="0"/>
                  </a:moveTo>
                  <a:lnTo>
                    <a:pt x="0" y="91440"/>
                  </a:lnTo>
                  <a:lnTo>
                    <a:pt x="1499489" y="91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28800" y="768857"/>
              <a:ext cx="1445260" cy="668020"/>
            </a:xfrm>
            <a:custGeom>
              <a:avLst/>
              <a:gdLst/>
              <a:ahLst/>
              <a:cxnLst/>
              <a:rect l="l" t="t" r="r" b="b"/>
              <a:pathLst>
                <a:path w="1445260" h="668019">
                  <a:moveTo>
                    <a:pt x="859536" y="503174"/>
                  </a:moveTo>
                  <a:lnTo>
                    <a:pt x="797814" y="0"/>
                  </a:lnTo>
                  <a:lnTo>
                    <a:pt x="638937" y="0"/>
                  </a:lnTo>
                  <a:lnTo>
                    <a:pt x="576072" y="503174"/>
                  </a:lnTo>
                  <a:lnTo>
                    <a:pt x="859536" y="503174"/>
                  </a:lnTo>
                  <a:close/>
                </a:path>
                <a:path w="1445260" h="668019">
                  <a:moveTo>
                    <a:pt x="1444752" y="503301"/>
                  </a:moveTo>
                  <a:lnTo>
                    <a:pt x="0" y="503301"/>
                  </a:lnTo>
                  <a:lnTo>
                    <a:pt x="51181" y="667893"/>
                  </a:lnTo>
                  <a:lnTo>
                    <a:pt x="1392428" y="667893"/>
                  </a:lnTo>
                  <a:lnTo>
                    <a:pt x="1444752" y="503301"/>
                  </a:lnTo>
                  <a:close/>
                </a:path>
              </a:pathLst>
            </a:custGeom>
            <a:solidFill>
              <a:srgbClr val="FD5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68423" y="1226438"/>
              <a:ext cx="365760" cy="3331845"/>
            </a:xfrm>
            <a:custGeom>
              <a:avLst/>
              <a:gdLst/>
              <a:ahLst/>
              <a:cxnLst/>
              <a:rect l="l" t="t" r="r" b="b"/>
              <a:pathLst>
                <a:path w="365760" h="3331845">
                  <a:moveTo>
                    <a:pt x="319913" y="45593"/>
                  </a:moveTo>
                  <a:lnTo>
                    <a:pt x="43307" y="0"/>
                  </a:lnTo>
                  <a:lnTo>
                    <a:pt x="36449" y="45593"/>
                  </a:lnTo>
                  <a:lnTo>
                    <a:pt x="319913" y="45593"/>
                  </a:lnTo>
                  <a:close/>
                </a:path>
                <a:path w="365760" h="3331845">
                  <a:moveTo>
                    <a:pt x="365633" y="3331248"/>
                  </a:moveTo>
                  <a:lnTo>
                    <a:pt x="273939" y="1995170"/>
                  </a:lnTo>
                  <a:lnTo>
                    <a:pt x="91694" y="1995170"/>
                  </a:lnTo>
                  <a:lnTo>
                    <a:pt x="0" y="3331248"/>
                  </a:lnTo>
                  <a:lnTo>
                    <a:pt x="365633" y="3331248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64335" y="3221608"/>
              <a:ext cx="1774189" cy="1336675"/>
            </a:xfrm>
            <a:custGeom>
              <a:avLst/>
              <a:gdLst/>
              <a:ahLst/>
              <a:cxnLst/>
              <a:rect l="l" t="t" r="r" b="b"/>
              <a:pathLst>
                <a:path w="1774189" h="1336675">
                  <a:moveTo>
                    <a:pt x="502666" y="0"/>
                  </a:moveTo>
                  <a:lnTo>
                    <a:pt x="177292" y="0"/>
                  </a:lnTo>
                  <a:lnTo>
                    <a:pt x="0" y="1336078"/>
                  </a:lnTo>
                  <a:lnTo>
                    <a:pt x="233426" y="1336078"/>
                  </a:lnTo>
                  <a:lnTo>
                    <a:pt x="502666" y="0"/>
                  </a:lnTo>
                  <a:close/>
                </a:path>
                <a:path w="1774189" h="1336675">
                  <a:moveTo>
                    <a:pt x="1773809" y="1336078"/>
                  </a:moveTo>
                  <a:lnTo>
                    <a:pt x="1592072" y="0"/>
                  </a:lnTo>
                  <a:lnTo>
                    <a:pt x="1261745" y="0"/>
                  </a:lnTo>
                  <a:lnTo>
                    <a:pt x="1536065" y="1336078"/>
                  </a:lnTo>
                  <a:lnTo>
                    <a:pt x="1773809" y="1336078"/>
                  </a:lnTo>
                  <a:close/>
                </a:path>
              </a:pathLst>
            </a:custGeom>
            <a:solidFill>
              <a:srgbClr val="FD5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28800" y="3221608"/>
              <a:ext cx="1435735" cy="64135"/>
            </a:xfrm>
            <a:custGeom>
              <a:avLst/>
              <a:gdLst/>
              <a:ahLst/>
              <a:cxnLst/>
              <a:rect l="l" t="t" r="r" b="b"/>
              <a:pathLst>
                <a:path w="1435735" h="64135">
                  <a:moveTo>
                    <a:pt x="338201" y="0"/>
                  </a:moveTo>
                  <a:lnTo>
                    <a:pt x="8001" y="0"/>
                  </a:lnTo>
                  <a:lnTo>
                    <a:pt x="0" y="64008"/>
                  </a:lnTo>
                  <a:lnTo>
                    <a:pt x="338201" y="0"/>
                  </a:lnTo>
                  <a:close/>
                </a:path>
                <a:path w="1435735" h="64135">
                  <a:moveTo>
                    <a:pt x="1435468" y="64008"/>
                  </a:moveTo>
                  <a:lnTo>
                    <a:pt x="1426464" y="0"/>
                  </a:lnTo>
                  <a:lnTo>
                    <a:pt x="1097280" y="0"/>
                  </a:lnTo>
                  <a:lnTo>
                    <a:pt x="1435468" y="64008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26080" y="1583308"/>
              <a:ext cx="247015" cy="247650"/>
            </a:xfrm>
            <a:custGeom>
              <a:avLst/>
              <a:gdLst/>
              <a:ahLst/>
              <a:cxnLst/>
              <a:rect l="l" t="t" r="r" b="b"/>
              <a:pathLst>
                <a:path w="247014" h="247650">
                  <a:moveTo>
                    <a:pt x="3429" y="63436"/>
                  </a:moveTo>
                  <a:lnTo>
                    <a:pt x="2286" y="62738"/>
                  </a:lnTo>
                  <a:lnTo>
                    <a:pt x="2806" y="62128"/>
                  </a:lnTo>
                  <a:lnTo>
                    <a:pt x="1143" y="62738"/>
                  </a:lnTo>
                  <a:lnTo>
                    <a:pt x="3429" y="64135"/>
                  </a:lnTo>
                  <a:lnTo>
                    <a:pt x="3429" y="63436"/>
                  </a:lnTo>
                  <a:close/>
                </a:path>
                <a:path w="247014" h="247650">
                  <a:moveTo>
                    <a:pt x="4572" y="63436"/>
                  </a:moveTo>
                  <a:lnTo>
                    <a:pt x="3429" y="62738"/>
                  </a:lnTo>
                  <a:lnTo>
                    <a:pt x="3429" y="63436"/>
                  </a:lnTo>
                  <a:lnTo>
                    <a:pt x="4572" y="64135"/>
                  </a:lnTo>
                  <a:lnTo>
                    <a:pt x="4572" y="63436"/>
                  </a:lnTo>
                  <a:close/>
                </a:path>
                <a:path w="247014" h="247650">
                  <a:moveTo>
                    <a:pt x="4572" y="61468"/>
                  </a:moveTo>
                  <a:lnTo>
                    <a:pt x="4025" y="60706"/>
                  </a:lnTo>
                  <a:lnTo>
                    <a:pt x="2806" y="62128"/>
                  </a:lnTo>
                  <a:lnTo>
                    <a:pt x="4572" y="61468"/>
                  </a:lnTo>
                  <a:close/>
                </a:path>
                <a:path w="247014" h="247650">
                  <a:moveTo>
                    <a:pt x="4572" y="60071"/>
                  </a:moveTo>
                  <a:lnTo>
                    <a:pt x="3429" y="58928"/>
                  </a:lnTo>
                  <a:lnTo>
                    <a:pt x="3429" y="57531"/>
                  </a:lnTo>
                  <a:lnTo>
                    <a:pt x="2286" y="56261"/>
                  </a:lnTo>
                  <a:lnTo>
                    <a:pt x="0" y="54864"/>
                  </a:lnTo>
                  <a:lnTo>
                    <a:pt x="4025" y="60706"/>
                  </a:lnTo>
                  <a:lnTo>
                    <a:pt x="4572" y="60071"/>
                  </a:lnTo>
                  <a:close/>
                </a:path>
                <a:path w="247014" h="247650">
                  <a:moveTo>
                    <a:pt x="5715" y="64135"/>
                  </a:moveTo>
                  <a:lnTo>
                    <a:pt x="4572" y="61468"/>
                  </a:lnTo>
                  <a:lnTo>
                    <a:pt x="4572" y="63436"/>
                  </a:lnTo>
                  <a:lnTo>
                    <a:pt x="5715" y="64135"/>
                  </a:lnTo>
                  <a:close/>
                </a:path>
                <a:path w="247014" h="247650">
                  <a:moveTo>
                    <a:pt x="9017" y="62738"/>
                  </a:moveTo>
                  <a:lnTo>
                    <a:pt x="8001" y="58928"/>
                  </a:lnTo>
                  <a:lnTo>
                    <a:pt x="5715" y="57531"/>
                  </a:lnTo>
                  <a:lnTo>
                    <a:pt x="6858" y="60071"/>
                  </a:lnTo>
                  <a:lnTo>
                    <a:pt x="4572" y="60071"/>
                  </a:lnTo>
                  <a:lnTo>
                    <a:pt x="9017" y="62738"/>
                  </a:lnTo>
                  <a:close/>
                </a:path>
                <a:path w="247014" h="247650">
                  <a:moveTo>
                    <a:pt x="9144" y="210566"/>
                  </a:moveTo>
                  <a:lnTo>
                    <a:pt x="6096" y="205994"/>
                  </a:lnTo>
                  <a:lnTo>
                    <a:pt x="3048" y="201676"/>
                  </a:lnTo>
                  <a:lnTo>
                    <a:pt x="0" y="201676"/>
                  </a:lnTo>
                  <a:lnTo>
                    <a:pt x="0" y="205994"/>
                  </a:lnTo>
                  <a:lnTo>
                    <a:pt x="3048" y="205994"/>
                  </a:lnTo>
                  <a:lnTo>
                    <a:pt x="3048" y="210566"/>
                  </a:lnTo>
                  <a:lnTo>
                    <a:pt x="9144" y="210566"/>
                  </a:lnTo>
                  <a:close/>
                </a:path>
                <a:path w="247014" h="247650">
                  <a:moveTo>
                    <a:pt x="13716" y="57975"/>
                  </a:moveTo>
                  <a:lnTo>
                    <a:pt x="11557" y="56515"/>
                  </a:lnTo>
                  <a:lnTo>
                    <a:pt x="12522" y="57607"/>
                  </a:lnTo>
                  <a:lnTo>
                    <a:pt x="13716" y="57975"/>
                  </a:lnTo>
                  <a:close/>
                </a:path>
                <a:path w="247014" h="247650">
                  <a:moveTo>
                    <a:pt x="13716" y="56337"/>
                  </a:moveTo>
                  <a:lnTo>
                    <a:pt x="11557" y="54864"/>
                  </a:lnTo>
                  <a:lnTo>
                    <a:pt x="13716" y="57912"/>
                  </a:lnTo>
                  <a:lnTo>
                    <a:pt x="13716" y="56337"/>
                  </a:lnTo>
                  <a:close/>
                </a:path>
                <a:path w="247014" h="247650">
                  <a:moveTo>
                    <a:pt x="15709" y="57696"/>
                  </a:moveTo>
                  <a:lnTo>
                    <a:pt x="13716" y="54864"/>
                  </a:lnTo>
                  <a:lnTo>
                    <a:pt x="13716" y="56337"/>
                  </a:lnTo>
                  <a:lnTo>
                    <a:pt x="15709" y="57696"/>
                  </a:lnTo>
                  <a:close/>
                </a:path>
                <a:path w="247014" h="247650">
                  <a:moveTo>
                    <a:pt x="18288" y="198755"/>
                  </a:moveTo>
                  <a:lnTo>
                    <a:pt x="16052" y="194945"/>
                  </a:lnTo>
                  <a:lnTo>
                    <a:pt x="15240" y="193548"/>
                  </a:lnTo>
                  <a:lnTo>
                    <a:pt x="12192" y="192278"/>
                  </a:lnTo>
                  <a:lnTo>
                    <a:pt x="12192" y="197485"/>
                  </a:lnTo>
                  <a:lnTo>
                    <a:pt x="9144" y="196088"/>
                  </a:lnTo>
                  <a:lnTo>
                    <a:pt x="11176" y="201295"/>
                  </a:lnTo>
                  <a:lnTo>
                    <a:pt x="12192" y="200025"/>
                  </a:lnTo>
                  <a:lnTo>
                    <a:pt x="14224" y="198755"/>
                  </a:lnTo>
                  <a:lnTo>
                    <a:pt x="14224" y="197485"/>
                  </a:lnTo>
                  <a:lnTo>
                    <a:pt x="14224" y="196088"/>
                  </a:lnTo>
                  <a:lnTo>
                    <a:pt x="15240" y="196088"/>
                  </a:lnTo>
                  <a:lnTo>
                    <a:pt x="15240" y="197485"/>
                  </a:lnTo>
                  <a:lnTo>
                    <a:pt x="18288" y="198755"/>
                  </a:lnTo>
                  <a:close/>
                </a:path>
                <a:path w="247014" h="247650">
                  <a:moveTo>
                    <a:pt x="18288" y="59436"/>
                  </a:moveTo>
                  <a:lnTo>
                    <a:pt x="15709" y="57696"/>
                  </a:lnTo>
                  <a:lnTo>
                    <a:pt x="15875" y="57912"/>
                  </a:lnTo>
                  <a:lnTo>
                    <a:pt x="15875" y="58674"/>
                  </a:lnTo>
                  <a:lnTo>
                    <a:pt x="16560" y="58902"/>
                  </a:lnTo>
                  <a:lnTo>
                    <a:pt x="15875" y="59220"/>
                  </a:lnTo>
                  <a:lnTo>
                    <a:pt x="15875" y="58674"/>
                  </a:lnTo>
                  <a:lnTo>
                    <a:pt x="13716" y="57975"/>
                  </a:lnTo>
                  <a:lnTo>
                    <a:pt x="15671" y="59309"/>
                  </a:lnTo>
                  <a:lnTo>
                    <a:pt x="14516" y="59829"/>
                  </a:lnTo>
                  <a:lnTo>
                    <a:pt x="12522" y="57607"/>
                  </a:lnTo>
                  <a:lnTo>
                    <a:pt x="11112" y="57162"/>
                  </a:lnTo>
                  <a:lnTo>
                    <a:pt x="9271" y="54991"/>
                  </a:lnTo>
                  <a:lnTo>
                    <a:pt x="9918" y="56769"/>
                  </a:lnTo>
                  <a:lnTo>
                    <a:pt x="9144" y="56515"/>
                  </a:lnTo>
                  <a:lnTo>
                    <a:pt x="11557" y="60960"/>
                  </a:lnTo>
                  <a:lnTo>
                    <a:pt x="13716" y="61937"/>
                  </a:lnTo>
                  <a:lnTo>
                    <a:pt x="13716" y="62738"/>
                  </a:lnTo>
                  <a:lnTo>
                    <a:pt x="16764" y="64008"/>
                  </a:lnTo>
                  <a:lnTo>
                    <a:pt x="14947" y="62496"/>
                  </a:lnTo>
                  <a:lnTo>
                    <a:pt x="18288" y="64008"/>
                  </a:lnTo>
                  <a:lnTo>
                    <a:pt x="15468" y="60883"/>
                  </a:lnTo>
                  <a:lnTo>
                    <a:pt x="18288" y="61468"/>
                  </a:lnTo>
                  <a:lnTo>
                    <a:pt x="16865" y="58991"/>
                  </a:lnTo>
                  <a:lnTo>
                    <a:pt x="18288" y="59436"/>
                  </a:lnTo>
                  <a:close/>
                </a:path>
                <a:path w="247014" h="247650">
                  <a:moveTo>
                    <a:pt x="18288" y="22860"/>
                  </a:moveTo>
                  <a:lnTo>
                    <a:pt x="12192" y="18542"/>
                  </a:lnTo>
                  <a:lnTo>
                    <a:pt x="9271" y="18542"/>
                  </a:lnTo>
                  <a:lnTo>
                    <a:pt x="9271" y="27432"/>
                  </a:lnTo>
                  <a:lnTo>
                    <a:pt x="18288" y="27432"/>
                  </a:lnTo>
                  <a:lnTo>
                    <a:pt x="18288" y="22860"/>
                  </a:lnTo>
                  <a:close/>
                </a:path>
                <a:path w="247014" h="247650">
                  <a:moveTo>
                    <a:pt x="22644" y="47117"/>
                  </a:moveTo>
                  <a:lnTo>
                    <a:pt x="22225" y="45847"/>
                  </a:lnTo>
                  <a:lnTo>
                    <a:pt x="22225" y="47117"/>
                  </a:lnTo>
                  <a:lnTo>
                    <a:pt x="22644" y="47117"/>
                  </a:lnTo>
                  <a:close/>
                </a:path>
                <a:path w="247014" h="247650">
                  <a:moveTo>
                    <a:pt x="27432" y="54864"/>
                  </a:moveTo>
                  <a:lnTo>
                    <a:pt x="23495" y="47117"/>
                  </a:lnTo>
                  <a:lnTo>
                    <a:pt x="22644" y="47117"/>
                  </a:lnTo>
                  <a:lnTo>
                    <a:pt x="23495" y="49657"/>
                  </a:lnTo>
                  <a:lnTo>
                    <a:pt x="18288" y="47117"/>
                  </a:lnTo>
                  <a:lnTo>
                    <a:pt x="18288" y="51054"/>
                  </a:lnTo>
                  <a:lnTo>
                    <a:pt x="20828" y="49657"/>
                  </a:lnTo>
                  <a:lnTo>
                    <a:pt x="27432" y="54864"/>
                  </a:lnTo>
                  <a:close/>
                </a:path>
                <a:path w="247014" h="247650">
                  <a:moveTo>
                    <a:pt x="36576" y="192024"/>
                  </a:moveTo>
                  <a:lnTo>
                    <a:pt x="36322" y="191528"/>
                  </a:lnTo>
                  <a:lnTo>
                    <a:pt x="36322" y="187579"/>
                  </a:lnTo>
                  <a:lnTo>
                    <a:pt x="33604" y="186232"/>
                  </a:lnTo>
                  <a:lnTo>
                    <a:pt x="33528" y="186055"/>
                  </a:lnTo>
                  <a:lnTo>
                    <a:pt x="31089" y="184937"/>
                  </a:lnTo>
                  <a:lnTo>
                    <a:pt x="27432" y="183007"/>
                  </a:lnTo>
                  <a:lnTo>
                    <a:pt x="27432" y="183261"/>
                  </a:lnTo>
                  <a:lnTo>
                    <a:pt x="27432" y="189103"/>
                  </a:lnTo>
                  <a:lnTo>
                    <a:pt x="27432" y="189865"/>
                  </a:lnTo>
                  <a:lnTo>
                    <a:pt x="36322" y="192024"/>
                  </a:lnTo>
                  <a:lnTo>
                    <a:pt x="36576" y="192024"/>
                  </a:lnTo>
                  <a:close/>
                </a:path>
                <a:path w="247014" h="247650">
                  <a:moveTo>
                    <a:pt x="36576" y="54864"/>
                  </a:moveTo>
                  <a:lnTo>
                    <a:pt x="34671" y="51308"/>
                  </a:lnTo>
                  <a:lnTo>
                    <a:pt x="32893" y="49403"/>
                  </a:lnTo>
                  <a:lnTo>
                    <a:pt x="27432" y="45847"/>
                  </a:lnTo>
                  <a:lnTo>
                    <a:pt x="29337" y="49403"/>
                  </a:lnTo>
                  <a:lnTo>
                    <a:pt x="31115" y="53086"/>
                  </a:lnTo>
                  <a:lnTo>
                    <a:pt x="36576" y="54864"/>
                  </a:lnTo>
                  <a:close/>
                </a:path>
                <a:path w="247014" h="247650">
                  <a:moveTo>
                    <a:pt x="43942" y="192024"/>
                  </a:moveTo>
                  <a:lnTo>
                    <a:pt x="42037" y="187579"/>
                  </a:lnTo>
                  <a:lnTo>
                    <a:pt x="40259" y="187579"/>
                  </a:lnTo>
                  <a:lnTo>
                    <a:pt x="38481" y="185420"/>
                  </a:lnTo>
                  <a:lnTo>
                    <a:pt x="36703" y="183007"/>
                  </a:lnTo>
                  <a:lnTo>
                    <a:pt x="38481" y="187579"/>
                  </a:lnTo>
                  <a:lnTo>
                    <a:pt x="38481" y="189865"/>
                  </a:lnTo>
                  <a:lnTo>
                    <a:pt x="43942" y="192024"/>
                  </a:lnTo>
                  <a:close/>
                </a:path>
                <a:path w="247014" h="247650">
                  <a:moveTo>
                    <a:pt x="45720" y="189865"/>
                  </a:moveTo>
                  <a:lnTo>
                    <a:pt x="43942" y="187579"/>
                  </a:lnTo>
                  <a:lnTo>
                    <a:pt x="42037" y="185420"/>
                  </a:lnTo>
                  <a:lnTo>
                    <a:pt x="42037" y="187579"/>
                  </a:lnTo>
                  <a:lnTo>
                    <a:pt x="45720" y="189865"/>
                  </a:lnTo>
                  <a:close/>
                </a:path>
                <a:path w="247014" h="247650">
                  <a:moveTo>
                    <a:pt x="45720" y="51308"/>
                  </a:moveTo>
                  <a:lnTo>
                    <a:pt x="45173" y="50876"/>
                  </a:lnTo>
                  <a:lnTo>
                    <a:pt x="44196" y="48895"/>
                  </a:lnTo>
                  <a:lnTo>
                    <a:pt x="42672" y="47371"/>
                  </a:lnTo>
                  <a:lnTo>
                    <a:pt x="42672" y="48831"/>
                  </a:lnTo>
                  <a:lnTo>
                    <a:pt x="41148" y="47586"/>
                  </a:lnTo>
                  <a:lnTo>
                    <a:pt x="41148" y="47371"/>
                  </a:lnTo>
                  <a:lnTo>
                    <a:pt x="42672" y="47371"/>
                  </a:lnTo>
                  <a:lnTo>
                    <a:pt x="41148" y="45847"/>
                  </a:lnTo>
                  <a:lnTo>
                    <a:pt x="39014" y="45847"/>
                  </a:lnTo>
                  <a:lnTo>
                    <a:pt x="38862" y="45720"/>
                  </a:lnTo>
                  <a:lnTo>
                    <a:pt x="38862" y="45847"/>
                  </a:lnTo>
                  <a:lnTo>
                    <a:pt x="36703" y="45847"/>
                  </a:lnTo>
                  <a:lnTo>
                    <a:pt x="38100" y="47371"/>
                  </a:lnTo>
                  <a:lnTo>
                    <a:pt x="38862" y="47752"/>
                  </a:lnTo>
                  <a:lnTo>
                    <a:pt x="38862" y="51308"/>
                  </a:lnTo>
                  <a:lnTo>
                    <a:pt x="36703" y="49403"/>
                  </a:lnTo>
                  <a:lnTo>
                    <a:pt x="41275" y="54864"/>
                  </a:lnTo>
                  <a:lnTo>
                    <a:pt x="42659" y="52578"/>
                  </a:lnTo>
                  <a:lnTo>
                    <a:pt x="44196" y="54864"/>
                  </a:lnTo>
                  <a:lnTo>
                    <a:pt x="43319" y="51485"/>
                  </a:lnTo>
                  <a:lnTo>
                    <a:pt x="43434" y="51308"/>
                  </a:lnTo>
                  <a:lnTo>
                    <a:pt x="45085" y="51308"/>
                  </a:lnTo>
                  <a:lnTo>
                    <a:pt x="45720" y="51943"/>
                  </a:lnTo>
                  <a:lnTo>
                    <a:pt x="45402" y="51308"/>
                  </a:lnTo>
                  <a:lnTo>
                    <a:pt x="45720" y="51308"/>
                  </a:lnTo>
                  <a:close/>
                </a:path>
                <a:path w="247014" h="247650">
                  <a:moveTo>
                    <a:pt x="51676" y="190004"/>
                  </a:moveTo>
                  <a:lnTo>
                    <a:pt x="48006" y="188468"/>
                  </a:lnTo>
                  <a:lnTo>
                    <a:pt x="50419" y="192151"/>
                  </a:lnTo>
                  <a:lnTo>
                    <a:pt x="51676" y="190004"/>
                  </a:lnTo>
                  <a:close/>
                </a:path>
                <a:path w="247014" h="247650">
                  <a:moveTo>
                    <a:pt x="52578" y="190373"/>
                  </a:moveTo>
                  <a:lnTo>
                    <a:pt x="51816" y="189763"/>
                  </a:lnTo>
                  <a:lnTo>
                    <a:pt x="51676" y="190004"/>
                  </a:lnTo>
                  <a:lnTo>
                    <a:pt x="52578" y="190373"/>
                  </a:lnTo>
                  <a:close/>
                </a:path>
                <a:path w="247014" h="247650">
                  <a:moveTo>
                    <a:pt x="54737" y="184912"/>
                  </a:moveTo>
                  <a:lnTo>
                    <a:pt x="48006" y="183134"/>
                  </a:lnTo>
                  <a:lnTo>
                    <a:pt x="50419" y="184912"/>
                  </a:lnTo>
                  <a:lnTo>
                    <a:pt x="45847" y="184912"/>
                  </a:lnTo>
                  <a:lnTo>
                    <a:pt x="51816" y="189763"/>
                  </a:lnTo>
                  <a:lnTo>
                    <a:pt x="52578" y="188468"/>
                  </a:lnTo>
                  <a:lnTo>
                    <a:pt x="52578" y="190373"/>
                  </a:lnTo>
                  <a:lnTo>
                    <a:pt x="52578" y="192151"/>
                  </a:lnTo>
                  <a:lnTo>
                    <a:pt x="54737" y="190373"/>
                  </a:lnTo>
                  <a:lnTo>
                    <a:pt x="54737" y="188468"/>
                  </a:lnTo>
                  <a:lnTo>
                    <a:pt x="54737" y="184912"/>
                  </a:lnTo>
                  <a:close/>
                </a:path>
                <a:path w="247014" h="247650">
                  <a:moveTo>
                    <a:pt x="54864" y="33020"/>
                  </a:moveTo>
                  <a:lnTo>
                    <a:pt x="48768" y="27432"/>
                  </a:lnTo>
                  <a:lnTo>
                    <a:pt x="48768" y="33020"/>
                  </a:lnTo>
                  <a:lnTo>
                    <a:pt x="45847" y="33020"/>
                  </a:lnTo>
                  <a:lnTo>
                    <a:pt x="51943" y="36576"/>
                  </a:lnTo>
                  <a:lnTo>
                    <a:pt x="51943" y="33020"/>
                  </a:lnTo>
                  <a:lnTo>
                    <a:pt x="54864" y="33020"/>
                  </a:lnTo>
                  <a:close/>
                </a:path>
                <a:path w="247014" h="247650">
                  <a:moveTo>
                    <a:pt x="54864" y="6096"/>
                  </a:moveTo>
                  <a:lnTo>
                    <a:pt x="51816" y="3175"/>
                  </a:lnTo>
                  <a:lnTo>
                    <a:pt x="48768" y="0"/>
                  </a:lnTo>
                  <a:lnTo>
                    <a:pt x="45847" y="3175"/>
                  </a:lnTo>
                  <a:lnTo>
                    <a:pt x="51816" y="9144"/>
                  </a:lnTo>
                  <a:lnTo>
                    <a:pt x="51816" y="6096"/>
                  </a:lnTo>
                  <a:lnTo>
                    <a:pt x="54864" y="6096"/>
                  </a:lnTo>
                  <a:close/>
                </a:path>
                <a:path w="247014" h="247650">
                  <a:moveTo>
                    <a:pt x="63881" y="45593"/>
                  </a:moveTo>
                  <a:lnTo>
                    <a:pt x="60794" y="41148"/>
                  </a:lnTo>
                  <a:lnTo>
                    <a:pt x="59309" y="38989"/>
                  </a:lnTo>
                  <a:lnTo>
                    <a:pt x="57150" y="36576"/>
                  </a:lnTo>
                  <a:lnTo>
                    <a:pt x="59309" y="41148"/>
                  </a:lnTo>
                  <a:lnTo>
                    <a:pt x="54864" y="38989"/>
                  </a:lnTo>
                  <a:lnTo>
                    <a:pt x="59309" y="43434"/>
                  </a:lnTo>
                  <a:lnTo>
                    <a:pt x="63881" y="45593"/>
                  </a:lnTo>
                  <a:close/>
                </a:path>
                <a:path w="247014" h="247650">
                  <a:moveTo>
                    <a:pt x="63881" y="43434"/>
                  </a:moveTo>
                  <a:lnTo>
                    <a:pt x="61722" y="41148"/>
                  </a:lnTo>
                  <a:lnTo>
                    <a:pt x="59309" y="38989"/>
                  </a:lnTo>
                  <a:lnTo>
                    <a:pt x="63881" y="43434"/>
                  </a:lnTo>
                  <a:close/>
                </a:path>
                <a:path w="247014" h="247650">
                  <a:moveTo>
                    <a:pt x="76606" y="7048"/>
                  </a:moveTo>
                  <a:lnTo>
                    <a:pt x="75692" y="6604"/>
                  </a:lnTo>
                  <a:lnTo>
                    <a:pt x="76504" y="7137"/>
                  </a:lnTo>
                  <a:close/>
                </a:path>
                <a:path w="247014" h="247650">
                  <a:moveTo>
                    <a:pt x="79197" y="242443"/>
                  </a:moveTo>
                  <a:lnTo>
                    <a:pt x="76200" y="237998"/>
                  </a:lnTo>
                  <a:lnTo>
                    <a:pt x="73279" y="237998"/>
                  </a:lnTo>
                  <a:lnTo>
                    <a:pt x="73279" y="242443"/>
                  </a:lnTo>
                  <a:lnTo>
                    <a:pt x="79197" y="242443"/>
                  </a:lnTo>
                  <a:close/>
                </a:path>
                <a:path w="247014" h="247650">
                  <a:moveTo>
                    <a:pt x="79248" y="242443"/>
                  </a:moveTo>
                  <a:close/>
                </a:path>
                <a:path w="247014" h="247650">
                  <a:moveTo>
                    <a:pt x="79629" y="9144"/>
                  </a:moveTo>
                  <a:lnTo>
                    <a:pt x="76504" y="7137"/>
                  </a:lnTo>
                  <a:lnTo>
                    <a:pt x="75692" y="7874"/>
                  </a:lnTo>
                  <a:lnTo>
                    <a:pt x="79629" y="9144"/>
                  </a:lnTo>
                  <a:close/>
                </a:path>
                <a:path w="247014" h="247650">
                  <a:moveTo>
                    <a:pt x="82169" y="3937"/>
                  </a:moveTo>
                  <a:lnTo>
                    <a:pt x="80886" y="2667"/>
                  </a:lnTo>
                  <a:lnTo>
                    <a:pt x="79629" y="1397"/>
                  </a:lnTo>
                  <a:lnTo>
                    <a:pt x="79629" y="2667"/>
                  </a:lnTo>
                  <a:lnTo>
                    <a:pt x="78359" y="1397"/>
                  </a:lnTo>
                  <a:lnTo>
                    <a:pt x="77089" y="0"/>
                  </a:lnTo>
                  <a:lnTo>
                    <a:pt x="79629" y="3937"/>
                  </a:lnTo>
                  <a:lnTo>
                    <a:pt x="77089" y="2667"/>
                  </a:lnTo>
                  <a:lnTo>
                    <a:pt x="75692" y="2667"/>
                  </a:lnTo>
                  <a:lnTo>
                    <a:pt x="73152" y="1397"/>
                  </a:lnTo>
                  <a:lnTo>
                    <a:pt x="77089" y="6604"/>
                  </a:lnTo>
                  <a:lnTo>
                    <a:pt x="76606" y="7048"/>
                  </a:lnTo>
                  <a:lnTo>
                    <a:pt x="78359" y="7874"/>
                  </a:lnTo>
                  <a:lnTo>
                    <a:pt x="77089" y="5207"/>
                  </a:lnTo>
                  <a:lnTo>
                    <a:pt x="78359" y="6604"/>
                  </a:lnTo>
                  <a:lnTo>
                    <a:pt x="79629" y="6604"/>
                  </a:lnTo>
                  <a:lnTo>
                    <a:pt x="79629" y="5207"/>
                  </a:lnTo>
                  <a:lnTo>
                    <a:pt x="82169" y="5207"/>
                  </a:lnTo>
                  <a:lnTo>
                    <a:pt x="82169" y="3937"/>
                  </a:lnTo>
                  <a:close/>
                </a:path>
                <a:path w="247014" h="247650">
                  <a:moveTo>
                    <a:pt x="82296" y="247015"/>
                  </a:moveTo>
                  <a:lnTo>
                    <a:pt x="79248" y="242506"/>
                  </a:lnTo>
                  <a:lnTo>
                    <a:pt x="79248" y="247015"/>
                  </a:lnTo>
                  <a:lnTo>
                    <a:pt x="82296" y="247015"/>
                  </a:lnTo>
                  <a:close/>
                </a:path>
                <a:path w="247014" h="247650">
                  <a:moveTo>
                    <a:pt x="82296" y="155575"/>
                  </a:moveTo>
                  <a:lnTo>
                    <a:pt x="79375" y="149606"/>
                  </a:lnTo>
                  <a:lnTo>
                    <a:pt x="73279" y="146431"/>
                  </a:lnTo>
                  <a:lnTo>
                    <a:pt x="76200" y="149606"/>
                  </a:lnTo>
                  <a:lnTo>
                    <a:pt x="73279" y="149606"/>
                  </a:lnTo>
                  <a:lnTo>
                    <a:pt x="76200" y="152527"/>
                  </a:lnTo>
                  <a:lnTo>
                    <a:pt x="82296" y="155575"/>
                  </a:lnTo>
                  <a:close/>
                </a:path>
                <a:path w="247014" h="247650">
                  <a:moveTo>
                    <a:pt x="86995" y="41275"/>
                  </a:moveTo>
                  <a:lnTo>
                    <a:pt x="84772" y="39052"/>
                  </a:lnTo>
                  <a:lnTo>
                    <a:pt x="84582" y="38989"/>
                  </a:lnTo>
                  <a:lnTo>
                    <a:pt x="86995" y="42545"/>
                  </a:lnTo>
                  <a:lnTo>
                    <a:pt x="86995" y="41275"/>
                  </a:lnTo>
                  <a:close/>
                </a:path>
                <a:path w="247014" h="247650">
                  <a:moveTo>
                    <a:pt x="89154" y="45720"/>
                  </a:moveTo>
                  <a:lnTo>
                    <a:pt x="86995" y="42545"/>
                  </a:lnTo>
                  <a:lnTo>
                    <a:pt x="86995" y="43434"/>
                  </a:lnTo>
                  <a:lnTo>
                    <a:pt x="89154" y="45720"/>
                  </a:lnTo>
                  <a:close/>
                </a:path>
                <a:path w="247014" h="247650">
                  <a:moveTo>
                    <a:pt x="91440" y="169418"/>
                  </a:moveTo>
                  <a:lnTo>
                    <a:pt x="85344" y="169418"/>
                  </a:lnTo>
                  <a:lnTo>
                    <a:pt x="85344" y="167132"/>
                  </a:lnTo>
                  <a:lnTo>
                    <a:pt x="82296" y="164846"/>
                  </a:lnTo>
                  <a:lnTo>
                    <a:pt x="82296" y="169418"/>
                  </a:lnTo>
                  <a:lnTo>
                    <a:pt x="91440" y="173736"/>
                  </a:lnTo>
                  <a:lnTo>
                    <a:pt x="91440" y="169418"/>
                  </a:lnTo>
                  <a:close/>
                </a:path>
                <a:path w="247014" h="247650">
                  <a:moveTo>
                    <a:pt x="91440" y="41275"/>
                  </a:moveTo>
                  <a:lnTo>
                    <a:pt x="84582" y="36703"/>
                  </a:lnTo>
                  <a:lnTo>
                    <a:pt x="82423" y="36703"/>
                  </a:lnTo>
                  <a:lnTo>
                    <a:pt x="84772" y="39052"/>
                  </a:lnTo>
                  <a:lnTo>
                    <a:pt x="91440" y="41275"/>
                  </a:lnTo>
                  <a:close/>
                </a:path>
                <a:path w="247014" h="247650">
                  <a:moveTo>
                    <a:pt x="91440" y="4699"/>
                  </a:moveTo>
                  <a:lnTo>
                    <a:pt x="89154" y="4699"/>
                  </a:lnTo>
                  <a:lnTo>
                    <a:pt x="86995" y="2286"/>
                  </a:lnTo>
                  <a:lnTo>
                    <a:pt x="82423" y="127"/>
                  </a:lnTo>
                  <a:lnTo>
                    <a:pt x="84582" y="4699"/>
                  </a:lnTo>
                  <a:lnTo>
                    <a:pt x="89154" y="6858"/>
                  </a:lnTo>
                  <a:lnTo>
                    <a:pt x="91440" y="9144"/>
                  </a:lnTo>
                  <a:lnTo>
                    <a:pt x="91440" y="4699"/>
                  </a:lnTo>
                  <a:close/>
                </a:path>
                <a:path w="247014" h="247650">
                  <a:moveTo>
                    <a:pt x="100457" y="116713"/>
                  </a:moveTo>
                  <a:lnTo>
                    <a:pt x="95885" y="112141"/>
                  </a:lnTo>
                  <a:lnTo>
                    <a:pt x="91440" y="109855"/>
                  </a:lnTo>
                  <a:lnTo>
                    <a:pt x="93726" y="116713"/>
                  </a:lnTo>
                  <a:lnTo>
                    <a:pt x="95885" y="118872"/>
                  </a:lnTo>
                  <a:lnTo>
                    <a:pt x="98298" y="118872"/>
                  </a:lnTo>
                  <a:lnTo>
                    <a:pt x="100457" y="116713"/>
                  </a:lnTo>
                  <a:close/>
                </a:path>
                <a:path w="247014" h="247650">
                  <a:moveTo>
                    <a:pt x="100584" y="9017"/>
                  </a:moveTo>
                  <a:lnTo>
                    <a:pt x="98298" y="4572"/>
                  </a:lnTo>
                  <a:lnTo>
                    <a:pt x="93726" y="0"/>
                  </a:lnTo>
                  <a:lnTo>
                    <a:pt x="96139" y="4572"/>
                  </a:lnTo>
                  <a:lnTo>
                    <a:pt x="91567" y="2286"/>
                  </a:lnTo>
                  <a:lnTo>
                    <a:pt x="93726" y="6858"/>
                  </a:lnTo>
                  <a:lnTo>
                    <a:pt x="98298" y="9017"/>
                  </a:lnTo>
                  <a:lnTo>
                    <a:pt x="100584" y="9017"/>
                  </a:lnTo>
                  <a:close/>
                </a:path>
                <a:path w="247014" h="247650">
                  <a:moveTo>
                    <a:pt x="109728" y="244094"/>
                  </a:moveTo>
                  <a:lnTo>
                    <a:pt x="106603" y="242023"/>
                  </a:lnTo>
                  <a:lnTo>
                    <a:pt x="105156" y="239534"/>
                  </a:lnTo>
                  <a:lnTo>
                    <a:pt x="103632" y="239534"/>
                  </a:lnTo>
                  <a:lnTo>
                    <a:pt x="100838" y="238137"/>
                  </a:lnTo>
                  <a:lnTo>
                    <a:pt x="100584" y="237998"/>
                  </a:lnTo>
                  <a:lnTo>
                    <a:pt x="100838" y="238213"/>
                  </a:lnTo>
                  <a:lnTo>
                    <a:pt x="100838" y="241058"/>
                  </a:lnTo>
                  <a:lnTo>
                    <a:pt x="105156" y="246888"/>
                  </a:lnTo>
                  <a:lnTo>
                    <a:pt x="109347" y="246888"/>
                  </a:lnTo>
                  <a:lnTo>
                    <a:pt x="109601" y="247142"/>
                  </a:lnTo>
                  <a:lnTo>
                    <a:pt x="109448" y="246888"/>
                  </a:lnTo>
                  <a:lnTo>
                    <a:pt x="109728" y="246888"/>
                  </a:lnTo>
                  <a:lnTo>
                    <a:pt x="109728" y="244094"/>
                  </a:lnTo>
                  <a:close/>
                </a:path>
                <a:path w="247014" h="247650">
                  <a:moveTo>
                    <a:pt x="109728" y="233426"/>
                  </a:moveTo>
                  <a:lnTo>
                    <a:pt x="107823" y="231140"/>
                  </a:lnTo>
                  <a:lnTo>
                    <a:pt x="106045" y="228854"/>
                  </a:lnTo>
                  <a:lnTo>
                    <a:pt x="104267" y="233426"/>
                  </a:lnTo>
                  <a:lnTo>
                    <a:pt x="100711" y="231140"/>
                  </a:lnTo>
                  <a:lnTo>
                    <a:pt x="109728" y="237998"/>
                  </a:lnTo>
                  <a:lnTo>
                    <a:pt x="109728" y="233426"/>
                  </a:lnTo>
                  <a:close/>
                </a:path>
                <a:path w="247014" h="247650">
                  <a:moveTo>
                    <a:pt x="118872" y="152527"/>
                  </a:moveTo>
                  <a:lnTo>
                    <a:pt x="114427" y="146685"/>
                  </a:lnTo>
                  <a:lnTo>
                    <a:pt x="112014" y="146685"/>
                  </a:lnTo>
                  <a:lnTo>
                    <a:pt x="109855" y="149479"/>
                  </a:lnTo>
                  <a:lnTo>
                    <a:pt x="112014" y="155448"/>
                  </a:lnTo>
                  <a:lnTo>
                    <a:pt x="112014" y="152527"/>
                  </a:lnTo>
                  <a:lnTo>
                    <a:pt x="118872" y="152527"/>
                  </a:lnTo>
                  <a:close/>
                </a:path>
                <a:path w="247014" h="247650">
                  <a:moveTo>
                    <a:pt x="128016" y="235585"/>
                  </a:moveTo>
                  <a:lnTo>
                    <a:pt x="126923" y="234911"/>
                  </a:lnTo>
                  <a:lnTo>
                    <a:pt x="126441" y="233426"/>
                  </a:lnTo>
                  <a:lnTo>
                    <a:pt x="127889" y="233426"/>
                  </a:lnTo>
                  <a:lnTo>
                    <a:pt x="124968" y="228854"/>
                  </a:lnTo>
                  <a:lnTo>
                    <a:pt x="122555" y="228854"/>
                  </a:lnTo>
                  <a:lnTo>
                    <a:pt x="121970" y="228854"/>
                  </a:lnTo>
                  <a:lnTo>
                    <a:pt x="121970" y="233349"/>
                  </a:lnTo>
                  <a:lnTo>
                    <a:pt x="121970" y="228854"/>
                  </a:lnTo>
                  <a:lnTo>
                    <a:pt x="118999" y="228854"/>
                  </a:lnTo>
                  <a:lnTo>
                    <a:pt x="118872" y="228854"/>
                  </a:lnTo>
                  <a:lnTo>
                    <a:pt x="121920" y="237883"/>
                  </a:lnTo>
                  <a:lnTo>
                    <a:pt x="121920" y="237744"/>
                  </a:lnTo>
                  <a:lnTo>
                    <a:pt x="124968" y="237744"/>
                  </a:lnTo>
                  <a:lnTo>
                    <a:pt x="124968" y="236410"/>
                  </a:lnTo>
                  <a:lnTo>
                    <a:pt x="126111" y="237883"/>
                  </a:lnTo>
                  <a:lnTo>
                    <a:pt x="126796" y="237058"/>
                  </a:lnTo>
                  <a:lnTo>
                    <a:pt x="127889" y="237883"/>
                  </a:lnTo>
                  <a:lnTo>
                    <a:pt x="127381" y="236347"/>
                  </a:lnTo>
                  <a:lnTo>
                    <a:pt x="128016" y="235585"/>
                  </a:lnTo>
                  <a:close/>
                </a:path>
                <a:path w="247014" h="247650">
                  <a:moveTo>
                    <a:pt x="128016" y="68707"/>
                  </a:moveTo>
                  <a:lnTo>
                    <a:pt x="123571" y="68707"/>
                  </a:lnTo>
                  <a:lnTo>
                    <a:pt x="123571" y="64135"/>
                  </a:lnTo>
                  <a:lnTo>
                    <a:pt x="121158" y="68707"/>
                  </a:lnTo>
                  <a:lnTo>
                    <a:pt x="118999" y="64135"/>
                  </a:lnTo>
                  <a:lnTo>
                    <a:pt x="118999" y="72898"/>
                  </a:lnTo>
                  <a:lnTo>
                    <a:pt x="128016" y="72898"/>
                  </a:lnTo>
                  <a:lnTo>
                    <a:pt x="128016" y="68707"/>
                  </a:lnTo>
                  <a:close/>
                </a:path>
                <a:path w="247014" h="247650">
                  <a:moveTo>
                    <a:pt x="135001" y="29845"/>
                  </a:moveTo>
                  <a:lnTo>
                    <a:pt x="132588" y="27559"/>
                  </a:lnTo>
                  <a:lnTo>
                    <a:pt x="130429" y="27559"/>
                  </a:lnTo>
                  <a:lnTo>
                    <a:pt x="135001" y="29845"/>
                  </a:lnTo>
                  <a:close/>
                </a:path>
                <a:path w="247014" h="247650">
                  <a:moveTo>
                    <a:pt x="137033" y="109855"/>
                  </a:moveTo>
                  <a:lnTo>
                    <a:pt x="129921" y="102997"/>
                  </a:lnTo>
                  <a:lnTo>
                    <a:pt x="135255" y="104140"/>
                  </a:lnTo>
                  <a:lnTo>
                    <a:pt x="133477" y="102997"/>
                  </a:lnTo>
                  <a:lnTo>
                    <a:pt x="129921" y="100711"/>
                  </a:lnTo>
                  <a:lnTo>
                    <a:pt x="128143" y="102997"/>
                  </a:lnTo>
                  <a:lnTo>
                    <a:pt x="129921" y="106426"/>
                  </a:lnTo>
                  <a:lnTo>
                    <a:pt x="131699" y="106426"/>
                  </a:lnTo>
                  <a:lnTo>
                    <a:pt x="131699" y="107569"/>
                  </a:lnTo>
                  <a:lnTo>
                    <a:pt x="137033" y="109855"/>
                  </a:lnTo>
                  <a:close/>
                </a:path>
                <a:path w="247014" h="247650">
                  <a:moveTo>
                    <a:pt x="137033" y="72898"/>
                  </a:moveTo>
                  <a:lnTo>
                    <a:pt x="135255" y="64135"/>
                  </a:lnTo>
                  <a:lnTo>
                    <a:pt x="129921" y="68707"/>
                  </a:lnTo>
                  <a:lnTo>
                    <a:pt x="128016" y="64135"/>
                  </a:lnTo>
                  <a:lnTo>
                    <a:pt x="129921" y="72898"/>
                  </a:lnTo>
                  <a:lnTo>
                    <a:pt x="131699" y="68707"/>
                  </a:lnTo>
                  <a:lnTo>
                    <a:pt x="137033" y="72898"/>
                  </a:lnTo>
                  <a:close/>
                </a:path>
                <a:path w="247014" h="247650">
                  <a:moveTo>
                    <a:pt x="137160" y="91440"/>
                  </a:moveTo>
                  <a:lnTo>
                    <a:pt x="135001" y="84709"/>
                  </a:lnTo>
                  <a:lnTo>
                    <a:pt x="128016" y="82423"/>
                  </a:lnTo>
                  <a:lnTo>
                    <a:pt x="128016" y="86868"/>
                  </a:lnTo>
                  <a:lnTo>
                    <a:pt x="137160" y="91440"/>
                  </a:lnTo>
                  <a:close/>
                </a:path>
                <a:path w="247014" h="247650">
                  <a:moveTo>
                    <a:pt x="137160" y="36576"/>
                  </a:moveTo>
                  <a:lnTo>
                    <a:pt x="136779" y="36093"/>
                  </a:lnTo>
                  <a:lnTo>
                    <a:pt x="134112" y="30607"/>
                  </a:lnTo>
                  <a:lnTo>
                    <a:pt x="131775" y="29375"/>
                  </a:lnTo>
                  <a:lnTo>
                    <a:pt x="130429" y="27559"/>
                  </a:lnTo>
                  <a:lnTo>
                    <a:pt x="128371" y="27559"/>
                  </a:lnTo>
                  <a:lnTo>
                    <a:pt x="128143" y="27432"/>
                  </a:lnTo>
                  <a:lnTo>
                    <a:pt x="128193" y="27559"/>
                  </a:lnTo>
                  <a:lnTo>
                    <a:pt x="128016" y="27559"/>
                  </a:lnTo>
                  <a:lnTo>
                    <a:pt x="130149" y="33528"/>
                  </a:lnTo>
                  <a:lnTo>
                    <a:pt x="128143" y="33528"/>
                  </a:lnTo>
                  <a:lnTo>
                    <a:pt x="131064" y="36576"/>
                  </a:lnTo>
                  <a:lnTo>
                    <a:pt x="137033" y="36576"/>
                  </a:lnTo>
                  <a:lnTo>
                    <a:pt x="137160" y="36576"/>
                  </a:lnTo>
                  <a:close/>
                </a:path>
                <a:path w="247014" h="247650">
                  <a:moveTo>
                    <a:pt x="142875" y="100711"/>
                  </a:moveTo>
                  <a:lnTo>
                    <a:pt x="139446" y="98425"/>
                  </a:lnTo>
                  <a:lnTo>
                    <a:pt x="140589" y="100711"/>
                  </a:lnTo>
                  <a:lnTo>
                    <a:pt x="142875" y="100711"/>
                  </a:lnTo>
                  <a:close/>
                </a:path>
                <a:path w="247014" h="247650">
                  <a:moveTo>
                    <a:pt x="143256" y="225806"/>
                  </a:moveTo>
                  <a:lnTo>
                    <a:pt x="137160" y="222758"/>
                  </a:lnTo>
                  <a:lnTo>
                    <a:pt x="140208" y="225806"/>
                  </a:lnTo>
                  <a:lnTo>
                    <a:pt x="143256" y="225806"/>
                  </a:lnTo>
                  <a:close/>
                </a:path>
                <a:path w="247014" h="247650">
                  <a:moveTo>
                    <a:pt x="144018" y="99568"/>
                  </a:moveTo>
                  <a:lnTo>
                    <a:pt x="142875" y="98425"/>
                  </a:lnTo>
                  <a:lnTo>
                    <a:pt x="142875" y="99568"/>
                  </a:lnTo>
                  <a:lnTo>
                    <a:pt x="144018" y="99568"/>
                  </a:lnTo>
                  <a:close/>
                </a:path>
                <a:path w="247014" h="247650">
                  <a:moveTo>
                    <a:pt x="146177" y="237998"/>
                  </a:moveTo>
                  <a:lnTo>
                    <a:pt x="141605" y="231140"/>
                  </a:lnTo>
                  <a:lnTo>
                    <a:pt x="137287" y="228854"/>
                  </a:lnTo>
                  <a:lnTo>
                    <a:pt x="139446" y="233426"/>
                  </a:lnTo>
                  <a:lnTo>
                    <a:pt x="137287" y="231140"/>
                  </a:lnTo>
                  <a:lnTo>
                    <a:pt x="139446" y="235585"/>
                  </a:lnTo>
                  <a:lnTo>
                    <a:pt x="146177" y="237998"/>
                  </a:lnTo>
                  <a:close/>
                </a:path>
                <a:path w="247014" h="247650">
                  <a:moveTo>
                    <a:pt x="146304" y="225806"/>
                  </a:moveTo>
                  <a:lnTo>
                    <a:pt x="143256" y="222758"/>
                  </a:lnTo>
                  <a:lnTo>
                    <a:pt x="140208" y="219837"/>
                  </a:lnTo>
                  <a:lnTo>
                    <a:pt x="143256" y="225806"/>
                  </a:lnTo>
                  <a:lnTo>
                    <a:pt x="146304" y="228600"/>
                  </a:lnTo>
                  <a:lnTo>
                    <a:pt x="146304" y="225806"/>
                  </a:lnTo>
                  <a:close/>
                </a:path>
                <a:path w="247014" h="247650">
                  <a:moveTo>
                    <a:pt x="146304" y="143383"/>
                  </a:moveTo>
                  <a:lnTo>
                    <a:pt x="143383" y="140462"/>
                  </a:lnTo>
                  <a:lnTo>
                    <a:pt x="137287" y="137414"/>
                  </a:lnTo>
                  <a:lnTo>
                    <a:pt x="140208" y="140462"/>
                  </a:lnTo>
                  <a:lnTo>
                    <a:pt x="141795" y="141922"/>
                  </a:lnTo>
                  <a:lnTo>
                    <a:pt x="143383" y="143383"/>
                  </a:lnTo>
                  <a:lnTo>
                    <a:pt x="146304" y="146431"/>
                  </a:lnTo>
                  <a:lnTo>
                    <a:pt x="146304" y="143383"/>
                  </a:lnTo>
                  <a:close/>
                </a:path>
                <a:path w="247014" h="247650">
                  <a:moveTo>
                    <a:pt x="146304" y="93853"/>
                  </a:moveTo>
                  <a:lnTo>
                    <a:pt x="144018" y="93853"/>
                  </a:lnTo>
                  <a:lnTo>
                    <a:pt x="144018" y="92710"/>
                  </a:lnTo>
                  <a:lnTo>
                    <a:pt x="139446" y="91567"/>
                  </a:lnTo>
                  <a:lnTo>
                    <a:pt x="140589" y="94996"/>
                  </a:lnTo>
                  <a:lnTo>
                    <a:pt x="137287" y="94996"/>
                  </a:lnTo>
                  <a:lnTo>
                    <a:pt x="137287" y="97282"/>
                  </a:lnTo>
                  <a:lnTo>
                    <a:pt x="139446" y="98425"/>
                  </a:lnTo>
                  <a:lnTo>
                    <a:pt x="140589" y="97282"/>
                  </a:lnTo>
                  <a:lnTo>
                    <a:pt x="142875" y="98425"/>
                  </a:lnTo>
                  <a:lnTo>
                    <a:pt x="141732" y="97282"/>
                  </a:lnTo>
                  <a:lnTo>
                    <a:pt x="144018" y="96139"/>
                  </a:lnTo>
                  <a:lnTo>
                    <a:pt x="142875" y="94996"/>
                  </a:lnTo>
                  <a:lnTo>
                    <a:pt x="145161" y="96139"/>
                  </a:lnTo>
                  <a:lnTo>
                    <a:pt x="145161" y="94996"/>
                  </a:lnTo>
                  <a:lnTo>
                    <a:pt x="146304" y="96139"/>
                  </a:lnTo>
                  <a:lnTo>
                    <a:pt x="146304" y="93853"/>
                  </a:lnTo>
                  <a:close/>
                </a:path>
                <a:path w="247014" h="247650">
                  <a:moveTo>
                    <a:pt x="146304" y="54610"/>
                  </a:moveTo>
                  <a:lnTo>
                    <a:pt x="140208" y="46101"/>
                  </a:lnTo>
                  <a:lnTo>
                    <a:pt x="137160" y="46101"/>
                  </a:lnTo>
                  <a:lnTo>
                    <a:pt x="137160" y="48895"/>
                  </a:lnTo>
                  <a:lnTo>
                    <a:pt x="134112" y="48895"/>
                  </a:lnTo>
                  <a:lnTo>
                    <a:pt x="128016" y="45720"/>
                  </a:lnTo>
                  <a:lnTo>
                    <a:pt x="131064" y="54864"/>
                  </a:lnTo>
                  <a:lnTo>
                    <a:pt x="137160" y="54864"/>
                  </a:lnTo>
                  <a:lnTo>
                    <a:pt x="137160" y="54610"/>
                  </a:lnTo>
                  <a:lnTo>
                    <a:pt x="146304" y="54610"/>
                  </a:lnTo>
                  <a:close/>
                </a:path>
                <a:path w="247014" h="247650">
                  <a:moveTo>
                    <a:pt x="155448" y="228600"/>
                  </a:moveTo>
                  <a:lnTo>
                    <a:pt x="152400" y="222758"/>
                  </a:lnTo>
                  <a:lnTo>
                    <a:pt x="149352" y="222758"/>
                  </a:lnTo>
                  <a:lnTo>
                    <a:pt x="146304" y="219837"/>
                  </a:lnTo>
                  <a:lnTo>
                    <a:pt x="146304" y="225806"/>
                  </a:lnTo>
                  <a:lnTo>
                    <a:pt x="149352" y="228600"/>
                  </a:lnTo>
                  <a:lnTo>
                    <a:pt x="155448" y="228600"/>
                  </a:lnTo>
                  <a:close/>
                </a:path>
                <a:path w="247014" h="247650">
                  <a:moveTo>
                    <a:pt x="155448" y="84709"/>
                  </a:moveTo>
                  <a:lnTo>
                    <a:pt x="149352" y="82550"/>
                  </a:lnTo>
                  <a:lnTo>
                    <a:pt x="149352" y="84709"/>
                  </a:lnTo>
                  <a:lnTo>
                    <a:pt x="146304" y="82550"/>
                  </a:lnTo>
                  <a:lnTo>
                    <a:pt x="146304" y="86995"/>
                  </a:lnTo>
                  <a:lnTo>
                    <a:pt x="152400" y="89154"/>
                  </a:lnTo>
                  <a:lnTo>
                    <a:pt x="155448" y="91567"/>
                  </a:lnTo>
                  <a:lnTo>
                    <a:pt x="155448" y="84709"/>
                  </a:lnTo>
                  <a:close/>
                </a:path>
                <a:path w="247014" h="247650">
                  <a:moveTo>
                    <a:pt x="155448" y="32004"/>
                  </a:moveTo>
                  <a:lnTo>
                    <a:pt x="152400" y="32004"/>
                  </a:lnTo>
                  <a:lnTo>
                    <a:pt x="152400" y="29845"/>
                  </a:lnTo>
                  <a:lnTo>
                    <a:pt x="146304" y="27432"/>
                  </a:lnTo>
                  <a:lnTo>
                    <a:pt x="149352" y="32004"/>
                  </a:lnTo>
                  <a:lnTo>
                    <a:pt x="149352" y="34290"/>
                  </a:lnTo>
                  <a:lnTo>
                    <a:pt x="152400" y="36449"/>
                  </a:lnTo>
                  <a:lnTo>
                    <a:pt x="152400" y="34290"/>
                  </a:lnTo>
                  <a:lnTo>
                    <a:pt x="155448" y="34290"/>
                  </a:lnTo>
                  <a:lnTo>
                    <a:pt x="155448" y="32004"/>
                  </a:lnTo>
                  <a:close/>
                </a:path>
                <a:path w="247014" h="247650">
                  <a:moveTo>
                    <a:pt x="161544" y="122682"/>
                  </a:moveTo>
                  <a:lnTo>
                    <a:pt x="155448" y="118999"/>
                  </a:lnTo>
                  <a:lnTo>
                    <a:pt x="161544" y="124460"/>
                  </a:lnTo>
                  <a:lnTo>
                    <a:pt x="161544" y="122682"/>
                  </a:lnTo>
                  <a:close/>
                </a:path>
                <a:path w="247014" h="247650">
                  <a:moveTo>
                    <a:pt x="164465" y="36449"/>
                  </a:moveTo>
                  <a:lnTo>
                    <a:pt x="162306" y="35077"/>
                  </a:lnTo>
                  <a:lnTo>
                    <a:pt x="162306" y="36449"/>
                  </a:lnTo>
                  <a:lnTo>
                    <a:pt x="164465" y="36449"/>
                  </a:lnTo>
                  <a:close/>
                </a:path>
                <a:path w="247014" h="247650">
                  <a:moveTo>
                    <a:pt x="164592" y="126238"/>
                  </a:moveTo>
                  <a:lnTo>
                    <a:pt x="161544" y="124460"/>
                  </a:lnTo>
                  <a:lnTo>
                    <a:pt x="161544" y="126238"/>
                  </a:lnTo>
                  <a:lnTo>
                    <a:pt x="164592" y="126238"/>
                  </a:lnTo>
                  <a:close/>
                </a:path>
                <a:path w="247014" h="247650">
                  <a:moveTo>
                    <a:pt x="164592" y="36449"/>
                  </a:moveTo>
                  <a:lnTo>
                    <a:pt x="164223" y="35801"/>
                  </a:lnTo>
                  <a:lnTo>
                    <a:pt x="163398" y="33528"/>
                  </a:lnTo>
                  <a:lnTo>
                    <a:pt x="164465" y="33528"/>
                  </a:lnTo>
                  <a:lnTo>
                    <a:pt x="162306" y="30480"/>
                  </a:lnTo>
                  <a:lnTo>
                    <a:pt x="157734" y="27686"/>
                  </a:lnTo>
                  <a:lnTo>
                    <a:pt x="155740" y="27686"/>
                  </a:lnTo>
                  <a:lnTo>
                    <a:pt x="155448" y="27432"/>
                  </a:lnTo>
                  <a:lnTo>
                    <a:pt x="155549" y="27686"/>
                  </a:lnTo>
                  <a:lnTo>
                    <a:pt x="157734" y="33528"/>
                  </a:lnTo>
                  <a:lnTo>
                    <a:pt x="159893" y="36449"/>
                  </a:lnTo>
                  <a:lnTo>
                    <a:pt x="159893" y="33528"/>
                  </a:lnTo>
                  <a:lnTo>
                    <a:pt x="162306" y="35077"/>
                  </a:lnTo>
                  <a:lnTo>
                    <a:pt x="162306" y="34594"/>
                  </a:lnTo>
                  <a:lnTo>
                    <a:pt x="163042" y="35191"/>
                  </a:lnTo>
                  <a:lnTo>
                    <a:pt x="164465" y="36449"/>
                  </a:lnTo>
                  <a:lnTo>
                    <a:pt x="164401" y="36309"/>
                  </a:lnTo>
                  <a:lnTo>
                    <a:pt x="164592" y="36449"/>
                  </a:lnTo>
                  <a:close/>
                </a:path>
                <a:path w="247014" h="247650">
                  <a:moveTo>
                    <a:pt x="173736" y="224155"/>
                  </a:moveTo>
                  <a:lnTo>
                    <a:pt x="170053" y="219710"/>
                  </a:lnTo>
                  <a:lnTo>
                    <a:pt x="164719" y="221996"/>
                  </a:lnTo>
                  <a:lnTo>
                    <a:pt x="168275" y="228727"/>
                  </a:lnTo>
                  <a:lnTo>
                    <a:pt x="170053" y="226441"/>
                  </a:lnTo>
                  <a:lnTo>
                    <a:pt x="170053" y="221996"/>
                  </a:lnTo>
                  <a:lnTo>
                    <a:pt x="173736" y="224155"/>
                  </a:lnTo>
                  <a:close/>
                </a:path>
                <a:path w="247014" h="247650">
                  <a:moveTo>
                    <a:pt x="173736" y="122682"/>
                  </a:moveTo>
                  <a:lnTo>
                    <a:pt x="167640" y="118999"/>
                  </a:lnTo>
                  <a:lnTo>
                    <a:pt x="164592" y="124460"/>
                  </a:lnTo>
                  <a:lnTo>
                    <a:pt x="173736" y="128143"/>
                  </a:lnTo>
                  <a:lnTo>
                    <a:pt x="170688" y="122682"/>
                  </a:lnTo>
                  <a:lnTo>
                    <a:pt x="173736" y="124460"/>
                  </a:lnTo>
                  <a:lnTo>
                    <a:pt x="173736" y="122682"/>
                  </a:lnTo>
                  <a:close/>
                </a:path>
                <a:path w="247014" h="247650">
                  <a:moveTo>
                    <a:pt x="179832" y="219710"/>
                  </a:moveTo>
                  <a:lnTo>
                    <a:pt x="179006" y="218059"/>
                  </a:lnTo>
                  <a:lnTo>
                    <a:pt x="178308" y="216662"/>
                  </a:lnTo>
                  <a:lnTo>
                    <a:pt x="178308" y="218059"/>
                  </a:lnTo>
                  <a:lnTo>
                    <a:pt x="175260" y="216662"/>
                  </a:lnTo>
                  <a:lnTo>
                    <a:pt x="178308" y="219710"/>
                  </a:lnTo>
                  <a:lnTo>
                    <a:pt x="179832" y="219710"/>
                  </a:lnTo>
                  <a:close/>
                </a:path>
                <a:path w="247014" h="247650">
                  <a:moveTo>
                    <a:pt x="180594" y="195326"/>
                  </a:moveTo>
                  <a:lnTo>
                    <a:pt x="176022" y="192405"/>
                  </a:lnTo>
                  <a:lnTo>
                    <a:pt x="176022" y="195326"/>
                  </a:lnTo>
                  <a:lnTo>
                    <a:pt x="173736" y="195326"/>
                  </a:lnTo>
                  <a:lnTo>
                    <a:pt x="173736" y="198374"/>
                  </a:lnTo>
                  <a:lnTo>
                    <a:pt x="180594" y="198374"/>
                  </a:lnTo>
                  <a:lnTo>
                    <a:pt x="180594" y="195326"/>
                  </a:lnTo>
                  <a:close/>
                </a:path>
                <a:path w="247014" h="247650">
                  <a:moveTo>
                    <a:pt x="181356" y="218059"/>
                  </a:moveTo>
                  <a:lnTo>
                    <a:pt x="176784" y="213614"/>
                  </a:lnTo>
                  <a:lnTo>
                    <a:pt x="178308" y="215138"/>
                  </a:lnTo>
                  <a:lnTo>
                    <a:pt x="178308" y="216662"/>
                  </a:lnTo>
                  <a:lnTo>
                    <a:pt x="181356" y="218059"/>
                  </a:lnTo>
                  <a:close/>
                </a:path>
                <a:path w="247014" h="247650">
                  <a:moveTo>
                    <a:pt x="182753" y="216662"/>
                  </a:moveTo>
                  <a:lnTo>
                    <a:pt x="181356" y="212090"/>
                  </a:lnTo>
                  <a:lnTo>
                    <a:pt x="178308" y="210566"/>
                  </a:lnTo>
                  <a:lnTo>
                    <a:pt x="178308" y="213614"/>
                  </a:lnTo>
                  <a:lnTo>
                    <a:pt x="173736" y="212090"/>
                  </a:lnTo>
                  <a:lnTo>
                    <a:pt x="175260" y="213614"/>
                  </a:lnTo>
                  <a:lnTo>
                    <a:pt x="176784" y="213614"/>
                  </a:lnTo>
                  <a:lnTo>
                    <a:pt x="182753" y="216662"/>
                  </a:lnTo>
                  <a:close/>
                </a:path>
                <a:path w="247014" h="247650">
                  <a:moveTo>
                    <a:pt x="182753" y="201295"/>
                  </a:moveTo>
                  <a:lnTo>
                    <a:pt x="180594" y="198374"/>
                  </a:lnTo>
                  <a:lnTo>
                    <a:pt x="180594" y="201295"/>
                  </a:lnTo>
                  <a:lnTo>
                    <a:pt x="182753" y="201295"/>
                  </a:lnTo>
                  <a:close/>
                </a:path>
                <a:path w="247014" h="247650">
                  <a:moveTo>
                    <a:pt x="182880" y="151003"/>
                  </a:moveTo>
                  <a:lnTo>
                    <a:pt x="176784" y="146431"/>
                  </a:lnTo>
                  <a:lnTo>
                    <a:pt x="173736" y="146431"/>
                  </a:lnTo>
                  <a:lnTo>
                    <a:pt x="173736" y="153289"/>
                  </a:lnTo>
                  <a:lnTo>
                    <a:pt x="182880" y="155448"/>
                  </a:lnTo>
                  <a:lnTo>
                    <a:pt x="179832" y="151003"/>
                  </a:lnTo>
                  <a:lnTo>
                    <a:pt x="182880" y="151003"/>
                  </a:lnTo>
                  <a:close/>
                </a:path>
                <a:path w="247014" h="247650">
                  <a:moveTo>
                    <a:pt x="192024" y="243967"/>
                  </a:moveTo>
                  <a:lnTo>
                    <a:pt x="188976" y="241058"/>
                  </a:lnTo>
                  <a:lnTo>
                    <a:pt x="185928" y="237998"/>
                  </a:lnTo>
                  <a:lnTo>
                    <a:pt x="182880" y="241058"/>
                  </a:lnTo>
                  <a:lnTo>
                    <a:pt x="185928" y="247142"/>
                  </a:lnTo>
                  <a:lnTo>
                    <a:pt x="188976" y="243967"/>
                  </a:lnTo>
                  <a:lnTo>
                    <a:pt x="192024" y="243967"/>
                  </a:lnTo>
                  <a:close/>
                </a:path>
                <a:path w="247014" h="247650">
                  <a:moveTo>
                    <a:pt x="201041" y="123444"/>
                  </a:moveTo>
                  <a:lnTo>
                    <a:pt x="198882" y="123444"/>
                  </a:lnTo>
                  <a:lnTo>
                    <a:pt x="192024" y="118999"/>
                  </a:lnTo>
                  <a:lnTo>
                    <a:pt x="194310" y="125857"/>
                  </a:lnTo>
                  <a:lnTo>
                    <a:pt x="196469" y="125857"/>
                  </a:lnTo>
                  <a:lnTo>
                    <a:pt x="201041" y="128016"/>
                  </a:lnTo>
                  <a:lnTo>
                    <a:pt x="201041" y="123444"/>
                  </a:lnTo>
                  <a:close/>
                </a:path>
                <a:path w="247014" h="247650">
                  <a:moveTo>
                    <a:pt x="210312" y="149606"/>
                  </a:moveTo>
                  <a:lnTo>
                    <a:pt x="203454" y="146431"/>
                  </a:lnTo>
                  <a:lnTo>
                    <a:pt x="201295" y="146431"/>
                  </a:lnTo>
                  <a:lnTo>
                    <a:pt x="203454" y="152527"/>
                  </a:lnTo>
                  <a:lnTo>
                    <a:pt x="203454" y="149606"/>
                  </a:lnTo>
                  <a:lnTo>
                    <a:pt x="210312" y="155575"/>
                  </a:lnTo>
                  <a:lnTo>
                    <a:pt x="210312" y="149606"/>
                  </a:lnTo>
                  <a:close/>
                </a:path>
                <a:path w="247014" h="247650">
                  <a:moveTo>
                    <a:pt x="210312" y="137287"/>
                  </a:moveTo>
                  <a:lnTo>
                    <a:pt x="208026" y="132842"/>
                  </a:lnTo>
                  <a:lnTo>
                    <a:pt x="207111" y="131826"/>
                  </a:lnTo>
                  <a:lnTo>
                    <a:pt x="207264" y="131826"/>
                  </a:lnTo>
                  <a:lnTo>
                    <a:pt x="204216" y="128270"/>
                  </a:lnTo>
                  <a:lnTo>
                    <a:pt x="202933" y="129057"/>
                  </a:lnTo>
                  <a:lnTo>
                    <a:pt x="201295" y="128270"/>
                  </a:lnTo>
                  <a:lnTo>
                    <a:pt x="201942" y="129654"/>
                  </a:lnTo>
                  <a:lnTo>
                    <a:pt x="201295" y="130048"/>
                  </a:lnTo>
                  <a:lnTo>
                    <a:pt x="201295" y="131826"/>
                  </a:lnTo>
                  <a:lnTo>
                    <a:pt x="204393" y="133692"/>
                  </a:lnTo>
                  <a:lnTo>
                    <a:pt x="205867" y="135001"/>
                  </a:lnTo>
                  <a:lnTo>
                    <a:pt x="205867" y="137287"/>
                  </a:lnTo>
                  <a:lnTo>
                    <a:pt x="208026" y="137287"/>
                  </a:lnTo>
                  <a:lnTo>
                    <a:pt x="208026" y="135864"/>
                  </a:lnTo>
                  <a:lnTo>
                    <a:pt x="210185" y="137160"/>
                  </a:lnTo>
                  <a:lnTo>
                    <a:pt x="208026" y="135242"/>
                  </a:lnTo>
                  <a:lnTo>
                    <a:pt x="208026" y="135001"/>
                  </a:lnTo>
                  <a:lnTo>
                    <a:pt x="210185" y="137160"/>
                  </a:lnTo>
                  <a:lnTo>
                    <a:pt x="210312" y="137287"/>
                  </a:lnTo>
                  <a:close/>
                </a:path>
                <a:path w="247014" h="247650">
                  <a:moveTo>
                    <a:pt x="219329" y="217297"/>
                  </a:moveTo>
                  <a:lnTo>
                    <a:pt x="216408" y="212852"/>
                  </a:lnTo>
                  <a:lnTo>
                    <a:pt x="210439" y="210566"/>
                  </a:lnTo>
                  <a:lnTo>
                    <a:pt x="210439" y="215011"/>
                  </a:lnTo>
                  <a:lnTo>
                    <a:pt x="213360" y="219583"/>
                  </a:lnTo>
                  <a:lnTo>
                    <a:pt x="216408" y="217297"/>
                  </a:lnTo>
                  <a:lnTo>
                    <a:pt x="219329" y="217297"/>
                  </a:lnTo>
                  <a:close/>
                </a:path>
                <a:path w="247014" h="247650">
                  <a:moveTo>
                    <a:pt x="246634" y="151892"/>
                  </a:moveTo>
                  <a:lnTo>
                    <a:pt x="242316" y="146558"/>
                  </a:lnTo>
                  <a:lnTo>
                    <a:pt x="237744" y="146558"/>
                  </a:lnTo>
                  <a:lnTo>
                    <a:pt x="237744" y="150114"/>
                  </a:lnTo>
                  <a:lnTo>
                    <a:pt x="242316" y="155448"/>
                  </a:lnTo>
                  <a:lnTo>
                    <a:pt x="242316" y="153797"/>
                  </a:lnTo>
                  <a:lnTo>
                    <a:pt x="246634" y="151892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6080" y="1885441"/>
              <a:ext cx="91439" cy="8229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468880" y="1583308"/>
              <a:ext cx="704215" cy="732155"/>
            </a:xfrm>
            <a:custGeom>
              <a:avLst/>
              <a:gdLst/>
              <a:ahLst/>
              <a:cxnLst/>
              <a:rect l="l" t="t" r="r" b="b"/>
              <a:pathLst>
                <a:path w="704214" h="732155">
                  <a:moveTo>
                    <a:pt x="11430" y="622935"/>
                  </a:moveTo>
                  <a:lnTo>
                    <a:pt x="10414" y="620395"/>
                  </a:lnTo>
                  <a:lnTo>
                    <a:pt x="9144" y="620395"/>
                  </a:lnTo>
                  <a:lnTo>
                    <a:pt x="9144" y="622935"/>
                  </a:lnTo>
                  <a:lnTo>
                    <a:pt x="11430" y="622935"/>
                  </a:lnTo>
                  <a:close/>
                </a:path>
                <a:path w="704214" h="732155">
                  <a:moveTo>
                    <a:pt x="34417" y="597535"/>
                  </a:moveTo>
                  <a:lnTo>
                    <a:pt x="33274" y="597535"/>
                  </a:lnTo>
                  <a:lnTo>
                    <a:pt x="34417" y="598805"/>
                  </a:lnTo>
                  <a:lnTo>
                    <a:pt x="34417" y="597535"/>
                  </a:lnTo>
                  <a:close/>
                </a:path>
                <a:path w="704214" h="732155">
                  <a:moveTo>
                    <a:pt x="40132" y="602627"/>
                  </a:moveTo>
                  <a:lnTo>
                    <a:pt x="39370" y="600925"/>
                  </a:lnTo>
                  <a:lnTo>
                    <a:pt x="38760" y="600075"/>
                  </a:lnTo>
                  <a:lnTo>
                    <a:pt x="37846" y="600075"/>
                  </a:lnTo>
                  <a:lnTo>
                    <a:pt x="37846" y="602627"/>
                  </a:lnTo>
                  <a:lnTo>
                    <a:pt x="40132" y="605155"/>
                  </a:lnTo>
                  <a:lnTo>
                    <a:pt x="40132" y="602627"/>
                  </a:lnTo>
                  <a:close/>
                </a:path>
                <a:path w="704214" h="732155">
                  <a:moveTo>
                    <a:pt x="41275" y="616585"/>
                  </a:moveTo>
                  <a:lnTo>
                    <a:pt x="38989" y="610235"/>
                  </a:lnTo>
                  <a:lnTo>
                    <a:pt x="38989" y="615327"/>
                  </a:lnTo>
                  <a:lnTo>
                    <a:pt x="41275" y="616585"/>
                  </a:lnTo>
                  <a:close/>
                </a:path>
                <a:path w="704214" h="732155">
                  <a:moveTo>
                    <a:pt x="42418" y="596277"/>
                  </a:moveTo>
                  <a:lnTo>
                    <a:pt x="40119" y="593725"/>
                  </a:lnTo>
                  <a:lnTo>
                    <a:pt x="37846" y="592455"/>
                  </a:lnTo>
                  <a:lnTo>
                    <a:pt x="40132" y="595007"/>
                  </a:lnTo>
                  <a:lnTo>
                    <a:pt x="42418" y="596277"/>
                  </a:lnTo>
                  <a:close/>
                </a:path>
                <a:path w="704214" h="732155">
                  <a:moveTo>
                    <a:pt x="42418" y="591185"/>
                  </a:moveTo>
                  <a:lnTo>
                    <a:pt x="42087" y="591007"/>
                  </a:lnTo>
                  <a:lnTo>
                    <a:pt x="42418" y="592455"/>
                  </a:lnTo>
                  <a:lnTo>
                    <a:pt x="42418" y="591185"/>
                  </a:lnTo>
                  <a:close/>
                </a:path>
                <a:path w="704214" h="732155">
                  <a:moveTo>
                    <a:pt x="44704" y="428625"/>
                  </a:moveTo>
                  <a:lnTo>
                    <a:pt x="43688" y="427355"/>
                  </a:lnTo>
                  <a:lnTo>
                    <a:pt x="43789" y="427621"/>
                  </a:lnTo>
                  <a:lnTo>
                    <a:pt x="44704" y="428625"/>
                  </a:lnTo>
                  <a:close/>
                </a:path>
                <a:path w="704214" h="732155">
                  <a:moveTo>
                    <a:pt x="64262" y="664210"/>
                  </a:moveTo>
                  <a:lnTo>
                    <a:pt x="64096" y="663943"/>
                  </a:lnTo>
                  <a:lnTo>
                    <a:pt x="63119" y="663575"/>
                  </a:lnTo>
                  <a:lnTo>
                    <a:pt x="64262" y="664210"/>
                  </a:lnTo>
                  <a:close/>
                </a:path>
                <a:path w="704214" h="732155">
                  <a:moveTo>
                    <a:pt x="64262" y="393077"/>
                  </a:moveTo>
                  <a:lnTo>
                    <a:pt x="61976" y="391795"/>
                  </a:lnTo>
                  <a:lnTo>
                    <a:pt x="63119" y="395605"/>
                  </a:lnTo>
                  <a:lnTo>
                    <a:pt x="64262" y="393077"/>
                  </a:lnTo>
                  <a:close/>
                </a:path>
                <a:path w="704214" h="732155">
                  <a:moveTo>
                    <a:pt x="65405" y="393077"/>
                  </a:moveTo>
                  <a:lnTo>
                    <a:pt x="64262" y="391795"/>
                  </a:lnTo>
                  <a:lnTo>
                    <a:pt x="63119" y="391795"/>
                  </a:lnTo>
                  <a:lnTo>
                    <a:pt x="64833" y="393077"/>
                  </a:lnTo>
                  <a:lnTo>
                    <a:pt x="65405" y="393077"/>
                  </a:lnTo>
                  <a:close/>
                </a:path>
                <a:path w="704214" h="732155">
                  <a:moveTo>
                    <a:pt x="65557" y="393801"/>
                  </a:moveTo>
                  <a:lnTo>
                    <a:pt x="65519" y="393573"/>
                  </a:lnTo>
                  <a:lnTo>
                    <a:pt x="64833" y="393077"/>
                  </a:lnTo>
                  <a:lnTo>
                    <a:pt x="64262" y="393077"/>
                  </a:lnTo>
                  <a:lnTo>
                    <a:pt x="65557" y="393801"/>
                  </a:lnTo>
                  <a:close/>
                </a:path>
                <a:path w="704214" h="732155">
                  <a:moveTo>
                    <a:pt x="66548" y="664845"/>
                  </a:moveTo>
                  <a:lnTo>
                    <a:pt x="65405" y="663575"/>
                  </a:lnTo>
                  <a:lnTo>
                    <a:pt x="63119" y="662305"/>
                  </a:lnTo>
                  <a:lnTo>
                    <a:pt x="64096" y="663943"/>
                  </a:lnTo>
                  <a:lnTo>
                    <a:pt x="66548" y="664845"/>
                  </a:lnTo>
                  <a:close/>
                </a:path>
                <a:path w="704214" h="732155">
                  <a:moveTo>
                    <a:pt x="72263" y="376555"/>
                  </a:moveTo>
                  <a:lnTo>
                    <a:pt x="71120" y="376555"/>
                  </a:lnTo>
                  <a:lnTo>
                    <a:pt x="72263" y="377825"/>
                  </a:lnTo>
                  <a:lnTo>
                    <a:pt x="72263" y="376555"/>
                  </a:lnTo>
                  <a:close/>
                </a:path>
                <a:path w="704214" h="732155">
                  <a:moveTo>
                    <a:pt x="73406" y="376555"/>
                  </a:moveTo>
                  <a:lnTo>
                    <a:pt x="72263" y="374027"/>
                  </a:lnTo>
                  <a:lnTo>
                    <a:pt x="72263" y="376555"/>
                  </a:lnTo>
                  <a:lnTo>
                    <a:pt x="73406" y="376555"/>
                  </a:lnTo>
                  <a:close/>
                </a:path>
                <a:path w="704214" h="732155">
                  <a:moveTo>
                    <a:pt x="76835" y="368935"/>
                  </a:moveTo>
                  <a:lnTo>
                    <a:pt x="75692" y="367677"/>
                  </a:lnTo>
                  <a:lnTo>
                    <a:pt x="74549" y="368935"/>
                  </a:lnTo>
                  <a:lnTo>
                    <a:pt x="76835" y="370205"/>
                  </a:lnTo>
                  <a:lnTo>
                    <a:pt x="76835" y="368935"/>
                  </a:lnTo>
                  <a:close/>
                </a:path>
                <a:path w="704214" h="732155">
                  <a:moveTo>
                    <a:pt x="107823" y="690245"/>
                  </a:moveTo>
                  <a:lnTo>
                    <a:pt x="106908" y="689737"/>
                  </a:lnTo>
                  <a:lnTo>
                    <a:pt x="107823" y="692785"/>
                  </a:lnTo>
                  <a:lnTo>
                    <a:pt x="107823" y="690245"/>
                  </a:lnTo>
                  <a:close/>
                </a:path>
                <a:path w="704214" h="732155">
                  <a:moveTo>
                    <a:pt x="110109" y="704227"/>
                  </a:moveTo>
                  <a:lnTo>
                    <a:pt x="107823" y="699135"/>
                  </a:lnTo>
                  <a:lnTo>
                    <a:pt x="105537" y="697877"/>
                  </a:lnTo>
                  <a:lnTo>
                    <a:pt x="106680" y="699135"/>
                  </a:lnTo>
                  <a:lnTo>
                    <a:pt x="107823" y="701675"/>
                  </a:lnTo>
                  <a:lnTo>
                    <a:pt x="106680" y="701675"/>
                  </a:lnTo>
                  <a:lnTo>
                    <a:pt x="107823" y="702957"/>
                  </a:lnTo>
                  <a:lnTo>
                    <a:pt x="110109" y="704227"/>
                  </a:lnTo>
                  <a:close/>
                </a:path>
                <a:path w="704214" h="732155">
                  <a:moveTo>
                    <a:pt x="112395" y="686435"/>
                  </a:moveTo>
                  <a:lnTo>
                    <a:pt x="110109" y="686435"/>
                  </a:lnTo>
                  <a:lnTo>
                    <a:pt x="112395" y="687705"/>
                  </a:lnTo>
                  <a:lnTo>
                    <a:pt x="112395" y="686435"/>
                  </a:lnTo>
                  <a:close/>
                </a:path>
                <a:path w="704214" h="732155">
                  <a:moveTo>
                    <a:pt x="119253" y="699135"/>
                  </a:moveTo>
                  <a:lnTo>
                    <a:pt x="118491" y="698296"/>
                  </a:lnTo>
                  <a:lnTo>
                    <a:pt x="118110" y="698512"/>
                  </a:lnTo>
                  <a:lnTo>
                    <a:pt x="118110" y="699135"/>
                  </a:lnTo>
                  <a:lnTo>
                    <a:pt x="119253" y="699135"/>
                  </a:lnTo>
                  <a:close/>
                </a:path>
                <a:path w="704214" h="732155">
                  <a:moveTo>
                    <a:pt x="138684" y="702957"/>
                  </a:moveTo>
                  <a:lnTo>
                    <a:pt x="136525" y="699135"/>
                  </a:lnTo>
                  <a:lnTo>
                    <a:pt x="135382" y="699135"/>
                  </a:lnTo>
                  <a:lnTo>
                    <a:pt x="136525" y="701675"/>
                  </a:lnTo>
                  <a:lnTo>
                    <a:pt x="138684" y="702957"/>
                  </a:lnTo>
                  <a:close/>
                </a:path>
                <a:path w="704214" h="732155">
                  <a:moveTo>
                    <a:pt x="139954" y="700405"/>
                  </a:moveTo>
                  <a:lnTo>
                    <a:pt x="138684" y="699935"/>
                  </a:lnTo>
                  <a:lnTo>
                    <a:pt x="138684" y="700405"/>
                  </a:lnTo>
                  <a:lnTo>
                    <a:pt x="139954" y="700405"/>
                  </a:lnTo>
                  <a:close/>
                </a:path>
                <a:path w="704214" h="732155">
                  <a:moveTo>
                    <a:pt x="154813" y="690245"/>
                  </a:moveTo>
                  <a:lnTo>
                    <a:pt x="153670" y="688975"/>
                  </a:lnTo>
                  <a:lnTo>
                    <a:pt x="153670" y="687705"/>
                  </a:lnTo>
                  <a:lnTo>
                    <a:pt x="152527" y="686435"/>
                  </a:lnTo>
                  <a:lnTo>
                    <a:pt x="149098" y="686435"/>
                  </a:lnTo>
                  <a:lnTo>
                    <a:pt x="150241" y="690245"/>
                  </a:lnTo>
                  <a:lnTo>
                    <a:pt x="152527" y="691527"/>
                  </a:lnTo>
                  <a:lnTo>
                    <a:pt x="151384" y="687705"/>
                  </a:lnTo>
                  <a:lnTo>
                    <a:pt x="154813" y="690245"/>
                  </a:lnTo>
                  <a:close/>
                </a:path>
                <a:path w="704214" h="732155">
                  <a:moveTo>
                    <a:pt x="159385" y="678827"/>
                  </a:moveTo>
                  <a:lnTo>
                    <a:pt x="158242" y="678827"/>
                  </a:lnTo>
                  <a:lnTo>
                    <a:pt x="159385" y="681355"/>
                  </a:lnTo>
                  <a:lnTo>
                    <a:pt x="159385" y="678827"/>
                  </a:lnTo>
                  <a:close/>
                </a:path>
                <a:path w="704214" h="732155">
                  <a:moveTo>
                    <a:pt x="159385" y="675005"/>
                  </a:moveTo>
                  <a:lnTo>
                    <a:pt x="159004" y="674585"/>
                  </a:lnTo>
                  <a:lnTo>
                    <a:pt x="158242" y="675005"/>
                  </a:lnTo>
                  <a:lnTo>
                    <a:pt x="159385" y="675005"/>
                  </a:lnTo>
                  <a:close/>
                </a:path>
                <a:path w="704214" h="732155">
                  <a:moveTo>
                    <a:pt x="161671" y="697877"/>
                  </a:moveTo>
                  <a:lnTo>
                    <a:pt x="157378" y="691527"/>
                  </a:lnTo>
                  <a:lnTo>
                    <a:pt x="154813" y="687705"/>
                  </a:lnTo>
                  <a:lnTo>
                    <a:pt x="157099" y="691527"/>
                  </a:lnTo>
                  <a:lnTo>
                    <a:pt x="154813" y="690245"/>
                  </a:lnTo>
                  <a:lnTo>
                    <a:pt x="157099" y="692785"/>
                  </a:lnTo>
                  <a:lnTo>
                    <a:pt x="155956" y="692785"/>
                  </a:lnTo>
                  <a:lnTo>
                    <a:pt x="157099" y="695325"/>
                  </a:lnTo>
                  <a:lnTo>
                    <a:pt x="161671" y="697877"/>
                  </a:lnTo>
                  <a:close/>
                </a:path>
                <a:path w="704214" h="732155">
                  <a:moveTo>
                    <a:pt x="162941" y="675005"/>
                  </a:moveTo>
                  <a:lnTo>
                    <a:pt x="162699" y="674890"/>
                  </a:lnTo>
                  <a:lnTo>
                    <a:pt x="162864" y="675081"/>
                  </a:lnTo>
                  <a:close/>
                </a:path>
                <a:path w="704214" h="732155">
                  <a:moveTo>
                    <a:pt x="163957" y="676275"/>
                  </a:moveTo>
                  <a:lnTo>
                    <a:pt x="162864" y="675081"/>
                  </a:lnTo>
                  <a:lnTo>
                    <a:pt x="161671" y="676275"/>
                  </a:lnTo>
                  <a:lnTo>
                    <a:pt x="163957" y="676275"/>
                  </a:lnTo>
                  <a:close/>
                </a:path>
                <a:path w="704214" h="732155">
                  <a:moveTo>
                    <a:pt x="167513" y="657225"/>
                  </a:moveTo>
                  <a:lnTo>
                    <a:pt x="162941" y="649605"/>
                  </a:lnTo>
                  <a:lnTo>
                    <a:pt x="160528" y="644525"/>
                  </a:lnTo>
                  <a:lnTo>
                    <a:pt x="157099" y="645795"/>
                  </a:lnTo>
                  <a:lnTo>
                    <a:pt x="162941" y="652145"/>
                  </a:lnTo>
                  <a:lnTo>
                    <a:pt x="162941" y="654685"/>
                  </a:lnTo>
                  <a:lnTo>
                    <a:pt x="165227" y="655955"/>
                  </a:lnTo>
                  <a:lnTo>
                    <a:pt x="163957" y="658495"/>
                  </a:lnTo>
                  <a:lnTo>
                    <a:pt x="165227" y="659777"/>
                  </a:lnTo>
                  <a:lnTo>
                    <a:pt x="167513" y="657225"/>
                  </a:lnTo>
                  <a:close/>
                </a:path>
                <a:path w="704214" h="732155">
                  <a:moveTo>
                    <a:pt x="170815" y="682625"/>
                  </a:moveTo>
                  <a:lnTo>
                    <a:pt x="164719" y="679196"/>
                  </a:lnTo>
                  <a:lnTo>
                    <a:pt x="167640" y="682625"/>
                  </a:lnTo>
                  <a:lnTo>
                    <a:pt x="170815" y="682625"/>
                  </a:lnTo>
                  <a:close/>
                </a:path>
                <a:path w="704214" h="732155">
                  <a:moveTo>
                    <a:pt x="171450" y="671195"/>
                  </a:moveTo>
                  <a:lnTo>
                    <a:pt x="169037" y="669671"/>
                  </a:lnTo>
                  <a:lnTo>
                    <a:pt x="166878" y="669671"/>
                  </a:lnTo>
                  <a:lnTo>
                    <a:pt x="171450" y="671195"/>
                  </a:lnTo>
                  <a:close/>
                </a:path>
                <a:path w="704214" h="732155">
                  <a:moveTo>
                    <a:pt x="173609" y="675767"/>
                  </a:moveTo>
                  <a:lnTo>
                    <a:pt x="173482" y="675678"/>
                  </a:lnTo>
                  <a:lnTo>
                    <a:pt x="173482" y="672592"/>
                  </a:lnTo>
                  <a:lnTo>
                    <a:pt x="169799" y="672592"/>
                  </a:lnTo>
                  <a:lnTo>
                    <a:pt x="166878" y="669671"/>
                  </a:lnTo>
                  <a:lnTo>
                    <a:pt x="164719" y="668147"/>
                  </a:lnTo>
                  <a:lnTo>
                    <a:pt x="164719" y="668274"/>
                  </a:lnTo>
                  <a:lnTo>
                    <a:pt x="164592" y="668147"/>
                  </a:lnTo>
                  <a:lnTo>
                    <a:pt x="164592" y="675005"/>
                  </a:lnTo>
                  <a:lnTo>
                    <a:pt x="169849" y="676287"/>
                  </a:lnTo>
                  <a:lnTo>
                    <a:pt x="171450" y="677291"/>
                  </a:lnTo>
                  <a:lnTo>
                    <a:pt x="171450" y="676681"/>
                  </a:lnTo>
                  <a:lnTo>
                    <a:pt x="173482" y="677164"/>
                  </a:lnTo>
                  <a:lnTo>
                    <a:pt x="173482" y="675767"/>
                  </a:lnTo>
                  <a:lnTo>
                    <a:pt x="173609" y="675767"/>
                  </a:lnTo>
                  <a:close/>
                </a:path>
                <a:path w="704214" h="732155">
                  <a:moveTo>
                    <a:pt x="173736" y="686308"/>
                  </a:moveTo>
                  <a:lnTo>
                    <a:pt x="170815" y="682625"/>
                  </a:lnTo>
                  <a:lnTo>
                    <a:pt x="170815" y="686308"/>
                  </a:lnTo>
                  <a:lnTo>
                    <a:pt x="173736" y="686308"/>
                  </a:lnTo>
                  <a:close/>
                </a:path>
                <a:path w="704214" h="732155">
                  <a:moveTo>
                    <a:pt x="173736" y="680847"/>
                  </a:moveTo>
                  <a:lnTo>
                    <a:pt x="167640" y="677291"/>
                  </a:lnTo>
                  <a:lnTo>
                    <a:pt x="170815" y="682625"/>
                  </a:lnTo>
                  <a:lnTo>
                    <a:pt x="173736" y="680847"/>
                  </a:lnTo>
                  <a:close/>
                </a:path>
                <a:path w="704214" h="732155">
                  <a:moveTo>
                    <a:pt x="177888" y="654926"/>
                  </a:moveTo>
                  <a:lnTo>
                    <a:pt x="177126" y="653211"/>
                  </a:lnTo>
                  <a:lnTo>
                    <a:pt x="175641" y="652780"/>
                  </a:lnTo>
                  <a:lnTo>
                    <a:pt x="177888" y="654926"/>
                  </a:lnTo>
                  <a:close/>
                </a:path>
                <a:path w="704214" h="732155">
                  <a:moveTo>
                    <a:pt x="178777" y="625665"/>
                  </a:moveTo>
                  <a:lnTo>
                    <a:pt x="178562" y="625475"/>
                  </a:lnTo>
                  <a:lnTo>
                    <a:pt x="177800" y="625475"/>
                  </a:lnTo>
                  <a:lnTo>
                    <a:pt x="178485" y="625983"/>
                  </a:lnTo>
                  <a:lnTo>
                    <a:pt x="178777" y="625665"/>
                  </a:lnTo>
                  <a:close/>
                </a:path>
                <a:path w="704214" h="732155">
                  <a:moveTo>
                    <a:pt x="180594" y="664845"/>
                  </a:moveTo>
                  <a:lnTo>
                    <a:pt x="179133" y="664146"/>
                  </a:lnTo>
                  <a:lnTo>
                    <a:pt x="179451" y="664845"/>
                  </a:lnTo>
                  <a:lnTo>
                    <a:pt x="180594" y="666496"/>
                  </a:lnTo>
                  <a:lnTo>
                    <a:pt x="180594" y="664845"/>
                  </a:lnTo>
                  <a:close/>
                </a:path>
                <a:path w="704214" h="732155">
                  <a:moveTo>
                    <a:pt x="180975" y="657860"/>
                  </a:moveTo>
                  <a:lnTo>
                    <a:pt x="177888" y="654926"/>
                  </a:lnTo>
                  <a:lnTo>
                    <a:pt x="179197" y="657860"/>
                  </a:lnTo>
                  <a:lnTo>
                    <a:pt x="173863" y="656844"/>
                  </a:lnTo>
                  <a:lnTo>
                    <a:pt x="175641" y="657860"/>
                  </a:lnTo>
                  <a:lnTo>
                    <a:pt x="177419" y="657860"/>
                  </a:lnTo>
                  <a:lnTo>
                    <a:pt x="179197" y="658876"/>
                  </a:lnTo>
                  <a:lnTo>
                    <a:pt x="180975" y="657860"/>
                  </a:lnTo>
                  <a:close/>
                </a:path>
                <a:path w="704214" h="732155">
                  <a:moveTo>
                    <a:pt x="182372" y="622935"/>
                  </a:moveTo>
                  <a:lnTo>
                    <a:pt x="181229" y="621677"/>
                  </a:lnTo>
                  <a:lnTo>
                    <a:pt x="181800" y="622935"/>
                  </a:lnTo>
                  <a:lnTo>
                    <a:pt x="182372" y="622935"/>
                  </a:lnTo>
                  <a:close/>
                </a:path>
                <a:path w="704214" h="732155">
                  <a:moveTo>
                    <a:pt x="182753" y="654812"/>
                  </a:moveTo>
                  <a:lnTo>
                    <a:pt x="175641" y="649859"/>
                  </a:lnTo>
                  <a:lnTo>
                    <a:pt x="177126" y="653211"/>
                  </a:lnTo>
                  <a:lnTo>
                    <a:pt x="182753" y="654812"/>
                  </a:lnTo>
                  <a:close/>
                </a:path>
                <a:path w="704214" h="732155">
                  <a:moveTo>
                    <a:pt x="182880" y="665734"/>
                  </a:moveTo>
                  <a:lnTo>
                    <a:pt x="180975" y="659003"/>
                  </a:lnTo>
                  <a:lnTo>
                    <a:pt x="177749" y="661085"/>
                  </a:lnTo>
                  <a:lnTo>
                    <a:pt x="177165" y="659765"/>
                  </a:lnTo>
                  <a:lnTo>
                    <a:pt x="174879" y="659003"/>
                  </a:lnTo>
                  <a:lnTo>
                    <a:pt x="175729" y="660247"/>
                  </a:lnTo>
                  <a:lnTo>
                    <a:pt x="173736" y="659003"/>
                  </a:lnTo>
                  <a:lnTo>
                    <a:pt x="175234" y="662698"/>
                  </a:lnTo>
                  <a:lnTo>
                    <a:pt x="173736" y="662305"/>
                  </a:lnTo>
                  <a:lnTo>
                    <a:pt x="176022" y="664845"/>
                  </a:lnTo>
                  <a:lnTo>
                    <a:pt x="173736" y="663956"/>
                  </a:lnTo>
                  <a:lnTo>
                    <a:pt x="177063" y="667169"/>
                  </a:lnTo>
                  <a:lnTo>
                    <a:pt x="177419" y="668020"/>
                  </a:lnTo>
                  <a:lnTo>
                    <a:pt x="177292" y="667550"/>
                  </a:lnTo>
                  <a:lnTo>
                    <a:pt x="179451" y="672338"/>
                  </a:lnTo>
                  <a:lnTo>
                    <a:pt x="179451" y="674751"/>
                  </a:lnTo>
                  <a:lnTo>
                    <a:pt x="182880" y="677291"/>
                  </a:lnTo>
                  <a:lnTo>
                    <a:pt x="180886" y="671449"/>
                  </a:lnTo>
                  <a:lnTo>
                    <a:pt x="180594" y="670560"/>
                  </a:lnTo>
                  <a:lnTo>
                    <a:pt x="180594" y="671449"/>
                  </a:lnTo>
                  <a:lnTo>
                    <a:pt x="178308" y="668909"/>
                  </a:lnTo>
                  <a:lnTo>
                    <a:pt x="180594" y="670560"/>
                  </a:lnTo>
                  <a:lnTo>
                    <a:pt x="180594" y="668909"/>
                  </a:lnTo>
                  <a:lnTo>
                    <a:pt x="182880" y="671449"/>
                  </a:lnTo>
                  <a:lnTo>
                    <a:pt x="181991" y="668909"/>
                  </a:lnTo>
                  <a:lnTo>
                    <a:pt x="181737" y="668147"/>
                  </a:lnTo>
                  <a:lnTo>
                    <a:pt x="180594" y="666496"/>
                  </a:lnTo>
                  <a:lnTo>
                    <a:pt x="178308" y="666496"/>
                  </a:lnTo>
                  <a:lnTo>
                    <a:pt x="176860" y="665937"/>
                  </a:lnTo>
                  <a:lnTo>
                    <a:pt x="176657" y="665187"/>
                  </a:lnTo>
                  <a:lnTo>
                    <a:pt x="177165" y="664845"/>
                  </a:lnTo>
                  <a:lnTo>
                    <a:pt x="177165" y="663194"/>
                  </a:lnTo>
                  <a:lnTo>
                    <a:pt x="176504" y="663028"/>
                  </a:lnTo>
                  <a:lnTo>
                    <a:pt x="176504" y="665797"/>
                  </a:lnTo>
                  <a:lnTo>
                    <a:pt x="176022" y="665607"/>
                  </a:lnTo>
                  <a:lnTo>
                    <a:pt x="176339" y="665403"/>
                  </a:lnTo>
                  <a:lnTo>
                    <a:pt x="176504" y="665797"/>
                  </a:lnTo>
                  <a:lnTo>
                    <a:pt x="176504" y="663028"/>
                  </a:lnTo>
                  <a:lnTo>
                    <a:pt x="176060" y="662914"/>
                  </a:lnTo>
                  <a:lnTo>
                    <a:pt x="175641" y="661289"/>
                  </a:lnTo>
                  <a:lnTo>
                    <a:pt x="176555" y="661860"/>
                  </a:lnTo>
                  <a:lnTo>
                    <a:pt x="177165" y="663194"/>
                  </a:lnTo>
                  <a:lnTo>
                    <a:pt x="179133" y="664146"/>
                  </a:lnTo>
                  <a:lnTo>
                    <a:pt x="178689" y="663168"/>
                  </a:lnTo>
                  <a:lnTo>
                    <a:pt x="182880" y="665734"/>
                  </a:lnTo>
                  <a:close/>
                </a:path>
                <a:path w="704214" h="732155">
                  <a:moveTo>
                    <a:pt x="183134" y="628446"/>
                  </a:moveTo>
                  <a:lnTo>
                    <a:pt x="182372" y="626745"/>
                  </a:lnTo>
                  <a:lnTo>
                    <a:pt x="180086" y="626745"/>
                  </a:lnTo>
                  <a:lnTo>
                    <a:pt x="181229" y="628027"/>
                  </a:lnTo>
                  <a:lnTo>
                    <a:pt x="182372" y="628027"/>
                  </a:lnTo>
                  <a:lnTo>
                    <a:pt x="183134" y="628446"/>
                  </a:lnTo>
                  <a:close/>
                </a:path>
                <a:path w="704214" h="732155">
                  <a:moveTo>
                    <a:pt x="183515" y="626745"/>
                  </a:moveTo>
                  <a:lnTo>
                    <a:pt x="182372" y="624205"/>
                  </a:lnTo>
                  <a:lnTo>
                    <a:pt x="181800" y="622935"/>
                  </a:lnTo>
                  <a:lnTo>
                    <a:pt x="181229" y="622935"/>
                  </a:lnTo>
                  <a:lnTo>
                    <a:pt x="181229" y="624205"/>
                  </a:lnTo>
                  <a:lnTo>
                    <a:pt x="178943" y="621677"/>
                  </a:lnTo>
                  <a:lnTo>
                    <a:pt x="180086" y="624205"/>
                  </a:lnTo>
                  <a:lnTo>
                    <a:pt x="181229" y="625475"/>
                  </a:lnTo>
                  <a:lnTo>
                    <a:pt x="183515" y="626745"/>
                  </a:lnTo>
                  <a:close/>
                </a:path>
                <a:path w="704214" h="732155">
                  <a:moveTo>
                    <a:pt x="183515" y="608977"/>
                  </a:moveTo>
                  <a:lnTo>
                    <a:pt x="182943" y="608977"/>
                  </a:lnTo>
                  <a:lnTo>
                    <a:pt x="183515" y="610235"/>
                  </a:lnTo>
                  <a:lnTo>
                    <a:pt x="183515" y="608977"/>
                  </a:lnTo>
                  <a:close/>
                </a:path>
                <a:path w="704214" h="732155">
                  <a:moveTo>
                    <a:pt x="183667" y="628751"/>
                  </a:moveTo>
                  <a:lnTo>
                    <a:pt x="183134" y="628446"/>
                  </a:lnTo>
                  <a:lnTo>
                    <a:pt x="183515" y="629285"/>
                  </a:lnTo>
                  <a:lnTo>
                    <a:pt x="183667" y="628751"/>
                  </a:lnTo>
                  <a:close/>
                </a:path>
                <a:path w="704214" h="732155">
                  <a:moveTo>
                    <a:pt x="184658" y="625475"/>
                  </a:moveTo>
                  <a:lnTo>
                    <a:pt x="183667" y="628751"/>
                  </a:lnTo>
                  <a:lnTo>
                    <a:pt x="184658" y="629285"/>
                  </a:lnTo>
                  <a:lnTo>
                    <a:pt x="184658" y="625475"/>
                  </a:lnTo>
                  <a:close/>
                </a:path>
                <a:path w="704214" h="732155">
                  <a:moveTo>
                    <a:pt x="185877" y="632714"/>
                  </a:moveTo>
                  <a:lnTo>
                    <a:pt x="185420" y="631571"/>
                  </a:lnTo>
                  <a:lnTo>
                    <a:pt x="185420" y="632714"/>
                  </a:lnTo>
                  <a:lnTo>
                    <a:pt x="185877" y="632714"/>
                  </a:lnTo>
                  <a:close/>
                </a:path>
                <a:path w="704214" h="732155">
                  <a:moveTo>
                    <a:pt x="186461" y="634161"/>
                  </a:moveTo>
                  <a:lnTo>
                    <a:pt x="186347" y="633857"/>
                  </a:lnTo>
                  <a:lnTo>
                    <a:pt x="185420" y="633857"/>
                  </a:lnTo>
                  <a:lnTo>
                    <a:pt x="186461" y="634161"/>
                  </a:lnTo>
                  <a:close/>
                </a:path>
                <a:path w="704214" h="732155">
                  <a:moveTo>
                    <a:pt x="186817" y="635000"/>
                  </a:moveTo>
                  <a:lnTo>
                    <a:pt x="182880" y="635000"/>
                  </a:lnTo>
                  <a:lnTo>
                    <a:pt x="184277" y="638429"/>
                  </a:lnTo>
                  <a:lnTo>
                    <a:pt x="185420" y="638429"/>
                  </a:lnTo>
                  <a:lnTo>
                    <a:pt x="186817" y="637159"/>
                  </a:lnTo>
                  <a:lnTo>
                    <a:pt x="186817" y="635000"/>
                  </a:lnTo>
                  <a:close/>
                </a:path>
                <a:path w="704214" h="732155">
                  <a:moveTo>
                    <a:pt x="186944" y="608977"/>
                  </a:moveTo>
                  <a:lnTo>
                    <a:pt x="184658" y="607695"/>
                  </a:lnTo>
                  <a:lnTo>
                    <a:pt x="184797" y="607390"/>
                  </a:lnTo>
                  <a:lnTo>
                    <a:pt x="183515" y="606425"/>
                  </a:lnTo>
                  <a:lnTo>
                    <a:pt x="184658" y="608977"/>
                  </a:lnTo>
                  <a:lnTo>
                    <a:pt x="186944" y="608977"/>
                  </a:lnTo>
                  <a:close/>
                </a:path>
                <a:path w="704214" h="732155">
                  <a:moveTo>
                    <a:pt x="188087" y="632714"/>
                  </a:moveTo>
                  <a:lnTo>
                    <a:pt x="185877" y="632714"/>
                  </a:lnTo>
                  <a:lnTo>
                    <a:pt x="186347" y="633857"/>
                  </a:lnTo>
                  <a:lnTo>
                    <a:pt x="188087" y="633857"/>
                  </a:lnTo>
                  <a:lnTo>
                    <a:pt x="188087" y="632714"/>
                  </a:lnTo>
                  <a:close/>
                </a:path>
                <a:path w="704214" h="732155">
                  <a:moveTo>
                    <a:pt x="190627" y="636143"/>
                  </a:moveTo>
                  <a:lnTo>
                    <a:pt x="189484" y="635000"/>
                  </a:lnTo>
                  <a:lnTo>
                    <a:pt x="186461" y="634161"/>
                  </a:lnTo>
                  <a:lnTo>
                    <a:pt x="186817" y="635000"/>
                  </a:lnTo>
                  <a:lnTo>
                    <a:pt x="188417" y="635482"/>
                  </a:lnTo>
                  <a:lnTo>
                    <a:pt x="188087" y="635000"/>
                  </a:lnTo>
                  <a:lnTo>
                    <a:pt x="190627" y="636143"/>
                  </a:lnTo>
                  <a:close/>
                </a:path>
                <a:path w="704214" h="732155">
                  <a:moveTo>
                    <a:pt x="190627" y="636143"/>
                  </a:moveTo>
                  <a:lnTo>
                    <a:pt x="188417" y="635482"/>
                  </a:lnTo>
                  <a:lnTo>
                    <a:pt x="189242" y="636701"/>
                  </a:lnTo>
                  <a:lnTo>
                    <a:pt x="190627" y="636143"/>
                  </a:lnTo>
                  <a:close/>
                </a:path>
                <a:path w="704214" h="732155">
                  <a:moveTo>
                    <a:pt x="191897" y="668147"/>
                  </a:moveTo>
                  <a:lnTo>
                    <a:pt x="185928" y="662559"/>
                  </a:lnTo>
                  <a:lnTo>
                    <a:pt x="188976" y="662559"/>
                  </a:lnTo>
                  <a:lnTo>
                    <a:pt x="183007" y="659003"/>
                  </a:lnTo>
                  <a:lnTo>
                    <a:pt x="185928" y="666242"/>
                  </a:lnTo>
                  <a:lnTo>
                    <a:pt x="185928" y="668147"/>
                  </a:lnTo>
                  <a:lnTo>
                    <a:pt x="191897" y="668147"/>
                  </a:lnTo>
                  <a:close/>
                </a:path>
                <a:path w="704214" h="732155">
                  <a:moveTo>
                    <a:pt x="192024" y="649859"/>
                  </a:moveTo>
                  <a:lnTo>
                    <a:pt x="189738" y="647954"/>
                  </a:lnTo>
                  <a:lnTo>
                    <a:pt x="189738" y="646176"/>
                  </a:lnTo>
                  <a:lnTo>
                    <a:pt x="183007" y="640715"/>
                  </a:lnTo>
                  <a:lnTo>
                    <a:pt x="183007" y="642493"/>
                  </a:lnTo>
                  <a:lnTo>
                    <a:pt x="185166" y="644271"/>
                  </a:lnTo>
                  <a:lnTo>
                    <a:pt x="187579" y="646176"/>
                  </a:lnTo>
                  <a:lnTo>
                    <a:pt x="187579" y="649859"/>
                  </a:lnTo>
                  <a:lnTo>
                    <a:pt x="183007" y="649859"/>
                  </a:lnTo>
                  <a:lnTo>
                    <a:pt x="182880" y="649859"/>
                  </a:lnTo>
                  <a:lnTo>
                    <a:pt x="185928" y="654431"/>
                  </a:lnTo>
                  <a:lnTo>
                    <a:pt x="185928" y="659003"/>
                  </a:lnTo>
                  <a:lnTo>
                    <a:pt x="192024" y="659003"/>
                  </a:lnTo>
                  <a:lnTo>
                    <a:pt x="191909" y="658850"/>
                  </a:lnTo>
                  <a:lnTo>
                    <a:pt x="189738" y="652526"/>
                  </a:lnTo>
                  <a:lnTo>
                    <a:pt x="189738" y="649859"/>
                  </a:lnTo>
                  <a:lnTo>
                    <a:pt x="192024" y="649859"/>
                  </a:lnTo>
                  <a:close/>
                </a:path>
                <a:path w="704214" h="732155">
                  <a:moveTo>
                    <a:pt x="192024" y="640715"/>
                  </a:moveTo>
                  <a:lnTo>
                    <a:pt x="189242" y="636701"/>
                  </a:lnTo>
                  <a:lnTo>
                    <a:pt x="188087" y="637159"/>
                  </a:lnTo>
                  <a:lnTo>
                    <a:pt x="192024" y="640715"/>
                  </a:lnTo>
                  <a:close/>
                </a:path>
                <a:path w="704214" h="732155">
                  <a:moveTo>
                    <a:pt x="192024" y="613283"/>
                  </a:moveTo>
                  <a:lnTo>
                    <a:pt x="189738" y="615569"/>
                  </a:lnTo>
                  <a:lnTo>
                    <a:pt x="185166" y="613283"/>
                  </a:lnTo>
                  <a:lnTo>
                    <a:pt x="183007" y="613283"/>
                  </a:lnTo>
                  <a:lnTo>
                    <a:pt x="185166" y="617855"/>
                  </a:lnTo>
                  <a:lnTo>
                    <a:pt x="192024" y="622300"/>
                  </a:lnTo>
                  <a:lnTo>
                    <a:pt x="185166" y="615569"/>
                  </a:lnTo>
                  <a:lnTo>
                    <a:pt x="192024" y="617855"/>
                  </a:lnTo>
                  <a:lnTo>
                    <a:pt x="192024" y="613283"/>
                  </a:lnTo>
                  <a:close/>
                </a:path>
                <a:path w="704214" h="732155">
                  <a:moveTo>
                    <a:pt x="193802" y="285115"/>
                  </a:moveTo>
                  <a:lnTo>
                    <a:pt x="191516" y="282575"/>
                  </a:lnTo>
                  <a:lnTo>
                    <a:pt x="191516" y="283857"/>
                  </a:lnTo>
                  <a:lnTo>
                    <a:pt x="193802" y="285115"/>
                  </a:lnTo>
                  <a:close/>
                </a:path>
                <a:path w="704214" h="732155">
                  <a:moveTo>
                    <a:pt x="199517" y="591185"/>
                  </a:moveTo>
                  <a:lnTo>
                    <a:pt x="198945" y="591185"/>
                  </a:lnTo>
                  <a:lnTo>
                    <a:pt x="198374" y="592455"/>
                  </a:lnTo>
                  <a:lnTo>
                    <a:pt x="198945" y="593102"/>
                  </a:lnTo>
                  <a:lnTo>
                    <a:pt x="199517" y="591185"/>
                  </a:lnTo>
                  <a:close/>
                </a:path>
                <a:path w="704214" h="732155">
                  <a:moveTo>
                    <a:pt x="200660" y="595007"/>
                  </a:moveTo>
                  <a:lnTo>
                    <a:pt x="198945" y="593102"/>
                  </a:lnTo>
                  <a:lnTo>
                    <a:pt x="198374" y="595007"/>
                  </a:lnTo>
                  <a:lnTo>
                    <a:pt x="200660" y="595007"/>
                  </a:lnTo>
                  <a:close/>
                </a:path>
                <a:path w="704214" h="732155">
                  <a:moveTo>
                    <a:pt x="200914" y="622173"/>
                  </a:moveTo>
                  <a:lnTo>
                    <a:pt x="196596" y="613156"/>
                  </a:lnTo>
                  <a:lnTo>
                    <a:pt x="192024" y="613156"/>
                  </a:lnTo>
                  <a:lnTo>
                    <a:pt x="196596" y="619252"/>
                  </a:lnTo>
                  <a:lnTo>
                    <a:pt x="192024" y="622173"/>
                  </a:lnTo>
                  <a:lnTo>
                    <a:pt x="200914" y="622173"/>
                  </a:lnTo>
                  <a:close/>
                </a:path>
                <a:path w="704214" h="732155">
                  <a:moveTo>
                    <a:pt x="201168" y="628396"/>
                  </a:moveTo>
                  <a:lnTo>
                    <a:pt x="198882" y="622554"/>
                  </a:lnTo>
                  <a:lnTo>
                    <a:pt x="192151" y="622554"/>
                  </a:lnTo>
                  <a:lnTo>
                    <a:pt x="192151" y="625348"/>
                  </a:lnTo>
                  <a:lnTo>
                    <a:pt x="196723" y="631317"/>
                  </a:lnTo>
                  <a:lnTo>
                    <a:pt x="201168" y="628396"/>
                  </a:lnTo>
                  <a:close/>
                </a:path>
                <a:path w="704214" h="732155">
                  <a:moveTo>
                    <a:pt x="206375" y="582307"/>
                  </a:moveTo>
                  <a:lnTo>
                    <a:pt x="205232" y="582307"/>
                  </a:lnTo>
                  <a:lnTo>
                    <a:pt x="206375" y="583577"/>
                  </a:lnTo>
                  <a:lnTo>
                    <a:pt x="206375" y="582307"/>
                  </a:lnTo>
                  <a:close/>
                </a:path>
                <a:path w="704214" h="732155">
                  <a:moveTo>
                    <a:pt x="210312" y="604012"/>
                  </a:moveTo>
                  <a:lnTo>
                    <a:pt x="204851" y="604012"/>
                  </a:lnTo>
                  <a:lnTo>
                    <a:pt x="203073" y="610235"/>
                  </a:lnTo>
                  <a:lnTo>
                    <a:pt x="201295" y="614299"/>
                  </a:lnTo>
                  <a:lnTo>
                    <a:pt x="204851" y="616204"/>
                  </a:lnTo>
                  <a:lnTo>
                    <a:pt x="203073" y="618363"/>
                  </a:lnTo>
                  <a:lnTo>
                    <a:pt x="204851" y="622173"/>
                  </a:lnTo>
                  <a:lnTo>
                    <a:pt x="208407" y="618363"/>
                  </a:lnTo>
                  <a:lnTo>
                    <a:pt x="206629" y="610235"/>
                  </a:lnTo>
                  <a:lnTo>
                    <a:pt x="210312" y="604012"/>
                  </a:lnTo>
                  <a:close/>
                </a:path>
                <a:path w="704214" h="732155">
                  <a:moveTo>
                    <a:pt x="210312" y="599440"/>
                  </a:moveTo>
                  <a:lnTo>
                    <a:pt x="205740" y="597281"/>
                  </a:lnTo>
                  <a:lnTo>
                    <a:pt x="205740" y="594868"/>
                  </a:lnTo>
                  <a:lnTo>
                    <a:pt x="201422" y="594868"/>
                  </a:lnTo>
                  <a:lnTo>
                    <a:pt x="205740" y="599440"/>
                  </a:lnTo>
                  <a:lnTo>
                    <a:pt x="210312" y="603885"/>
                  </a:lnTo>
                  <a:lnTo>
                    <a:pt x="210312" y="599440"/>
                  </a:lnTo>
                  <a:close/>
                </a:path>
                <a:path w="704214" h="732155">
                  <a:moveTo>
                    <a:pt x="219075" y="564527"/>
                  </a:moveTo>
                  <a:lnTo>
                    <a:pt x="217932" y="564527"/>
                  </a:lnTo>
                  <a:lnTo>
                    <a:pt x="217932" y="565785"/>
                  </a:lnTo>
                  <a:lnTo>
                    <a:pt x="219075" y="567055"/>
                  </a:lnTo>
                  <a:lnTo>
                    <a:pt x="219075" y="564527"/>
                  </a:lnTo>
                  <a:close/>
                </a:path>
                <a:path w="704214" h="732155">
                  <a:moveTo>
                    <a:pt x="219329" y="608584"/>
                  </a:moveTo>
                  <a:lnTo>
                    <a:pt x="213360" y="604012"/>
                  </a:lnTo>
                  <a:lnTo>
                    <a:pt x="210439" y="604012"/>
                  </a:lnTo>
                  <a:lnTo>
                    <a:pt x="216408" y="610870"/>
                  </a:lnTo>
                  <a:lnTo>
                    <a:pt x="219329" y="613029"/>
                  </a:lnTo>
                  <a:lnTo>
                    <a:pt x="219329" y="608584"/>
                  </a:lnTo>
                  <a:close/>
                </a:path>
                <a:path w="704214" h="732155">
                  <a:moveTo>
                    <a:pt x="219456" y="647446"/>
                  </a:moveTo>
                  <a:lnTo>
                    <a:pt x="216408" y="645287"/>
                  </a:lnTo>
                  <a:lnTo>
                    <a:pt x="213360" y="640715"/>
                  </a:lnTo>
                  <a:lnTo>
                    <a:pt x="210312" y="645287"/>
                  </a:lnTo>
                  <a:lnTo>
                    <a:pt x="213360" y="647446"/>
                  </a:lnTo>
                  <a:lnTo>
                    <a:pt x="216408" y="649859"/>
                  </a:lnTo>
                  <a:lnTo>
                    <a:pt x="213360" y="649859"/>
                  </a:lnTo>
                  <a:lnTo>
                    <a:pt x="210439" y="653542"/>
                  </a:lnTo>
                  <a:lnTo>
                    <a:pt x="213360" y="658876"/>
                  </a:lnTo>
                  <a:lnTo>
                    <a:pt x="216408" y="657098"/>
                  </a:lnTo>
                  <a:lnTo>
                    <a:pt x="219329" y="653542"/>
                  </a:lnTo>
                  <a:lnTo>
                    <a:pt x="219329" y="649859"/>
                  </a:lnTo>
                  <a:lnTo>
                    <a:pt x="219456" y="649859"/>
                  </a:lnTo>
                  <a:lnTo>
                    <a:pt x="219456" y="647446"/>
                  </a:lnTo>
                  <a:close/>
                </a:path>
                <a:path w="704214" h="732155">
                  <a:moveTo>
                    <a:pt x="222504" y="561975"/>
                  </a:moveTo>
                  <a:lnTo>
                    <a:pt x="220218" y="560705"/>
                  </a:lnTo>
                  <a:lnTo>
                    <a:pt x="220218" y="561975"/>
                  </a:lnTo>
                  <a:lnTo>
                    <a:pt x="222504" y="561975"/>
                  </a:lnTo>
                  <a:close/>
                </a:path>
                <a:path w="704214" h="732155">
                  <a:moveTo>
                    <a:pt x="225933" y="555625"/>
                  </a:moveTo>
                  <a:lnTo>
                    <a:pt x="223647" y="555625"/>
                  </a:lnTo>
                  <a:lnTo>
                    <a:pt x="225933" y="558177"/>
                  </a:lnTo>
                  <a:lnTo>
                    <a:pt x="225933" y="555625"/>
                  </a:lnTo>
                  <a:close/>
                </a:path>
                <a:path w="704214" h="732155">
                  <a:moveTo>
                    <a:pt x="226491" y="246392"/>
                  </a:moveTo>
                  <a:lnTo>
                    <a:pt x="224637" y="246684"/>
                  </a:lnTo>
                  <a:lnTo>
                    <a:pt x="224790" y="247015"/>
                  </a:lnTo>
                  <a:lnTo>
                    <a:pt x="226491" y="246392"/>
                  </a:lnTo>
                  <a:close/>
                </a:path>
                <a:path w="704214" h="732155">
                  <a:moveTo>
                    <a:pt x="226504" y="559117"/>
                  </a:moveTo>
                  <a:lnTo>
                    <a:pt x="225933" y="558177"/>
                  </a:lnTo>
                  <a:lnTo>
                    <a:pt x="223075" y="558177"/>
                  </a:lnTo>
                  <a:lnTo>
                    <a:pt x="223647" y="560705"/>
                  </a:lnTo>
                  <a:lnTo>
                    <a:pt x="226504" y="559117"/>
                  </a:lnTo>
                  <a:close/>
                </a:path>
                <a:path w="704214" h="732155">
                  <a:moveTo>
                    <a:pt x="227076" y="555625"/>
                  </a:moveTo>
                  <a:lnTo>
                    <a:pt x="226695" y="554786"/>
                  </a:lnTo>
                  <a:lnTo>
                    <a:pt x="225933" y="554355"/>
                  </a:lnTo>
                  <a:lnTo>
                    <a:pt x="225933" y="555625"/>
                  </a:lnTo>
                  <a:lnTo>
                    <a:pt x="227076" y="555625"/>
                  </a:lnTo>
                  <a:close/>
                </a:path>
                <a:path w="704214" h="732155">
                  <a:moveTo>
                    <a:pt x="228219" y="558177"/>
                  </a:moveTo>
                  <a:lnTo>
                    <a:pt x="226504" y="559117"/>
                  </a:lnTo>
                  <a:lnTo>
                    <a:pt x="228219" y="561975"/>
                  </a:lnTo>
                  <a:lnTo>
                    <a:pt x="228219" y="558177"/>
                  </a:lnTo>
                  <a:close/>
                </a:path>
                <a:path w="704214" h="732155">
                  <a:moveTo>
                    <a:pt x="229590" y="549783"/>
                  </a:moveTo>
                  <a:lnTo>
                    <a:pt x="229362" y="549275"/>
                  </a:lnTo>
                  <a:lnTo>
                    <a:pt x="225933" y="546735"/>
                  </a:lnTo>
                  <a:lnTo>
                    <a:pt x="229590" y="549783"/>
                  </a:lnTo>
                  <a:close/>
                </a:path>
                <a:path w="704214" h="732155">
                  <a:moveTo>
                    <a:pt x="230505" y="550545"/>
                  </a:moveTo>
                  <a:lnTo>
                    <a:pt x="229590" y="549783"/>
                  </a:lnTo>
                  <a:lnTo>
                    <a:pt x="229819" y="550291"/>
                  </a:lnTo>
                  <a:lnTo>
                    <a:pt x="230505" y="550545"/>
                  </a:lnTo>
                  <a:close/>
                </a:path>
                <a:path w="704214" h="732155">
                  <a:moveTo>
                    <a:pt x="232791" y="240665"/>
                  </a:moveTo>
                  <a:lnTo>
                    <a:pt x="230505" y="240665"/>
                  </a:lnTo>
                  <a:lnTo>
                    <a:pt x="232791" y="243217"/>
                  </a:lnTo>
                  <a:lnTo>
                    <a:pt x="232791" y="240665"/>
                  </a:lnTo>
                  <a:close/>
                </a:path>
                <a:path w="704214" h="732155">
                  <a:moveTo>
                    <a:pt x="243078" y="541655"/>
                  </a:moveTo>
                  <a:lnTo>
                    <a:pt x="240792" y="539127"/>
                  </a:lnTo>
                  <a:lnTo>
                    <a:pt x="240792" y="540385"/>
                  </a:lnTo>
                  <a:lnTo>
                    <a:pt x="243078" y="541655"/>
                  </a:lnTo>
                  <a:close/>
                </a:path>
                <a:path w="704214" h="732155">
                  <a:moveTo>
                    <a:pt x="246634" y="539127"/>
                  </a:moveTo>
                  <a:lnTo>
                    <a:pt x="245364" y="536575"/>
                  </a:lnTo>
                  <a:lnTo>
                    <a:pt x="246456" y="539026"/>
                  </a:lnTo>
                  <a:lnTo>
                    <a:pt x="246634" y="539127"/>
                  </a:lnTo>
                  <a:close/>
                </a:path>
                <a:path w="704214" h="732155">
                  <a:moveTo>
                    <a:pt x="246761" y="549021"/>
                  </a:moveTo>
                  <a:lnTo>
                    <a:pt x="242189" y="542290"/>
                  </a:lnTo>
                  <a:lnTo>
                    <a:pt x="237744" y="540004"/>
                  </a:lnTo>
                  <a:lnTo>
                    <a:pt x="240030" y="544449"/>
                  </a:lnTo>
                  <a:lnTo>
                    <a:pt x="240030" y="549021"/>
                  </a:lnTo>
                  <a:lnTo>
                    <a:pt x="246761" y="549021"/>
                  </a:lnTo>
                  <a:close/>
                </a:path>
                <a:path w="704214" h="732155">
                  <a:moveTo>
                    <a:pt x="247650" y="541655"/>
                  </a:moveTo>
                  <a:lnTo>
                    <a:pt x="246456" y="539026"/>
                  </a:lnTo>
                  <a:lnTo>
                    <a:pt x="244348" y="537845"/>
                  </a:lnTo>
                  <a:lnTo>
                    <a:pt x="245364" y="539127"/>
                  </a:lnTo>
                  <a:lnTo>
                    <a:pt x="247650" y="541655"/>
                  </a:lnTo>
                  <a:close/>
                </a:path>
                <a:path w="704214" h="732155">
                  <a:moveTo>
                    <a:pt x="251587" y="541909"/>
                  </a:moveTo>
                  <a:lnTo>
                    <a:pt x="247015" y="540004"/>
                  </a:lnTo>
                  <a:lnTo>
                    <a:pt x="249174" y="541909"/>
                  </a:lnTo>
                  <a:lnTo>
                    <a:pt x="251587" y="541909"/>
                  </a:lnTo>
                  <a:close/>
                </a:path>
                <a:path w="704214" h="732155">
                  <a:moveTo>
                    <a:pt x="256032" y="543687"/>
                  </a:moveTo>
                  <a:lnTo>
                    <a:pt x="253746" y="543687"/>
                  </a:lnTo>
                  <a:lnTo>
                    <a:pt x="249174" y="545465"/>
                  </a:lnTo>
                  <a:lnTo>
                    <a:pt x="247015" y="549148"/>
                  </a:lnTo>
                  <a:lnTo>
                    <a:pt x="246888" y="549148"/>
                  </a:lnTo>
                  <a:lnTo>
                    <a:pt x="249936" y="552196"/>
                  </a:lnTo>
                  <a:lnTo>
                    <a:pt x="249936" y="555117"/>
                  </a:lnTo>
                  <a:lnTo>
                    <a:pt x="252984" y="558292"/>
                  </a:lnTo>
                  <a:lnTo>
                    <a:pt x="256032" y="558292"/>
                  </a:lnTo>
                  <a:lnTo>
                    <a:pt x="249936" y="549148"/>
                  </a:lnTo>
                  <a:lnTo>
                    <a:pt x="256032" y="552196"/>
                  </a:lnTo>
                  <a:lnTo>
                    <a:pt x="256032" y="549148"/>
                  </a:lnTo>
                  <a:lnTo>
                    <a:pt x="253746" y="549148"/>
                  </a:lnTo>
                  <a:lnTo>
                    <a:pt x="256032" y="547243"/>
                  </a:lnTo>
                  <a:lnTo>
                    <a:pt x="256032" y="543687"/>
                  </a:lnTo>
                  <a:close/>
                </a:path>
                <a:path w="704214" h="732155">
                  <a:moveTo>
                    <a:pt x="256159" y="528955"/>
                  </a:moveTo>
                  <a:lnTo>
                    <a:pt x="254635" y="527685"/>
                  </a:lnTo>
                  <a:lnTo>
                    <a:pt x="254635" y="528955"/>
                  </a:lnTo>
                  <a:lnTo>
                    <a:pt x="256159" y="528955"/>
                  </a:lnTo>
                  <a:close/>
                </a:path>
                <a:path w="704214" h="732155">
                  <a:moveTo>
                    <a:pt x="258064" y="213995"/>
                  </a:moveTo>
                  <a:lnTo>
                    <a:pt x="256921" y="213360"/>
                  </a:lnTo>
                  <a:lnTo>
                    <a:pt x="256921" y="213995"/>
                  </a:lnTo>
                  <a:lnTo>
                    <a:pt x="258064" y="213995"/>
                  </a:lnTo>
                  <a:close/>
                </a:path>
                <a:path w="704214" h="732155">
                  <a:moveTo>
                    <a:pt x="259207" y="531495"/>
                  </a:moveTo>
                  <a:lnTo>
                    <a:pt x="256921" y="528955"/>
                  </a:lnTo>
                  <a:lnTo>
                    <a:pt x="256159" y="528955"/>
                  </a:lnTo>
                  <a:lnTo>
                    <a:pt x="259207" y="531495"/>
                  </a:lnTo>
                  <a:close/>
                </a:path>
                <a:path w="704214" h="732155">
                  <a:moveTo>
                    <a:pt x="259207" y="525145"/>
                  </a:moveTo>
                  <a:lnTo>
                    <a:pt x="258064" y="523875"/>
                  </a:lnTo>
                  <a:lnTo>
                    <a:pt x="256921" y="523875"/>
                  </a:lnTo>
                  <a:lnTo>
                    <a:pt x="256921" y="525145"/>
                  </a:lnTo>
                  <a:lnTo>
                    <a:pt x="258064" y="526427"/>
                  </a:lnTo>
                  <a:lnTo>
                    <a:pt x="259207" y="525145"/>
                  </a:lnTo>
                  <a:close/>
                </a:path>
                <a:path w="704214" h="732155">
                  <a:moveTo>
                    <a:pt x="259207" y="522605"/>
                  </a:moveTo>
                  <a:lnTo>
                    <a:pt x="258064" y="520077"/>
                  </a:lnTo>
                  <a:lnTo>
                    <a:pt x="256921" y="518795"/>
                  </a:lnTo>
                  <a:lnTo>
                    <a:pt x="256921" y="521335"/>
                  </a:lnTo>
                  <a:lnTo>
                    <a:pt x="259207" y="522605"/>
                  </a:lnTo>
                  <a:close/>
                </a:path>
                <a:path w="704214" h="732155">
                  <a:moveTo>
                    <a:pt x="259207" y="215265"/>
                  </a:moveTo>
                  <a:lnTo>
                    <a:pt x="258064" y="213995"/>
                  </a:lnTo>
                  <a:lnTo>
                    <a:pt x="258064" y="215265"/>
                  </a:lnTo>
                  <a:lnTo>
                    <a:pt x="259207" y="215265"/>
                  </a:lnTo>
                  <a:close/>
                </a:path>
                <a:path w="704214" h="732155">
                  <a:moveTo>
                    <a:pt x="260350" y="525145"/>
                  </a:moveTo>
                  <a:lnTo>
                    <a:pt x="256921" y="522605"/>
                  </a:lnTo>
                  <a:lnTo>
                    <a:pt x="258064" y="523875"/>
                  </a:lnTo>
                  <a:lnTo>
                    <a:pt x="260350" y="525145"/>
                  </a:lnTo>
                  <a:close/>
                </a:path>
                <a:path w="704214" h="732155">
                  <a:moveTo>
                    <a:pt x="260350" y="518160"/>
                  </a:moveTo>
                  <a:lnTo>
                    <a:pt x="258978" y="517017"/>
                  </a:lnTo>
                  <a:lnTo>
                    <a:pt x="258292" y="516763"/>
                  </a:lnTo>
                  <a:lnTo>
                    <a:pt x="259207" y="518795"/>
                  </a:lnTo>
                  <a:lnTo>
                    <a:pt x="260350" y="519430"/>
                  </a:lnTo>
                  <a:lnTo>
                    <a:pt x="260350" y="518160"/>
                  </a:lnTo>
                  <a:close/>
                </a:path>
                <a:path w="704214" h="732155">
                  <a:moveTo>
                    <a:pt x="261493" y="527685"/>
                  </a:moveTo>
                  <a:lnTo>
                    <a:pt x="259207" y="525145"/>
                  </a:lnTo>
                  <a:lnTo>
                    <a:pt x="259207" y="526427"/>
                  </a:lnTo>
                  <a:lnTo>
                    <a:pt x="261493" y="527685"/>
                  </a:lnTo>
                  <a:close/>
                </a:path>
                <a:path w="704214" h="732155">
                  <a:moveTo>
                    <a:pt x="262636" y="523875"/>
                  </a:moveTo>
                  <a:lnTo>
                    <a:pt x="261493" y="521335"/>
                  </a:lnTo>
                  <a:lnTo>
                    <a:pt x="261493" y="520077"/>
                  </a:lnTo>
                  <a:lnTo>
                    <a:pt x="260350" y="519430"/>
                  </a:lnTo>
                  <a:lnTo>
                    <a:pt x="260350" y="521335"/>
                  </a:lnTo>
                  <a:lnTo>
                    <a:pt x="262636" y="523875"/>
                  </a:lnTo>
                  <a:close/>
                </a:path>
                <a:path w="704214" h="732155">
                  <a:moveTo>
                    <a:pt x="270637" y="512445"/>
                  </a:moveTo>
                  <a:lnTo>
                    <a:pt x="270065" y="512127"/>
                  </a:lnTo>
                  <a:lnTo>
                    <a:pt x="270471" y="512813"/>
                  </a:lnTo>
                  <a:lnTo>
                    <a:pt x="270637" y="512445"/>
                  </a:lnTo>
                  <a:close/>
                </a:path>
                <a:path w="704214" h="732155">
                  <a:moveTo>
                    <a:pt x="271780" y="514985"/>
                  </a:moveTo>
                  <a:lnTo>
                    <a:pt x="270471" y="512813"/>
                  </a:lnTo>
                  <a:lnTo>
                    <a:pt x="269494" y="514985"/>
                  </a:lnTo>
                  <a:lnTo>
                    <a:pt x="271780" y="514985"/>
                  </a:lnTo>
                  <a:close/>
                </a:path>
                <a:path w="704214" h="732155">
                  <a:moveTo>
                    <a:pt x="283210" y="187325"/>
                  </a:moveTo>
                  <a:lnTo>
                    <a:pt x="282702" y="187325"/>
                  </a:lnTo>
                  <a:lnTo>
                    <a:pt x="283210" y="188595"/>
                  </a:lnTo>
                  <a:lnTo>
                    <a:pt x="283210" y="187325"/>
                  </a:lnTo>
                  <a:close/>
                </a:path>
                <a:path w="704214" h="732155">
                  <a:moveTo>
                    <a:pt x="283210" y="186448"/>
                  </a:moveTo>
                  <a:lnTo>
                    <a:pt x="282194" y="186067"/>
                  </a:lnTo>
                  <a:lnTo>
                    <a:pt x="282295" y="186309"/>
                  </a:lnTo>
                  <a:lnTo>
                    <a:pt x="283210" y="187325"/>
                  </a:lnTo>
                  <a:lnTo>
                    <a:pt x="283210" y="186448"/>
                  </a:lnTo>
                  <a:close/>
                </a:path>
                <a:path w="704214" h="732155">
                  <a:moveTo>
                    <a:pt x="285496" y="499745"/>
                  </a:moveTo>
                  <a:lnTo>
                    <a:pt x="284480" y="497205"/>
                  </a:lnTo>
                  <a:lnTo>
                    <a:pt x="282194" y="497205"/>
                  </a:lnTo>
                  <a:lnTo>
                    <a:pt x="283210" y="499745"/>
                  </a:lnTo>
                  <a:lnTo>
                    <a:pt x="285496" y="499745"/>
                  </a:lnTo>
                  <a:close/>
                </a:path>
                <a:path w="704214" h="732155">
                  <a:moveTo>
                    <a:pt x="292354" y="507873"/>
                  </a:moveTo>
                  <a:lnTo>
                    <a:pt x="288036" y="507873"/>
                  </a:lnTo>
                  <a:lnTo>
                    <a:pt x="288036" y="505714"/>
                  </a:lnTo>
                  <a:lnTo>
                    <a:pt x="283464" y="503428"/>
                  </a:lnTo>
                  <a:lnTo>
                    <a:pt x="283464" y="505714"/>
                  </a:lnTo>
                  <a:lnTo>
                    <a:pt x="288036" y="510159"/>
                  </a:lnTo>
                  <a:lnTo>
                    <a:pt x="292354" y="512445"/>
                  </a:lnTo>
                  <a:lnTo>
                    <a:pt x="292354" y="507873"/>
                  </a:lnTo>
                  <a:close/>
                </a:path>
                <a:path w="704214" h="732155">
                  <a:moveTo>
                    <a:pt x="303911" y="492125"/>
                  </a:moveTo>
                  <a:lnTo>
                    <a:pt x="303149" y="490855"/>
                  </a:lnTo>
                  <a:lnTo>
                    <a:pt x="302920" y="490499"/>
                  </a:lnTo>
                  <a:lnTo>
                    <a:pt x="302768" y="490855"/>
                  </a:lnTo>
                  <a:lnTo>
                    <a:pt x="300736" y="488645"/>
                  </a:lnTo>
                  <a:lnTo>
                    <a:pt x="298196" y="489585"/>
                  </a:lnTo>
                  <a:lnTo>
                    <a:pt x="300482" y="489585"/>
                  </a:lnTo>
                  <a:lnTo>
                    <a:pt x="303911" y="492125"/>
                  </a:lnTo>
                  <a:close/>
                </a:path>
                <a:path w="704214" h="732155">
                  <a:moveTo>
                    <a:pt x="306197" y="492125"/>
                  </a:moveTo>
                  <a:lnTo>
                    <a:pt x="303911" y="492125"/>
                  </a:lnTo>
                  <a:lnTo>
                    <a:pt x="303911" y="493395"/>
                  </a:lnTo>
                  <a:lnTo>
                    <a:pt x="305054" y="494677"/>
                  </a:lnTo>
                  <a:lnTo>
                    <a:pt x="306197" y="492125"/>
                  </a:lnTo>
                  <a:close/>
                </a:path>
                <a:path w="704214" h="732155">
                  <a:moveTo>
                    <a:pt x="306197" y="481977"/>
                  </a:moveTo>
                  <a:lnTo>
                    <a:pt x="305054" y="481647"/>
                  </a:lnTo>
                  <a:lnTo>
                    <a:pt x="305054" y="481977"/>
                  </a:lnTo>
                  <a:lnTo>
                    <a:pt x="306197" y="482815"/>
                  </a:lnTo>
                  <a:lnTo>
                    <a:pt x="306197" y="481977"/>
                  </a:lnTo>
                  <a:close/>
                </a:path>
                <a:path w="704214" h="732155">
                  <a:moveTo>
                    <a:pt x="308483" y="484505"/>
                  </a:moveTo>
                  <a:lnTo>
                    <a:pt x="306197" y="482815"/>
                  </a:lnTo>
                  <a:lnTo>
                    <a:pt x="306197" y="484505"/>
                  </a:lnTo>
                  <a:lnTo>
                    <a:pt x="308483" y="484505"/>
                  </a:lnTo>
                  <a:close/>
                </a:path>
                <a:path w="704214" h="732155">
                  <a:moveTo>
                    <a:pt x="310769" y="484505"/>
                  </a:moveTo>
                  <a:lnTo>
                    <a:pt x="309626" y="481977"/>
                  </a:lnTo>
                  <a:lnTo>
                    <a:pt x="307340" y="481977"/>
                  </a:lnTo>
                  <a:lnTo>
                    <a:pt x="310769" y="484505"/>
                  </a:lnTo>
                  <a:close/>
                </a:path>
                <a:path w="704214" h="732155">
                  <a:moveTo>
                    <a:pt x="310769" y="481977"/>
                  </a:moveTo>
                  <a:lnTo>
                    <a:pt x="309880" y="480987"/>
                  </a:lnTo>
                  <a:lnTo>
                    <a:pt x="309626" y="481977"/>
                  </a:lnTo>
                  <a:lnTo>
                    <a:pt x="310769" y="481977"/>
                  </a:lnTo>
                  <a:close/>
                </a:path>
                <a:path w="704214" h="732155">
                  <a:moveTo>
                    <a:pt x="320040" y="494030"/>
                  </a:moveTo>
                  <a:lnTo>
                    <a:pt x="315595" y="488061"/>
                  </a:lnTo>
                  <a:lnTo>
                    <a:pt x="313182" y="485267"/>
                  </a:lnTo>
                  <a:lnTo>
                    <a:pt x="313182" y="491236"/>
                  </a:lnTo>
                  <a:lnTo>
                    <a:pt x="311023" y="491236"/>
                  </a:lnTo>
                  <a:lnTo>
                    <a:pt x="313182" y="494030"/>
                  </a:lnTo>
                  <a:lnTo>
                    <a:pt x="320040" y="494030"/>
                  </a:lnTo>
                  <a:close/>
                </a:path>
                <a:path w="704214" h="732155">
                  <a:moveTo>
                    <a:pt x="323342" y="471805"/>
                  </a:moveTo>
                  <a:lnTo>
                    <a:pt x="320040" y="469277"/>
                  </a:lnTo>
                  <a:lnTo>
                    <a:pt x="322199" y="471805"/>
                  </a:lnTo>
                  <a:lnTo>
                    <a:pt x="323342" y="471805"/>
                  </a:lnTo>
                  <a:close/>
                </a:path>
                <a:path w="704214" h="732155">
                  <a:moveTo>
                    <a:pt x="330327" y="457835"/>
                  </a:moveTo>
                  <a:lnTo>
                    <a:pt x="328041" y="456577"/>
                  </a:lnTo>
                  <a:lnTo>
                    <a:pt x="329692" y="457835"/>
                  </a:lnTo>
                  <a:lnTo>
                    <a:pt x="330327" y="457835"/>
                  </a:lnTo>
                  <a:close/>
                </a:path>
                <a:path w="704214" h="732155">
                  <a:moveTo>
                    <a:pt x="332613" y="459105"/>
                  </a:moveTo>
                  <a:lnTo>
                    <a:pt x="330327" y="456577"/>
                  </a:lnTo>
                  <a:lnTo>
                    <a:pt x="330327" y="457835"/>
                  </a:lnTo>
                  <a:lnTo>
                    <a:pt x="332613" y="459105"/>
                  </a:lnTo>
                  <a:close/>
                </a:path>
                <a:path w="704214" h="732155">
                  <a:moveTo>
                    <a:pt x="333667" y="454418"/>
                  </a:moveTo>
                  <a:lnTo>
                    <a:pt x="331343" y="452755"/>
                  </a:lnTo>
                  <a:lnTo>
                    <a:pt x="332613" y="454025"/>
                  </a:lnTo>
                  <a:lnTo>
                    <a:pt x="333667" y="454418"/>
                  </a:lnTo>
                  <a:close/>
                </a:path>
                <a:path w="704214" h="732155">
                  <a:moveTo>
                    <a:pt x="334899" y="459105"/>
                  </a:moveTo>
                  <a:lnTo>
                    <a:pt x="332613" y="454025"/>
                  </a:lnTo>
                  <a:lnTo>
                    <a:pt x="332613" y="455295"/>
                  </a:lnTo>
                  <a:lnTo>
                    <a:pt x="329819" y="454304"/>
                  </a:lnTo>
                  <a:lnTo>
                    <a:pt x="329488" y="454494"/>
                  </a:lnTo>
                  <a:lnTo>
                    <a:pt x="330327" y="455396"/>
                  </a:lnTo>
                  <a:lnTo>
                    <a:pt x="332613" y="457835"/>
                  </a:lnTo>
                  <a:lnTo>
                    <a:pt x="334899" y="459105"/>
                  </a:lnTo>
                  <a:close/>
                </a:path>
                <a:path w="704214" h="732155">
                  <a:moveTo>
                    <a:pt x="334899" y="455295"/>
                  </a:moveTo>
                  <a:lnTo>
                    <a:pt x="334670" y="454787"/>
                  </a:lnTo>
                  <a:lnTo>
                    <a:pt x="333667" y="454418"/>
                  </a:lnTo>
                  <a:lnTo>
                    <a:pt x="334899" y="455295"/>
                  </a:lnTo>
                  <a:close/>
                </a:path>
                <a:path w="704214" h="732155">
                  <a:moveTo>
                    <a:pt x="336042" y="452755"/>
                  </a:moveTo>
                  <a:lnTo>
                    <a:pt x="334899" y="451485"/>
                  </a:lnTo>
                  <a:lnTo>
                    <a:pt x="333756" y="451485"/>
                  </a:lnTo>
                  <a:lnTo>
                    <a:pt x="334899" y="452755"/>
                  </a:lnTo>
                  <a:lnTo>
                    <a:pt x="333756" y="452755"/>
                  </a:lnTo>
                  <a:lnTo>
                    <a:pt x="334670" y="454787"/>
                  </a:lnTo>
                  <a:lnTo>
                    <a:pt x="336042" y="455295"/>
                  </a:lnTo>
                  <a:lnTo>
                    <a:pt x="336042" y="452755"/>
                  </a:lnTo>
                  <a:close/>
                </a:path>
                <a:path w="704214" h="732155">
                  <a:moveTo>
                    <a:pt x="338328" y="471297"/>
                  </a:moveTo>
                  <a:lnTo>
                    <a:pt x="332232" y="466852"/>
                  </a:lnTo>
                  <a:lnTo>
                    <a:pt x="335280" y="469900"/>
                  </a:lnTo>
                  <a:lnTo>
                    <a:pt x="329184" y="472948"/>
                  </a:lnTo>
                  <a:lnTo>
                    <a:pt x="332232" y="475869"/>
                  </a:lnTo>
                  <a:lnTo>
                    <a:pt x="335280" y="474345"/>
                  </a:lnTo>
                  <a:lnTo>
                    <a:pt x="338328" y="471297"/>
                  </a:lnTo>
                  <a:close/>
                </a:path>
                <a:path w="704214" h="732155">
                  <a:moveTo>
                    <a:pt x="340614" y="447675"/>
                  </a:moveTo>
                  <a:lnTo>
                    <a:pt x="339471" y="447675"/>
                  </a:lnTo>
                  <a:lnTo>
                    <a:pt x="339471" y="448945"/>
                  </a:lnTo>
                  <a:lnTo>
                    <a:pt x="340614" y="448945"/>
                  </a:lnTo>
                  <a:lnTo>
                    <a:pt x="340614" y="447675"/>
                  </a:lnTo>
                  <a:close/>
                </a:path>
                <a:path w="704214" h="732155">
                  <a:moveTo>
                    <a:pt x="347472" y="462153"/>
                  </a:moveTo>
                  <a:lnTo>
                    <a:pt x="344424" y="457581"/>
                  </a:lnTo>
                  <a:lnTo>
                    <a:pt x="338328" y="459994"/>
                  </a:lnTo>
                  <a:lnTo>
                    <a:pt x="341376" y="466598"/>
                  </a:lnTo>
                  <a:lnTo>
                    <a:pt x="344424" y="466598"/>
                  </a:lnTo>
                  <a:lnTo>
                    <a:pt x="344424" y="462153"/>
                  </a:lnTo>
                  <a:lnTo>
                    <a:pt x="347472" y="462153"/>
                  </a:lnTo>
                  <a:close/>
                </a:path>
                <a:path w="704214" h="732155">
                  <a:moveTo>
                    <a:pt x="358902" y="437527"/>
                  </a:moveTo>
                  <a:lnTo>
                    <a:pt x="357759" y="437527"/>
                  </a:lnTo>
                  <a:lnTo>
                    <a:pt x="358902" y="438785"/>
                  </a:lnTo>
                  <a:lnTo>
                    <a:pt x="358902" y="437527"/>
                  </a:lnTo>
                  <a:close/>
                </a:path>
                <a:path w="704214" h="732155">
                  <a:moveTo>
                    <a:pt x="365760" y="457581"/>
                  </a:moveTo>
                  <a:lnTo>
                    <a:pt x="363474" y="451612"/>
                  </a:lnTo>
                  <a:lnTo>
                    <a:pt x="356743" y="448437"/>
                  </a:lnTo>
                  <a:lnTo>
                    <a:pt x="361315" y="454533"/>
                  </a:lnTo>
                  <a:lnTo>
                    <a:pt x="358902" y="454533"/>
                  </a:lnTo>
                  <a:lnTo>
                    <a:pt x="361315" y="457581"/>
                  </a:lnTo>
                  <a:lnTo>
                    <a:pt x="365760" y="457581"/>
                  </a:lnTo>
                  <a:close/>
                </a:path>
                <a:path w="704214" h="732155">
                  <a:moveTo>
                    <a:pt x="366903" y="121285"/>
                  </a:moveTo>
                  <a:lnTo>
                    <a:pt x="364617" y="120015"/>
                  </a:lnTo>
                  <a:lnTo>
                    <a:pt x="364617" y="121285"/>
                  </a:lnTo>
                  <a:lnTo>
                    <a:pt x="362331" y="120015"/>
                  </a:lnTo>
                  <a:lnTo>
                    <a:pt x="363359" y="121158"/>
                  </a:lnTo>
                  <a:lnTo>
                    <a:pt x="363601" y="121285"/>
                  </a:lnTo>
                  <a:lnTo>
                    <a:pt x="364617" y="122567"/>
                  </a:lnTo>
                  <a:lnTo>
                    <a:pt x="366903" y="121285"/>
                  </a:lnTo>
                  <a:close/>
                </a:path>
                <a:path w="704214" h="732155">
                  <a:moveTo>
                    <a:pt x="368173" y="427355"/>
                  </a:moveTo>
                  <a:lnTo>
                    <a:pt x="366382" y="426085"/>
                  </a:lnTo>
                  <a:lnTo>
                    <a:pt x="365887" y="425729"/>
                  </a:lnTo>
                  <a:lnTo>
                    <a:pt x="364617" y="424827"/>
                  </a:lnTo>
                  <a:lnTo>
                    <a:pt x="365887" y="427355"/>
                  </a:lnTo>
                  <a:lnTo>
                    <a:pt x="368173" y="427355"/>
                  </a:lnTo>
                  <a:close/>
                </a:path>
                <a:path w="704214" h="732155">
                  <a:moveTo>
                    <a:pt x="373888" y="427355"/>
                  </a:moveTo>
                  <a:lnTo>
                    <a:pt x="372745" y="424827"/>
                  </a:lnTo>
                  <a:lnTo>
                    <a:pt x="370459" y="423545"/>
                  </a:lnTo>
                  <a:lnTo>
                    <a:pt x="371602" y="422275"/>
                  </a:lnTo>
                  <a:lnTo>
                    <a:pt x="370459" y="421005"/>
                  </a:lnTo>
                  <a:lnTo>
                    <a:pt x="369189" y="423545"/>
                  </a:lnTo>
                  <a:lnTo>
                    <a:pt x="365887" y="422275"/>
                  </a:lnTo>
                  <a:lnTo>
                    <a:pt x="365887" y="424827"/>
                  </a:lnTo>
                  <a:lnTo>
                    <a:pt x="366903" y="426085"/>
                  </a:lnTo>
                  <a:lnTo>
                    <a:pt x="368173" y="427355"/>
                  </a:lnTo>
                  <a:lnTo>
                    <a:pt x="368173" y="429895"/>
                  </a:lnTo>
                  <a:lnTo>
                    <a:pt x="370459" y="429895"/>
                  </a:lnTo>
                  <a:lnTo>
                    <a:pt x="370459" y="424827"/>
                  </a:lnTo>
                  <a:lnTo>
                    <a:pt x="372745" y="427355"/>
                  </a:lnTo>
                  <a:lnTo>
                    <a:pt x="373888" y="427355"/>
                  </a:lnTo>
                  <a:close/>
                </a:path>
                <a:path w="704214" h="732155">
                  <a:moveTo>
                    <a:pt x="383921" y="430022"/>
                  </a:moveTo>
                  <a:lnTo>
                    <a:pt x="382143" y="428244"/>
                  </a:lnTo>
                  <a:lnTo>
                    <a:pt x="380365" y="424688"/>
                  </a:lnTo>
                  <a:lnTo>
                    <a:pt x="378587" y="422910"/>
                  </a:lnTo>
                  <a:lnTo>
                    <a:pt x="375031" y="421132"/>
                  </a:lnTo>
                  <a:lnTo>
                    <a:pt x="375031" y="430022"/>
                  </a:lnTo>
                  <a:lnTo>
                    <a:pt x="383921" y="430022"/>
                  </a:lnTo>
                  <a:close/>
                </a:path>
                <a:path w="704214" h="732155">
                  <a:moveTo>
                    <a:pt x="395033" y="407035"/>
                  </a:moveTo>
                  <a:lnTo>
                    <a:pt x="393319" y="405777"/>
                  </a:lnTo>
                  <a:lnTo>
                    <a:pt x="394462" y="407035"/>
                  </a:lnTo>
                  <a:lnTo>
                    <a:pt x="395033" y="407035"/>
                  </a:lnTo>
                  <a:close/>
                </a:path>
                <a:path w="704214" h="732155">
                  <a:moveTo>
                    <a:pt x="395605" y="407035"/>
                  </a:moveTo>
                  <a:lnTo>
                    <a:pt x="395033" y="407035"/>
                  </a:lnTo>
                  <a:lnTo>
                    <a:pt x="395605" y="407466"/>
                  </a:lnTo>
                  <a:lnTo>
                    <a:pt x="395605" y="407035"/>
                  </a:lnTo>
                  <a:close/>
                </a:path>
                <a:path w="704214" h="732155">
                  <a:moveTo>
                    <a:pt x="396748" y="408305"/>
                  </a:moveTo>
                  <a:lnTo>
                    <a:pt x="395605" y="407466"/>
                  </a:lnTo>
                  <a:lnTo>
                    <a:pt x="395605" y="408305"/>
                  </a:lnTo>
                  <a:lnTo>
                    <a:pt x="396748" y="408305"/>
                  </a:lnTo>
                  <a:close/>
                </a:path>
                <a:path w="704214" h="732155">
                  <a:moveTo>
                    <a:pt x="396748" y="401955"/>
                  </a:moveTo>
                  <a:lnTo>
                    <a:pt x="395605" y="401955"/>
                  </a:lnTo>
                  <a:lnTo>
                    <a:pt x="396748" y="403225"/>
                  </a:lnTo>
                  <a:lnTo>
                    <a:pt x="396748" y="401955"/>
                  </a:lnTo>
                  <a:close/>
                </a:path>
                <a:path w="704214" h="732155">
                  <a:moveTo>
                    <a:pt x="399161" y="98425"/>
                  </a:moveTo>
                  <a:lnTo>
                    <a:pt x="397637" y="98158"/>
                  </a:lnTo>
                  <a:lnTo>
                    <a:pt x="397891" y="98425"/>
                  </a:lnTo>
                  <a:lnTo>
                    <a:pt x="399161" y="98425"/>
                  </a:lnTo>
                  <a:close/>
                </a:path>
                <a:path w="704214" h="732155">
                  <a:moveTo>
                    <a:pt x="402463" y="404495"/>
                  </a:moveTo>
                  <a:lnTo>
                    <a:pt x="402069" y="404291"/>
                  </a:lnTo>
                  <a:lnTo>
                    <a:pt x="402463" y="404926"/>
                  </a:lnTo>
                  <a:lnTo>
                    <a:pt x="402463" y="404495"/>
                  </a:lnTo>
                  <a:close/>
                </a:path>
                <a:path w="704214" h="732155">
                  <a:moveTo>
                    <a:pt x="403275" y="399872"/>
                  </a:moveTo>
                  <a:lnTo>
                    <a:pt x="402463" y="399427"/>
                  </a:lnTo>
                  <a:lnTo>
                    <a:pt x="403072" y="400075"/>
                  </a:lnTo>
                  <a:lnTo>
                    <a:pt x="403275" y="399872"/>
                  </a:lnTo>
                  <a:close/>
                </a:path>
                <a:path w="704214" h="732155">
                  <a:moveTo>
                    <a:pt x="403733" y="407035"/>
                  </a:moveTo>
                  <a:lnTo>
                    <a:pt x="402463" y="404926"/>
                  </a:lnTo>
                  <a:lnTo>
                    <a:pt x="402463" y="405777"/>
                  </a:lnTo>
                  <a:lnTo>
                    <a:pt x="403733" y="407035"/>
                  </a:lnTo>
                  <a:close/>
                </a:path>
                <a:path w="704214" h="732155">
                  <a:moveTo>
                    <a:pt x="406019" y="403225"/>
                  </a:moveTo>
                  <a:lnTo>
                    <a:pt x="403072" y="400075"/>
                  </a:lnTo>
                  <a:lnTo>
                    <a:pt x="402463" y="400685"/>
                  </a:lnTo>
                  <a:lnTo>
                    <a:pt x="401447" y="399427"/>
                  </a:lnTo>
                  <a:lnTo>
                    <a:pt x="401447" y="400685"/>
                  </a:lnTo>
                  <a:lnTo>
                    <a:pt x="400177" y="399427"/>
                  </a:lnTo>
                  <a:lnTo>
                    <a:pt x="400177" y="398145"/>
                  </a:lnTo>
                  <a:lnTo>
                    <a:pt x="397891" y="398145"/>
                  </a:lnTo>
                  <a:lnTo>
                    <a:pt x="397891" y="399427"/>
                  </a:lnTo>
                  <a:lnTo>
                    <a:pt x="396748" y="399427"/>
                  </a:lnTo>
                  <a:lnTo>
                    <a:pt x="395605" y="398145"/>
                  </a:lnTo>
                  <a:lnTo>
                    <a:pt x="394462" y="398145"/>
                  </a:lnTo>
                  <a:lnTo>
                    <a:pt x="394411" y="396735"/>
                  </a:lnTo>
                  <a:lnTo>
                    <a:pt x="393700" y="394335"/>
                  </a:lnTo>
                  <a:lnTo>
                    <a:pt x="391033" y="394335"/>
                  </a:lnTo>
                  <a:lnTo>
                    <a:pt x="391033" y="403225"/>
                  </a:lnTo>
                  <a:lnTo>
                    <a:pt x="388747" y="401955"/>
                  </a:lnTo>
                  <a:lnTo>
                    <a:pt x="388747" y="403225"/>
                  </a:lnTo>
                  <a:lnTo>
                    <a:pt x="388747" y="408305"/>
                  </a:lnTo>
                  <a:lnTo>
                    <a:pt x="387604" y="408305"/>
                  </a:lnTo>
                  <a:lnTo>
                    <a:pt x="388747" y="409575"/>
                  </a:lnTo>
                  <a:lnTo>
                    <a:pt x="388747" y="410845"/>
                  </a:lnTo>
                  <a:lnTo>
                    <a:pt x="387604" y="410845"/>
                  </a:lnTo>
                  <a:lnTo>
                    <a:pt x="386461" y="407035"/>
                  </a:lnTo>
                  <a:lnTo>
                    <a:pt x="387604" y="408305"/>
                  </a:lnTo>
                  <a:lnTo>
                    <a:pt x="387604" y="407035"/>
                  </a:lnTo>
                  <a:lnTo>
                    <a:pt x="388747" y="408305"/>
                  </a:lnTo>
                  <a:lnTo>
                    <a:pt x="388747" y="403225"/>
                  </a:lnTo>
                  <a:lnTo>
                    <a:pt x="386461" y="399427"/>
                  </a:lnTo>
                  <a:lnTo>
                    <a:pt x="387604" y="398145"/>
                  </a:lnTo>
                  <a:lnTo>
                    <a:pt x="389890" y="401955"/>
                  </a:lnTo>
                  <a:lnTo>
                    <a:pt x="391033" y="403225"/>
                  </a:lnTo>
                  <a:lnTo>
                    <a:pt x="391033" y="394335"/>
                  </a:lnTo>
                  <a:lnTo>
                    <a:pt x="384175" y="394335"/>
                  </a:lnTo>
                  <a:lnTo>
                    <a:pt x="384175" y="408305"/>
                  </a:lnTo>
                  <a:lnTo>
                    <a:pt x="384175" y="409575"/>
                  </a:lnTo>
                  <a:lnTo>
                    <a:pt x="383032" y="412127"/>
                  </a:lnTo>
                  <a:lnTo>
                    <a:pt x="382270" y="410845"/>
                  </a:lnTo>
                  <a:lnTo>
                    <a:pt x="380746" y="408305"/>
                  </a:lnTo>
                  <a:lnTo>
                    <a:pt x="378460" y="408305"/>
                  </a:lnTo>
                  <a:lnTo>
                    <a:pt x="377317" y="407035"/>
                  </a:lnTo>
                  <a:lnTo>
                    <a:pt x="378460" y="410845"/>
                  </a:lnTo>
                  <a:lnTo>
                    <a:pt x="375031" y="408305"/>
                  </a:lnTo>
                  <a:lnTo>
                    <a:pt x="375031" y="410845"/>
                  </a:lnTo>
                  <a:lnTo>
                    <a:pt x="374269" y="408305"/>
                  </a:lnTo>
                  <a:lnTo>
                    <a:pt x="373888" y="407035"/>
                  </a:lnTo>
                  <a:lnTo>
                    <a:pt x="377317" y="407035"/>
                  </a:lnTo>
                  <a:lnTo>
                    <a:pt x="377317" y="405777"/>
                  </a:lnTo>
                  <a:lnTo>
                    <a:pt x="378460" y="405777"/>
                  </a:lnTo>
                  <a:lnTo>
                    <a:pt x="379603" y="405777"/>
                  </a:lnTo>
                  <a:lnTo>
                    <a:pt x="379603" y="407035"/>
                  </a:lnTo>
                  <a:lnTo>
                    <a:pt x="380746" y="408305"/>
                  </a:lnTo>
                  <a:lnTo>
                    <a:pt x="383032" y="409575"/>
                  </a:lnTo>
                  <a:lnTo>
                    <a:pt x="381889" y="407035"/>
                  </a:lnTo>
                  <a:lnTo>
                    <a:pt x="384175" y="408305"/>
                  </a:lnTo>
                  <a:lnTo>
                    <a:pt x="384175" y="394335"/>
                  </a:lnTo>
                  <a:lnTo>
                    <a:pt x="368173" y="394335"/>
                  </a:lnTo>
                  <a:lnTo>
                    <a:pt x="368173" y="414655"/>
                  </a:lnTo>
                  <a:lnTo>
                    <a:pt x="366903" y="414655"/>
                  </a:lnTo>
                  <a:lnTo>
                    <a:pt x="365887" y="413385"/>
                  </a:lnTo>
                  <a:lnTo>
                    <a:pt x="364617" y="412127"/>
                  </a:lnTo>
                  <a:lnTo>
                    <a:pt x="364617" y="408305"/>
                  </a:lnTo>
                  <a:lnTo>
                    <a:pt x="366903" y="409575"/>
                  </a:lnTo>
                  <a:lnTo>
                    <a:pt x="366903" y="413385"/>
                  </a:lnTo>
                  <a:lnTo>
                    <a:pt x="368173" y="414655"/>
                  </a:lnTo>
                  <a:lnTo>
                    <a:pt x="368173" y="394335"/>
                  </a:lnTo>
                  <a:lnTo>
                    <a:pt x="161671" y="394335"/>
                  </a:lnTo>
                  <a:lnTo>
                    <a:pt x="161671" y="640727"/>
                  </a:lnTo>
                  <a:lnTo>
                    <a:pt x="160528" y="640727"/>
                  </a:lnTo>
                  <a:lnTo>
                    <a:pt x="160528" y="641985"/>
                  </a:lnTo>
                  <a:lnTo>
                    <a:pt x="158242" y="639457"/>
                  </a:lnTo>
                  <a:lnTo>
                    <a:pt x="158242" y="635635"/>
                  </a:lnTo>
                  <a:lnTo>
                    <a:pt x="160528" y="636905"/>
                  </a:lnTo>
                  <a:lnTo>
                    <a:pt x="161671" y="640727"/>
                  </a:lnTo>
                  <a:lnTo>
                    <a:pt x="161671" y="394335"/>
                  </a:lnTo>
                  <a:lnTo>
                    <a:pt x="129667" y="394335"/>
                  </a:lnTo>
                  <a:lnTo>
                    <a:pt x="129667" y="699135"/>
                  </a:lnTo>
                  <a:lnTo>
                    <a:pt x="129667" y="700405"/>
                  </a:lnTo>
                  <a:lnTo>
                    <a:pt x="128397" y="700405"/>
                  </a:lnTo>
                  <a:lnTo>
                    <a:pt x="128397" y="699135"/>
                  </a:lnTo>
                  <a:lnTo>
                    <a:pt x="129667" y="699135"/>
                  </a:lnTo>
                  <a:lnTo>
                    <a:pt x="129667" y="394335"/>
                  </a:lnTo>
                  <a:lnTo>
                    <a:pt x="126111" y="394335"/>
                  </a:lnTo>
                  <a:lnTo>
                    <a:pt x="126111" y="678827"/>
                  </a:lnTo>
                  <a:lnTo>
                    <a:pt x="123825" y="678827"/>
                  </a:lnTo>
                  <a:lnTo>
                    <a:pt x="121539" y="676275"/>
                  </a:lnTo>
                  <a:lnTo>
                    <a:pt x="123825" y="677545"/>
                  </a:lnTo>
                  <a:lnTo>
                    <a:pt x="121539" y="675005"/>
                  </a:lnTo>
                  <a:lnTo>
                    <a:pt x="126111" y="678827"/>
                  </a:lnTo>
                  <a:lnTo>
                    <a:pt x="126111" y="394335"/>
                  </a:lnTo>
                  <a:lnTo>
                    <a:pt x="118110" y="394335"/>
                  </a:lnTo>
                  <a:lnTo>
                    <a:pt x="118110" y="677545"/>
                  </a:lnTo>
                  <a:lnTo>
                    <a:pt x="116967" y="678827"/>
                  </a:lnTo>
                  <a:lnTo>
                    <a:pt x="118110" y="682625"/>
                  </a:lnTo>
                  <a:lnTo>
                    <a:pt x="115824" y="681355"/>
                  </a:lnTo>
                  <a:lnTo>
                    <a:pt x="115824" y="678827"/>
                  </a:lnTo>
                  <a:lnTo>
                    <a:pt x="115824" y="676275"/>
                  </a:lnTo>
                  <a:lnTo>
                    <a:pt x="118110" y="677545"/>
                  </a:lnTo>
                  <a:lnTo>
                    <a:pt x="118110" y="394335"/>
                  </a:lnTo>
                  <a:lnTo>
                    <a:pt x="69977" y="394335"/>
                  </a:lnTo>
                  <a:lnTo>
                    <a:pt x="69977" y="636905"/>
                  </a:lnTo>
                  <a:lnTo>
                    <a:pt x="66548" y="634377"/>
                  </a:lnTo>
                  <a:lnTo>
                    <a:pt x="67691" y="633095"/>
                  </a:lnTo>
                  <a:lnTo>
                    <a:pt x="68834" y="635635"/>
                  </a:lnTo>
                  <a:lnTo>
                    <a:pt x="69977" y="636905"/>
                  </a:lnTo>
                  <a:lnTo>
                    <a:pt x="69977" y="394335"/>
                  </a:lnTo>
                  <a:lnTo>
                    <a:pt x="66548" y="394335"/>
                  </a:lnTo>
                  <a:lnTo>
                    <a:pt x="65684" y="394335"/>
                  </a:lnTo>
                  <a:lnTo>
                    <a:pt x="66548" y="398145"/>
                  </a:lnTo>
                  <a:lnTo>
                    <a:pt x="63119" y="397205"/>
                  </a:lnTo>
                  <a:lnTo>
                    <a:pt x="63119" y="399427"/>
                  </a:lnTo>
                  <a:lnTo>
                    <a:pt x="63119" y="399973"/>
                  </a:lnTo>
                  <a:lnTo>
                    <a:pt x="62814" y="399097"/>
                  </a:lnTo>
                  <a:lnTo>
                    <a:pt x="63119" y="399427"/>
                  </a:lnTo>
                  <a:lnTo>
                    <a:pt x="63119" y="397205"/>
                  </a:lnTo>
                  <a:lnTo>
                    <a:pt x="62064" y="396913"/>
                  </a:lnTo>
                  <a:lnTo>
                    <a:pt x="61722" y="395859"/>
                  </a:lnTo>
                  <a:lnTo>
                    <a:pt x="61722" y="393573"/>
                  </a:lnTo>
                  <a:lnTo>
                    <a:pt x="57150" y="393573"/>
                  </a:lnTo>
                  <a:lnTo>
                    <a:pt x="60858" y="398221"/>
                  </a:lnTo>
                  <a:lnTo>
                    <a:pt x="61341" y="399288"/>
                  </a:lnTo>
                  <a:lnTo>
                    <a:pt x="61201" y="399288"/>
                  </a:lnTo>
                  <a:lnTo>
                    <a:pt x="59690" y="398145"/>
                  </a:lnTo>
                  <a:lnTo>
                    <a:pt x="60718" y="399288"/>
                  </a:lnTo>
                  <a:lnTo>
                    <a:pt x="54991" y="399288"/>
                  </a:lnTo>
                  <a:lnTo>
                    <a:pt x="61226" y="401574"/>
                  </a:lnTo>
                  <a:lnTo>
                    <a:pt x="61976" y="403225"/>
                  </a:lnTo>
                  <a:lnTo>
                    <a:pt x="59372" y="404190"/>
                  </a:lnTo>
                  <a:lnTo>
                    <a:pt x="57912" y="402717"/>
                  </a:lnTo>
                  <a:lnTo>
                    <a:pt x="54864" y="405765"/>
                  </a:lnTo>
                  <a:lnTo>
                    <a:pt x="57010" y="410070"/>
                  </a:lnTo>
                  <a:lnTo>
                    <a:pt x="55689" y="413385"/>
                  </a:lnTo>
                  <a:lnTo>
                    <a:pt x="52705" y="413385"/>
                  </a:lnTo>
                  <a:lnTo>
                    <a:pt x="51689" y="413385"/>
                  </a:lnTo>
                  <a:lnTo>
                    <a:pt x="54991" y="418477"/>
                  </a:lnTo>
                  <a:lnTo>
                    <a:pt x="52705" y="419735"/>
                  </a:lnTo>
                  <a:lnTo>
                    <a:pt x="52705" y="427355"/>
                  </a:lnTo>
                  <a:lnTo>
                    <a:pt x="50419" y="427355"/>
                  </a:lnTo>
                  <a:lnTo>
                    <a:pt x="52705" y="429895"/>
                  </a:lnTo>
                  <a:lnTo>
                    <a:pt x="50419" y="429895"/>
                  </a:lnTo>
                  <a:lnTo>
                    <a:pt x="50419" y="570877"/>
                  </a:lnTo>
                  <a:lnTo>
                    <a:pt x="50419" y="577227"/>
                  </a:lnTo>
                  <a:lnTo>
                    <a:pt x="48133" y="575945"/>
                  </a:lnTo>
                  <a:lnTo>
                    <a:pt x="46990" y="573405"/>
                  </a:lnTo>
                  <a:lnTo>
                    <a:pt x="45974" y="572135"/>
                  </a:lnTo>
                  <a:lnTo>
                    <a:pt x="45974" y="569595"/>
                  </a:lnTo>
                  <a:lnTo>
                    <a:pt x="46990" y="568325"/>
                  </a:lnTo>
                  <a:lnTo>
                    <a:pt x="46990" y="564527"/>
                  </a:lnTo>
                  <a:lnTo>
                    <a:pt x="48133" y="565785"/>
                  </a:lnTo>
                  <a:lnTo>
                    <a:pt x="49276" y="565785"/>
                  </a:lnTo>
                  <a:lnTo>
                    <a:pt x="49276" y="567055"/>
                  </a:lnTo>
                  <a:lnTo>
                    <a:pt x="50419" y="570877"/>
                  </a:lnTo>
                  <a:lnTo>
                    <a:pt x="50419" y="429895"/>
                  </a:lnTo>
                  <a:lnTo>
                    <a:pt x="49657" y="426516"/>
                  </a:lnTo>
                  <a:lnTo>
                    <a:pt x="49276" y="424827"/>
                  </a:lnTo>
                  <a:lnTo>
                    <a:pt x="49047" y="425831"/>
                  </a:lnTo>
                  <a:lnTo>
                    <a:pt x="49263" y="426085"/>
                  </a:lnTo>
                  <a:lnTo>
                    <a:pt x="48983" y="426085"/>
                  </a:lnTo>
                  <a:lnTo>
                    <a:pt x="48133" y="429895"/>
                  </a:lnTo>
                  <a:lnTo>
                    <a:pt x="48133" y="432435"/>
                  </a:lnTo>
                  <a:lnTo>
                    <a:pt x="46990" y="431774"/>
                  </a:lnTo>
                  <a:lnTo>
                    <a:pt x="46990" y="432435"/>
                  </a:lnTo>
                  <a:lnTo>
                    <a:pt x="46990" y="434975"/>
                  </a:lnTo>
                  <a:lnTo>
                    <a:pt x="45974" y="433705"/>
                  </a:lnTo>
                  <a:lnTo>
                    <a:pt x="44704" y="432435"/>
                  </a:lnTo>
                  <a:lnTo>
                    <a:pt x="44704" y="577227"/>
                  </a:lnTo>
                  <a:lnTo>
                    <a:pt x="43688" y="579755"/>
                  </a:lnTo>
                  <a:lnTo>
                    <a:pt x="44704" y="582307"/>
                  </a:lnTo>
                  <a:lnTo>
                    <a:pt x="43688" y="581025"/>
                  </a:lnTo>
                  <a:lnTo>
                    <a:pt x="42418" y="581025"/>
                  </a:lnTo>
                  <a:lnTo>
                    <a:pt x="41275" y="579755"/>
                  </a:lnTo>
                  <a:lnTo>
                    <a:pt x="42418" y="577227"/>
                  </a:lnTo>
                  <a:lnTo>
                    <a:pt x="42418" y="574675"/>
                  </a:lnTo>
                  <a:lnTo>
                    <a:pt x="43688" y="573405"/>
                  </a:lnTo>
                  <a:lnTo>
                    <a:pt x="44704" y="577227"/>
                  </a:lnTo>
                  <a:lnTo>
                    <a:pt x="44704" y="432435"/>
                  </a:lnTo>
                  <a:lnTo>
                    <a:pt x="43688" y="431177"/>
                  </a:lnTo>
                  <a:lnTo>
                    <a:pt x="44704" y="431177"/>
                  </a:lnTo>
                  <a:lnTo>
                    <a:pt x="44704" y="432435"/>
                  </a:lnTo>
                  <a:lnTo>
                    <a:pt x="46990" y="432435"/>
                  </a:lnTo>
                  <a:lnTo>
                    <a:pt x="46990" y="431774"/>
                  </a:lnTo>
                  <a:lnTo>
                    <a:pt x="45974" y="431177"/>
                  </a:lnTo>
                  <a:lnTo>
                    <a:pt x="44704" y="429895"/>
                  </a:lnTo>
                  <a:lnTo>
                    <a:pt x="43789" y="427621"/>
                  </a:lnTo>
                  <a:lnTo>
                    <a:pt x="42418" y="426085"/>
                  </a:lnTo>
                  <a:lnTo>
                    <a:pt x="44704" y="427355"/>
                  </a:lnTo>
                  <a:lnTo>
                    <a:pt x="46990" y="429895"/>
                  </a:lnTo>
                  <a:lnTo>
                    <a:pt x="45974" y="429895"/>
                  </a:lnTo>
                  <a:lnTo>
                    <a:pt x="48133" y="432435"/>
                  </a:lnTo>
                  <a:lnTo>
                    <a:pt x="48133" y="429895"/>
                  </a:lnTo>
                  <a:lnTo>
                    <a:pt x="46507" y="426085"/>
                  </a:lnTo>
                  <a:lnTo>
                    <a:pt x="45974" y="424827"/>
                  </a:lnTo>
                  <a:lnTo>
                    <a:pt x="48133" y="426085"/>
                  </a:lnTo>
                  <a:lnTo>
                    <a:pt x="48983" y="426085"/>
                  </a:lnTo>
                  <a:lnTo>
                    <a:pt x="48945" y="425729"/>
                  </a:lnTo>
                  <a:lnTo>
                    <a:pt x="48133" y="424827"/>
                  </a:lnTo>
                  <a:lnTo>
                    <a:pt x="48133" y="422275"/>
                  </a:lnTo>
                  <a:lnTo>
                    <a:pt x="49276" y="423545"/>
                  </a:lnTo>
                  <a:lnTo>
                    <a:pt x="49276" y="421005"/>
                  </a:lnTo>
                  <a:lnTo>
                    <a:pt x="48133" y="421005"/>
                  </a:lnTo>
                  <a:lnTo>
                    <a:pt x="48133" y="420382"/>
                  </a:lnTo>
                  <a:lnTo>
                    <a:pt x="44704" y="418477"/>
                  </a:lnTo>
                  <a:lnTo>
                    <a:pt x="46990" y="417195"/>
                  </a:lnTo>
                  <a:lnTo>
                    <a:pt x="48133" y="418477"/>
                  </a:lnTo>
                  <a:lnTo>
                    <a:pt x="48133" y="420382"/>
                  </a:lnTo>
                  <a:lnTo>
                    <a:pt x="49276" y="421005"/>
                  </a:lnTo>
                  <a:lnTo>
                    <a:pt x="50419" y="421005"/>
                  </a:lnTo>
                  <a:lnTo>
                    <a:pt x="49276" y="423545"/>
                  </a:lnTo>
                  <a:lnTo>
                    <a:pt x="52705" y="427355"/>
                  </a:lnTo>
                  <a:lnTo>
                    <a:pt x="52705" y="419735"/>
                  </a:lnTo>
                  <a:lnTo>
                    <a:pt x="51689" y="422275"/>
                  </a:lnTo>
                  <a:lnTo>
                    <a:pt x="49276" y="418477"/>
                  </a:lnTo>
                  <a:lnTo>
                    <a:pt x="52705" y="419735"/>
                  </a:lnTo>
                  <a:lnTo>
                    <a:pt x="52362" y="418477"/>
                  </a:lnTo>
                  <a:lnTo>
                    <a:pt x="52019" y="417195"/>
                  </a:lnTo>
                  <a:lnTo>
                    <a:pt x="51689" y="415925"/>
                  </a:lnTo>
                  <a:lnTo>
                    <a:pt x="49276" y="415925"/>
                  </a:lnTo>
                  <a:lnTo>
                    <a:pt x="49276" y="414655"/>
                  </a:lnTo>
                  <a:lnTo>
                    <a:pt x="48133" y="409575"/>
                  </a:lnTo>
                  <a:lnTo>
                    <a:pt x="48133" y="408305"/>
                  </a:lnTo>
                  <a:lnTo>
                    <a:pt x="52705" y="413385"/>
                  </a:lnTo>
                  <a:lnTo>
                    <a:pt x="52120" y="408305"/>
                  </a:lnTo>
                  <a:lnTo>
                    <a:pt x="51727" y="404926"/>
                  </a:lnTo>
                  <a:lnTo>
                    <a:pt x="51689" y="403225"/>
                  </a:lnTo>
                  <a:lnTo>
                    <a:pt x="46990" y="403225"/>
                  </a:lnTo>
                  <a:lnTo>
                    <a:pt x="44704" y="408305"/>
                  </a:lnTo>
                  <a:lnTo>
                    <a:pt x="45974" y="414655"/>
                  </a:lnTo>
                  <a:lnTo>
                    <a:pt x="44704" y="413385"/>
                  </a:lnTo>
                  <a:lnTo>
                    <a:pt x="44704" y="412127"/>
                  </a:lnTo>
                  <a:lnTo>
                    <a:pt x="43688" y="414655"/>
                  </a:lnTo>
                  <a:lnTo>
                    <a:pt x="41275" y="415925"/>
                  </a:lnTo>
                  <a:lnTo>
                    <a:pt x="43624" y="418477"/>
                  </a:lnTo>
                  <a:lnTo>
                    <a:pt x="43802" y="418668"/>
                  </a:lnTo>
                  <a:lnTo>
                    <a:pt x="45974" y="421005"/>
                  </a:lnTo>
                  <a:lnTo>
                    <a:pt x="45974" y="422275"/>
                  </a:lnTo>
                  <a:lnTo>
                    <a:pt x="43802" y="418668"/>
                  </a:lnTo>
                  <a:lnTo>
                    <a:pt x="43624" y="418477"/>
                  </a:lnTo>
                  <a:lnTo>
                    <a:pt x="42418" y="418477"/>
                  </a:lnTo>
                  <a:lnTo>
                    <a:pt x="42418" y="424827"/>
                  </a:lnTo>
                  <a:lnTo>
                    <a:pt x="41275" y="426085"/>
                  </a:lnTo>
                  <a:lnTo>
                    <a:pt x="42418" y="431177"/>
                  </a:lnTo>
                  <a:lnTo>
                    <a:pt x="38989" y="434975"/>
                  </a:lnTo>
                  <a:lnTo>
                    <a:pt x="35560" y="436245"/>
                  </a:lnTo>
                  <a:lnTo>
                    <a:pt x="36703" y="445135"/>
                  </a:lnTo>
                  <a:lnTo>
                    <a:pt x="34417" y="446405"/>
                  </a:lnTo>
                  <a:lnTo>
                    <a:pt x="34417" y="450227"/>
                  </a:lnTo>
                  <a:lnTo>
                    <a:pt x="35369" y="454494"/>
                  </a:lnTo>
                  <a:lnTo>
                    <a:pt x="35483" y="455396"/>
                  </a:lnTo>
                  <a:lnTo>
                    <a:pt x="32791" y="459105"/>
                  </a:lnTo>
                  <a:lnTo>
                    <a:pt x="31407" y="465455"/>
                  </a:lnTo>
                  <a:lnTo>
                    <a:pt x="28968" y="470535"/>
                  </a:lnTo>
                  <a:lnTo>
                    <a:pt x="22987" y="471805"/>
                  </a:lnTo>
                  <a:lnTo>
                    <a:pt x="29845" y="478155"/>
                  </a:lnTo>
                  <a:lnTo>
                    <a:pt x="22987" y="479425"/>
                  </a:lnTo>
                  <a:lnTo>
                    <a:pt x="28702" y="483235"/>
                  </a:lnTo>
                  <a:lnTo>
                    <a:pt x="27559" y="484505"/>
                  </a:lnTo>
                  <a:lnTo>
                    <a:pt x="30988" y="492125"/>
                  </a:lnTo>
                  <a:lnTo>
                    <a:pt x="26416" y="488327"/>
                  </a:lnTo>
                  <a:lnTo>
                    <a:pt x="27559" y="498475"/>
                  </a:lnTo>
                  <a:lnTo>
                    <a:pt x="25273" y="501015"/>
                  </a:lnTo>
                  <a:lnTo>
                    <a:pt x="25273" y="601345"/>
                  </a:lnTo>
                  <a:lnTo>
                    <a:pt x="24130" y="600075"/>
                  </a:lnTo>
                  <a:lnTo>
                    <a:pt x="25273" y="602627"/>
                  </a:lnTo>
                  <a:lnTo>
                    <a:pt x="22987" y="602627"/>
                  </a:lnTo>
                  <a:lnTo>
                    <a:pt x="22987" y="600075"/>
                  </a:lnTo>
                  <a:lnTo>
                    <a:pt x="21717" y="598805"/>
                  </a:lnTo>
                  <a:lnTo>
                    <a:pt x="22987" y="598805"/>
                  </a:lnTo>
                  <a:lnTo>
                    <a:pt x="21717" y="597535"/>
                  </a:lnTo>
                  <a:lnTo>
                    <a:pt x="24130" y="598805"/>
                  </a:lnTo>
                  <a:lnTo>
                    <a:pt x="25273" y="601345"/>
                  </a:lnTo>
                  <a:lnTo>
                    <a:pt x="25273" y="501015"/>
                  </a:lnTo>
                  <a:lnTo>
                    <a:pt x="24130" y="502285"/>
                  </a:lnTo>
                  <a:lnTo>
                    <a:pt x="14986" y="502285"/>
                  </a:lnTo>
                  <a:lnTo>
                    <a:pt x="16129" y="503555"/>
                  </a:lnTo>
                  <a:lnTo>
                    <a:pt x="17145" y="504825"/>
                  </a:lnTo>
                  <a:lnTo>
                    <a:pt x="18415" y="506095"/>
                  </a:lnTo>
                  <a:lnTo>
                    <a:pt x="18415" y="507377"/>
                  </a:lnTo>
                  <a:lnTo>
                    <a:pt x="17145" y="507377"/>
                  </a:lnTo>
                  <a:lnTo>
                    <a:pt x="14986" y="506095"/>
                  </a:lnTo>
                  <a:lnTo>
                    <a:pt x="16129" y="509905"/>
                  </a:lnTo>
                  <a:lnTo>
                    <a:pt x="14986" y="508635"/>
                  </a:lnTo>
                  <a:lnTo>
                    <a:pt x="13716" y="509905"/>
                  </a:lnTo>
                  <a:lnTo>
                    <a:pt x="16129" y="512445"/>
                  </a:lnTo>
                  <a:lnTo>
                    <a:pt x="14986" y="512445"/>
                  </a:lnTo>
                  <a:lnTo>
                    <a:pt x="17145" y="516255"/>
                  </a:lnTo>
                  <a:lnTo>
                    <a:pt x="18415" y="516255"/>
                  </a:lnTo>
                  <a:lnTo>
                    <a:pt x="17145" y="514985"/>
                  </a:lnTo>
                  <a:lnTo>
                    <a:pt x="18415" y="514985"/>
                  </a:lnTo>
                  <a:lnTo>
                    <a:pt x="19431" y="520077"/>
                  </a:lnTo>
                  <a:lnTo>
                    <a:pt x="14986" y="525145"/>
                  </a:lnTo>
                  <a:lnTo>
                    <a:pt x="6858" y="522605"/>
                  </a:lnTo>
                  <a:lnTo>
                    <a:pt x="9144" y="526427"/>
                  </a:lnTo>
                  <a:lnTo>
                    <a:pt x="9144" y="528955"/>
                  </a:lnTo>
                  <a:lnTo>
                    <a:pt x="6858" y="528955"/>
                  </a:lnTo>
                  <a:lnTo>
                    <a:pt x="11379" y="539026"/>
                  </a:lnTo>
                  <a:lnTo>
                    <a:pt x="11430" y="550545"/>
                  </a:lnTo>
                  <a:lnTo>
                    <a:pt x="6858" y="549275"/>
                  </a:lnTo>
                  <a:lnTo>
                    <a:pt x="10414" y="550545"/>
                  </a:lnTo>
                  <a:lnTo>
                    <a:pt x="6858" y="551827"/>
                  </a:lnTo>
                  <a:lnTo>
                    <a:pt x="8128" y="555625"/>
                  </a:lnTo>
                  <a:lnTo>
                    <a:pt x="6858" y="554355"/>
                  </a:lnTo>
                  <a:lnTo>
                    <a:pt x="5715" y="553085"/>
                  </a:lnTo>
                  <a:lnTo>
                    <a:pt x="4572" y="556895"/>
                  </a:lnTo>
                  <a:lnTo>
                    <a:pt x="2286" y="560705"/>
                  </a:lnTo>
                  <a:lnTo>
                    <a:pt x="4572" y="567055"/>
                  </a:lnTo>
                  <a:lnTo>
                    <a:pt x="2286" y="570877"/>
                  </a:lnTo>
                  <a:lnTo>
                    <a:pt x="0" y="575945"/>
                  </a:lnTo>
                  <a:lnTo>
                    <a:pt x="2286" y="584835"/>
                  </a:lnTo>
                  <a:lnTo>
                    <a:pt x="0" y="586105"/>
                  </a:lnTo>
                  <a:lnTo>
                    <a:pt x="1143" y="595007"/>
                  </a:lnTo>
                  <a:lnTo>
                    <a:pt x="2286" y="597535"/>
                  </a:lnTo>
                  <a:lnTo>
                    <a:pt x="2286" y="610235"/>
                  </a:lnTo>
                  <a:lnTo>
                    <a:pt x="5715" y="617855"/>
                  </a:lnTo>
                  <a:lnTo>
                    <a:pt x="6858" y="616585"/>
                  </a:lnTo>
                  <a:lnTo>
                    <a:pt x="8128" y="617855"/>
                  </a:lnTo>
                  <a:lnTo>
                    <a:pt x="9144" y="619125"/>
                  </a:lnTo>
                  <a:lnTo>
                    <a:pt x="10414" y="620395"/>
                  </a:lnTo>
                  <a:lnTo>
                    <a:pt x="12700" y="621677"/>
                  </a:lnTo>
                  <a:lnTo>
                    <a:pt x="10414" y="617855"/>
                  </a:lnTo>
                  <a:lnTo>
                    <a:pt x="17145" y="620395"/>
                  </a:lnTo>
                  <a:lnTo>
                    <a:pt x="13716" y="617855"/>
                  </a:lnTo>
                  <a:lnTo>
                    <a:pt x="13716" y="616585"/>
                  </a:lnTo>
                  <a:lnTo>
                    <a:pt x="13716" y="615327"/>
                  </a:lnTo>
                  <a:lnTo>
                    <a:pt x="16129" y="617855"/>
                  </a:lnTo>
                  <a:lnTo>
                    <a:pt x="17145" y="617855"/>
                  </a:lnTo>
                  <a:lnTo>
                    <a:pt x="18415" y="616585"/>
                  </a:lnTo>
                  <a:lnTo>
                    <a:pt x="19558" y="615327"/>
                  </a:lnTo>
                  <a:lnTo>
                    <a:pt x="20701" y="614045"/>
                  </a:lnTo>
                  <a:lnTo>
                    <a:pt x="21717" y="617855"/>
                  </a:lnTo>
                  <a:lnTo>
                    <a:pt x="20701" y="617855"/>
                  </a:lnTo>
                  <a:lnTo>
                    <a:pt x="22987" y="622935"/>
                  </a:lnTo>
                  <a:lnTo>
                    <a:pt x="25857" y="619125"/>
                  </a:lnTo>
                  <a:lnTo>
                    <a:pt x="28244" y="614045"/>
                  </a:lnTo>
                  <a:lnTo>
                    <a:pt x="28841" y="612775"/>
                  </a:lnTo>
                  <a:lnTo>
                    <a:pt x="31178" y="606425"/>
                  </a:lnTo>
                  <a:lnTo>
                    <a:pt x="31648" y="602627"/>
                  </a:lnTo>
                  <a:lnTo>
                    <a:pt x="31813" y="601345"/>
                  </a:lnTo>
                  <a:lnTo>
                    <a:pt x="32131" y="598805"/>
                  </a:lnTo>
                  <a:lnTo>
                    <a:pt x="32131" y="597535"/>
                  </a:lnTo>
                  <a:lnTo>
                    <a:pt x="33274" y="597535"/>
                  </a:lnTo>
                  <a:lnTo>
                    <a:pt x="32131" y="596277"/>
                  </a:lnTo>
                  <a:lnTo>
                    <a:pt x="33261" y="595007"/>
                  </a:lnTo>
                  <a:lnTo>
                    <a:pt x="33274" y="593725"/>
                  </a:lnTo>
                  <a:lnTo>
                    <a:pt x="37846" y="597535"/>
                  </a:lnTo>
                  <a:lnTo>
                    <a:pt x="36131" y="593725"/>
                  </a:lnTo>
                  <a:lnTo>
                    <a:pt x="32131" y="584835"/>
                  </a:lnTo>
                  <a:lnTo>
                    <a:pt x="34417" y="586105"/>
                  </a:lnTo>
                  <a:lnTo>
                    <a:pt x="34417" y="587375"/>
                  </a:lnTo>
                  <a:lnTo>
                    <a:pt x="35560" y="589927"/>
                  </a:lnTo>
                  <a:lnTo>
                    <a:pt x="35560" y="588645"/>
                  </a:lnTo>
                  <a:lnTo>
                    <a:pt x="37846" y="588645"/>
                  </a:lnTo>
                  <a:lnTo>
                    <a:pt x="40119" y="593725"/>
                  </a:lnTo>
                  <a:lnTo>
                    <a:pt x="41275" y="595007"/>
                  </a:lnTo>
                  <a:lnTo>
                    <a:pt x="41275" y="593725"/>
                  </a:lnTo>
                  <a:lnTo>
                    <a:pt x="41275" y="592455"/>
                  </a:lnTo>
                  <a:lnTo>
                    <a:pt x="40132" y="592455"/>
                  </a:lnTo>
                  <a:lnTo>
                    <a:pt x="40132" y="589927"/>
                  </a:lnTo>
                  <a:lnTo>
                    <a:pt x="42087" y="591007"/>
                  </a:lnTo>
                  <a:lnTo>
                    <a:pt x="41846" y="589927"/>
                  </a:lnTo>
                  <a:lnTo>
                    <a:pt x="41554" y="588645"/>
                  </a:lnTo>
                  <a:lnTo>
                    <a:pt x="41275" y="587375"/>
                  </a:lnTo>
                  <a:lnTo>
                    <a:pt x="42418" y="586105"/>
                  </a:lnTo>
                  <a:lnTo>
                    <a:pt x="41846" y="584835"/>
                  </a:lnTo>
                  <a:lnTo>
                    <a:pt x="40132" y="581025"/>
                  </a:lnTo>
                  <a:lnTo>
                    <a:pt x="41275" y="582307"/>
                  </a:lnTo>
                  <a:lnTo>
                    <a:pt x="42418" y="582307"/>
                  </a:lnTo>
                  <a:lnTo>
                    <a:pt x="42418" y="584835"/>
                  </a:lnTo>
                  <a:lnTo>
                    <a:pt x="45974" y="592455"/>
                  </a:lnTo>
                  <a:lnTo>
                    <a:pt x="42418" y="592455"/>
                  </a:lnTo>
                  <a:lnTo>
                    <a:pt x="42418" y="593725"/>
                  </a:lnTo>
                  <a:lnTo>
                    <a:pt x="43688" y="595007"/>
                  </a:lnTo>
                  <a:lnTo>
                    <a:pt x="43688" y="596277"/>
                  </a:lnTo>
                  <a:lnTo>
                    <a:pt x="41275" y="593725"/>
                  </a:lnTo>
                  <a:lnTo>
                    <a:pt x="42418" y="596277"/>
                  </a:lnTo>
                  <a:lnTo>
                    <a:pt x="41275" y="597535"/>
                  </a:lnTo>
                  <a:lnTo>
                    <a:pt x="40132" y="597535"/>
                  </a:lnTo>
                  <a:lnTo>
                    <a:pt x="40132" y="596277"/>
                  </a:lnTo>
                  <a:lnTo>
                    <a:pt x="38989" y="595007"/>
                  </a:lnTo>
                  <a:lnTo>
                    <a:pt x="37846" y="598805"/>
                  </a:lnTo>
                  <a:lnTo>
                    <a:pt x="38760" y="600075"/>
                  </a:lnTo>
                  <a:lnTo>
                    <a:pt x="38989" y="600075"/>
                  </a:lnTo>
                  <a:lnTo>
                    <a:pt x="39370" y="600925"/>
                  </a:lnTo>
                  <a:lnTo>
                    <a:pt x="42418" y="605155"/>
                  </a:lnTo>
                  <a:lnTo>
                    <a:pt x="42418" y="606425"/>
                  </a:lnTo>
                  <a:lnTo>
                    <a:pt x="40132" y="605155"/>
                  </a:lnTo>
                  <a:lnTo>
                    <a:pt x="36703" y="605155"/>
                  </a:lnTo>
                  <a:lnTo>
                    <a:pt x="38989" y="610235"/>
                  </a:lnTo>
                  <a:lnTo>
                    <a:pt x="38989" y="607695"/>
                  </a:lnTo>
                  <a:lnTo>
                    <a:pt x="42418" y="614045"/>
                  </a:lnTo>
                  <a:lnTo>
                    <a:pt x="41275" y="617855"/>
                  </a:lnTo>
                  <a:lnTo>
                    <a:pt x="37846" y="616585"/>
                  </a:lnTo>
                  <a:lnTo>
                    <a:pt x="38989" y="619125"/>
                  </a:lnTo>
                  <a:lnTo>
                    <a:pt x="38989" y="622935"/>
                  </a:lnTo>
                  <a:lnTo>
                    <a:pt x="35560" y="622935"/>
                  </a:lnTo>
                  <a:lnTo>
                    <a:pt x="36703" y="634377"/>
                  </a:lnTo>
                  <a:lnTo>
                    <a:pt x="29845" y="636905"/>
                  </a:lnTo>
                  <a:lnTo>
                    <a:pt x="30988" y="645795"/>
                  </a:lnTo>
                  <a:lnTo>
                    <a:pt x="33274" y="647077"/>
                  </a:lnTo>
                  <a:lnTo>
                    <a:pt x="33274" y="644525"/>
                  </a:lnTo>
                  <a:lnTo>
                    <a:pt x="37846" y="647077"/>
                  </a:lnTo>
                  <a:lnTo>
                    <a:pt x="37846" y="644525"/>
                  </a:lnTo>
                  <a:lnTo>
                    <a:pt x="38989" y="644525"/>
                  </a:lnTo>
                  <a:lnTo>
                    <a:pt x="42418" y="645795"/>
                  </a:lnTo>
                  <a:lnTo>
                    <a:pt x="42418" y="644525"/>
                  </a:lnTo>
                  <a:lnTo>
                    <a:pt x="41275" y="644525"/>
                  </a:lnTo>
                  <a:lnTo>
                    <a:pt x="41275" y="643255"/>
                  </a:lnTo>
                  <a:lnTo>
                    <a:pt x="44704" y="645795"/>
                  </a:lnTo>
                  <a:lnTo>
                    <a:pt x="44018" y="643255"/>
                  </a:lnTo>
                  <a:lnTo>
                    <a:pt x="43688" y="641985"/>
                  </a:lnTo>
                  <a:lnTo>
                    <a:pt x="45974" y="643255"/>
                  </a:lnTo>
                  <a:lnTo>
                    <a:pt x="46990" y="643255"/>
                  </a:lnTo>
                  <a:lnTo>
                    <a:pt x="46990" y="645795"/>
                  </a:lnTo>
                  <a:lnTo>
                    <a:pt x="48133" y="647077"/>
                  </a:lnTo>
                  <a:lnTo>
                    <a:pt x="50419" y="648335"/>
                  </a:lnTo>
                  <a:lnTo>
                    <a:pt x="49276" y="644525"/>
                  </a:lnTo>
                  <a:lnTo>
                    <a:pt x="53975" y="644525"/>
                  </a:lnTo>
                  <a:lnTo>
                    <a:pt x="52705" y="647077"/>
                  </a:lnTo>
                  <a:lnTo>
                    <a:pt x="54991" y="648335"/>
                  </a:lnTo>
                  <a:lnTo>
                    <a:pt x="57277" y="648335"/>
                  </a:lnTo>
                  <a:lnTo>
                    <a:pt x="55549" y="644525"/>
                  </a:lnTo>
                  <a:lnTo>
                    <a:pt x="54991" y="643255"/>
                  </a:lnTo>
                  <a:lnTo>
                    <a:pt x="56261" y="641985"/>
                  </a:lnTo>
                  <a:lnTo>
                    <a:pt x="59690" y="643255"/>
                  </a:lnTo>
                  <a:lnTo>
                    <a:pt x="59690" y="649605"/>
                  </a:lnTo>
                  <a:lnTo>
                    <a:pt x="60833" y="649605"/>
                  </a:lnTo>
                  <a:lnTo>
                    <a:pt x="60833" y="647077"/>
                  </a:lnTo>
                  <a:lnTo>
                    <a:pt x="63119" y="648335"/>
                  </a:lnTo>
                  <a:lnTo>
                    <a:pt x="62357" y="647077"/>
                  </a:lnTo>
                  <a:lnTo>
                    <a:pt x="61976" y="647077"/>
                  </a:lnTo>
                  <a:lnTo>
                    <a:pt x="61976" y="646430"/>
                  </a:lnTo>
                  <a:lnTo>
                    <a:pt x="60833" y="644525"/>
                  </a:lnTo>
                  <a:lnTo>
                    <a:pt x="61976" y="645795"/>
                  </a:lnTo>
                  <a:lnTo>
                    <a:pt x="61976" y="646430"/>
                  </a:lnTo>
                  <a:lnTo>
                    <a:pt x="62357" y="647077"/>
                  </a:lnTo>
                  <a:lnTo>
                    <a:pt x="63119" y="647077"/>
                  </a:lnTo>
                  <a:lnTo>
                    <a:pt x="63119" y="644525"/>
                  </a:lnTo>
                  <a:lnTo>
                    <a:pt x="67691" y="641985"/>
                  </a:lnTo>
                  <a:lnTo>
                    <a:pt x="66548" y="641985"/>
                  </a:lnTo>
                  <a:lnTo>
                    <a:pt x="65405" y="640727"/>
                  </a:lnTo>
                  <a:lnTo>
                    <a:pt x="63119" y="639457"/>
                  </a:lnTo>
                  <a:lnTo>
                    <a:pt x="63119" y="633095"/>
                  </a:lnTo>
                  <a:lnTo>
                    <a:pt x="66548" y="636905"/>
                  </a:lnTo>
                  <a:lnTo>
                    <a:pt x="68834" y="636905"/>
                  </a:lnTo>
                  <a:lnTo>
                    <a:pt x="71120" y="639457"/>
                  </a:lnTo>
                  <a:lnTo>
                    <a:pt x="72263" y="640727"/>
                  </a:lnTo>
                  <a:lnTo>
                    <a:pt x="72263" y="641985"/>
                  </a:lnTo>
                  <a:lnTo>
                    <a:pt x="71120" y="641985"/>
                  </a:lnTo>
                  <a:lnTo>
                    <a:pt x="71120" y="639457"/>
                  </a:lnTo>
                  <a:lnTo>
                    <a:pt x="68834" y="639457"/>
                  </a:lnTo>
                  <a:lnTo>
                    <a:pt x="68834" y="638175"/>
                  </a:lnTo>
                  <a:lnTo>
                    <a:pt x="67691" y="638175"/>
                  </a:lnTo>
                  <a:lnTo>
                    <a:pt x="65405" y="638175"/>
                  </a:lnTo>
                  <a:lnTo>
                    <a:pt x="67691" y="639457"/>
                  </a:lnTo>
                  <a:lnTo>
                    <a:pt x="68834" y="641985"/>
                  </a:lnTo>
                  <a:lnTo>
                    <a:pt x="67691" y="643255"/>
                  </a:lnTo>
                  <a:lnTo>
                    <a:pt x="68834" y="649605"/>
                  </a:lnTo>
                  <a:lnTo>
                    <a:pt x="72263" y="653427"/>
                  </a:lnTo>
                  <a:lnTo>
                    <a:pt x="69977" y="661035"/>
                  </a:lnTo>
                  <a:lnTo>
                    <a:pt x="65405" y="661035"/>
                  </a:lnTo>
                  <a:lnTo>
                    <a:pt x="69977" y="663575"/>
                  </a:lnTo>
                  <a:lnTo>
                    <a:pt x="66548" y="664845"/>
                  </a:lnTo>
                  <a:lnTo>
                    <a:pt x="66548" y="706755"/>
                  </a:lnTo>
                  <a:lnTo>
                    <a:pt x="64262" y="705485"/>
                  </a:lnTo>
                  <a:lnTo>
                    <a:pt x="63119" y="702957"/>
                  </a:lnTo>
                  <a:lnTo>
                    <a:pt x="63119" y="700405"/>
                  </a:lnTo>
                  <a:lnTo>
                    <a:pt x="64262" y="700405"/>
                  </a:lnTo>
                  <a:lnTo>
                    <a:pt x="65405" y="701675"/>
                  </a:lnTo>
                  <a:lnTo>
                    <a:pt x="66548" y="706755"/>
                  </a:lnTo>
                  <a:lnTo>
                    <a:pt x="66548" y="664845"/>
                  </a:lnTo>
                  <a:lnTo>
                    <a:pt x="65405" y="664845"/>
                  </a:lnTo>
                  <a:lnTo>
                    <a:pt x="64262" y="664210"/>
                  </a:lnTo>
                  <a:lnTo>
                    <a:pt x="65405" y="666127"/>
                  </a:lnTo>
                  <a:lnTo>
                    <a:pt x="65405" y="668655"/>
                  </a:lnTo>
                  <a:lnTo>
                    <a:pt x="63119" y="667385"/>
                  </a:lnTo>
                  <a:lnTo>
                    <a:pt x="63119" y="664845"/>
                  </a:lnTo>
                  <a:lnTo>
                    <a:pt x="61976" y="666127"/>
                  </a:lnTo>
                  <a:lnTo>
                    <a:pt x="64262" y="669925"/>
                  </a:lnTo>
                  <a:lnTo>
                    <a:pt x="61976" y="672477"/>
                  </a:lnTo>
                  <a:lnTo>
                    <a:pt x="59690" y="673735"/>
                  </a:lnTo>
                  <a:lnTo>
                    <a:pt x="60833" y="676275"/>
                  </a:lnTo>
                  <a:lnTo>
                    <a:pt x="58547" y="676275"/>
                  </a:lnTo>
                  <a:lnTo>
                    <a:pt x="58547" y="680085"/>
                  </a:lnTo>
                  <a:lnTo>
                    <a:pt x="60833" y="683895"/>
                  </a:lnTo>
                  <a:lnTo>
                    <a:pt x="60833" y="678827"/>
                  </a:lnTo>
                  <a:lnTo>
                    <a:pt x="61976" y="682625"/>
                  </a:lnTo>
                  <a:lnTo>
                    <a:pt x="61976" y="688975"/>
                  </a:lnTo>
                  <a:lnTo>
                    <a:pt x="56261" y="687705"/>
                  </a:lnTo>
                  <a:lnTo>
                    <a:pt x="56070" y="691527"/>
                  </a:lnTo>
                  <a:lnTo>
                    <a:pt x="54063" y="695325"/>
                  </a:lnTo>
                  <a:lnTo>
                    <a:pt x="53149" y="699135"/>
                  </a:lnTo>
                  <a:lnTo>
                    <a:pt x="56261" y="704227"/>
                  </a:lnTo>
                  <a:lnTo>
                    <a:pt x="52705" y="704227"/>
                  </a:lnTo>
                  <a:lnTo>
                    <a:pt x="57277" y="709295"/>
                  </a:lnTo>
                  <a:lnTo>
                    <a:pt x="53975" y="709295"/>
                  </a:lnTo>
                  <a:lnTo>
                    <a:pt x="52705" y="706755"/>
                  </a:lnTo>
                  <a:lnTo>
                    <a:pt x="53975" y="706755"/>
                  </a:lnTo>
                  <a:lnTo>
                    <a:pt x="51689" y="704227"/>
                  </a:lnTo>
                  <a:lnTo>
                    <a:pt x="51689" y="710577"/>
                  </a:lnTo>
                  <a:lnTo>
                    <a:pt x="52705" y="719455"/>
                  </a:lnTo>
                  <a:lnTo>
                    <a:pt x="58547" y="725805"/>
                  </a:lnTo>
                  <a:lnTo>
                    <a:pt x="60833" y="725805"/>
                  </a:lnTo>
                  <a:lnTo>
                    <a:pt x="64262" y="727087"/>
                  </a:lnTo>
                  <a:lnTo>
                    <a:pt x="65405" y="729627"/>
                  </a:lnTo>
                  <a:lnTo>
                    <a:pt x="69977" y="730885"/>
                  </a:lnTo>
                  <a:lnTo>
                    <a:pt x="72250" y="727087"/>
                  </a:lnTo>
                  <a:lnTo>
                    <a:pt x="77978" y="732155"/>
                  </a:lnTo>
                  <a:lnTo>
                    <a:pt x="76835" y="729627"/>
                  </a:lnTo>
                  <a:lnTo>
                    <a:pt x="79121" y="729627"/>
                  </a:lnTo>
                  <a:lnTo>
                    <a:pt x="78359" y="728345"/>
                  </a:lnTo>
                  <a:lnTo>
                    <a:pt x="76835" y="725805"/>
                  </a:lnTo>
                  <a:lnTo>
                    <a:pt x="75692" y="725805"/>
                  </a:lnTo>
                  <a:lnTo>
                    <a:pt x="75692" y="727087"/>
                  </a:lnTo>
                  <a:lnTo>
                    <a:pt x="74549" y="725805"/>
                  </a:lnTo>
                  <a:lnTo>
                    <a:pt x="75692" y="725805"/>
                  </a:lnTo>
                  <a:lnTo>
                    <a:pt x="74549" y="724535"/>
                  </a:lnTo>
                  <a:lnTo>
                    <a:pt x="76835" y="725805"/>
                  </a:lnTo>
                  <a:lnTo>
                    <a:pt x="80264" y="725805"/>
                  </a:lnTo>
                  <a:lnTo>
                    <a:pt x="80264" y="727087"/>
                  </a:lnTo>
                  <a:lnTo>
                    <a:pt x="81407" y="729627"/>
                  </a:lnTo>
                  <a:lnTo>
                    <a:pt x="82550" y="729627"/>
                  </a:lnTo>
                  <a:lnTo>
                    <a:pt x="82550" y="728345"/>
                  </a:lnTo>
                  <a:lnTo>
                    <a:pt x="81407" y="727087"/>
                  </a:lnTo>
                  <a:lnTo>
                    <a:pt x="85979" y="729627"/>
                  </a:lnTo>
                  <a:lnTo>
                    <a:pt x="85979" y="727087"/>
                  </a:lnTo>
                  <a:lnTo>
                    <a:pt x="85979" y="724535"/>
                  </a:lnTo>
                  <a:lnTo>
                    <a:pt x="85979" y="720725"/>
                  </a:lnTo>
                  <a:lnTo>
                    <a:pt x="91821" y="721995"/>
                  </a:lnTo>
                  <a:lnTo>
                    <a:pt x="91224" y="720725"/>
                  </a:lnTo>
                  <a:lnTo>
                    <a:pt x="88265" y="714375"/>
                  </a:lnTo>
                  <a:lnTo>
                    <a:pt x="88265" y="709295"/>
                  </a:lnTo>
                  <a:lnTo>
                    <a:pt x="89535" y="709295"/>
                  </a:lnTo>
                  <a:lnTo>
                    <a:pt x="92837" y="715645"/>
                  </a:lnTo>
                  <a:lnTo>
                    <a:pt x="90551" y="718185"/>
                  </a:lnTo>
                  <a:lnTo>
                    <a:pt x="92837" y="721995"/>
                  </a:lnTo>
                  <a:lnTo>
                    <a:pt x="95123" y="721995"/>
                  </a:lnTo>
                  <a:lnTo>
                    <a:pt x="94107" y="720725"/>
                  </a:lnTo>
                  <a:lnTo>
                    <a:pt x="96393" y="721995"/>
                  </a:lnTo>
                  <a:lnTo>
                    <a:pt x="96177" y="720725"/>
                  </a:lnTo>
                  <a:lnTo>
                    <a:pt x="95123" y="714375"/>
                  </a:lnTo>
                  <a:lnTo>
                    <a:pt x="98679" y="714375"/>
                  </a:lnTo>
                  <a:lnTo>
                    <a:pt x="98679" y="708025"/>
                  </a:lnTo>
                  <a:lnTo>
                    <a:pt x="99822" y="709295"/>
                  </a:lnTo>
                  <a:lnTo>
                    <a:pt x="100965" y="709295"/>
                  </a:lnTo>
                  <a:lnTo>
                    <a:pt x="99822" y="710577"/>
                  </a:lnTo>
                  <a:lnTo>
                    <a:pt x="99822" y="714375"/>
                  </a:lnTo>
                  <a:lnTo>
                    <a:pt x="102108" y="718185"/>
                  </a:lnTo>
                  <a:lnTo>
                    <a:pt x="103251" y="719455"/>
                  </a:lnTo>
                  <a:lnTo>
                    <a:pt x="103251" y="716927"/>
                  </a:lnTo>
                  <a:lnTo>
                    <a:pt x="102108" y="715645"/>
                  </a:lnTo>
                  <a:lnTo>
                    <a:pt x="102108" y="714375"/>
                  </a:lnTo>
                  <a:lnTo>
                    <a:pt x="104394" y="715645"/>
                  </a:lnTo>
                  <a:lnTo>
                    <a:pt x="103251" y="714375"/>
                  </a:lnTo>
                  <a:lnTo>
                    <a:pt x="102108" y="713105"/>
                  </a:lnTo>
                  <a:lnTo>
                    <a:pt x="100965" y="710577"/>
                  </a:lnTo>
                  <a:lnTo>
                    <a:pt x="103251" y="710577"/>
                  </a:lnTo>
                  <a:lnTo>
                    <a:pt x="104394" y="708025"/>
                  </a:lnTo>
                  <a:lnTo>
                    <a:pt x="102108" y="706755"/>
                  </a:lnTo>
                  <a:lnTo>
                    <a:pt x="102425" y="706399"/>
                  </a:lnTo>
                  <a:lnTo>
                    <a:pt x="99822" y="704227"/>
                  </a:lnTo>
                  <a:lnTo>
                    <a:pt x="98679" y="701675"/>
                  </a:lnTo>
                  <a:lnTo>
                    <a:pt x="102679" y="706120"/>
                  </a:lnTo>
                  <a:lnTo>
                    <a:pt x="102870" y="705916"/>
                  </a:lnTo>
                  <a:lnTo>
                    <a:pt x="102108" y="704227"/>
                  </a:lnTo>
                  <a:lnTo>
                    <a:pt x="103251" y="705485"/>
                  </a:lnTo>
                  <a:lnTo>
                    <a:pt x="102870" y="705916"/>
                  </a:lnTo>
                  <a:lnTo>
                    <a:pt x="103251" y="706755"/>
                  </a:lnTo>
                  <a:lnTo>
                    <a:pt x="102679" y="706120"/>
                  </a:lnTo>
                  <a:lnTo>
                    <a:pt x="102425" y="706399"/>
                  </a:lnTo>
                  <a:lnTo>
                    <a:pt x="104394" y="708025"/>
                  </a:lnTo>
                  <a:lnTo>
                    <a:pt x="105537" y="708025"/>
                  </a:lnTo>
                  <a:lnTo>
                    <a:pt x="104965" y="706755"/>
                  </a:lnTo>
                  <a:lnTo>
                    <a:pt x="103822" y="704227"/>
                  </a:lnTo>
                  <a:lnTo>
                    <a:pt x="103251" y="702957"/>
                  </a:lnTo>
                  <a:lnTo>
                    <a:pt x="100965" y="701675"/>
                  </a:lnTo>
                  <a:lnTo>
                    <a:pt x="100965" y="700405"/>
                  </a:lnTo>
                  <a:lnTo>
                    <a:pt x="103251" y="702957"/>
                  </a:lnTo>
                  <a:lnTo>
                    <a:pt x="104394" y="704227"/>
                  </a:lnTo>
                  <a:lnTo>
                    <a:pt x="105537" y="704227"/>
                  </a:lnTo>
                  <a:lnTo>
                    <a:pt x="105537" y="701675"/>
                  </a:lnTo>
                  <a:lnTo>
                    <a:pt x="103251" y="701675"/>
                  </a:lnTo>
                  <a:lnTo>
                    <a:pt x="102679" y="700405"/>
                  </a:lnTo>
                  <a:lnTo>
                    <a:pt x="102108" y="699135"/>
                  </a:lnTo>
                  <a:lnTo>
                    <a:pt x="102108" y="697877"/>
                  </a:lnTo>
                  <a:lnTo>
                    <a:pt x="104394" y="700405"/>
                  </a:lnTo>
                  <a:lnTo>
                    <a:pt x="106680" y="700405"/>
                  </a:lnTo>
                  <a:lnTo>
                    <a:pt x="103251" y="697877"/>
                  </a:lnTo>
                  <a:lnTo>
                    <a:pt x="105537" y="697877"/>
                  </a:lnTo>
                  <a:lnTo>
                    <a:pt x="107823" y="695325"/>
                  </a:lnTo>
                  <a:lnTo>
                    <a:pt x="105537" y="688975"/>
                  </a:lnTo>
                  <a:lnTo>
                    <a:pt x="106908" y="689737"/>
                  </a:lnTo>
                  <a:lnTo>
                    <a:pt x="106680" y="688975"/>
                  </a:lnTo>
                  <a:lnTo>
                    <a:pt x="110109" y="690880"/>
                  </a:lnTo>
                  <a:lnTo>
                    <a:pt x="110109" y="690245"/>
                  </a:lnTo>
                  <a:lnTo>
                    <a:pt x="111252" y="691527"/>
                  </a:lnTo>
                  <a:lnTo>
                    <a:pt x="110490" y="690245"/>
                  </a:lnTo>
                  <a:lnTo>
                    <a:pt x="106680" y="683895"/>
                  </a:lnTo>
                  <a:lnTo>
                    <a:pt x="110109" y="683895"/>
                  </a:lnTo>
                  <a:lnTo>
                    <a:pt x="110109" y="681355"/>
                  </a:lnTo>
                  <a:lnTo>
                    <a:pt x="112395" y="682625"/>
                  </a:lnTo>
                  <a:lnTo>
                    <a:pt x="112395" y="685177"/>
                  </a:lnTo>
                  <a:lnTo>
                    <a:pt x="110109" y="683895"/>
                  </a:lnTo>
                  <a:lnTo>
                    <a:pt x="112395" y="686435"/>
                  </a:lnTo>
                  <a:lnTo>
                    <a:pt x="113538" y="685177"/>
                  </a:lnTo>
                  <a:lnTo>
                    <a:pt x="114681" y="686435"/>
                  </a:lnTo>
                  <a:lnTo>
                    <a:pt x="114681" y="688975"/>
                  </a:lnTo>
                  <a:lnTo>
                    <a:pt x="116967" y="692785"/>
                  </a:lnTo>
                  <a:lnTo>
                    <a:pt x="116967" y="688975"/>
                  </a:lnTo>
                  <a:lnTo>
                    <a:pt x="119253" y="691527"/>
                  </a:lnTo>
                  <a:lnTo>
                    <a:pt x="119253" y="692150"/>
                  </a:lnTo>
                  <a:lnTo>
                    <a:pt x="120396" y="692785"/>
                  </a:lnTo>
                  <a:lnTo>
                    <a:pt x="119253" y="692785"/>
                  </a:lnTo>
                  <a:lnTo>
                    <a:pt x="119253" y="692150"/>
                  </a:lnTo>
                  <a:lnTo>
                    <a:pt x="118110" y="691527"/>
                  </a:lnTo>
                  <a:lnTo>
                    <a:pt x="118110" y="692785"/>
                  </a:lnTo>
                  <a:lnTo>
                    <a:pt x="119253" y="694055"/>
                  </a:lnTo>
                  <a:lnTo>
                    <a:pt x="114681" y="691527"/>
                  </a:lnTo>
                  <a:lnTo>
                    <a:pt x="114681" y="692785"/>
                  </a:lnTo>
                  <a:lnTo>
                    <a:pt x="115824" y="695325"/>
                  </a:lnTo>
                  <a:lnTo>
                    <a:pt x="112395" y="692785"/>
                  </a:lnTo>
                  <a:lnTo>
                    <a:pt x="111252" y="691527"/>
                  </a:lnTo>
                  <a:lnTo>
                    <a:pt x="110109" y="690880"/>
                  </a:lnTo>
                  <a:lnTo>
                    <a:pt x="110109" y="694055"/>
                  </a:lnTo>
                  <a:lnTo>
                    <a:pt x="112395" y="695325"/>
                  </a:lnTo>
                  <a:lnTo>
                    <a:pt x="114681" y="697877"/>
                  </a:lnTo>
                  <a:lnTo>
                    <a:pt x="112395" y="697877"/>
                  </a:lnTo>
                  <a:lnTo>
                    <a:pt x="108966" y="694055"/>
                  </a:lnTo>
                  <a:lnTo>
                    <a:pt x="108966" y="697877"/>
                  </a:lnTo>
                  <a:lnTo>
                    <a:pt x="111252" y="697877"/>
                  </a:lnTo>
                  <a:lnTo>
                    <a:pt x="113538" y="700417"/>
                  </a:lnTo>
                  <a:lnTo>
                    <a:pt x="113538" y="702957"/>
                  </a:lnTo>
                  <a:lnTo>
                    <a:pt x="115824" y="704227"/>
                  </a:lnTo>
                  <a:lnTo>
                    <a:pt x="114681" y="701700"/>
                  </a:lnTo>
                  <a:lnTo>
                    <a:pt x="115824" y="702957"/>
                  </a:lnTo>
                  <a:lnTo>
                    <a:pt x="114681" y="700405"/>
                  </a:lnTo>
                  <a:lnTo>
                    <a:pt x="118110" y="702957"/>
                  </a:lnTo>
                  <a:lnTo>
                    <a:pt x="117348" y="700405"/>
                  </a:lnTo>
                  <a:lnTo>
                    <a:pt x="116967" y="699135"/>
                  </a:lnTo>
                  <a:lnTo>
                    <a:pt x="118110" y="698512"/>
                  </a:lnTo>
                  <a:lnTo>
                    <a:pt x="118110" y="697877"/>
                  </a:lnTo>
                  <a:lnTo>
                    <a:pt x="118491" y="698296"/>
                  </a:lnTo>
                  <a:lnTo>
                    <a:pt x="119253" y="697877"/>
                  </a:lnTo>
                  <a:lnTo>
                    <a:pt x="120396" y="697877"/>
                  </a:lnTo>
                  <a:lnTo>
                    <a:pt x="120396" y="700405"/>
                  </a:lnTo>
                  <a:lnTo>
                    <a:pt x="119253" y="699135"/>
                  </a:lnTo>
                  <a:lnTo>
                    <a:pt x="119253" y="700405"/>
                  </a:lnTo>
                  <a:lnTo>
                    <a:pt x="121539" y="701675"/>
                  </a:lnTo>
                  <a:lnTo>
                    <a:pt x="121539" y="700405"/>
                  </a:lnTo>
                  <a:lnTo>
                    <a:pt x="121539" y="697877"/>
                  </a:lnTo>
                  <a:lnTo>
                    <a:pt x="123825" y="699135"/>
                  </a:lnTo>
                  <a:lnTo>
                    <a:pt x="125095" y="701675"/>
                  </a:lnTo>
                  <a:lnTo>
                    <a:pt x="126111" y="701675"/>
                  </a:lnTo>
                  <a:lnTo>
                    <a:pt x="125095" y="699135"/>
                  </a:lnTo>
                  <a:lnTo>
                    <a:pt x="127381" y="700405"/>
                  </a:lnTo>
                  <a:lnTo>
                    <a:pt x="128397" y="701675"/>
                  </a:lnTo>
                  <a:lnTo>
                    <a:pt x="129667" y="702957"/>
                  </a:lnTo>
                  <a:lnTo>
                    <a:pt x="129667" y="701675"/>
                  </a:lnTo>
                  <a:lnTo>
                    <a:pt x="131953" y="701675"/>
                  </a:lnTo>
                  <a:lnTo>
                    <a:pt x="131953" y="699135"/>
                  </a:lnTo>
                  <a:lnTo>
                    <a:pt x="133096" y="697877"/>
                  </a:lnTo>
                  <a:lnTo>
                    <a:pt x="135382" y="697877"/>
                  </a:lnTo>
                  <a:lnTo>
                    <a:pt x="137668" y="699135"/>
                  </a:lnTo>
                  <a:lnTo>
                    <a:pt x="136525" y="699135"/>
                  </a:lnTo>
                  <a:lnTo>
                    <a:pt x="138684" y="699935"/>
                  </a:lnTo>
                  <a:lnTo>
                    <a:pt x="138684" y="699135"/>
                  </a:lnTo>
                  <a:lnTo>
                    <a:pt x="137668" y="697877"/>
                  </a:lnTo>
                  <a:lnTo>
                    <a:pt x="142240" y="697877"/>
                  </a:lnTo>
                  <a:lnTo>
                    <a:pt x="141859" y="695325"/>
                  </a:lnTo>
                  <a:lnTo>
                    <a:pt x="141668" y="694055"/>
                  </a:lnTo>
                  <a:lnTo>
                    <a:pt x="141478" y="692785"/>
                  </a:lnTo>
                  <a:lnTo>
                    <a:pt x="141097" y="690245"/>
                  </a:lnTo>
                  <a:lnTo>
                    <a:pt x="145669" y="688975"/>
                  </a:lnTo>
                  <a:lnTo>
                    <a:pt x="144526" y="687705"/>
                  </a:lnTo>
                  <a:lnTo>
                    <a:pt x="143383" y="687705"/>
                  </a:lnTo>
                  <a:lnTo>
                    <a:pt x="142240" y="686435"/>
                  </a:lnTo>
                  <a:lnTo>
                    <a:pt x="142240" y="685177"/>
                  </a:lnTo>
                  <a:lnTo>
                    <a:pt x="146024" y="686435"/>
                  </a:lnTo>
                  <a:lnTo>
                    <a:pt x="146812" y="683895"/>
                  </a:lnTo>
                  <a:lnTo>
                    <a:pt x="146773" y="682625"/>
                  </a:lnTo>
                  <a:lnTo>
                    <a:pt x="146735" y="681355"/>
                  </a:lnTo>
                  <a:lnTo>
                    <a:pt x="147955" y="678827"/>
                  </a:lnTo>
                  <a:lnTo>
                    <a:pt x="153670" y="686435"/>
                  </a:lnTo>
                  <a:lnTo>
                    <a:pt x="152527" y="686435"/>
                  </a:lnTo>
                  <a:lnTo>
                    <a:pt x="154813" y="687705"/>
                  </a:lnTo>
                  <a:lnTo>
                    <a:pt x="159385" y="691527"/>
                  </a:lnTo>
                  <a:lnTo>
                    <a:pt x="157099" y="683895"/>
                  </a:lnTo>
                  <a:lnTo>
                    <a:pt x="154813" y="680085"/>
                  </a:lnTo>
                  <a:lnTo>
                    <a:pt x="157099" y="681355"/>
                  </a:lnTo>
                  <a:lnTo>
                    <a:pt x="158242" y="683895"/>
                  </a:lnTo>
                  <a:lnTo>
                    <a:pt x="158242" y="685177"/>
                  </a:lnTo>
                  <a:lnTo>
                    <a:pt x="161671" y="687705"/>
                  </a:lnTo>
                  <a:lnTo>
                    <a:pt x="160528" y="685177"/>
                  </a:lnTo>
                  <a:lnTo>
                    <a:pt x="161671" y="683895"/>
                  </a:lnTo>
                  <a:lnTo>
                    <a:pt x="159385" y="681355"/>
                  </a:lnTo>
                  <a:lnTo>
                    <a:pt x="158242" y="680085"/>
                  </a:lnTo>
                  <a:lnTo>
                    <a:pt x="155956" y="677545"/>
                  </a:lnTo>
                  <a:lnTo>
                    <a:pt x="157099" y="676275"/>
                  </a:lnTo>
                  <a:lnTo>
                    <a:pt x="159385" y="677545"/>
                  </a:lnTo>
                  <a:lnTo>
                    <a:pt x="158623" y="676275"/>
                  </a:lnTo>
                  <a:lnTo>
                    <a:pt x="157861" y="675005"/>
                  </a:lnTo>
                  <a:lnTo>
                    <a:pt x="157099" y="673735"/>
                  </a:lnTo>
                  <a:lnTo>
                    <a:pt x="157099" y="672477"/>
                  </a:lnTo>
                  <a:lnTo>
                    <a:pt x="159004" y="674585"/>
                  </a:lnTo>
                  <a:lnTo>
                    <a:pt x="160528" y="673735"/>
                  </a:lnTo>
                  <a:lnTo>
                    <a:pt x="162699" y="674890"/>
                  </a:lnTo>
                  <a:lnTo>
                    <a:pt x="161671" y="673735"/>
                  </a:lnTo>
                  <a:lnTo>
                    <a:pt x="160528" y="672477"/>
                  </a:lnTo>
                  <a:lnTo>
                    <a:pt x="162941" y="672477"/>
                  </a:lnTo>
                  <a:lnTo>
                    <a:pt x="162331" y="671195"/>
                  </a:lnTo>
                  <a:lnTo>
                    <a:pt x="160528" y="667385"/>
                  </a:lnTo>
                  <a:lnTo>
                    <a:pt x="162941" y="667385"/>
                  </a:lnTo>
                  <a:lnTo>
                    <a:pt x="163957" y="666127"/>
                  </a:lnTo>
                  <a:lnTo>
                    <a:pt x="166243" y="666127"/>
                  </a:lnTo>
                  <a:lnTo>
                    <a:pt x="165404" y="664845"/>
                  </a:lnTo>
                  <a:lnTo>
                    <a:pt x="162941" y="661035"/>
                  </a:lnTo>
                  <a:lnTo>
                    <a:pt x="162941" y="654685"/>
                  </a:lnTo>
                  <a:lnTo>
                    <a:pt x="161671" y="654685"/>
                  </a:lnTo>
                  <a:lnTo>
                    <a:pt x="160528" y="653427"/>
                  </a:lnTo>
                  <a:lnTo>
                    <a:pt x="160528" y="652145"/>
                  </a:lnTo>
                  <a:lnTo>
                    <a:pt x="159385" y="652145"/>
                  </a:lnTo>
                  <a:lnTo>
                    <a:pt x="160528" y="655955"/>
                  </a:lnTo>
                  <a:lnTo>
                    <a:pt x="161671" y="655955"/>
                  </a:lnTo>
                  <a:lnTo>
                    <a:pt x="159981" y="657225"/>
                  </a:lnTo>
                  <a:lnTo>
                    <a:pt x="160070" y="658495"/>
                  </a:lnTo>
                  <a:lnTo>
                    <a:pt x="160172" y="662305"/>
                  </a:lnTo>
                  <a:lnTo>
                    <a:pt x="160058" y="664845"/>
                  </a:lnTo>
                  <a:lnTo>
                    <a:pt x="159385" y="664845"/>
                  </a:lnTo>
                  <a:lnTo>
                    <a:pt x="159385" y="668655"/>
                  </a:lnTo>
                  <a:lnTo>
                    <a:pt x="159385" y="671195"/>
                  </a:lnTo>
                  <a:lnTo>
                    <a:pt x="155956" y="669925"/>
                  </a:lnTo>
                  <a:lnTo>
                    <a:pt x="155956" y="668655"/>
                  </a:lnTo>
                  <a:lnTo>
                    <a:pt x="155956" y="666127"/>
                  </a:lnTo>
                  <a:lnTo>
                    <a:pt x="154241" y="664845"/>
                  </a:lnTo>
                  <a:lnTo>
                    <a:pt x="152527" y="663575"/>
                  </a:lnTo>
                  <a:lnTo>
                    <a:pt x="151384" y="661035"/>
                  </a:lnTo>
                  <a:lnTo>
                    <a:pt x="153670" y="662305"/>
                  </a:lnTo>
                  <a:lnTo>
                    <a:pt x="152527" y="663575"/>
                  </a:lnTo>
                  <a:lnTo>
                    <a:pt x="155956" y="664845"/>
                  </a:lnTo>
                  <a:lnTo>
                    <a:pt x="155956" y="666127"/>
                  </a:lnTo>
                  <a:lnTo>
                    <a:pt x="159385" y="668655"/>
                  </a:lnTo>
                  <a:lnTo>
                    <a:pt x="159385" y="664845"/>
                  </a:lnTo>
                  <a:lnTo>
                    <a:pt x="157099" y="664845"/>
                  </a:lnTo>
                  <a:lnTo>
                    <a:pt x="152527" y="658495"/>
                  </a:lnTo>
                  <a:lnTo>
                    <a:pt x="155956" y="654685"/>
                  </a:lnTo>
                  <a:lnTo>
                    <a:pt x="158242" y="653427"/>
                  </a:lnTo>
                  <a:lnTo>
                    <a:pt x="153670" y="645795"/>
                  </a:lnTo>
                  <a:lnTo>
                    <a:pt x="157099" y="644525"/>
                  </a:lnTo>
                  <a:lnTo>
                    <a:pt x="159385" y="641985"/>
                  </a:lnTo>
                  <a:lnTo>
                    <a:pt x="161671" y="644525"/>
                  </a:lnTo>
                  <a:lnTo>
                    <a:pt x="162941" y="647077"/>
                  </a:lnTo>
                  <a:lnTo>
                    <a:pt x="166243" y="652145"/>
                  </a:lnTo>
                  <a:lnTo>
                    <a:pt x="165227" y="648335"/>
                  </a:lnTo>
                  <a:lnTo>
                    <a:pt x="166243" y="649605"/>
                  </a:lnTo>
                  <a:lnTo>
                    <a:pt x="165735" y="648335"/>
                  </a:lnTo>
                  <a:lnTo>
                    <a:pt x="165227" y="647077"/>
                  </a:lnTo>
                  <a:lnTo>
                    <a:pt x="171958" y="650875"/>
                  </a:lnTo>
                  <a:lnTo>
                    <a:pt x="169062" y="647077"/>
                  </a:lnTo>
                  <a:lnTo>
                    <a:pt x="165227" y="641985"/>
                  </a:lnTo>
                  <a:lnTo>
                    <a:pt x="170942" y="644525"/>
                  </a:lnTo>
                  <a:lnTo>
                    <a:pt x="170942" y="639457"/>
                  </a:lnTo>
                  <a:lnTo>
                    <a:pt x="169672" y="639457"/>
                  </a:lnTo>
                  <a:lnTo>
                    <a:pt x="169672" y="638175"/>
                  </a:lnTo>
                  <a:lnTo>
                    <a:pt x="168529" y="636905"/>
                  </a:lnTo>
                  <a:lnTo>
                    <a:pt x="168529" y="635635"/>
                  </a:lnTo>
                  <a:lnTo>
                    <a:pt x="169672" y="635635"/>
                  </a:lnTo>
                  <a:lnTo>
                    <a:pt x="168529" y="633095"/>
                  </a:lnTo>
                  <a:lnTo>
                    <a:pt x="170942" y="634377"/>
                  </a:lnTo>
                  <a:lnTo>
                    <a:pt x="170942" y="636905"/>
                  </a:lnTo>
                  <a:lnTo>
                    <a:pt x="173228" y="639457"/>
                  </a:lnTo>
                  <a:lnTo>
                    <a:pt x="173228" y="634377"/>
                  </a:lnTo>
                  <a:lnTo>
                    <a:pt x="172085" y="633095"/>
                  </a:lnTo>
                  <a:lnTo>
                    <a:pt x="170942" y="631825"/>
                  </a:lnTo>
                  <a:lnTo>
                    <a:pt x="171958" y="631825"/>
                  </a:lnTo>
                  <a:lnTo>
                    <a:pt x="170942" y="629285"/>
                  </a:lnTo>
                  <a:lnTo>
                    <a:pt x="174244" y="630555"/>
                  </a:lnTo>
                  <a:lnTo>
                    <a:pt x="175514" y="630555"/>
                  </a:lnTo>
                  <a:lnTo>
                    <a:pt x="174802" y="629285"/>
                  </a:lnTo>
                  <a:lnTo>
                    <a:pt x="171958" y="624205"/>
                  </a:lnTo>
                  <a:lnTo>
                    <a:pt x="174244" y="625475"/>
                  </a:lnTo>
                  <a:lnTo>
                    <a:pt x="177800" y="628027"/>
                  </a:lnTo>
                  <a:lnTo>
                    <a:pt x="178943" y="630555"/>
                  </a:lnTo>
                  <a:lnTo>
                    <a:pt x="181229" y="634377"/>
                  </a:lnTo>
                  <a:lnTo>
                    <a:pt x="182372" y="631825"/>
                  </a:lnTo>
                  <a:lnTo>
                    <a:pt x="178943" y="628027"/>
                  </a:lnTo>
                  <a:lnTo>
                    <a:pt x="181229" y="628027"/>
                  </a:lnTo>
                  <a:lnTo>
                    <a:pt x="179514" y="626745"/>
                  </a:lnTo>
                  <a:lnTo>
                    <a:pt x="178485" y="625983"/>
                  </a:lnTo>
                  <a:lnTo>
                    <a:pt x="177800" y="626745"/>
                  </a:lnTo>
                  <a:lnTo>
                    <a:pt x="176530" y="626745"/>
                  </a:lnTo>
                  <a:lnTo>
                    <a:pt x="176530" y="624205"/>
                  </a:lnTo>
                  <a:lnTo>
                    <a:pt x="175514" y="622935"/>
                  </a:lnTo>
                  <a:lnTo>
                    <a:pt x="178562" y="625475"/>
                  </a:lnTo>
                  <a:lnTo>
                    <a:pt x="178943" y="625475"/>
                  </a:lnTo>
                  <a:lnTo>
                    <a:pt x="178777" y="625665"/>
                  </a:lnTo>
                  <a:lnTo>
                    <a:pt x="180086" y="626745"/>
                  </a:lnTo>
                  <a:lnTo>
                    <a:pt x="180086" y="625475"/>
                  </a:lnTo>
                  <a:lnTo>
                    <a:pt x="178943" y="624205"/>
                  </a:lnTo>
                  <a:lnTo>
                    <a:pt x="178943" y="622935"/>
                  </a:lnTo>
                  <a:lnTo>
                    <a:pt x="177800" y="622935"/>
                  </a:lnTo>
                  <a:lnTo>
                    <a:pt x="177800" y="621677"/>
                  </a:lnTo>
                  <a:lnTo>
                    <a:pt x="178943" y="621677"/>
                  </a:lnTo>
                  <a:lnTo>
                    <a:pt x="180086" y="620395"/>
                  </a:lnTo>
                  <a:lnTo>
                    <a:pt x="181229" y="621677"/>
                  </a:lnTo>
                  <a:lnTo>
                    <a:pt x="180657" y="620395"/>
                  </a:lnTo>
                  <a:lnTo>
                    <a:pt x="179514" y="617855"/>
                  </a:lnTo>
                  <a:lnTo>
                    <a:pt x="178943" y="616585"/>
                  </a:lnTo>
                  <a:lnTo>
                    <a:pt x="182372" y="614045"/>
                  </a:lnTo>
                  <a:lnTo>
                    <a:pt x="181229" y="607695"/>
                  </a:lnTo>
                  <a:lnTo>
                    <a:pt x="182372" y="608977"/>
                  </a:lnTo>
                  <a:lnTo>
                    <a:pt x="182943" y="608977"/>
                  </a:lnTo>
                  <a:lnTo>
                    <a:pt x="182372" y="607695"/>
                  </a:lnTo>
                  <a:lnTo>
                    <a:pt x="182372" y="606425"/>
                  </a:lnTo>
                  <a:lnTo>
                    <a:pt x="182372" y="603885"/>
                  </a:lnTo>
                  <a:lnTo>
                    <a:pt x="183515" y="602627"/>
                  </a:lnTo>
                  <a:lnTo>
                    <a:pt x="185801" y="605155"/>
                  </a:lnTo>
                  <a:lnTo>
                    <a:pt x="184797" y="607390"/>
                  </a:lnTo>
                  <a:lnTo>
                    <a:pt x="186944" y="608977"/>
                  </a:lnTo>
                  <a:lnTo>
                    <a:pt x="186944" y="606425"/>
                  </a:lnTo>
                  <a:lnTo>
                    <a:pt x="188087" y="602627"/>
                  </a:lnTo>
                  <a:lnTo>
                    <a:pt x="189230" y="601345"/>
                  </a:lnTo>
                  <a:lnTo>
                    <a:pt x="193802" y="603885"/>
                  </a:lnTo>
                  <a:lnTo>
                    <a:pt x="189230" y="605155"/>
                  </a:lnTo>
                  <a:lnTo>
                    <a:pt x="192659" y="607695"/>
                  </a:lnTo>
                  <a:lnTo>
                    <a:pt x="194945" y="607695"/>
                  </a:lnTo>
                  <a:lnTo>
                    <a:pt x="192659" y="606425"/>
                  </a:lnTo>
                  <a:lnTo>
                    <a:pt x="198374" y="606425"/>
                  </a:lnTo>
                  <a:lnTo>
                    <a:pt x="196342" y="596277"/>
                  </a:lnTo>
                  <a:lnTo>
                    <a:pt x="196088" y="595007"/>
                  </a:lnTo>
                  <a:lnTo>
                    <a:pt x="194945" y="596277"/>
                  </a:lnTo>
                  <a:lnTo>
                    <a:pt x="193802" y="595007"/>
                  </a:lnTo>
                  <a:lnTo>
                    <a:pt x="194945" y="597535"/>
                  </a:lnTo>
                  <a:lnTo>
                    <a:pt x="193802" y="598805"/>
                  </a:lnTo>
                  <a:lnTo>
                    <a:pt x="192659" y="597966"/>
                  </a:lnTo>
                  <a:lnTo>
                    <a:pt x="192659" y="601345"/>
                  </a:lnTo>
                  <a:lnTo>
                    <a:pt x="190373" y="601345"/>
                  </a:lnTo>
                  <a:lnTo>
                    <a:pt x="190373" y="598805"/>
                  </a:lnTo>
                  <a:lnTo>
                    <a:pt x="191516" y="598805"/>
                  </a:lnTo>
                  <a:lnTo>
                    <a:pt x="192659" y="601345"/>
                  </a:lnTo>
                  <a:lnTo>
                    <a:pt x="192659" y="597966"/>
                  </a:lnTo>
                  <a:lnTo>
                    <a:pt x="190373" y="596277"/>
                  </a:lnTo>
                  <a:lnTo>
                    <a:pt x="191516" y="596277"/>
                  </a:lnTo>
                  <a:lnTo>
                    <a:pt x="191516" y="595007"/>
                  </a:lnTo>
                  <a:lnTo>
                    <a:pt x="193802" y="595007"/>
                  </a:lnTo>
                  <a:lnTo>
                    <a:pt x="192659" y="593725"/>
                  </a:lnTo>
                  <a:lnTo>
                    <a:pt x="194945" y="595007"/>
                  </a:lnTo>
                  <a:lnTo>
                    <a:pt x="194183" y="593725"/>
                  </a:lnTo>
                  <a:lnTo>
                    <a:pt x="192659" y="591185"/>
                  </a:lnTo>
                  <a:lnTo>
                    <a:pt x="194945" y="591185"/>
                  </a:lnTo>
                  <a:lnTo>
                    <a:pt x="196088" y="595007"/>
                  </a:lnTo>
                  <a:lnTo>
                    <a:pt x="198374" y="591185"/>
                  </a:lnTo>
                  <a:lnTo>
                    <a:pt x="198945" y="591185"/>
                  </a:lnTo>
                  <a:lnTo>
                    <a:pt x="199517" y="589927"/>
                  </a:lnTo>
                  <a:lnTo>
                    <a:pt x="199517" y="588645"/>
                  </a:lnTo>
                  <a:lnTo>
                    <a:pt x="197231" y="588645"/>
                  </a:lnTo>
                  <a:lnTo>
                    <a:pt x="197231" y="589927"/>
                  </a:lnTo>
                  <a:lnTo>
                    <a:pt x="196088" y="589927"/>
                  </a:lnTo>
                  <a:lnTo>
                    <a:pt x="196088" y="588645"/>
                  </a:lnTo>
                  <a:lnTo>
                    <a:pt x="194945" y="588645"/>
                  </a:lnTo>
                  <a:lnTo>
                    <a:pt x="194945" y="586105"/>
                  </a:lnTo>
                  <a:lnTo>
                    <a:pt x="199517" y="587375"/>
                  </a:lnTo>
                  <a:lnTo>
                    <a:pt x="198755" y="586105"/>
                  </a:lnTo>
                  <a:lnTo>
                    <a:pt x="197231" y="583577"/>
                  </a:lnTo>
                  <a:lnTo>
                    <a:pt x="199517" y="586105"/>
                  </a:lnTo>
                  <a:lnTo>
                    <a:pt x="200660" y="586105"/>
                  </a:lnTo>
                  <a:lnTo>
                    <a:pt x="199898" y="583577"/>
                  </a:lnTo>
                  <a:lnTo>
                    <a:pt x="199517" y="582307"/>
                  </a:lnTo>
                  <a:lnTo>
                    <a:pt x="201803" y="583577"/>
                  </a:lnTo>
                  <a:lnTo>
                    <a:pt x="201803" y="581025"/>
                  </a:lnTo>
                  <a:lnTo>
                    <a:pt x="205232" y="584835"/>
                  </a:lnTo>
                  <a:lnTo>
                    <a:pt x="204089" y="581025"/>
                  </a:lnTo>
                  <a:lnTo>
                    <a:pt x="208788" y="578485"/>
                  </a:lnTo>
                  <a:lnTo>
                    <a:pt x="209550" y="577227"/>
                  </a:lnTo>
                  <a:lnTo>
                    <a:pt x="213360" y="570877"/>
                  </a:lnTo>
                  <a:lnTo>
                    <a:pt x="214376" y="572135"/>
                  </a:lnTo>
                  <a:lnTo>
                    <a:pt x="214376" y="573405"/>
                  </a:lnTo>
                  <a:lnTo>
                    <a:pt x="215646" y="573405"/>
                  </a:lnTo>
                  <a:lnTo>
                    <a:pt x="215646" y="572135"/>
                  </a:lnTo>
                  <a:lnTo>
                    <a:pt x="216789" y="572135"/>
                  </a:lnTo>
                  <a:lnTo>
                    <a:pt x="216789" y="570877"/>
                  </a:lnTo>
                  <a:lnTo>
                    <a:pt x="216789" y="569595"/>
                  </a:lnTo>
                  <a:lnTo>
                    <a:pt x="214376" y="569595"/>
                  </a:lnTo>
                  <a:lnTo>
                    <a:pt x="213360" y="567055"/>
                  </a:lnTo>
                  <a:lnTo>
                    <a:pt x="216789" y="569595"/>
                  </a:lnTo>
                  <a:lnTo>
                    <a:pt x="216789" y="567055"/>
                  </a:lnTo>
                  <a:lnTo>
                    <a:pt x="215646" y="564527"/>
                  </a:lnTo>
                  <a:lnTo>
                    <a:pt x="216789" y="564527"/>
                  </a:lnTo>
                  <a:lnTo>
                    <a:pt x="216789" y="561975"/>
                  </a:lnTo>
                  <a:lnTo>
                    <a:pt x="217932" y="560705"/>
                  </a:lnTo>
                  <a:lnTo>
                    <a:pt x="219075" y="560705"/>
                  </a:lnTo>
                  <a:lnTo>
                    <a:pt x="219075" y="558177"/>
                  </a:lnTo>
                  <a:lnTo>
                    <a:pt x="223075" y="558177"/>
                  </a:lnTo>
                  <a:lnTo>
                    <a:pt x="222504" y="555625"/>
                  </a:lnTo>
                  <a:lnTo>
                    <a:pt x="223647" y="555625"/>
                  </a:lnTo>
                  <a:lnTo>
                    <a:pt x="223647" y="553085"/>
                  </a:lnTo>
                  <a:lnTo>
                    <a:pt x="225933" y="554355"/>
                  </a:lnTo>
                  <a:lnTo>
                    <a:pt x="225933" y="553085"/>
                  </a:lnTo>
                  <a:lnTo>
                    <a:pt x="226695" y="554786"/>
                  </a:lnTo>
                  <a:lnTo>
                    <a:pt x="228219" y="555625"/>
                  </a:lnTo>
                  <a:lnTo>
                    <a:pt x="227076" y="553085"/>
                  </a:lnTo>
                  <a:lnTo>
                    <a:pt x="225933" y="550545"/>
                  </a:lnTo>
                  <a:lnTo>
                    <a:pt x="227076" y="550545"/>
                  </a:lnTo>
                  <a:lnTo>
                    <a:pt x="230505" y="551827"/>
                  </a:lnTo>
                  <a:lnTo>
                    <a:pt x="229819" y="550291"/>
                  </a:lnTo>
                  <a:lnTo>
                    <a:pt x="227076" y="549275"/>
                  </a:lnTo>
                  <a:lnTo>
                    <a:pt x="224790" y="545477"/>
                  </a:lnTo>
                  <a:lnTo>
                    <a:pt x="230505" y="545477"/>
                  </a:lnTo>
                  <a:lnTo>
                    <a:pt x="229362" y="540385"/>
                  </a:lnTo>
                  <a:lnTo>
                    <a:pt x="231648" y="542925"/>
                  </a:lnTo>
                  <a:lnTo>
                    <a:pt x="232791" y="545477"/>
                  </a:lnTo>
                  <a:lnTo>
                    <a:pt x="232791" y="546735"/>
                  </a:lnTo>
                  <a:lnTo>
                    <a:pt x="236220" y="548005"/>
                  </a:lnTo>
                  <a:lnTo>
                    <a:pt x="230505" y="540385"/>
                  </a:lnTo>
                  <a:lnTo>
                    <a:pt x="231648" y="539127"/>
                  </a:lnTo>
                  <a:lnTo>
                    <a:pt x="235077" y="541655"/>
                  </a:lnTo>
                  <a:lnTo>
                    <a:pt x="233934" y="539127"/>
                  </a:lnTo>
                  <a:lnTo>
                    <a:pt x="233934" y="536575"/>
                  </a:lnTo>
                  <a:lnTo>
                    <a:pt x="237363" y="539127"/>
                  </a:lnTo>
                  <a:lnTo>
                    <a:pt x="237363" y="536575"/>
                  </a:lnTo>
                  <a:lnTo>
                    <a:pt x="237642" y="535940"/>
                  </a:lnTo>
                  <a:lnTo>
                    <a:pt x="237363" y="535305"/>
                  </a:lnTo>
                  <a:lnTo>
                    <a:pt x="237845" y="535495"/>
                  </a:lnTo>
                  <a:lnTo>
                    <a:pt x="237934" y="535305"/>
                  </a:lnTo>
                  <a:lnTo>
                    <a:pt x="238506" y="534035"/>
                  </a:lnTo>
                  <a:lnTo>
                    <a:pt x="240792" y="536575"/>
                  </a:lnTo>
                  <a:lnTo>
                    <a:pt x="237845" y="535495"/>
                  </a:lnTo>
                  <a:lnTo>
                    <a:pt x="237642" y="535940"/>
                  </a:lnTo>
                  <a:lnTo>
                    <a:pt x="238506" y="537845"/>
                  </a:lnTo>
                  <a:lnTo>
                    <a:pt x="240792" y="539127"/>
                  </a:lnTo>
                  <a:lnTo>
                    <a:pt x="241935" y="536575"/>
                  </a:lnTo>
                  <a:lnTo>
                    <a:pt x="241617" y="535546"/>
                  </a:lnTo>
                  <a:lnTo>
                    <a:pt x="240792" y="535305"/>
                  </a:lnTo>
                  <a:lnTo>
                    <a:pt x="241554" y="535305"/>
                  </a:lnTo>
                  <a:lnTo>
                    <a:pt x="241173" y="534035"/>
                  </a:lnTo>
                  <a:lnTo>
                    <a:pt x="240792" y="532777"/>
                  </a:lnTo>
                  <a:lnTo>
                    <a:pt x="241935" y="532777"/>
                  </a:lnTo>
                  <a:lnTo>
                    <a:pt x="240792" y="531495"/>
                  </a:lnTo>
                  <a:lnTo>
                    <a:pt x="243078" y="531495"/>
                  </a:lnTo>
                  <a:lnTo>
                    <a:pt x="246634" y="535305"/>
                  </a:lnTo>
                  <a:lnTo>
                    <a:pt x="241554" y="535305"/>
                  </a:lnTo>
                  <a:lnTo>
                    <a:pt x="241617" y="535546"/>
                  </a:lnTo>
                  <a:lnTo>
                    <a:pt x="245364" y="536575"/>
                  </a:lnTo>
                  <a:lnTo>
                    <a:pt x="248920" y="539127"/>
                  </a:lnTo>
                  <a:lnTo>
                    <a:pt x="247650" y="537845"/>
                  </a:lnTo>
                  <a:lnTo>
                    <a:pt x="249936" y="537845"/>
                  </a:lnTo>
                  <a:lnTo>
                    <a:pt x="248920" y="534035"/>
                  </a:lnTo>
                  <a:lnTo>
                    <a:pt x="252349" y="539127"/>
                  </a:lnTo>
                  <a:lnTo>
                    <a:pt x="249936" y="534035"/>
                  </a:lnTo>
                  <a:lnTo>
                    <a:pt x="253492" y="535305"/>
                  </a:lnTo>
                  <a:lnTo>
                    <a:pt x="252349" y="531495"/>
                  </a:lnTo>
                  <a:lnTo>
                    <a:pt x="254635" y="530225"/>
                  </a:lnTo>
                  <a:lnTo>
                    <a:pt x="253111" y="527685"/>
                  </a:lnTo>
                  <a:lnTo>
                    <a:pt x="252349" y="526427"/>
                  </a:lnTo>
                  <a:lnTo>
                    <a:pt x="249936" y="526427"/>
                  </a:lnTo>
                  <a:lnTo>
                    <a:pt x="249936" y="527685"/>
                  </a:lnTo>
                  <a:lnTo>
                    <a:pt x="249936" y="528955"/>
                  </a:lnTo>
                  <a:lnTo>
                    <a:pt x="249936" y="530225"/>
                  </a:lnTo>
                  <a:lnTo>
                    <a:pt x="247650" y="530225"/>
                  </a:lnTo>
                  <a:lnTo>
                    <a:pt x="246634" y="528955"/>
                  </a:lnTo>
                  <a:lnTo>
                    <a:pt x="246634" y="534035"/>
                  </a:lnTo>
                  <a:lnTo>
                    <a:pt x="245110" y="531495"/>
                  </a:lnTo>
                  <a:lnTo>
                    <a:pt x="244348" y="530225"/>
                  </a:lnTo>
                  <a:lnTo>
                    <a:pt x="245364" y="530225"/>
                  </a:lnTo>
                  <a:lnTo>
                    <a:pt x="241935" y="528955"/>
                  </a:lnTo>
                  <a:lnTo>
                    <a:pt x="245364" y="528955"/>
                  </a:lnTo>
                  <a:lnTo>
                    <a:pt x="246634" y="534035"/>
                  </a:lnTo>
                  <a:lnTo>
                    <a:pt x="246634" y="528955"/>
                  </a:lnTo>
                  <a:lnTo>
                    <a:pt x="247650" y="528955"/>
                  </a:lnTo>
                  <a:lnTo>
                    <a:pt x="246634" y="526427"/>
                  </a:lnTo>
                  <a:lnTo>
                    <a:pt x="247650" y="527685"/>
                  </a:lnTo>
                  <a:lnTo>
                    <a:pt x="248920" y="528955"/>
                  </a:lnTo>
                  <a:lnTo>
                    <a:pt x="249936" y="528955"/>
                  </a:lnTo>
                  <a:lnTo>
                    <a:pt x="249936" y="527685"/>
                  </a:lnTo>
                  <a:lnTo>
                    <a:pt x="249174" y="526427"/>
                  </a:lnTo>
                  <a:lnTo>
                    <a:pt x="248412" y="525145"/>
                  </a:lnTo>
                  <a:lnTo>
                    <a:pt x="247650" y="523875"/>
                  </a:lnTo>
                  <a:lnTo>
                    <a:pt x="251206" y="525145"/>
                  </a:lnTo>
                  <a:lnTo>
                    <a:pt x="252349" y="523875"/>
                  </a:lnTo>
                  <a:lnTo>
                    <a:pt x="253492" y="525145"/>
                  </a:lnTo>
                  <a:lnTo>
                    <a:pt x="254635" y="527685"/>
                  </a:lnTo>
                  <a:lnTo>
                    <a:pt x="259207" y="528955"/>
                  </a:lnTo>
                  <a:lnTo>
                    <a:pt x="257683" y="526427"/>
                  </a:lnTo>
                  <a:lnTo>
                    <a:pt x="256921" y="525145"/>
                  </a:lnTo>
                  <a:lnTo>
                    <a:pt x="254635" y="522605"/>
                  </a:lnTo>
                  <a:lnTo>
                    <a:pt x="256921" y="526427"/>
                  </a:lnTo>
                  <a:lnTo>
                    <a:pt x="254635" y="525145"/>
                  </a:lnTo>
                  <a:lnTo>
                    <a:pt x="254635" y="523875"/>
                  </a:lnTo>
                  <a:lnTo>
                    <a:pt x="253492" y="521335"/>
                  </a:lnTo>
                  <a:lnTo>
                    <a:pt x="256921" y="522605"/>
                  </a:lnTo>
                  <a:lnTo>
                    <a:pt x="255778" y="521335"/>
                  </a:lnTo>
                  <a:lnTo>
                    <a:pt x="255778" y="520077"/>
                  </a:lnTo>
                  <a:lnTo>
                    <a:pt x="256921" y="518795"/>
                  </a:lnTo>
                  <a:lnTo>
                    <a:pt x="255778" y="517525"/>
                  </a:lnTo>
                  <a:lnTo>
                    <a:pt x="256921" y="517525"/>
                  </a:lnTo>
                  <a:lnTo>
                    <a:pt x="256921" y="516255"/>
                  </a:lnTo>
                  <a:lnTo>
                    <a:pt x="258292" y="516763"/>
                  </a:lnTo>
                  <a:lnTo>
                    <a:pt x="258064" y="516255"/>
                  </a:lnTo>
                  <a:lnTo>
                    <a:pt x="258978" y="517017"/>
                  </a:lnTo>
                  <a:lnTo>
                    <a:pt x="260350" y="517525"/>
                  </a:lnTo>
                  <a:lnTo>
                    <a:pt x="260350" y="518160"/>
                  </a:lnTo>
                  <a:lnTo>
                    <a:pt x="262636" y="520077"/>
                  </a:lnTo>
                  <a:lnTo>
                    <a:pt x="261493" y="516255"/>
                  </a:lnTo>
                  <a:lnTo>
                    <a:pt x="262636" y="516255"/>
                  </a:lnTo>
                  <a:lnTo>
                    <a:pt x="264922" y="518795"/>
                  </a:lnTo>
                  <a:lnTo>
                    <a:pt x="264922" y="516255"/>
                  </a:lnTo>
                  <a:lnTo>
                    <a:pt x="267208" y="516255"/>
                  </a:lnTo>
                  <a:lnTo>
                    <a:pt x="266446" y="514985"/>
                  </a:lnTo>
                  <a:lnTo>
                    <a:pt x="264922" y="512445"/>
                  </a:lnTo>
                  <a:lnTo>
                    <a:pt x="267208" y="512445"/>
                  </a:lnTo>
                  <a:lnTo>
                    <a:pt x="268351" y="511175"/>
                  </a:lnTo>
                  <a:lnTo>
                    <a:pt x="270065" y="512127"/>
                  </a:lnTo>
                  <a:lnTo>
                    <a:pt x="269494" y="511175"/>
                  </a:lnTo>
                  <a:lnTo>
                    <a:pt x="268732" y="509905"/>
                  </a:lnTo>
                  <a:lnTo>
                    <a:pt x="267208" y="507377"/>
                  </a:lnTo>
                  <a:lnTo>
                    <a:pt x="269494" y="509066"/>
                  </a:lnTo>
                  <a:lnTo>
                    <a:pt x="269481" y="508215"/>
                  </a:lnTo>
                  <a:lnTo>
                    <a:pt x="267208" y="504825"/>
                  </a:lnTo>
                  <a:lnTo>
                    <a:pt x="269494" y="507377"/>
                  </a:lnTo>
                  <a:lnTo>
                    <a:pt x="269494" y="508215"/>
                  </a:lnTo>
                  <a:lnTo>
                    <a:pt x="270637" y="509905"/>
                  </a:lnTo>
                  <a:lnTo>
                    <a:pt x="269494" y="509066"/>
                  </a:lnTo>
                  <a:lnTo>
                    <a:pt x="269494" y="511175"/>
                  </a:lnTo>
                  <a:lnTo>
                    <a:pt x="271780" y="511175"/>
                  </a:lnTo>
                  <a:lnTo>
                    <a:pt x="272923" y="509905"/>
                  </a:lnTo>
                  <a:lnTo>
                    <a:pt x="272923" y="508635"/>
                  </a:lnTo>
                  <a:lnTo>
                    <a:pt x="272161" y="507377"/>
                  </a:lnTo>
                  <a:lnTo>
                    <a:pt x="270637" y="507377"/>
                  </a:lnTo>
                  <a:lnTo>
                    <a:pt x="270637" y="504825"/>
                  </a:lnTo>
                  <a:lnTo>
                    <a:pt x="272161" y="507377"/>
                  </a:lnTo>
                  <a:lnTo>
                    <a:pt x="272923" y="507377"/>
                  </a:lnTo>
                  <a:lnTo>
                    <a:pt x="272923" y="508635"/>
                  </a:lnTo>
                  <a:lnTo>
                    <a:pt x="275209" y="508635"/>
                  </a:lnTo>
                  <a:lnTo>
                    <a:pt x="275209" y="507377"/>
                  </a:lnTo>
                  <a:lnTo>
                    <a:pt x="274066" y="506095"/>
                  </a:lnTo>
                  <a:lnTo>
                    <a:pt x="280924" y="509905"/>
                  </a:lnTo>
                  <a:lnTo>
                    <a:pt x="278955" y="506095"/>
                  </a:lnTo>
                  <a:lnTo>
                    <a:pt x="276352" y="501027"/>
                  </a:lnTo>
                  <a:lnTo>
                    <a:pt x="276352" y="504825"/>
                  </a:lnTo>
                  <a:lnTo>
                    <a:pt x="272923" y="504825"/>
                  </a:lnTo>
                  <a:lnTo>
                    <a:pt x="271780" y="502285"/>
                  </a:lnTo>
                  <a:lnTo>
                    <a:pt x="272923" y="501027"/>
                  </a:lnTo>
                  <a:lnTo>
                    <a:pt x="272923" y="499745"/>
                  </a:lnTo>
                  <a:lnTo>
                    <a:pt x="275209" y="501027"/>
                  </a:lnTo>
                  <a:lnTo>
                    <a:pt x="275209" y="502285"/>
                  </a:lnTo>
                  <a:lnTo>
                    <a:pt x="274066" y="502285"/>
                  </a:lnTo>
                  <a:lnTo>
                    <a:pt x="276352" y="504825"/>
                  </a:lnTo>
                  <a:lnTo>
                    <a:pt x="276352" y="501027"/>
                  </a:lnTo>
                  <a:lnTo>
                    <a:pt x="280924" y="502285"/>
                  </a:lnTo>
                  <a:lnTo>
                    <a:pt x="280352" y="501027"/>
                  </a:lnTo>
                  <a:lnTo>
                    <a:pt x="279781" y="499745"/>
                  </a:lnTo>
                  <a:lnTo>
                    <a:pt x="278638" y="497205"/>
                  </a:lnTo>
                  <a:lnTo>
                    <a:pt x="279781" y="498475"/>
                  </a:lnTo>
                  <a:lnTo>
                    <a:pt x="279400" y="497205"/>
                  </a:lnTo>
                  <a:lnTo>
                    <a:pt x="278638" y="494677"/>
                  </a:lnTo>
                  <a:lnTo>
                    <a:pt x="279781" y="494677"/>
                  </a:lnTo>
                  <a:lnTo>
                    <a:pt x="282194" y="495935"/>
                  </a:lnTo>
                  <a:lnTo>
                    <a:pt x="282194" y="494677"/>
                  </a:lnTo>
                  <a:lnTo>
                    <a:pt x="284480" y="497205"/>
                  </a:lnTo>
                  <a:lnTo>
                    <a:pt x="284480" y="495935"/>
                  </a:lnTo>
                  <a:lnTo>
                    <a:pt x="283845" y="494677"/>
                  </a:lnTo>
                  <a:lnTo>
                    <a:pt x="283210" y="493395"/>
                  </a:lnTo>
                  <a:lnTo>
                    <a:pt x="284480" y="494677"/>
                  </a:lnTo>
                  <a:lnTo>
                    <a:pt x="284480" y="493395"/>
                  </a:lnTo>
                  <a:lnTo>
                    <a:pt x="284911" y="493572"/>
                  </a:lnTo>
                  <a:lnTo>
                    <a:pt x="284988" y="493395"/>
                  </a:lnTo>
                  <a:lnTo>
                    <a:pt x="285496" y="492125"/>
                  </a:lnTo>
                  <a:lnTo>
                    <a:pt x="287782" y="494677"/>
                  </a:lnTo>
                  <a:lnTo>
                    <a:pt x="284911" y="493572"/>
                  </a:lnTo>
                  <a:lnTo>
                    <a:pt x="284480" y="494677"/>
                  </a:lnTo>
                  <a:lnTo>
                    <a:pt x="285496" y="494677"/>
                  </a:lnTo>
                  <a:lnTo>
                    <a:pt x="286766" y="495935"/>
                  </a:lnTo>
                  <a:lnTo>
                    <a:pt x="289052" y="497205"/>
                  </a:lnTo>
                  <a:lnTo>
                    <a:pt x="289052" y="495935"/>
                  </a:lnTo>
                  <a:lnTo>
                    <a:pt x="291211" y="497205"/>
                  </a:lnTo>
                  <a:lnTo>
                    <a:pt x="290131" y="495935"/>
                  </a:lnTo>
                  <a:lnTo>
                    <a:pt x="289052" y="494677"/>
                  </a:lnTo>
                  <a:lnTo>
                    <a:pt x="291211" y="494677"/>
                  </a:lnTo>
                  <a:lnTo>
                    <a:pt x="289052" y="493395"/>
                  </a:lnTo>
                  <a:lnTo>
                    <a:pt x="290195" y="490855"/>
                  </a:lnTo>
                  <a:lnTo>
                    <a:pt x="293497" y="493395"/>
                  </a:lnTo>
                  <a:lnTo>
                    <a:pt x="291973" y="490855"/>
                  </a:lnTo>
                  <a:lnTo>
                    <a:pt x="291211" y="489585"/>
                  </a:lnTo>
                  <a:lnTo>
                    <a:pt x="294767" y="489585"/>
                  </a:lnTo>
                  <a:lnTo>
                    <a:pt x="292481" y="488327"/>
                  </a:lnTo>
                  <a:lnTo>
                    <a:pt x="292481" y="485775"/>
                  </a:lnTo>
                  <a:lnTo>
                    <a:pt x="293497" y="487045"/>
                  </a:lnTo>
                  <a:lnTo>
                    <a:pt x="293497" y="485775"/>
                  </a:lnTo>
                  <a:lnTo>
                    <a:pt x="297053" y="488327"/>
                  </a:lnTo>
                  <a:lnTo>
                    <a:pt x="295783" y="488327"/>
                  </a:lnTo>
                  <a:lnTo>
                    <a:pt x="297053" y="490855"/>
                  </a:lnTo>
                  <a:lnTo>
                    <a:pt x="298196" y="489585"/>
                  </a:lnTo>
                  <a:lnTo>
                    <a:pt x="296748" y="485775"/>
                  </a:lnTo>
                  <a:lnTo>
                    <a:pt x="295783" y="483235"/>
                  </a:lnTo>
                  <a:lnTo>
                    <a:pt x="300736" y="488645"/>
                  </a:lnTo>
                  <a:lnTo>
                    <a:pt x="301625" y="488327"/>
                  </a:lnTo>
                  <a:lnTo>
                    <a:pt x="302920" y="490499"/>
                  </a:lnTo>
                  <a:lnTo>
                    <a:pt x="303911" y="488327"/>
                  </a:lnTo>
                  <a:lnTo>
                    <a:pt x="301625" y="485775"/>
                  </a:lnTo>
                  <a:lnTo>
                    <a:pt x="298196" y="484505"/>
                  </a:lnTo>
                  <a:lnTo>
                    <a:pt x="297611" y="483235"/>
                  </a:lnTo>
                  <a:lnTo>
                    <a:pt x="297053" y="481977"/>
                  </a:lnTo>
                  <a:lnTo>
                    <a:pt x="299339" y="484505"/>
                  </a:lnTo>
                  <a:lnTo>
                    <a:pt x="300482" y="481977"/>
                  </a:lnTo>
                  <a:lnTo>
                    <a:pt x="302768" y="484505"/>
                  </a:lnTo>
                  <a:lnTo>
                    <a:pt x="301625" y="481977"/>
                  </a:lnTo>
                  <a:lnTo>
                    <a:pt x="299339" y="480695"/>
                  </a:lnTo>
                  <a:lnTo>
                    <a:pt x="298196" y="478155"/>
                  </a:lnTo>
                  <a:lnTo>
                    <a:pt x="301625" y="481977"/>
                  </a:lnTo>
                  <a:lnTo>
                    <a:pt x="301625" y="480695"/>
                  </a:lnTo>
                  <a:lnTo>
                    <a:pt x="305054" y="481647"/>
                  </a:lnTo>
                  <a:lnTo>
                    <a:pt x="305054" y="480695"/>
                  </a:lnTo>
                  <a:lnTo>
                    <a:pt x="307340" y="481977"/>
                  </a:lnTo>
                  <a:lnTo>
                    <a:pt x="306197" y="480695"/>
                  </a:lnTo>
                  <a:lnTo>
                    <a:pt x="305054" y="479425"/>
                  </a:lnTo>
                  <a:lnTo>
                    <a:pt x="307340" y="480695"/>
                  </a:lnTo>
                  <a:lnTo>
                    <a:pt x="309626" y="480695"/>
                  </a:lnTo>
                  <a:lnTo>
                    <a:pt x="309880" y="480987"/>
                  </a:lnTo>
                  <a:lnTo>
                    <a:pt x="310273" y="479425"/>
                  </a:lnTo>
                  <a:lnTo>
                    <a:pt x="310603" y="478155"/>
                  </a:lnTo>
                  <a:lnTo>
                    <a:pt x="311912" y="473075"/>
                  </a:lnTo>
                  <a:lnTo>
                    <a:pt x="315341" y="480695"/>
                  </a:lnTo>
                  <a:lnTo>
                    <a:pt x="316484" y="480695"/>
                  </a:lnTo>
                  <a:lnTo>
                    <a:pt x="315341" y="476885"/>
                  </a:lnTo>
                  <a:lnTo>
                    <a:pt x="317754" y="478155"/>
                  </a:lnTo>
                  <a:lnTo>
                    <a:pt x="316865" y="476885"/>
                  </a:lnTo>
                  <a:lnTo>
                    <a:pt x="314198" y="473075"/>
                  </a:lnTo>
                  <a:lnTo>
                    <a:pt x="320040" y="474345"/>
                  </a:lnTo>
                  <a:lnTo>
                    <a:pt x="319151" y="473075"/>
                  </a:lnTo>
                  <a:lnTo>
                    <a:pt x="316484" y="469277"/>
                  </a:lnTo>
                  <a:lnTo>
                    <a:pt x="320040" y="471805"/>
                  </a:lnTo>
                  <a:lnTo>
                    <a:pt x="320040" y="469277"/>
                  </a:lnTo>
                  <a:lnTo>
                    <a:pt x="320040" y="467995"/>
                  </a:lnTo>
                  <a:lnTo>
                    <a:pt x="322199" y="466725"/>
                  </a:lnTo>
                  <a:lnTo>
                    <a:pt x="324485" y="466725"/>
                  </a:lnTo>
                  <a:lnTo>
                    <a:pt x="323342" y="461645"/>
                  </a:lnTo>
                  <a:lnTo>
                    <a:pt x="326771" y="464185"/>
                  </a:lnTo>
                  <a:lnTo>
                    <a:pt x="326771" y="462927"/>
                  </a:lnTo>
                  <a:lnTo>
                    <a:pt x="326263" y="461645"/>
                  </a:lnTo>
                  <a:lnTo>
                    <a:pt x="325755" y="460375"/>
                  </a:lnTo>
                  <a:lnTo>
                    <a:pt x="329057" y="462927"/>
                  </a:lnTo>
                  <a:lnTo>
                    <a:pt x="328041" y="460375"/>
                  </a:lnTo>
                  <a:lnTo>
                    <a:pt x="325755" y="459105"/>
                  </a:lnTo>
                  <a:lnTo>
                    <a:pt x="325755" y="457835"/>
                  </a:lnTo>
                  <a:lnTo>
                    <a:pt x="329057" y="459105"/>
                  </a:lnTo>
                  <a:lnTo>
                    <a:pt x="331343" y="459105"/>
                  </a:lnTo>
                  <a:lnTo>
                    <a:pt x="329692" y="457835"/>
                  </a:lnTo>
                  <a:lnTo>
                    <a:pt x="329057" y="457835"/>
                  </a:lnTo>
                  <a:lnTo>
                    <a:pt x="326771" y="456577"/>
                  </a:lnTo>
                  <a:lnTo>
                    <a:pt x="328041" y="455295"/>
                  </a:lnTo>
                  <a:lnTo>
                    <a:pt x="329488" y="454494"/>
                  </a:lnTo>
                  <a:lnTo>
                    <a:pt x="329057" y="454025"/>
                  </a:lnTo>
                  <a:lnTo>
                    <a:pt x="329819" y="454304"/>
                  </a:lnTo>
                  <a:lnTo>
                    <a:pt x="330327" y="454025"/>
                  </a:lnTo>
                  <a:lnTo>
                    <a:pt x="331343" y="452755"/>
                  </a:lnTo>
                  <a:lnTo>
                    <a:pt x="331343" y="450227"/>
                  </a:lnTo>
                  <a:lnTo>
                    <a:pt x="332613" y="450227"/>
                  </a:lnTo>
                  <a:lnTo>
                    <a:pt x="333756" y="451485"/>
                  </a:lnTo>
                  <a:lnTo>
                    <a:pt x="333756" y="450227"/>
                  </a:lnTo>
                  <a:lnTo>
                    <a:pt x="333756" y="448945"/>
                  </a:lnTo>
                  <a:lnTo>
                    <a:pt x="336042" y="450227"/>
                  </a:lnTo>
                  <a:lnTo>
                    <a:pt x="336042" y="448945"/>
                  </a:lnTo>
                  <a:lnTo>
                    <a:pt x="336042" y="447675"/>
                  </a:lnTo>
                  <a:lnTo>
                    <a:pt x="337185" y="447675"/>
                  </a:lnTo>
                  <a:lnTo>
                    <a:pt x="337185" y="448945"/>
                  </a:lnTo>
                  <a:lnTo>
                    <a:pt x="339471" y="450227"/>
                  </a:lnTo>
                  <a:lnTo>
                    <a:pt x="338328" y="447675"/>
                  </a:lnTo>
                  <a:lnTo>
                    <a:pt x="339471" y="447675"/>
                  </a:lnTo>
                  <a:lnTo>
                    <a:pt x="338328" y="446405"/>
                  </a:lnTo>
                  <a:lnTo>
                    <a:pt x="347472" y="448945"/>
                  </a:lnTo>
                  <a:lnTo>
                    <a:pt x="347141" y="446405"/>
                  </a:lnTo>
                  <a:lnTo>
                    <a:pt x="346329" y="440055"/>
                  </a:lnTo>
                  <a:lnTo>
                    <a:pt x="350901" y="441325"/>
                  </a:lnTo>
                  <a:lnTo>
                    <a:pt x="352044" y="442595"/>
                  </a:lnTo>
                  <a:lnTo>
                    <a:pt x="352044" y="443877"/>
                  </a:lnTo>
                  <a:lnTo>
                    <a:pt x="353187" y="445135"/>
                  </a:lnTo>
                  <a:lnTo>
                    <a:pt x="355473" y="445135"/>
                  </a:lnTo>
                  <a:lnTo>
                    <a:pt x="352729" y="440055"/>
                  </a:lnTo>
                  <a:lnTo>
                    <a:pt x="352044" y="438785"/>
                  </a:lnTo>
                  <a:lnTo>
                    <a:pt x="357759" y="442595"/>
                  </a:lnTo>
                  <a:lnTo>
                    <a:pt x="356616" y="441325"/>
                  </a:lnTo>
                  <a:lnTo>
                    <a:pt x="356616" y="440055"/>
                  </a:lnTo>
                  <a:lnTo>
                    <a:pt x="355473" y="440055"/>
                  </a:lnTo>
                  <a:lnTo>
                    <a:pt x="354901" y="438785"/>
                  </a:lnTo>
                  <a:lnTo>
                    <a:pt x="354330" y="437527"/>
                  </a:lnTo>
                  <a:lnTo>
                    <a:pt x="355473" y="438785"/>
                  </a:lnTo>
                  <a:lnTo>
                    <a:pt x="354901" y="437527"/>
                  </a:lnTo>
                  <a:lnTo>
                    <a:pt x="354330" y="436245"/>
                  </a:lnTo>
                  <a:lnTo>
                    <a:pt x="356616" y="438785"/>
                  </a:lnTo>
                  <a:lnTo>
                    <a:pt x="356616" y="440055"/>
                  </a:lnTo>
                  <a:lnTo>
                    <a:pt x="358902" y="440055"/>
                  </a:lnTo>
                  <a:lnTo>
                    <a:pt x="357759" y="437527"/>
                  </a:lnTo>
                  <a:lnTo>
                    <a:pt x="356616" y="436245"/>
                  </a:lnTo>
                  <a:lnTo>
                    <a:pt x="355473" y="434975"/>
                  </a:lnTo>
                  <a:lnTo>
                    <a:pt x="357759" y="436245"/>
                  </a:lnTo>
                  <a:lnTo>
                    <a:pt x="358902" y="436245"/>
                  </a:lnTo>
                  <a:lnTo>
                    <a:pt x="358902" y="434975"/>
                  </a:lnTo>
                  <a:lnTo>
                    <a:pt x="360045" y="436245"/>
                  </a:lnTo>
                  <a:lnTo>
                    <a:pt x="362331" y="436245"/>
                  </a:lnTo>
                  <a:lnTo>
                    <a:pt x="363601" y="434975"/>
                  </a:lnTo>
                  <a:lnTo>
                    <a:pt x="364617" y="432435"/>
                  </a:lnTo>
                  <a:lnTo>
                    <a:pt x="366903" y="431177"/>
                  </a:lnTo>
                  <a:lnTo>
                    <a:pt x="365887" y="429895"/>
                  </a:lnTo>
                  <a:lnTo>
                    <a:pt x="364617" y="427355"/>
                  </a:lnTo>
                  <a:lnTo>
                    <a:pt x="365887" y="427355"/>
                  </a:lnTo>
                  <a:lnTo>
                    <a:pt x="363601" y="426085"/>
                  </a:lnTo>
                  <a:lnTo>
                    <a:pt x="362331" y="425424"/>
                  </a:lnTo>
                  <a:lnTo>
                    <a:pt x="362331" y="431177"/>
                  </a:lnTo>
                  <a:lnTo>
                    <a:pt x="361188" y="431177"/>
                  </a:lnTo>
                  <a:lnTo>
                    <a:pt x="358902" y="429895"/>
                  </a:lnTo>
                  <a:lnTo>
                    <a:pt x="357759" y="427355"/>
                  </a:lnTo>
                  <a:lnTo>
                    <a:pt x="361188" y="428625"/>
                  </a:lnTo>
                  <a:lnTo>
                    <a:pt x="361188" y="429895"/>
                  </a:lnTo>
                  <a:lnTo>
                    <a:pt x="360045" y="429895"/>
                  </a:lnTo>
                  <a:lnTo>
                    <a:pt x="361188" y="430530"/>
                  </a:lnTo>
                  <a:lnTo>
                    <a:pt x="362331" y="431177"/>
                  </a:lnTo>
                  <a:lnTo>
                    <a:pt x="362331" y="425424"/>
                  </a:lnTo>
                  <a:lnTo>
                    <a:pt x="361188" y="424827"/>
                  </a:lnTo>
                  <a:lnTo>
                    <a:pt x="364617" y="424827"/>
                  </a:lnTo>
                  <a:lnTo>
                    <a:pt x="364617" y="422275"/>
                  </a:lnTo>
                  <a:lnTo>
                    <a:pt x="364617" y="417195"/>
                  </a:lnTo>
                  <a:lnTo>
                    <a:pt x="369189" y="419735"/>
                  </a:lnTo>
                  <a:lnTo>
                    <a:pt x="369189" y="418477"/>
                  </a:lnTo>
                  <a:lnTo>
                    <a:pt x="368173" y="417195"/>
                  </a:lnTo>
                  <a:lnTo>
                    <a:pt x="368173" y="415925"/>
                  </a:lnTo>
                  <a:lnTo>
                    <a:pt x="370459" y="419735"/>
                  </a:lnTo>
                  <a:lnTo>
                    <a:pt x="371602" y="419735"/>
                  </a:lnTo>
                  <a:lnTo>
                    <a:pt x="369785" y="415925"/>
                  </a:lnTo>
                  <a:lnTo>
                    <a:pt x="369189" y="414655"/>
                  </a:lnTo>
                  <a:lnTo>
                    <a:pt x="372745" y="415925"/>
                  </a:lnTo>
                  <a:lnTo>
                    <a:pt x="375031" y="415925"/>
                  </a:lnTo>
                  <a:lnTo>
                    <a:pt x="372745" y="413385"/>
                  </a:lnTo>
                  <a:lnTo>
                    <a:pt x="375031" y="413385"/>
                  </a:lnTo>
                  <a:lnTo>
                    <a:pt x="376174" y="414655"/>
                  </a:lnTo>
                  <a:lnTo>
                    <a:pt x="377317" y="417195"/>
                  </a:lnTo>
                  <a:lnTo>
                    <a:pt x="379603" y="418477"/>
                  </a:lnTo>
                  <a:lnTo>
                    <a:pt x="379603" y="419735"/>
                  </a:lnTo>
                  <a:lnTo>
                    <a:pt x="378460" y="419735"/>
                  </a:lnTo>
                  <a:lnTo>
                    <a:pt x="379603" y="422275"/>
                  </a:lnTo>
                  <a:lnTo>
                    <a:pt x="380746" y="421005"/>
                  </a:lnTo>
                  <a:lnTo>
                    <a:pt x="383032" y="423545"/>
                  </a:lnTo>
                  <a:lnTo>
                    <a:pt x="381889" y="421005"/>
                  </a:lnTo>
                  <a:lnTo>
                    <a:pt x="380822" y="418668"/>
                  </a:lnTo>
                  <a:lnTo>
                    <a:pt x="380746" y="417195"/>
                  </a:lnTo>
                  <a:lnTo>
                    <a:pt x="383032" y="418477"/>
                  </a:lnTo>
                  <a:lnTo>
                    <a:pt x="381889" y="415925"/>
                  </a:lnTo>
                  <a:lnTo>
                    <a:pt x="381889" y="417195"/>
                  </a:lnTo>
                  <a:lnTo>
                    <a:pt x="379603" y="415925"/>
                  </a:lnTo>
                  <a:lnTo>
                    <a:pt x="376174" y="413385"/>
                  </a:lnTo>
                  <a:lnTo>
                    <a:pt x="378460" y="412127"/>
                  </a:lnTo>
                  <a:lnTo>
                    <a:pt x="379603" y="412127"/>
                  </a:lnTo>
                  <a:lnTo>
                    <a:pt x="381889" y="417195"/>
                  </a:lnTo>
                  <a:lnTo>
                    <a:pt x="381889" y="415925"/>
                  </a:lnTo>
                  <a:lnTo>
                    <a:pt x="386461" y="418477"/>
                  </a:lnTo>
                  <a:lnTo>
                    <a:pt x="386461" y="415925"/>
                  </a:lnTo>
                  <a:lnTo>
                    <a:pt x="386461" y="413385"/>
                  </a:lnTo>
                  <a:lnTo>
                    <a:pt x="389890" y="414655"/>
                  </a:lnTo>
                  <a:lnTo>
                    <a:pt x="389318" y="413385"/>
                  </a:lnTo>
                  <a:lnTo>
                    <a:pt x="388747" y="412127"/>
                  </a:lnTo>
                  <a:lnTo>
                    <a:pt x="389890" y="413385"/>
                  </a:lnTo>
                  <a:lnTo>
                    <a:pt x="391033" y="413385"/>
                  </a:lnTo>
                  <a:lnTo>
                    <a:pt x="391033" y="414655"/>
                  </a:lnTo>
                  <a:lnTo>
                    <a:pt x="394462" y="414655"/>
                  </a:lnTo>
                  <a:lnTo>
                    <a:pt x="392176" y="410845"/>
                  </a:lnTo>
                  <a:lnTo>
                    <a:pt x="394462" y="410845"/>
                  </a:lnTo>
                  <a:lnTo>
                    <a:pt x="394462" y="409575"/>
                  </a:lnTo>
                  <a:lnTo>
                    <a:pt x="392176" y="408305"/>
                  </a:lnTo>
                  <a:lnTo>
                    <a:pt x="392176" y="407035"/>
                  </a:lnTo>
                  <a:lnTo>
                    <a:pt x="391033" y="405777"/>
                  </a:lnTo>
                  <a:lnTo>
                    <a:pt x="395605" y="409575"/>
                  </a:lnTo>
                  <a:lnTo>
                    <a:pt x="393319" y="405777"/>
                  </a:lnTo>
                  <a:lnTo>
                    <a:pt x="395605" y="405777"/>
                  </a:lnTo>
                  <a:lnTo>
                    <a:pt x="396748" y="407035"/>
                  </a:lnTo>
                  <a:lnTo>
                    <a:pt x="397891" y="407035"/>
                  </a:lnTo>
                  <a:lnTo>
                    <a:pt x="399161" y="408305"/>
                  </a:lnTo>
                  <a:lnTo>
                    <a:pt x="399161" y="405777"/>
                  </a:lnTo>
                  <a:lnTo>
                    <a:pt x="402463" y="407035"/>
                  </a:lnTo>
                  <a:lnTo>
                    <a:pt x="400177" y="403225"/>
                  </a:lnTo>
                  <a:lnTo>
                    <a:pt x="400177" y="405777"/>
                  </a:lnTo>
                  <a:lnTo>
                    <a:pt x="397891" y="403225"/>
                  </a:lnTo>
                  <a:lnTo>
                    <a:pt x="396748" y="403225"/>
                  </a:lnTo>
                  <a:lnTo>
                    <a:pt x="397891" y="404495"/>
                  </a:lnTo>
                  <a:lnTo>
                    <a:pt x="395605" y="404495"/>
                  </a:lnTo>
                  <a:lnTo>
                    <a:pt x="395605" y="403225"/>
                  </a:lnTo>
                  <a:lnTo>
                    <a:pt x="395605" y="401955"/>
                  </a:lnTo>
                  <a:lnTo>
                    <a:pt x="395605" y="399427"/>
                  </a:lnTo>
                  <a:lnTo>
                    <a:pt x="396748" y="400685"/>
                  </a:lnTo>
                  <a:lnTo>
                    <a:pt x="397891" y="400685"/>
                  </a:lnTo>
                  <a:lnTo>
                    <a:pt x="397891" y="403225"/>
                  </a:lnTo>
                  <a:lnTo>
                    <a:pt x="399161" y="404495"/>
                  </a:lnTo>
                  <a:lnTo>
                    <a:pt x="400177" y="405777"/>
                  </a:lnTo>
                  <a:lnTo>
                    <a:pt x="400177" y="403225"/>
                  </a:lnTo>
                  <a:lnTo>
                    <a:pt x="402069" y="404291"/>
                  </a:lnTo>
                  <a:lnTo>
                    <a:pt x="401447" y="403225"/>
                  </a:lnTo>
                  <a:lnTo>
                    <a:pt x="404749" y="404495"/>
                  </a:lnTo>
                  <a:lnTo>
                    <a:pt x="406019" y="403225"/>
                  </a:lnTo>
                  <a:close/>
                </a:path>
                <a:path w="704214" h="732155">
                  <a:moveTo>
                    <a:pt x="408305" y="92075"/>
                  </a:moveTo>
                  <a:lnTo>
                    <a:pt x="407543" y="90817"/>
                  </a:lnTo>
                  <a:lnTo>
                    <a:pt x="406019" y="90817"/>
                  </a:lnTo>
                  <a:lnTo>
                    <a:pt x="408305" y="92075"/>
                  </a:lnTo>
                  <a:close/>
                </a:path>
                <a:path w="704214" h="732155">
                  <a:moveTo>
                    <a:pt x="409448" y="386727"/>
                  </a:moveTo>
                  <a:lnTo>
                    <a:pt x="408305" y="386727"/>
                  </a:lnTo>
                  <a:lnTo>
                    <a:pt x="409448" y="387362"/>
                  </a:lnTo>
                  <a:lnTo>
                    <a:pt x="409448" y="386727"/>
                  </a:lnTo>
                  <a:close/>
                </a:path>
                <a:path w="704214" h="732155">
                  <a:moveTo>
                    <a:pt x="410591" y="399427"/>
                  </a:moveTo>
                  <a:lnTo>
                    <a:pt x="409054" y="396875"/>
                  </a:lnTo>
                  <a:lnTo>
                    <a:pt x="408305" y="395605"/>
                  </a:lnTo>
                  <a:lnTo>
                    <a:pt x="407111" y="394512"/>
                  </a:lnTo>
                  <a:lnTo>
                    <a:pt x="406019" y="398145"/>
                  </a:lnTo>
                  <a:lnTo>
                    <a:pt x="408305" y="398145"/>
                  </a:lnTo>
                  <a:lnTo>
                    <a:pt x="408305" y="396875"/>
                  </a:lnTo>
                  <a:lnTo>
                    <a:pt x="409448" y="398145"/>
                  </a:lnTo>
                  <a:lnTo>
                    <a:pt x="409448" y="399427"/>
                  </a:lnTo>
                  <a:lnTo>
                    <a:pt x="410591" y="399427"/>
                  </a:lnTo>
                  <a:close/>
                </a:path>
                <a:path w="704214" h="732155">
                  <a:moveTo>
                    <a:pt x="411441" y="86995"/>
                  </a:moveTo>
                  <a:lnTo>
                    <a:pt x="408305" y="86995"/>
                  </a:lnTo>
                  <a:lnTo>
                    <a:pt x="407162" y="86995"/>
                  </a:lnTo>
                  <a:lnTo>
                    <a:pt x="406019" y="86995"/>
                  </a:lnTo>
                  <a:lnTo>
                    <a:pt x="407162" y="88277"/>
                  </a:lnTo>
                  <a:lnTo>
                    <a:pt x="406019" y="88277"/>
                  </a:lnTo>
                  <a:lnTo>
                    <a:pt x="407543" y="90817"/>
                  </a:lnTo>
                  <a:lnTo>
                    <a:pt x="410591" y="90817"/>
                  </a:lnTo>
                  <a:lnTo>
                    <a:pt x="411441" y="86995"/>
                  </a:lnTo>
                  <a:close/>
                </a:path>
                <a:path w="704214" h="732155">
                  <a:moveTo>
                    <a:pt x="411734" y="390525"/>
                  </a:moveTo>
                  <a:lnTo>
                    <a:pt x="410972" y="387985"/>
                  </a:lnTo>
                  <a:lnTo>
                    <a:pt x="410591" y="386727"/>
                  </a:lnTo>
                  <a:lnTo>
                    <a:pt x="410591" y="387985"/>
                  </a:lnTo>
                  <a:lnTo>
                    <a:pt x="409448" y="387362"/>
                  </a:lnTo>
                  <a:lnTo>
                    <a:pt x="409448" y="389255"/>
                  </a:lnTo>
                  <a:lnTo>
                    <a:pt x="411734" y="390525"/>
                  </a:lnTo>
                  <a:close/>
                </a:path>
                <a:path w="704214" h="732155">
                  <a:moveTo>
                    <a:pt x="412750" y="386727"/>
                  </a:moveTo>
                  <a:lnTo>
                    <a:pt x="410591" y="385445"/>
                  </a:lnTo>
                  <a:lnTo>
                    <a:pt x="410591" y="386727"/>
                  </a:lnTo>
                  <a:lnTo>
                    <a:pt x="412750" y="389255"/>
                  </a:lnTo>
                  <a:lnTo>
                    <a:pt x="412750" y="386727"/>
                  </a:lnTo>
                  <a:close/>
                </a:path>
                <a:path w="704214" h="732155">
                  <a:moveTo>
                    <a:pt x="420878" y="391795"/>
                  </a:moveTo>
                  <a:lnTo>
                    <a:pt x="417449" y="389255"/>
                  </a:lnTo>
                  <a:lnTo>
                    <a:pt x="418592" y="391795"/>
                  </a:lnTo>
                  <a:lnTo>
                    <a:pt x="420878" y="391795"/>
                  </a:lnTo>
                  <a:close/>
                </a:path>
                <a:path w="704214" h="732155">
                  <a:moveTo>
                    <a:pt x="422021" y="387362"/>
                  </a:moveTo>
                  <a:lnTo>
                    <a:pt x="420649" y="386207"/>
                  </a:lnTo>
                  <a:lnTo>
                    <a:pt x="420878" y="386727"/>
                  </a:lnTo>
                  <a:lnTo>
                    <a:pt x="422021" y="387362"/>
                  </a:lnTo>
                  <a:close/>
                </a:path>
                <a:path w="704214" h="732155">
                  <a:moveTo>
                    <a:pt x="422783" y="44246"/>
                  </a:moveTo>
                  <a:lnTo>
                    <a:pt x="422021" y="43815"/>
                  </a:lnTo>
                  <a:lnTo>
                    <a:pt x="422300" y="44780"/>
                  </a:lnTo>
                  <a:lnTo>
                    <a:pt x="422783" y="44246"/>
                  </a:lnTo>
                  <a:close/>
                </a:path>
                <a:path w="704214" h="732155">
                  <a:moveTo>
                    <a:pt x="423164" y="387985"/>
                  </a:moveTo>
                  <a:lnTo>
                    <a:pt x="422998" y="387451"/>
                  </a:lnTo>
                  <a:lnTo>
                    <a:pt x="422021" y="386727"/>
                  </a:lnTo>
                  <a:lnTo>
                    <a:pt x="423164" y="387985"/>
                  </a:lnTo>
                  <a:close/>
                </a:path>
                <a:path w="704214" h="732155">
                  <a:moveTo>
                    <a:pt x="423164" y="302907"/>
                  </a:moveTo>
                  <a:lnTo>
                    <a:pt x="422021" y="301625"/>
                  </a:lnTo>
                  <a:lnTo>
                    <a:pt x="422021" y="302907"/>
                  </a:lnTo>
                  <a:lnTo>
                    <a:pt x="423164" y="304165"/>
                  </a:lnTo>
                  <a:lnTo>
                    <a:pt x="423164" y="302907"/>
                  </a:lnTo>
                  <a:close/>
                </a:path>
                <a:path w="704214" h="732155">
                  <a:moveTo>
                    <a:pt x="424307" y="389255"/>
                  </a:moveTo>
                  <a:lnTo>
                    <a:pt x="423164" y="387985"/>
                  </a:lnTo>
                  <a:lnTo>
                    <a:pt x="422021" y="387362"/>
                  </a:lnTo>
                  <a:lnTo>
                    <a:pt x="424307" y="389255"/>
                  </a:lnTo>
                  <a:close/>
                </a:path>
                <a:path w="704214" h="732155">
                  <a:moveTo>
                    <a:pt x="424688" y="382485"/>
                  </a:moveTo>
                  <a:lnTo>
                    <a:pt x="423811" y="382003"/>
                  </a:lnTo>
                  <a:lnTo>
                    <a:pt x="424307" y="382905"/>
                  </a:lnTo>
                  <a:lnTo>
                    <a:pt x="424688" y="382485"/>
                  </a:lnTo>
                  <a:close/>
                </a:path>
                <a:path w="704214" h="732155">
                  <a:moveTo>
                    <a:pt x="424942" y="387591"/>
                  </a:moveTo>
                  <a:lnTo>
                    <a:pt x="424307" y="385445"/>
                  </a:lnTo>
                  <a:lnTo>
                    <a:pt x="422021" y="384175"/>
                  </a:lnTo>
                  <a:lnTo>
                    <a:pt x="422998" y="387451"/>
                  </a:lnTo>
                  <a:lnTo>
                    <a:pt x="423595" y="387896"/>
                  </a:lnTo>
                  <a:lnTo>
                    <a:pt x="424942" y="387591"/>
                  </a:lnTo>
                  <a:close/>
                </a:path>
                <a:path w="704214" h="732155">
                  <a:moveTo>
                    <a:pt x="425450" y="382905"/>
                  </a:moveTo>
                  <a:lnTo>
                    <a:pt x="424789" y="382371"/>
                  </a:lnTo>
                  <a:lnTo>
                    <a:pt x="425450" y="382905"/>
                  </a:lnTo>
                  <a:close/>
                </a:path>
                <a:path w="704214" h="732155">
                  <a:moveTo>
                    <a:pt x="426593" y="79375"/>
                  </a:moveTo>
                  <a:lnTo>
                    <a:pt x="426364" y="78613"/>
                  </a:lnTo>
                  <a:lnTo>
                    <a:pt x="425450" y="78117"/>
                  </a:lnTo>
                  <a:lnTo>
                    <a:pt x="425335" y="78689"/>
                  </a:lnTo>
                  <a:lnTo>
                    <a:pt x="426593" y="79375"/>
                  </a:lnTo>
                  <a:close/>
                </a:path>
                <a:path w="704214" h="732155">
                  <a:moveTo>
                    <a:pt x="427736" y="79375"/>
                  </a:moveTo>
                  <a:lnTo>
                    <a:pt x="426364" y="77089"/>
                  </a:lnTo>
                  <a:lnTo>
                    <a:pt x="425767" y="76657"/>
                  </a:lnTo>
                  <a:lnTo>
                    <a:pt x="426364" y="78613"/>
                  </a:lnTo>
                  <a:lnTo>
                    <a:pt x="427736" y="79375"/>
                  </a:lnTo>
                  <a:close/>
                </a:path>
                <a:path w="704214" h="732155">
                  <a:moveTo>
                    <a:pt x="431444" y="386397"/>
                  </a:moveTo>
                  <a:lnTo>
                    <a:pt x="431165" y="385445"/>
                  </a:lnTo>
                  <a:lnTo>
                    <a:pt x="428879" y="385445"/>
                  </a:lnTo>
                  <a:lnTo>
                    <a:pt x="431444" y="386397"/>
                  </a:lnTo>
                  <a:close/>
                </a:path>
                <a:path w="704214" h="732155">
                  <a:moveTo>
                    <a:pt x="431977" y="388175"/>
                  </a:moveTo>
                  <a:lnTo>
                    <a:pt x="431927" y="387985"/>
                  </a:lnTo>
                  <a:lnTo>
                    <a:pt x="431812" y="387629"/>
                  </a:lnTo>
                  <a:lnTo>
                    <a:pt x="428879" y="385445"/>
                  </a:lnTo>
                  <a:lnTo>
                    <a:pt x="430022" y="384175"/>
                  </a:lnTo>
                  <a:lnTo>
                    <a:pt x="428879" y="382905"/>
                  </a:lnTo>
                  <a:lnTo>
                    <a:pt x="428879" y="384175"/>
                  </a:lnTo>
                  <a:lnTo>
                    <a:pt x="424307" y="384175"/>
                  </a:lnTo>
                  <a:lnTo>
                    <a:pt x="428866" y="386727"/>
                  </a:lnTo>
                  <a:lnTo>
                    <a:pt x="424942" y="387591"/>
                  </a:lnTo>
                  <a:lnTo>
                    <a:pt x="425450" y="389255"/>
                  </a:lnTo>
                  <a:lnTo>
                    <a:pt x="423595" y="387896"/>
                  </a:lnTo>
                  <a:lnTo>
                    <a:pt x="423164" y="387985"/>
                  </a:lnTo>
                  <a:lnTo>
                    <a:pt x="427736" y="391795"/>
                  </a:lnTo>
                  <a:lnTo>
                    <a:pt x="430022" y="391795"/>
                  </a:lnTo>
                  <a:lnTo>
                    <a:pt x="428498" y="389255"/>
                  </a:lnTo>
                  <a:lnTo>
                    <a:pt x="427736" y="387985"/>
                  </a:lnTo>
                  <a:lnTo>
                    <a:pt x="430479" y="389001"/>
                  </a:lnTo>
                  <a:lnTo>
                    <a:pt x="431977" y="388175"/>
                  </a:lnTo>
                  <a:close/>
                </a:path>
                <a:path w="704214" h="732155">
                  <a:moveTo>
                    <a:pt x="432308" y="221107"/>
                  </a:moveTo>
                  <a:lnTo>
                    <a:pt x="431927" y="220776"/>
                  </a:lnTo>
                  <a:lnTo>
                    <a:pt x="432308" y="221615"/>
                  </a:lnTo>
                  <a:lnTo>
                    <a:pt x="432308" y="221107"/>
                  </a:lnTo>
                  <a:close/>
                </a:path>
                <a:path w="704214" h="732155">
                  <a:moveTo>
                    <a:pt x="433451" y="391795"/>
                  </a:moveTo>
                  <a:lnTo>
                    <a:pt x="431165" y="389255"/>
                  </a:lnTo>
                  <a:lnTo>
                    <a:pt x="430479" y="389001"/>
                  </a:lnTo>
                  <a:lnTo>
                    <a:pt x="430022" y="389255"/>
                  </a:lnTo>
                  <a:lnTo>
                    <a:pt x="433451" y="391795"/>
                  </a:lnTo>
                  <a:close/>
                </a:path>
                <a:path w="704214" h="732155">
                  <a:moveTo>
                    <a:pt x="435165" y="222885"/>
                  </a:moveTo>
                  <a:lnTo>
                    <a:pt x="434594" y="221615"/>
                  </a:lnTo>
                  <a:lnTo>
                    <a:pt x="432308" y="220345"/>
                  </a:lnTo>
                  <a:lnTo>
                    <a:pt x="432308" y="221107"/>
                  </a:lnTo>
                  <a:lnTo>
                    <a:pt x="434301" y="222885"/>
                  </a:lnTo>
                  <a:lnTo>
                    <a:pt x="435165" y="222885"/>
                  </a:lnTo>
                  <a:close/>
                </a:path>
                <a:path w="704214" h="732155">
                  <a:moveTo>
                    <a:pt x="435889" y="370687"/>
                  </a:moveTo>
                  <a:lnTo>
                    <a:pt x="435737" y="370205"/>
                  </a:lnTo>
                  <a:lnTo>
                    <a:pt x="433451" y="368935"/>
                  </a:lnTo>
                  <a:lnTo>
                    <a:pt x="435889" y="370687"/>
                  </a:lnTo>
                  <a:close/>
                </a:path>
                <a:path w="704214" h="732155">
                  <a:moveTo>
                    <a:pt x="437007" y="371475"/>
                  </a:moveTo>
                  <a:lnTo>
                    <a:pt x="435889" y="370687"/>
                  </a:lnTo>
                  <a:lnTo>
                    <a:pt x="435965" y="370928"/>
                  </a:lnTo>
                  <a:lnTo>
                    <a:pt x="437007" y="371475"/>
                  </a:lnTo>
                  <a:close/>
                </a:path>
                <a:path w="704214" h="732155">
                  <a:moveTo>
                    <a:pt x="437007" y="213995"/>
                  </a:moveTo>
                  <a:lnTo>
                    <a:pt x="434594" y="213995"/>
                  </a:lnTo>
                  <a:lnTo>
                    <a:pt x="437007" y="217817"/>
                  </a:lnTo>
                  <a:lnTo>
                    <a:pt x="437007" y="213995"/>
                  </a:lnTo>
                  <a:close/>
                </a:path>
                <a:path w="704214" h="732155">
                  <a:moveTo>
                    <a:pt x="438137" y="66675"/>
                  </a:moveTo>
                  <a:lnTo>
                    <a:pt x="437959" y="66484"/>
                  </a:lnTo>
                  <a:lnTo>
                    <a:pt x="438023" y="66675"/>
                  </a:lnTo>
                  <a:close/>
                </a:path>
                <a:path w="704214" h="732155">
                  <a:moveTo>
                    <a:pt x="438619" y="67589"/>
                  </a:moveTo>
                  <a:lnTo>
                    <a:pt x="435737" y="66027"/>
                  </a:lnTo>
                  <a:lnTo>
                    <a:pt x="435737" y="67589"/>
                  </a:lnTo>
                  <a:lnTo>
                    <a:pt x="438619" y="67589"/>
                  </a:lnTo>
                  <a:close/>
                </a:path>
                <a:path w="704214" h="732155">
                  <a:moveTo>
                    <a:pt x="440309" y="385445"/>
                  </a:moveTo>
                  <a:lnTo>
                    <a:pt x="439293" y="382905"/>
                  </a:lnTo>
                  <a:lnTo>
                    <a:pt x="438023" y="382905"/>
                  </a:lnTo>
                  <a:lnTo>
                    <a:pt x="437261" y="381635"/>
                  </a:lnTo>
                  <a:lnTo>
                    <a:pt x="437007" y="381215"/>
                  </a:lnTo>
                  <a:lnTo>
                    <a:pt x="437007" y="385445"/>
                  </a:lnTo>
                  <a:lnTo>
                    <a:pt x="435737" y="385445"/>
                  </a:lnTo>
                  <a:lnTo>
                    <a:pt x="433451" y="382905"/>
                  </a:lnTo>
                  <a:lnTo>
                    <a:pt x="434594" y="382905"/>
                  </a:lnTo>
                  <a:lnTo>
                    <a:pt x="435737" y="384175"/>
                  </a:lnTo>
                  <a:lnTo>
                    <a:pt x="435737" y="382905"/>
                  </a:lnTo>
                  <a:lnTo>
                    <a:pt x="434594" y="381635"/>
                  </a:lnTo>
                  <a:lnTo>
                    <a:pt x="435737" y="381635"/>
                  </a:lnTo>
                  <a:lnTo>
                    <a:pt x="437007" y="385445"/>
                  </a:lnTo>
                  <a:lnTo>
                    <a:pt x="437007" y="381215"/>
                  </a:lnTo>
                  <a:lnTo>
                    <a:pt x="436499" y="380377"/>
                  </a:lnTo>
                  <a:lnTo>
                    <a:pt x="430022" y="380377"/>
                  </a:lnTo>
                  <a:lnTo>
                    <a:pt x="428879" y="380377"/>
                  </a:lnTo>
                  <a:lnTo>
                    <a:pt x="428879" y="382905"/>
                  </a:lnTo>
                  <a:lnTo>
                    <a:pt x="431165" y="384175"/>
                  </a:lnTo>
                  <a:lnTo>
                    <a:pt x="432308" y="385445"/>
                  </a:lnTo>
                  <a:lnTo>
                    <a:pt x="431165" y="385445"/>
                  </a:lnTo>
                  <a:lnTo>
                    <a:pt x="432308" y="386727"/>
                  </a:lnTo>
                  <a:lnTo>
                    <a:pt x="431444" y="386397"/>
                  </a:lnTo>
                  <a:lnTo>
                    <a:pt x="431812" y="387629"/>
                  </a:lnTo>
                  <a:lnTo>
                    <a:pt x="432308" y="387985"/>
                  </a:lnTo>
                  <a:lnTo>
                    <a:pt x="431977" y="388175"/>
                  </a:lnTo>
                  <a:lnTo>
                    <a:pt x="432308" y="389255"/>
                  </a:lnTo>
                  <a:lnTo>
                    <a:pt x="433451" y="389255"/>
                  </a:lnTo>
                  <a:lnTo>
                    <a:pt x="433451" y="390525"/>
                  </a:lnTo>
                  <a:lnTo>
                    <a:pt x="434594" y="390525"/>
                  </a:lnTo>
                  <a:lnTo>
                    <a:pt x="434022" y="388632"/>
                  </a:lnTo>
                  <a:lnTo>
                    <a:pt x="433451" y="386727"/>
                  </a:lnTo>
                  <a:lnTo>
                    <a:pt x="435737" y="389255"/>
                  </a:lnTo>
                  <a:lnTo>
                    <a:pt x="438023" y="390525"/>
                  </a:lnTo>
                  <a:lnTo>
                    <a:pt x="434594" y="386727"/>
                  </a:lnTo>
                  <a:lnTo>
                    <a:pt x="440309" y="386727"/>
                  </a:lnTo>
                  <a:lnTo>
                    <a:pt x="440309" y="385445"/>
                  </a:lnTo>
                  <a:close/>
                </a:path>
                <a:path w="704214" h="732155">
                  <a:moveTo>
                    <a:pt x="442595" y="209588"/>
                  </a:moveTo>
                  <a:lnTo>
                    <a:pt x="441579" y="210185"/>
                  </a:lnTo>
                  <a:lnTo>
                    <a:pt x="442595" y="210794"/>
                  </a:lnTo>
                  <a:lnTo>
                    <a:pt x="442595" y="209588"/>
                  </a:lnTo>
                  <a:close/>
                </a:path>
                <a:path w="704214" h="732155">
                  <a:moveTo>
                    <a:pt x="442836" y="209448"/>
                  </a:moveTo>
                  <a:lnTo>
                    <a:pt x="442595" y="208915"/>
                  </a:lnTo>
                  <a:lnTo>
                    <a:pt x="442595" y="209588"/>
                  </a:lnTo>
                  <a:lnTo>
                    <a:pt x="442836" y="209448"/>
                  </a:lnTo>
                  <a:close/>
                </a:path>
                <a:path w="704214" h="732155">
                  <a:moveTo>
                    <a:pt x="443674" y="211201"/>
                  </a:moveTo>
                  <a:lnTo>
                    <a:pt x="443230" y="209219"/>
                  </a:lnTo>
                  <a:lnTo>
                    <a:pt x="442836" y="209448"/>
                  </a:lnTo>
                  <a:lnTo>
                    <a:pt x="443674" y="211201"/>
                  </a:lnTo>
                  <a:close/>
                </a:path>
                <a:path w="704214" h="732155">
                  <a:moveTo>
                    <a:pt x="443738" y="211467"/>
                  </a:moveTo>
                  <a:lnTo>
                    <a:pt x="442595" y="210794"/>
                  </a:lnTo>
                  <a:lnTo>
                    <a:pt x="442658" y="211607"/>
                  </a:lnTo>
                  <a:lnTo>
                    <a:pt x="443738" y="213995"/>
                  </a:lnTo>
                  <a:lnTo>
                    <a:pt x="443738" y="211467"/>
                  </a:lnTo>
                  <a:close/>
                </a:path>
                <a:path w="704214" h="732155">
                  <a:moveTo>
                    <a:pt x="443738" y="208915"/>
                  </a:moveTo>
                  <a:lnTo>
                    <a:pt x="442976" y="208076"/>
                  </a:lnTo>
                  <a:lnTo>
                    <a:pt x="443230" y="209219"/>
                  </a:lnTo>
                  <a:lnTo>
                    <a:pt x="443738" y="208915"/>
                  </a:lnTo>
                  <a:close/>
                </a:path>
                <a:path w="704214" h="732155">
                  <a:moveTo>
                    <a:pt x="443738" y="57785"/>
                  </a:moveTo>
                  <a:lnTo>
                    <a:pt x="442595" y="57785"/>
                  </a:lnTo>
                  <a:lnTo>
                    <a:pt x="443357" y="58635"/>
                  </a:lnTo>
                  <a:lnTo>
                    <a:pt x="443738" y="57785"/>
                  </a:lnTo>
                  <a:close/>
                </a:path>
                <a:path w="704214" h="732155">
                  <a:moveTo>
                    <a:pt x="443865" y="211607"/>
                  </a:moveTo>
                  <a:lnTo>
                    <a:pt x="443801" y="211467"/>
                  </a:lnTo>
                  <a:lnTo>
                    <a:pt x="443865" y="211607"/>
                  </a:lnTo>
                  <a:close/>
                </a:path>
                <a:path w="704214" h="732155">
                  <a:moveTo>
                    <a:pt x="444995" y="208915"/>
                  </a:moveTo>
                  <a:lnTo>
                    <a:pt x="442709" y="206375"/>
                  </a:lnTo>
                  <a:lnTo>
                    <a:pt x="441579" y="205117"/>
                  </a:lnTo>
                  <a:lnTo>
                    <a:pt x="440309" y="205117"/>
                  </a:lnTo>
                  <a:lnTo>
                    <a:pt x="442976" y="208076"/>
                  </a:lnTo>
                  <a:lnTo>
                    <a:pt x="442595" y="206375"/>
                  </a:lnTo>
                  <a:lnTo>
                    <a:pt x="443738" y="207645"/>
                  </a:lnTo>
                  <a:lnTo>
                    <a:pt x="444995" y="208915"/>
                  </a:lnTo>
                  <a:close/>
                </a:path>
                <a:path w="704214" h="732155">
                  <a:moveTo>
                    <a:pt x="445008" y="212877"/>
                  </a:moveTo>
                  <a:lnTo>
                    <a:pt x="443865" y="211607"/>
                  </a:lnTo>
                  <a:lnTo>
                    <a:pt x="445008" y="213995"/>
                  </a:lnTo>
                  <a:lnTo>
                    <a:pt x="445008" y="212877"/>
                  </a:lnTo>
                  <a:close/>
                </a:path>
                <a:path w="704214" h="732155">
                  <a:moveTo>
                    <a:pt x="445008" y="211467"/>
                  </a:moveTo>
                  <a:lnTo>
                    <a:pt x="443738" y="208915"/>
                  </a:lnTo>
                  <a:lnTo>
                    <a:pt x="443801" y="211467"/>
                  </a:lnTo>
                  <a:lnTo>
                    <a:pt x="445008" y="211467"/>
                  </a:lnTo>
                  <a:close/>
                </a:path>
                <a:path w="704214" h="732155">
                  <a:moveTo>
                    <a:pt x="446024" y="62865"/>
                  </a:moveTo>
                  <a:lnTo>
                    <a:pt x="443738" y="59067"/>
                  </a:lnTo>
                  <a:lnTo>
                    <a:pt x="443357" y="58635"/>
                  </a:lnTo>
                  <a:lnTo>
                    <a:pt x="442595" y="60325"/>
                  </a:lnTo>
                  <a:lnTo>
                    <a:pt x="443738" y="61595"/>
                  </a:lnTo>
                  <a:lnTo>
                    <a:pt x="446024" y="62865"/>
                  </a:lnTo>
                  <a:close/>
                </a:path>
                <a:path w="704214" h="732155">
                  <a:moveTo>
                    <a:pt x="446532" y="370205"/>
                  </a:moveTo>
                  <a:lnTo>
                    <a:pt x="446024" y="369366"/>
                  </a:lnTo>
                  <a:lnTo>
                    <a:pt x="446024" y="370205"/>
                  </a:lnTo>
                  <a:lnTo>
                    <a:pt x="446532" y="370205"/>
                  </a:lnTo>
                  <a:close/>
                </a:path>
                <a:path w="704214" h="732155">
                  <a:moveTo>
                    <a:pt x="447294" y="215265"/>
                  </a:moveTo>
                  <a:lnTo>
                    <a:pt x="447167" y="211328"/>
                  </a:lnTo>
                  <a:lnTo>
                    <a:pt x="444995" y="208915"/>
                  </a:lnTo>
                  <a:lnTo>
                    <a:pt x="446024" y="210185"/>
                  </a:lnTo>
                  <a:lnTo>
                    <a:pt x="446024" y="211467"/>
                  </a:lnTo>
                  <a:lnTo>
                    <a:pt x="445008" y="211467"/>
                  </a:lnTo>
                  <a:lnTo>
                    <a:pt x="445008" y="212877"/>
                  </a:lnTo>
                  <a:lnTo>
                    <a:pt x="446024" y="213995"/>
                  </a:lnTo>
                  <a:lnTo>
                    <a:pt x="445008" y="213995"/>
                  </a:lnTo>
                  <a:lnTo>
                    <a:pt x="447294" y="215265"/>
                  </a:lnTo>
                  <a:close/>
                </a:path>
                <a:path w="704214" h="732155">
                  <a:moveTo>
                    <a:pt x="448056" y="67945"/>
                  </a:moveTo>
                  <a:lnTo>
                    <a:pt x="447929" y="67818"/>
                  </a:lnTo>
                  <a:lnTo>
                    <a:pt x="447929" y="64262"/>
                  </a:lnTo>
                  <a:lnTo>
                    <a:pt x="445528" y="65341"/>
                  </a:lnTo>
                  <a:lnTo>
                    <a:pt x="444373" y="64135"/>
                  </a:lnTo>
                  <a:lnTo>
                    <a:pt x="444741" y="66357"/>
                  </a:lnTo>
                  <a:lnTo>
                    <a:pt x="444271" y="68199"/>
                  </a:lnTo>
                  <a:lnTo>
                    <a:pt x="444093" y="68478"/>
                  </a:lnTo>
                  <a:lnTo>
                    <a:pt x="443484" y="68021"/>
                  </a:lnTo>
                  <a:lnTo>
                    <a:pt x="443484" y="69342"/>
                  </a:lnTo>
                  <a:lnTo>
                    <a:pt x="443484" y="69469"/>
                  </a:lnTo>
                  <a:lnTo>
                    <a:pt x="443357" y="69659"/>
                  </a:lnTo>
                  <a:lnTo>
                    <a:pt x="443357" y="70434"/>
                  </a:lnTo>
                  <a:lnTo>
                    <a:pt x="442976" y="69900"/>
                  </a:lnTo>
                  <a:lnTo>
                    <a:pt x="443166" y="69951"/>
                  </a:lnTo>
                  <a:lnTo>
                    <a:pt x="443293" y="69342"/>
                  </a:lnTo>
                  <a:lnTo>
                    <a:pt x="443484" y="69342"/>
                  </a:lnTo>
                  <a:lnTo>
                    <a:pt x="443306" y="69215"/>
                  </a:lnTo>
                  <a:lnTo>
                    <a:pt x="443484" y="69342"/>
                  </a:lnTo>
                  <a:lnTo>
                    <a:pt x="443484" y="68021"/>
                  </a:lnTo>
                  <a:lnTo>
                    <a:pt x="441706" y="66675"/>
                  </a:lnTo>
                  <a:lnTo>
                    <a:pt x="443230" y="68973"/>
                  </a:lnTo>
                  <a:lnTo>
                    <a:pt x="443166" y="69100"/>
                  </a:lnTo>
                  <a:lnTo>
                    <a:pt x="443052" y="69342"/>
                  </a:lnTo>
                  <a:lnTo>
                    <a:pt x="442861" y="69735"/>
                  </a:lnTo>
                  <a:lnTo>
                    <a:pt x="442595" y="69342"/>
                  </a:lnTo>
                  <a:lnTo>
                    <a:pt x="443052" y="69342"/>
                  </a:lnTo>
                  <a:lnTo>
                    <a:pt x="443052" y="69011"/>
                  </a:lnTo>
                  <a:lnTo>
                    <a:pt x="441706" y="67945"/>
                  </a:lnTo>
                  <a:lnTo>
                    <a:pt x="440309" y="67017"/>
                  </a:lnTo>
                  <a:lnTo>
                    <a:pt x="440309" y="66675"/>
                  </a:lnTo>
                  <a:lnTo>
                    <a:pt x="439801" y="66675"/>
                  </a:lnTo>
                  <a:lnTo>
                    <a:pt x="438137" y="66675"/>
                  </a:lnTo>
                  <a:lnTo>
                    <a:pt x="439293" y="67945"/>
                  </a:lnTo>
                  <a:lnTo>
                    <a:pt x="435737" y="67945"/>
                  </a:lnTo>
                  <a:lnTo>
                    <a:pt x="435356" y="67945"/>
                  </a:lnTo>
                  <a:lnTo>
                    <a:pt x="435737" y="69215"/>
                  </a:lnTo>
                  <a:lnTo>
                    <a:pt x="438023" y="70485"/>
                  </a:lnTo>
                  <a:lnTo>
                    <a:pt x="439801" y="70993"/>
                  </a:lnTo>
                  <a:lnTo>
                    <a:pt x="439801" y="71488"/>
                  </a:lnTo>
                  <a:lnTo>
                    <a:pt x="438023" y="70485"/>
                  </a:lnTo>
                  <a:lnTo>
                    <a:pt x="438886" y="71221"/>
                  </a:lnTo>
                  <a:lnTo>
                    <a:pt x="439801" y="71577"/>
                  </a:lnTo>
                  <a:lnTo>
                    <a:pt x="439801" y="71983"/>
                  </a:lnTo>
                  <a:lnTo>
                    <a:pt x="438886" y="71221"/>
                  </a:lnTo>
                  <a:lnTo>
                    <a:pt x="437007" y="70485"/>
                  </a:lnTo>
                  <a:lnTo>
                    <a:pt x="437007" y="71767"/>
                  </a:lnTo>
                  <a:lnTo>
                    <a:pt x="439801" y="73037"/>
                  </a:lnTo>
                  <a:lnTo>
                    <a:pt x="440067" y="73152"/>
                  </a:lnTo>
                  <a:lnTo>
                    <a:pt x="442595" y="74295"/>
                  </a:lnTo>
                  <a:lnTo>
                    <a:pt x="441236" y="73177"/>
                  </a:lnTo>
                  <a:lnTo>
                    <a:pt x="441706" y="73152"/>
                  </a:lnTo>
                  <a:lnTo>
                    <a:pt x="441706" y="72199"/>
                  </a:lnTo>
                  <a:lnTo>
                    <a:pt x="441845" y="71882"/>
                  </a:lnTo>
                  <a:lnTo>
                    <a:pt x="442595" y="71882"/>
                  </a:lnTo>
                  <a:lnTo>
                    <a:pt x="443357" y="70802"/>
                  </a:lnTo>
                  <a:lnTo>
                    <a:pt x="443357" y="73279"/>
                  </a:lnTo>
                  <a:lnTo>
                    <a:pt x="445770" y="68707"/>
                  </a:lnTo>
                  <a:lnTo>
                    <a:pt x="447929" y="68707"/>
                  </a:lnTo>
                  <a:lnTo>
                    <a:pt x="447929" y="67945"/>
                  </a:lnTo>
                  <a:lnTo>
                    <a:pt x="448056" y="67945"/>
                  </a:lnTo>
                  <a:close/>
                </a:path>
                <a:path w="704214" h="732155">
                  <a:moveTo>
                    <a:pt x="448310" y="370205"/>
                  </a:moveTo>
                  <a:lnTo>
                    <a:pt x="447294" y="368935"/>
                  </a:lnTo>
                  <a:lnTo>
                    <a:pt x="445008" y="367677"/>
                  </a:lnTo>
                  <a:lnTo>
                    <a:pt x="446024" y="369366"/>
                  </a:lnTo>
                  <a:lnTo>
                    <a:pt x="446024" y="368935"/>
                  </a:lnTo>
                  <a:lnTo>
                    <a:pt x="448310" y="370205"/>
                  </a:lnTo>
                  <a:close/>
                </a:path>
                <a:path w="704214" h="732155">
                  <a:moveTo>
                    <a:pt x="449961" y="66675"/>
                  </a:moveTo>
                  <a:lnTo>
                    <a:pt x="448183" y="66675"/>
                  </a:lnTo>
                  <a:lnTo>
                    <a:pt x="448183" y="68072"/>
                  </a:lnTo>
                  <a:lnTo>
                    <a:pt x="449961" y="66675"/>
                  </a:lnTo>
                  <a:close/>
                </a:path>
                <a:path w="704214" h="732155">
                  <a:moveTo>
                    <a:pt x="450596" y="379463"/>
                  </a:moveTo>
                  <a:lnTo>
                    <a:pt x="448665" y="378091"/>
                  </a:lnTo>
                  <a:lnTo>
                    <a:pt x="449580" y="379095"/>
                  </a:lnTo>
                  <a:lnTo>
                    <a:pt x="450596" y="380377"/>
                  </a:lnTo>
                  <a:lnTo>
                    <a:pt x="450596" y="379463"/>
                  </a:lnTo>
                  <a:close/>
                </a:path>
                <a:path w="704214" h="732155">
                  <a:moveTo>
                    <a:pt x="450596" y="211467"/>
                  </a:moveTo>
                  <a:lnTo>
                    <a:pt x="448310" y="208915"/>
                  </a:lnTo>
                  <a:lnTo>
                    <a:pt x="447294" y="210185"/>
                  </a:lnTo>
                  <a:lnTo>
                    <a:pt x="447294" y="211467"/>
                  </a:lnTo>
                  <a:lnTo>
                    <a:pt x="450596" y="211467"/>
                  </a:lnTo>
                  <a:close/>
                </a:path>
                <a:path w="704214" h="732155">
                  <a:moveTo>
                    <a:pt x="450596" y="210185"/>
                  </a:moveTo>
                  <a:lnTo>
                    <a:pt x="449580" y="207645"/>
                  </a:lnTo>
                  <a:lnTo>
                    <a:pt x="448310" y="208915"/>
                  </a:lnTo>
                  <a:lnTo>
                    <a:pt x="450596" y="210185"/>
                  </a:lnTo>
                  <a:close/>
                </a:path>
                <a:path w="704214" h="732155">
                  <a:moveTo>
                    <a:pt x="452539" y="206375"/>
                  </a:moveTo>
                  <a:lnTo>
                    <a:pt x="450596" y="205117"/>
                  </a:lnTo>
                  <a:lnTo>
                    <a:pt x="451777" y="206375"/>
                  </a:lnTo>
                  <a:lnTo>
                    <a:pt x="452539" y="206375"/>
                  </a:lnTo>
                  <a:close/>
                </a:path>
                <a:path w="704214" h="732155">
                  <a:moveTo>
                    <a:pt x="453009" y="380377"/>
                  </a:moveTo>
                  <a:lnTo>
                    <a:pt x="451142" y="377431"/>
                  </a:lnTo>
                  <a:lnTo>
                    <a:pt x="450596" y="377126"/>
                  </a:lnTo>
                  <a:lnTo>
                    <a:pt x="450596" y="379463"/>
                  </a:lnTo>
                  <a:lnTo>
                    <a:pt x="451866" y="380377"/>
                  </a:lnTo>
                  <a:lnTo>
                    <a:pt x="453009" y="380377"/>
                  </a:lnTo>
                  <a:close/>
                </a:path>
                <a:path w="704214" h="732155">
                  <a:moveTo>
                    <a:pt x="453009" y="360045"/>
                  </a:moveTo>
                  <a:lnTo>
                    <a:pt x="450545" y="358724"/>
                  </a:lnTo>
                  <a:lnTo>
                    <a:pt x="450596" y="360045"/>
                  </a:lnTo>
                  <a:lnTo>
                    <a:pt x="453009" y="360045"/>
                  </a:lnTo>
                  <a:close/>
                </a:path>
                <a:path w="704214" h="732155">
                  <a:moveTo>
                    <a:pt x="453009" y="211467"/>
                  </a:moveTo>
                  <a:lnTo>
                    <a:pt x="451866" y="211467"/>
                  </a:lnTo>
                  <a:lnTo>
                    <a:pt x="453009" y="212725"/>
                  </a:lnTo>
                  <a:lnTo>
                    <a:pt x="453009" y="211467"/>
                  </a:lnTo>
                  <a:close/>
                </a:path>
                <a:path w="704214" h="732155">
                  <a:moveTo>
                    <a:pt x="453517" y="66675"/>
                  </a:moveTo>
                  <a:lnTo>
                    <a:pt x="448183" y="64135"/>
                  </a:lnTo>
                  <a:lnTo>
                    <a:pt x="449961" y="65405"/>
                  </a:lnTo>
                  <a:lnTo>
                    <a:pt x="449961" y="66675"/>
                  </a:lnTo>
                  <a:lnTo>
                    <a:pt x="451739" y="68072"/>
                  </a:lnTo>
                  <a:lnTo>
                    <a:pt x="453517" y="69342"/>
                  </a:lnTo>
                  <a:lnTo>
                    <a:pt x="453517" y="66675"/>
                  </a:lnTo>
                  <a:close/>
                </a:path>
                <a:path w="704214" h="732155">
                  <a:moveTo>
                    <a:pt x="454152" y="208915"/>
                  </a:moveTo>
                  <a:lnTo>
                    <a:pt x="451777" y="206375"/>
                  </a:lnTo>
                  <a:lnTo>
                    <a:pt x="450596" y="206375"/>
                  </a:lnTo>
                  <a:lnTo>
                    <a:pt x="449580" y="202565"/>
                  </a:lnTo>
                  <a:lnTo>
                    <a:pt x="450596" y="207645"/>
                  </a:lnTo>
                  <a:lnTo>
                    <a:pt x="454152" y="208915"/>
                  </a:lnTo>
                  <a:close/>
                </a:path>
                <a:path w="704214" h="732155">
                  <a:moveTo>
                    <a:pt x="454152" y="75565"/>
                  </a:moveTo>
                  <a:lnTo>
                    <a:pt x="450596" y="75565"/>
                  </a:lnTo>
                  <a:lnTo>
                    <a:pt x="454152" y="76835"/>
                  </a:lnTo>
                  <a:lnTo>
                    <a:pt x="454152" y="75565"/>
                  </a:lnTo>
                  <a:close/>
                </a:path>
                <a:path w="704214" h="732155">
                  <a:moveTo>
                    <a:pt x="455295" y="371475"/>
                  </a:moveTo>
                  <a:lnTo>
                    <a:pt x="454152" y="370205"/>
                  </a:lnTo>
                  <a:lnTo>
                    <a:pt x="453009" y="371475"/>
                  </a:lnTo>
                  <a:lnTo>
                    <a:pt x="455295" y="371475"/>
                  </a:lnTo>
                  <a:close/>
                </a:path>
                <a:path w="704214" h="732155">
                  <a:moveTo>
                    <a:pt x="456438" y="208915"/>
                  </a:moveTo>
                  <a:lnTo>
                    <a:pt x="454152" y="205117"/>
                  </a:lnTo>
                  <a:lnTo>
                    <a:pt x="454152" y="206375"/>
                  </a:lnTo>
                  <a:lnTo>
                    <a:pt x="452539" y="206375"/>
                  </a:lnTo>
                  <a:lnTo>
                    <a:pt x="456438" y="208915"/>
                  </a:lnTo>
                  <a:close/>
                </a:path>
                <a:path w="704214" h="732155">
                  <a:moveTo>
                    <a:pt x="457581" y="205117"/>
                  </a:moveTo>
                  <a:lnTo>
                    <a:pt x="456438" y="203835"/>
                  </a:lnTo>
                  <a:lnTo>
                    <a:pt x="456438" y="201295"/>
                  </a:lnTo>
                  <a:lnTo>
                    <a:pt x="455295" y="201295"/>
                  </a:lnTo>
                  <a:lnTo>
                    <a:pt x="455295" y="203835"/>
                  </a:lnTo>
                  <a:lnTo>
                    <a:pt x="457581" y="205117"/>
                  </a:lnTo>
                  <a:close/>
                </a:path>
                <a:path w="704214" h="732155">
                  <a:moveTo>
                    <a:pt x="462153" y="349885"/>
                  </a:moveTo>
                  <a:lnTo>
                    <a:pt x="459867" y="348627"/>
                  </a:lnTo>
                  <a:lnTo>
                    <a:pt x="462153" y="350316"/>
                  </a:lnTo>
                  <a:lnTo>
                    <a:pt x="462153" y="349885"/>
                  </a:lnTo>
                  <a:close/>
                </a:path>
                <a:path w="704214" h="732155">
                  <a:moveTo>
                    <a:pt x="462711" y="70167"/>
                  </a:moveTo>
                  <a:lnTo>
                    <a:pt x="462445" y="69418"/>
                  </a:lnTo>
                  <a:lnTo>
                    <a:pt x="462153" y="69215"/>
                  </a:lnTo>
                  <a:lnTo>
                    <a:pt x="462711" y="70167"/>
                  </a:lnTo>
                  <a:close/>
                </a:path>
                <a:path w="704214" h="732155">
                  <a:moveTo>
                    <a:pt x="464439" y="353695"/>
                  </a:moveTo>
                  <a:lnTo>
                    <a:pt x="463296" y="351155"/>
                  </a:lnTo>
                  <a:lnTo>
                    <a:pt x="462153" y="350316"/>
                  </a:lnTo>
                  <a:lnTo>
                    <a:pt x="462153" y="352425"/>
                  </a:lnTo>
                  <a:lnTo>
                    <a:pt x="464439" y="353695"/>
                  </a:lnTo>
                  <a:close/>
                </a:path>
                <a:path w="704214" h="732155">
                  <a:moveTo>
                    <a:pt x="464439" y="203200"/>
                  </a:moveTo>
                  <a:lnTo>
                    <a:pt x="462661" y="203200"/>
                  </a:lnTo>
                  <a:lnTo>
                    <a:pt x="464439" y="205105"/>
                  </a:lnTo>
                  <a:lnTo>
                    <a:pt x="464439" y="203200"/>
                  </a:lnTo>
                  <a:close/>
                </a:path>
                <a:path w="704214" h="732155">
                  <a:moveTo>
                    <a:pt x="466344" y="210439"/>
                  </a:moveTo>
                  <a:lnTo>
                    <a:pt x="464439" y="206756"/>
                  </a:lnTo>
                  <a:lnTo>
                    <a:pt x="457200" y="201422"/>
                  </a:lnTo>
                  <a:lnTo>
                    <a:pt x="460883" y="206756"/>
                  </a:lnTo>
                  <a:lnTo>
                    <a:pt x="466344" y="210439"/>
                  </a:lnTo>
                  <a:close/>
                </a:path>
                <a:path w="704214" h="732155">
                  <a:moveTo>
                    <a:pt x="468515" y="19875"/>
                  </a:moveTo>
                  <a:lnTo>
                    <a:pt x="467868" y="18427"/>
                  </a:lnTo>
                  <a:lnTo>
                    <a:pt x="465582" y="18427"/>
                  </a:lnTo>
                  <a:lnTo>
                    <a:pt x="465582" y="20967"/>
                  </a:lnTo>
                  <a:lnTo>
                    <a:pt x="468515" y="19875"/>
                  </a:lnTo>
                  <a:close/>
                </a:path>
                <a:path w="704214" h="732155">
                  <a:moveTo>
                    <a:pt x="469011" y="19697"/>
                  </a:moveTo>
                  <a:lnTo>
                    <a:pt x="468515" y="19875"/>
                  </a:lnTo>
                  <a:lnTo>
                    <a:pt x="469011" y="20967"/>
                  </a:lnTo>
                  <a:lnTo>
                    <a:pt x="469011" y="19697"/>
                  </a:lnTo>
                  <a:close/>
                </a:path>
                <a:path w="704214" h="732155">
                  <a:moveTo>
                    <a:pt x="472567" y="347345"/>
                  </a:moveTo>
                  <a:lnTo>
                    <a:pt x="471297" y="346075"/>
                  </a:lnTo>
                  <a:lnTo>
                    <a:pt x="470154" y="347345"/>
                  </a:lnTo>
                  <a:lnTo>
                    <a:pt x="472567" y="347345"/>
                  </a:lnTo>
                  <a:close/>
                </a:path>
                <a:path w="704214" h="732155">
                  <a:moveTo>
                    <a:pt x="472567" y="278765"/>
                  </a:moveTo>
                  <a:lnTo>
                    <a:pt x="471462" y="277596"/>
                  </a:lnTo>
                  <a:lnTo>
                    <a:pt x="471297" y="277507"/>
                  </a:lnTo>
                  <a:lnTo>
                    <a:pt x="472567" y="278765"/>
                  </a:lnTo>
                  <a:close/>
                </a:path>
                <a:path w="704214" h="732155">
                  <a:moveTo>
                    <a:pt x="477012" y="187325"/>
                  </a:moveTo>
                  <a:lnTo>
                    <a:pt x="473583" y="184785"/>
                  </a:lnTo>
                  <a:lnTo>
                    <a:pt x="474726" y="186067"/>
                  </a:lnTo>
                  <a:lnTo>
                    <a:pt x="474726" y="187325"/>
                  </a:lnTo>
                  <a:lnTo>
                    <a:pt x="477012" y="187325"/>
                  </a:lnTo>
                  <a:close/>
                </a:path>
                <a:path w="704214" h="732155">
                  <a:moveTo>
                    <a:pt x="478155" y="187325"/>
                  </a:moveTo>
                  <a:lnTo>
                    <a:pt x="477012" y="184785"/>
                  </a:lnTo>
                  <a:lnTo>
                    <a:pt x="477012" y="186067"/>
                  </a:lnTo>
                  <a:lnTo>
                    <a:pt x="478155" y="187325"/>
                  </a:lnTo>
                  <a:close/>
                </a:path>
                <a:path w="704214" h="732155">
                  <a:moveTo>
                    <a:pt x="479298" y="183515"/>
                  </a:moveTo>
                  <a:lnTo>
                    <a:pt x="475869" y="182245"/>
                  </a:lnTo>
                  <a:lnTo>
                    <a:pt x="479298" y="184746"/>
                  </a:lnTo>
                  <a:lnTo>
                    <a:pt x="479298" y="183515"/>
                  </a:lnTo>
                  <a:close/>
                </a:path>
                <a:path w="704214" h="732155">
                  <a:moveTo>
                    <a:pt x="479298" y="42672"/>
                  </a:moveTo>
                  <a:lnTo>
                    <a:pt x="475615" y="42672"/>
                  </a:lnTo>
                  <a:lnTo>
                    <a:pt x="477012" y="43688"/>
                  </a:lnTo>
                  <a:lnTo>
                    <a:pt x="478536" y="44704"/>
                  </a:lnTo>
                  <a:lnTo>
                    <a:pt x="478536" y="43688"/>
                  </a:lnTo>
                  <a:lnTo>
                    <a:pt x="479298" y="42672"/>
                  </a:lnTo>
                  <a:close/>
                </a:path>
                <a:path w="704214" h="732155">
                  <a:moveTo>
                    <a:pt x="480568" y="272415"/>
                  </a:moveTo>
                  <a:lnTo>
                    <a:pt x="479298" y="271157"/>
                  </a:lnTo>
                  <a:lnTo>
                    <a:pt x="480568" y="273265"/>
                  </a:lnTo>
                  <a:lnTo>
                    <a:pt x="480568" y="272415"/>
                  </a:lnTo>
                  <a:close/>
                </a:path>
                <a:path w="704214" h="732155">
                  <a:moveTo>
                    <a:pt x="480733" y="16014"/>
                  </a:moveTo>
                  <a:lnTo>
                    <a:pt x="478155" y="14617"/>
                  </a:lnTo>
                  <a:lnTo>
                    <a:pt x="480250" y="16827"/>
                  </a:lnTo>
                  <a:lnTo>
                    <a:pt x="480733" y="16014"/>
                  </a:lnTo>
                  <a:close/>
                </a:path>
                <a:path w="704214" h="732155">
                  <a:moveTo>
                    <a:pt x="480822" y="273685"/>
                  </a:moveTo>
                  <a:lnTo>
                    <a:pt x="480568" y="273265"/>
                  </a:lnTo>
                  <a:lnTo>
                    <a:pt x="480568" y="273685"/>
                  </a:lnTo>
                  <a:lnTo>
                    <a:pt x="480822" y="273685"/>
                  </a:lnTo>
                  <a:close/>
                </a:path>
                <a:path w="704214" h="732155">
                  <a:moveTo>
                    <a:pt x="481584" y="274967"/>
                  </a:moveTo>
                  <a:lnTo>
                    <a:pt x="479298" y="272415"/>
                  </a:lnTo>
                  <a:lnTo>
                    <a:pt x="479298" y="273685"/>
                  </a:lnTo>
                  <a:lnTo>
                    <a:pt x="481584" y="274967"/>
                  </a:lnTo>
                  <a:close/>
                </a:path>
                <a:path w="704214" h="732155">
                  <a:moveTo>
                    <a:pt x="482206" y="187325"/>
                  </a:moveTo>
                  <a:lnTo>
                    <a:pt x="481660" y="186905"/>
                  </a:lnTo>
                  <a:lnTo>
                    <a:pt x="480568" y="186512"/>
                  </a:lnTo>
                  <a:lnTo>
                    <a:pt x="480568" y="187325"/>
                  </a:lnTo>
                  <a:lnTo>
                    <a:pt x="482206" y="187325"/>
                  </a:lnTo>
                  <a:close/>
                </a:path>
                <a:path w="704214" h="732155">
                  <a:moveTo>
                    <a:pt x="482854" y="187325"/>
                  </a:moveTo>
                  <a:lnTo>
                    <a:pt x="481101" y="186067"/>
                  </a:lnTo>
                  <a:lnTo>
                    <a:pt x="479298" y="184746"/>
                  </a:lnTo>
                  <a:lnTo>
                    <a:pt x="479298" y="186067"/>
                  </a:lnTo>
                  <a:lnTo>
                    <a:pt x="480568" y="186512"/>
                  </a:lnTo>
                  <a:lnTo>
                    <a:pt x="480568" y="186067"/>
                  </a:lnTo>
                  <a:lnTo>
                    <a:pt x="481660" y="186905"/>
                  </a:lnTo>
                  <a:lnTo>
                    <a:pt x="482854" y="187325"/>
                  </a:lnTo>
                  <a:close/>
                </a:path>
                <a:path w="704214" h="732155">
                  <a:moveTo>
                    <a:pt x="482854" y="17145"/>
                  </a:moveTo>
                  <a:lnTo>
                    <a:pt x="481584" y="14617"/>
                  </a:lnTo>
                  <a:lnTo>
                    <a:pt x="480733" y="16014"/>
                  </a:lnTo>
                  <a:lnTo>
                    <a:pt x="482854" y="17145"/>
                  </a:lnTo>
                  <a:close/>
                </a:path>
                <a:path w="704214" h="732155">
                  <a:moveTo>
                    <a:pt x="483870" y="188595"/>
                  </a:moveTo>
                  <a:lnTo>
                    <a:pt x="482854" y="187325"/>
                  </a:lnTo>
                  <a:lnTo>
                    <a:pt x="482206" y="187325"/>
                  </a:lnTo>
                  <a:lnTo>
                    <a:pt x="483870" y="188595"/>
                  </a:lnTo>
                  <a:close/>
                </a:path>
                <a:path w="704214" h="732155">
                  <a:moveTo>
                    <a:pt x="484632" y="353060"/>
                  </a:moveTo>
                  <a:lnTo>
                    <a:pt x="481431" y="351409"/>
                  </a:lnTo>
                  <a:lnTo>
                    <a:pt x="480771" y="352425"/>
                  </a:lnTo>
                  <a:lnTo>
                    <a:pt x="479755" y="353453"/>
                  </a:lnTo>
                  <a:lnTo>
                    <a:pt x="475488" y="351790"/>
                  </a:lnTo>
                  <a:lnTo>
                    <a:pt x="477393" y="353060"/>
                  </a:lnTo>
                  <a:lnTo>
                    <a:pt x="479171" y="354330"/>
                  </a:lnTo>
                  <a:lnTo>
                    <a:pt x="482727" y="355600"/>
                  </a:lnTo>
                  <a:lnTo>
                    <a:pt x="481215" y="353453"/>
                  </a:lnTo>
                  <a:lnTo>
                    <a:pt x="480949" y="353060"/>
                  </a:lnTo>
                  <a:lnTo>
                    <a:pt x="484632" y="353060"/>
                  </a:lnTo>
                  <a:close/>
                </a:path>
                <a:path w="704214" h="732155">
                  <a:moveTo>
                    <a:pt x="484632" y="41656"/>
                  </a:moveTo>
                  <a:lnTo>
                    <a:pt x="483108" y="39751"/>
                  </a:lnTo>
                  <a:lnTo>
                    <a:pt x="483108" y="41656"/>
                  </a:lnTo>
                  <a:lnTo>
                    <a:pt x="484632" y="41656"/>
                  </a:lnTo>
                  <a:close/>
                </a:path>
                <a:path w="704214" h="732155">
                  <a:moveTo>
                    <a:pt x="484632" y="39751"/>
                  </a:moveTo>
                  <a:lnTo>
                    <a:pt x="481584" y="38608"/>
                  </a:lnTo>
                  <a:lnTo>
                    <a:pt x="478536" y="36576"/>
                  </a:lnTo>
                  <a:lnTo>
                    <a:pt x="483108" y="39751"/>
                  </a:lnTo>
                  <a:lnTo>
                    <a:pt x="484632" y="39751"/>
                  </a:lnTo>
                  <a:close/>
                </a:path>
                <a:path w="704214" h="732155">
                  <a:moveTo>
                    <a:pt x="486156" y="183515"/>
                  </a:moveTo>
                  <a:lnTo>
                    <a:pt x="483870" y="182245"/>
                  </a:lnTo>
                  <a:lnTo>
                    <a:pt x="485140" y="184785"/>
                  </a:lnTo>
                  <a:lnTo>
                    <a:pt x="486156" y="186067"/>
                  </a:lnTo>
                  <a:lnTo>
                    <a:pt x="486156" y="183515"/>
                  </a:lnTo>
                  <a:close/>
                </a:path>
                <a:path w="704214" h="732155">
                  <a:moveTo>
                    <a:pt x="489635" y="10795"/>
                  </a:moveTo>
                  <a:lnTo>
                    <a:pt x="486156" y="6985"/>
                  </a:lnTo>
                  <a:lnTo>
                    <a:pt x="487426" y="10795"/>
                  </a:lnTo>
                  <a:lnTo>
                    <a:pt x="488569" y="10795"/>
                  </a:lnTo>
                  <a:lnTo>
                    <a:pt x="489635" y="10795"/>
                  </a:lnTo>
                  <a:close/>
                </a:path>
                <a:path w="704214" h="732155">
                  <a:moveTo>
                    <a:pt x="489826" y="10998"/>
                  </a:moveTo>
                  <a:lnTo>
                    <a:pt x="489712" y="10795"/>
                  </a:lnTo>
                  <a:lnTo>
                    <a:pt x="489826" y="10998"/>
                  </a:lnTo>
                  <a:close/>
                </a:path>
                <a:path w="704214" h="732155">
                  <a:moveTo>
                    <a:pt x="490855" y="8267"/>
                  </a:moveTo>
                  <a:lnTo>
                    <a:pt x="488569" y="8267"/>
                  </a:lnTo>
                  <a:lnTo>
                    <a:pt x="489712" y="10795"/>
                  </a:lnTo>
                  <a:lnTo>
                    <a:pt x="490855" y="8267"/>
                  </a:lnTo>
                  <a:close/>
                </a:path>
                <a:path w="704214" h="732155">
                  <a:moveTo>
                    <a:pt x="491998" y="8267"/>
                  </a:moveTo>
                  <a:lnTo>
                    <a:pt x="490855" y="8267"/>
                  </a:lnTo>
                  <a:lnTo>
                    <a:pt x="491998" y="10795"/>
                  </a:lnTo>
                  <a:lnTo>
                    <a:pt x="491998" y="8267"/>
                  </a:lnTo>
                  <a:close/>
                </a:path>
                <a:path w="704214" h="732155">
                  <a:moveTo>
                    <a:pt x="492683" y="7505"/>
                  </a:moveTo>
                  <a:lnTo>
                    <a:pt x="491998" y="6985"/>
                  </a:lnTo>
                  <a:lnTo>
                    <a:pt x="491998" y="8267"/>
                  </a:lnTo>
                  <a:lnTo>
                    <a:pt x="492683" y="7505"/>
                  </a:lnTo>
                  <a:close/>
                </a:path>
                <a:path w="704214" h="732155">
                  <a:moveTo>
                    <a:pt x="493953" y="6083"/>
                  </a:moveTo>
                  <a:lnTo>
                    <a:pt x="491998" y="5715"/>
                  </a:lnTo>
                  <a:lnTo>
                    <a:pt x="493141" y="6985"/>
                  </a:lnTo>
                  <a:lnTo>
                    <a:pt x="493953" y="6083"/>
                  </a:lnTo>
                  <a:close/>
                </a:path>
                <a:path w="704214" h="732155">
                  <a:moveTo>
                    <a:pt x="495427" y="9525"/>
                  </a:moveTo>
                  <a:lnTo>
                    <a:pt x="493141" y="6985"/>
                  </a:lnTo>
                  <a:lnTo>
                    <a:pt x="492683" y="7505"/>
                  </a:lnTo>
                  <a:lnTo>
                    <a:pt x="495427" y="9525"/>
                  </a:lnTo>
                  <a:close/>
                </a:path>
                <a:path w="704214" h="732155">
                  <a:moveTo>
                    <a:pt x="496570" y="12065"/>
                  </a:moveTo>
                  <a:lnTo>
                    <a:pt x="495427" y="10795"/>
                  </a:lnTo>
                  <a:lnTo>
                    <a:pt x="493141" y="9525"/>
                  </a:lnTo>
                  <a:lnTo>
                    <a:pt x="494284" y="12065"/>
                  </a:lnTo>
                  <a:lnTo>
                    <a:pt x="496570" y="12065"/>
                  </a:lnTo>
                  <a:close/>
                </a:path>
                <a:path w="704214" h="732155">
                  <a:moveTo>
                    <a:pt x="498856" y="6985"/>
                  </a:moveTo>
                  <a:lnTo>
                    <a:pt x="497713" y="4445"/>
                  </a:lnTo>
                  <a:lnTo>
                    <a:pt x="494284" y="5715"/>
                  </a:lnTo>
                  <a:lnTo>
                    <a:pt x="493953" y="6083"/>
                  </a:lnTo>
                  <a:lnTo>
                    <a:pt x="498856" y="6985"/>
                  </a:lnTo>
                  <a:close/>
                </a:path>
                <a:path w="704214" h="732155">
                  <a:moveTo>
                    <a:pt x="499872" y="345440"/>
                  </a:moveTo>
                  <a:lnTo>
                    <a:pt x="493903" y="345440"/>
                  </a:lnTo>
                  <a:lnTo>
                    <a:pt x="496824" y="347853"/>
                  </a:lnTo>
                  <a:lnTo>
                    <a:pt x="499872" y="345440"/>
                  </a:lnTo>
                  <a:close/>
                </a:path>
                <a:path w="704214" h="732155">
                  <a:moveTo>
                    <a:pt x="499872" y="340995"/>
                  </a:moveTo>
                  <a:lnTo>
                    <a:pt x="496824" y="338836"/>
                  </a:lnTo>
                  <a:lnTo>
                    <a:pt x="493903" y="338836"/>
                  </a:lnTo>
                  <a:lnTo>
                    <a:pt x="499872" y="343281"/>
                  </a:lnTo>
                  <a:lnTo>
                    <a:pt x="499872" y="340995"/>
                  </a:lnTo>
                  <a:close/>
                </a:path>
                <a:path w="704214" h="732155">
                  <a:moveTo>
                    <a:pt x="502793" y="345440"/>
                  </a:moveTo>
                  <a:lnTo>
                    <a:pt x="499872" y="343281"/>
                  </a:lnTo>
                  <a:lnTo>
                    <a:pt x="499872" y="345440"/>
                  </a:lnTo>
                  <a:lnTo>
                    <a:pt x="502793" y="345440"/>
                  </a:lnTo>
                  <a:close/>
                </a:path>
                <a:path w="704214" h="732155">
                  <a:moveTo>
                    <a:pt x="504571" y="321957"/>
                  </a:moveTo>
                  <a:lnTo>
                    <a:pt x="502285" y="321957"/>
                  </a:lnTo>
                  <a:lnTo>
                    <a:pt x="502285" y="323215"/>
                  </a:lnTo>
                  <a:lnTo>
                    <a:pt x="503999" y="323215"/>
                  </a:lnTo>
                  <a:lnTo>
                    <a:pt x="504571" y="321957"/>
                  </a:lnTo>
                  <a:close/>
                </a:path>
                <a:path w="704214" h="732155">
                  <a:moveTo>
                    <a:pt x="505714" y="323215"/>
                  </a:moveTo>
                  <a:lnTo>
                    <a:pt x="503999" y="323215"/>
                  </a:lnTo>
                  <a:lnTo>
                    <a:pt x="503428" y="324485"/>
                  </a:lnTo>
                  <a:lnTo>
                    <a:pt x="505714" y="324485"/>
                  </a:lnTo>
                  <a:lnTo>
                    <a:pt x="505714" y="323215"/>
                  </a:lnTo>
                  <a:close/>
                </a:path>
                <a:path w="704214" h="732155">
                  <a:moveTo>
                    <a:pt x="505714" y="167017"/>
                  </a:moveTo>
                  <a:lnTo>
                    <a:pt x="502285" y="163195"/>
                  </a:lnTo>
                  <a:lnTo>
                    <a:pt x="502285" y="165735"/>
                  </a:lnTo>
                  <a:lnTo>
                    <a:pt x="505714" y="167017"/>
                  </a:lnTo>
                  <a:close/>
                </a:path>
                <a:path w="704214" h="732155">
                  <a:moveTo>
                    <a:pt x="507492" y="338328"/>
                  </a:moveTo>
                  <a:lnTo>
                    <a:pt x="503174" y="329438"/>
                  </a:lnTo>
                  <a:lnTo>
                    <a:pt x="503174" y="338328"/>
                  </a:lnTo>
                  <a:lnTo>
                    <a:pt x="507492" y="338328"/>
                  </a:lnTo>
                  <a:close/>
                </a:path>
                <a:path w="704214" h="732155">
                  <a:moveTo>
                    <a:pt x="509143" y="20967"/>
                  </a:moveTo>
                  <a:lnTo>
                    <a:pt x="506857" y="18427"/>
                  </a:lnTo>
                  <a:lnTo>
                    <a:pt x="508000" y="20967"/>
                  </a:lnTo>
                  <a:lnTo>
                    <a:pt x="509143" y="20967"/>
                  </a:lnTo>
                  <a:close/>
                </a:path>
                <a:path w="704214" h="732155">
                  <a:moveTo>
                    <a:pt x="510286" y="182245"/>
                  </a:moveTo>
                  <a:lnTo>
                    <a:pt x="508000" y="179717"/>
                  </a:lnTo>
                  <a:lnTo>
                    <a:pt x="508000" y="182245"/>
                  </a:lnTo>
                  <a:lnTo>
                    <a:pt x="509143" y="183515"/>
                  </a:lnTo>
                  <a:lnTo>
                    <a:pt x="510286" y="182245"/>
                  </a:lnTo>
                  <a:close/>
                </a:path>
                <a:path w="704214" h="732155">
                  <a:moveTo>
                    <a:pt x="512064" y="334010"/>
                  </a:moveTo>
                  <a:lnTo>
                    <a:pt x="507492" y="329438"/>
                  </a:lnTo>
                  <a:lnTo>
                    <a:pt x="503174" y="329438"/>
                  </a:lnTo>
                  <a:lnTo>
                    <a:pt x="512064" y="334010"/>
                  </a:lnTo>
                  <a:close/>
                </a:path>
                <a:path w="704214" h="732155">
                  <a:moveTo>
                    <a:pt x="512572" y="320675"/>
                  </a:moveTo>
                  <a:lnTo>
                    <a:pt x="511429" y="319405"/>
                  </a:lnTo>
                  <a:lnTo>
                    <a:pt x="510286" y="319405"/>
                  </a:lnTo>
                  <a:lnTo>
                    <a:pt x="511429" y="320675"/>
                  </a:lnTo>
                  <a:lnTo>
                    <a:pt x="512572" y="320675"/>
                  </a:lnTo>
                  <a:close/>
                </a:path>
                <a:path w="704214" h="732155">
                  <a:moveTo>
                    <a:pt x="512572" y="318135"/>
                  </a:moveTo>
                  <a:lnTo>
                    <a:pt x="510286" y="315607"/>
                  </a:lnTo>
                  <a:lnTo>
                    <a:pt x="509143" y="315607"/>
                  </a:lnTo>
                  <a:lnTo>
                    <a:pt x="510286" y="318135"/>
                  </a:lnTo>
                  <a:lnTo>
                    <a:pt x="512572" y="318135"/>
                  </a:lnTo>
                  <a:close/>
                </a:path>
                <a:path w="704214" h="732155">
                  <a:moveTo>
                    <a:pt x="513715" y="323215"/>
                  </a:moveTo>
                  <a:lnTo>
                    <a:pt x="512572" y="321957"/>
                  </a:lnTo>
                  <a:lnTo>
                    <a:pt x="512572" y="323215"/>
                  </a:lnTo>
                  <a:lnTo>
                    <a:pt x="513715" y="323215"/>
                  </a:lnTo>
                  <a:close/>
                </a:path>
                <a:path w="704214" h="732155">
                  <a:moveTo>
                    <a:pt x="514858" y="164465"/>
                  </a:moveTo>
                  <a:lnTo>
                    <a:pt x="513715" y="163195"/>
                  </a:lnTo>
                  <a:lnTo>
                    <a:pt x="512572" y="163195"/>
                  </a:lnTo>
                  <a:lnTo>
                    <a:pt x="512572" y="164465"/>
                  </a:lnTo>
                  <a:lnTo>
                    <a:pt x="514858" y="164465"/>
                  </a:lnTo>
                  <a:close/>
                </a:path>
                <a:path w="704214" h="732155">
                  <a:moveTo>
                    <a:pt x="516382" y="313067"/>
                  </a:moveTo>
                  <a:lnTo>
                    <a:pt x="516001" y="311785"/>
                  </a:lnTo>
                  <a:lnTo>
                    <a:pt x="516001" y="313067"/>
                  </a:lnTo>
                  <a:lnTo>
                    <a:pt x="516382" y="313067"/>
                  </a:lnTo>
                  <a:close/>
                </a:path>
                <a:path w="704214" h="732155">
                  <a:moveTo>
                    <a:pt x="517131" y="316865"/>
                  </a:moveTo>
                  <a:lnTo>
                    <a:pt x="514858" y="315607"/>
                  </a:lnTo>
                  <a:lnTo>
                    <a:pt x="516001" y="316865"/>
                  </a:lnTo>
                  <a:lnTo>
                    <a:pt x="517131" y="316865"/>
                  </a:lnTo>
                  <a:close/>
                </a:path>
                <a:path w="704214" h="732155">
                  <a:moveTo>
                    <a:pt x="518414" y="313067"/>
                  </a:moveTo>
                  <a:lnTo>
                    <a:pt x="516382" y="313067"/>
                  </a:lnTo>
                  <a:lnTo>
                    <a:pt x="517144" y="315607"/>
                  </a:lnTo>
                  <a:lnTo>
                    <a:pt x="518414" y="313067"/>
                  </a:lnTo>
                  <a:close/>
                </a:path>
                <a:path w="704214" h="732155">
                  <a:moveTo>
                    <a:pt x="519430" y="160667"/>
                  </a:moveTo>
                  <a:lnTo>
                    <a:pt x="516001" y="158115"/>
                  </a:lnTo>
                  <a:lnTo>
                    <a:pt x="516001" y="161937"/>
                  </a:lnTo>
                  <a:lnTo>
                    <a:pt x="513715" y="159385"/>
                  </a:lnTo>
                  <a:lnTo>
                    <a:pt x="511429" y="158115"/>
                  </a:lnTo>
                  <a:lnTo>
                    <a:pt x="514858" y="161937"/>
                  </a:lnTo>
                  <a:lnTo>
                    <a:pt x="517144" y="163195"/>
                  </a:lnTo>
                  <a:lnTo>
                    <a:pt x="517144" y="161937"/>
                  </a:lnTo>
                  <a:lnTo>
                    <a:pt x="517144" y="160667"/>
                  </a:lnTo>
                  <a:lnTo>
                    <a:pt x="519430" y="163195"/>
                  </a:lnTo>
                  <a:lnTo>
                    <a:pt x="519430" y="160667"/>
                  </a:lnTo>
                  <a:close/>
                </a:path>
                <a:path w="704214" h="732155">
                  <a:moveTo>
                    <a:pt x="519430" y="151777"/>
                  </a:moveTo>
                  <a:lnTo>
                    <a:pt x="517144" y="149225"/>
                  </a:lnTo>
                  <a:lnTo>
                    <a:pt x="518795" y="151599"/>
                  </a:lnTo>
                  <a:lnTo>
                    <a:pt x="519430" y="151777"/>
                  </a:lnTo>
                  <a:close/>
                </a:path>
                <a:path w="704214" h="732155">
                  <a:moveTo>
                    <a:pt x="519430" y="12065"/>
                  </a:moveTo>
                  <a:lnTo>
                    <a:pt x="517144" y="8267"/>
                  </a:lnTo>
                  <a:lnTo>
                    <a:pt x="518922" y="8267"/>
                  </a:lnTo>
                  <a:lnTo>
                    <a:pt x="518414" y="6985"/>
                  </a:lnTo>
                  <a:lnTo>
                    <a:pt x="517144" y="5715"/>
                  </a:lnTo>
                  <a:lnTo>
                    <a:pt x="518236" y="6515"/>
                  </a:lnTo>
                  <a:lnTo>
                    <a:pt x="516001" y="3175"/>
                  </a:lnTo>
                  <a:lnTo>
                    <a:pt x="514858" y="3175"/>
                  </a:lnTo>
                  <a:lnTo>
                    <a:pt x="516001" y="5715"/>
                  </a:lnTo>
                  <a:lnTo>
                    <a:pt x="513715" y="5715"/>
                  </a:lnTo>
                  <a:lnTo>
                    <a:pt x="512572" y="3175"/>
                  </a:lnTo>
                  <a:lnTo>
                    <a:pt x="512572" y="1917"/>
                  </a:lnTo>
                  <a:lnTo>
                    <a:pt x="511429" y="635"/>
                  </a:lnTo>
                  <a:lnTo>
                    <a:pt x="510286" y="3175"/>
                  </a:lnTo>
                  <a:lnTo>
                    <a:pt x="512572" y="4445"/>
                  </a:lnTo>
                  <a:lnTo>
                    <a:pt x="512572" y="5715"/>
                  </a:lnTo>
                  <a:lnTo>
                    <a:pt x="510286" y="4445"/>
                  </a:lnTo>
                  <a:lnTo>
                    <a:pt x="511429" y="8267"/>
                  </a:lnTo>
                  <a:lnTo>
                    <a:pt x="510286" y="6985"/>
                  </a:lnTo>
                  <a:lnTo>
                    <a:pt x="510286" y="5715"/>
                  </a:lnTo>
                  <a:lnTo>
                    <a:pt x="509143" y="4445"/>
                  </a:lnTo>
                  <a:lnTo>
                    <a:pt x="506857" y="3175"/>
                  </a:lnTo>
                  <a:lnTo>
                    <a:pt x="508000" y="8267"/>
                  </a:lnTo>
                  <a:lnTo>
                    <a:pt x="504571" y="4445"/>
                  </a:lnTo>
                  <a:lnTo>
                    <a:pt x="502285" y="3175"/>
                  </a:lnTo>
                  <a:lnTo>
                    <a:pt x="504571" y="5715"/>
                  </a:lnTo>
                  <a:lnTo>
                    <a:pt x="504571" y="6985"/>
                  </a:lnTo>
                  <a:lnTo>
                    <a:pt x="502285" y="5715"/>
                  </a:lnTo>
                  <a:lnTo>
                    <a:pt x="502285" y="6985"/>
                  </a:lnTo>
                  <a:lnTo>
                    <a:pt x="503428" y="6985"/>
                  </a:lnTo>
                  <a:lnTo>
                    <a:pt x="503428" y="8267"/>
                  </a:lnTo>
                  <a:lnTo>
                    <a:pt x="504571" y="9525"/>
                  </a:lnTo>
                  <a:lnTo>
                    <a:pt x="502285" y="8267"/>
                  </a:lnTo>
                  <a:lnTo>
                    <a:pt x="502285" y="9525"/>
                  </a:lnTo>
                  <a:lnTo>
                    <a:pt x="501142" y="8267"/>
                  </a:lnTo>
                  <a:lnTo>
                    <a:pt x="501142" y="10795"/>
                  </a:lnTo>
                  <a:lnTo>
                    <a:pt x="496570" y="13335"/>
                  </a:lnTo>
                  <a:lnTo>
                    <a:pt x="494284" y="12065"/>
                  </a:lnTo>
                  <a:lnTo>
                    <a:pt x="491998" y="10795"/>
                  </a:lnTo>
                  <a:lnTo>
                    <a:pt x="493141" y="14617"/>
                  </a:lnTo>
                  <a:lnTo>
                    <a:pt x="489826" y="10998"/>
                  </a:lnTo>
                  <a:lnTo>
                    <a:pt x="491998" y="14617"/>
                  </a:lnTo>
                  <a:lnTo>
                    <a:pt x="488569" y="10795"/>
                  </a:lnTo>
                  <a:lnTo>
                    <a:pt x="489712" y="14617"/>
                  </a:lnTo>
                  <a:lnTo>
                    <a:pt x="488569" y="14617"/>
                  </a:lnTo>
                  <a:lnTo>
                    <a:pt x="488569" y="13335"/>
                  </a:lnTo>
                  <a:lnTo>
                    <a:pt x="487426" y="12065"/>
                  </a:lnTo>
                  <a:lnTo>
                    <a:pt x="487426" y="13335"/>
                  </a:lnTo>
                  <a:lnTo>
                    <a:pt x="486156" y="12065"/>
                  </a:lnTo>
                  <a:lnTo>
                    <a:pt x="488569" y="15875"/>
                  </a:lnTo>
                  <a:lnTo>
                    <a:pt x="482854" y="17145"/>
                  </a:lnTo>
                  <a:lnTo>
                    <a:pt x="480568" y="17145"/>
                  </a:lnTo>
                  <a:lnTo>
                    <a:pt x="480250" y="16827"/>
                  </a:lnTo>
                  <a:lnTo>
                    <a:pt x="479285" y="18427"/>
                  </a:lnTo>
                  <a:lnTo>
                    <a:pt x="475856" y="19697"/>
                  </a:lnTo>
                  <a:lnTo>
                    <a:pt x="471297" y="20967"/>
                  </a:lnTo>
                  <a:lnTo>
                    <a:pt x="470154" y="19697"/>
                  </a:lnTo>
                  <a:lnTo>
                    <a:pt x="470154" y="18427"/>
                  </a:lnTo>
                  <a:lnTo>
                    <a:pt x="466725" y="17145"/>
                  </a:lnTo>
                  <a:lnTo>
                    <a:pt x="467868" y="18427"/>
                  </a:lnTo>
                  <a:lnTo>
                    <a:pt x="469011" y="19697"/>
                  </a:lnTo>
                  <a:lnTo>
                    <a:pt x="470154" y="20967"/>
                  </a:lnTo>
                  <a:lnTo>
                    <a:pt x="470154" y="23495"/>
                  </a:lnTo>
                  <a:lnTo>
                    <a:pt x="469011" y="20967"/>
                  </a:lnTo>
                  <a:lnTo>
                    <a:pt x="469011" y="22225"/>
                  </a:lnTo>
                  <a:lnTo>
                    <a:pt x="466725" y="23495"/>
                  </a:lnTo>
                  <a:lnTo>
                    <a:pt x="467868" y="28575"/>
                  </a:lnTo>
                  <a:lnTo>
                    <a:pt x="463296" y="26035"/>
                  </a:lnTo>
                  <a:lnTo>
                    <a:pt x="465582" y="28575"/>
                  </a:lnTo>
                  <a:lnTo>
                    <a:pt x="463499" y="28575"/>
                  </a:lnTo>
                  <a:lnTo>
                    <a:pt x="461899" y="27432"/>
                  </a:lnTo>
                  <a:lnTo>
                    <a:pt x="461010" y="28625"/>
                  </a:lnTo>
                  <a:lnTo>
                    <a:pt x="459867" y="28575"/>
                  </a:lnTo>
                  <a:lnTo>
                    <a:pt x="459867" y="30149"/>
                  </a:lnTo>
                  <a:lnTo>
                    <a:pt x="459117" y="31127"/>
                  </a:lnTo>
                  <a:lnTo>
                    <a:pt x="458711" y="31127"/>
                  </a:lnTo>
                  <a:lnTo>
                    <a:pt x="456438" y="32385"/>
                  </a:lnTo>
                  <a:lnTo>
                    <a:pt x="455295" y="31127"/>
                  </a:lnTo>
                  <a:lnTo>
                    <a:pt x="456438" y="29845"/>
                  </a:lnTo>
                  <a:lnTo>
                    <a:pt x="454152" y="28575"/>
                  </a:lnTo>
                  <a:lnTo>
                    <a:pt x="454152" y="34925"/>
                  </a:lnTo>
                  <a:lnTo>
                    <a:pt x="453009" y="33667"/>
                  </a:lnTo>
                  <a:lnTo>
                    <a:pt x="453009" y="36195"/>
                  </a:lnTo>
                  <a:lnTo>
                    <a:pt x="451866" y="36195"/>
                  </a:lnTo>
                  <a:lnTo>
                    <a:pt x="449580" y="34925"/>
                  </a:lnTo>
                  <a:lnTo>
                    <a:pt x="448310" y="32385"/>
                  </a:lnTo>
                  <a:lnTo>
                    <a:pt x="449567" y="31127"/>
                  </a:lnTo>
                  <a:lnTo>
                    <a:pt x="451866" y="32385"/>
                  </a:lnTo>
                  <a:lnTo>
                    <a:pt x="453009" y="36195"/>
                  </a:lnTo>
                  <a:lnTo>
                    <a:pt x="453009" y="33667"/>
                  </a:lnTo>
                  <a:lnTo>
                    <a:pt x="453009" y="31127"/>
                  </a:lnTo>
                  <a:lnTo>
                    <a:pt x="450596" y="31127"/>
                  </a:lnTo>
                  <a:lnTo>
                    <a:pt x="449580" y="28575"/>
                  </a:lnTo>
                  <a:lnTo>
                    <a:pt x="447294" y="28575"/>
                  </a:lnTo>
                  <a:lnTo>
                    <a:pt x="446024" y="32385"/>
                  </a:lnTo>
                  <a:lnTo>
                    <a:pt x="446024" y="37465"/>
                  </a:lnTo>
                  <a:lnTo>
                    <a:pt x="443738" y="36195"/>
                  </a:lnTo>
                  <a:lnTo>
                    <a:pt x="445008" y="33667"/>
                  </a:lnTo>
                  <a:lnTo>
                    <a:pt x="442595" y="32385"/>
                  </a:lnTo>
                  <a:lnTo>
                    <a:pt x="438023" y="37465"/>
                  </a:lnTo>
                  <a:lnTo>
                    <a:pt x="433451" y="36195"/>
                  </a:lnTo>
                  <a:lnTo>
                    <a:pt x="434594" y="40017"/>
                  </a:lnTo>
                  <a:lnTo>
                    <a:pt x="432308" y="38735"/>
                  </a:lnTo>
                  <a:lnTo>
                    <a:pt x="431165" y="38735"/>
                  </a:lnTo>
                  <a:lnTo>
                    <a:pt x="431165" y="40017"/>
                  </a:lnTo>
                  <a:lnTo>
                    <a:pt x="427736" y="40017"/>
                  </a:lnTo>
                  <a:lnTo>
                    <a:pt x="428879" y="47625"/>
                  </a:lnTo>
                  <a:lnTo>
                    <a:pt x="424307" y="42545"/>
                  </a:lnTo>
                  <a:lnTo>
                    <a:pt x="422783" y="44246"/>
                  </a:lnTo>
                  <a:lnTo>
                    <a:pt x="424307" y="45085"/>
                  </a:lnTo>
                  <a:lnTo>
                    <a:pt x="424307" y="46367"/>
                  </a:lnTo>
                  <a:lnTo>
                    <a:pt x="426593" y="50165"/>
                  </a:lnTo>
                  <a:lnTo>
                    <a:pt x="424307" y="48895"/>
                  </a:lnTo>
                  <a:lnTo>
                    <a:pt x="423164" y="47625"/>
                  </a:lnTo>
                  <a:lnTo>
                    <a:pt x="422300" y="44780"/>
                  </a:lnTo>
                  <a:lnTo>
                    <a:pt x="422021" y="45085"/>
                  </a:lnTo>
                  <a:lnTo>
                    <a:pt x="416306" y="45085"/>
                  </a:lnTo>
                  <a:lnTo>
                    <a:pt x="416306" y="50165"/>
                  </a:lnTo>
                  <a:lnTo>
                    <a:pt x="412750" y="48895"/>
                  </a:lnTo>
                  <a:lnTo>
                    <a:pt x="414020" y="51435"/>
                  </a:lnTo>
                  <a:lnTo>
                    <a:pt x="409448" y="50165"/>
                  </a:lnTo>
                  <a:lnTo>
                    <a:pt x="410591" y="52717"/>
                  </a:lnTo>
                  <a:lnTo>
                    <a:pt x="407162" y="51435"/>
                  </a:lnTo>
                  <a:lnTo>
                    <a:pt x="409448" y="55245"/>
                  </a:lnTo>
                  <a:lnTo>
                    <a:pt x="407162" y="52717"/>
                  </a:lnTo>
                  <a:lnTo>
                    <a:pt x="406019" y="52717"/>
                  </a:lnTo>
                  <a:lnTo>
                    <a:pt x="400177" y="56515"/>
                  </a:lnTo>
                  <a:lnTo>
                    <a:pt x="397891" y="59905"/>
                  </a:lnTo>
                  <a:lnTo>
                    <a:pt x="397891" y="94615"/>
                  </a:lnTo>
                  <a:lnTo>
                    <a:pt x="396748" y="94615"/>
                  </a:lnTo>
                  <a:lnTo>
                    <a:pt x="394462" y="93345"/>
                  </a:lnTo>
                  <a:lnTo>
                    <a:pt x="393319" y="90817"/>
                  </a:lnTo>
                  <a:lnTo>
                    <a:pt x="395605" y="92075"/>
                  </a:lnTo>
                  <a:lnTo>
                    <a:pt x="396748" y="92075"/>
                  </a:lnTo>
                  <a:lnTo>
                    <a:pt x="397891" y="94615"/>
                  </a:lnTo>
                  <a:lnTo>
                    <a:pt x="397891" y="59905"/>
                  </a:lnTo>
                  <a:lnTo>
                    <a:pt x="396748" y="61595"/>
                  </a:lnTo>
                  <a:lnTo>
                    <a:pt x="388747" y="62865"/>
                  </a:lnTo>
                  <a:lnTo>
                    <a:pt x="389890" y="62865"/>
                  </a:lnTo>
                  <a:lnTo>
                    <a:pt x="389890" y="64135"/>
                  </a:lnTo>
                  <a:lnTo>
                    <a:pt x="391033" y="64135"/>
                  </a:lnTo>
                  <a:lnTo>
                    <a:pt x="385318" y="65417"/>
                  </a:lnTo>
                  <a:lnTo>
                    <a:pt x="385318" y="98425"/>
                  </a:lnTo>
                  <a:lnTo>
                    <a:pt x="384175" y="100965"/>
                  </a:lnTo>
                  <a:lnTo>
                    <a:pt x="380746" y="98425"/>
                  </a:lnTo>
                  <a:lnTo>
                    <a:pt x="381889" y="97167"/>
                  </a:lnTo>
                  <a:lnTo>
                    <a:pt x="381889" y="95885"/>
                  </a:lnTo>
                  <a:lnTo>
                    <a:pt x="384175" y="97167"/>
                  </a:lnTo>
                  <a:lnTo>
                    <a:pt x="385318" y="98425"/>
                  </a:lnTo>
                  <a:lnTo>
                    <a:pt x="385318" y="65417"/>
                  </a:lnTo>
                  <a:lnTo>
                    <a:pt x="379603" y="67945"/>
                  </a:lnTo>
                  <a:lnTo>
                    <a:pt x="377317" y="73025"/>
                  </a:lnTo>
                  <a:lnTo>
                    <a:pt x="377317" y="75565"/>
                  </a:lnTo>
                  <a:lnTo>
                    <a:pt x="372745" y="71767"/>
                  </a:lnTo>
                  <a:lnTo>
                    <a:pt x="372745" y="74295"/>
                  </a:lnTo>
                  <a:lnTo>
                    <a:pt x="373888" y="74295"/>
                  </a:lnTo>
                  <a:lnTo>
                    <a:pt x="373888" y="75565"/>
                  </a:lnTo>
                  <a:lnTo>
                    <a:pt x="369189" y="75565"/>
                  </a:lnTo>
                  <a:lnTo>
                    <a:pt x="369189" y="78117"/>
                  </a:lnTo>
                  <a:lnTo>
                    <a:pt x="368173" y="78117"/>
                  </a:lnTo>
                  <a:lnTo>
                    <a:pt x="366903" y="76835"/>
                  </a:lnTo>
                  <a:lnTo>
                    <a:pt x="365887" y="76835"/>
                  </a:lnTo>
                  <a:lnTo>
                    <a:pt x="365887" y="114935"/>
                  </a:lnTo>
                  <a:lnTo>
                    <a:pt x="364617" y="114935"/>
                  </a:lnTo>
                  <a:lnTo>
                    <a:pt x="364617" y="116217"/>
                  </a:lnTo>
                  <a:lnTo>
                    <a:pt x="363601" y="114935"/>
                  </a:lnTo>
                  <a:lnTo>
                    <a:pt x="363169" y="113665"/>
                  </a:lnTo>
                  <a:lnTo>
                    <a:pt x="362331" y="111125"/>
                  </a:lnTo>
                  <a:lnTo>
                    <a:pt x="364617" y="112395"/>
                  </a:lnTo>
                  <a:lnTo>
                    <a:pt x="365887" y="114935"/>
                  </a:lnTo>
                  <a:lnTo>
                    <a:pt x="365887" y="76835"/>
                  </a:lnTo>
                  <a:lnTo>
                    <a:pt x="363601" y="83185"/>
                  </a:lnTo>
                  <a:lnTo>
                    <a:pt x="356616" y="84467"/>
                  </a:lnTo>
                  <a:lnTo>
                    <a:pt x="350888" y="85737"/>
                  </a:lnTo>
                  <a:lnTo>
                    <a:pt x="352044" y="85737"/>
                  </a:lnTo>
                  <a:lnTo>
                    <a:pt x="352044" y="86995"/>
                  </a:lnTo>
                  <a:lnTo>
                    <a:pt x="345719" y="90817"/>
                  </a:lnTo>
                  <a:lnTo>
                    <a:pt x="340029" y="94615"/>
                  </a:lnTo>
                  <a:lnTo>
                    <a:pt x="334352" y="99695"/>
                  </a:lnTo>
                  <a:lnTo>
                    <a:pt x="328041" y="103517"/>
                  </a:lnTo>
                  <a:lnTo>
                    <a:pt x="330327" y="108585"/>
                  </a:lnTo>
                  <a:lnTo>
                    <a:pt x="322199" y="109867"/>
                  </a:lnTo>
                  <a:lnTo>
                    <a:pt x="318744" y="111150"/>
                  </a:lnTo>
                  <a:lnTo>
                    <a:pt x="316484" y="113665"/>
                  </a:lnTo>
                  <a:lnTo>
                    <a:pt x="317754" y="116217"/>
                  </a:lnTo>
                  <a:lnTo>
                    <a:pt x="313055" y="114935"/>
                  </a:lnTo>
                  <a:lnTo>
                    <a:pt x="314198" y="116217"/>
                  </a:lnTo>
                  <a:lnTo>
                    <a:pt x="314198" y="117475"/>
                  </a:lnTo>
                  <a:lnTo>
                    <a:pt x="309626" y="114935"/>
                  </a:lnTo>
                  <a:lnTo>
                    <a:pt x="313055" y="120015"/>
                  </a:lnTo>
                  <a:lnTo>
                    <a:pt x="308483" y="118745"/>
                  </a:lnTo>
                  <a:lnTo>
                    <a:pt x="307340" y="125095"/>
                  </a:lnTo>
                  <a:lnTo>
                    <a:pt x="298196" y="125095"/>
                  </a:lnTo>
                  <a:lnTo>
                    <a:pt x="297053" y="131445"/>
                  </a:lnTo>
                  <a:lnTo>
                    <a:pt x="295783" y="131445"/>
                  </a:lnTo>
                  <a:lnTo>
                    <a:pt x="294767" y="130175"/>
                  </a:lnTo>
                  <a:lnTo>
                    <a:pt x="291211" y="137795"/>
                  </a:lnTo>
                  <a:lnTo>
                    <a:pt x="282194" y="137795"/>
                  </a:lnTo>
                  <a:lnTo>
                    <a:pt x="280174" y="144145"/>
                  </a:lnTo>
                  <a:lnTo>
                    <a:pt x="334911" y="144145"/>
                  </a:lnTo>
                  <a:lnTo>
                    <a:pt x="338328" y="141617"/>
                  </a:lnTo>
                  <a:lnTo>
                    <a:pt x="337185" y="140335"/>
                  </a:lnTo>
                  <a:lnTo>
                    <a:pt x="341757" y="140335"/>
                  </a:lnTo>
                  <a:lnTo>
                    <a:pt x="342900" y="132715"/>
                  </a:lnTo>
                  <a:lnTo>
                    <a:pt x="354330" y="133985"/>
                  </a:lnTo>
                  <a:lnTo>
                    <a:pt x="354482" y="132715"/>
                  </a:lnTo>
                  <a:lnTo>
                    <a:pt x="354647" y="131445"/>
                  </a:lnTo>
                  <a:lnTo>
                    <a:pt x="355473" y="125095"/>
                  </a:lnTo>
                  <a:lnTo>
                    <a:pt x="356616" y="126377"/>
                  </a:lnTo>
                  <a:lnTo>
                    <a:pt x="356616" y="127635"/>
                  </a:lnTo>
                  <a:lnTo>
                    <a:pt x="357759" y="127635"/>
                  </a:lnTo>
                  <a:lnTo>
                    <a:pt x="360045" y="122567"/>
                  </a:lnTo>
                  <a:lnTo>
                    <a:pt x="363499" y="121323"/>
                  </a:lnTo>
                  <a:lnTo>
                    <a:pt x="363359" y="121158"/>
                  </a:lnTo>
                  <a:lnTo>
                    <a:pt x="361188" y="120015"/>
                  </a:lnTo>
                  <a:lnTo>
                    <a:pt x="357759" y="117475"/>
                  </a:lnTo>
                  <a:lnTo>
                    <a:pt x="357759" y="116217"/>
                  </a:lnTo>
                  <a:lnTo>
                    <a:pt x="357759" y="113665"/>
                  </a:lnTo>
                  <a:lnTo>
                    <a:pt x="361188" y="117475"/>
                  </a:lnTo>
                  <a:lnTo>
                    <a:pt x="363601" y="117475"/>
                  </a:lnTo>
                  <a:lnTo>
                    <a:pt x="364617" y="118745"/>
                  </a:lnTo>
                  <a:lnTo>
                    <a:pt x="364617" y="120015"/>
                  </a:lnTo>
                  <a:lnTo>
                    <a:pt x="371602" y="121285"/>
                  </a:lnTo>
                  <a:lnTo>
                    <a:pt x="369989" y="116217"/>
                  </a:lnTo>
                  <a:lnTo>
                    <a:pt x="369189" y="113665"/>
                  </a:lnTo>
                  <a:lnTo>
                    <a:pt x="375031" y="116217"/>
                  </a:lnTo>
                  <a:lnTo>
                    <a:pt x="373888" y="113665"/>
                  </a:lnTo>
                  <a:lnTo>
                    <a:pt x="372745" y="111125"/>
                  </a:lnTo>
                  <a:lnTo>
                    <a:pt x="376174" y="111125"/>
                  </a:lnTo>
                  <a:lnTo>
                    <a:pt x="379603" y="113665"/>
                  </a:lnTo>
                  <a:lnTo>
                    <a:pt x="379603" y="112395"/>
                  </a:lnTo>
                  <a:lnTo>
                    <a:pt x="378460" y="111125"/>
                  </a:lnTo>
                  <a:lnTo>
                    <a:pt x="381889" y="111125"/>
                  </a:lnTo>
                  <a:lnTo>
                    <a:pt x="383032" y="108585"/>
                  </a:lnTo>
                  <a:lnTo>
                    <a:pt x="387604" y="108585"/>
                  </a:lnTo>
                  <a:lnTo>
                    <a:pt x="385318" y="106045"/>
                  </a:lnTo>
                  <a:lnTo>
                    <a:pt x="385318" y="104775"/>
                  </a:lnTo>
                  <a:lnTo>
                    <a:pt x="389890" y="103517"/>
                  </a:lnTo>
                  <a:lnTo>
                    <a:pt x="390804" y="100965"/>
                  </a:lnTo>
                  <a:lnTo>
                    <a:pt x="392176" y="97167"/>
                  </a:lnTo>
                  <a:lnTo>
                    <a:pt x="397637" y="98158"/>
                  </a:lnTo>
                  <a:lnTo>
                    <a:pt x="396748" y="97167"/>
                  </a:lnTo>
                  <a:lnTo>
                    <a:pt x="401447" y="95885"/>
                  </a:lnTo>
                  <a:lnTo>
                    <a:pt x="402018" y="94615"/>
                  </a:lnTo>
                  <a:lnTo>
                    <a:pt x="403733" y="90817"/>
                  </a:lnTo>
                  <a:lnTo>
                    <a:pt x="406019" y="90817"/>
                  </a:lnTo>
                  <a:lnTo>
                    <a:pt x="403733" y="89535"/>
                  </a:lnTo>
                  <a:lnTo>
                    <a:pt x="402463" y="85737"/>
                  </a:lnTo>
                  <a:lnTo>
                    <a:pt x="402463" y="83185"/>
                  </a:lnTo>
                  <a:lnTo>
                    <a:pt x="406019" y="83185"/>
                  </a:lnTo>
                  <a:lnTo>
                    <a:pt x="407162" y="85737"/>
                  </a:lnTo>
                  <a:lnTo>
                    <a:pt x="410591" y="85737"/>
                  </a:lnTo>
                  <a:lnTo>
                    <a:pt x="409448" y="84480"/>
                  </a:lnTo>
                  <a:lnTo>
                    <a:pt x="411734" y="85737"/>
                  </a:lnTo>
                  <a:lnTo>
                    <a:pt x="412737" y="85737"/>
                  </a:lnTo>
                  <a:lnTo>
                    <a:pt x="411734" y="84467"/>
                  </a:lnTo>
                  <a:lnTo>
                    <a:pt x="411734" y="81927"/>
                  </a:lnTo>
                  <a:lnTo>
                    <a:pt x="409448" y="81927"/>
                  </a:lnTo>
                  <a:lnTo>
                    <a:pt x="409448" y="84467"/>
                  </a:lnTo>
                  <a:lnTo>
                    <a:pt x="408305" y="83185"/>
                  </a:lnTo>
                  <a:lnTo>
                    <a:pt x="407162" y="81927"/>
                  </a:lnTo>
                  <a:lnTo>
                    <a:pt x="407162" y="80645"/>
                  </a:lnTo>
                  <a:lnTo>
                    <a:pt x="405955" y="78117"/>
                  </a:lnTo>
                  <a:lnTo>
                    <a:pt x="404749" y="75565"/>
                  </a:lnTo>
                  <a:lnTo>
                    <a:pt x="410591" y="79375"/>
                  </a:lnTo>
                  <a:lnTo>
                    <a:pt x="410591" y="78117"/>
                  </a:lnTo>
                  <a:lnTo>
                    <a:pt x="412750" y="78117"/>
                  </a:lnTo>
                  <a:lnTo>
                    <a:pt x="414020" y="80645"/>
                  </a:lnTo>
                  <a:lnTo>
                    <a:pt x="414020" y="84467"/>
                  </a:lnTo>
                  <a:lnTo>
                    <a:pt x="412750" y="85737"/>
                  </a:lnTo>
                  <a:lnTo>
                    <a:pt x="418579" y="85737"/>
                  </a:lnTo>
                  <a:lnTo>
                    <a:pt x="422021" y="83185"/>
                  </a:lnTo>
                  <a:lnTo>
                    <a:pt x="422021" y="81927"/>
                  </a:lnTo>
                  <a:lnTo>
                    <a:pt x="419735" y="80645"/>
                  </a:lnTo>
                  <a:lnTo>
                    <a:pt x="419735" y="78117"/>
                  </a:lnTo>
                  <a:lnTo>
                    <a:pt x="416306" y="74295"/>
                  </a:lnTo>
                  <a:lnTo>
                    <a:pt x="418592" y="75565"/>
                  </a:lnTo>
                  <a:lnTo>
                    <a:pt x="419735" y="76835"/>
                  </a:lnTo>
                  <a:lnTo>
                    <a:pt x="419735" y="78117"/>
                  </a:lnTo>
                  <a:lnTo>
                    <a:pt x="424307" y="84467"/>
                  </a:lnTo>
                  <a:lnTo>
                    <a:pt x="425221" y="79375"/>
                  </a:lnTo>
                  <a:lnTo>
                    <a:pt x="425221" y="78613"/>
                  </a:lnTo>
                  <a:lnTo>
                    <a:pt x="422021" y="76835"/>
                  </a:lnTo>
                  <a:lnTo>
                    <a:pt x="424307" y="75565"/>
                  </a:lnTo>
                  <a:lnTo>
                    <a:pt x="425767" y="76657"/>
                  </a:lnTo>
                  <a:lnTo>
                    <a:pt x="425450" y="75565"/>
                  </a:lnTo>
                  <a:lnTo>
                    <a:pt x="426364" y="77089"/>
                  </a:lnTo>
                  <a:lnTo>
                    <a:pt x="431165" y="80645"/>
                  </a:lnTo>
                  <a:lnTo>
                    <a:pt x="431165" y="75565"/>
                  </a:lnTo>
                  <a:lnTo>
                    <a:pt x="435737" y="75565"/>
                  </a:lnTo>
                  <a:lnTo>
                    <a:pt x="434594" y="74295"/>
                  </a:lnTo>
                  <a:lnTo>
                    <a:pt x="433451" y="74295"/>
                  </a:lnTo>
                  <a:lnTo>
                    <a:pt x="433451" y="71767"/>
                  </a:lnTo>
                  <a:lnTo>
                    <a:pt x="434594" y="71767"/>
                  </a:lnTo>
                  <a:lnTo>
                    <a:pt x="434594" y="73025"/>
                  </a:lnTo>
                  <a:lnTo>
                    <a:pt x="435737" y="74295"/>
                  </a:lnTo>
                  <a:lnTo>
                    <a:pt x="437007" y="75565"/>
                  </a:lnTo>
                  <a:lnTo>
                    <a:pt x="438023" y="74295"/>
                  </a:lnTo>
                  <a:lnTo>
                    <a:pt x="437007" y="71767"/>
                  </a:lnTo>
                  <a:lnTo>
                    <a:pt x="435737" y="71767"/>
                  </a:lnTo>
                  <a:lnTo>
                    <a:pt x="434594" y="70485"/>
                  </a:lnTo>
                  <a:lnTo>
                    <a:pt x="434594" y="69215"/>
                  </a:lnTo>
                  <a:lnTo>
                    <a:pt x="433451" y="67945"/>
                  </a:lnTo>
                  <a:lnTo>
                    <a:pt x="433451" y="70485"/>
                  </a:lnTo>
                  <a:lnTo>
                    <a:pt x="432308" y="69215"/>
                  </a:lnTo>
                  <a:lnTo>
                    <a:pt x="431736" y="67945"/>
                  </a:lnTo>
                  <a:lnTo>
                    <a:pt x="431165" y="66675"/>
                  </a:lnTo>
                  <a:lnTo>
                    <a:pt x="431165" y="71767"/>
                  </a:lnTo>
                  <a:lnTo>
                    <a:pt x="428879" y="71767"/>
                  </a:lnTo>
                  <a:lnTo>
                    <a:pt x="428879" y="70485"/>
                  </a:lnTo>
                  <a:lnTo>
                    <a:pt x="427736" y="67945"/>
                  </a:lnTo>
                  <a:lnTo>
                    <a:pt x="430022" y="69215"/>
                  </a:lnTo>
                  <a:lnTo>
                    <a:pt x="431165" y="71767"/>
                  </a:lnTo>
                  <a:lnTo>
                    <a:pt x="431165" y="66675"/>
                  </a:lnTo>
                  <a:lnTo>
                    <a:pt x="434594" y="67945"/>
                  </a:lnTo>
                  <a:lnTo>
                    <a:pt x="433438" y="66675"/>
                  </a:lnTo>
                  <a:lnTo>
                    <a:pt x="432308" y="65417"/>
                  </a:lnTo>
                  <a:lnTo>
                    <a:pt x="435241" y="67589"/>
                  </a:lnTo>
                  <a:lnTo>
                    <a:pt x="434594" y="65417"/>
                  </a:lnTo>
                  <a:lnTo>
                    <a:pt x="435737" y="66027"/>
                  </a:lnTo>
                  <a:lnTo>
                    <a:pt x="435737" y="65417"/>
                  </a:lnTo>
                  <a:lnTo>
                    <a:pt x="437007" y="65417"/>
                  </a:lnTo>
                  <a:lnTo>
                    <a:pt x="437959" y="66484"/>
                  </a:lnTo>
                  <a:lnTo>
                    <a:pt x="437680" y="65417"/>
                  </a:lnTo>
                  <a:lnTo>
                    <a:pt x="437007" y="62865"/>
                  </a:lnTo>
                  <a:lnTo>
                    <a:pt x="439293" y="62865"/>
                  </a:lnTo>
                  <a:lnTo>
                    <a:pt x="438023" y="60325"/>
                  </a:lnTo>
                  <a:lnTo>
                    <a:pt x="440309" y="60325"/>
                  </a:lnTo>
                  <a:lnTo>
                    <a:pt x="441579" y="62865"/>
                  </a:lnTo>
                  <a:lnTo>
                    <a:pt x="442595" y="61595"/>
                  </a:lnTo>
                  <a:lnTo>
                    <a:pt x="441769" y="60325"/>
                  </a:lnTo>
                  <a:lnTo>
                    <a:pt x="439293" y="56515"/>
                  </a:lnTo>
                  <a:lnTo>
                    <a:pt x="441579" y="57785"/>
                  </a:lnTo>
                  <a:lnTo>
                    <a:pt x="442595" y="57785"/>
                  </a:lnTo>
                  <a:lnTo>
                    <a:pt x="442074" y="56515"/>
                  </a:lnTo>
                  <a:lnTo>
                    <a:pt x="441579" y="55245"/>
                  </a:lnTo>
                  <a:lnTo>
                    <a:pt x="446024" y="59067"/>
                  </a:lnTo>
                  <a:lnTo>
                    <a:pt x="445008" y="56515"/>
                  </a:lnTo>
                  <a:lnTo>
                    <a:pt x="446024" y="57785"/>
                  </a:lnTo>
                  <a:lnTo>
                    <a:pt x="446024" y="59067"/>
                  </a:lnTo>
                  <a:lnTo>
                    <a:pt x="448310" y="60325"/>
                  </a:lnTo>
                  <a:lnTo>
                    <a:pt x="446595" y="56515"/>
                  </a:lnTo>
                  <a:lnTo>
                    <a:pt x="446024" y="55245"/>
                  </a:lnTo>
                  <a:lnTo>
                    <a:pt x="447548" y="52717"/>
                  </a:lnTo>
                  <a:lnTo>
                    <a:pt x="448310" y="51435"/>
                  </a:lnTo>
                  <a:lnTo>
                    <a:pt x="451866" y="55245"/>
                  </a:lnTo>
                  <a:lnTo>
                    <a:pt x="453009" y="53975"/>
                  </a:lnTo>
                  <a:lnTo>
                    <a:pt x="455295" y="55245"/>
                  </a:lnTo>
                  <a:lnTo>
                    <a:pt x="454533" y="53975"/>
                  </a:lnTo>
                  <a:lnTo>
                    <a:pt x="453009" y="51435"/>
                  </a:lnTo>
                  <a:lnTo>
                    <a:pt x="457581" y="53975"/>
                  </a:lnTo>
                  <a:lnTo>
                    <a:pt x="455866" y="50165"/>
                  </a:lnTo>
                  <a:lnTo>
                    <a:pt x="455295" y="48895"/>
                  </a:lnTo>
                  <a:lnTo>
                    <a:pt x="459867" y="51435"/>
                  </a:lnTo>
                  <a:lnTo>
                    <a:pt x="458965" y="48895"/>
                  </a:lnTo>
                  <a:lnTo>
                    <a:pt x="464045" y="48895"/>
                  </a:lnTo>
                  <a:lnTo>
                    <a:pt x="464235" y="47625"/>
                  </a:lnTo>
                  <a:lnTo>
                    <a:pt x="464439" y="46367"/>
                  </a:lnTo>
                  <a:lnTo>
                    <a:pt x="466725" y="46367"/>
                  </a:lnTo>
                  <a:lnTo>
                    <a:pt x="467868" y="42545"/>
                  </a:lnTo>
                  <a:lnTo>
                    <a:pt x="471297" y="43815"/>
                  </a:lnTo>
                  <a:lnTo>
                    <a:pt x="472567" y="45085"/>
                  </a:lnTo>
                  <a:lnTo>
                    <a:pt x="472059" y="42545"/>
                  </a:lnTo>
                  <a:lnTo>
                    <a:pt x="471297" y="38735"/>
                  </a:lnTo>
                  <a:lnTo>
                    <a:pt x="479666" y="42176"/>
                  </a:lnTo>
                  <a:lnTo>
                    <a:pt x="479298" y="42672"/>
                  </a:lnTo>
                  <a:lnTo>
                    <a:pt x="481584" y="42672"/>
                  </a:lnTo>
                  <a:lnTo>
                    <a:pt x="481050" y="41656"/>
                  </a:lnTo>
                  <a:lnTo>
                    <a:pt x="480568" y="41656"/>
                  </a:lnTo>
                  <a:lnTo>
                    <a:pt x="480568" y="40728"/>
                  </a:lnTo>
                  <a:lnTo>
                    <a:pt x="481050" y="41656"/>
                  </a:lnTo>
                  <a:lnTo>
                    <a:pt x="483108" y="41656"/>
                  </a:lnTo>
                  <a:lnTo>
                    <a:pt x="481584" y="39751"/>
                  </a:lnTo>
                  <a:lnTo>
                    <a:pt x="480568" y="39751"/>
                  </a:lnTo>
                  <a:lnTo>
                    <a:pt x="480568" y="38735"/>
                  </a:lnTo>
                  <a:lnTo>
                    <a:pt x="479298" y="37465"/>
                  </a:lnTo>
                  <a:lnTo>
                    <a:pt x="479298" y="38735"/>
                  </a:lnTo>
                  <a:lnTo>
                    <a:pt x="478155" y="37465"/>
                  </a:lnTo>
                  <a:lnTo>
                    <a:pt x="477012" y="37465"/>
                  </a:lnTo>
                  <a:lnTo>
                    <a:pt x="477012" y="36195"/>
                  </a:lnTo>
                  <a:lnTo>
                    <a:pt x="478155" y="34925"/>
                  </a:lnTo>
                  <a:lnTo>
                    <a:pt x="481584" y="36195"/>
                  </a:lnTo>
                  <a:lnTo>
                    <a:pt x="482854" y="36195"/>
                  </a:lnTo>
                  <a:lnTo>
                    <a:pt x="482854" y="33667"/>
                  </a:lnTo>
                  <a:lnTo>
                    <a:pt x="481584" y="34925"/>
                  </a:lnTo>
                  <a:lnTo>
                    <a:pt x="479298" y="32385"/>
                  </a:lnTo>
                  <a:lnTo>
                    <a:pt x="482854" y="33667"/>
                  </a:lnTo>
                  <a:lnTo>
                    <a:pt x="481584" y="32385"/>
                  </a:lnTo>
                  <a:lnTo>
                    <a:pt x="480568" y="31127"/>
                  </a:lnTo>
                  <a:lnTo>
                    <a:pt x="482854" y="33667"/>
                  </a:lnTo>
                  <a:lnTo>
                    <a:pt x="483870" y="32385"/>
                  </a:lnTo>
                  <a:lnTo>
                    <a:pt x="481584" y="29845"/>
                  </a:lnTo>
                  <a:lnTo>
                    <a:pt x="479298" y="27317"/>
                  </a:lnTo>
                  <a:lnTo>
                    <a:pt x="488569" y="32385"/>
                  </a:lnTo>
                  <a:lnTo>
                    <a:pt x="487426" y="27317"/>
                  </a:lnTo>
                  <a:lnTo>
                    <a:pt x="489712" y="28575"/>
                  </a:lnTo>
                  <a:lnTo>
                    <a:pt x="490855" y="31127"/>
                  </a:lnTo>
                  <a:lnTo>
                    <a:pt x="493141" y="32385"/>
                  </a:lnTo>
                  <a:lnTo>
                    <a:pt x="491998" y="29845"/>
                  </a:lnTo>
                  <a:lnTo>
                    <a:pt x="493141" y="29845"/>
                  </a:lnTo>
                  <a:lnTo>
                    <a:pt x="493141" y="28575"/>
                  </a:lnTo>
                  <a:lnTo>
                    <a:pt x="490855" y="28575"/>
                  </a:lnTo>
                  <a:lnTo>
                    <a:pt x="489712" y="27317"/>
                  </a:lnTo>
                  <a:lnTo>
                    <a:pt x="488569" y="26035"/>
                  </a:lnTo>
                  <a:lnTo>
                    <a:pt x="495427" y="26035"/>
                  </a:lnTo>
                  <a:lnTo>
                    <a:pt x="496570" y="24765"/>
                  </a:lnTo>
                  <a:lnTo>
                    <a:pt x="497713" y="26035"/>
                  </a:lnTo>
                  <a:lnTo>
                    <a:pt x="497713" y="27317"/>
                  </a:lnTo>
                  <a:lnTo>
                    <a:pt x="499999" y="28575"/>
                  </a:lnTo>
                  <a:lnTo>
                    <a:pt x="498284" y="24765"/>
                  </a:lnTo>
                  <a:lnTo>
                    <a:pt x="497713" y="23495"/>
                  </a:lnTo>
                  <a:lnTo>
                    <a:pt x="496570" y="20967"/>
                  </a:lnTo>
                  <a:lnTo>
                    <a:pt x="503428" y="20967"/>
                  </a:lnTo>
                  <a:lnTo>
                    <a:pt x="503428" y="18427"/>
                  </a:lnTo>
                  <a:lnTo>
                    <a:pt x="505714" y="19697"/>
                  </a:lnTo>
                  <a:lnTo>
                    <a:pt x="506844" y="18427"/>
                  </a:lnTo>
                  <a:lnTo>
                    <a:pt x="512572" y="22225"/>
                  </a:lnTo>
                  <a:lnTo>
                    <a:pt x="511810" y="19697"/>
                  </a:lnTo>
                  <a:lnTo>
                    <a:pt x="511429" y="18427"/>
                  </a:lnTo>
                  <a:lnTo>
                    <a:pt x="509143" y="18427"/>
                  </a:lnTo>
                  <a:lnTo>
                    <a:pt x="507987" y="18427"/>
                  </a:lnTo>
                  <a:lnTo>
                    <a:pt x="509130" y="17145"/>
                  </a:lnTo>
                  <a:lnTo>
                    <a:pt x="510286" y="15875"/>
                  </a:lnTo>
                  <a:lnTo>
                    <a:pt x="514858" y="17145"/>
                  </a:lnTo>
                  <a:lnTo>
                    <a:pt x="514565" y="15875"/>
                  </a:lnTo>
                  <a:lnTo>
                    <a:pt x="514286" y="14617"/>
                  </a:lnTo>
                  <a:lnTo>
                    <a:pt x="513994" y="13335"/>
                  </a:lnTo>
                  <a:lnTo>
                    <a:pt x="513715" y="12065"/>
                  </a:lnTo>
                  <a:lnTo>
                    <a:pt x="516001" y="14617"/>
                  </a:lnTo>
                  <a:lnTo>
                    <a:pt x="519430" y="15875"/>
                  </a:lnTo>
                  <a:lnTo>
                    <a:pt x="518414" y="14617"/>
                  </a:lnTo>
                  <a:lnTo>
                    <a:pt x="516001" y="13335"/>
                  </a:lnTo>
                  <a:lnTo>
                    <a:pt x="514858" y="12065"/>
                  </a:lnTo>
                  <a:lnTo>
                    <a:pt x="513994" y="10795"/>
                  </a:lnTo>
                  <a:lnTo>
                    <a:pt x="513143" y="9525"/>
                  </a:lnTo>
                  <a:lnTo>
                    <a:pt x="512279" y="8267"/>
                  </a:lnTo>
                  <a:lnTo>
                    <a:pt x="511429" y="6985"/>
                  </a:lnTo>
                  <a:lnTo>
                    <a:pt x="519430" y="12065"/>
                  </a:lnTo>
                  <a:close/>
                </a:path>
                <a:path w="704214" h="732155">
                  <a:moveTo>
                    <a:pt x="519938" y="7721"/>
                  </a:moveTo>
                  <a:lnTo>
                    <a:pt x="518236" y="6515"/>
                  </a:lnTo>
                  <a:lnTo>
                    <a:pt x="519430" y="8267"/>
                  </a:lnTo>
                  <a:lnTo>
                    <a:pt x="519938" y="7721"/>
                  </a:lnTo>
                  <a:close/>
                </a:path>
                <a:path w="704214" h="732155">
                  <a:moveTo>
                    <a:pt x="520700" y="154317"/>
                  </a:moveTo>
                  <a:lnTo>
                    <a:pt x="518795" y="151599"/>
                  </a:lnTo>
                  <a:lnTo>
                    <a:pt x="514858" y="150495"/>
                  </a:lnTo>
                  <a:lnTo>
                    <a:pt x="517144" y="153035"/>
                  </a:lnTo>
                  <a:lnTo>
                    <a:pt x="518414" y="153035"/>
                  </a:lnTo>
                  <a:lnTo>
                    <a:pt x="518414" y="153492"/>
                  </a:lnTo>
                  <a:lnTo>
                    <a:pt x="520700" y="154317"/>
                  </a:lnTo>
                  <a:close/>
                </a:path>
                <a:path w="704214" h="732155">
                  <a:moveTo>
                    <a:pt x="520700" y="8267"/>
                  </a:moveTo>
                  <a:lnTo>
                    <a:pt x="519430" y="8267"/>
                  </a:lnTo>
                  <a:lnTo>
                    <a:pt x="518922" y="8267"/>
                  </a:lnTo>
                  <a:lnTo>
                    <a:pt x="519430" y="9525"/>
                  </a:lnTo>
                  <a:lnTo>
                    <a:pt x="520141" y="9931"/>
                  </a:lnTo>
                  <a:lnTo>
                    <a:pt x="520700" y="8267"/>
                  </a:lnTo>
                  <a:close/>
                </a:path>
                <a:path w="704214" h="732155">
                  <a:moveTo>
                    <a:pt x="521716" y="310515"/>
                  </a:moveTo>
                  <a:lnTo>
                    <a:pt x="520700" y="310515"/>
                  </a:lnTo>
                  <a:lnTo>
                    <a:pt x="521716" y="311645"/>
                  </a:lnTo>
                  <a:lnTo>
                    <a:pt x="521716" y="310515"/>
                  </a:lnTo>
                  <a:close/>
                </a:path>
                <a:path w="704214" h="732155">
                  <a:moveTo>
                    <a:pt x="521716" y="250837"/>
                  </a:moveTo>
                  <a:lnTo>
                    <a:pt x="520700" y="250837"/>
                  </a:lnTo>
                  <a:lnTo>
                    <a:pt x="521716" y="252107"/>
                  </a:lnTo>
                  <a:lnTo>
                    <a:pt x="521716" y="250837"/>
                  </a:lnTo>
                  <a:close/>
                </a:path>
                <a:path w="704214" h="732155">
                  <a:moveTo>
                    <a:pt x="521716" y="38735"/>
                  </a:moveTo>
                  <a:lnTo>
                    <a:pt x="519430" y="37465"/>
                  </a:lnTo>
                  <a:lnTo>
                    <a:pt x="521716" y="40017"/>
                  </a:lnTo>
                  <a:lnTo>
                    <a:pt x="521716" y="38735"/>
                  </a:lnTo>
                  <a:close/>
                </a:path>
                <a:path w="704214" h="732155">
                  <a:moveTo>
                    <a:pt x="521716" y="10795"/>
                  </a:moveTo>
                  <a:lnTo>
                    <a:pt x="520141" y="9931"/>
                  </a:lnTo>
                  <a:lnTo>
                    <a:pt x="519430" y="12065"/>
                  </a:lnTo>
                  <a:lnTo>
                    <a:pt x="521716" y="13335"/>
                  </a:lnTo>
                  <a:lnTo>
                    <a:pt x="521716" y="10795"/>
                  </a:lnTo>
                  <a:close/>
                </a:path>
                <a:path w="704214" h="732155">
                  <a:moveTo>
                    <a:pt x="525272" y="175895"/>
                  </a:moveTo>
                  <a:lnTo>
                    <a:pt x="524002" y="173367"/>
                  </a:lnTo>
                  <a:lnTo>
                    <a:pt x="524116" y="174625"/>
                  </a:lnTo>
                  <a:lnTo>
                    <a:pt x="525272" y="175895"/>
                  </a:lnTo>
                  <a:close/>
                </a:path>
                <a:path w="704214" h="732155">
                  <a:moveTo>
                    <a:pt x="526415" y="304165"/>
                  </a:moveTo>
                  <a:lnTo>
                    <a:pt x="525602" y="302907"/>
                  </a:lnTo>
                  <a:lnTo>
                    <a:pt x="524002" y="302907"/>
                  </a:lnTo>
                  <a:lnTo>
                    <a:pt x="524383" y="303415"/>
                  </a:lnTo>
                  <a:lnTo>
                    <a:pt x="526415" y="304165"/>
                  </a:lnTo>
                  <a:close/>
                </a:path>
                <a:path w="704214" h="732155">
                  <a:moveTo>
                    <a:pt x="527558" y="236867"/>
                  </a:moveTo>
                  <a:lnTo>
                    <a:pt x="526415" y="235585"/>
                  </a:lnTo>
                  <a:lnTo>
                    <a:pt x="526415" y="236867"/>
                  </a:lnTo>
                  <a:lnTo>
                    <a:pt x="527558" y="236867"/>
                  </a:lnTo>
                  <a:close/>
                </a:path>
                <a:path w="704214" h="732155">
                  <a:moveTo>
                    <a:pt x="529844" y="5715"/>
                  </a:moveTo>
                  <a:lnTo>
                    <a:pt x="527558" y="4445"/>
                  </a:lnTo>
                  <a:lnTo>
                    <a:pt x="527558" y="3175"/>
                  </a:lnTo>
                  <a:lnTo>
                    <a:pt x="526415" y="1917"/>
                  </a:lnTo>
                  <a:lnTo>
                    <a:pt x="525272" y="1917"/>
                  </a:lnTo>
                  <a:lnTo>
                    <a:pt x="524002" y="635"/>
                  </a:lnTo>
                  <a:lnTo>
                    <a:pt x="522986" y="1917"/>
                  </a:lnTo>
                  <a:lnTo>
                    <a:pt x="522986" y="3175"/>
                  </a:lnTo>
                  <a:lnTo>
                    <a:pt x="524002" y="3175"/>
                  </a:lnTo>
                  <a:lnTo>
                    <a:pt x="524002" y="4445"/>
                  </a:lnTo>
                  <a:lnTo>
                    <a:pt x="522986" y="4445"/>
                  </a:lnTo>
                  <a:lnTo>
                    <a:pt x="519938" y="7721"/>
                  </a:lnTo>
                  <a:lnTo>
                    <a:pt x="520700" y="8267"/>
                  </a:lnTo>
                  <a:lnTo>
                    <a:pt x="521716" y="9525"/>
                  </a:lnTo>
                  <a:lnTo>
                    <a:pt x="521716" y="10795"/>
                  </a:lnTo>
                  <a:lnTo>
                    <a:pt x="522986" y="10795"/>
                  </a:lnTo>
                  <a:lnTo>
                    <a:pt x="522986" y="8267"/>
                  </a:lnTo>
                  <a:lnTo>
                    <a:pt x="520700" y="6985"/>
                  </a:lnTo>
                  <a:lnTo>
                    <a:pt x="525272" y="8267"/>
                  </a:lnTo>
                  <a:lnTo>
                    <a:pt x="524129" y="6985"/>
                  </a:lnTo>
                  <a:lnTo>
                    <a:pt x="522986" y="5715"/>
                  </a:lnTo>
                  <a:lnTo>
                    <a:pt x="527558" y="8267"/>
                  </a:lnTo>
                  <a:lnTo>
                    <a:pt x="527558" y="5715"/>
                  </a:lnTo>
                  <a:lnTo>
                    <a:pt x="529844" y="5715"/>
                  </a:lnTo>
                  <a:close/>
                </a:path>
                <a:path w="704214" h="732155">
                  <a:moveTo>
                    <a:pt x="530987" y="168275"/>
                  </a:moveTo>
                  <a:lnTo>
                    <a:pt x="530415" y="168910"/>
                  </a:lnTo>
                  <a:lnTo>
                    <a:pt x="530987" y="169545"/>
                  </a:lnTo>
                  <a:lnTo>
                    <a:pt x="530987" y="168275"/>
                  </a:lnTo>
                  <a:close/>
                </a:path>
                <a:path w="704214" h="732155">
                  <a:moveTo>
                    <a:pt x="532130" y="244475"/>
                  </a:moveTo>
                  <a:lnTo>
                    <a:pt x="529844" y="240665"/>
                  </a:lnTo>
                  <a:lnTo>
                    <a:pt x="527558" y="239407"/>
                  </a:lnTo>
                  <a:lnTo>
                    <a:pt x="526415" y="239407"/>
                  </a:lnTo>
                  <a:lnTo>
                    <a:pt x="524002" y="238125"/>
                  </a:lnTo>
                  <a:lnTo>
                    <a:pt x="532130" y="244475"/>
                  </a:lnTo>
                  <a:close/>
                </a:path>
                <a:path w="704214" h="732155">
                  <a:moveTo>
                    <a:pt x="534416" y="243217"/>
                  </a:moveTo>
                  <a:lnTo>
                    <a:pt x="533273" y="239407"/>
                  </a:lnTo>
                  <a:lnTo>
                    <a:pt x="529844" y="238125"/>
                  </a:lnTo>
                  <a:lnTo>
                    <a:pt x="528701" y="235585"/>
                  </a:lnTo>
                  <a:lnTo>
                    <a:pt x="527558" y="234315"/>
                  </a:lnTo>
                  <a:lnTo>
                    <a:pt x="527558" y="236867"/>
                  </a:lnTo>
                  <a:lnTo>
                    <a:pt x="528701" y="238125"/>
                  </a:lnTo>
                  <a:lnTo>
                    <a:pt x="529844" y="240665"/>
                  </a:lnTo>
                  <a:lnTo>
                    <a:pt x="532130" y="240665"/>
                  </a:lnTo>
                  <a:lnTo>
                    <a:pt x="533273" y="243217"/>
                  </a:lnTo>
                  <a:lnTo>
                    <a:pt x="534416" y="243217"/>
                  </a:lnTo>
                  <a:close/>
                </a:path>
                <a:path w="704214" h="732155">
                  <a:moveTo>
                    <a:pt x="534924" y="320294"/>
                  </a:moveTo>
                  <a:lnTo>
                    <a:pt x="532345" y="315722"/>
                  </a:lnTo>
                  <a:lnTo>
                    <a:pt x="531495" y="314198"/>
                  </a:lnTo>
                  <a:lnTo>
                    <a:pt x="530352" y="317246"/>
                  </a:lnTo>
                  <a:lnTo>
                    <a:pt x="533781" y="320294"/>
                  </a:lnTo>
                  <a:lnTo>
                    <a:pt x="531495" y="315722"/>
                  </a:lnTo>
                  <a:lnTo>
                    <a:pt x="534924" y="320294"/>
                  </a:lnTo>
                  <a:close/>
                </a:path>
                <a:path w="704214" h="732155">
                  <a:moveTo>
                    <a:pt x="538353" y="315722"/>
                  </a:moveTo>
                  <a:lnTo>
                    <a:pt x="537210" y="314960"/>
                  </a:lnTo>
                  <a:lnTo>
                    <a:pt x="537210" y="315722"/>
                  </a:lnTo>
                  <a:lnTo>
                    <a:pt x="538353" y="317246"/>
                  </a:lnTo>
                  <a:lnTo>
                    <a:pt x="538353" y="315722"/>
                  </a:lnTo>
                  <a:close/>
                </a:path>
                <a:path w="704214" h="732155">
                  <a:moveTo>
                    <a:pt x="538353" y="312674"/>
                  </a:moveTo>
                  <a:lnTo>
                    <a:pt x="534924" y="311150"/>
                  </a:lnTo>
                  <a:lnTo>
                    <a:pt x="531495" y="314198"/>
                  </a:lnTo>
                  <a:lnTo>
                    <a:pt x="537210" y="318770"/>
                  </a:lnTo>
                  <a:lnTo>
                    <a:pt x="536067" y="314198"/>
                  </a:lnTo>
                  <a:lnTo>
                    <a:pt x="537210" y="314960"/>
                  </a:lnTo>
                  <a:lnTo>
                    <a:pt x="537210" y="314198"/>
                  </a:lnTo>
                  <a:lnTo>
                    <a:pt x="538353" y="312674"/>
                  </a:lnTo>
                  <a:close/>
                </a:path>
                <a:path w="704214" h="732155">
                  <a:moveTo>
                    <a:pt x="539369" y="250405"/>
                  </a:moveTo>
                  <a:lnTo>
                    <a:pt x="537845" y="249567"/>
                  </a:lnTo>
                  <a:lnTo>
                    <a:pt x="536702" y="249567"/>
                  </a:lnTo>
                  <a:lnTo>
                    <a:pt x="536702" y="250837"/>
                  </a:lnTo>
                  <a:lnTo>
                    <a:pt x="537845" y="252107"/>
                  </a:lnTo>
                  <a:lnTo>
                    <a:pt x="539140" y="251371"/>
                  </a:lnTo>
                  <a:lnTo>
                    <a:pt x="538988" y="250837"/>
                  </a:lnTo>
                  <a:lnTo>
                    <a:pt x="539369" y="250405"/>
                  </a:lnTo>
                  <a:close/>
                </a:path>
                <a:path w="704214" h="732155">
                  <a:moveTo>
                    <a:pt x="539496" y="318770"/>
                  </a:moveTo>
                  <a:lnTo>
                    <a:pt x="538353" y="317246"/>
                  </a:lnTo>
                  <a:lnTo>
                    <a:pt x="538353" y="320294"/>
                  </a:lnTo>
                  <a:lnTo>
                    <a:pt x="539496" y="318770"/>
                  </a:lnTo>
                  <a:close/>
                </a:path>
                <a:path w="704214" h="732155">
                  <a:moveTo>
                    <a:pt x="539559" y="251155"/>
                  </a:moveTo>
                  <a:lnTo>
                    <a:pt x="538988" y="250837"/>
                  </a:lnTo>
                  <a:lnTo>
                    <a:pt x="539470" y="251193"/>
                  </a:lnTo>
                  <a:close/>
                </a:path>
                <a:path w="704214" h="732155">
                  <a:moveTo>
                    <a:pt x="541274" y="252107"/>
                  </a:moveTo>
                  <a:lnTo>
                    <a:pt x="539800" y="249923"/>
                  </a:lnTo>
                  <a:lnTo>
                    <a:pt x="539369" y="250405"/>
                  </a:lnTo>
                  <a:lnTo>
                    <a:pt x="540118" y="250837"/>
                  </a:lnTo>
                  <a:lnTo>
                    <a:pt x="539559" y="251155"/>
                  </a:lnTo>
                  <a:lnTo>
                    <a:pt x="541274" y="252107"/>
                  </a:lnTo>
                  <a:close/>
                </a:path>
                <a:path w="704214" h="732155">
                  <a:moveTo>
                    <a:pt x="541718" y="231267"/>
                  </a:moveTo>
                  <a:lnTo>
                    <a:pt x="541274" y="230517"/>
                  </a:lnTo>
                  <a:lnTo>
                    <a:pt x="541426" y="231051"/>
                  </a:lnTo>
                  <a:lnTo>
                    <a:pt x="541718" y="231267"/>
                  </a:lnTo>
                  <a:close/>
                </a:path>
                <a:path w="704214" h="732155">
                  <a:moveTo>
                    <a:pt x="541845" y="32385"/>
                  </a:moveTo>
                  <a:lnTo>
                    <a:pt x="540131" y="31127"/>
                  </a:lnTo>
                  <a:lnTo>
                    <a:pt x="541274" y="33667"/>
                  </a:lnTo>
                  <a:lnTo>
                    <a:pt x="541845" y="32385"/>
                  </a:lnTo>
                  <a:close/>
                </a:path>
                <a:path w="704214" h="732155">
                  <a:moveTo>
                    <a:pt x="542417" y="113665"/>
                  </a:moveTo>
                  <a:lnTo>
                    <a:pt x="541959" y="112903"/>
                  </a:lnTo>
                  <a:lnTo>
                    <a:pt x="541274" y="113665"/>
                  </a:lnTo>
                  <a:lnTo>
                    <a:pt x="542417" y="115570"/>
                  </a:lnTo>
                  <a:lnTo>
                    <a:pt x="542417" y="113665"/>
                  </a:lnTo>
                  <a:close/>
                </a:path>
                <a:path w="704214" h="732155">
                  <a:moveTo>
                    <a:pt x="542544" y="316738"/>
                  </a:moveTo>
                  <a:lnTo>
                    <a:pt x="539623" y="316738"/>
                  </a:lnTo>
                  <a:lnTo>
                    <a:pt x="542544" y="320294"/>
                  </a:lnTo>
                  <a:lnTo>
                    <a:pt x="542544" y="316738"/>
                  </a:lnTo>
                  <a:close/>
                </a:path>
                <a:path w="704214" h="732155">
                  <a:moveTo>
                    <a:pt x="543560" y="86995"/>
                  </a:moveTo>
                  <a:lnTo>
                    <a:pt x="542417" y="84467"/>
                  </a:lnTo>
                  <a:lnTo>
                    <a:pt x="542417" y="85737"/>
                  </a:lnTo>
                  <a:lnTo>
                    <a:pt x="543560" y="86995"/>
                  </a:lnTo>
                  <a:close/>
                </a:path>
                <a:path w="704214" h="732155">
                  <a:moveTo>
                    <a:pt x="543560" y="33667"/>
                  </a:moveTo>
                  <a:lnTo>
                    <a:pt x="542417" y="31127"/>
                  </a:lnTo>
                  <a:lnTo>
                    <a:pt x="541845" y="32385"/>
                  </a:lnTo>
                  <a:lnTo>
                    <a:pt x="543560" y="33667"/>
                  </a:lnTo>
                  <a:close/>
                </a:path>
                <a:path w="704214" h="732155">
                  <a:moveTo>
                    <a:pt x="543877" y="85001"/>
                  </a:moveTo>
                  <a:lnTo>
                    <a:pt x="542417" y="84467"/>
                  </a:lnTo>
                  <a:lnTo>
                    <a:pt x="543560" y="85737"/>
                  </a:lnTo>
                  <a:lnTo>
                    <a:pt x="543877" y="85001"/>
                  </a:lnTo>
                  <a:close/>
                </a:path>
                <a:path w="704214" h="732155">
                  <a:moveTo>
                    <a:pt x="544703" y="109867"/>
                  </a:moveTo>
                  <a:lnTo>
                    <a:pt x="541274" y="109867"/>
                  </a:lnTo>
                  <a:lnTo>
                    <a:pt x="540131" y="109867"/>
                  </a:lnTo>
                  <a:lnTo>
                    <a:pt x="541959" y="112903"/>
                  </a:lnTo>
                  <a:lnTo>
                    <a:pt x="544703" y="109867"/>
                  </a:lnTo>
                  <a:close/>
                </a:path>
                <a:path w="704214" h="732155">
                  <a:moveTo>
                    <a:pt x="545846" y="131445"/>
                  </a:moveTo>
                  <a:lnTo>
                    <a:pt x="544703" y="130175"/>
                  </a:lnTo>
                  <a:lnTo>
                    <a:pt x="544703" y="132715"/>
                  </a:lnTo>
                  <a:lnTo>
                    <a:pt x="545846" y="131445"/>
                  </a:lnTo>
                  <a:close/>
                </a:path>
                <a:path w="704214" h="732155">
                  <a:moveTo>
                    <a:pt x="545846" y="85737"/>
                  </a:moveTo>
                  <a:lnTo>
                    <a:pt x="544931" y="82677"/>
                  </a:lnTo>
                  <a:lnTo>
                    <a:pt x="543560" y="81927"/>
                  </a:lnTo>
                  <a:lnTo>
                    <a:pt x="544703" y="83185"/>
                  </a:lnTo>
                  <a:lnTo>
                    <a:pt x="543877" y="85001"/>
                  </a:lnTo>
                  <a:lnTo>
                    <a:pt x="545846" y="85737"/>
                  </a:lnTo>
                  <a:close/>
                </a:path>
                <a:path w="704214" h="732155">
                  <a:moveTo>
                    <a:pt x="545846" y="83185"/>
                  </a:moveTo>
                  <a:lnTo>
                    <a:pt x="545274" y="81927"/>
                  </a:lnTo>
                  <a:lnTo>
                    <a:pt x="544703" y="81927"/>
                  </a:lnTo>
                  <a:lnTo>
                    <a:pt x="544931" y="82677"/>
                  </a:lnTo>
                  <a:lnTo>
                    <a:pt x="545846" y="83185"/>
                  </a:lnTo>
                  <a:close/>
                </a:path>
                <a:path w="704214" h="732155">
                  <a:moveTo>
                    <a:pt x="545846" y="38735"/>
                  </a:moveTo>
                  <a:lnTo>
                    <a:pt x="543560" y="38735"/>
                  </a:lnTo>
                  <a:lnTo>
                    <a:pt x="544703" y="40017"/>
                  </a:lnTo>
                  <a:lnTo>
                    <a:pt x="545846" y="38735"/>
                  </a:lnTo>
                  <a:close/>
                </a:path>
                <a:path w="704214" h="732155">
                  <a:moveTo>
                    <a:pt x="545846" y="33667"/>
                  </a:moveTo>
                  <a:lnTo>
                    <a:pt x="544703" y="31127"/>
                  </a:lnTo>
                  <a:lnTo>
                    <a:pt x="541274" y="28575"/>
                  </a:lnTo>
                  <a:lnTo>
                    <a:pt x="542417" y="31127"/>
                  </a:lnTo>
                  <a:lnTo>
                    <a:pt x="544703" y="33667"/>
                  </a:lnTo>
                  <a:lnTo>
                    <a:pt x="545846" y="33667"/>
                  </a:lnTo>
                  <a:close/>
                </a:path>
                <a:path w="704214" h="732155">
                  <a:moveTo>
                    <a:pt x="546976" y="227965"/>
                  </a:moveTo>
                  <a:lnTo>
                    <a:pt x="545846" y="226695"/>
                  </a:lnTo>
                  <a:lnTo>
                    <a:pt x="545846" y="227965"/>
                  </a:lnTo>
                  <a:lnTo>
                    <a:pt x="546976" y="227965"/>
                  </a:lnTo>
                  <a:close/>
                </a:path>
                <a:path w="704214" h="732155">
                  <a:moveTo>
                    <a:pt x="546989" y="236867"/>
                  </a:moveTo>
                  <a:lnTo>
                    <a:pt x="543560" y="234315"/>
                  </a:lnTo>
                  <a:lnTo>
                    <a:pt x="543560" y="236867"/>
                  </a:lnTo>
                  <a:lnTo>
                    <a:pt x="546989" y="236867"/>
                  </a:lnTo>
                  <a:close/>
                </a:path>
                <a:path w="704214" h="732155">
                  <a:moveTo>
                    <a:pt x="546989" y="81927"/>
                  </a:moveTo>
                  <a:lnTo>
                    <a:pt x="545617" y="81153"/>
                  </a:lnTo>
                  <a:lnTo>
                    <a:pt x="545020" y="81381"/>
                  </a:lnTo>
                  <a:lnTo>
                    <a:pt x="545274" y="81927"/>
                  </a:lnTo>
                  <a:lnTo>
                    <a:pt x="546989" y="81927"/>
                  </a:lnTo>
                  <a:close/>
                </a:path>
                <a:path w="704214" h="732155">
                  <a:moveTo>
                    <a:pt x="548132" y="299085"/>
                  </a:moveTo>
                  <a:lnTo>
                    <a:pt x="544703" y="291465"/>
                  </a:lnTo>
                  <a:lnTo>
                    <a:pt x="543560" y="292735"/>
                  </a:lnTo>
                  <a:lnTo>
                    <a:pt x="545846" y="295275"/>
                  </a:lnTo>
                  <a:lnTo>
                    <a:pt x="542417" y="295275"/>
                  </a:lnTo>
                  <a:lnTo>
                    <a:pt x="541274" y="294017"/>
                  </a:lnTo>
                  <a:lnTo>
                    <a:pt x="542417" y="294017"/>
                  </a:lnTo>
                  <a:lnTo>
                    <a:pt x="540131" y="291465"/>
                  </a:lnTo>
                  <a:lnTo>
                    <a:pt x="540131" y="295275"/>
                  </a:lnTo>
                  <a:lnTo>
                    <a:pt x="538988" y="295275"/>
                  </a:lnTo>
                  <a:lnTo>
                    <a:pt x="544703" y="297815"/>
                  </a:lnTo>
                  <a:lnTo>
                    <a:pt x="548132" y="299085"/>
                  </a:lnTo>
                  <a:close/>
                </a:path>
                <a:path w="704214" h="732155">
                  <a:moveTo>
                    <a:pt x="548513" y="314960"/>
                  </a:moveTo>
                  <a:lnTo>
                    <a:pt x="542544" y="311277"/>
                  </a:lnTo>
                  <a:lnTo>
                    <a:pt x="542544" y="316738"/>
                  </a:lnTo>
                  <a:lnTo>
                    <a:pt x="548513" y="320294"/>
                  </a:lnTo>
                  <a:lnTo>
                    <a:pt x="545592" y="314960"/>
                  </a:lnTo>
                  <a:lnTo>
                    <a:pt x="548513" y="314960"/>
                  </a:lnTo>
                  <a:close/>
                </a:path>
                <a:path w="704214" h="732155">
                  <a:moveTo>
                    <a:pt x="548513" y="234315"/>
                  </a:moveTo>
                  <a:lnTo>
                    <a:pt x="547751" y="233045"/>
                  </a:lnTo>
                  <a:lnTo>
                    <a:pt x="547560" y="233045"/>
                  </a:lnTo>
                  <a:lnTo>
                    <a:pt x="548132" y="234315"/>
                  </a:lnTo>
                  <a:lnTo>
                    <a:pt x="548513" y="234315"/>
                  </a:lnTo>
                  <a:close/>
                </a:path>
                <a:path w="704214" h="732155">
                  <a:moveTo>
                    <a:pt x="548640" y="9144"/>
                  </a:moveTo>
                  <a:lnTo>
                    <a:pt x="545592" y="3175"/>
                  </a:lnTo>
                  <a:lnTo>
                    <a:pt x="539496" y="0"/>
                  </a:lnTo>
                  <a:lnTo>
                    <a:pt x="542544" y="9144"/>
                  </a:lnTo>
                  <a:lnTo>
                    <a:pt x="548640" y="9144"/>
                  </a:lnTo>
                  <a:close/>
                </a:path>
                <a:path w="704214" h="732155">
                  <a:moveTo>
                    <a:pt x="549275" y="234315"/>
                  </a:moveTo>
                  <a:lnTo>
                    <a:pt x="548513" y="234315"/>
                  </a:lnTo>
                  <a:lnTo>
                    <a:pt x="549275" y="235585"/>
                  </a:lnTo>
                  <a:lnTo>
                    <a:pt x="549275" y="234315"/>
                  </a:lnTo>
                  <a:close/>
                </a:path>
                <a:path w="704214" h="732155">
                  <a:moveTo>
                    <a:pt x="549275" y="230517"/>
                  </a:moveTo>
                  <a:lnTo>
                    <a:pt x="548132" y="227965"/>
                  </a:lnTo>
                  <a:lnTo>
                    <a:pt x="546976" y="227965"/>
                  </a:lnTo>
                  <a:lnTo>
                    <a:pt x="549275" y="230517"/>
                  </a:lnTo>
                  <a:close/>
                </a:path>
                <a:path w="704214" h="732155">
                  <a:moveTo>
                    <a:pt x="550418" y="127635"/>
                  </a:moveTo>
                  <a:lnTo>
                    <a:pt x="546989" y="126377"/>
                  </a:lnTo>
                  <a:lnTo>
                    <a:pt x="549275" y="128917"/>
                  </a:lnTo>
                  <a:lnTo>
                    <a:pt x="550418" y="128917"/>
                  </a:lnTo>
                  <a:lnTo>
                    <a:pt x="550418" y="127635"/>
                  </a:lnTo>
                  <a:close/>
                </a:path>
                <a:path w="704214" h="732155">
                  <a:moveTo>
                    <a:pt x="550989" y="109867"/>
                  </a:moveTo>
                  <a:lnTo>
                    <a:pt x="548132" y="107315"/>
                  </a:lnTo>
                  <a:lnTo>
                    <a:pt x="550418" y="109867"/>
                  </a:lnTo>
                  <a:lnTo>
                    <a:pt x="550989" y="109867"/>
                  </a:lnTo>
                  <a:close/>
                </a:path>
                <a:path w="704214" h="732155">
                  <a:moveTo>
                    <a:pt x="551561" y="229235"/>
                  </a:moveTo>
                  <a:lnTo>
                    <a:pt x="550418" y="227965"/>
                  </a:lnTo>
                  <a:lnTo>
                    <a:pt x="550418" y="230517"/>
                  </a:lnTo>
                  <a:lnTo>
                    <a:pt x="551561" y="229235"/>
                  </a:lnTo>
                  <a:close/>
                </a:path>
                <a:path w="704214" h="732155">
                  <a:moveTo>
                    <a:pt x="551561" y="160667"/>
                  </a:moveTo>
                  <a:lnTo>
                    <a:pt x="549275" y="160667"/>
                  </a:lnTo>
                  <a:lnTo>
                    <a:pt x="550418" y="163195"/>
                  </a:lnTo>
                  <a:lnTo>
                    <a:pt x="551561" y="160667"/>
                  </a:lnTo>
                  <a:close/>
                </a:path>
                <a:path w="704214" h="732155">
                  <a:moveTo>
                    <a:pt x="553085" y="288899"/>
                  </a:moveTo>
                  <a:lnTo>
                    <a:pt x="552831" y="288798"/>
                  </a:lnTo>
                  <a:lnTo>
                    <a:pt x="553085" y="288899"/>
                  </a:lnTo>
                  <a:close/>
                </a:path>
                <a:path w="704214" h="732155">
                  <a:moveTo>
                    <a:pt x="553847" y="244475"/>
                  </a:moveTo>
                  <a:lnTo>
                    <a:pt x="552704" y="241935"/>
                  </a:lnTo>
                  <a:lnTo>
                    <a:pt x="550418" y="240665"/>
                  </a:lnTo>
                  <a:lnTo>
                    <a:pt x="550418" y="241681"/>
                  </a:lnTo>
                  <a:lnTo>
                    <a:pt x="553554" y="244475"/>
                  </a:lnTo>
                  <a:lnTo>
                    <a:pt x="553847" y="244475"/>
                  </a:lnTo>
                  <a:close/>
                </a:path>
                <a:path w="704214" h="732155">
                  <a:moveTo>
                    <a:pt x="553847" y="127635"/>
                  </a:moveTo>
                  <a:lnTo>
                    <a:pt x="551561" y="125095"/>
                  </a:lnTo>
                  <a:lnTo>
                    <a:pt x="552704" y="123825"/>
                  </a:lnTo>
                  <a:lnTo>
                    <a:pt x="552704" y="122567"/>
                  </a:lnTo>
                  <a:lnTo>
                    <a:pt x="551561" y="123825"/>
                  </a:lnTo>
                  <a:lnTo>
                    <a:pt x="550418" y="126377"/>
                  </a:lnTo>
                  <a:lnTo>
                    <a:pt x="550418" y="127635"/>
                  </a:lnTo>
                  <a:lnTo>
                    <a:pt x="551561" y="128917"/>
                  </a:lnTo>
                  <a:lnTo>
                    <a:pt x="553847" y="128917"/>
                  </a:lnTo>
                  <a:lnTo>
                    <a:pt x="553847" y="127635"/>
                  </a:lnTo>
                  <a:close/>
                </a:path>
                <a:path w="704214" h="732155">
                  <a:moveTo>
                    <a:pt x="553847" y="126377"/>
                  </a:moveTo>
                  <a:lnTo>
                    <a:pt x="552704" y="123825"/>
                  </a:lnTo>
                  <a:lnTo>
                    <a:pt x="552704" y="125095"/>
                  </a:lnTo>
                  <a:lnTo>
                    <a:pt x="553847" y="126377"/>
                  </a:lnTo>
                  <a:close/>
                </a:path>
                <a:path w="704214" h="732155">
                  <a:moveTo>
                    <a:pt x="553847" y="109867"/>
                  </a:moveTo>
                  <a:lnTo>
                    <a:pt x="550405" y="107315"/>
                  </a:lnTo>
                  <a:lnTo>
                    <a:pt x="552704" y="109867"/>
                  </a:lnTo>
                  <a:lnTo>
                    <a:pt x="550989" y="109867"/>
                  </a:lnTo>
                  <a:lnTo>
                    <a:pt x="553847" y="112395"/>
                  </a:lnTo>
                  <a:lnTo>
                    <a:pt x="552704" y="111125"/>
                  </a:lnTo>
                  <a:lnTo>
                    <a:pt x="553847" y="109867"/>
                  </a:lnTo>
                  <a:close/>
                </a:path>
                <a:path w="704214" h="732155">
                  <a:moveTo>
                    <a:pt x="554621" y="154724"/>
                  </a:moveTo>
                  <a:lnTo>
                    <a:pt x="553847" y="154317"/>
                  </a:lnTo>
                  <a:lnTo>
                    <a:pt x="554418" y="154940"/>
                  </a:lnTo>
                  <a:lnTo>
                    <a:pt x="554621" y="154724"/>
                  </a:lnTo>
                  <a:close/>
                </a:path>
                <a:path w="704214" h="732155">
                  <a:moveTo>
                    <a:pt x="554736" y="294005"/>
                  </a:moveTo>
                  <a:lnTo>
                    <a:pt x="553212" y="292989"/>
                  </a:lnTo>
                  <a:lnTo>
                    <a:pt x="554736" y="296367"/>
                  </a:lnTo>
                  <a:lnTo>
                    <a:pt x="554736" y="294005"/>
                  </a:lnTo>
                  <a:close/>
                </a:path>
                <a:path w="704214" h="732155">
                  <a:moveTo>
                    <a:pt x="554736" y="291858"/>
                  </a:moveTo>
                  <a:lnTo>
                    <a:pt x="552894" y="288912"/>
                  </a:lnTo>
                  <a:lnTo>
                    <a:pt x="551167" y="289039"/>
                  </a:lnTo>
                  <a:lnTo>
                    <a:pt x="548767" y="290830"/>
                  </a:lnTo>
                  <a:lnTo>
                    <a:pt x="550672" y="291858"/>
                  </a:lnTo>
                  <a:lnTo>
                    <a:pt x="552831" y="291858"/>
                  </a:lnTo>
                  <a:lnTo>
                    <a:pt x="552831" y="292862"/>
                  </a:lnTo>
                  <a:lnTo>
                    <a:pt x="554736" y="291858"/>
                  </a:lnTo>
                  <a:close/>
                </a:path>
                <a:path w="704214" h="732155">
                  <a:moveTo>
                    <a:pt x="554990" y="127635"/>
                  </a:moveTo>
                  <a:lnTo>
                    <a:pt x="553847" y="126377"/>
                  </a:lnTo>
                  <a:lnTo>
                    <a:pt x="554990" y="128917"/>
                  </a:lnTo>
                  <a:lnTo>
                    <a:pt x="554990" y="127635"/>
                  </a:lnTo>
                  <a:close/>
                </a:path>
                <a:path w="704214" h="732155">
                  <a:moveTo>
                    <a:pt x="554990" y="38735"/>
                  </a:moveTo>
                  <a:lnTo>
                    <a:pt x="552704" y="34925"/>
                  </a:lnTo>
                  <a:lnTo>
                    <a:pt x="552704" y="37465"/>
                  </a:lnTo>
                  <a:lnTo>
                    <a:pt x="553847" y="38735"/>
                  </a:lnTo>
                  <a:lnTo>
                    <a:pt x="554990" y="38735"/>
                  </a:lnTo>
                  <a:close/>
                </a:path>
                <a:path w="704214" h="732155">
                  <a:moveTo>
                    <a:pt x="555218" y="297446"/>
                  </a:moveTo>
                  <a:lnTo>
                    <a:pt x="554736" y="296367"/>
                  </a:lnTo>
                  <a:lnTo>
                    <a:pt x="554736" y="297446"/>
                  </a:lnTo>
                  <a:lnTo>
                    <a:pt x="555218" y="297446"/>
                  </a:lnTo>
                  <a:close/>
                </a:path>
                <a:path w="704214" h="732155">
                  <a:moveTo>
                    <a:pt x="555409" y="299466"/>
                  </a:moveTo>
                  <a:lnTo>
                    <a:pt x="548767" y="297446"/>
                  </a:lnTo>
                  <a:lnTo>
                    <a:pt x="548767" y="302006"/>
                  </a:lnTo>
                  <a:lnTo>
                    <a:pt x="553212" y="302006"/>
                  </a:lnTo>
                  <a:lnTo>
                    <a:pt x="554736" y="299732"/>
                  </a:lnTo>
                  <a:lnTo>
                    <a:pt x="555409" y="299466"/>
                  </a:lnTo>
                  <a:close/>
                </a:path>
                <a:path w="704214" h="732155">
                  <a:moveTo>
                    <a:pt x="556133" y="283857"/>
                  </a:moveTo>
                  <a:lnTo>
                    <a:pt x="555561" y="283857"/>
                  </a:lnTo>
                  <a:lnTo>
                    <a:pt x="555955" y="284746"/>
                  </a:lnTo>
                  <a:lnTo>
                    <a:pt x="556006" y="284581"/>
                  </a:lnTo>
                  <a:lnTo>
                    <a:pt x="556133" y="283857"/>
                  </a:lnTo>
                  <a:close/>
                </a:path>
                <a:path w="704214" h="732155">
                  <a:moveTo>
                    <a:pt x="556260" y="299732"/>
                  </a:moveTo>
                  <a:lnTo>
                    <a:pt x="556031" y="299237"/>
                  </a:lnTo>
                  <a:lnTo>
                    <a:pt x="555409" y="299466"/>
                  </a:lnTo>
                  <a:lnTo>
                    <a:pt x="556260" y="299732"/>
                  </a:lnTo>
                  <a:close/>
                </a:path>
                <a:path w="704214" h="732155">
                  <a:moveTo>
                    <a:pt x="556260" y="294005"/>
                  </a:moveTo>
                  <a:lnTo>
                    <a:pt x="554736" y="292989"/>
                  </a:lnTo>
                  <a:lnTo>
                    <a:pt x="554736" y="294005"/>
                  </a:lnTo>
                  <a:lnTo>
                    <a:pt x="556260" y="294005"/>
                  </a:lnTo>
                  <a:close/>
                </a:path>
                <a:path w="704214" h="732155">
                  <a:moveTo>
                    <a:pt x="556260" y="155575"/>
                  </a:moveTo>
                  <a:lnTo>
                    <a:pt x="554990" y="154317"/>
                  </a:lnTo>
                  <a:lnTo>
                    <a:pt x="554621" y="154724"/>
                  </a:lnTo>
                  <a:lnTo>
                    <a:pt x="556260" y="155575"/>
                  </a:lnTo>
                  <a:close/>
                </a:path>
                <a:path w="704214" h="732155">
                  <a:moveTo>
                    <a:pt x="556260" y="111125"/>
                  </a:moveTo>
                  <a:lnTo>
                    <a:pt x="553847" y="109867"/>
                  </a:lnTo>
                  <a:lnTo>
                    <a:pt x="556221" y="111150"/>
                  </a:lnTo>
                  <a:close/>
                </a:path>
                <a:path w="704214" h="732155">
                  <a:moveTo>
                    <a:pt x="557276" y="287667"/>
                  </a:moveTo>
                  <a:lnTo>
                    <a:pt x="555955" y="284746"/>
                  </a:lnTo>
                  <a:lnTo>
                    <a:pt x="554990" y="287667"/>
                  </a:lnTo>
                  <a:lnTo>
                    <a:pt x="557276" y="287667"/>
                  </a:lnTo>
                  <a:close/>
                </a:path>
                <a:path w="704214" h="732155">
                  <a:moveTo>
                    <a:pt x="557657" y="302260"/>
                  </a:moveTo>
                  <a:lnTo>
                    <a:pt x="554736" y="302260"/>
                  </a:lnTo>
                  <a:lnTo>
                    <a:pt x="551688" y="305054"/>
                  </a:lnTo>
                  <a:lnTo>
                    <a:pt x="548767" y="305054"/>
                  </a:lnTo>
                  <a:lnTo>
                    <a:pt x="551688" y="311023"/>
                  </a:lnTo>
                  <a:lnTo>
                    <a:pt x="557657" y="305054"/>
                  </a:lnTo>
                  <a:lnTo>
                    <a:pt x="557657" y="302260"/>
                  </a:lnTo>
                  <a:close/>
                </a:path>
                <a:path w="704214" h="732155">
                  <a:moveTo>
                    <a:pt x="557784" y="298577"/>
                  </a:moveTo>
                  <a:lnTo>
                    <a:pt x="556260" y="297446"/>
                  </a:lnTo>
                  <a:lnTo>
                    <a:pt x="555218" y="297446"/>
                  </a:lnTo>
                  <a:lnTo>
                    <a:pt x="556031" y="299237"/>
                  </a:lnTo>
                  <a:lnTo>
                    <a:pt x="557784" y="298577"/>
                  </a:lnTo>
                  <a:close/>
                </a:path>
                <a:path w="704214" h="732155">
                  <a:moveTo>
                    <a:pt x="557784" y="41706"/>
                  </a:moveTo>
                  <a:lnTo>
                    <a:pt x="556260" y="40017"/>
                  </a:lnTo>
                  <a:lnTo>
                    <a:pt x="557276" y="40017"/>
                  </a:lnTo>
                  <a:lnTo>
                    <a:pt x="554990" y="38735"/>
                  </a:lnTo>
                  <a:lnTo>
                    <a:pt x="557758" y="41719"/>
                  </a:lnTo>
                  <a:close/>
                </a:path>
                <a:path w="704214" h="732155">
                  <a:moveTo>
                    <a:pt x="558546" y="41275"/>
                  </a:moveTo>
                  <a:lnTo>
                    <a:pt x="557784" y="41706"/>
                  </a:lnTo>
                  <a:lnTo>
                    <a:pt x="558546" y="42545"/>
                  </a:lnTo>
                  <a:lnTo>
                    <a:pt x="558546" y="41275"/>
                  </a:lnTo>
                  <a:close/>
                </a:path>
                <a:path w="704214" h="732155">
                  <a:moveTo>
                    <a:pt x="560832" y="231775"/>
                  </a:moveTo>
                  <a:lnTo>
                    <a:pt x="559562" y="231330"/>
                  </a:lnTo>
                  <a:lnTo>
                    <a:pt x="559562" y="231775"/>
                  </a:lnTo>
                  <a:lnTo>
                    <a:pt x="560832" y="231775"/>
                  </a:lnTo>
                  <a:close/>
                </a:path>
                <a:path w="704214" h="732155">
                  <a:moveTo>
                    <a:pt x="560832" y="40017"/>
                  </a:moveTo>
                  <a:lnTo>
                    <a:pt x="559562" y="40017"/>
                  </a:lnTo>
                  <a:lnTo>
                    <a:pt x="560400" y="40855"/>
                  </a:lnTo>
                  <a:lnTo>
                    <a:pt x="560832" y="40017"/>
                  </a:lnTo>
                  <a:close/>
                </a:path>
                <a:path w="704214" h="732155">
                  <a:moveTo>
                    <a:pt x="560832" y="38735"/>
                  </a:moveTo>
                  <a:lnTo>
                    <a:pt x="559562" y="36195"/>
                  </a:lnTo>
                  <a:lnTo>
                    <a:pt x="559562" y="33667"/>
                  </a:lnTo>
                  <a:lnTo>
                    <a:pt x="556260" y="32385"/>
                  </a:lnTo>
                  <a:lnTo>
                    <a:pt x="557276" y="36195"/>
                  </a:lnTo>
                  <a:lnTo>
                    <a:pt x="553847" y="34925"/>
                  </a:lnTo>
                  <a:lnTo>
                    <a:pt x="554990" y="37465"/>
                  </a:lnTo>
                  <a:lnTo>
                    <a:pt x="554990" y="36195"/>
                  </a:lnTo>
                  <a:lnTo>
                    <a:pt x="557276" y="37465"/>
                  </a:lnTo>
                  <a:lnTo>
                    <a:pt x="557276" y="40017"/>
                  </a:lnTo>
                  <a:lnTo>
                    <a:pt x="559562" y="40017"/>
                  </a:lnTo>
                  <a:lnTo>
                    <a:pt x="560832" y="38735"/>
                  </a:lnTo>
                  <a:close/>
                </a:path>
                <a:path w="704214" h="732155">
                  <a:moveTo>
                    <a:pt x="563118" y="222885"/>
                  </a:moveTo>
                  <a:lnTo>
                    <a:pt x="560832" y="220345"/>
                  </a:lnTo>
                  <a:lnTo>
                    <a:pt x="558546" y="220345"/>
                  </a:lnTo>
                  <a:lnTo>
                    <a:pt x="563118" y="222885"/>
                  </a:lnTo>
                  <a:close/>
                </a:path>
                <a:path w="704214" h="732155">
                  <a:moveTo>
                    <a:pt x="564261" y="239407"/>
                  </a:moveTo>
                  <a:lnTo>
                    <a:pt x="560832" y="235585"/>
                  </a:lnTo>
                  <a:lnTo>
                    <a:pt x="561848" y="236867"/>
                  </a:lnTo>
                  <a:lnTo>
                    <a:pt x="560832" y="236867"/>
                  </a:lnTo>
                  <a:lnTo>
                    <a:pt x="564261" y="239407"/>
                  </a:lnTo>
                  <a:close/>
                </a:path>
                <a:path w="704214" h="732155">
                  <a:moveTo>
                    <a:pt x="565277" y="62865"/>
                  </a:moveTo>
                  <a:lnTo>
                    <a:pt x="564261" y="62865"/>
                  </a:lnTo>
                  <a:lnTo>
                    <a:pt x="565277" y="64135"/>
                  </a:lnTo>
                  <a:lnTo>
                    <a:pt x="565277" y="62865"/>
                  </a:lnTo>
                  <a:close/>
                </a:path>
                <a:path w="704214" h="732155">
                  <a:moveTo>
                    <a:pt x="566547" y="113665"/>
                  </a:moveTo>
                  <a:lnTo>
                    <a:pt x="565277" y="112395"/>
                  </a:lnTo>
                  <a:lnTo>
                    <a:pt x="565277" y="111125"/>
                  </a:lnTo>
                  <a:lnTo>
                    <a:pt x="563118" y="111125"/>
                  </a:lnTo>
                  <a:lnTo>
                    <a:pt x="566547" y="113665"/>
                  </a:lnTo>
                  <a:close/>
                </a:path>
                <a:path w="704214" h="732155">
                  <a:moveTo>
                    <a:pt x="566547" y="100965"/>
                  </a:moveTo>
                  <a:lnTo>
                    <a:pt x="564261" y="99695"/>
                  </a:lnTo>
                  <a:lnTo>
                    <a:pt x="563118" y="100965"/>
                  </a:lnTo>
                  <a:lnTo>
                    <a:pt x="565277" y="102235"/>
                  </a:lnTo>
                  <a:lnTo>
                    <a:pt x="565277" y="103517"/>
                  </a:lnTo>
                  <a:lnTo>
                    <a:pt x="566547" y="100965"/>
                  </a:lnTo>
                  <a:close/>
                </a:path>
                <a:path w="704214" h="732155">
                  <a:moveTo>
                    <a:pt x="566928" y="287794"/>
                  </a:moveTo>
                  <a:lnTo>
                    <a:pt x="565023" y="286766"/>
                  </a:lnTo>
                  <a:lnTo>
                    <a:pt x="560959" y="286766"/>
                  </a:lnTo>
                  <a:lnTo>
                    <a:pt x="556895" y="285750"/>
                  </a:lnTo>
                  <a:lnTo>
                    <a:pt x="559054" y="288124"/>
                  </a:lnTo>
                  <a:lnTo>
                    <a:pt x="555879" y="288671"/>
                  </a:lnTo>
                  <a:lnTo>
                    <a:pt x="553085" y="288899"/>
                  </a:lnTo>
                  <a:lnTo>
                    <a:pt x="558800" y="290830"/>
                  </a:lnTo>
                  <a:lnTo>
                    <a:pt x="558800" y="288798"/>
                  </a:lnTo>
                  <a:lnTo>
                    <a:pt x="562864" y="288798"/>
                  </a:lnTo>
                  <a:lnTo>
                    <a:pt x="566928" y="287794"/>
                  </a:lnTo>
                  <a:close/>
                </a:path>
                <a:path w="704214" h="732155">
                  <a:moveTo>
                    <a:pt x="567563" y="221615"/>
                  </a:moveTo>
                  <a:lnTo>
                    <a:pt x="567448" y="220205"/>
                  </a:lnTo>
                  <a:lnTo>
                    <a:pt x="566547" y="219075"/>
                  </a:lnTo>
                  <a:lnTo>
                    <a:pt x="565277" y="217817"/>
                  </a:lnTo>
                  <a:lnTo>
                    <a:pt x="565277" y="220205"/>
                  </a:lnTo>
                  <a:lnTo>
                    <a:pt x="566547" y="221615"/>
                  </a:lnTo>
                  <a:lnTo>
                    <a:pt x="567563" y="221615"/>
                  </a:lnTo>
                  <a:close/>
                </a:path>
                <a:path w="704214" h="732155">
                  <a:moveTo>
                    <a:pt x="567563" y="113665"/>
                  </a:moveTo>
                  <a:lnTo>
                    <a:pt x="566547" y="113665"/>
                  </a:lnTo>
                  <a:lnTo>
                    <a:pt x="565277" y="114935"/>
                  </a:lnTo>
                  <a:lnTo>
                    <a:pt x="567563" y="114935"/>
                  </a:lnTo>
                  <a:lnTo>
                    <a:pt x="567563" y="113665"/>
                  </a:lnTo>
                  <a:close/>
                </a:path>
                <a:path w="704214" h="732155">
                  <a:moveTo>
                    <a:pt x="572262" y="28575"/>
                  </a:moveTo>
                  <a:lnTo>
                    <a:pt x="571881" y="27736"/>
                  </a:lnTo>
                  <a:lnTo>
                    <a:pt x="571119" y="27317"/>
                  </a:lnTo>
                  <a:lnTo>
                    <a:pt x="572262" y="28575"/>
                  </a:lnTo>
                  <a:close/>
                </a:path>
                <a:path w="704214" h="732155">
                  <a:moveTo>
                    <a:pt x="573112" y="63500"/>
                  </a:moveTo>
                  <a:lnTo>
                    <a:pt x="572833" y="62865"/>
                  </a:lnTo>
                  <a:lnTo>
                    <a:pt x="572262" y="62865"/>
                  </a:lnTo>
                  <a:lnTo>
                    <a:pt x="573112" y="63500"/>
                  </a:lnTo>
                  <a:close/>
                </a:path>
                <a:path w="704214" h="732155">
                  <a:moveTo>
                    <a:pt x="573405" y="220345"/>
                  </a:moveTo>
                  <a:lnTo>
                    <a:pt x="572262" y="217817"/>
                  </a:lnTo>
                  <a:lnTo>
                    <a:pt x="571703" y="217512"/>
                  </a:lnTo>
                  <a:lnTo>
                    <a:pt x="573405" y="220345"/>
                  </a:lnTo>
                  <a:close/>
                </a:path>
                <a:path w="704214" h="732155">
                  <a:moveTo>
                    <a:pt x="573405" y="62865"/>
                  </a:moveTo>
                  <a:lnTo>
                    <a:pt x="572262" y="61595"/>
                  </a:lnTo>
                  <a:lnTo>
                    <a:pt x="572833" y="62865"/>
                  </a:lnTo>
                  <a:lnTo>
                    <a:pt x="573405" y="62865"/>
                  </a:lnTo>
                  <a:close/>
                </a:path>
                <a:path w="704214" h="732155">
                  <a:moveTo>
                    <a:pt x="573405" y="28575"/>
                  </a:moveTo>
                  <a:lnTo>
                    <a:pt x="572643" y="28155"/>
                  </a:lnTo>
                  <a:lnTo>
                    <a:pt x="572262" y="28575"/>
                  </a:lnTo>
                  <a:lnTo>
                    <a:pt x="573405" y="29845"/>
                  </a:lnTo>
                  <a:lnTo>
                    <a:pt x="573405" y="28575"/>
                  </a:lnTo>
                  <a:close/>
                </a:path>
                <a:path w="704214" h="732155">
                  <a:moveTo>
                    <a:pt x="573405" y="27317"/>
                  </a:moveTo>
                  <a:lnTo>
                    <a:pt x="571119" y="26035"/>
                  </a:lnTo>
                  <a:lnTo>
                    <a:pt x="571881" y="27736"/>
                  </a:lnTo>
                  <a:lnTo>
                    <a:pt x="572643" y="28155"/>
                  </a:lnTo>
                  <a:lnTo>
                    <a:pt x="573405" y="27317"/>
                  </a:lnTo>
                  <a:close/>
                </a:path>
                <a:path w="704214" h="732155">
                  <a:moveTo>
                    <a:pt x="573773" y="145846"/>
                  </a:moveTo>
                  <a:lnTo>
                    <a:pt x="573405" y="144145"/>
                  </a:lnTo>
                  <a:lnTo>
                    <a:pt x="573405" y="145415"/>
                  </a:lnTo>
                  <a:lnTo>
                    <a:pt x="573773" y="145846"/>
                  </a:lnTo>
                  <a:close/>
                </a:path>
                <a:path w="704214" h="732155">
                  <a:moveTo>
                    <a:pt x="573976" y="30492"/>
                  </a:moveTo>
                  <a:lnTo>
                    <a:pt x="573405" y="29845"/>
                  </a:lnTo>
                  <a:lnTo>
                    <a:pt x="573405" y="30276"/>
                  </a:lnTo>
                  <a:lnTo>
                    <a:pt x="573976" y="30492"/>
                  </a:lnTo>
                  <a:close/>
                </a:path>
                <a:path w="704214" h="732155">
                  <a:moveTo>
                    <a:pt x="575691" y="241935"/>
                  </a:moveTo>
                  <a:lnTo>
                    <a:pt x="574548" y="240030"/>
                  </a:lnTo>
                  <a:lnTo>
                    <a:pt x="574548" y="240995"/>
                  </a:lnTo>
                  <a:lnTo>
                    <a:pt x="575691" y="241935"/>
                  </a:lnTo>
                  <a:close/>
                </a:path>
                <a:path w="704214" h="732155">
                  <a:moveTo>
                    <a:pt x="575691" y="65417"/>
                  </a:moveTo>
                  <a:lnTo>
                    <a:pt x="573976" y="64135"/>
                  </a:lnTo>
                  <a:lnTo>
                    <a:pt x="573112" y="63500"/>
                  </a:lnTo>
                  <a:lnTo>
                    <a:pt x="573405" y="64135"/>
                  </a:lnTo>
                  <a:lnTo>
                    <a:pt x="572262" y="64135"/>
                  </a:lnTo>
                  <a:lnTo>
                    <a:pt x="569849" y="61595"/>
                  </a:lnTo>
                  <a:lnTo>
                    <a:pt x="571119" y="64135"/>
                  </a:lnTo>
                  <a:lnTo>
                    <a:pt x="573405" y="65417"/>
                  </a:lnTo>
                  <a:lnTo>
                    <a:pt x="574548" y="65417"/>
                  </a:lnTo>
                  <a:lnTo>
                    <a:pt x="575691" y="66675"/>
                  </a:lnTo>
                  <a:lnTo>
                    <a:pt x="575691" y="65417"/>
                  </a:lnTo>
                  <a:close/>
                </a:path>
                <a:path w="704214" h="732155">
                  <a:moveTo>
                    <a:pt x="575691" y="31127"/>
                  </a:moveTo>
                  <a:lnTo>
                    <a:pt x="573976" y="30492"/>
                  </a:lnTo>
                  <a:lnTo>
                    <a:pt x="574548" y="31127"/>
                  </a:lnTo>
                  <a:lnTo>
                    <a:pt x="575691" y="31127"/>
                  </a:lnTo>
                  <a:close/>
                </a:path>
                <a:path w="704214" h="732155">
                  <a:moveTo>
                    <a:pt x="576072" y="298970"/>
                  </a:moveTo>
                  <a:lnTo>
                    <a:pt x="570992" y="292989"/>
                  </a:lnTo>
                  <a:lnTo>
                    <a:pt x="566928" y="298970"/>
                  </a:lnTo>
                  <a:lnTo>
                    <a:pt x="567944" y="302006"/>
                  </a:lnTo>
                  <a:lnTo>
                    <a:pt x="569976" y="300494"/>
                  </a:lnTo>
                  <a:lnTo>
                    <a:pt x="570992" y="294386"/>
                  </a:lnTo>
                  <a:lnTo>
                    <a:pt x="576072" y="298970"/>
                  </a:lnTo>
                  <a:close/>
                </a:path>
                <a:path w="704214" h="732155">
                  <a:moveTo>
                    <a:pt x="576072" y="285623"/>
                  </a:moveTo>
                  <a:lnTo>
                    <a:pt x="571500" y="283857"/>
                  </a:lnTo>
                  <a:lnTo>
                    <a:pt x="571500" y="285623"/>
                  </a:lnTo>
                  <a:lnTo>
                    <a:pt x="566928" y="283857"/>
                  </a:lnTo>
                  <a:lnTo>
                    <a:pt x="571500" y="289179"/>
                  </a:lnTo>
                  <a:lnTo>
                    <a:pt x="566928" y="289179"/>
                  </a:lnTo>
                  <a:lnTo>
                    <a:pt x="566928" y="290969"/>
                  </a:lnTo>
                  <a:lnTo>
                    <a:pt x="574548" y="292862"/>
                  </a:lnTo>
                  <a:lnTo>
                    <a:pt x="571500" y="287401"/>
                  </a:lnTo>
                  <a:lnTo>
                    <a:pt x="574548" y="289179"/>
                  </a:lnTo>
                  <a:lnTo>
                    <a:pt x="576072" y="289179"/>
                  </a:lnTo>
                  <a:lnTo>
                    <a:pt x="576072" y="287401"/>
                  </a:lnTo>
                  <a:lnTo>
                    <a:pt x="576072" y="285623"/>
                  </a:lnTo>
                  <a:close/>
                </a:path>
                <a:path w="704214" h="732155">
                  <a:moveTo>
                    <a:pt x="576834" y="272415"/>
                  </a:moveTo>
                  <a:lnTo>
                    <a:pt x="575691" y="269875"/>
                  </a:lnTo>
                  <a:lnTo>
                    <a:pt x="573405" y="268617"/>
                  </a:lnTo>
                  <a:lnTo>
                    <a:pt x="576834" y="272415"/>
                  </a:lnTo>
                  <a:close/>
                </a:path>
                <a:path w="704214" h="732155">
                  <a:moveTo>
                    <a:pt x="576834" y="240665"/>
                  </a:moveTo>
                  <a:lnTo>
                    <a:pt x="575691" y="239407"/>
                  </a:lnTo>
                  <a:lnTo>
                    <a:pt x="575691" y="238125"/>
                  </a:lnTo>
                  <a:lnTo>
                    <a:pt x="573405" y="238125"/>
                  </a:lnTo>
                  <a:lnTo>
                    <a:pt x="574548" y="240030"/>
                  </a:lnTo>
                  <a:lnTo>
                    <a:pt x="574548" y="239407"/>
                  </a:lnTo>
                  <a:lnTo>
                    <a:pt x="576834" y="241935"/>
                  </a:lnTo>
                  <a:lnTo>
                    <a:pt x="576834" y="240665"/>
                  </a:lnTo>
                  <a:close/>
                </a:path>
                <a:path w="704214" h="732155">
                  <a:moveTo>
                    <a:pt x="577977" y="269875"/>
                  </a:moveTo>
                  <a:lnTo>
                    <a:pt x="576834" y="269240"/>
                  </a:lnTo>
                  <a:lnTo>
                    <a:pt x="574548" y="268617"/>
                  </a:lnTo>
                  <a:lnTo>
                    <a:pt x="577977" y="271157"/>
                  </a:lnTo>
                  <a:lnTo>
                    <a:pt x="577977" y="269875"/>
                  </a:lnTo>
                  <a:close/>
                </a:path>
                <a:path w="704214" h="732155">
                  <a:moveTo>
                    <a:pt x="579170" y="225171"/>
                  </a:moveTo>
                  <a:lnTo>
                    <a:pt x="576072" y="225171"/>
                  </a:lnTo>
                  <a:lnTo>
                    <a:pt x="577977" y="228854"/>
                  </a:lnTo>
                  <a:lnTo>
                    <a:pt x="579170" y="225171"/>
                  </a:lnTo>
                  <a:close/>
                </a:path>
                <a:path w="704214" h="732155">
                  <a:moveTo>
                    <a:pt x="580034" y="224282"/>
                  </a:moveTo>
                  <a:lnTo>
                    <a:pt x="579755" y="223393"/>
                  </a:lnTo>
                  <a:lnTo>
                    <a:pt x="579170" y="225171"/>
                  </a:lnTo>
                  <a:lnTo>
                    <a:pt x="579755" y="225171"/>
                  </a:lnTo>
                  <a:lnTo>
                    <a:pt x="580034" y="224282"/>
                  </a:lnTo>
                  <a:close/>
                </a:path>
                <a:path w="704214" h="732155">
                  <a:moveTo>
                    <a:pt x="581393" y="52717"/>
                  </a:moveTo>
                  <a:lnTo>
                    <a:pt x="580263" y="52717"/>
                  </a:lnTo>
                  <a:lnTo>
                    <a:pt x="580263" y="53975"/>
                  </a:lnTo>
                  <a:lnTo>
                    <a:pt x="581393" y="52717"/>
                  </a:lnTo>
                  <a:close/>
                </a:path>
                <a:path w="704214" h="732155">
                  <a:moveTo>
                    <a:pt x="581406" y="273685"/>
                  </a:moveTo>
                  <a:lnTo>
                    <a:pt x="577977" y="271157"/>
                  </a:lnTo>
                  <a:lnTo>
                    <a:pt x="577977" y="272415"/>
                  </a:lnTo>
                  <a:lnTo>
                    <a:pt x="581406" y="273685"/>
                  </a:lnTo>
                  <a:close/>
                </a:path>
                <a:path w="704214" h="732155">
                  <a:moveTo>
                    <a:pt x="581787" y="103936"/>
                  </a:moveTo>
                  <a:lnTo>
                    <a:pt x="581406" y="103517"/>
                  </a:lnTo>
                  <a:lnTo>
                    <a:pt x="581406" y="104775"/>
                  </a:lnTo>
                  <a:lnTo>
                    <a:pt x="581787" y="103936"/>
                  </a:lnTo>
                  <a:close/>
                </a:path>
                <a:path w="704214" h="732155">
                  <a:moveTo>
                    <a:pt x="582549" y="235585"/>
                  </a:moveTo>
                  <a:lnTo>
                    <a:pt x="577977" y="231775"/>
                  </a:lnTo>
                  <a:lnTo>
                    <a:pt x="580263" y="234315"/>
                  </a:lnTo>
                  <a:lnTo>
                    <a:pt x="582549" y="235585"/>
                  </a:lnTo>
                  <a:close/>
                </a:path>
                <a:path w="704214" h="732155">
                  <a:moveTo>
                    <a:pt x="582549" y="102235"/>
                  </a:moveTo>
                  <a:lnTo>
                    <a:pt x="581787" y="103936"/>
                  </a:lnTo>
                  <a:lnTo>
                    <a:pt x="582549" y="104775"/>
                  </a:lnTo>
                  <a:lnTo>
                    <a:pt x="582549" y="102235"/>
                  </a:lnTo>
                  <a:close/>
                </a:path>
                <a:path w="704214" h="732155">
                  <a:moveTo>
                    <a:pt x="583692" y="234315"/>
                  </a:moveTo>
                  <a:lnTo>
                    <a:pt x="581406" y="231775"/>
                  </a:lnTo>
                  <a:lnTo>
                    <a:pt x="577977" y="230517"/>
                  </a:lnTo>
                  <a:lnTo>
                    <a:pt x="581393" y="234315"/>
                  </a:lnTo>
                  <a:lnTo>
                    <a:pt x="583692" y="234315"/>
                  </a:lnTo>
                  <a:close/>
                </a:path>
                <a:path w="704214" h="732155">
                  <a:moveTo>
                    <a:pt x="587679" y="28575"/>
                  </a:moveTo>
                  <a:lnTo>
                    <a:pt x="587121" y="27317"/>
                  </a:lnTo>
                  <a:lnTo>
                    <a:pt x="584835" y="24765"/>
                  </a:lnTo>
                  <a:lnTo>
                    <a:pt x="583692" y="28575"/>
                  </a:lnTo>
                  <a:lnTo>
                    <a:pt x="587679" y="28575"/>
                  </a:lnTo>
                  <a:close/>
                </a:path>
                <a:path w="704214" h="732155">
                  <a:moveTo>
                    <a:pt x="589407" y="263525"/>
                  </a:moveTo>
                  <a:lnTo>
                    <a:pt x="588264" y="260985"/>
                  </a:lnTo>
                  <a:lnTo>
                    <a:pt x="587108" y="259715"/>
                  </a:lnTo>
                  <a:lnTo>
                    <a:pt x="587121" y="262267"/>
                  </a:lnTo>
                  <a:lnTo>
                    <a:pt x="589407" y="263525"/>
                  </a:lnTo>
                  <a:close/>
                </a:path>
                <a:path w="704214" h="732155">
                  <a:moveTo>
                    <a:pt x="589661" y="272669"/>
                  </a:moveTo>
                  <a:lnTo>
                    <a:pt x="587502" y="272669"/>
                  </a:lnTo>
                  <a:lnTo>
                    <a:pt x="589661" y="274574"/>
                  </a:lnTo>
                  <a:lnTo>
                    <a:pt x="589661" y="272669"/>
                  </a:lnTo>
                  <a:close/>
                </a:path>
                <a:path w="704214" h="732155">
                  <a:moveTo>
                    <a:pt x="589788" y="141185"/>
                  </a:moveTo>
                  <a:lnTo>
                    <a:pt x="585978" y="139065"/>
                  </a:lnTo>
                  <a:lnTo>
                    <a:pt x="585978" y="140335"/>
                  </a:lnTo>
                  <a:lnTo>
                    <a:pt x="587121" y="140335"/>
                  </a:lnTo>
                  <a:lnTo>
                    <a:pt x="589407" y="141617"/>
                  </a:lnTo>
                  <a:lnTo>
                    <a:pt x="589788" y="141185"/>
                  </a:lnTo>
                  <a:close/>
                </a:path>
                <a:path w="704214" h="732155">
                  <a:moveTo>
                    <a:pt x="590550" y="85737"/>
                  </a:moveTo>
                  <a:lnTo>
                    <a:pt x="588264" y="84467"/>
                  </a:lnTo>
                  <a:lnTo>
                    <a:pt x="589407" y="85737"/>
                  </a:lnTo>
                  <a:lnTo>
                    <a:pt x="590550" y="85737"/>
                  </a:lnTo>
                  <a:close/>
                </a:path>
                <a:path w="704214" h="732155">
                  <a:moveTo>
                    <a:pt x="590550" y="84467"/>
                  </a:moveTo>
                  <a:lnTo>
                    <a:pt x="589407" y="84467"/>
                  </a:lnTo>
                  <a:lnTo>
                    <a:pt x="590550" y="85737"/>
                  </a:lnTo>
                  <a:lnTo>
                    <a:pt x="590550" y="84467"/>
                  </a:lnTo>
                  <a:close/>
                </a:path>
                <a:path w="704214" h="732155">
                  <a:moveTo>
                    <a:pt x="590943" y="140487"/>
                  </a:moveTo>
                  <a:lnTo>
                    <a:pt x="590550" y="140335"/>
                  </a:lnTo>
                  <a:lnTo>
                    <a:pt x="589788" y="141185"/>
                  </a:lnTo>
                  <a:lnTo>
                    <a:pt x="590550" y="141617"/>
                  </a:lnTo>
                  <a:lnTo>
                    <a:pt x="590943" y="140487"/>
                  </a:lnTo>
                  <a:close/>
                </a:path>
                <a:path w="704214" h="732155">
                  <a:moveTo>
                    <a:pt x="592074" y="272669"/>
                  </a:moveTo>
                  <a:lnTo>
                    <a:pt x="589661" y="270891"/>
                  </a:lnTo>
                  <a:lnTo>
                    <a:pt x="589661" y="272669"/>
                  </a:lnTo>
                  <a:lnTo>
                    <a:pt x="591858" y="272669"/>
                  </a:lnTo>
                  <a:lnTo>
                    <a:pt x="592074" y="272669"/>
                  </a:lnTo>
                  <a:close/>
                </a:path>
                <a:path w="704214" h="732155">
                  <a:moveTo>
                    <a:pt x="592734" y="253631"/>
                  </a:moveTo>
                  <a:lnTo>
                    <a:pt x="592442" y="253161"/>
                  </a:lnTo>
                  <a:lnTo>
                    <a:pt x="590550" y="252107"/>
                  </a:lnTo>
                  <a:lnTo>
                    <a:pt x="589407" y="252107"/>
                  </a:lnTo>
                  <a:lnTo>
                    <a:pt x="591820" y="255917"/>
                  </a:lnTo>
                  <a:lnTo>
                    <a:pt x="592734" y="253631"/>
                  </a:lnTo>
                  <a:close/>
                </a:path>
                <a:path w="704214" h="732155">
                  <a:moveTo>
                    <a:pt x="592836" y="81927"/>
                  </a:moveTo>
                  <a:lnTo>
                    <a:pt x="591121" y="80645"/>
                  </a:lnTo>
                  <a:lnTo>
                    <a:pt x="589407" y="79375"/>
                  </a:lnTo>
                  <a:lnTo>
                    <a:pt x="590550" y="79375"/>
                  </a:lnTo>
                  <a:lnTo>
                    <a:pt x="590169" y="78117"/>
                  </a:lnTo>
                  <a:lnTo>
                    <a:pt x="589407" y="75565"/>
                  </a:lnTo>
                  <a:lnTo>
                    <a:pt x="588264" y="78117"/>
                  </a:lnTo>
                  <a:lnTo>
                    <a:pt x="584835" y="75565"/>
                  </a:lnTo>
                  <a:lnTo>
                    <a:pt x="584835" y="78117"/>
                  </a:lnTo>
                  <a:lnTo>
                    <a:pt x="582549" y="76835"/>
                  </a:lnTo>
                  <a:lnTo>
                    <a:pt x="583692" y="75565"/>
                  </a:lnTo>
                  <a:lnTo>
                    <a:pt x="581406" y="75565"/>
                  </a:lnTo>
                  <a:lnTo>
                    <a:pt x="583692" y="79375"/>
                  </a:lnTo>
                  <a:lnTo>
                    <a:pt x="584835" y="80645"/>
                  </a:lnTo>
                  <a:lnTo>
                    <a:pt x="584835" y="82550"/>
                  </a:lnTo>
                  <a:lnTo>
                    <a:pt x="588264" y="84467"/>
                  </a:lnTo>
                  <a:lnTo>
                    <a:pt x="589407" y="84467"/>
                  </a:lnTo>
                  <a:lnTo>
                    <a:pt x="588264" y="83185"/>
                  </a:lnTo>
                  <a:lnTo>
                    <a:pt x="590550" y="84467"/>
                  </a:lnTo>
                  <a:lnTo>
                    <a:pt x="592836" y="85737"/>
                  </a:lnTo>
                  <a:lnTo>
                    <a:pt x="592836" y="84467"/>
                  </a:lnTo>
                  <a:lnTo>
                    <a:pt x="592074" y="83185"/>
                  </a:lnTo>
                  <a:lnTo>
                    <a:pt x="590550" y="80645"/>
                  </a:lnTo>
                  <a:lnTo>
                    <a:pt x="592836" y="81927"/>
                  </a:lnTo>
                  <a:close/>
                </a:path>
                <a:path w="704214" h="732155">
                  <a:moveTo>
                    <a:pt x="594106" y="29845"/>
                  </a:moveTo>
                  <a:lnTo>
                    <a:pt x="592836" y="28575"/>
                  </a:lnTo>
                  <a:lnTo>
                    <a:pt x="593547" y="29654"/>
                  </a:lnTo>
                  <a:lnTo>
                    <a:pt x="594106" y="29845"/>
                  </a:lnTo>
                  <a:close/>
                </a:path>
                <a:path w="704214" h="732155">
                  <a:moveTo>
                    <a:pt x="594360" y="100711"/>
                  </a:moveTo>
                  <a:lnTo>
                    <a:pt x="593991" y="100304"/>
                  </a:lnTo>
                  <a:lnTo>
                    <a:pt x="591312" y="95669"/>
                  </a:lnTo>
                  <a:lnTo>
                    <a:pt x="591312" y="97282"/>
                  </a:lnTo>
                  <a:lnTo>
                    <a:pt x="590791" y="96697"/>
                  </a:lnTo>
                  <a:lnTo>
                    <a:pt x="590931" y="96139"/>
                  </a:lnTo>
                  <a:lnTo>
                    <a:pt x="591312" y="97282"/>
                  </a:lnTo>
                  <a:lnTo>
                    <a:pt x="591312" y="95669"/>
                  </a:lnTo>
                  <a:lnTo>
                    <a:pt x="590931" y="94996"/>
                  </a:lnTo>
                  <a:lnTo>
                    <a:pt x="589788" y="91567"/>
                  </a:lnTo>
                  <a:lnTo>
                    <a:pt x="588264" y="93853"/>
                  </a:lnTo>
                  <a:lnTo>
                    <a:pt x="585216" y="91694"/>
                  </a:lnTo>
                  <a:lnTo>
                    <a:pt x="586740" y="94996"/>
                  </a:lnTo>
                  <a:lnTo>
                    <a:pt x="585343" y="94996"/>
                  </a:lnTo>
                  <a:lnTo>
                    <a:pt x="585343" y="99568"/>
                  </a:lnTo>
                  <a:lnTo>
                    <a:pt x="586359" y="100711"/>
                  </a:lnTo>
                  <a:lnTo>
                    <a:pt x="586359" y="99568"/>
                  </a:lnTo>
                  <a:lnTo>
                    <a:pt x="587502" y="100711"/>
                  </a:lnTo>
                  <a:lnTo>
                    <a:pt x="588645" y="100711"/>
                  </a:lnTo>
                  <a:lnTo>
                    <a:pt x="587502" y="99568"/>
                  </a:lnTo>
                  <a:lnTo>
                    <a:pt x="587502" y="98425"/>
                  </a:lnTo>
                  <a:lnTo>
                    <a:pt x="589788" y="100711"/>
                  </a:lnTo>
                  <a:lnTo>
                    <a:pt x="590194" y="99072"/>
                  </a:lnTo>
                  <a:lnTo>
                    <a:pt x="593852" y="100520"/>
                  </a:lnTo>
                  <a:lnTo>
                    <a:pt x="594233" y="100711"/>
                  </a:lnTo>
                  <a:lnTo>
                    <a:pt x="594360" y="100711"/>
                  </a:lnTo>
                  <a:close/>
                </a:path>
                <a:path w="704214" h="732155">
                  <a:moveTo>
                    <a:pt x="597408" y="204266"/>
                  </a:moveTo>
                  <a:lnTo>
                    <a:pt x="595122" y="202565"/>
                  </a:lnTo>
                  <a:lnTo>
                    <a:pt x="597408" y="207645"/>
                  </a:lnTo>
                  <a:lnTo>
                    <a:pt x="597408" y="204266"/>
                  </a:lnTo>
                  <a:close/>
                </a:path>
                <a:path w="704214" h="732155">
                  <a:moveTo>
                    <a:pt x="597954" y="19189"/>
                  </a:moveTo>
                  <a:lnTo>
                    <a:pt x="596646" y="18288"/>
                  </a:lnTo>
                  <a:lnTo>
                    <a:pt x="597598" y="19570"/>
                  </a:lnTo>
                  <a:lnTo>
                    <a:pt x="597954" y="19189"/>
                  </a:lnTo>
                  <a:close/>
                </a:path>
                <a:path w="704214" h="732155">
                  <a:moveTo>
                    <a:pt x="598551" y="205117"/>
                  </a:moveTo>
                  <a:lnTo>
                    <a:pt x="597408" y="203212"/>
                  </a:lnTo>
                  <a:lnTo>
                    <a:pt x="597408" y="204266"/>
                  </a:lnTo>
                  <a:lnTo>
                    <a:pt x="598551" y="205117"/>
                  </a:lnTo>
                  <a:close/>
                </a:path>
                <a:path w="704214" h="732155">
                  <a:moveTo>
                    <a:pt x="598551" y="40017"/>
                  </a:moveTo>
                  <a:lnTo>
                    <a:pt x="598309" y="39217"/>
                  </a:lnTo>
                  <a:lnTo>
                    <a:pt x="597408" y="36195"/>
                  </a:lnTo>
                  <a:lnTo>
                    <a:pt x="597408" y="38735"/>
                  </a:lnTo>
                  <a:lnTo>
                    <a:pt x="598551" y="40017"/>
                  </a:lnTo>
                  <a:close/>
                </a:path>
                <a:path w="704214" h="732155">
                  <a:moveTo>
                    <a:pt x="598551" y="40017"/>
                  </a:moveTo>
                  <a:lnTo>
                    <a:pt x="594868" y="36868"/>
                  </a:lnTo>
                  <a:lnTo>
                    <a:pt x="595058" y="37325"/>
                  </a:lnTo>
                  <a:lnTo>
                    <a:pt x="596265" y="38735"/>
                  </a:lnTo>
                  <a:lnTo>
                    <a:pt x="598551" y="40017"/>
                  </a:lnTo>
                  <a:close/>
                </a:path>
                <a:path w="704214" h="732155">
                  <a:moveTo>
                    <a:pt x="600837" y="263525"/>
                  </a:moveTo>
                  <a:lnTo>
                    <a:pt x="598551" y="259715"/>
                  </a:lnTo>
                  <a:lnTo>
                    <a:pt x="598614" y="263525"/>
                  </a:lnTo>
                  <a:lnTo>
                    <a:pt x="600837" y="263525"/>
                  </a:lnTo>
                  <a:close/>
                </a:path>
                <a:path w="704214" h="732155">
                  <a:moveTo>
                    <a:pt x="602107" y="227965"/>
                  </a:moveTo>
                  <a:lnTo>
                    <a:pt x="600837" y="226695"/>
                  </a:lnTo>
                  <a:lnTo>
                    <a:pt x="601840" y="227825"/>
                  </a:lnTo>
                  <a:lnTo>
                    <a:pt x="602107" y="227965"/>
                  </a:lnTo>
                  <a:close/>
                </a:path>
                <a:path w="704214" h="732155">
                  <a:moveTo>
                    <a:pt x="603123" y="238125"/>
                  </a:moveTo>
                  <a:lnTo>
                    <a:pt x="602348" y="237705"/>
                  </a:lnTo>
                  <a:lnTo>
                    <a:pt x="603123" y="239407"/>
                  </a:lnTo>
                  <a:lnTo>
                    <a:pt x="603123" y="238125"/>
                  </a:lnTo>
                  <a:close/>
                </a:path>
                <a:path w="704214" h="732155">
                  <a:moveTo>
                    <a:pt x="603123" y="225425"/>
                  </a:moveTo>
                  <a:lnTo>
                    <a:pt x="600837" y="225425"/>
                  </a:lnTo>
                  <a:lnTo>
                    <a:pt x="603123" y="227965"/>
                  </a:lnTo>
                  <a:lnTo>
                    <a:pt x="603123" y="225425"/>
                  </a:lnTo>
                  <a:close/>
                </a:path>
                <a:path w="704214" h="732155">
                  <a:moveTo>
                    <a:pt x="603377" y="18288"/>
                  </a:moveTo>
                  <a:lnTo>
                    <a:pt x="598805" y="18288"/>
                  </a:lnTo>
                  <a:lnTo>
                    <a:pt x="597954" y="19189"/>
                  </a:lnTo>
                  <a:lnTo>
                    <a:pt x="603377" y="22860"/>
                  </a:lnTo>
                  <a:lnTo>
                    <a:pt x="603377" y="18288"/>
                  </a:lnTo>
                  <a:close/>
                </a:path>
                <a:path w="704214" h="732155">
                  <a:moveTo>
                    <a:pt x="604393" y="38735"/>
                  </a:moveTo>
                  <a:lnTo>
                    <a:pt x="603123" y="36195"/>
                  </a:lnTo>
                  <a:lnTo>
                    <a:pt x="602107" y="36195"/>
                  </a:lnTo>
                  <a:lnTo>
                    <a:pt x="604393" y="38735"/>
                  </a:lnTo>
                  <a:close/>
                </a:path>
                <a:path w="704214" h="732155">
                  <a:moveTo>
                    <a:pt x="604393" y="32385"/>
                  </a:moveTo>
                  <a:lnTo>
                    <a:pt x="602107" y="31127"/>
                  </a:lnTo>
                  <a:lnTo>
                    <a:pt x="600837" y="29845"/>
                  </a:lnTo>
                  <a:lnTo>
                    <a:pt x="602869" y="29845"/>
                  </a:lnTo>
                  <a:lnTo>
                    <a:pt x="602742" y="29641"/>
                  </a:lnTo>
                  <a:lnTo>
                    <a:pt x="598551" y="27317"/>
                  </a:lnTo>
                  <a:lnTo>
                    <a:pt x="598551" y="26035"/>
                  </a:lnTo>
                  <a:lnTo>
                    <a:pt x="598805" y="26327"/>
                  </a:lnTo>
                  <a:lnTo>
                    <a:pt x="598805" y="27305"/>
                  </a:lnTo>
                  <a:lnTo>
                    <a:pt x="599694" y="27305"/>
                  </a:lnTo>
                  <a:lnTo>
                    <a:pt x="600837" y="28575"/>
                  </a:lnTo>
                  <a:lnTo>
                    <a:pt x="601472" y="27305"/>
                  </a:lnTo>
                  <a:lnTo>
                    <a:pt x="603377" y="27305"/>
                  </a:lnTo>
                  <a:lnTo>
                    <a:pt x="598805" y="21196"/>
                  </a:lnTo>
                  <a:lnTo>
                    <a:pt x="598805" y="22860"/>
                  </a:lnTo>
                  <a:lnTo>
                    <a:pt x="598805" y="23685"/>
                  </a:lnTo>
                  <a:lnTo>
                    <a:pt x="598551" y="23495"/>
                  </a:lnTo>
                  <a:lnTo>
                    <a:pt x="598551" y="24765"/>
                  </a:lnTo>
                  <a:lnTo>
                    <a:pt x="597408" y="26035"/>
                  </a:lnTo>
                  <a:lnTo>
                    <a:pt x="596265" y="23495"/>
                  </a:lnTo>
                  <a:lnTo>
                    <a:pt x="595693" y="22860"/>
                  </a:lnTo>
                  <a:lnTo>
                    <a:pt x="596265" y="22860"/>
                  </a:lnTo>
                  <a:lnTo>
                    <a:pt x="596265" y="23495"/>
                  </a:lnTo>
                  <a:lnTo>
                    <a:pt x="596544" y="22860"/>
                  </a:lnTo>
                  <a:lnTo>
                    <a:pt x="598805" y="22860"/>
                  </a:lnTo>
                  <a:lnTo>
                    <a:pt x="598805" y="21196"/>
                  </a:lnTo>
                  <a:lnTo>
                    <a:pt x="597598" y="19570"/>
                  </a:lnTo>
                  <a:lnTo>
                    <a:pt x="596646" y="20574"/>
                  </a:lnTo>
                  <a:lnTo>
                    <a:pt x="594106" y="19697"/>
                  </a:lnTo>
                  <a:lnTo>
                    <a:pt x="594106" y="22225"/>
                  </a:lnTo>
                  <a:lnTo>
                    <a:pt x="594995" y="22225"/>
                  </a:lnTo>
                  <a:lnTo>
                    <a:pt x="594360" y="22860"/>
                  </a:lnTo>
                  <a:lnTo>
                    <a:pt x="595122" y="22860"/>
                  </a:lnTo>
                  <a:lnTo>
                    <a:pt x="595122" y="24765"/>
                  </a:lnTo>
                  <a:lnTo>
                    <a:pt x="596265" y="24765"/>
                  </a:lnTo>
                  <a:lnTo>
                    <a:pt x="596265" y="27317"/>
                  </a:lnTo>
                  <a:lnTo>
                    <a:pt x="595122" y="28575"/>
                  </a:lnTo>
                  <a:lnTo>
                    <a:pt x="592836" y="28575"/>
                  </a:lnTo>
                  <a:lnTo>
                    <a:pt x="596265" y="31127"/>
                  </a:lnTo>
                  <a:lnTo>
                    <a:pt x="598551" y="34925"/>
                  </a:lnTo>
                  <a:lnTo>
                    <a:pt x="599821" y="34925"/>
                  </a:lnTo>
                  <a:lnTo>
                    <a:pt x="599821" y="37465"/>
                  </a:lnTo>
                  <a:lnTo>
                    <a:pt x="603123" y="40017"/>
                  </a:lnTo>
                  <a:lnTo>
                    <a:pt x="602107" y="36195"/>
                  </a:lnTo>
                  <a:lnTo>
                    <a:pt x="600837" y="36195"/>
                  </a:lnTo>
                  <a:lnTo>
                    <a:pt x="600837" y="32385"/>
                  </a:lnTo>
                  <a:lnTo>
                    <a:pt x="604393" y="33667"/>
                  </a:lnTo>
                  <a:lnTo>
                    <a:pt x="604393" y="32385"/>
                  </a:lnTo>
                  <a:close/>
                </a:path>
                <a:path w="704214" h="732155">
                  <a:moveTo>
                    <a:pt x="604393" y="31127"/>
                  </a:moveTo>
                  <a:lnTo>
                    <a:pt x="602107" y="28575"/>
                  </a:lnTo>
                  <a:lnTo>
                    <a:pt x="602742" y="29641"/>
                  </a:lnTo>
                  <a:lnTo>
                    <a:pt x="603123" y="29845"/>
                  </a:lnTo>
                  <a:lnTo>
                    <a:pt x="602869" y="29845"/>
                  </a:lnTo>
                  <a:lnTo>
                    <a:pt x="604393" y="32385"/>
                  </a:lnTo>
                  <a:lnTo>
                    <a:pt x="604393" y="31127"/>
                  </a:lnTo>
                  <a:close/>
                </a:path>
                <a:path w="704214" h="732155">
                  <a:moveTo>
                    <a:pt x="606679" y="211467"/>
                  </a:moveTo>
                  <a:lnTo>
                    <a:pt x="605409" y="208915"/>
                  </a:lnTo>
                  <a:lnTo>
                    <a:pt x="603123" y="207645"/>
                  </a:lnTo>
                  <a:lnTo>
                    <a:pt x="606679" y="211467"/>
                  </a:lnTo>
                  <a:close/>
                </a:path>
                <a:path w="704214" h="732155">
                  <a:moveTo>
                    <a:pt x="606679" y="147967"/>
                  </a:moveTo>
                  <a:lnTo>
                    <a:pt x="604393" y="147967"/>
                  </a:lnTo>
                  <a:lnTo>
                    <a:pt x="604393" y="149225"/>
                  </a:lnTo>
                  <a:lnTo>
                    <a:pt x="605409" y="149225"/>
                  </a:lnTo>
                  <a:lnTo>
                    <a:pt x="606679" y="151231"/>
                  </a:lnTo>
                  <a:lnTo>
                    <a:pt x="606679" y="150495"/>
                  </a:lnTo>
                  <a:lnTo>
                    <a:pt x="606679" y="147967"/>
                  </a:lnTo>
                  <a:close/>
                </a:path>
                <a:path w="704214" h="732155">
                  <a:moveTo>
                    <a:pt x="607187" y="98310"/>
                  </a:moveTo>
                  <a:lnTo>
                    <a:pt x="603631" y="91567"/>
                  </a:lnTo>
                  <a:lnTo>
                    <a:pt x="605409" y="96012"/>
                  </a:lnTo>
                  <a:lnTo>
                    <a:pt x="607187" y="98310"/>
                  </a:lnTo>
                  <a:close/>
                </a:path>
                <a:path w="704214" h="732155">
                  <a:moveTo>
                    <a:pt x="607822" y="153035"/>
                  </a:moveTo>
                  <a:lnTo>
                    <a:pt x="606679" y="151231"/>
                  </a:lnTo>
                  <a:lnTo>
                    <a:pt x="606679" y="153035"/>
                  </a:lnTo>
                  <a:lnTo>
                    <a:pt x="607822" y="153035"/>
                  </a:lnTo>
                  <a:close/>
                </a:path>
                <a:path w="704214" h="732155">
                  <a:moveTo>
                    <a:pt x="609015" y="96012"/>
                  </a:moveTo>
                  <a:lnTo>
                    <a:pt x="607187" y="96012"/>
                  </a:lnTo>
                  <a:lnTo>
                    <a:pt x="608266" y="96951"/>
                  </a:lnTo>
                  <a:lnTo>
                    <a:pt x="609015" y="96012"/>
                  </a:lnTo>
                  <a:close/>
                </a:path>
                <a:path w="704214" h="732155">
                  <a:moveTo>
                    <a:pt x="610743" y="93853"/>
                  </a:moveTo>
                  <a:lnTo>
                    <a:pt x="609015" y="96012"/>
                  </a:lnTo>
                  <a:lnTo>
                    <a:pt x="610743" y="96012"/>
                  </a:lnTo>
                  <a:lnTo>
                    <a:pt x="610743" y="93853"/>
                  </a:lnTo>
                  <a:close/>
                </a:path>
                <a:path w="704214" h="732155">
                  <a:moveTo>
                    <a:pt x="611251" y="229235"/>
                  </a:moveTo>
                  <a:lnTo>
                    <a:pt x="610870" y="228396"/>
                  </a:lnTo>
                  <a:lnTo>
                    <a:pt x="610108" y="227965"/>
                  </a:lnTo>
                  <a:lnTo>
                    <a:pt x="611251" y="229235"/>
                  </a:lnTo>
                  <a:close/>
                </a:path>
                <a:path w="704214" h="732155">
                  <a:moveTo>
                    <a:pt x="612521" y="100584"/>
                  </a:moveTo>
                  <a:lnTo>
                    <a:pt x="608266" y="96951"/>
                  </a:lnTo>
                  <a:lnTo>
                    <a:pt x="607187" y="98310"/>
                  </a:lnTo>
                  <a:lnTo>
                    <a:pt x="608965" y="100584"/>
                  </a:lnTo>
                  <a:lnTo>
                    <a:pt x="612521" y="100584"/>
                  </a:lnTo>
                  <a:close/>
                </a:path>
                <a:path w="704214" h="732155">
                  <a:moveTo>
                    <a:pt x="612622" y="232791"/>
                  </a:moveTo>
                  <a:lnTo>
                    <a:pt x="611251" y="231775"/>
                  </a:lnTo>
                  <a:lnTo>
                    <a:pt x="611251" y="232206"/>
                  </a:lnTo>
                  <a:lnTo>
                    <a:pt x="612394" y="233045"/>
                  </a:lnTo>
                  <a:lnTo>
                    <a:pt x="612622" y="232791"/>
                  </a:lnTo>
                  <a:close/>
                </a:path>
                <a:path w="704214" h="732155">
                  <a:moveTo>
                    <a:pt x="613537" y="236867"/>
                  </a:moveTo>
                  <a:lnTo>
                    <a:pt x="612394" y="234315"/>
                  </a:lnTo>
                  <a:lnTo>
                    <a:pt x="611251" y="234315"/>
                  </a:lnTo>
                  <a:lnTo>
                    <a:pt x="611251" y="233045"/>
                  </a:lnTo>
                  <a:lnTo>
                    <a:pt x="608965" y="234315"/>
                  </a:lnTo>
                  <a:lnTo>
                    <a:pt x="610108" y="234315"/>
                  </a:lnTo>
                  <a:lnTo>
                    <a:pt x="611251" y="235585"/>
                  </a:lnTo>
                  <a:lnTo>
                    <a:pt x="613537" y="236867"/>
                  </a:lnTo>
                  <a:close/>
                </a:path>
                <a:path w="704214" h="732155">
                  <a:moveTo>
                    <a:pt x="613537" y="231775"/>
                  </a:moveTo>
                  <a:lnTo>
                    <a:pt x="611251" y="229235"/>
                  </a:lnTo>
                  <a:lnTo>
                    <a:pt x="610108" y="229235"/>
                  </a:lnTo>
                  <a:lnTo>
                    <a:pt x="611251" y="230517"/>
                  </a:lnTo>
                  <a:lnTo>
                    <a:pt x="613537" y="231775"/>
                  </a:lnTo>
                  <a:close/>
                </a:path>
                <a:path w="704214" h="732155">
                  <a:moveTo>
                    <a:pt x="614680" y="234315"/>
                  </a:moveTo>
                  <a:lnTo>
                    <a:pt x="613537" y="231775"/>
                  </a:lnTo>
                  <a:lnTo>
                    <a:pt x="612622" y="232791"/>
                  </a:lnTo>
                  <a:lnTo>
                    <a:pt x="614680" y="234315"/>
                  </a:lnTo>
                  <a:close/>
                </a:path>
                <a:path w="704214" h="732155">
                  <a:moveTo>
                    <a:pt x="625983" y="29718"/>
                  </a:moveTo>
                  <a:lnTo>
                    <a:pt x="624573" y="29718"/>
                  </a:lnTo>
                  <a:lnTo>
                    <a:pt x="625983" y="30861"/>
                  </a:lnTo>
                  <a:lnTo>
                    <a:pt x="625983" y="29718"/>
                  </a:lnTo>
                  <a:close/>
                </a:path>
                <a:path w="704214" h="732155">
                  <a:moveTo>
                    <a:pt x="626110" y="238125"/>
                  </a:moveTo>
                  <a:lnTo>
                    <a:pt x="623824" y="235585"/>
                  </a:lnTo>
                  <a:lnTo>
                    <a:pt x="623824" y="238125"/>
                  </a:lnTo>
                  <a:lnTo>
                    <a:pt x="622681" y="238125"/>
                  </a:lnTo>
                  <a:lnTo>
                    <a:pt x="625119" y="239217"/>
                  </a:lnTo>
                  <a:lnTo>
                    <a:pt x="626110" y="238125"/>
                  </a:lnTo>
                  <a:close/>
                </a:path>
                <a:path w="704214" h="732155">
                  <a:moveTo>
                    <a:pt x="626186" y="239699"/>
                  </a:moveTo>
                  <a:lnTo>
                    <a:pt x="625538" y="239407"/>
                  </a:lnTo>
                  <a:lnTo>
                    <a:pt x="625119" y="239217"/>
                  </a:lnTo>
                  <a:lnTo>
                    <a:pt x="624967" y="239407"/>
                  </a:lnTo>
                  <a:lnTo>
                    <a:pt x="622681" y="238125"/>
                  </a:lnTo>
                  <a:lnTo>
                    <a:pt x="624205" y="240245"/>
                  </a:lnTo>
                  <a:lnTo>
                    <a:pt x="626186" y="239699"/>
                  </a:lnTo>
                  <a:close/>
                </a:path>
                <a:path w="704214" h="732155">
                  <a:moveTo>
                    <a:pt x="626897" y="124421"/>
                  </a:moveTo>
                  <a:lnTo>
                    <a:pt x="626110" y="123825"/>
                  </a:lnTo>
                  <a:lnTo>
                    <a:pt x="626694" y="124498"/>
                  </a:lnTo>
                  <a:lnTo>
                    <a:pt x="626897" y="124421"/>
                  </a:lnTo>
                  <a:close/>
                </a:path>
                <a:path w="704214" h="732155">
                  <a:moveTo>
                    <a:pt x="627380" y="36576"/>
                  </a:moveTo>
                  <a:lnTo>
                    <a:pt x="625983" y="34290"/>
                  </a:lnTo>
                  <a:lnTo>
                    <a:pt x="625983" y="33147"/>
                  </a:lnTo>
                  <a:lnTo>
                    <a:pt x="623189" y="29718"/>
                  </a:lnTo>
                  <a:lnTo>
                    <a:pt x="621919" y="29718"/>
                  </a:lnTo>
                  <a:lnTo>
                    <a:pt x="624586" y="32004"/>
                  </a:lnTo>
                  <a:lnTo>
                    <a:pt x="623189" y="32004"/>
                  </a:lnTo>
                  <a:lnTo>
                    <a:pt x="625983" y="36576"/>
                  </a:lnTo>
                  <a:lnTo>
                    <a:pt x="627380" y="36576"/>
                  </a:lnTo>
                  <a:close/>
                </a:path>
                <a:path w="704214" h="732155">
                  <a:moveTo>
                    <a:pt x="627926" y="214376"/>
                  </a:moveTo>
                  <a:lnTo>
                    <a:pt x="626999" y="213106"/>
                  </a:lnTo>
                  <a:lnTo>
                    <a:pt x="626999" y="214376"/>
                  </a:lnTo>
                  <a:lnTo>
                    <a:pt x="627926" y="214376"/>
                  </a:lnTo>
                  <a:close/>
                </a:path>
                <a:path w="704214" h="732155">
                  <a:moveTo>
                    <a:pt x="628269" y="214376"/>
                  </a:moveTo>
                  <a:lnTo>
                    <a:pt x="627926" y="214376"/>
                  </a:lnTo>
                  <a:lnTo>
                    <a:pt x="628269" y="214845"/>
                  </a:lnTo>
                  <a:lnTo>
                    <a:pt x="628269" y="214376"/>
                  </a:lnTo>
                  <a:close/>
                </a:path>
                <a:path w="704214" h="732155">
                  <a:moveTo>
                    <a:pt x="628396" y="219075"/>
                  </a:moveTo>
                  <a:lnTo>
                    <a:pt x="626999" y="218313"/>
                  </a:lnTo>
                  <a:lnTo>
                    <a:pt x="626999" y="214376"/>
                  </a:lnTo>
                  <a:lnTo>
                    <a:pt x="625729" y="214376"/>
                  </a:lnTo>
                  <a:lnTo>
                    <a:pt x="621792" y="210566"/>
                  </a:lnTo>
                  <a:lnTo>
                    <a:pt x="623189" y="214376"/>
                  </a:lnTo>
                  <a:lnTo>
                    <a:pt x="626999" y="219583"/>
                  </a:lnTo>
                  <a:lnTo>
                    <a:pt x="626999" y="218808"/>
                  </a:lnTo>
                  <a:lnTo>
                    <a:pt x="628015" y="219925"/>
                  </a:lnTo>
                  <a:lnTo>
                    <a:pt x="628396" y="219075"/>
                  </a:lnTo>
                  <a:close/>
                </a:path>
                <a:path w="704214" h="732155">
                  <a:moveTo>
                    <a:pt x="628967" y="125095"/>
                  </a:moveTo>
                  <a:lnTo>
                    <a:pt x="628396" y="123825"/>
                  </a:lnTo>
                  <a:lnTo>
                    <a:pt x="626897" y="124421"/>
                  </a:lnTo>
                  <a:lnTo>
                    <a:pt x="628396" y="125526"/>
                  </a:lnTo>
                  <a:lnTo>
                    <a:pt x="628396" y="125095"/>
                  </a:lnTo>
                  <a:lnTo>
                    <a:pt x="628967" y="125095"/>
                  </a:lnTo>
                  <a:close/>
                </a:path>
                <a:path w="704214" h="732155">
                  <a:moveTo>
                    <a:pt x="629539" y="235585"/>
                  </a:moveTo>
                  <a:lnTo>
                    <a:pt x="624967" y="229235"/>
                  </a:lnTo>
                  <a:lnTo>
                    <a:pt x="626110" y="231775"/>
                  </a:lnTo>
                  <a:lnTo>
                    <a:pt x="624967" y="233045"/>
                  </a:lnTo>
                  <a:lnTo>
                    <a:pt x="629539" y="236867"/>
                  </a:lnTo>
                  <a:lnTo>
                    <a:pt x="629539" y="235585"/>
                  </a:lnTo>
                  <a:close/>
                </a:path>
                <a:path w="704214" h="732155">
                  <a:moveTo>
                    <a:pt x="629539" y="221615"/>
                  </a:moveTo>
                  <a:lnTo>
                    <a:pt x="628015" y="219925"/>
                  </a:lnTo>
                  <a:lnTo>
                    <a:pt x="627253" y="221615"/>
                  </a:lnTo>
                  <a:lnTo>
                    <a:pt x="629539" y="221615"/>
                  </a:lnTo>
                  <a:close/>
                </a:path>
                <a:path w="704214" h="732155">
                  <a:moveTo>
                    <a:pt x="629869" y="217043"/>
                  </a:moveTo>
                  <a:lnTo>
                    <a:pt x="628269" y="214845"/>
                  </a:lnTo>
                  <a:lnTo>
                    <a:pt x="628269" y="217043"/>
                  </a:lnTo>
                  <a:lnTo>
                    <a:pt x="629869" y="217043"/>
                  </a:lnTo>
                  <a:close/>
                </a:path>
                <a:path w="704214" h="732155">
                  <a:moveTo>
                    <a:pt x="630682" y="125095"/>
                  </a:moveTo>
                  <a:lnTo>
                    <a:pt x="628967" y="125095"/>
                  </a:lnTo>
                  <a:lnTo>
                    <a:pt x="629158" y="125526"/>
                  </a:lnTo>
                  <a:lnTo>
                    <a:pt x="630682" y="125526"/>
                  </a:lnTo>
                  <a:lnTo>
                    <a:pt x="630682" y="125095"/>
                  </a:lnTo>
                  <a:close/>
                </a:path>
                <a:path w="704214" h="732155">
                  <a:moveTo>
                    <a:pt x="630809" y="217043"/>
                  </a:moveTo>
                  <a:lnTo>
                    <a:pt x="629869" y="217043"/>
                  </a:lnTo>
                  <a:lnTo>
                    <a:pt x="630809" y="218313"/>
                  </a:lnTo>
                  <a:lnTo>
                    <a:pt x="630809" y="217043"/>
                  </a:lnTo>
                  <a:close/>
                </a:path>
                <a:path w="704214" h="732155">
                  <a:moveTo>
                    <a:pt x="632726" y="27863"/>
                  </a:moveTo>
                  <a:lnTo>
                    <a:pt x="631698" y="27432"/>
                  </a:lnTo>
                  <a:lnTo>
                    <a:pt x="632333" y="28575"/>
                  </a:lnTo>
                  <a:lnTo>
                    <a:pt x="632726" y="27863"/>
                  </a:lnTo>
                  <a:close/>
                </a:path>
                <a:path w="704214" h="732155">
                  <a:moveTo>
                    <a:pt x="632968" y="150495"/>
                  </a:moveTo>
                  <a:lnTo>
                    <a:pt x="629539" y="150495"/>
                  </a:lnTo>
                  <a:lnTo>
                    <a:pt x="632968" y="153035"/>
                  </a:lnTo>
                  <a:lnTo>
                    <a:pt x="632968" y="150495"/>
                  </a:lnTo>
                  <a:close/>
                </a:path>
                <a:path w="704214" h="732155">
                  <a:moveTo>
                    <a:pt x="632968" y="146685"/>
                  </a:moveTo>
                  <a:lnTo>
                    <a:pt x="630682" y="141617"/>
                  </a:lnTo>
                  <a:lnTo>
                    <a:pt x="628396" y="141617"/>
                  </a:lnTo>
                  <a:lnTo>
                    <a:pt x="632968" y="146685"/>
                  </a:lnTo>
                  <a:close/>
                </a:path>
                <a:path w="704214" h="732155">
                  <a:moveTo>
                    <a:pt x="634111" y="243217"/>
                  </a:moveTo>
                  <a:lnTo>
                    <a:pt x="632968" y="236867"/>
                  </a:lnTo>
                  <a:lnTo>
                    <a:pt x="629539" y="238125"/>
                  </a:lnTo>
                  <a:lnTo>
                    <a:pt x="627253" y="239407"/>
                  </a:lnTo>
                  <a:lnTo>
                    <a:pt x="626186" y="239699"/>
                  </a:lnTo>
                  <a:lnTo>
                    <a:pt x="634111" y="243217"/>
                  </a:lnTo>
                  <a:close/>
                </a:path>
                <a:path w="704214" h="732155">
                  <a:moveTo>
                    <a:pt x="634682" y="154317"/>
                  </a:moveTo>
                  <a:lnTo>
                    <a:pt x="632968" y="153035"/>
                  </a:lnTo>
                  <a:lnTo>
                    <a:pt x="632968" y="154317"/>
                  </a:lnTo>
                  <a:lnTo>
                    <a:pt x="634682" y="154317"/>
                  </a:lnTo>
                  <a:close/>
                </a:path>
                <a:path w="704214" h="732155">
                  <a:moveTo>
                    <a:pt x="635254" y="231775"/>
                  </a:moveTo>
                  <a:lnTo>
                    <a:pt x="634111" y="231775"/>
                  </a:lnTo>
                  <a:lnTo>
                    <a:pt x="632968" y="230517"/>
                  </a:lnTo>
                  <a:lnTo>
                    <a:pt x="632968" y="231775"/>
                  </a:lnTo>
                  <a:lnTo>
                    <a:pt x="635254" y="233045"/>
                  </a:lnTo>
                  <a:lnTo>
                    <a:pt x="635254" y="231775"/>
                  </a:lnTo>
                  <a:close/>
                </a:path>
                <a:path w="704214" h="732155">
                  <a:moveTo>
                    <a:pt x="635889" y="26289"/>
                  </a:moveTo>
                  <a:lnTo>
                    <a:pt x="630174" y="18415"/>
                  </a:lnTo>
                  <a:lnTo>
                    <a:pt x="635723" y="26352"/>
                  </a:lnTo>
                  <a:lnTo>
                    <a:pt x="635889" y="26289"/>
                  </a:lnTo>
                  <a:close/>
                </a:path>
                <a:path w="704214" h="732155">
                  <a:moveTo>
                    <a:pt x="636397" y="125095"/>
                  </a:moveTo>
                  <a:lnTo>
                    <a:pt x="635825" y="122567"/>
                  </a:lnTo>
                  <a:lnTo>
                    <a:pt x="633539" y="122567"/>
                  </a:lnTo>
                  <a:lnTo>
                    <a:pt x="636397" y="125095"/>
                  </a:lnTo>
                  <a:close/>
                </a:path>
                <a:path w="704214" h="732155">
                  <a:moveTo>
                    <a:pt x="637286" y="29718"/>
                  </a:moveTo>
                  <a:lnTo>
                    <a:pt x="635889" y="27432"/>
                  </a:lnTo>
                  <a:lnTo>
                    <a:pt x="636485" y="27432"/>
                  </a:lnTo>
                  <a:lnTo>
                    <a:pt x="635723" y="26352"/>
                  </a:lnTo>
                  <a:lnTo>
                    <a:pt x="632968" y="27432"/>
                  </a:lnTo>
                  <a:lnTo>
                    <a:pt x="632726" y="27863"/>
                  </a:lnTo>
                  <a:lnTo>
                    <a:pt x="637286" y="29718"/>
                  </a:lnTo>
                  <a:close/>
                </a:path>
                <a:path w="704214" h="732155">
                  <a:moveTo>
                    <a:pt x="637286" y="27432"/>
                  </a:moveTo>
                  <a:lnTo>
                    <a:pt x="636485" y="27432"/>
                  </a:lnTo>
                  <a:lnTo>
                    <a:pt x="637286" y="28575"/>
                  </a:lnTo>
                  <a:lnTo>
                    <a:pt x="637286" y="27432"/>
                  </a:lnTo>
                  <a:close/>
                </a:path>
                <a:path w="704214" h="732155">
                  <a:moveTo>
                    <a:pt x="637667" y="217817"/>
                  </a:moveTo>
                  <a:lnTo>
                    <a:pt x="636397" y="216535"/>
                  </a:lnTo>
                  <a:lnTo>
                    <a:pt x="637349" y="218122"/>
                  </a:lnTo>
                  <a:lnTo>
                    <a:pt x="637667" y="217817"/>
                  </a:lnTo>
                  <a:close/>
                </a:path>
                <a:path w="704214" h="732155">
                  <a:moveTo>
                    <a:pt x="637667" y="164465"/>
                  </a:moveTo>
                  <a:lnTo>
                    <a:pt x="637527" y="164465"/>
                  </a:lnTo>
                  <a:lnTo>
                    <a:pt x="637667" y="164617"/>
                  </a:lnTo>
                  <a:lnTo>
                    <a:pt x="637667" y="164465"/>
                  </a:lnTo>
                  <a:close/>
                </a:path>
                <a:path w="704214" h="732155">
                  <a:moveTo>
                    <a:pt x="638683" y="220345"/>
                  </a:moveTo>
                  <a:lnTo>
                    <a:pt x="637349" y="218122"/>
                  </a:lnTo>
                  <a:lnTo>
                    <a:pt x="636397" y="219075"/>
                  </a:lnTo>
                  <a:lnTo>
                    <a:pt x="636397" y="220345"/>
                  </a:lnTo>
                  <a:lnTo>
                    <a:pt x="638683" y="220345"/>
                  </a:lnTo>
                  <a:close/>
                </a:path>
                <a:path w="704214" h="732155">
                  <a:moveTo>
                    <a:pt x="638683" y="192417"/>
                  </a:moveTo>
                  <a:lnTo>
                    <a:pt x="636397" y="191135"/>
                  </a:lnTo>
                  <a:lnTo>
                    <a:pt x="637667" y="192417"/>
                  </a:lnTo>
                  <a:lnTo>
                    <a:pt x="638683" y="192417"/>
                  </a:lnTo>
                  <a:close/>
                </a:path>
                <a:path w="704214" h="732155">
                  <a:moveTo>
                    <a:pt x="639953" y="120015"/>
                  </a:moveTo>
                  <a:lnTo>
                    <a:pt x="636397" y="120015"/>
                  </a:lnTo>
                  <a:lnTo>
                    <a:pt x="637667" y="121285"/>
                  </a:lnTo>
                  <a:lnTo>
                    <a:pt x="635254" y="120015"/>
                  </a:lnTo>
                  <a:lnTo>
                    <a:pt x="635825" y="122567"/>
                  </a:lnTo>
                  <a:lnTo>
                    <a:pt x="636397" y="122567"/>
                  </a:lnTo>
                  <a:lnTo>
                    <a:pt x="638683" y="123825"/>
                  </a:lnTo>
                  <a:lnTo>
                    <a:pt x="638683" y="121285"/>
                  </a:lnTo>
                  <a:lnTo>
                    <a:pt x="639953" y="121285"/>
                  </a:lnTo>
                  <a:lnTo>
                    <a:pt x="639953" y="120015"/>
                  </a:lnTo>
                  <a:close/>
                </a:path>
                <a:path w="704214" h="732155">
                  <a:moveTo>
                    <a:pt x="640080" y="27432"/>
                  </a:moveTo>
                  <a:lnTo>
                    <a:pt x="637286" y="28575"/>
                  </a:lnTo>
                  <a:lnTo>
                    <a:pt x="637286" y="29718"/>
                  </a:lnTo>
                  <a:lnTo>
                    <a:pt x="632968" y="29718"/>
                  </a:lnTo>
                  <a:lnTo>
                    <a:pt x="632333" y="28575"/>
                  </a:lnTo>
                  <a:lnTo>
                    <a:pt x="631698" y="29718"/>
                  </a:lnTo>
                  <a:lnTo>
                    <a:pt x="625983" y="28575"/>
                  </a:lnTo>
                  <a:lnTo>
                    <a:pt x="627380" y="30861"/>
                  </a:lnTo>
                  <a:lnTo>
                    <a:pt x="625983" y="30861"/>
                  </a:lnTo>
                  <a:lnTo>
                    <a:pt x="625983" y="32004"/>
                  </a:lnTo>
                  <a:lnTo>
                    <a:pt x="630174" y="34290"/>
                  </a:lnTo>
                  <a:lnTo>
                    <a:pt x="628904" y="32004"/>
                  </a:lnTo>
                  <a:lnTo>
                    <a:pt x="635889" y="35433"/>
                  </a:lnTo>
                  <a:lnTo>
                    <a:pt x="635889" y="32004"/>
                  </a:lnTo>
                  <a:lnTo>
                    <a:pt x="635889" y="30861"/>
                  </a:lnTo>
                  <a:lnTo>
                    <a:pt x="638683" y="32004"/>
                  </a:lnTo>
                  <a:lnTo>
                    <a:pt x="638683" y="29718"/>
                  </a:lnTo>
                  <a:lnTo>
                    <a:pt x="640080" y="29718"/>
                  </a:lnTo>
                  <a:lnTo>
                    <a:pt x="640080" y="28575"/>
                  </a:lnTo>
                  <a:lnTo>
                    <a:pt x="640080" y="27432"/>
                  </a:lnTo>
                  <a:close/>
                </a:path>
                <a:path w="704214" h="732155">
                  <a:moveTo>
                    <a:pt x="640956" y="161937"/>
                  </a:moveTo>
                  <a:lnTo>
                    <a:pt x="639953" y="161937"/>
                  </a:lnTo>
                  <a:lnTo>
                    <a:pt x="640359" y="162941"/>
                  </a:lnTo>
                  <a:lnTo>
                    <a:pt x="640956" y="161937"/>
                  </a:lnTo>
                  <a:close/>
                </a:path>
                <a:path w="704214" h="732155">
                  <a:moveTo>
                    <a:pt x="642239" y="144145"/>
                  </a:moveTo>
                  <a:lnTo>
                    <a:pt x="640969" y="141617"/>
                  </a:lnTo>
                  <a:lnTo>
                    <a:pt x="637667" y="141617"/>
                  </a:lnTo>
                  <a:lnTo>
                    <a:pt x="640969" y="144145"/>
                  </a:lnTo>
                  <a:lnTo>
                    <a:pt x="642239" y="144145"/>
                  </a:lnTo>
                  <a:close/>
                </a:path>
                <a:path w="704214" h="732155">
                  <a:moveTo>
                    <a:pt x="642569" y="190715"/>
                  </a:moveTo>
                  <a:lnTo>
                    <a:pt x="642239" y="191135"/>
                  </a:lnTo>
                  <a:lnTo>
                    <a:pt x="642454" y="191325"/>
                  </a:lnTo>
                  <a:lnTo>
                    <a:pt x="642569" y="190715"/>
                  </a:lnTo>
                  <a:close/>
                </a:path>
                <a:path w="704214" h="732155">
                  <a:moveTo>
                    <a:pt x="645668" y="222885"/>
                  </a:moveTo>
                  <a:lnTo>
                    <a:pt x="645172" y="222631"/>
                  </a:lnTo>
                  <a:lnTo>
                    <a:pt x="645668" y="223405"/>
                  </a:lnTo>
                  <a:lnTo>
                    <a:pt x="645668" y="222885"/>
                  </a:lnTo>
                  <a:close/>
                </a:path>
                <a:path w="704214" h="732155">
                  <a:moveTo>
                    <a:pt x="646226" y="143040"/>
                  </a:moveTo>
                  <a:lnTo>
                    <a:pt x="645668" y="142875"/>
                  </a:lnTo>
                  <a:lnTo>
                    <a:pt x="645807" y="143205"/>
                  </a:lnTo>
                  <a:lnTo>
                    <a:pt x="646226" y="143040"/>
                  </a:lnTo>
                  <a:close/>
                </a:path>
                <a:path w="704214" h="732155">
                  <a:moveTo>
                    <a:pt x="647700" y="226555"/>
                  </a:moveTo>
                  <a:lnTo>
                    <a:pt x="646963" y="225425"/>
                  </a:lnTo>
                  <a:lnTo>
                    <a:pt x="645668" y="223405"/>
                  </a:lnTo>
                  <a:lnTo>
                    <a:pt x="645668" y="224167"/>
                  </a:lnTo>
                  <a:lnTo>
                    <a:pt x="644525" y="226695"/>
                  </a:lnTo>
                  <a:lnTo>
                    <a:pt x="645668" y="225425"/>
                  </a:lnTo>
                  <a:lnTo>
                    <a:pt x="647700" y="226555"/>
                  </a:lnTo>
                  <a:close/>
                </a:path>
                <a:path w="704214" h="732155">
                  <a:moveTo>
                    <a:pt x="647954" y="226695"/>
                  </a:moveTo>
                  <a:lnTo>
                    <a:pt x="647700" y="226555"/>
                  </a:lnTo>
                  <a:lnTo>
                    <a:pt x="647788" y="226695"/>
                  </a:lnTo>
                  <a:lnTo>
                    <a:pt x="647954" y="226695"/>
                  </a:lnTo>
                  <a:close/>
                </a:path>
                <a:path w="704214" h="732155">
                  <a:moveTo>
                    <a:pt x="647954" y="191135"/>
                  </a:moveTo>
                  <a:lnTo>
                    <a:pt x="646379" y="189865"/>
                  </a:lnTo>
                  <a:lnTo>
                    <a:pt x="643255" y="187325"/>
                  </a:lnTo>
                  <a:lnTo>
                    <a:pt x="642569" y="190715"/>
                  </a:lnTo>
                  <a:lnTo>
                    <a:pt x="643255" y="189865"/>
                  </a:lnTo>
                  <a:lnTo>
                    <a:pt x="645668" y="191135"/>
                  </a:lnTo>
                  <a:lnTo>
                    <a:pt x="647954" y="191135"/>
                  </a:lnTo>
                  <a:close/>
                </a:path>
                <a:path w="704214" h="732155">
                  <a:moveTo>
                    <a:pt x="648385" y="135051"/>
                  </a:moveTo>
                  <a:lnTo>
                    <a:pt x="647280" y="134302"/>
                  </a:lnTo>
                  <a:lnTo>
                    <a:pt x="647954" y="136525"/>
                  </a:lnTo>
                  <a:lnTo>
                    <a:pt x="648385" y="135051"/>
                  </a:lnTo>
                  <a:close/>
                </a:path>
                <a:path w="704214" h="732155">
                  <a:moveTo>
                    <a:pt x="649097" y="221615"/>
                  </a:moveTo>
                  <a:lnTo>
                    <a:pt x="647954" y="220345"/>
                  </a:lnTo>
                  <a:lnTo>
                    <a:pt x="647954" y="221615"/>
                  </a:lnTo>
                  <a:lnTo>
                    <a:pt x="649097" y="221615"/>
                  </a:lnTo>
                  <a:close/>
                </a:path>
                <a:path w="704214" h="732155">
                  <a:moveTo>
                    <a:pt x="649097" y="215011"/>
                  </a:moveTo>
                  <a:lnTo>
                    <a:pt x="647700" y="210566"/>
                  </a:lnTo>
                  <a:lnTo>
                    <a:pt x="644652" y="210566"/>
                  </a:lnTo>
                  <a:lnTo>
                    <a:pt x="649097" y="215011"/>
                  </a:lnTo>
                  <a:close/>
                </a:path>
                <a:path w="704214" h="732155">
                  <a:moveTo>
                    <a:pt x="649097" y="139065"/>
                  </a:moveTo>
                  <a:lnTo>
                    <a:pt x="647954" y="137795"/>
                  </a:lnTo>
                  <a:lnTo>
                    <a:pt x="647954" y="136525"/>
                  </a:lnTo>
                  <a:lnTo>
                    <a:pt x="646811" y="136525"/>
                  </a:lnTo>
                  <a:lnTo>
                    <a:pt x="646811" y="135267"/>
                  </a:lnTo>
                  <a:lnTo>
                    <a:pt x="643255" y="132715"/>
                  </a:lnTo>
                  <a:lnTo>
                    <a:pt x="644525" y="135267"/>
                  </a:lnTo>
                  <a:lnTo>
                    <a:pt x="643255" y="135267"/>
                  </a:lnTo>
                  <a:lnTo>
                    <a:pt x="643255" y="136525"/>
                  </a:lnTo>
                  <a:lnTo>
                    <a:pt x="644525" y="137795"/>
                  </a:lnTo>
                  <a:lnTo>
                    <a:pt x="647954" y="140335"/>
                  </a:lnTo>
                  <a:lnTo>
                    <a:pt x="646811" y="137795"/>
                  </a:lnTo>
                  <a:lnTo>
                    <a:pt x="649097" y="139065"/>
                  </a:lnTo>
                  <a:close/>
                </a:path>
                <a:path w="704214" h="732155">
                  <a:moveTo>
                    <a:pt x="650240" y="230517"/>
                  </a:moveTo>
                  <a:lnTo>
                    <a:pt x="647788" y="226695"/>
                  </a:lnTo>
                  <a:lnTo>
                    <a:pt x="645668" y="226695"/>
                  </a:lnTo>
                  <a:lnTo>
                    <a:pt x="646811" y="229235"/>
                  </a:lnTo>
                  <a:lnTo>
                    <a:pt x="650240" y="230517"/>
                  </a:lnTo>
                  <a:close/>
                </a:path>
                <a:path w="704214" h="732155">
                  <a:moveTo>
                    <a:pt x="651002" y="215696"/>
                  </a:moveTo>
                  <a:lnTo>
                    <a:pt x="650240" y="213995"/>
                  </a:lnTo>
                  <a:lnTo>
                    <a:pt x="650240" y="215265"/>
                  </a:lnTo>
                  <a:lnTo>
                    <a:pt x="651002" y="215696"/>
                  </a:lnTo>
                  <a:close/>
                </a:path>
                <a:path w="704214" h="732155">
                  <a:moveTo>
                    <a:pt x="653669" y="145415"/>
                  </a:moveTo>
                  <a:lnTo>
                    <a:pt x="651383" y="142875"/>
                  </a:lnTo>
                  <a:lnTo>
                    <a:pt x="651383" y="141617"/>
                  </a:lnTo>
                  <a:lnTo>
                    <a:pt x="650443" y="142875"/>
                  </a:lnTo>
                  <a:lnTo>
                    <a:pt x="646620" y="142875"/>
                  </a:lnTo>
                  <a:lnTo>
                    <a:pt x="646226" y="143040"/>
                  </a:lnTo>
                  <a:lnTo>
                    <a:pt x="650240" y="144145"/>
                  </a:lnTo>
                  <a:lnTo>
                    <a:pt x="653669" y="145415"/>
                  </a:lnTo>
                  <a:close/>
                </a:path>
                <a:path w="704214" h="732155">
                  <a:moveTo>
                    <a:pt x="654812" y="225425"/>
                  </a:moveTo>
                  <a:lnTo>
                    <a:pt x="652526" y="221615"/>
                  </a:lnTo>
                  <a:lnTo>
                    <a:pt x="649097" y="220345"/>
                  </a:lnTo>
                  <a:lnTo>
                    <a:pt x="650240" y="221615"/>
                  </a:lnTo>
                  <a:lnTo>
                    <a:pt x="650240" y="222885"/>
                  </a:lnTo>
                  <a:lnTo>
                    <a:pt x="654812" y="225425"/>
                  </a:lnTo>
                  <a:close/>
                </a:path>
                <a:path w="704214" h="732155">
                  <a:moveTo>
                    <a:pt x="655955" y="179717"/>
                  </a:moveTo>
                  <a:lnTo>
                    <a:pt x="655624" y="180441"/>
                  </a:lnTo>
                  <a:lnTo>
                    <a:pt x="655955" y="180975"/>
                  </a:lnTo>
                  <a:lnTo>
                    <a:pt x="655955" y="179717"/>
                  </a:lnTo>
                  <a:close/>
                </a:path>
                <a:path w="704214" h="732155">
                  <a:moveTo>
                    <a:pt x="657098" y="179717"/>
                  </a:moveTo>
                  <a:lnTo>
                    <a:pt x="654812" y="175895"/>
                  </a:lnTo>
                  <a:lnTo>
                    <a:pt x="653821" y="176987"/>
                  </a:lnTo>
                  <a:lnTo>
                    <a:pt x="657098" y="179717"/>
                  </a:lnTo>
                  <a:close/>
                </a:path>
                <a:path w="704214" h="732155">
                  <a:moveTo>
                    <a:pt x="657098" y="177165"/>
                  </a:moveTo>
                  <a:lnTo>
                    <a:pt x="655955" y="175895"/>
                  </a:lnTo>
                  <a:lnTo>
                    <a:pt x="655955" y="177165"/>
                  </a:lnTo>
                  <a:lnTo>
                    <a:pt x="657098" y="177165"/>
                  </a:lnTo>
                  <a:close/>
                </a:path>
                <a:path w="704214" h="732155">
                  <a:moveTo>
                    <a:pt x="658241" y="224167"/>
                  </a:moveTo>
                  <a:lnTo>
                    <a:pt x="654812" y="221615"/>
                  </a:lnTo>
                  <a:lnTo>
                    <a:pt x="655955" y="224167"/>
                  </a:lnTo>
                  <a:lnTo>
                    <a:pt x="658241" y="224167"/>
                  </a:lnTo>
                  <a:close/>
                </a:path>
                <a:path w="704214" h="732155">
                  <a:moveTo>
                    <a:pt x="661670" y="169545"/>
                  </a:moveTo>
                  <a:lnTo>
                    <a:pt x="660527" y="167017"/>
                  </a:lnTo>
                  <a:lnTo>
                    <a:pt x="660527" y="168275"/>
                  </a:lnTo>
                  <a:lnTo>
                    <a:pt x="661670" y="169545"/>
                  </a:lnTo>
                  <a:close/>
                </a:path>
                <a:path w="704214" h="732155">
                  <a:moveTo>
                    <a:pt x="665099" y="213995"/>
                  </a:moveTo>
                  <a:lnTo>
                    <a:pt x="662813" y="212725"/>
                  </a:lnTo>
                  <a:lnTo>
                    <a:pt x="657098" y="211467"/>
                  </a:lnTo>
                  <a:lnTo>
                    <a:pt x="658241" y="213995"/>
                  </a:lnTo>
                  <a:lnTo>
                    <a:pt x="654812" y="211467"/>
                  </a:lnTo>
                  <a:lnTo>
                    <a:pt x="652526" y="213995"/>
                  </a:lnTo>
                  <a:lnTo>
                    <a:pt x="652526" y="216535"/>
                  </a:lnTo>
                  <a:lnTo>
                    <a:pt x="651002" y="215696"/>
                  </a:lnTo>
                  <a:lnTo>
                    <a:pt x="651383" y="216535"/>
                  </a:lnTo>
                  <a:lnTo>
                    <a:pt x="646277" y="215404"/>
                  </a:lnTo>
                  <a:lnTo>
                    <a:pt x="645414" y="212852"/>
                  </a:lnTo>
                  <a:lnTo>
                    <a:pt x="644652" y="210566"/>
                  </a:lnTo>
                  <a:lnTo>
                    <a:pt x="644207" y="210566"/>
                  </a:lnTo>
                  <a:lnTo>
                    <a:pt x="644207" y="216039"/>
                  </a:lnTo>
                  <a:lnTo>
                    <a:pt x="643255" y="216535"/>
                  </a:lnTo>
                  <a:lnTo>
                    <a:pt x="643128" y="216852"/>
                  </a:lnTo>
                  <a:lnTo>
                    <a:pt x="643128" y="212852"/>
                  </a:lnTo>
                  <a:lnTo>
                    <a:pt x="644207" y="216039"/>
                  </a:lnTo>
                  <a:lnTo>
                    <a:pt x="644207" y="210566"/>
                  </a:lnTo>
                  <a:lnTo>
                    <a:pt x="640080" y="210566"/>
                  </a:lnTo>
                  <a:lnTo>
                    <a:pt x="641604" y="217297"/>
                  </a:lnTo>
                  <a:lnTo>
                    <a:pt x="642442" y="218567"/>
                  </a:lnTo>
                  <a:lnTo>
                    <a:pt x="642239" y="219075"/>
                  </a:lnTo>
                  <a:lnTo>
                    <a:pt x="640969" y="217716"/>
                  </a:lnTo>
                  <a:lnTo>
                    <a:pt x="640969" y="225425"/>
                  </a:lnTo>
                  <a:lnTo>
                    <a:pt x="640969" y="226695"/>
                  </a:lnTo>
                  <a:lnTo>
                    <a:pt x="637667" y="225425"/>
                  </a:lnTo>
                  <a:lnTo>
                    <a:pt x="636397" y="224167"/>
                  </a:lnTo>
                  <a:lnTo>
                    <a:pt x="637667" y="224167"/>
                  </a:lnTo>
                  <a:lnTo>
                    <a:pt x="638683" y="222885"/>
                  </a:lnTo>
                  <a:lnTo>
                    <a:pt x="640969" y="225425"/>
                  </a:lnTo>
                  <a:lnTo>
                    <a:pt x="640969" y="217716"/>
                  </a:lnTo>
                  <a:lnTo>
                    <a:pt x="638683" y="215265"/>
                  </a:lnTo>
                  <a:lnTo>
                    <a:pt x="638683" y="220345"/>
                  </a:lnTo>
                  <a:lnTo>
                    <a:pt x="638683" y="221615"/>
                  </a:lnTo>
                  <a:lnTo>
                    <a:pt x="636397" y="221615"/>
                  </a:lnTo>
                  <a:lnTo>
                    <a:pt x="636397" y="220345"/>
                  </a:lnTo>
                  <a:lnTo>
                    <a:pt x="634111" y="219075"/>
                  </a:lnTo>
                  <a:lnTo>
                    <a:pt x="634111" y="220345"/>
                  </a:lnTo>
                  <a:lnTo>
                    <a:pt x="631825" y="219075"/>
                  </a:lnTo>
                  <a:lnTo>
                    <a:pt x="634111" y="221615"/>
                  </a:lnTo>
                  <a:lnTo>
                    <a:pt x="631825" y="220345"/>
                  </a:lnTo>
                  <a:lnTo>
                    <a:pt x="630682" y="219075"/>
                  </a:lnTo>
                  <a:lnTo>
                    <a:pt x="631825" y="221615"/>
                  </a:lnTo>
                  <a:lnTo>
                    <a:pt x="629539" y="220345"/>
                  </a:lnTo>
                  <a:lnTo>
                    <a:pt x="629539" y="221615"/>
                  </a:lnTo>
                  <a:lnTo>
                    <a:pt x="623824" y="222885"/>
                  </a:lnTo>
                  <a:lnTo>
                    <a:pt x="620395" y="221615"/>
                  </a:lnTo>
                  <a:lnTo>
                    <a:pt x="619252" y="221615"/>
                  </a:lnTo>
                  <a:lnTo>
                    <a:pt x="621538" y="222885"/>
                  </a:lnTo>
                  <a:lnTo>
                    <a:pt x="621538" y="225425"/>
                  </a:lnTo>
                  <a:lnTo>
                    <a:pt x="619252" y="224167"/>
                  </a:lnTo>
                  <a:lnTo>
                    <a:pt x="619252" y="234315"/>
                  </a:lnTo>
                  <a:lnTo>
                    <a:pt x="616966" y="231775"/>
                  </a:lnTo>
                  <a:lnTo>
                    <a:pt x="615823" y="229235"/>
                  </a:lnTo>
                  <a:lnTo>
                    <a:pt x="615823" y="227965"/>
                  </a:lnTo>
                  <a:lnTo>
                    <a:pt x="616966" y="227965"/>
                  </a:lnTo>
                  <a:lnTo>
                    <a:pt x="618109" y="230517"/>
                  </a:lnTo>
                  <a:lnTo>
                    <a:pt x="619252" y="234315"/>
                  </a:lnTo>
                  <a:lnTo>
                    <a:pt x="619252" y="224167"/>
                  </a:lnTo>
                  <a:lnTo>
                    <a:pt x="619252" y="222885"/>
                  </a:lnTo>
                  <a:lnTo>
                    <a:pt x="616966" y="221615"/>
                  </a:lnTo>
                  <a:lnTo>
                    <a:pt x="618109" y="226695"/>
                  </a:lnTo>
                  <a:lnTo>
                    <a:pt x="613537" y="225425"/>
                  </a:lnTo>
                  <a:lnTo>
                    <a:pt x="610108" y="226695"/>
                  </a:lnTo>
                  <a:lnTo>
                    <a:pt x="610870" y="228396"/>
                  </a:lnTo>
                  <a:lnTo>
                    <a:pt x="612394" y="229235"/>
                  </a:lnTo>
                  <a:lnTo>
                    <a:pt x="613537" y="230517"/>
                  </a:lnTo>
                  <a:lnTo>
                    <a:pt x="615823" y="231775"/>
                  </a:lnTo>
                  <a:lnTo>
                    <a:pt x="616966" y="235585"/>
                  </a:lnTo>
                  <a:lnTo>
                    <a:pt x="620395" y="238125"/>
                  </a:lnTo>
                  <a:lnTo>
                    <a:pt x="619252" y="235585"/>
                  </a:lnTo>
                  <a:lnTo>
                    <a:pt x="621538" y="236867"/>
                  </a:lnTo>
                  <a:lnTo>
                    <a:pt x="620395" y="238125"/>
                  </a:lnTo>
                  <a:lnTo>
                    <a:pt x="624967" y="244475"/>
                  </a:lnTo>
                  <a:lnTo>
                    <a:pt x="626110" y="245757"/>
                  </a:lnTo>
                  <a:lnTo>
                    <a:pt x="627253" y="245757"/>
                  </a:lnTo>
                  <a:lnTo>
                    <a:pt x="627253" y="244475"/>
                  </a:lnTo>
                  <a:lnTo>
                    <a:pt x="624497" y="240665"/>
                  </a:lnTo>
                  <a:lnTo>
                    <a:pt x="624205" y="240245"/>
                  </a:lnTo>
                  <a:lnTo>
                    <a:pt x="622681" y="240665"/>
                  </a:lnTo>
                  <a:lnTo>
                    <a:pt x="622681" y="238125"/>
                  </a:lnTo>
                  <a:lnTo>
                    <a:pt x="622681" y="236867"/>
                  </a:lnTo>
                  <a:lnTo>
                    <a:pt x="621538" y="235585"/>
                  </a:lnTo>
                  <a:lnTo>
                    <a:pt x="621538" y="234315"/>
                  </a:lnTo>
                  <a:lnTo>
                    <a:pt x="622681" y="234315"/>
                  </a:lnTo>
                  <a:lnTo>
                    <a:pt x="622681" y="235585"/>
                  </a:lnTo>
                  <a:lnTo>
                    <a:pt x="623824" y="235585"/>
                  </a:lnTo>
                  <a:lnTo>
                    <a:pt x="624967" y="235585"/>
                  </a:lnTo>
                  <a:lnTo>
                    <a:pt x="624967" y="234315"/>
                  </a:lnTo>
                  <a:lnTo>
                    <a:pt x="620395" y="229235"/>
                  </a:lnTo>
                  <a:lnTo>
                    <a:pt x="624967" y="229235"/>
                  </a:lnTo>
                  <a:lnTo>
                    <a:pt x="628396" y="230517"/>
                  </a:lnTo>
                  <a:lnTo>
                    <a:pt x="630682" y="233045"/>
                  </a:lnTo>
                  <a:lnTo>
                    <a:pt x="630682" y="234315"/>
                  </a:lnTo>
                  <a:lnTo>
                    <a:pt x="632968" y="234315"/>
                  </a:lnTo>
                  <a:lnTo>
                    <a:pt x="629310" y="229235"/>
                  </a:lnTo>
                  <a:lnTo>
                    <a:pt x="628396" y="227965"/>
                  </a:lnTo>
                  <a:lnTo>
                    <a:pt x="630682" y="229235"/>
                  </a:lnTo>
                  <a:lnTo>
                    <a:pt x="632968" y="229235"/>
                  </a:lnTo>
                  <a:lnTo>
                    <a:pt x="632968" y="230517"/>
                  </a:lnTo>
                  <a:lnTo>
                    <a:pt x="635254" y="230517"/>
                  </a:lnTo>
                  <a:lnTo>
                    <a:pt x="632968" y="227965"/>
                  </a:lnTo>
                  <a:lnTo>
                    <a:pt x="635254" y="227965"/>
                  </a:lnTo>
                  <a:lnTo>
                    <a:pt x="634492" y="226695"/>
                  </a:lnTo>
                  <a:lnTo>
                    <a:pt x="633717" y="225425"/>
                  </a:lnTo>
                  <a:lnTo>
                    <a:pt x="632968" y="224167"/>
                  </a:lnTo>
                  <a:lnTo>
                    <a:pt x="634111" y="224167"/>
                  </a:lnTo>
                  <a:lnTo>
                    <a:pt x="632968" y="222885"/>
                  </a:lnTo>
                  <a:lnTo>
                    <a:pt x="635254" y="224167"/>
                  </a:lnTo>
                  <a:lnTo>
                    <a:pt x="636397" y="225425"/>
                  </a:lnTo>
                  <a:lnTo>
                    <a:pt x="636397" y="229235"/>
                  </a:lnTo>
                  <a:lnTo>
                    <a:pt x="638683" y="230517"/>
                  </a:lnTo>
                  <a:lnTo>
                    <a:pt x="638683" y="226695"/>
                  </a:lnTo>
                  <a:lnTo>
                    <a:pt x="639953" y="226695"/>
                  </a:lnTo>
                  <a:lnTo>
                    <a:pt x="639953" y="229235"/>
                  </a:lnTo>
                  <a:lnTo>
                    <a:pt x="642239" y="229235"/>
                  </a:lnTo>
                  <a:lnTo>
                    <a:pt x="642239" y="227965"/>
                  </a:lnTo>
                  <a:lnTo>
                    <a:pt x="644525" y="226695"/>
                  </a:lnTo>
                  <a:lnTo>
                    <a:pt x="642239" y="224167"/>
                  </a:lnTo>
                  <a:lnTo>
                    <a:pt x="643255" y="222885"/>
                  </a:lnTo>
                  <a:lnTo>
                    <a:pt x="643255" y="221615"/>
                  </a:lnTo>
                  <a:lnTo>
                    <a:pt x="645172" y="222631"/>
                  </a:lnTo>
                  <a:lnTo>
                    <a:pt x="644525" y="221615"/>
                  </a:lnTo>
                  <a:lnTo>
                    <a:pt x="649097" y="225425"/>
                  </a:lnTo>
                  <a:lnTo>
                    <a:pt x="649097" y="224167"/>
                  </a:lnTo>
                  <a:lnTo>
                    <a:pt x="647954" y="221615"/>
                  </a:lnTo>
                  <a:lnTo>
                    <a:pt x="645668" y="220345"/>
                  </a:lnTo>
                  <a:lnTo>
                    <a:pt x="645668" y="219075"/>
                  </a:lnTo>
                  <a:lnTo>
                    <a:pt x="649097" y="220345"/>
                  </a:lnTo>
                  <a:lnTo>
                    <a:pt x="647954" y="216535"/>
                  </a:lnTo>
                  <a:lnTo>
                    <a:pt x="651383" y="217817"/>
                  </a:lnTo>
                  <a:lnTo>
                    <a:pt x="653669" y="220345"/>
                  </a:lnTo>
                  <a:lnTo>
                    <a:pt x="652526" y="221615"/>
                  </a:lnTo>
                  <a:lnTo>
                    <a:pt x="654812" y="221615"/>
                  </a:lnTo>
                  <a:lnTo>
                    <a:pt x="658241" y="219075"/>
                  </a:lnTo>
                  <a:lnTo>
                    <a:pt x="660527" y="217817"/>
                  </a:lnTo>
                  <a:lnTo>
                    <a:pt x="661289" y="218236"/>
                  </a:lnTo>
                  <a:lnTo>
                    <a:pt x="661098" y="217817"/>
                  </a:lnTo>
                  <a:lnTo>
                    <a:pt x="660527" y="216535"/>
                  </a:lnTo>
                  <a:lnTo>
                    <a:pt x="660527" y="215265"/>
                  </a:lnTo>
                  <a:lnTo>
                    <a:pt x="661670" y="215265"/>
                  </a:lnTo>
                  <a:lnTo>
                    <a:pt x="660527" y="213995"/>
                  </a:lnTo>
                  <a:lnTo>
                    <a:pt x="662813" y="213995"/>
                  </a:lnTo>
                  <a:lnTo>
                    <a:pt x="663956" y="215265"/>
                  </a:lnTo>
                  <a:lnTo>
                    <a:pt x="663956" y="213995"/>
                  </a:lnTo>
                  <a:lnTo>
                    <a:pt x="665099" y="213995"/>
                  </a:lnTo>
                  <a:close/>
                </a:path>
                <a:path w="704214" h="732155">
                  <a:moveTo>
                    <a:pt x="666242" y="175895"/>
                  </a:moveTo>
                  <a:lnTo>
                    <a:pt x="665099" y="174625"/>
                  </a:lnTo>
                  <a:lnTo>
                    <a:pt x="665099" y="172085"/>
                  </a:lnTo>
                  <a:lnTo>
                    <a:pt x="663956" y="170815"/>
                  </a:lnTo>
                  <a:lnTo>
                    <a:pt x="661670" y="170815"/>
                  </a:lnTo>
                  <a:lnTo>
                    <a:pt x="659384" y="169545"/>
                  </a:lnTo>
                  <a:lnTo>
                    <a:pt x="659384" y="170815"/>
                  </a:lnTo>
                  <a:lnTo>
                    <a:pt x="660527" y="170815"/>
                  </a:lnTo>
                  <a:lnTo>
                    <a:pt x="661670" y="172085"/>
                  </a:lnTo>
                  <a:lnTo>
                    <a:pt x="660527" y="173367"/>
                  </a:lnTo>
                  <a:lnTo>
                    <a:pt x="666242" y="175895"/>
                  </a:lnTo>
                  <a:close/>
                </a:path>
                <a:path w="704214" h="732155">
                  <a:moveTo>
                    <a:pt x="670814" y="219075"/>
                  </a:moveTo>
                  <a:lnTo>
                    <a:pt x="667385" y="215265"/>
                  </a:lnTo>
                  <a:lnTo>
                    <a:pt x="667385" y="211467"/>
                  </a:lnTo>
                  <a:lnTo>
                    <a:pt x="666242" y="211467"/>
                  </a:lnTo>
                  <a:lnTo>
                    <a:pt x="666242" y="212725"/>
                  </a:lnTo>
                  <a:lnTo>
                    <a:pt x="665099" y="212725"/>
                  </a:lnTo>
                  <a:lnTo>
                    <a:pt x="665099" y="213995"/>
                  </a:lnTo>
                  <a:lnTo>
                    <a:pt x="666242" y="213995"/>
                  </a:lnTo>
                  <a:lnTo>
                    <a:pt x="666242" y="216535"/>
                  </a:lnTo>
                  <a:lnTo>
                    <a:pt x="663956" y="216535"/>
                  </a:lnTo>
                  <a:lnTo>
                    <a:pt x="663956" y="217817"/>
                  </a:lnTo>
                  <a:lnTo>
                    <a:pt x="661670" y="215265"/>
                  </a:lnTo>
                  <a:lnTo>
                    <a:pt x="661670" y="217817"/>
                  </a:lnTo>
                  <a:lnTo>
                    <a:pt x="663956" y="219075"/>
                  </a:lnTo>
                  <a:lnTo>
                    <a:pt x="662813" y="219075"/>
                  </a:lnTo>
                  <a:lnTo>
                    <a:pt x="661289" y="218236"/>
                  </a:lnTo>
                  <a:lnTo>
                    <a:pt x="661657" y="219075"/>
                  </a:lnTo>
                  <a:lnTo>
                    <a:pt x="660527" y="219075"/>
                  </a:lnTo>
                  <a:lnTo>
                    <a:pt x="660527" y="220345"/>
                  </a:lnTo>
                  <a:lnTo>
                    <a:pt x="661657" y="219087"/>
                  </a:lnTo>
                  <a:lnTo>
                    <a:pt x="662813" y="221615"/>
                  </a:lnTo>
                  <a:lnTo>
                    <a:pt x="665099" y="221615"/>
                  </a:lnTo>
                  <a:lnTo>
                    <a:pt x="665099" y="220345"/>
                  </a:lnTo>
                  <a:lnTo>
                    <a:pt x="667385" y="220345"/>
                  </a:lnTo>
                  <a:lnTo>
                    <a:pt x="666813" y="219075"/>
                  </a:lnTo>
                  <a:lnTo>
                    <a:pt x="666242" y="217817"/>
                  </a:lnTo>
                  <a:lnTo>
                    <a:pt x="670814" y="219075"/>
                  </a:lnTo>
                  <a:close/>
                </a:path>
                <a:path w="704214" h="732155">
                  <a:moveTo>
                    <a:pt x="676529" y="147967"/>
                  </a:moveTo>
                  <a:lnTo>
                    <a:pt x="674243" y="146685"/>
                  </a:lnTo>
                  <a:lnTo>
                    <a:pt x="674751" y="147561"/>
                  </a:lnTo>
                  <a:lnTo>
                    <a:pt x="675513" y="147967"/>
                  </a:lnTo>
                  <a:lnTo>
                    <a:pt x="676529" y="147967"/>
                  </a:lnTo>
                  <a:close/>
                </a:path>
                <a:path w="704214" h="732155">
                  <a:moveTo>
                    <a:pt x="677786" y="161937"/>
                  </a:moveTo>
                  <a:lnTo>
                    <a:pt x="676529" y="161937"/>
                  </a:lnTo>
                  <a:lnTo>
                    <a:pt x="676783" y="162217"/>
                  </a:lnTo>
                  <a:lnTo>
                    <a:pt x="677786" y="161937"/>
                  </a:lnTo>
                  <a:close/>
                </a:path>
                <a:path w="704214" h="732155">
                  <a:moveTo>
                    <a:pt x="677799" y="156845"/>
                  </a:moveTo>
                  <a:lnTo>
                    <a:pt x="677164" y="156845"/>
                  </a:lnTo>
                  <a:lnTo>
                    <a:pt x="677799" y="158115"/>
                  </a:lnTo>
                  <a:lnTo>
                    <a:pt x="677799" y="156845"/>
                  </a:lnTo>
                  <a:close/>
                </a:path>
                <a:path w="704214" h="732155">
                  <a:moveTo>
                    <a:pt x="680085" y="159385"/>
                  </a:moveTo>
                  <a:lnTo>
                    <a:pt x="679437" y="158115"/>
                  </a:lnTo>
                  <a:lnTo>
                    <a:pt x="677799" y="158115"/>
                  </a:lnTo>
                  <a:lnTo>
                    <a:pt x="677799" y="159385"/>
                  </a:lnTo>
                  <a:lnTo>
                    <a:pt x="680085" y="159385"/>
                  </a:lnTo>
                  <a:close/>
                </a:path>
                <a:path w="704214" h="732155">
                  <a:moveTo>
                    <a:pt x="680085" y="157518"/>
                  </a:moveTo>
                  <a:lnTo>
                    <a:pt x="678815" y="156845"/>
                  </a:lnTo>
                  <a:lnTo>
                    <a:pt x="679437" y="158115"/>
                  </a:lnTo>
                  <a:lnTo>
                    <a:pt x="680085" y="158115"/>
                  </a:lnTo>
                  <a:lnTo>
                    <a:pt x="680085" y="157518"/>
                  </a:lnTo>
                  <a:close/>
                </a:path>
                <a:path w="704214" h="732155">
                  <a:moveTo>
                    <a:pt x="683514" y="153035"/>
                  </a:moveTo>
                  <a:lnTo>
                    <a:pt x="681228" y="150495"/>
                  </a:lnTo>
                  <a:lnTo>
                    <a:pt x="681228" y="151777"/>
                  </a:lnTo>
                  <a:lnTo>
                    <a:pt x="683514" y="153035"/>
                  </a:lnTo>
                  <a:close/>
                </a:path>
                <a:path w="704214" h="732155">
                  <a:moveTo>
                    <a:pt x="685673" y="215138"/>
                  </a:moveTo>
                  <a:lnTo>
                    <a:pt x="679704" y="215138"/>
                  </a:lnTo>
                  <a:lnTo>
                    <a:pt x="676783" y="210566"/>
                  </a:lnTo>
                  <a:lnTo>
                    <a:pt x="676783" y="215138"/>
                  </a:lnTo>
                  <a:lnTo>
                    <a:pt x="679704" y="219329"/>
                  </a:lnTo>
                  <a:lnTo>
                    <a:pt x="685673" y="219329"/>
                  </a:lnTo>
                  <a:lnTo>
                    <a:pt x="685673" y="215138"/>
                  </a:lnTo>
                  <a:close/>
                </a:path>
                <a:path w="704214" h="732155">
                  <a:moveTo>
                    <a:pt x="686816" y="149225"/>
                  </a:moveTo>
                  <a:lnTo>
                    <a:pt x="685800" y="145415"/>
                  </a:lnTo>
                  <a:lnTo>
                    <a:pt x="684657" y="147967"/>
                  </a:lnTo>
                  <a:lnTo>
                    <a:pt x="685800" y="149225"/>
                  </a:lnTo>
                  <a:lnTo>
                    <a:pt x="686816" y="149225"/>
                  </a:lnTo>
                  <a:close/>
                </a:path>
                <a:path w="704214" h="732155">
                  <a:moveTo>
                    <a:pt x="692658" y="158115"/>
                  </a:moveTo>
                  <a:lnTo>
                    <a:pt x="691515" y="156845"/>
                  </a:lnTo>
                  <a:lnTo>
                    <a:pt x="690372" y="156845"/>
                  </a:lnTo>
                  <a:lnTo>
                    <a:pt x="691515" y="158115"/>
                  </a:lnTo>
                  <a:lnTo>
                    <a:pt x="692658" y="158115"/>
                  </a:lnTo>
                  <a:close/>
                </a:path>
                <a:path w="704214" h="732155">
                  <a:moveTo>
                    <a:pt x="693801" y="154317"/>
                  </a:moveTo>
                  <a:lnTo>
                    <a:pt x="688086" y="150495"/>
                  </a:lnTo>
                  <a:lnTo>
                    <a:pt x="690372" y="154317"/>
                  </a:lnTo>
                  <a:lnTo>
                    <a:pt x="686816" y="153035"/>
                  </a:lnTo>
                  <a:lnTo>
                    <a:pt x="686816" y="150495"/>
                  </a:lnTo>
                  <a:lnTo>
                    <a:pt x="684657" y="150495"/>
                  </a:lnTo>
                  <a:lnTo>
                    <a:pt x="685800" y="151777"/>
                  </a:lnTo>
                  <a:lnTo>
                    <a:pt x="685800" y="154317"/>
                  </a:lnTo>
                  <a:lnTo>
                    <a:pt x="683514" y="151777"/>
                  </a:lnTo>
                  <a:lnTo>
                    <a:pt x="683514" y="149225"/>
                  </a:lnTo>
                  <a:lnTo>
                    <a:pt x="684657" y="150495"/>
                  </a:lnTo>
                  <a:lnTo>
                    <a:pt x="683514" y="147967"/>
                  </a:lnTo>
                  <a:lnTo>
                    <a:pt x="682371" y="147967"/>
                  </a:lnTo>
                  <a:lnTo>
                    <a:pt x="681228" y="146685"/>
                  </a:lnTo>
                  <a:lnTo>
                    <a:pt x="682371" y="149225"/>
                  </a:lnTo>
                  <a:lnTo>
                    <a:pt x="680085" y="147967"/>
                  </a:lnTo>
                  <a:lnTo>
                    <a:pt x="681215" y="149225"/>
                  </a:lnTo>
                  <a:lnTo>
                    <a:pt x="680085" y="149225"/>
                  </a:lnTo>
                  <a:lnTo>
                    <a:pt x="681228" y="150495"/>
                  </a:lnTo>
                  <a:lnTo>
                    <a:pt x="681228" y="149237"/>
                  </a:lnTo>
                  <a:lnTo>
                    <a:pt x="682371" y="150520"/>
                  </a:lnTo>
                  <a:lnTo>
                    <a:pt x="683514" y="153035"/>
                  </a:lnTo>
                  <a:lnTo>
                    <a:pt x="681164" y="151777"/>
                  </a:lnTo>
                  <a:lnTo>
                    <a:pt x="678815" y="150495"/>
                  </a:lnTo>
                  <a:lnTo>
                    <a:pt x="677786" y="151777"/>
                  </a:lnTo>
                  <a:lnTo>
                    <a:pt x="676529" y="150495"/>
                  </a:lnTo>
                  <a:lnTo>
                    <a:pt x="675754" y="149225"/>
                  </a:lnTo>
                  <a:lnTo>
                    <a:pt x="675005" y="147967"/>
                  </a:lnTo>
                  <a:lnTo>
                    <a:pt x="674751" y="147561"/>
                  </a:lnTo>
                  <a:lnTo>
                    <a:pt x="670814" y="145415"/>
                  </a:lnTo>
                  <a:lnTo>
                    <a:pt x="670814" y="147967"/>
                  </a:lnTo>
                  <a:lnTo>
                    <a:pt x="666242" y="144145"/>
                  </a:lnTo>
                  <a:lnTo>
                    <a:pt x="667385" y="147967"/>
                  </a:lnTo>
                  <a:lnTo>
                    <a:pt x="667385" y="164465"/>
                  </a:lnTo>
                  <a:lnTo>
                    <a:pt x="664527" y="161937"/>
                  </a:lnTo>
                  <a:lnTo>
                    <a:pt x="664210" y="161645"/>
                  </a:lnTo>
                  <a:lnTo>
                    <a:pt x="663943" y="161937"/>
                  </a:lnTo>
                  <a:lnTo>
                    <a:pt x="663575" y="161086"/>
                  </a:lnTo>
                  <a:lnTo>
                    <a:pt x="662178" y="159854"/>
                  </a:lnTo>
                  <a:lnTo>
                    <a:pt x="662813" y="161937"/>
                  </a:lnTo>
                  <a:lnTo>
                    <a:pt x="661670" y="160667"/>
                  </a:lnTo>
                  <a:lnTo>
                    <a:pt x="660527" y="159385"/>
                  </a:lnTo>
                  <a:lnTo>
                    <a:pt x="659384" y="159385"/>
                  </a:lnTo>
                  <a:lnTo>
                    <a:pt x="658241" y="156845"/>
                  </a:lnTo>
                  <a:lnTo>
                    <a:pt x="660527" y="159385"/>
                  </a:lnTo>
                  <a:lnTo>
                    <a:pt x="661670" y="159385"/>
                  </a:lnTo>
                  <a:lnTo>
                    <a:pt x="662178" y="159854"/>
                  </a:lnTo>
                  <a:lnTo>
                    <a:pt x="661670" y="158115"/>
                  </a:lnTo>
                  <a:lnTo>
                    <a:pt x="662813" y="159385"/>
                  </a:lnTo>
                  <a:lnTo>
                    <a:pt x="663575" y="161086"/>
                  </a:lnTo>
                  <a:lnTo>
                    <a:pt x="664210" y="161645"/>
                  </a:lnTo>
                  <a:lnTo>
                    <a:pt x="665099" y="160667"/>
                  </a:lnTo>
                  <a:lnTo>
                    <a:pt x="667385" y="164465"/>
                  </a:lnTo>
                  <a:lnTo>
                    <a:pt x="667385" y="147967"/>
                  </a:lnTo>
                  <a:lnTo>
                    <a:pt x="663956" y="144145"/>
                  </a:lnTo>
                  <a:lnTo>
                    <a:pt x="662813" y="146685"/>
                  </a:lnTo>
                  <a:lnTo>
                    <a:pt x="665099" y="149225"/>
                  </a:lnTo>
                  <a:lnTo>
                    <a:pt x="662813" y="149225"/>
                  </a:lnTo>
                  <a:lnTo>
                    <a:pt x="662813" y="146685"/>
                  </a:lnTo>
                  <a:lnTo>
                    <a:pt x="658241" y="144145"/>
                  </a:lnTo>
                  <a:lnTo>
                    <a:pt x="659384" y="146685"/>
                  </a:lnTo>
                  <a:lnTo>
                    <a:pt x="657098" y="145415"/>
                  </a:lnTo>
                  <a:lnTo>
                    <a:pt x="658241" y="147967"/>
                  </a:lnTo>
                  <a:lnTo>
                    <a:pt x="659384" y="147967"/>
                  </a:lnTo>
                  <a:lnTo>
                    <a:pt x="660527" y="150495"/>
                  </a:lnTo>
                  <a:lnTo>
                    <a:pt x="658241" y="149225"/>
                  </a:lnTo>
                  <a:lnTo>
                    <a:pt x="660527" y="151777"/>
                  </a:lnTo>
                  <a:lnTo>
                    <a:pt x="659384" y="151777"/>
                  </a:lnTo>
                  <a:lnTo>
                    <a:pt x="658622" y="150495"/>
                  </a:lnTo>
                  <a:lnTo>
                    <a:pt x="657098" y="147967"/>
                  </a:lnTo>
                  <a:lnTo>
                    <a:pt x="657098" y="150495"/>
                  </a:lnTo>
                  <a:lnTo>
                    <a:pt x="656920" y="150406"/>
                  </a:lnTo>
                  <a:lnTo>
                    <a:pt x="656463" y="148717"/>
                  </a:lnTo>
                  <a:lnTo>
                    <a:pt x="655955" y="148717"/>
                  </a:lnTo>
                  <a:lnTo>
                    <a:pt x="655955" y="146685"/>
                  </a:lnTo>
                  <a:lnTo>
                    <a:pt x="653669" y="145415"/>
                  </a:lnTo>
                  <a:lnTo>
                    <a:pt x="653669" y="148717"/>
                  </a:lnTo>
                  <a:lnTo>
                    <a:pt x="652983" y="148717"/>
                  </a:lnTo>
                  <a:lnTo>
                    <a:pt x="650240" y="146685"/>
                  </a:lnTo>
                  <a:lnTo>
                    <a:pt x="650748" y="147637"/>
                  </a:lnTo>
                  <a:lnTo>
                    <a:pt x="649351" y="146431"/>
                  </a:lnTo>
                  <a:lnTo>
                    <a:pt x="651129" y="148717"/>
                  </a:lnTo>
                  <a:lnTo>
                    <a:pt x="651332" y="148717"/>
                  </a:lnTo>
                  <a:lnTo>
                    <a:pt x="653338" y="152425"/>
                  </a:lnTo>
                  <a:lnTo>
                    <a:pt x="652335" y="151790"/>
                  </a:lnTo>
                  <a:lnTo>
                    <a:pt x="651383" y="150863"/>
                  </a:lnTo>
                  <a:lnTo>
                    <a:pt x="651383" y="160667"/>
                  </a:lnTo>
                  <a:lnTo>
                    <a:pt x="649097" y="159397"/>
                  </a:lnTo>
                  <a:lnTo>
                    <a:pt x="649097" y="178435"/>
                  </a:lnTo>
                  <a:lnTo>
                    <a:pt x="649097" y="179717"/>
                  </a:lnTo>
                  <a:lnTo>
                    <a:pt x="646811" y="179717"/>
                  </a:lnTo>
                  <a:lnTo>
                    <a:pt x="644525" y="177165"/>
                  </a:lnTo>
                  <a:lnTo>
                    <a:pt x="643255" y="175895"/>
                  </a:lnTo>
                  <a:lnTo>
                    <a:pt x="645668" y="179717"/>
                  </a:lnTo>
                  <a:lnTo>
                    <a:pt x="643255" y="178435"/>
                  </a:lnTo>
                  <a:lnTo>
                    <a:pt x="643255" y="179717"/>
                  </a:lnTo>
                  <a:lnTo>
                    <a:pt x="638683" y="177165"/>
                  </a:lnTo>
                  <a:lnTo>
                    <a:pt x="638683" y="178435"/>
                  </a:lnTo>
                  <a:lnTo>
                    <a:pt x="635254" y="178435"/>
                  </a:lnTo>
                  <a:lnTo>
                    <a:pt x="635254" y="180975"/>
                  </a:lnTo>
                  <a:lnTo>
                    <a:pt x="634111" y="178435"/>
                  </a:lnTo>
                  <a:lnTo>
                    <a:pt x="632968" y="178435"/>
                  </a:lnTo>
                  <a:lnTo>
                    <a:pt x="631825" y="177165"/>
                  </a:lnTo>
                  <a:lnTo>
                    <a:pt x="630682" y="177165"/>
                  </a:lnTo>
                  <a:lnTo>
                    <a:pt x="630682" y="175895"/>
                  </a:lnTo>
                  <a:lnTo>
                    <a:pt x="630682" y="174625"/>
                  </a:lnTo>
                  <a:lnTo>
                    <a:pt x="631825" y="175895"/>
                  </a:lnTo>
                  <a:lnTo>
                    <a:pt x="632968" y="174625"/>
                  </a:lnTo>
                  <a:lnTo>
                    <a:pt x="631825" y="174625"/>
                  </a:lnTo>
                  <a:lnTo>
                    <a:pt x="631825" y="173367"/>
                  </a:lnTo>
                  <a:lnTo>
                    <a:pt x="629539" y="170815"/>
                  </a:lnTo>
                  <a:lnTo>
                    <a:pt x="627253" y="170815"/>
                  </a:lnTo>
                  <a:lnTo>
                    <a:pt x="627253" y="169545"/>
                  </a:lnTo>
                  <a:lnTo>
                    <a:pt x="627253" y="168275"/>
                  </a:lnTo>
                  <a:lnTo>
                    <a:pt x="624967" y="168275"/>
                  </a:lnTo>
                  <a:lnTo>
                    <a:pt x="624967" y="172085"/>
                  </a:lnTo>
                  <a:lnTo>
                    <a:pt x="622681" y="172085"/>
                  </a:lnTo>
                  <a:lnTo>
                    <a:pt x="623824" y="175895"/>
                  </a:lnTo>
                  <a:lnTo>
                    <a:pt x="621538" y="174625"/>
                  </a:lnTo>
                  <a:lnTo>
                    <a:pt x="622681" y="173367"/>
                  </a:lnTo>
                  <a:lnTo>
                    <a:pt x="621919" y="172085"/>
                  </a:lnTo>
                  <a:lnTo>
                    <a:pt x="620395" y="169545"/>
                  </a:lnTo>
                  <a:lnTo>
                    <a:pt x="623824" y="170815"/>
                  </a:lnTo>
                  <a:lnTo>
                    <a:pt x="624967" y="172085"/>
                  </a:lnTo>
                  <a:lnTo>
                    <a:pt x="624967" y="168275"/>
                  </a:lnTo>
                  <a:lnTo>
                    <a:pt x="624967" y="167017"/>
                  </a:lnTo>
                  <a:lnTo>
                    <a:pt x="626110" y="165735"/>
                  </a:lnTo>
                  <a:lnTo>
                    <a:pt x="628396" y="168275"/>
                  </a:lnTo>
                  <a:lnTo>
                    <a:pt x="629539" y="170815"/>
                  </a:lnTo>
                  <a:lnTo>
                    <a:pt x="630682" y="170815"/>
                  </a:lnTo>
                  <a:lnTo>
                    <a:pt x="632968" y="172085"/>
                  </a:lnTo>
                  <a:lnTo>
                    <a:pt x="634111" y="174625"/>
                  </a:lnTo>
                  <a:lnTo>
                    <a:pt x="632968" y="174625"/>
                  </a:lnTo>
                  <a:lnTo>
                    <a:pt x="634111" y="177165"/>
                  </a:lnTo>
                  <a:lnTo>
                    <a:pt x="631825" y="177165"/>
                  </a:lnTo>
                  <a:lnTo>
                    <a:pt x="634111" y="178435"/>
                  </a:lnTo>
                  <a:lnTo>
                    <a:pt x="635254" y="178435"/>
                  </a:lnTo>
                  <a:lnTo>
                    <a:pt x="634111" y="175895"/>
                  </a:lnTo>
                  <a:lnTo>
                    <a:pt x="639953" y="175895"/>
                  </a:lnTo>
                  <a:lnTo>
                    <a:pt x="638683" y="174625"/>
                  </a:lnTo>
                  <a:lnTo>
                    <a:pt x="637667" y="174625"/>
                  </a:lnTo>
                  <a:lnTo>
                    <a:pt x="637667" y="173367"/>
                  </a:lnTo>
                  <a:lnTo>
                    <a:pt x="638683" y="172085"/>
                  </a:lnTo>
                  <a:lnTo>
                    <a:pt x="639953" y="172085"/>
                  </a:lnTo>
                  <a:lnTo>
                    <a:pt x="640969" y="174625"/>
                  </a:lnTo>
                  <a:lnTo>
                    <a:pt x="640969" y="173367"/>
                  </a:lnTo>
                  <a:lnTo>
                    <a:pt x="643255" y="169545"/>
                  </a:lnTo>
                  <a:lnTo>
                    <a:pt x="647954" y="173367"/>
                  </a:lnTo>
                  <a:lnTo>
                    <a:pt x="645668" y="173367"/>
                  </a:lnTo>
                  <a:lnTo>
                    <a:pt x="647954" y="174625"/>
                  </a:lnTo>
                  <a:lnTo>
                    <a:pt x="646811" y="174625"/>
                  </a:lnTo>
                  <a:lnTo>
                    <a:pt x="647954" y="175895"/>
                  </a:lnTo>
                  <a:lnTo>
                    <a:pt x="647954" y="177165"/>
                  </a:lnTo>
                  <a:lnTo>
                    <a:pt x="649097" y="178435"/>
                  </a:lnTo>
                  <a:lnTo>
                    <a:pt x="649097" y="159397"/>
                  </a:lnTo>
                  <a:lnTo>
                    <a:pt x="646811" y="158115"/>
                  </a:lnTo>
                  <a:lnTo>
                    <a:pt x="646811" y="155575"/>
                  </a:lnTo>
                  <a:lnTo>
                    <a:pt x="649097" y="158115"/>
                  </a:lnTo>
                  <a:lnTo>
                    <a:pt x="647573" y="155575"/>
                  </a:lnTo>
                  <a:lnTo>
                    <a:pt x="646811" y="154317"/>
                  </a:lnTo>
                  <a:lnTo>
                    <a:pt x="650240" y="155575"/>
                  </a:lnTo>
                  <a:lnTo>
                    <a:pt x="651383" y="160667"/>
                  </a:lnTo>
                  <a:lnTo>
                    <a:pt x="651383" y="150863"/>
                  </a:lnTo>
                  <a:lnTo>
                    <a:pt x="651002" y="150495"/>
                  </a:lnTo>
                  <a:lnTo>
                    <a:pt x="648335" y="147967"/>
                  </a:lnTo>
                  <a:lnTo>
                    <a:pt x="647661" y="147320"/>
                  </a:lnTo>
                  <a:lnTo>
                    <a:pt x="647954" y="147967"/>
                  </a:lnTo>
                  <a:lnTo>
                    <a:pt x="645668" y="145415"/>
                  </a:lnTo>
                  <a:lnTo>
                    <a:pt x="649097" y="150495"/>
                  </a:lnTo>
                  <a:lnTo>
                    <a:pt x="646811" y="147967"/>
                  </a:lnTo>
                  <a:lnTo>
                    <a:pt x="646811" y="150495"/>
                  </a:lnTo>
                  <a:lnTo>
                    <a:pt x="644525" y="147967"/>
                  </a:lnTo>
                  <a:lnTo>
                    <a:pt x="644525" y="146685"/>
                  </a:lnTo>
                  <a:lnTo>
                    <a:pt x="645668" y="145415"/>
                  </a:lnTo>
                  <a:lnTo>
                    <a:pt x="647661" y="147320"/>
                  </a:lnTo>
                  <a:lnTo>
                    <a:pt x="646798" y="145415"/>
                  </a:lnTo>
                  <a:lnTo>
                    <a:pt x="645807" y="143205"/>
                  </a:lnTo>
                  <a:lnTo>
                    <a:pt x="643445" y="144145"/>
                  </a:lnTo>
                  <a:lnTo>
                    <a:pt x="644525" y="149225"/>
                  </a:lnTo>
                  <a:lnTo>
                    <a:pt x="644525" y="165735"/>
                  </a:lnTo>
                  <a:lnTo>
                    <a:pt x="643255" y="165735"/>
                  </a:lnTo>
                  <a:lnTo>
                    <a:pt x="644525" y="167017"/>
                  </a:lnTo>
                  <a:lnTo>
                    <a:pt x="642239" y="165735"/>
                  </a:lnTo>
                  <a:lnTo>
                    <a:pt x="641807" y="164465"/>
                  </a:lnTo>
                  <a:lnTo>
                    <a:pt x="640969" y="164465"/>
                  </a:lnTo>
                  <a:lnTo>
                    <a:pt x="640359" y="162941"/>
                  </a:lnTo>
                  <a:lnTo>
                    <a:pt x="638683" y="165735"/>
                  </a:lnTo>
                  <a:lnTo>
                    <a:pt x="637667" y="164617"/>
                  </a:lnTo>
                  <a:lnTo>
                    <a:pt x="637667" y="165735"/>
                  </a:lnTo>
                  <a:lnTo>
                    <a:pt x="637667" y="170815"/>
                  </a:lnTo>
                  <a:lnTo>
                    <a:pt x="636397" y="170815"/>
                  </a:lnTo>
                  <a:lnTo>
                    <a:pt x="636397" y="172085"/>
                  </a:lnTo>
                  <a:lnTo>
                    <a:pt x="635254" y="170815"/>
                  </a:lnTo>
                  <a:lnTo>
                    <a:pt x="634111" y="168275"/>
                  </a:lnTo>
                  <a:lnTo>
                    <a:pt x="636397" y="168275"/>
                  </a:lnTo>
                  <a:lnTo>
                    <a:pt x="637667" y="170815"/>
                  </a:lnTo>
                  <a:lnTo>
                    <a:pt x="637667" y="165735"/>
                  </a:lnTo>
                  <a:lnTo>
                    <a:pt x="634111" y="164465"/>
                  </a:lnTo>
                  <a:lnTo>
                    <a:pt x="634111" y="165735"/>
                  </a:lnTo>
                  <a:lnTo>
                    <a:pt x="632968" y="164465"/>
                  </a:lnTo>
                  <a:lnTo>
                    <a:pt x="632968" y="165735"/>
                  </a:lnTo>
                  <a:lnTo>
                    <a:pt x="630682" y="165735"/>
                  </a:lnTo>
                  <a:lnTo>
                    <a:pt x="629539" y="164465"/>
                  </a:lnTo>
                  <a:lnTo>
                    <a:pt x="630682" y="164465"/>
                  </a:lnTo>
                  <a:lnTo>
                    <a:pt x="630682" y="163195"/>
                  </a:lnTo>
                  <a:lnTo>
                    <a:pt x="632968" y="165735"/>
                  </a:lnTo>
                  <a:lnTo>
                    <a:pt x="632968" y="164465"/>
                  </a:lnTo>
                  <a:lnTo>
                    <a:pt x="634111" y="164465"/>
                  </a:lnTo>
                  <a:lnTo>
                    <a:pt x="635254" y="163195"/>
                  </a:lnTo>
                  <a:lnTo>
                    <a:pt x="635254" y="164465"/>
                  </a:lnTo>
                  <a:lnTo>
                    <a:pt x="637527" y="164465"/>
                  </a:lnTo>
                  <a:lnTo>
                    <a:pt x="636397" y="163195"/>
                  </a:lnTo>
                  <a:lnTo>
                    <a:pt x="638683" y="164465"/>
                  </a:lnTo>
                  <a:lnTo>
                    <a:pt x="638479" y="163195"/>
                  </a:lnTo>
                  <a:lnTo>
                    <a:pt x="638073" y="160667"/>
                  </a:lnTo>
                  <a:lnTo>
                    <a:pt x="637870" y="159385"/>
                  </a:lnTo>
                  <a:lnTo>
                    <a:pt x="637667" y="158115"/>
                  </a:lnTo>
                  <a:lnTo>
                    <a:pt x="639953" y="160667"/>
                  </a:lnTo>
                  <a:lnTo>
                    <a:pt x="639953" y="159385"/>
                  </a:lnTo>
                  <a:lnTo>
                    <a:pt x="639953" y="158115"/>
                  </a:lnTo>
                  <a:lnTo>
                    <a:pt x="640969" y="158115"/>
                  </a:lnTo>
                  <a:lnTo>
                    <a:pt x="640969" y="159385"/>
                  </a:lnTo>
                  <a:lnTo>
                    <a:pt x="639953" y="159385"/>
                  </a:lnTo>
                  <a:lnTo>
                    <a:pt x="643255" y="161937"/>
                  </a:lnTo>
                  <a:lnTo>
                    <a:pt x="639953" y="160667"/>
                  </a:lnTo>
                  <a:lnTo>
                    <a:pt x="642239" y="163195"/>
                  </a:lnTo>
                  <a:lnTo>
                    <a:pt x="640969" y="161937"/>
                  </a:lnTo>
                  <a:lnTo>
                    <a:pt x="641807" y="164465"/>
                  </a:lnTo>
                  <a:lnTo>
                    <a:pt x="643255" y="164465"/>
                  </a:lnTo>
                  <a:lnTo>
                    <a:pt x="644525" y="165735"/>
                  </a:lnTo>
                  <a:lnTo>
                    <a:pt x="644525" y="149225"/>
                  </a:lnTo>
                  <a:lnTo>
                    <a:pt x="642239" y="149225"/>
                  </a:lnTo>
                  <a:lnTo>
                    <a:pt x="642239" y="151777"/>
                  </a:lnTo>
                  <a:lnTo>
                    <a:pt x="638683" y="150495"/>
                  </a:lnTo>
                  <a:lnTo>
                    <a:pt x="639953" y="153035"/>
                  </a:lnTo>
                  <a:lnTo>
                    <a:pt x="640969" y="153035"/>
                  </a:lnTo>
                  <a:lnTo>
                    <a:pt x="640969" y="153606"/>
                  </a:lnTo>
                  <a:lnTo>
                    <a:pt x="642239" y="154317"/>
                  </a:lnTo>
                  <a:lnTo>
                    <a:pt x="642239" y="156845"/>
                  </a:lnTo>
                  <a:lnTo>
                    <a:pt x="640969" y="156845"/>
                  </a:lnTo>
                  <a:lnTo>
                    <a:pt x="639953" y="155575"/>
                  </a:lnTo>
                  <a:lnTo>
                    <a:pt x="639953" y="154317"/>
                  </a:lnTo>
                  <a:lnTo>
                    <a:pt x="640969" y="154317"/>
                  </a:lnTo>
                  <a:lnTo>
                    <a:pt x="640969" y="153606"/>
                  </a:lnTo>
                  <a:lnTo>
                    <a:pt x="639953" y="153035"/>
                  </a:lnTo>
                  <a:lnTo>
                    <a:pt x="637667" y="153035"/>
                  </a:lnTo>
                  <a:lnTo>
                    <a:pt x="636397" y="153035"/>
                  </a:lnTo>
                  <a:lnTo>
                    <a:pt x="636397" y="154317"/>
                  </a:lnTo>
                  <a:lnTo>
                    <a:pt x="634682" y="154317"/>
                  </a:lnTo>
                  <a:lnTo>
                    <a:pt x="636397" y="155575"/>
                  </a:lnTo>
                  <a:lnTo>
                    <a:pt x="632968" y="154317"/>
                  </a:lnTo>
                  <a:lnTo>
                    <a:pt x="632968" y="155575"/>
                  </a:lnTo>
                  <a:lnTo>
                    <a:pt x="634111" y="156845"/>
                  </a:lnTo>
                  <a:lnTo>
                    <a:pt x="635254" y="156845"/>
                  </a:lnTo>
                  <a:lnTo>
                    <a:pt x="635254" y="159385"/>
                  </a:lnTo>
                  <a:lnTo>
                    <a:pt x="634111" y="159385"/>
                  </a:lnTo>
                  <a:lnTo>
                    <a:pt x="631825" y="154317"/>
                  </a:lnTo>
                  <a:lnTo>
                    <a:pt x="627253" y="155575"/>
                  </a:lnTo>
                  <a:lnTo>
                    <a:pt x="623824" y="154317"/>
                  </a:lnTo>
                  <a:lnTo>
                    <a:pt x="623824" y="153035"/>
                  </a:lnTo>
                  <a:lnTo>
                    <a:pt x="630682" y="154317"/>
                  </a:lnTo>
                  <a:lnTo>
                    <a:pt x="629818" y="153035"/>
                  </a:lnTo>
                  <a:lnTo>
                    <a:pt x="628103" y="150495"/>
                  </a:lnTo>
                  <a:lnTo>
                    <a:pt x="627253" y="149225"/>
                  </a:lnTo>
                  <a:lnTo>
                    <a:pt x="628396" y="147967"/>
                  </a:lnTo>
                  <a:lnTo>
                    <a:pt x="630682" y="149225"/>
                  </a:lnTo>
                  <a:lnTo>
                    <a:pt x="631825" y="147967"/>
                  </a:lnTo>
                  <a:lnTo>
                    <a:pt x="631063" y="146685"/>
                  </a:lnTo>
                  <a:lnTo>
                    <a:pt x="629539" y="144145"/>
                  </a:lnTo>
                  <a:lnTo>
                    <a:pt x="630682" y="146685"/>
                  </a:lnTo>
                  <a:lnTo>
                    <a:pt x="629539" y="145415"/>
                  </a:lnTo>
                  <a:lnTo>
                    <a:pt x="629539" y="147967"/>
                  </a:lnTo>
                  <a:lnTo>
                    <a:pt x="627253" y="146685"/>
                  </a:lnTo>
                  <a:lnTo>
                    <a:pt x="627253" y="145415"/>
                  </a:lnTo>
                  <a:lnTo>
                    <a:pt x="628396" y="145415"/>
                  </a:lnTo>
                  <a:lnTo>
                    <a:pt x="627824" y="144145"/>
                  </a:lnTo>
                  <a:lnTo>
                    <a:pt x="627253" y="142875"/>
                  </a:lnTo>
                  <a:lnTo>
                    <a:pt x="629539" y="145415"/>
                  </a:lnTo>
                  <a:lnTo>
                    <a:pt x="629539" y="144145"/>
                  </a:lnTo>
                  <a:lnTo>
                    <a:pt x="628954" y="142875"/>
                  </a:lnTo>
                  <a:lnTo>
                    <a:pt x="628396" y="141617"/>
                  </a:lnTo>
                  <a:lnTo>
                    <a:pt x="628396" y="140335"/>
                  </a:lnTo>
                  <a:lnTo>
                    <a:pt x="630682" y="141617"/>
                  </a:lnTo>
                  <a:lnTo>
                    <a:pt x="631825" y="142875"/>
                  </a:lnTo>
                  <a:lnTo>
                    <a:pt x="631825" y="141617"/>
                  </a:lnTo>
                  <a:lnTo>
                    <a:pt x="632968" y="141617"/>
                  </a:lnTo>
                  <a:lnTo>
                    <a:pt x="632396" y="140335"/>
                  </a:lnTo>
                  <a:lnTo>
                    <a:pt x="631825" y="139065"/>
                  </a:lnTo>
                  <a:lnTo>
                    <a:pt x="630682" y="139065"/>
                  </a:lnTo>
                  <a:lnTo>
                    <a:pt x="630682" y="137795"/>
                  </a:lnTo>
                  <a:lnTo>
                    <a:pt x="629539" y="136525"/>
                  </a:lnTo>
                  <a:lnTo>
                    <a:pt x="629539" y="135267"/>
                  </a:lnTo>
                  <a:lnTo>
                    <a:pt x="630682" y="136525"/>
                  </a:lnTo>
                  <a:lnTo>
                    <a:pt x="631825" y="136525"/>
                  </a:lnTo>
                  <a:lnTo>
                    <a:pt x="632968" y="139065"/>
                  </a:lnTo>
                  <a:lnTo>
                    <a:pt x="631825" y="139065"/>
                  </a:lnTo>
                  <a:lnTo>
                    <a:pt x="634111" y="141617"/>
                  </a:lnTo>
                  <a:lnTo>
                    <a:pt x="635254" y="141617"/>
                  </a:lnTo>
                  <a:lnTo>
                    <a:pt x="637667" y="141617"/>
                  </a:lnTo>
                  <a:lnTo>
                    <a:pt x="636397" y="139065"/>
                  </a:lnTo>
                  <a:lnTo>
                    <a:pt x="638683" y="139065"/>
                  </a:lnTo>
                  <a:lnTo>
                    <a:pt x="638683" y="136525"/>
                  </a:lnTo>
                  <a:lnTo>
                    <a:pt x="639953" y="137795"/>
                  </a:lnTo>
                  <a:lnTo>
                    <a:pt x="639953" y="139065"/>
                  </a:lnTo>
                  <a:lnTo>
                    <a:pt x="642226" y="140347"/>
                  </a:lnTo>
                  <a:lnTo>
                    <a:pt x="640969" y="141617"/>
                  </a:lnTo>
                  <a:lnTo>
                    <a:pt x="642239" y="141617"/>
                  </a:lnTo>
                  <a:lnTo>
                    <a:pt x="643255" y="142875"/>
                  </a:lnTo>
                  <a:lnTo>
                    <a:pt x="642239" y="140347"/>
                  </a:lnTo>
                  <a:lnTo>
                    <a:pt x="644525" y="141617"/>
                  </a:lnTo>
                  <a:lnTo>
                    <a:pt x="644525" y="139065"/>
                  </a:lnTo>
                  <a:lnTo>
                    <a:pt x="640969" y="137795"/>
                  </a:lnTo>
                  <a:lnTo>
                    <a:pt x="640969" y="135267"/>
                  </a:lnTo>
                  <a:lnTo>
                    <a:pt x="640969" y="133985"/>
                  </a:lnTo>
                  <a:lnTo>
                    <a:pt x="643255" y="133985"/>
                  </a:lnTo>
                  <a:lnTo>
                    <a:pt x="640969" y="132715"/>
                  </a:lnTo>
                  <a:lnTo>
                    <a:pt x="642239" y="132715"/>
                  </a:lnTo>
                  <a:lnTo>
                    <a:pt x="643255" y="133985"/>
                  </a:lnTo>
                  <a:lnTo>
                    <a:pt x="642239" y="131445"/>
                  </a:lnTo>
                  <a:lnTo>
                    <a:pt x="643255" y="132715"/>
                  </a:lnTo>
                  <a:lnTo>
                    <a:pt x="645668" y="132715"/>
                  </a:lnTo>
                  <a:lnTo>
                    <a:pt x="645668" y="133985"/>
                  </a:lnTo>
                  <a:lnTo>
                    <a:pt x="646811" y="135267"/>
                  </a:lnTo>
                  <a:lnTo>
                    <a:pt x="646811" y="133985"/>
                  </a:lnTo>
                  <a:lnTo>
                    <a:pt x="647280" y="134302"/>
                  </a:lnTo>
                  <a:lnTo>
                    <a:pt x="647192" y="133985"/>
                  </a:lnTo>
                  <a:lnTo>
                    <a:pt x="646811" y="132715"/>
                  </a:lnTo>
                  <a:lnTo>
                    <a:pt x="647954" y="133985"/>
                  </a:lnTo>
                  <a:lnTo>
                    <a:pt x="647954" y="131445"/>
                  </a:lnTo>
                  <a:lnTo>
                    <a:pt x="649097" y="132715"/>
                  </a:lnTo>
                  <a:lnTo>
                    <a:pt x="648385" y="135051"/>
                  </a:lnTo>
                  <a:lnTo>
                    <a:pt x="652526" y="137795"/>
                  </a:lnTo>
                  <a:lnTo>
                    <a:pt x="650240" y="132715"/>
                  </a:lnTo>
                  <a:lnTo>
                    <a:pt x="653669" y="132715"/>
                  </a:lnTo>
                  <a:lnTo>
                    <a:pt x="653669" y="131445"/>
                  </a:lnTo>
                  <a:lnTo>
                    <a:pt x="653669" y="128917"/>
                  </a:lnTo>
                  <a:lnTo>
                    <a:pt x="658241" y="131445"/>
                  </a:lnTo>
                  <a:lnTo>
                    <a:pt x="657098" y="128917"/>
                  </a:lnTo>
                  <a:lnTo>
                    <a:pt x="659384" y="130175"/>
                  </a:lnTo>
                  <a:lnTo>
                    <a:pt x="660527" y="128917"/>
                  </a:lnTo>
                  <a:lnTo>
                    <a:pt x="657098" y="125095"/>
                  </a:lnTo>
                  <a:lnTo>
                    <a:pt x="657098" y="123825"/>
                  </a:lnTo>
                  <a:lnTo>
                    <a:pt x="653669" y="121285"/>
                  </a:lnTo>
                  <a:lnTo>
                    <a:pt x="653669" y="122567"/>
                  </a:lnTo>
                  <a:lnTo>
                    <a:pt x="651383" y="120015"/>
                  </a:lnTo>
                  <a:lnTo>
                    <a:pt x="652526" y="123825"/>
                  </a:lnTo>
                  <a:lnTo>
                    <a:pt x="652526" y="122567"/>
                  </a:lnTo>
                  <a:lnTo>
                    <a:pt x="653669" y="125095"/>
                  </a:lnTo>
                  <a:lnTo>
                    <a:pt x="653669" y="126377"/>
                  </a:lnTo>
                  <a:lnTo>
                    <a:pt x="651383" y="126377"/>
                  </a:lnTo>
                  <a:lnTo>
                    <a:pt x="652526" y="128917"/>
                  </a:lnTo>
                  <a:lnTo>
                    <a:pt x="650240" y="127635"/>
                  </a:lnTo>
                  <a:lnTo>
                    <a:pt x="650240" y="126377"/>
                  </a:lnTo>
                  <a:lnTo>
                    <a:pt x="650240" y="125095"/>
                  </a:lnTo>
                  <a:lnTo>
                    <a:pt x="649097" y="122567"/>
                  </a:lnTo>
                  <a:lnTo>
                    <a:pt x="646811" y="121285"/>
                  </a:lnTo>
                  <a:lnTo>
                    <a:pt x="646811" y="125095"/>
                  </a:lnTo>
                  <a:lnTo>
                    <a:pt x="644525" y="121285"/>
                  </a:lnTo>
                  <a:lnTo>
                    <a:pt x="642239" y="121285"/>
                  </a:lnTo>
                  <a:lnTo>
                    <a:pt x="644525" y="126377"/>
                  </a:lnTo>
                  <a:lnTo>
                    <a:pt x="639953" y="124383"/>
                  </a:lnTo>
                  <a:lnTo>
                    <a:pt x="639953" y="132715"/>
                  </a:lnTo>
                  <a:lnTo>
                    <a:pt x="636397" y="132715"/>
                  </a:lnTo>
                  <a:lnTo>
                    <a:pt x="636397" y="131445"/>
                  </a:lnTo>
                  <a:lnTo>
                    <a:pt x="635254" y="128917"/>
                  </a:lnTo>
                  <a:lnTo>
                    <a:pt x="638683" y="130175"/>
                  </a:lnTo>
                  <a:lnTo>
                    <a:pt x="639953" y="132715"/>
                  </a:lnTo>
                  <a:lnTo>
                    <a:pt x="639953" y="124383"/>
                  </a:lnTo>
                  <a:lnTo>
                    <a:pt x="638683" y="123825"/>
                  </a:lnTo>
                  <a:lnTo>
                    <a:pt x="636397" y="123825"/>
                  </a:lnTo>
                  <a:lnTo>
                    <a:pt x="636397" y="125095"/>
                  </a:lnTo>
                  <a:lnTo>
                    <a:pt x="636397" y="127635"/>
                  </a:lnTo>
                  <a:lnTo>
                    <a:pt x="634111" y="127635"/>
                  </a:lnTo>
                  <a:lnTo>
                    <a:pt x="632968" y="122567"/>
                  </a:lnTo>
                  <a:lnTo>
                    <a:pt x="633539" y="122567"/>
                  </a:lnTo>
                  <a:lnTo>
                    <a:pt x="630682" y="120015"/>
                  </a:lnTo>
                  <a:lnTo>
                    <a:pt x="629539" y="122567"/>
                  </a:lnTo>
                  <a:lnTo>
                    <a:pt x="628396" y="122567"/>
                  </a:lnTo>
                  <a:lnTo>
                    <a:pt x="628396" y="121285"/>
                  </a:lnTo>
                  <a:lnTo>
                    <a:pt x="624967" y="118745"/>
                  </a:lnTo>
                  <a:lnTo>
                    <a:pt x="626110" y="120015"/>
                  </a:lnTo>
                  <a:lnTo>
                    <a:pt x="624967" y="120015"/>
                  </a:lnTo>
                  <a:lnTo>
                    <a:pt x="627253" y="121285"/>
                  </a:lnTo>
                  <a:lnTo>
                    <a:pt x="628396" y="123825"/>
                  </a:lnTo>
                  <a:lnTo>
                    <a:pt x="631825" y="125095"/>
                  </a:lnTo>
                  <a:lnTo>
                    <a:pt x="632968" y="126377"/>
                  </a:lnTo>
                  <a:lnTo>
                    <a:pt x="632968" y="127635"/>
                  </a:lnTo>
                  <a:lnTo>
                    <a:pt x="630682" y="127635"/>
                  </a:lnTo>
                  <a:lnTo>
                    <a:pt x="630682" y="126377"/>
                  </a:lnTo>
                  <a:lnTo>
                    <a:pt x="629539" y="126377"/>
                  </a:lnTo>
                  <a:lnTo>
                    <a:pt x="628396" y="126377"/>
                  </a:lnTo>
                  <a:lnTo>
                    <a:pt x="629539" y="127635"/>
                  </a:lnTo>
                  <a:lnTo>
                    <a:pt x="629539" y="128917"/>
                  </a:lnTo>
                  <a:lnTo>
                    <a:pt x="626110" y="127635"/>
                  </a:lnTo>
                  <a:lnTo>
                    <a:pt x="628396" y="127635"/>
                  </a:lnTo>
                  <a:lnTo>
                    <a:pt x="627253" y="125095"/>
                  </a:lnTo>
                  <a:lnTo>
                    <a:pt x="626694" y="124498"/>
                  </a:lnTo>
                  <a:lnTo>
                    <a:pt x="623824" y="125628"/>
                  </a:lnTo>
                  <a:lnTo>
                    <a:pt x="623824" y="141617"/>
                  </a:lnTo>
                  <a:lnTo>
                    <a:pt x="623824" y="145415"/>
                  </a:lnTo>
                  <a:lnTo>
                    <a:pt x="623824" y="146685"/>
                  </a:lnTo>
                  <a:lnTo>
                    <a:pt x="622668" y="145415"/>
                  </a:lnTo>
                  <a:lnTo>
                    <a:pt x="622109" y="145415"/>
                  </a:lnTo>
                  <a:lnTo>
                    <a:pt x="623824" y="149225"/>
                  </a:lnTo>
                  <a:lnTo>
                    <a:pt x="622668" y="147942"/>
                  </a:lnTo>
                  <a:lnTo>
                    <a:pt x="622668" y="151777"/>
                  </a:lnTo>
                  <a:lnTo>
                    <a:pt x="621538" y="153035"/>
                  </a:lnTo>
                  <a:lnTo>
                    <a:pt x="621538" y="154317"/>
                  </a:lnTo>
                  <a:lnTo>
                    <a:pt x="619252" y="154317"/>
                  </a:lnTo>
                  <a:lnTo>
                    <a:pt x="619252" y="155575"/>
                  </a:lnTo>
                  <a:lnTo>
                    <a:pt x="615823" y="155575"/>
                  </a:lnTo>
                  <a:lnTo>
                    <a:pt x="615823" y="159385"/>
                  </a:lnTo>
                  <a:lnTo>
                    <a:pt x="614680" y="159385"/>
                  </a:lnTo>
                  <a:lnTo>
                    <a:pt x="614680" y="186067"/>
                  </a:lnTo>
                  <a:lnTo>
                    <a:pt x="612394" y="186067"/>
                  </a:lnTo>
                  <a:lnTo>
                    <a:pt x="613537" y="187325"/>
                  </a:lnTo>
                  <a:lnTo>
                    <a:pt x="610108" y="184785"/>
                  </a:lnTo>
                  <a:lnTo>
                    <a:pt x="610108" y="187325"/>
                  </a:lnTo>
                  <a:lnTo>
                    <a:pt x="608965" y="187325"/>
                  </a:lnTo>
                  <a:lnTo>
                    <a:pt x="607326" y="184607"/>
                  </a:lnTo>
                  <a:lnTo>
                    <a:pt x="606958" y="184467"/>
                  </a:lnTo>
                  <a:lnTo>
                    <a:pt x="607822" y="187325"/>
                  </a:lnTo>
                  <a:lnTo>
                    <a:pt x="604393" y="184785"/>
                  </a:lnTo>
                  <a:lnTo>
                    <a:pt x="604393" y="183515"/>
                  </a:lnTo>
                  <a:lnTo>
                    <a:pt x="606958" y="184467"/>
                  </a:lnTo>
                  <a:lnTo>
                    <a:pt x="606679" y="183515"/>
                  </a:lnTo>
                  <a:lnTo>
                    <a:pt x="607326" y="184607"/>
                  </a:lnTo>
                  <a:lnTo>
                    <a:pt x="607822" y="184785"/>
                  </a:lnTo>
                  <a:lnTo>
                    <a:pt x="607822" y="183515"/>
                  </a:lnTo>
                  <a:lnTo>
                    <a:pt x="607237" y="180975"/>
                  </a:lnTo>
                  <a:lnTo>
                    <a:pt x="607047" y="180111"/>
                  </a:lnTo>
                  <a:lnTo>
                    <a:pt x="605790" y="177863"/>
                  </a:lnTo>
                  <a:lnTo>
                    <a:pt x="604393" y="176961"/>
                  </a:lnTo>
                  <a:lnTo>
                    <a:pt x="604393" y="177165"/>
                  </a:lnTo>
                  <a:lnTo>
                    <a:pt x="604393" y="180975"/>
                  </a:lnTo>
                  <a:lnTo>
                    <a:pt x="602107" y="179717"/>
                  </a:lnTo>
                  <a:lnTo>
                    <a:pt x="602107" y="178435"/>
                  </a:lnTo>
                  <a:lnTo>
                    <a:pt x="600837" y="177165"/>
                  </a:lnTo>
                  <a:lnTo>
                    <a:pt x="600837" y="175895"/>
                  </a:lnTo>
                  <a:lnTo>
                    <a:pt x="602107" y="175895"/>
                  </a:lnTo>
                  <a:lnTo>
                    <a:pt x="604393" y="177165"/>
                  </a:lnTo>
                  <a:lnTo>
                    <a:pt x="604393" y="176961"/>
                  </a:lnTo>
                  <a:lnTo>
                    <a:pt x="600837" y="174625"/>
                  </a:lnTo>
                  <a:lnTo>
                    <a:pt x="604393" y="174625"/>
                  </a:lnTo>
                  <a:lnTo>
                    <a:pt x="605409" y="177165"/>
                  </a:lnTo>
                  <a:lnTo>
                    <a:pt x="605790" y="177863"/>
                  </a:lnTo>
                  <a:lnTo>
                    <a:pt x="606679" y="178435"/>
                  </a:lnTo>
                  <a:lnTo>
                    <a:pt x="607047" y="180111"/>
                  </a:lnTo>
                  <a:lnTo>
                    <a:pt x="608965" y="183515"/>
                  </a:lnTo>
                  <a:lnTo>
                    <a:pt x="612394" y="183515"/>
                  </a:lnTo>
                  <a:lnTo>
                    <a:pt x="614680" y="186067"/>
                  </a:lnTo>
                  <a:lnTo>
                    <a:pt x="614680" y="159385"/>
                  </a:lnTo>
                  <a:lnTo>
                    <a:pt x="613537" y="159385"/>
                  </a:lnTo>
                  <a:lnTo>
                    <a:pt x="611251" y="156845"/>
                  </a:lnTo>
                  <a:lnTo>
                    <a:pt x="611251" y="165735"/>
                  </a:lnTo>
                  <a:lnTo>
                    <a:pt x="611251" y="168275"/>
                  </a:lnTo>
                  <a:lnTo>
                    <a:pt x="607822" y="164465"/>
                  </a:lnTo>
                  <a:lnTo>
                    <a:pt x="610108" y="165735"/>
                  </a:lnTo>
                  <a:lnTo>
                    <a:pt x="608965" y="164465"/>
                  </a:lnTo>
                  <a:lnTo>
                    <a:pt x="610108" y="164465"/>
                  </a:lnTo>
                  <a:lnTo>
                    <a:pt x="611251" y="165735"/>
                  </a:lnTo>
                  <a:lnTo>
                    <a:pt x="611251" y="156845"/>
                  </a:lnTo>
                  <a:lnTo>
                    <a:pt x="611251" y="155575"/>
                  </a:lnTo>
                  <a:lnTo>
                    <a:pt x="613537" y="155575"/>
                  </a:lnTo>
                  <a:lnTo>
                    <a:pt x="612394" y="156845"/>
                  </a:lnTo>
                  <a:lnTo>
                    <a:pt x="615823" y="159385"/>
                  </a:lnTo>
                  <a:lnTo>
                    <a:pt x="615823" y="155575"/>
                  </a:lnTo>
                  <a:lnTo>
                    <a:pt x="614680" y="155575"/>
                  </a:lnTo>
                  <a:lnTo>
                    <a:pt x="613537" y="154317"/>
                  </a:lnTo>
                  <a:lnTo>
                    <a:pt x="611251" y="151777"/>
                  </a:lnTo>
                  <a:lnTo>
                    <a:pt x="614680" y="154317"/>
                  </a:lnTo>
                  <a:lnTo>
                    <a:pt x="613918" y="151777"/>
                  </a:lnTo>
                  <a:lnTo>
                    <a:pt x="613537" y="150495"/>
                  </a:lnTo>
                  <a:lnTo>
                    <a:pt x="614680" y="151777"/>
                  </a:lnTo>
                  <a:lnTo>
                    <a:pt x="619252" y="155575"/>
                  </a:lnTo>
                  <a:lnTo>
                    <a:pt x="619252" y="154317"/>
                  </a:lnTo>
                  <a:lnTo>
                    <a:pt x="619252" y="153035"/>
                  </a:lnTo>
                  <a:lnTo>
                    <a:pt x="618109" y="151777"/>
                  </a:lnTo>
                  <a:lnTo>
                    <a:pt x="618109" y="150495"/>
                  </a:lnTo>
                  <a:lnTo>
                    <a:pt x="619252" y="150495"/>
                  </a:lnTo>
                  <a:lnTo>
                    <a:pt x="620395" y="151777"/>
                  </a:lnTo>
                  <a:lnTo>
                    <a:pt x="622668" y="151777"/>
                  </a:lnTo>
                  <a:lnTo>
                    <a:pt x="622668" y="147942"/>
                  </a:lnTo>
                  <a:lnTo>
                    <a:pt x="621538" y="146685"/>
                  </a:lnTo>
                  <a:lnTo>
                    <a:pt x="620966" y="145415"/>
                  </a:lnTo>
                  <a:lnTo>
                    <a:pt x="620395" y="144145"/>
                  </a:lnTo>
                  <a:lnTo>
                    <a:pt x="619239" y="142875"/>
                  </a:lnTo>
                  <a:lnTo>
                    <a:pt x="618109" y="141617"/>
                  </a:lnTo>
                  <a:lnTo>
                    <a:pt x="620395" y="141617"/>
                  </a:lnTo>
                  <a:lnTo>
                    <a:pt x="620458" y="143040"/>
                  </a:lnTo>
                  <a:lnTo>
                    <a:pt x="621538" y="145415"/>
                  </a:lnTo>
                  <a:lnTo>
                    <a:pt x="622109" y="145415"/>
                  </a:lnTo>
                  <a:lnTo>
                    <a:pt x="621538" y="144145"/>
                  </a:lnTo>
                  <a:lnTo>
                    <a:pt x="622668" y="145415"/>
                  </a:lnTo>
                  <a:lnTo>
                    <a:pt x="623824" y="145415"/>
                  </a:lnTo>
                  <a:lnTo>
                    <a:pt x="623824" y="141617"/>
                  </a:lnTo>
                  <a:lnTo>
                    <a:pt x="621538" y="141617"/>
                  </a:lnTo>
                  <a:lnTo>
                    <a:pt x="619252" y="136525"/>
                  </a:lnTo>
                  <a:lnTo>
                    <a:pt x="623824" y="141617"/>
                  </a:lnTo>
                  <a:lnTo>
                    <a:pt x="623824" y="125628"/>
                  </a:lnTo>
                  <a:lnTo>
                    <a:pt x="621880" y="126377"/>
                  </a:lnTo>
                  <a:lnTo>
                    <a:pt x="609688" y="131445"/>
                  </a:lnTo>
                  <a:lnTo>
                    <a:pt x="608965" y="131597"/>
                  </a:lnTo>
                  <a:lnTo>
                    <a:pt x="608965" y="153035"/>
                  </a:lnTo>
                  <a:lnTo>
                    <a:pt x="607822" y="153035"/>
                  </a:lnTo>
                  <a:lnTo>
                    <a:pt x="608965" y="154317"/>
                  </a:lnTo>
                  <a:lnTo>
                    <a:pt x="607822" y="154317"/>
                  </a:lnTo>
                  <a:lnTo>
                    <a:pt x="606679" y="153035"/>
                  </a:lnTo>
                  <a:lnTo>
                    <a:pt x="606679" y="168275"/>
                  </a:lnTo>
                  <a:lnTo>
                    <a:pt x="603123" y="168275"/>
                  </a:lnTo>
                  <a:lnTo>
                    <a:pt x="604393" y="167017"/>
                  </a:lnTo>
                  <a:lnTo>
                    <a:pt x="604393" y="165735"/>
                  </a:lnTo>
                  <a:lnTo>
                    <a:pt x="605409" y="165735"/>
                  </a:lnTo>
                  <a:lnTo>
                    <a:pt x="606679" y="168275"/>
                  </a:lnTo>
                  <a:lnTo>
                    <a:pt x="606679" y="153035"/>
                  </a:lnTo>
                  <a:lnTo>
                    <a:pt x="605409" y="151777"/>
                  </a:lnTo>
                  <a:lnTo>
                    <a:pt x="605409" y="150495"/>
                  </a:lnTo>
                  <a:lnTo>
                    <a:pt x="604393" y="150495"/>
                  </a:lnTo>
                  <a:lnTo>
                    <a:pt x="603123" y="149225"/>
                  </a:lnTo>
                  <a:lnTo>
                    <a:pt x="603123" y="146685"/>
                  </a:lnTo>
                  <a:lnTo>
                    <a:pt x="604393" y="147967"/>
                  </a:lnTo>
                  <a:lnTo>
                    <a:pt x="604393" y="146685"/>
                  </a:lnTo>
                  <a:lnTo>
                    <a:pt x="604393" y="145415"/>
                  </a:lnTo>
                  <a:lnTo>
                    <a:pt x="606679" y="146685"/>
                  </a:lnTo>
                  <a:lnTo>
                    <a:pt x="607822" y="150495"/>
                  </a:lnTo>
                  <a:lnTo>
                    <a:pt x="608965" y="153035"/>
                  </a:lnTo>
                  <a:lnTo>
                    <a:pt x="608965" y="131597"/>
                  </a:lnTo>
                  <a:lnTo>
                    <a:pt x="603123" y="132715"/>
                  </a:lnTo>
                  <a:lnTo>
                    <a:pt x="606679" y="137795"/>
                  </a:lnTo>
                  <a:lnTo>
                    <a:pt x="602107" y="137795"/>
                  </a:lnTo>
                  <a:lnTo>
                    <a:pt x="601218" y="136842"/>
                  </a:lnTo>
                  <a:lnTo>
                    <a:pt x="601218" y="133604"/>
                  </a:lnTo>
                  <a:lnTo>
                    <a:pt x="603504" y="131826"/>
                  </a:lnTo>
                  <a:lnTo>
                    <a:pt x="601218" y="128143"/>
                  </a:lnTo>
                  <a:lnTo>
                    <a:pt x="601218" y="131826"/>
                  </a:lnTo>
                  <a:lnTo>
                    <a:pt x="596646" y="128143"/>
                  </a:lnTo>
                  <a:lnTo>
                    <a:pt x="594487" y="130048"/>
                  </a:lnTo>
                  <a:lnTo>
                    <a:pt x="599059" y="133604"/>
                  </a:lnTo>
                  <a:lnTo>
                    <a:pt x="600659" y="136258"/>
                  </a:lnTo>
                  <a:lnTo>
                    <a:pt x="598551" y="133985"/>
                  </a:lnTo>
                  <a:lnTo>
                    <a:pt x="600811" y="136512"/>
                  </a:lnTo>
                  <a:lnTo>
                    <a:pt x="601218" y="137160"/>
                  </a:lnTo>
                  <a:lnTo>
                    <a:pt x="601218" y="136956"/>
                  </a:lnTo>
                  <a:lnTo>
                    <a:pt x="601980" y="137795"/>
                  </a:lnTo>
                  <a:lnTo>
                    <a:pt x="603123" y="139065"/>
                  </a:lnTo>
                  <a:lnTo>
                    <a:pt x="604393" y="141617"/>
                  </a:lnTo>
                  <a:lnTo>
                    <a:pt x="604393" y="142875"/>
                  </a:lnTo>
                  <a:lnTo>
                    <a:pt x="603199" y="141617"/>
                  </a:lnTo>
                  <a:lnTo>
                    <a:pt x="600837" y="139065"/>
                  </a:lnTo>
                  <a:lnTo>
                    <a:pt x="600837" y="141617"/>
                  </a:lnTo>
                  <a:lnTo>
                    <a:pt x="599821" y="141617"/>
                  </a:lnTo>
                  <a:lnTo>
                    <a:pt x="599821" y="139065"/>
                  </a:lnTo>
                  <a:lnTo>
                    <a:pt x="597408" y="139065"/>
                  </a:lnTo>
                  <a:lnTo>
                    <a:pt x="598551" y="141617"/>
                  </a:lnTo>
                  <a:lnTo>
                    <a:pt x="596265" y="141617"/>
                  </a:lnTo>
                  <a:lnTo>
                    <a:pt x="592836" y="135267"/>
                  </a:lnTo>
                  <a:lnTo>
                    <a:pt x="590943" y="140487"/>
                  </a:lnTo>
                  <a:lnTo>
                    <a:pt x="594106" y="141617"/>
                  </a:lnTo>
                  <a:lnTo>
                    <a:pt x="595122" y="144145"/>
                  </a:lnTo>
                  <a:lnTo>
                    <a:pt x="592836" y="144145"/>
                  </a:lnTo>
                  <a:lnTo>
                    <a:pt x="592836" y="164465"/>
                  </a:lnTo>
                  <a:lnTo>
                    <a:pt x="589407" y="164465"/>
                  </a:lnTo>
                  <a:lnTo>
                    <a:pt x="589407" y="163195"/>
                  </a:lnTo>
                  <a:lnTo>
                    <a:pt x="589407" y="161937"/>
                  </a:lnTo>
                  <a:lnTo>
                    <a:pt x="591820" y="163195"/>
                  </a:lnTo>
                  <a:lnTo>
                    <a:pt x="592836" y="164465"/>
                  </a:lnTo>
                  <a:lnTo>
                    <a:pt x="592836" y="144145"/>
                  </a:lnTo>
                  <a:lnTo>
                    <a:pt x="590550" y="142875"/>
                  </a:lnTo>
                  <a:lnTo>
                    <a:pt x="589407" y="141617"/>
                  </a:lnTo>
                  <a:lnTo>
                    <a:pt x="585978" y="141617"/>
                  </a:lnTo>
                  <a:lnTo>
                    <a:pt x="587121" y="142875"/>
                  </a:lnTo>
                  <a:lnTo>
                    <a:pt x="584835" y="142875"/>
                  </a:lnTo>
                  <a:lnTo>
                    <a:pt x="585978" y="144145"/>
                  </a:lnTo>
                  <a:lnTo>
                    <a:pt x="585978" y="146685"/>
                  </a:lnTo>
                  <a:lnTo>
                    <a:pt x="587121" y="149225"/>
                  </a:lnTo>
                  <a:lnTo>
                    <a:pt x="586257" y="147967"/>
                  </a:lnTo>
                  <a:lnTo>
                    <a:pt x="583692" y="144145"/>
                  </a:lnTo>
                  <a:lnTo>
                    <a:pt x="584835" y="147967"/>
                  </a:lnTo>
                  <a:lnTo>
                    <a:pt x="583692" y="147967"/>
                  </a:lnTo>
                  <a:lnTo>
                    <a:pt x="582549" y="146685"/>
                  </a:lnTo>
                  <a:lnTo>
                    <a:pt x="582549" y="144145"/>
                  </a:lnTo>
                  <a:lnTo>
                    <a:pt x="577977" y="145415"/>
                  </a:lnTo>
                  <a:lnTo>
                    <a:pt x="582549" y="150495"/>
                  </a:lnTo>
                  <a:lnTo>
                    <a:pt x="582549" y="211467"/>
                  </a:lnTo>
                  <a:lnTo>
                    <a:pt x="582549" y="213995"/>
                  </a:lnTo>
                  <a:lnTo>
                    <a:pt x="580263" y="213995"/>
                  </a:lnTo>
                  <a:lnTo>
                    <a:pt x="579120" y="211467"/>
                  </a:lnTo>
                  <a:lnTo>
                    <a:pt x="582549" y="211467"/>
                  </a:lnTo>
                  <a:lnTo>
                    <a:pt x="582549" y="150495"/>
                  </a:lnTo>
                  <a:lnTo>
                    <a:pt x="579120" y="147967"/>
                  </a:lnTo>
                  <a:lnTo>
                    <a:pt x="580263" y="151777"/>
                  </a:lnTo>
                  <a:lnTo>
                    <a:pt x="579120" y="151777"/>
                  </a:lnTo>
                  <a:lnTo>
                    <a:pt x="576834" y="149225"/>
                  </a:lnTo>
                  <a:lnTo>
                    <a:pt x="577977" y="147967"/>
                  </a:lnTo>
                  <a:lnTo>
                    <a:pt x="577977" y="145415"/>
                  </a:lnTo>
                  <a:lnTo>
                    <a:pt x="577977" y="142875"/>
                  </a:lnTo>
                  <a:lnTo>
                    <a:pt x="575691" y="147967"/>
                  </a:lnTo>
                  <a:lnTo>
                    <a:pt x="575691" y="217817"/>
                  </a:lnTo>
                  <a:lnTo>
                    <a:pt x="575691" y="220345"/>
                  </a:lnTo>
                  <a:lnTo>
                    <a:pt x="573405" y="220345"/>
                  </a:lnTo>
                  <a:lnTo>
                    <a:pt x="571119" y="220345"/>
                  </a:lnTo>
                  <a:lnTo>
                    <a:pt x="569849" y="219075"/>
                  </a:lnTo>
                  <a:lnTo>
                    <a:pt x="571119" y="219075"/>
                  </a:lnTo>
                  <a:lnTo>
                    <a:pt x="569849" y="216535"/>
                  </a:lnTo>
                  <a:lnTo>
                    <a:pt x="571703" y="217512"/>
                  </a:lnTo>
                  <a:lnTo>
                    <a:pt x="571119" y="216535"/>
                  </a:lnTo>
                  <a:lnTo>
                    <a:pt x="572262" y="216535"/>
                  </a:lnTo>
                  <a:lnTo>
                    <a:pt x="573405" y="217817"/>
                  </a:lnTo>
                  <a:lnTo>
                    <a:pt x="575691" y="217817"/>
                  </a:lnTo>
                  <a:lnTo>
                    <a:pt x="575691" y="147967"/>
                  </a:lnTo>
                  <a:lnTo>
                    <a:pt x="573773" y="145846"/>
                  </a:lnTo>
                  <a:lnTo>
                    <a:pt x="574548" y="149225"/>
                  </a:lnTo>
                  <a:lnTo>
                    <a:pt x="569849" y="147967"/>
                  </a:lnTo>
                  <a:lnTo>
                    <a:pt x="568833" y="151739"/>
                  </a:lnTo>
                  <a:lnTo>
                    <a:pt x="568833" y="150495"/>
                  </a:lnTo>
                  <a:lnTo>
                    <a:pt x="567563" y="150495"/>
                  </a:lnTo>
                  <a:lnTo>
                    <a:pt x="567563" y="149225"/>
                  </a:lnTo>
                  <a:lnTo>
                    <a:pt x="566547" y="150495"/>
                  </a:lnTo>
                  <a:lnTo>
                    <a:pt x="567563" y="153035"/>
                  </a:lnTo>
                  <a:lnTo>
                    <a:pt x="567563" y="154317"/>
                  </a:lnTo>
                  <a:lnTo>
                    <a:pt x="566547" y="154317"/>
                  </a:lnTo>
                  <a:lnTo>
                    <a:pt x="566547" y="208915"/>
                  </a:lnTo>
                  <a:lnTo>
                    <a:pt x="566547" y="210185"/>
                  </a:lnTo>
                  <a:lnTo>
                    <a:pt x="563118" y="208915"/>
                  </a:lnTo>
                  <a:lnTo>
                    <a:pt x="564261" y="211467"/>
                  </a:lnTo>
                  <a:lnTo>
                    <a:pt x="563118" y="211467"/>
                  </a:lnTo>
                  <a:lnTo>
                    <a:pt x="561581" y="208915"/>
                  </a:lnTo>
                  <a:lnTo>
                    <a:pt x="560832" y="207645"/>
                  </a:lnTo>
                  <a:lnTo>
                    <a:pt x="563118" y="208915"/>
                  </a:lnTo>
                  <a:lnTo>
                    <a:pt x="564261" y="207645"/>
                  </a:lnTo>
                  <a:lnTo>
                    <a:pt x="564261" y="206375"/>
                  </a:lnTo>
                  <a:lnTo>
                    <a:pt x="565277" y="207645"/>
                  </a:lnTo>
                  <a:lnTo>
                    <a:pt x="566547" y="208915"/>
                  </a:lnTo>
                  <a:lnTo>
                    <a:pt x="566547" y="154317"/>
                  </a:lnTo>
                  <a:lnTo>
                    <a:pt x="565277" y="154317"/>
                  </a:lnTo>
                  <a:lnTo>
                    <a:pt x="565277" y="151777"/>
                  </a:lnTo>
                  <a:lnTo>
                    <a:pt x="564261" y="154317"/>
                  </a:lnTo>
                  <a:lnTo>
                    <a:pt x="563118" y="153962"/>
                  </a:lnTo>
                  <a:lnTo>
                    <a:pt x="563118" y="160667"/>
                  </a:lnTo>
                  <a:lnTo>
                    <a:pt x="561848" y="159385"/>
                  </a:lnTo>
                  <a:lnTo>
                    <a:pt x="563118" y="161937"/>
                  </a:lnTo>
                  <a:lnTo>
                    <a:pt x="559562" y="160667"/>
                  </a:lnTo>
                  <a:lnTo>
                    <a:pt x="559562" y="201295"/>
                  </a:lnTo>
                  <a:lnTo>
                    <a:pt x="559562" y="212725"/>
                  </a:lnTo>
                  <a:lnTo>
                    <a:pt x="558546" y="212725"/>
                  </a:lnTo>
                  <a:lnTo>
                    <a:pt x="559562" y="213995"/>
                  </a:lnTo>
                  <a:lnTo>
                    <a:pt x="556260" y="211467"/>
                  </a:lnTo>
                  <a:lnTo>
                    <a:pt x="556260" y="212725"/>
                  </a:lnTo>
                  <a:lnTo>
                    <a:pt x="554990" y="212725"/>
                  </a:lnTo>
                  <a:lnTo>
                    <a:pt x="554990" y="211467"/>
                  </a:lnTo>
                  <a:lnTo>
                    <a:pt x="553847" y="210185"/>
                  </a:lnTo>
                  <a:lnTo>
                    <a:pt x="556260" y="211467"/>
                  </a:lnTo>
                  <a:lnTo>
                    <a:pt x="557276" y="211467"/>
                  </a:lnTo>
                  <a:lnTo>
                    <a:pt x="556768" y="210185"/>
                  </a:lnTo>
                  <a:lnTo>
                    <a:pt x="556260" y="208915"/>
                  </a:lnTo>
                  <a:lnTo>
                    <a:pt x="557276" y="210185"/>
                  </a:lnTo>
                  <a:lnTo>
                    <a:pt x="558546" y="210185"/>
                  </a:lnTo>
                  <a:lnTo>
                    <a:pt x="559447" y="211328"/>
                  </a:lnTo>
                  <a:lnTo>
                    <a:pt x="559562" y="212725"/>
                  </a:lnTo>
                  <a:lnTo>
                    <a:pt x="559562" y="201295"/>
                  </a:lnTo>
                  <a:lnTo>
                    <a:pt x="558546" y="201295"/>
                  </a:lnTo>
                  <a:lnTo>
                    <a:pt x="556260" y="200025"/>
                  </a:lnTo>
                  <a:lnTo>
                    <a:pt x="556260" y="198767"/>
                  </a:lnTo>
                  <a:lnTo>
                    <a:pt x="558546" y="198767"/>
                  </a:lnTo>
                  <a:lnTo>
                    <a:pt x="559562" y="201295"/>
                  </a:lnTo>
                  <a:lnTo>
                    <a:pt x="559562" y="160667"/>
                  </a:lnTo>
                  <a:lnTo>
                    <a:pt x="559562" y="158115"/>
                  </a:lnTo>
                  <a:lnTo>
                    <a:pt x="559562" y="156845"/>
                  </a:lnTo>
                  <a:lnTo>
                    <a:pt x="561848" y="158115"/>
                  </a:lnTo>
                  <a:lnTo>
                    <a:pt x="563118" y="160667"/>
                  </a:lnTo>
                  <a:lnTo>
                    <a:pt x="563118" y="153962"/>
                  </a:lnTo>
                  <a:lnTo>
                    <a:pt x="556260" y="151777"/>
                  </a:lnTo>
                  <a:lnTo>
                    <a:pt x="558546" y="158115"/>
                  </a:lnTo>
                  <a:lnTo>
                    <a:pt x="556260" y="158115"/>
                  </a:lnTo>
                  <a:lnTo>
                    <a:pt x="556260" y="155575"/>
                  </a:lnTo>
                  <a:lnTo>
                    <a:pt x="554990" y="155575"/>
                  </a:lnTo>
                  <a:lnTo>
                    <a:pt x="554418" y="154940"/>
                  </a:lnTo>
                  <a:lnTo>
                    <a:pt x="553847" y="155575"/>
                  </a:lnTo>
                  <a:lnTo>
                    <a:pt x="553847" y="160667"/>
                  </a:lnTo>
                  <a:lnTo>
                    <a:pt x="551561" y="160667"/>
                  </a:lnTo>
                  <a:lnTo>
                    <a:pt x="552704" y="164465"/>
                  </a:lnTo>
                  <a:lnTo>
                    <a:pt x="550418" y="163195"/>
                  </a:lnTo>
                  <a:lnTo>
                    <a:pt x="546989" y="161937"/>
                  </a:lnTo>
                  <a:lnTo>
                    <a:pt x="546989" y="163195"/>
                  </a:lnTo>
                  <a:lnTo>
                    <a:pt x="549275" y="167017"/>
                  </a:lnTo>
                  <a:lnTo>
                    <a:pt x="548132" y="163195"/>
                  </a:lnTo>
                  <a:lnTo>
                    <a:pt x="550418" y="164465"/>
                  </a:lnTo>
                  <a:lnTo>
                    <a:pt x="551561" y="165735"/>
                  </a:lnTo>
                  <a:lnTo>
                    <a:pt x="550418" y="165735"/>
                  </a:lnTo>
                  <a:lnTo>
                    <a:pt x="550418" y="170815"/>
                  </a:lnTo>
                  <a:lnTo>
                    <a:pt x="550418" y="172085"/>
                  </a:lnTo>
                  <a:lnTo>
                    <a:pt x="548132" y="170815"/>
                  </a:lnTo>
                  <a:lnTo>
                    <a:pt x="546989" y="168275"/>
                  </a:lnTo>
                  <a:lnTo>
                    <a:pt x="548132" y="169545"/>
                  </a:lnTo>
                  <a:lnTo>
                    <a:pt x="550418" y="170815"/>
                  </a:lnTo>
                  <a:lnTo>
                    <a:pt x="550418" y="165735"/>
                  </a:lnTo>
                  <a:lnTo>
                    <a:pt x="549275" y="165735"/>
                  </a:lnTo>
                  <a:lnTo>
                    <a:pt x="549275" y="167017"/>
                  </a:lnTo>
                  <a:lnTo>
                    <a:pt x="545846" y="164465"/>
                  </a:lnTo>
                  <a:lnTo>
                    <a:pt x="544703" y="161937"/>
                  </a:lnTo>
                  <a:lnTo>
                    <a:pt x="543560" y="164465"/>
                  </a:lnTo>
                  <a:lnTo>
                    <a:pt x="544703" y="168275"/>
                  </a:lnTo>
                  <a:lnTo>
                    <a:pt x="544703" y="217817"/>
                  </a:lnTo>
                  <a:lnTo>
                    <a:pt x="542417" y="216535"/>
                  </a:lnTo>
                  <a:lnTo>
                    <a:pt x="544703" y="221615"/>
                  </a:lnTo>
                  <a:lnTo>
                    <a:pt x="541274" y="219075"/>
                  </a:lnTo>
                  <a:lnTo>
                    <a:pt x="542417" y="221615"/>
                  </a:lnTo>
                  <a:lnTo>
                    <a:pt x="541274" y="221615"/>
                  </a:lnTo>
                  <a:lnTo>
                    <a:pt x="538988" y="220345"/>
                  </a:lnTo>
                  <a:lnTo>
                    <a:pt x="537845" y="217817"/>
                  </a:lnTo>
                  <a:lnTo>
                    <a:pt x="540131" y="220345"/>
                  </a:lnTo>
                  <a:lnTo>
                    <a:pt x="538988" y="216535"/>
                  </a:lnTo>
                  <a:lnTo>
                    <a:pt x="541274" y="219075"/>
                  </a:lnTo>
                  <a:lnTo>
                    <a:pt x="539750" y="216535"/>
                  </a:lnTo>
                  <a:lnTo>
                    <a:pt x="538988" y="215265"/>
                  </a:lnTo>
                  <a:lnTo>
                    <a:pt x="542417" y="215265"/>
                  </a:lnTo>
                  <a:lnTo>
                    <a:pt x="544703" y="217817"/>
                  </a:lnTo>
                  <a:lnTo>
                    <a:pt x="544703" y="168275"/>
                  </a:lnTo>
                  <a:lnTo>
                    <a:pt x="543560" y="168275"/>
                  </a:lnTo>
                  <a:lnTo>
                    <a:pt x="543560" y="174625"/>
                  </a:lnTo>
                  <a:lnTo>
                    <a:pt x="540131" y="175895"/>
                  </a:lnTo>
                  <a:lnTo>
                    <a:pt x="537845" y="172085"/>
                  </a:lnTo>
                  <a:lnTo>
                    <a:pt x="541274" y="174625"/>
                  </a:lnTo>
                  <a:lnTo>
                    <a:pt x="539750" y="172085"/>
                  </a:lnTo>
                  <a:lnTo>
                    <a:pt x="538988" y="170815"/>
                  </a:lnTo>
                  <a:lnTo>
                    <a:pt x="540131" y="169545"/>
                  </a:lnTo>
                  <a:lnTo>
                    <a:pt x="542417" y="170815"/>
                  </a:lnTo>
                  <a:lnTo>
                    <a:pt x="543560" y="174625"/>
                  </a:lnTo>
                  <a:lnTo>
                    <a:pt x="543560" y="168275"/>
                  </a:lnTo>
                  <a:lnTo>
                    <a:pt x="540131" y="168275"/>
                  </a:lnTo>
                  <a:lnTo>
                    <a:pt x="540131" y="167017"/>
                  </a:lnTo>
                  <a:lnTo>
                    <a:pt x="538988" y="167017"/>
                  </a:lnTo>
                  <a:lnTo>
                    <a:pt x="537845" y="165735"/>
                  </a:lnTo>
                  <a:lnTo>
                    <a:pt x="537845" y="167017"/>
                  </a:lnTo>
                  <a:lnTo>
                    <a:pt x="536702" y="165735"/>
                  </a:lnTo>
                  <a:lnTo>
                    <a:pt x="537845" y="168275"/>
                  </a:lnTo>
                  <a:lnTo>
                    <a:pt x="537845" y="169545"/>
                  </a:lnTo>
                  <a:lnTo>
                    <a:pt x="536702" y="169545"/>
                  </a:lnTo>
                  <a:lnTo>
                    <a:pt x="535559" y="168287"/>
                  </a:lnTo>
                  <a:lnTo>
                    <a:pt x="535559" y="226695"/>
                  </a:lnTo>
                  <a:lnTo>
                    <a:pt x="531749" y="224167"/>
                  </a:lnTo>
                  <a:lnTo>
                    <a:pt x="529844" y="222885"/>
                  </a:lnTo>
                  <a:lnTo>
                    <a:pt x="527558" y="220345"/>
                  </a:lnTo>
                  <a:lnTo>
                    <a:pt x="529844" y="221615"/>
                  </a:lnTo>
                  <a:lnTo>
                    <a:pt x="533273" y="221615"/>
                  </a:lnTo>
                  <a:lnTo>
                    <a:pt x="535559" y="226695"/>
                  </a:lnTo>
                  <a:lnTo>
                    <a:pt x="535559" y="168287"/>
                  </a:lnTo>
                  <a:lnTo>
                    <a:pt x="534416" y="167017"/>
                  </a:lnTo>
                  <a:lnTo>
                    <a:pt x="534416" y="169545"/>
                  </a:lnTo>
                  <a:lnTo>
                    <a:pt x="532130" y="169545"/>
                  </a:lnTo>
                  <a:lnTo>
                    <a:pt x="530987" y="170815"/>
                  </a:lnTo>
                  <a:lnTo>
                    <a:pt x="529844" y="169545"/>
                  </a:lnTo>
                  <a:lnTo>
                    <a:pt x="530415" y="168910"/>
                  </a:lnTo>
                  <a:lnTo>
                    <a:pt x="527558" y="165735"/>
                  </a:lnTo>
                  <a:lnTo>
                    <a:pt x="528485" y="170942"/>
                  </a:lnTo>
                  <a:lnTo>
                    <a:pt x="528701" y="170815"/>
                  </a:lnTo>
                  <a:lnTo>
                    <a:pt x="528701" y="172085"/>
                  </a:lnTo>
                  <a:lnTo>
                    <a:pt x="530987" y="175895"/>
                  </a:lnTo>
                  <a:lnTo>
                    <a:pt x="528701" y="174625"/>
                  </a:lnTo>
                  <a:lnTo>
                    <a:pt x="528701" y="172085"/>
                  </a:lnTo>
                  <a:lnTo>
                    <a:pt x="528485" y="170942"/>
                  </a:lnTo>
                  <a:lnTo>
                    <a:pt x="526415" y="172085"/>
                  </a:lnTo>
                  <a:lnTo>
                    <a:pt x="528701" y="177165"/>
                  </a:lnTo>
                  <a:lnTo>
                    <a:pt x="524002" y="177165"/>
                  </a:lnTo>
                  <a:lnTo>
                    <a:pt x="524002" y="174485"/>
                  </a:lnTo>
                  <a:lnTo>
                    <a:pt x="522986" y="173367"/>
                  </a:lnTo>
                  <a:lnTo>
                    <a:pt x="520700" y="173367"/>
                  </a:lnTo>
                  <a:lnTo>
                    <a:pt x="520700" y="179717"/>
                  </a:lnTo>
                  <a:lnTo>
                    <a:pt x="520420" y="179717"/>
                  </a:lnTo>
                  <a:lnTo>
                    <a:pt x="519163" y="177825"/>
                  </a:lnTo>
                  <a:lnTo>
                    <a:pt x="519379" y="177279"/>
                  </a:lnTo>
                  <a:lnTo>
                    <a:pt x="519531" y="177393"/>
                  </a:lnTo>
                  <a:lnTo>
                    <a:pt x="520700" y="179717"/>
                  </a:lnTo>
                  <a:lnTo>
                    <a:pt x="520700" y="173367"/>
                  </a:lnTo>
                  <a:lnTo>
                    <a:pt x="521716" y="172085"/>
                  </a:lnTo>
                  <a:lnTo>
                    <a:pt x="520573" y="170815"/>
                  </a:lnTo>
                  <a:lnTo>
                    <a:pt x="519430" y="169545"/>
                  </a:lnTo>
                  <a:lnTo>
                    <a:pt x="517144" y="168275"/>
                  </a:lnTo>
                  <a:lnTo>
                    <a:pt x="518414" y="170815"/>
                  </a:lnTo>
                  <a:lnTo>
                    <a:pt x="519391" y="174485"/>
                  </a:lnTo>
                  <a:lnTo>
                    <a:pt x="519430" y="177165"/>
                  </a:lnTo>
                  <a:lnTo>
                    <a:pt x="519506" y="177342"/>
                  </a:lnTo>
                  <a:lnTo>
                    <a:pt x="519430" y="177165"/>
                  </a:lnTo>
                  <a:lnTo>
                    <a:pt x="519290" y="177165"/>
                  </a:lnTo>
                  <a:lnTo>
                    <a:pt x="518160" y="176276"/>
                  </a:lnTo>
                  <a:lnTo>
                    <a:pt x="519252" y="177165"/>
                  </a:lnTo>
                  <a:lnTo>
                    <a:pt x="518731" y="177165"/>
                  </a:lnTo>
                  <a:lnTo>
                    <a:pt x="518414" y="176682"/>
                  </a:lnTo>
                  <a:lnTo>
                    <a:pt x="518414" y="182245"/>
                  </a:lnTo>
                  <a:lnTo>
                    <a:pt x="517893" y="182245"/>
                  </a:lnTo>
                  <a:lnTo>
                    <a:pt x="517613" y="181419"/>
                  </a:lnTo>
                  <a:lnTo>
                    <a:pt x="518414" y="182245"/>
                  </a:lnTo>
                  <a:lnTo>
                    <a:pt x="518414" y="176682"/>
                  </a:lnTo>
                  <a:lnTo>
                    <a:pt x="518223" y="176377"/>
                  </a:lnTo>
                  <a:lnTo>
                    <a:pt x="515112" y="173990"/>
                  </a:lnTo>
                  <a:lnTo>
                    <a:pt x="517118" y="178460"/>
                  </a:lnTo>
                  <a:lnTo>
                    <a:pt x="516750" y="178879"/>
                  </a:lnTo>
                  <a:lnTo>
                    <a:pt x="515112" y="173990"/>
                  </a:lnTo>
                  <a:lnTo>
                    <a:pt x="515112" y="178562"/>
                  </a:lnTo>
                  <a:lnTo>
                    <a:pt x="516280" y="179400"/>
                  </a:lnTo>
                  <a:lnTo>
                    <a:pt x="516001" y="179717"/>
                  </a:lnTo>
                  <a:lnTo>
                    <a:pt x="516953" y="180721"/>
                  </a:lnTo>
                  <a:lnTo>
                    <a:pt x="515112" y="180721"/>
                  </a:lnTo>
                  <a:lnTo>
                    <a:pt x="517144" y="182245"/>
                  </a:lnTo>
                  <a:lnTo>
                    <a:pt x="516001" y="182245"/>
                  </a:lnTo>
                  <a:lnTo>
                    <a:pt x="512572" y="183515"/>
                  </a:lnTo>
                  <a:lnTo>
                    <a:pt x="512572" y="184785"/>
                  </a:lnTo>
                  <a:lnTo>
                    <a:pt x="514858" y="187325"/>
                  </a:lnTo>
                  <a:lnTo>
                    <a:pt x="513715" y="184785"/>
                  </a:lnTo>
                  <a:lnTo>
                    <a:pt x="516001" y="184785"/>
                  </a:lnTo>
                  <a:lnTo>
                    <a:pt x="517144" y="183515"/>
                  </a:lnTo>
                  <a:lnTo>
                    <a:pt x="518414" y="187325"/>
                  </a:lnTo>
                  <a:lnTo>
                    <a:pt x="514858" y="187325"/>
                  </a:lnTo>
                  <a:lnTo>
                    <a:pt x="514858" y="188595"/>
                  </a:lnTo>
                  <a:lnTo>
                    <a:pt x="513715" y="188175"/>
                  </a:lnTo>
                  <a:lnTo>
                    <a:pt x="513715" y="253365"/>
                  </a:lnTo>
                  <a:lnTo>
                    <a:pt x="512191" y="252107"/>
                  </a:lnTo>
                  <a:lnTo>
                    <a:pt x="509143" y="249567"/>
                  </a:lnTo>
                  <a:lnTo>
                    <a:pt x="508000" y="249567"/>
                  </a:lnTo>
                  <a:lnTo>
                    <a:pt x="508000" y="248285"/>
                  </a:lnTo>
                  <a:lnTo>
                    <a:pt x="510286" y="248285"/>
                  </a:lnTo>
                  <a:lnTo>
                    <a:pt x="512572" y="249567"/>
                  </a:lnTo>
                  <a:lnTo>
                    <a:pt x="513715" y="253365"/>
                  </a:lnTo>
                  <a:lnTo>
                    <a:pt x="513715" y="188175"/>
                  </a:lnTo>
                  <a:lnTo>
                    <a:pt x="511429" y="187325"/>
                  </a:lnTo>
                  <a:lnTo>
                    <a:pt x="511429" y="184785"/>
                  </a:lnTo>
                  <a:lnTo>
                    <a:pt x="509143" y="184785"/>
                  </a:lnTo>
                  <a:lnTo>
                    <a:pt x="508000" y="182245"/>
                  </a:lnTo>
                  <a:lnTo>
                    <a:pt x="508000" y="184785"/>
                  </a:lnTo>
                  <a:lnTo>
                    <a:pt x="506857" y="184785"/>
                  </a:lnTo>
                  <a:lnTo>
                    <a:pt x="509143" y="187325"/>
                  </a:lnTo>
                  <a:lnTo>
                    <a:pt x="506857" y="186067"/>
                  </a:lnTo>
                  <a:lnTo>
                    <a:pt x="506857" y="187325"/>
                  </a:lnTo>
                  <a:lnTo>
                    <a:pt x="506857" y="249567"/>
                  </a:lnTo>
                  <a:lnTo>
                    <a:pt x="505714" y="249567"/>
                  </a:lnTo>
                  <a:lnTo>
                    <a:pt x="505714" y="248285"/>
                  </a:lnTo>
                  <a:lnTo>
                    <a:pt x="504571" y="248285"/>
                  </a:lnTo>
                  <a:lnTo>
                    <a:pt x="503986" y="247015"/>
                  </a:lnTo>
                  <a:lnTo>
                    <a:pt x="503428" y="245757"/>
                  </a:lnTo>
                  <a:lnTo>
                    <a:pt x="504571" y="244475"/>
                  </a:lnTo>
                  <a:lnTo>
                    <a:pt x="505714" y="247015"/>
                  </a:lnTo>
                  <a:lnTo>
                    <a:pt x="504571" y="245757"/>
                  </a:lnTo>
                  <a:lnTo>
                    <a:pt x="506857" y="249567"/>
                  </a:lnTo>
                  <a:lnTo>
                    <a:pt x="506857" y="187325"/>
                  </a:lnTo>
                  <a:lnTo>
                    <a:pt x="504571" y="184785"/>
                  </a:lnTo>
                  <a:lnTo>
                    <a:pt x="504571" y="187325"/>
                  </a:lnTo>
                  <a:lnTo>
                    <a:pt x="505714" y="187325"/>
                  </a:lnTo>
                  <a:lnTo>
                    <a:pt x="505714" y="189865"/>
                  </a:lnTo>
                  <a:lnTo>
                    <a:pt x="501142" y="186067"/>
                  </a:lnTo>
                  <a:lnTo>
                    <a:pt x="503428" y="189865"/>
                  </a:lnTo>
                  <a:lnTo>
                    <a:pt x="502285" y="189865"/>
                  </a:lnTo>
                  <a:lnTo>
                    <a:pt x="498856" y="187325"/>
                  </a:lnTo>
                  <a:lnTo>
                    <a:pt x="501142" y="189865"/>
                  </a:lnTo>
                  <a:lnTo>
                    <a:pt x="499999" y="189865"/>
                  </a:lnTo>
                  <a:lnTo>
                    <a:pt x="501142" y="193675"/>
                  </a:lnTo>
                  <a:lnTo>
                    <a:pt x="497713" y="192417"/>
                  </a:lnTo>
                  <a:lnTo>
                    <a:pt x="496570" y="188595"/>
                  </a:lnTo>
                  <a:lnTo>
                    <a:pt x="498856" y="189865"/>
                  </a:lnTo>
                  <a:lnTo>
                    <a:pt x="498284" y="188595"/>
                  </a:lnTo>
                  <a:lnTo>
                    <a:pt x="497713" y="187325"/>
                  </a:lnTo>
                  <a:lnTo>
                    <a:pt x="498856" y="187325"/>
                  </a:lnTo>
                  <a:lnTo>
                    <a:pt x="501142" y="187325"/>
                  </a:lnTo>
                  <a:lnTo>
                    <a:pt x="494284" y="185153"/>
                  </a:lnTo>
                  <a:lnTo>
                    <a:pt x="494284" y="244475"/>
                  </a:lnTo>
                  <a:lnTo>
                    <a:pt x="491998" y="244475"/>
                  </a:lnTo>
                  <a:lnTo>
                    <a:pt x="491998" y="241935"/>
                  </a:lnTo>
                  <a:lnTo>
                    <a:pt x="494284" y="244475"/>
                  </a:lnTo>
                  <a:lnTo>
                    <a:pt x="494284" y="185153"/>
                  </a:lnTo>
                  <a:lnTo>
                    <a:pt x="493141" y="184785"/>
                  </a:lnTo>
                  <a:lnTo>
                    <a:pt x="491998" y="192417"/>
                  </a:lnTo>
                  <a:lnTo>
                    <a:pt x="487426" y="194945"/>
                  </a:lnTo>
                  <a:lnTo>
                    <a:pt x="485140" y="193675"/>
                  </a:lnTo>
                  <a:lnTo>
                    <a:pt x="485140" y="192417"/>
                  </a:lnTo>
                  <a:lnTo>
                    <a:pt x="485140" y="191135"/>
                  </a:lnTo>
                  <a:lnTo>
                    <a:pt x="483870" y="189865"/>
                  </a:lnTo>
                  <a:lnTo>
                    <a:pt x="482854" y="189865"/>
                  </a:lnTo>
                  <a:lnTo>
                    <a:pt x="483870" y="192417"/>
                  </a:lnTo>
                  <a:lnTo>
                    <a:pt x="481584" y="191135"/>
                  </a:lnTo>
                  <a:lnTo>
                    <a:pt x="481584" y="192417"/>
                  </a:lnTo>
                  <a:lnTo>
                    <a:pt x="482854" y="193675"/>
                  </a:lnTo>
                  <a:lnTo>
                    <a:pt x="483870" y="194945"/>
                  </a:lnTo>
                  <a:lnTo>
                    <a:pt x="482854" y="196215"/>
                  </a:lnTo>
                  <a:lnTo>
                    <a:pt x="474726" y="193675"/>
                  </a:lnTo>
                  <a:lnTo>
                    <a:pt x="477012" y="198767"/>
                  </a:lnTo>
                  <a:lnTo>
                    <a:pt x="478155" y="198767"/>
                  </a:lnTo>
                  <a:lnTo>
                    <a:pt x="477240" y="199263"/>
                  </a:lnTo>
                  <a:lnTo>
                    <a:pt x="478155" y="201295"/>
                  </a:lnTo>
                  <a:lnTo>
                    <a:pt x="475869" y="200025"/>
                  </a:lnTo>
                  <a:lnTo>
                    <a:pt x="477240" y="199263"/>
                  </a:lnTo>
                  <a:lnTo>
                    <a:pt x="477012" y="198767"/>
                  </a:lnTo>
                  <a:lnTo>
                    <a:pt x="472567" y="198767"/>
                  </a:lnTo>
                  <a:lnTo>
                    <a:pt x="473583" y="200025"/>
                  </a:lnTo>
                  <a:lnTo>
                    <a:pt x="474726" y="201295"/>
                  </a:lnTo>
                  <a:lnTo>
                    <a:pt x="474726" y="202565"/>
                  </a:lnTo>
                  <a:lnTo>
                    <a:pt x="473583" y="205117"/>
                  </a:lnTo>
                  <a:lnTo>
                    <a:pt x="466725" y="200025"/>
                  </a:lnTo>
                  <a:lnTo>
                    <a:pt x="469011" y="205117"/>
                  </a:lnTo>
                  <a:lnTo>
                    <a:pt x="467868" y="205117"/>
                  </a:lnTo>
                  <a:lnTo>
                    <a:pt x="466725" y="202565"/>
                  </a:lnTo>
                  <a:lnTo>
                    <a:pt x="466725" y="206375"/>
                  </a:lnTo>
                  <a:lnTo>
                    <a:pt x="466344" y="206235"/>
                  </a:lnTo>
                  <a:lnTo>
                    <a:pt x="466344" y="205536"/>
                  </a:lnTo>
                  <a:lnTo>
                    <a:pt x="466725" y="206375"/>
                  </a:lnTo>
                  <a:lnTo>
                    <a:pt x="466725" y="202565"/>
                  </a:lnTo>
                  <a:lnTo>
                    <a:pt x="465582" y="202565"/>
                  </a:lnTo>
                  <a:lnTo>
                    <a:pt x="465582" y="203835"/>
                  </a:lnTo>
                  <a:lnTo>
                    <a:pt x="466153" y="205105"/>
                  </a:lnTo>
                  <a:lnTo>
                    <a:pt x="464439" y="205105"/>
                  </a:lnTo>
                  <a:lnTo>
                    <a:pt x="464439" y="205536"/>
                  </a:lnTo>
                  <a:lnTo>
                    <a:pt x="463296" y="205117"/>
                  </a:lnTo>
                  <a:lnTo>
                    <a:pt x="464439" y="206705"/>
                  </a:lnTo>
                  <a:lnTo>
                    <a:pt x="467868" y="211467"/>
                  </a:lnTo>
                  <a:lnTo>
                    <a:pt x="467868" y="288925"/>
                  </a:lnTo>
                  <a:lnTo>
                    <a:pt x="465582" y="286385"/>
                  </a:lnTo>
                  <a:lnTo>
                    <a:pt x="462153" y="286385"/>
                  </a:lnTo>
                  <a:lnTo>
                    <a:pt x="459486" y="286385"/>
                  </a:lnTo>
                  <a:lnTo>
                    <a:pt x="459511" y="286588"/>
                  </a:lnTo>
                  <a:lnTo>
                    <a:pt x="462153" y="291465"/>
                  </a:lnTo>
                  <a:lnTo>
                    <a:pt x="458724" y="288925"/>
                  </a:lnTo>
                  <a:lnTo>
                    <a:pt x="459867" y="288925"/>
                  </a:lnTo>
                  <a:lnTo>
                    <a:pt x="459511" y="286588"/>
                  </a:lnTo>
                  <a:lnTo>
                    <a:pt x="459409" y="286385"/>
                  </a:lnTo>
                  <a:lnTo>
                    <a:pt x="458724" y="285115"/>
                  </a:lnTo>
                  <a:lnTo>
                    <a:pt x="459320" y="285343"/>
                  </a:lnTo>
                  <a:lnTo>
                    <a:pt x="459295" y="285115"/>
                  </a:lnTo>
                  <a:lnTo>
                    <a:pt x="459105" y="283857"/>
                  </a:lnTo>
                  <a:lnTo>
                    <a:pt x="458914" y="282575"/>
                  </a:lnTo>
                  <a:lnTo>
                    <a:pt x="458724" y="281317"/>
                  </a:lnTo>
                  <a:lnTo>
                    <a:pt x="461441" y="285343"/>
                  </a:lnTo>
                  <a:lnTo>
                    <a:pt x="464159" y="285343"/>
                  </a:lnTo>
                  <a:lnTo>
                    <a:pt x="463854" y="285115"/>
                  </a:lnTo>
                  <a:lnTo>
                    <a:pt x="463296" y="285115"/>
                  </a:lnTo>
                  <a:lnTo>
                    <a:pt x="463130" y="284581"/>
                  </a:lnTo>
                  <a:lnTo>
                    <a:pt x="462153" y="283857"/>
                  </a:lnTo>
                  <a:lnTo>
                    <a:pt x="462153" y="282575"/>
                  </a:lnTo>
                  <a:lnTo>
                    <a:pt x="461010" y="281317"/>
                  </a:lnTo>
                  <a:lnTo>
                    <a:pt x="462153" y="281317"/>
                  </a:lnTo>
                  <a:lnTo>
                    <a:pt x="463130" y="284581"/>
                  </a:lnTo>
                  <a:lnTo>
                    <a:pt x="463854" y="285115"/>
                  </a:lnTo>
                  <a:lnTo>
                    <a:pt x="466725" y="285115"/>
                  </a:lnTo>
                  <a:lnTo>
                    <a:pt x="467868" y="288925"/>
                  </a:lnTo>
                  <a:lnTo>
                    <a:pt x="467868" y="211467"/>
                  </a:lnTo>
                  <a:lnTo>
                    <a:pt x="458724" y="206375"/>
                  </a:lnTo>
                  <a:lnTo>
                    <a:pt x="461010" y="211467"/>
                  </a:lnTo>
                  <a:lnTo>
                    <a:pt x="461010" y="276225"/>
                  </a:lnTo>
                  <a:lnTo>
                    <a:pt x="459867" y="276225"/>
                  </a:lnTo>
                  <a:lnTo>
                    <a:pt x="461010" y="277507"/>
                  </a:lnTo>
                  <a:lnTo>
                    <a:pt x="461010" y="278765"/>
                  </a:lnTo>
                  <a:lnTo>
                    <a:pt x="458724" y="277507"/>
                  </a:lnTo>
                  <a:lnTo>
                    <a:pt x="458724" y="278765"/>
                  </a:lnTo>
                  <a:lnTo>
                    <a:pt x="456438" y="278765"/>
                  </a:lnTo>
                  <a:lnTo>
                    <a:pt x="456438" y="291465"/>
                  </a:lnTo>
                  <a:lnTo>
                    <a:pt x="453009" y="288925"/>
                  </a:lnTo>
                  <a:lnTo>
                    <a:pt x="453009" y="294017"/>
                  </a:lnTo>
                  <a:lnTo>
                    <a:pt x="449580" y="291465"/>
                  </a:lnTo>
                  <a:lnTo>
                    <a:pt x="451866" y="291465"/>
                  </a:lnTo>
                  <a:lnTo>
                    <a:pt x="451866" y="286385"/>
                  </a:lnTo>
                  <a:lnTo>
                    <a:pt x="456438" y="291465"/>
                  </a:lnTo>
                  <a:lnTo>
                    <a:pt x="456438" y="278765"/>
                  </a:lnTo>
                  <a:lnTo>
                    <a:pt x="455295" y="276225"/>
                  </a:lnTo>
                  <a:lnTo>
                    <a:pt x="458724" y="274967"/>
                  </a:lnTo>
                  <a:lnTo>
                    <a:pt x="461010" y="276225"/>
                  </a:lnTo>
                  <a:lnTo>
                    <a:pt x="461010" y="211467"/>
                  </a:lnTo>
                  <a:lnTo>
                    <a:pt x="459867" y="210185"/>
                  </a:lnTo>
                  <a:lnTo>
                    <a:pt x="457581" y="210185"/>
                  </a:lnTo>
                  <a:lnTo>
                    <a:pt x="457581" y="212725"/>
                  </a:lnTo>
                  <a:lnTo>
                    <a:pt x="455295" y="211886"/>
                  </a:lnTo>
                  <a:lnTo>
                    <a:pt x="455295" y="269875"/>
                  </a:lnTo>
                  <a:lnTo>
                    <a:pt x="453009" y="268617"/>
                  </a:lnTo>
                  <a:lnTo>
                    <a:pt x="453009" y="273685"/>
                  </a:lnTo>
                  <a:lnTo>
                    <a:pt x="450596" y="269875"/>
                  </a:lnTo>
                  <a:lnTo>
                    <a:pt x="450596" y="268617"/>
                  </a:lnTo>
                  <a:lnTo>
                    <a:pt x="453009" y="267335"/>
                  </a:lnTo>
                  <a:lnTo>
                    <a:pt x="455295" y="269875"/>
                  </a:lnTo>
                  <a:lnTo>
                    <a:pt x="455295" y="211886"/>
                  </a:lnTo>
                  <a:lnTo>
                    <a:pt x="454152" y="211467"/>
                  </a:lnTo>
                  <a:lnTo>
                    <a:pt x="454152" y="212725"/>
                  </a:lnTo>
                  <a:lnTo>
                    <a:pt x="453009" y="212725"/>
                  </a:lnTo>
                  <a:lnTo>
                    <a:pt x="451866" y="213995"/>
                  </a:lnTo>
                  <a:lnTo>
                    <a:pt x="449580" y="215265"/>
                  </a:lnTo>
                  <a:lnTo>
                    <a:pt x="448310" y="213995"/>
                  </a:lnTo>
                  <a:lnTo>
                    <a:pt x="449580" y="216535"/>
                  </a:lnTo>
                  <a:lnTo>
                    <a:pt x="449580" y="217817"/>
                  </a:lnTo>
                  <a:lnTo>
                    <a:pt x="448310" y="217817"/>
                  </a:lnTo>
                  <a:lnTo>
                    <a:pt x="448310" y="216535"/>
                  </a:lnTo>
                  <a:lnTo>
                    <a:pt x="447294" y="215265"/>
                  </a:lnTo>
                  <a:lnTo>
                    <a:pt x="447294" y="285115"/>
                  </a:lnTo>
                  <a:lnTo>
                    <a:pt x="447294" y="287667"/>
                  </a:lnTo>
                  <a:lnTo>
                    <a:pt x="445008" y="286385"/>
                  </a:lnTo>
                  <a:lnTo>
                    <a:pt x="445008" y="283857"/>
                  </a:lnTo>
                  <a:lnTo>
                    <a:pt x="446024" y="283857"/>
                  </a:lnTo>
                  <a:lnTo>
                    <a:pt x="447294" y="285115"/>
                  </a:lnTo>
                  <a:lnTo>
                    <a:pt x="447294" y="215265"/>
                  </a:lnTo>
                  <a:lnTo>
                    <a:pt x="446024" y="215265"/>
                  </a:lnTo>
                  <a:lnTo>
                    <a:pt x="446024" y="217817"/>
                  </a:lnTo>
                  <a:lnTo>
                    <a:pt x="443738" y="217817"/>
                  </a:lnTo>
                  <a:lnTo>
                    <a:pt x="443357" y="216535"/>
                  </a:lnTo>
                  <a:lnTo>
                    <a:pt x="442976" y="215265"/>
                  </a:lnTo>
                  <a:lnTo>
                    <a:pt x="442595" y="213995"/>
                  </a:lnTo>
                  <a:lnTo>
                    <a:pt x="442595" y="217817"/>
                  </a:lnTo>
                  <a:lnTo>
                    <a:pt x="441579" y="219506"/>
                  </a:lnTo>
                  <a:lnTo>
                    <a:pt x="441579" y="299085"/>
                  </a:lnTo>
                  <a:lnTo>
                    <a:pt x="439293" y="298272"/>
                  </a:lnTo>
                  <a:lnTo>
                    <a:pt x="439293" y="371475"/>
                  </a:lnTo>
                  <a:lnTo>
                    <a:pt x="439293" y="374027"/>
                  </a:lnTo>
                  <a:lnTo>
                    <a:pt x="437007" y="374027"/>
                  </a:lnTo>
                  <a:lnTo>
                    <a:pt x="435965" y="370928"/>
                  </a:lnTo>
                  <a:lnTo>
                    <a:pt x="434644" y="370205"/>
                  </a:lnTo>
                  <a:lnTo>
                    <a:pt x="432308" y="368935"/>
                  </a:lnTo>
                  <a:lnTo>
                    <a:pt x="431165" y="370205"/>
                  </a:lnTo>
                  <a:lnTo>
                    <a:pt x="432308" y="370636"/>
                  </a:lnTo>
                  <a:lnTo>
                    <a:pt x="432308" y="370205"/>
                  </a:lnTo>
                  <a:lnTo>
                    <a:pt x="433451" y="370205"/>
                  </a:lnTo>
                  <a:lnTo>
                    <a:pt x="433451" y="371055"/>
                  </a:lnTo>
                  <a:lnTo>
                    <a:pt x="434594" y="371475"/>
                  </a:lnTo>
                  <a:lnTo>
                    <a:pt x="434594" y="374027"/>
                  </a:lnTo>
                  <a:lnTo>
                    <a:pt x="435737" y="375285"/>
                  </a:lnTo>
                  <a:lnTo>
                    <a:pt x="435737" y="376555"/>
                  </a:lnTo>
                  <a:lnTo>
                    <a:pt x="434594" y="377825"/>
                  </a:lnTo>
                  <a:lnTo>
                    <a:pt x="434594" y="379095"/>
                  </a:lnTo>
                  <a:lnTo>
                    <a:pt x="433451" y="377825"/>
                  </a:lnTo>
                  <a:lnTo>
                    <a:pt x="432308" y="377825"/>
                  </a:lnTo>
                  <a:lnTo>
                    <a:pt x="431165" y="376555"/>
                  </a:lnTo>
                  <a:lnTo>
                    <a:pt x="433451" y="377825"/>
                  </a:lnTo>
                  <a:lnTo>
                    <a:pt x="433451" y="376555"/>
                  </a:lnTo>
                  <a:lnTo>
                    <a:pt x="432879" y="375285"/>
                  </a:lnTo>
                  <a:lnTo>
                    <a:pt x="432308" y="374027"/>
                  </a:lnTo>
                  <a:lnTo>
                    <a:pt x="435737" y="376555"/>
                  </a:lnTo>
                  <a:lnTo>
                    <a:pt x="435737" y="375285"/>
                  </a:lnTo>
                  <a:lnTo>
                    <a:pt x="433451" y="374027"/>
                  </a:lnTo>
                  <a:lnTo>
                    <a:pt x="433451" y="372745"/>
                  </a:lnTo>
                  <a:lnTo>
                    <a:pt x="433451" y="371055"/>
                  </a:lnTo>
                  <a:lnTo>
                    <a:pt x="432308" y="370636"/>
                  </a:lnTo>
                  <a:lnTo>
                    <a:pt x="432308" y="372745"/>
                  </a:lnTo>
                  <a:lnTo>
                    <a:pt x="428879" y="371475"/>
                  </a:lnTo>
                  <a:lnTo>
                    <a:pt x="427736" y="370205"/>
                  </a:lnTo>
                  <a:lnTo>
                    <a:pt x="431165" y="370205"/>
                  </a:lnTo>
                  <a:lnTo>
                    <a:pt x="429450" y="363855"/>
                  </a:lnTo>
                  <a:lnTo>
                    <a:pt x="428764" y="361327"/>
                  </a:lnTo>
                  <a:lnTo>
                    <a:pt x="427736" y="357505"/>
                  </a:lnTo>
                  <a:lnTo>
                    <a:pt x="433451" y="366395"/>
                  </a:lnTo>
                  <a:lnTo>
                    <a:pt x="433451" y="362585"/>
                  </a:lnTo>
                  <a:lnTo>
                    <a:pt x="437007" y="365125"/>
                  </a:lnTo>
                  <a:lnTo>
                    <a:pt x="438023" y="367677"/>
                  </a:lnTo>
                  <a:lnTo>
                    <a:pt x="435737" y="370205"/>
                  </a:lnTo>
                  <a:lnTo>
                    <a:pt x="438023" y="370205"/>
                  </a:lnTo>
                  <a:lnTo>
                    <a:pt x="439293" y="371475"/>
                  </a:lnTo>
                  <a:lnTo>
                    <a:pt x="439293" y="298272"/>
                  </a:lnTo>
                  <a:lnTo>
                    <a:pt x="438023" y="297815"/>
                  </a:lnTo>
                  <a:lnTo>
                    <a:pt x="438023" y="362585"/>
                  </a:lnTo>
                  <a:lnTo>
                    <a:pt x="437007" y="362585"/>
                  </a:lnTo>
                  <a:lnTo>
                    <a:pt x="434594" y="361327"/>
                  </a:lnTo>
                  <a:lnTo>
                    <a:pt x="434594" y="358775"/>
                  </a:lnTo>
                  <a:lnTo>
                    <a:pt x="437007" y="360045"/>
                  </a:lnTo>
                  <a:lnTo>
                    <a:pt x="438023" y="362585"/>
                  </a:lnTo>
                  <a:lnTo>
                    <a:pt x="438023" y="297815"/>
                  </a:lnTo>
                  <a:lnTo>
                    <a:pt x="438023" y="295275"/>
                  </a:lnTo>
                  <a:lnTo>
                    <a:pt x="437007" y="292735"/>
                  </a:lnTo>
                  <a:lnTo>
                    <a:pt x="437438" y="292201"/>
                  </a:lnTo>
                  <a:lnTo>
                    <a:pt x="437007" y="291465"/>
                  </a:lnTo>
                  <a:lnTo>
                    <a:pt x="437629" y="291960"/>
                  </a:lnTo>
                  <a:lnTo>
                    <a:pt x="438023" y="291465"/>
                  </a:lnTo>
                  <a:lnTo>
                    <a:pt x="440309" y="294017"/>
                  </a:lnTo>
                  <a:lnTo>
                    <a:pt x="437629" y="291960"/>
                  </a:lnTo>
                  <a:lnTo>
                    <a:pt x="437438" y="292201"/>
                  </a:lnTo>
                  <a:lnTo>
                    <a:pt x="441579" y="299085"/>
                  </a:lnTo>
                  <a:lnTo>
                    <a:pt x="441579" y="219506"/>
                  </a:lnTo>
                  <a:lnTo>
                    <a:pt x="440309" y="221615"/>
                  </a:lnTo>
                  <a:lnTo>
                    <a:pt x="439293" y="222186"/>
                  </a:lnTo>
                  <a:lnTo>
                    <a:pt x="439293" y="288925"/>
                  </a:lnTo>
                  <a:lnTo>
                    <a:pt x="439293" y="291465"/>
                  </a:lnTo>
                  <a:lnTo>
                    <a:pt x="433451" y="288925"/>
                  </a:lnTo>
                  <a:lnTo>
                    <a:pt x="435737" y="292735"/>
                  </a:lnTo>
                  <a:lnTo>
                    <a:pt x="434594" y="292315"/>
                  </a:lnTo>
                  <a:lnTo>
                    <a:pt x="434594" y="300367"/>
                  </a:lnTo>
                  <a:lnTo>
                    <a:pt x="431165" y="299085"/>
                  </a:lnTo>
                  <a:lnTo>
                    <a:pt x="430784" y="297815"/>
                  </a:lnTo>
                  <a:lnTo>
                    <a:pt x="430022" y="295275"/>
                  </a:lnTo>
                  <a:lnTo>
                    <a:pt x="432308" y="295275"/>
                  </a:lnTo>
                  <a:lnTo>
                    <a:pt x="434594" y="300367"/>
                  </a:lnTo>
                  <a:lnTo>
                    <a:pt x="434594" y="292315"/>
                  </a:lnTo>
                  <a:lnTo>
                    <a:pt x="432308" y="291465"/>
                  </a:lnTo>
                  <a:lnTo>
                    <a:pt x="431165" y="288925"/>
                  </a:lnTo>
                  <a:lnTo>
                    <a:pt x="433451" y="288925"/>
                  </a:lnTo>
                  <a:lnTo>
                    <a:pt x="435737" y="288925"/>
                  </a:lnTo>
                  <a:lnTo>
                    <a:pt x="437007" y="287667"/>
                  </a:lnTo>
                  <a:lnTo>
                    <a:pt x="437007" y="288925"/>
                  </a:lnTo>
                  <a:lnTo>
                    <a:pt x="439293" y="288925"/>
                  </a:lnTo>
                  <a:lnTo>
                    <a:pt x="439293" y="222186"/>
                  </a:lnTo>
                  <a:lnTo>
                    <a:pt x="438023" y="222885"/>
                  </a:lnTo>
                  <a:lnTo>
                    <a:pt x="435165" y="222885"/>
                  </a:lnTo>
                  <a:lnTo>
                    <a:pt x="435737" y="224167"/>
                  </a:lnTo>
                  <a:lnTo>
                    <a:pt x="434301" y="222885"/>
                  </a:lnTo>
                  <a:lnTo>
                    <a:pt x="432308" y="222885"/>
                  </a:lnTo>
                  <a:lnTo>
                    <a:pt x="432308" y="283857"/>
                  </a:lnTo>
                  <a:lnTo>
                    <a:pt x="432308" y="286385"/>
                  </a:lnTo>
                  <a:lnTo>
                    <a:pt x="430022" y="285115"/>
                  </a:lnTo>
                  <a:lnTo>
                    <a:pt x="428879" y="282575"/>
                  </a:lnTo>
                  <a:lnTo>
                    <a:pt x="428879" y="304165"/>
                  </a:lnTo>
                  <a:lnTo>
                    <a:pt x="427736" y="305435"/>
                  </a:lnTo>
                  <a:lnTo>
                    <a:pt x="426593" y="307975"/>
                  </a:lnTo>
                  <a:lnTo>
                    <a:pt x="423164" y="305435"/>
                  </a:lnTo>
                  <a:lnTo>
                    <a:pt x="424307" y="307975"/>
                  </a:lnTo>
                  <a:lnTo>
                    <a:pt x="420878" y="306717"/>
                  </a:lnTo>
                  <a:lnTo>
                    <a:pt x="423164" y="310515"/>
                  </a:lnTo>
                  <a:lnTo>
                    <a:pt x="420878" y="309257"/>
                  </a:lnTo>
                  <a:lnTo>
                    <a:pt x="420293" y="307975"/>
                  </a:lnTo>
                  <a:lnTo>
                    <a:pt x="419735" y="306717"/>
                  </a:lnTo>
                  <a:lnTo>
                    <a:pt x="420878" y="307975"/>
                  </a:lnTo>
                  <a:lnTo>
                    <a:pt x="419735" y="305435"/>
                  </a:lnTo>
                  <a:lnTo>
                    <a:pt x="418592" y="306717"/>
                  </a:lnTo>
                  <a:lnTo>
                    <a:pt x="415163" y="302907"/>
                  </a:lnTo>
                  <a:lnTo>
                    <a:pt x="417449" y="307975"/>
                  </a:lnTo>
                  <a:lnTo>
                    <a:pt x="414020" y="305435"/>
                  </a:lnTo>
                  <a:lnTo>
                    <a:pt x="415163" y="306717"/>
                  </a:lnTo>
                  <a:lnTo>
                    <a:pt x="417449" y="310515"/>
                  </a:lnTo>
                  <a:lnTo>
                    <a:pt x="415163" y="309257"/>
                  </a:lnTo>
                  <a:lnTo>
                    <a:pt x="418592" y="313067"/>
                  </a:lnTo>
                  <a:lnTo>
                    <a:pt x="415163" y="313067"/>
                  </a:lnTo>
                  <a:lnTo>
                    <a:pt x="415163" y="309257"/>
                  </a:lnTo>
                  <a:lnTo>
                    <a:pt x="414020" y="306717"/>
                  </a:lnTo>
                  <a:lnTo>
                    <a:pt x="415163" y="307975"/>
                  </a:lnTo>
                  <a:lnTo>
                    <a:pt x="414020" y="305435"/>
                  </a:lnTo>
                  <a:lnTo>
                    <a:pt x="414870" y="301625"/>
                  </a:lnTo>
                  <a:lnTo>
                    <a:pt x="415163" y="300367"/>
                  </a:lnTo>
                  <a:lnTo>
                    <a:pt x="417449" y="302907"/>
                  </a:lnTo>
                  <a:lnTo>
                    <a:pt x="417449" y="304165"/>
                  </a:lnTo>
                  <a:lnTo>
                    <a:pt x="418592" y="304165"/>
                  </a:lnTo>
                  <a:lnTo>
                    <a:pt x="419735" y="305435"/>
                  </a:lnTo>
                  <a:lnTo>
                    <a:pt x="423164" y="305435"/>
                  </a:lnTo>
                  <a:lnTo>
                    <a:pt x="419735" y="301625"/>
                  </a:lnTo>
                  <a:lnTo>
                    <a:pt x="422021" y="301625"/>
                  </a:lnTo>
                  <a:lnTo>
                    <a:pt x="422021" y="300367"/>
                  </a:lnTo>
                  <a:lnTo>
                    <a:pt x="425450" y="302907"/>
                  </a:lnTo>
                  <a:lnTo>
                    <a:pt x="426593" y="305435"/>
                  </a:lnTo>
                  <a:lnTo>
                    <a:pt x="428879" y="304165"/>
                  </a:lnTo>
                  <a:lnTo>
                    <a:pt x="428879" y="282575"/>
                  </a:lnTo>
                  <a:lnTo>
                    <a:pt x="431165" y="282575"/>
                  </a:lnTo>
                  <a:lnTo>
                    <a:pt x="432308" y="283857"/>
                  </a:lnTo>
                  <a:lnTo>
                    <a:pt x="432308" y="222885"/>
                  </a:lnTo>
                  <a:lnTo>
                    <a:pt x="431165" y="220980"/>
                  </a:lnTo>
                  <a:lnTo>
                    <a:pt x="431165" y="224167"/>
                  </a:lnTo>
                  <a:lnTo>
                    <a:pt x="426593" y="221615"/>
                  </a:lnTo>
                  <a:lnTo>
                    <a:pt x="428879" y="226695"/>
                  </a:lnTo>
                  <a:lnTo>
                    <a:pt x="426593" y="225425"/>
                  </a:lnTo>
                  <a:lnTo>
                    <a:pt x="424307" y="222885"/>
                  </a:lnTo>
                  <a:lnTo>
                    <a:pt x="426593" y="222885"/>
                  </a:lnTo>
                  <a:lnTo>
                    <a:pt x="425450" y="221615"/>
                  </a:lnTo>
                  <a:lnTo>
                    <a:pt x="426593" y="221615"/>
                  </a:lnTo>
                  <a:lnTo>
                    <a:pt x="429628" y="221615"/>
                  </a:lnTo>
                  <a:lnTo>
                    <a:pt x="429526" y="221437"/>
                  </a:lnTo>
                  <a:lnTo>
                    <a:pt x="426593" y="220345"/>
                  </a:lnTo>
                  <a:lnTo>
                    <a:pt x="428879" y="220345"/>
                  </a:lnTo>
                  <a:lnTo>
                    <a:pt x="429526" y="221437"/>
                  </a:lnTo>
                  <a:lnTo>
                    <a:pt x="430022" y="221615"/>
                  </a:lnTo>
                  <a:lnTo>
                    <a:pt x="429628" y="221615"/>
                  </a:lnTo>
                  <a:lnTo>
                    <a:pt x="431165" y="224167"/>
                  </a:lnTo>
                  <a:lnTo>
                    <a:pt x="431165" y="220980"/>
                  </a:lnTo>
                  <a:lnTo>
                    <a:pt x="430784" y="220345"/>
                  </a:lnTo>
                  <a:lnTo>
                    <a:pt x="430022" y="219075"/>
                  </a:lnTo>
                  <a:lnTo>
                    <a:pt x="431927" y="220776"/>
                  </a:lnTo>
                  <a:lnTo>
                    <a:pt x="431165" y="219075"/>
                  </a:lnTo>
                  <a:lnTo>
                    <a:pt x="432308" y="217817"/>
                  </a:lnTo>
                  <a:lnTo>
                    <a:pt x="433451" y="220345"/>
                  </a:lnTo>
                  <a:lnTo>
                    <a:pt x="435737" y="221615"/>
                  </a:lnTo>
                  <a:lnTo>
                    <a:pt x="434594" y="217817"/>
                  </a:lnTo>
                  <a:lnTo>
                    <a:pt x="439293" y="221615"/>
                  </a:lnTo>
                  <a:lnTo>
                    <a:pt x="438442" y="219075"/>
                  </a:lnTo>
                  <a:lnTo>
                    <a:pt x="438023" y="217817"/>
                  </a:lnTo>
                  <a:lnTo>
                    <a:pt x="437007" y="217817"/>
                  </a:lnTo>
                  <a:lnTo>
                    <a:pt x="437007" y="219075"/>
                  </a:lnTo>
                  <a:lnTo>
                    <a:pt x="435800" y="217817"/>
                  </a:lnTo>
                  <a:lnTo>
                    <a:pt x="434594" y="216535"/>
                  </a:lnTo>
                  <a:lnTo>
                    <a:pt x="433451" y="215265"/>
                  </a:lnTo>
                  <a:lnTo>
                    <a:pt x="434594" y="215265"/>
                  </a:lnTo>
                  <a:lnTo>
                    <a:pt x="433451" y="213995"/>
                  </a:lnTo>
                  <a:lnTo>
                    <a:pt x="434594" y="213995"/>
                  </a:lnTo>
                  <a:lnTo>
                    <a:pt x="434594" y="211467"/>
                  </a:lnTo>
                  <a:lnTo>
                    <a:pt x="437007" y="211467"/>
                  </a:lnTo>
                  <a:lnTo>
                    <a:pt x="438023" y="213995"/>
                  </a:lnTo>
                  <a:lnTo>
                    <a:pt x="438023" y="216535"/>
                  </a:lnTo>
                  <a:lnTo>
                    <a:pt x="440309" y="217817"/>
                  </a:lnTo>
                  <a:lnTo>
                    <a:pt x="440309" y="216535"/>
                  </a:lnTo>
                  <a:lnTo>
                    <a:pt x="441579" y="217817"/>
                  </a:lnTo>
                  <a:lnTo>
                    <a:pt x="442595" y="217817"/>
                  </a:lnTo>
                  <a:lnTo>
                    <a:pt x="442595" y="213995"/>
                  </a:lnTo>
                  <a:lnTo>
                    <a:pt x="440309" y="213995"/>
                  </a:lnTo>
                  <a:lnTo>
                    <a:pt x="440309" y="215265"/>
                  </a:lnTo>
                  <a:lnTo>
                    <a:pt x="439293" y="213995"/>
                  </a:lnTo>
                  <a:lnTo>
                    <a:pt x="439293" y="211467"/>
                  </a:lnTo>
                  <a:lnTo>
                    <a:pt x="440309" y="211467"/>
                  </a:lnTo>
                  <a:lnTo>
                    <a:pt x="443738" y="213995"/>
                  </a:lnTo>
                  <a:lnTo>
                    <a:pt x="441579" y="211467"/>
                  </a:lnTo>
                  <a:lnTo>
                    <a:pt x="440385" y="210185"/>
                  </a:lnTo>
                  <a:lnTo>
                    <a:pt x="439293" y="210185"/>
                  </a:lnTo>
                  <a:lnTo>
                    <a:pt x="439204" y="208915"/>
                  </a:lnTo>
                  <a:lnTo>
                    <a:pt x="438023" y="207645"/>
                  </a:lnTo>
                  <a:lnTo>
                    <a:pt x="438023" y="210185"/>
                  </a:lnTo>
                  <a:lnTo>
                    <a:pt x="435737" y="207645"/>
                  </a:lnTo>
                  <a:lnTo>
                    <a:pt x="437007" y="206375"/>
                  </a:lnTo>
                  <a:lnTo>
                    <a:pt x="437007" y="205117"/>
                  </a:lnTo>
                  <a:lnTo>
                    <a:pt x="438023" y="206375"/>
                  </a:lnTo>
                  <a:lnTo>
                    <a:pt x="439293" y="207645"/>
                  </a:lnTo>
                  <a:lnTo>
                    <a:pt x="439293" y="209016"/>
                  </a:lnTo>
                  <a:lnTo>
                    <a:pt x="440385" y="210185"/>
                  </a:lnTo>
                  <a:lnTo>
                    <a:pt x="441579" y="210185"/>
                  </a:lnTo>
                  <a:lnTo>
                    <a:pt x="440309" y="207645"/>
                  </a:lnTo>
                  <a:lnTo>
                    <a:pt x="439293" y="205117"/>
                  </a:lnTo>
                  <a:lnTo>
                    <a:pt x="440309" y="205117"/>
                  </a:lnTo>
                  <a:lnTo>
                    <a:pt x="440309" y="203835"/>
                  </a:lnTo>
                  <a:lnTo>
                    <a:pt x="442595" y="205117"/>
                  </a:lnTo>
                  <a:lnTo>
                    <a:pt x="447294" y="205117"/>
                  </a:lnTo>
                  <a:lnTo>
                    <a:pt x="446862" y="203835"/>
                  </a:lnTo>
                  <a:lnTo>
                    <a:pt x="446024" y="201295"/>
                  </a:lnTo>
                  <a:lnTo>
                    <a:pt x="449580" y="202565"/>
                  </a:lnTo>
                  <a:lnTo>
                    <a:pt x="453009" y="205117"/>
                  </a:lnTo>
                  <a:lnTo>
                    <a:pt x="449478" y="201295"/>
                  </a:lnTo>
                  <a:lnTo>
                    <a:pt x="448310" y="200025"/>
                  </a:lnTo>
                  <a:lnTo>
                    <a:pt x="453009" y="201295"/>
                  </a:lnTo>
                  <a:lnTo>
                    <a:pt x="454152" y="201295"/>
                  </a:lnTo>
                  <a:lnTo>
                    <a:pt x="454152" y="200025"/>
                  </a:lnTo>
                  <a:lnTo>
                    <a:pt x="454152" y="196215"/>
                  </a:lnTo>
                  <a:lnTo>
                    <a:pt x="456438" y="196215"/>
                  </a:lnTo>
                  <a:lnTo>
                    <a:pt x="457200" y="193675"/>
                  </a:lnTo>
                  <a:lnTo>
                    <a:pt x="457581" y="192417"/>
                  </a:lnTo>
                  <a:lnTo>
                    <a:pt x="455295" y="191135"/>
                  </a:lnTo>
                  <a:lnTo>
                    <a:pt x="455295" y="193675"/>
                  </a:lnTo>
                  <a:lnTo>
                    <a:pt x="454152" y="192417"/>
                  </a:lnTo>
                  <a:lnTo>
                    <a:pt x="454152" y="189865"/>
                  </a:lnTo>
                  <a:lnTo>
                    <a:pt x="455295" y="187325"/>
                  </a:lnTo>
                  <a:lnTo>
                    <a:pt x="458724" y="191135"/>
                  </a:lnTo>
                  <a:lnTo>
                    <a:pt x="457581" y="191135"/>
                  </a:lnTo>
                  <a:lnTo>
                    <a:pt x="458724" y="193675"/>
                  </a:lnTo>
                  <a:lnTo>
                    <a:pt x="461010" y="196215"/>
                  </a:lnTo>
                  <a:lnTo>
                    <a:pt x="461010" y="193675"/>
                  </a:lnTo>
                  <a:lnTo>
                    <a:pt x="462153" y="196215"/>
                  </a:lnTo>
                  <a:lnTo>
                    <a:pt x="463296" y="194945"/>
                  </a:lnTo>
                  <a:lnTo>
                    <a:pt x="462711" y="193675"/>
                  </a:lnTo>
                  <a:lnTo>
                    <a:pt x="461010" y="189865"/>
                  </a:lnTo>
                  <a:lnTo>
                    <a:pt x="465582" y="193675"/>
                  </a:lnTo>
                  <a:lnTo>
                    <a:pt x="464439" y="191135"/>
                  </a:lnTo>
                  <a:lnTo>
                    <a:pt x="465582" y="192417"/>
                  </a:lnTo>
                  <a:lnTo>
                    <a:pt x="466725" y="191135"/>
                  </a:lnTo>
                  <a:lnTo>
                    <a:pt x="465582" y="191135"/>
                  </a:lnTo>
                  <a:lnTo>
                    <a:pt x="465582" y="189865"/>
                  </a:lnTo>
                  <a:lnTo>
                    <a:pt x="464439" y="188595"/>
                  </a:lnTo>
                  <a:lnTo>
                    <a:pt x="467868" y="189865"/>
                  </a:lnTo>
                  <a:lnTo>
                    <a:pt x="467868" y="188595"/>
                  </a:lnTo>
                  <a:lnTo>
                    <a:pt x="467868" y="187325"/>
                  </a:lnTo>
                  <a:lnTo>
                    <a:pt x="467868" y="184785"/>
                  </a:lnTo>
                  <a:lnTo>
                    <a:pt x="471297" y="187325"/>
                  </a:lnTo>
                  <a:lnTo>
                    <a:pt x="472567" y="187325"/>
                  </a:lnTo>
                  <a:lnTo>
                    <a:pt x="472567" y="184785"/>
                  </a:lnTo>
                  <a:lnTo>
                    <a:pt x="473583" y="183515"/>
                  </a:lnTo>
                  <a:lnTo>
                    <a:pt x="477012" y="184785"/>
                  </a:lnTo>
                  <a:lnTo>
                    <a:pt x="475869" y="183515"/>
                  </a:lnTo>
                  <a:lnTo>
                    <a:pt x="475869" y="182245"/>
                  </a:lnTo>
                  <a:lnTo>
                    <a:pt x="477012" y="179717"/>
                  </a:lnTo>
                  <a:lnTo>
                    <a:pt x="482854" y="183515"/>
                  </a:lnTo>
                  <a:lnTo>
                    <a:pt x="482854" y="180975"/>
                  </a:lnTo>
                  <a:lnTo>
                    <a:pt x="486156" y="183515"/>
                  </a:lnTo>
                  <a:lnTo>
                    <a:pt x="486156" y="182245"/>
                  </a:lnTo>
                  <a:lnTo>
                    <a:pt x="485140" y="180975"/>
                  </a:lnTo>
                  <a:lnTo>
                    <a:pt x="483870" y="179717"/>
                  </a:lnTo>
                  <a:lnTo>
                    <a:pt x="483870" y="178435"/>
                  </a:lnTo>
                  <a:lnTo>
                    <a:pt x="486156" y="179717"/>
                  </a:lnTo>
                  <a:lnTo>
                    <a:pt x="485495" y="178435"/>
                  </a:lnTo>
                  <a:lnTo>
                    <a:pt x="484822" y="177165"/>
                  </a:lnTo>
                  <a:lnTo>
                    <a:pt x="484174" y="175895"/>
                  </a:lnTo>
                  <a:lnTo>
                    <a:pt x="482854" y="173367"/>
                  </a:lnTo>
                  <a:lnTo>
                    <a:pt x="488569" y="177165"/>
                  </a:lnTo>
                  <a:lnTo>
                    <a:pt x="487426" y="175895"/>
                  </a:lnTo>
                  <a:lnTo>
                    <a:pt x="488569" y="173367"/>
                  </a:lnTo>
                  <a:lnTo>
                    <a:pt x="490855" y="175895"/>
                  </a:lnTo>
                  <a:lnTo>
                    <a:pt x="489140" y="173367"/>
                  </a:lnTo>
                  <a:lnTo>
                    <a:pt x="487426" y="170815"/>
                  </a:lnTo>
                  <a:lnTo>
                    <a:pt x="489712" y="169545"/>
                  </a:lnTo>
                  <a:lnTo>
                    <a:pt x="493141" y="169545"/>
                  </a:lnTo>
                  <a:lnTo>
                    <a:pt x="491998" y="168275"/>
                  </a:lnTo>
                  <a:lnTo>
                    <a:pt x="491998" y="167017"/>
                  </a:lnTo>
                  <a:lnTo>
                    <a:pt x="494284" y="168275"/>
                  </a:lnTo>
                  <a:lnTo>
                    <a:pt x="494284" y="167017"/>
                  </a:lnTo>
                  <a:lnTo>
                    <a:pt x="494284" y="165735"/>
                  </a:lnTo>
                  <a:lnTo>
                    <a:pt x="496570" y="168275"/>
                  </a:lnTo>
                  <a:lnTo>
                    <a:pt x="496570" y="165735"/>
                  </a:lnTo>
                  <a:lnTo>
                    <a:pt x="495427" y="164465"/>
                  </a:lnTo>
                  <a:lnTo>
                    <a:pt x="496570" y="164465"/>
                  </a:lnTo>
                  <a:lnTo>
                    <a:pt x="494284" y="163195"/>
                  </a:lnTo>
                  <a:lnTo>
                    <a:pt x="494284" y="160667"/>
                  </a:lnTo>
                  <a:lnTo>
                    <a:pt x="495427" y="160667"/>
                  </a:lnTo>
                  <a:lnTo>
                    <a:pt x="497713" y="163195"/>
                  </a:lnTo>
                  <a:lnTo>
                    <a:pt x="497713" y="161937"/>
                  </a:lnTo>
                  <a:lnTo>
                    <a:pt x="499999" y="164465"/>
                  </a:lnTo>
                  <a:lnTo>
                    <a:pt x="497713" y="163195"/>
                  </a:lnTo>
                  <a:lnTo>
                    <a:pt x="497713" y="164465"/>
                  </a:lnTo>
                  <a:lnTo>
                    <a:pt x="498856" y="164465"/>
                  </a:lnTo>
                  <a:lnTo>
                    <a:pt x="497713" y="168275"/>
                  </a:lnTo>
                  <a:lnTo>
                    <a:pt x="499999" y="169545"/>
                  </a:lnTo>
                  <a:lnTo>
                    <a:pt x="499999" y="165735"/>
                  </a:lnTo>
                  <a:lnTo>
                    <a:pt x="501142" y="165735"/>
                  </a:lnTo>
                  <a:lnTo>
                    <a:pt x="503428" y="167017"/>
                  </a:lnTo>
                  <a:lnTo>
                    <a:pt x="502285" y="165735"/>
                  </a:lnTo>
                  <a:lnTo>
                    <a:pt x="501142" y="164465"/>
                  </a:lnTo>
                  <a:lnTo>
                    <a:pt x="501027" y="162941"/>
                  </a:lnTo>
                  <a:lnTo>
                    <a:pt x="500570" y="161937"/>
                  </a:lnTo>
                  <a:lnTo>
                    <a:pt x="499999" y="160667"/>
                  </a:lnTo>
                  <a:lnTo>
                    <a:pt x="501142" y="161937"/>
                  </a:lnTo>
                  <a:lnTo>
                    <a:pt x="503428" y="160667"/>
                  </a:lnTo>
                  <a:lnTo>
                    <a:pt x="506857" y="161937"/>
                  </a:lnTo>
                  <a:lnTo>
                    <a:pt x="506857" y="160667"/>
                  </a:lnTo>
                  <a:lnTo>
                    <a:pt x="506857" y="159385"/>
                  </a:lnTo>
                  <a:lnTo>
                    <a:pt x="504571" y="156845"/>
                  </a:lnTo>
                  <a:lnTo>
                    <a:pt x="506857" y="156845"/>
                  </a:lnTo>
                  <a:lnTo>
                    <a:pt x="508000" y="158115"/>
                  </a:lnTo>
                  <a:lnTo>
                    <a:pt x="509143" y="161937"/>
                  </a:lnTo>
                  <a:lnTo>
                    <a:pt x="510286" y="159385"/>
                  </a:lnTo>
                  <a:lnTo>
                    <a:pt x="511429" y="160667"/>
                  </a:lnTo>
                  <a:lnTo>
                    <a:pt x="511429" y="159385"/>
                  </a:lnTo>
                  <a:lnTo>
                    <a:pt x="511429" y="158115"/>
                  </a:lnTo>
                  <a:lnTo>
                    <a:pt x="513715" y="158115"/>
                  </a:lnTo>
                  <a:lnTo>
                    <a:pt x="514858" y="155575"/>
                  </a:lnTo>
                  <a:lnTo>
                    <a:pt x="511429" y="155575"/>
                  </a:lnTo>
                  <a:lnTo>
                    <a:pt x="505714" y="155575"/>
                  </a:lnTo>
                  <a:lnTo>
                    <a:pt x="508000" y="154317"/>
                  </a:lnTo>
                  <a:lnTo>
                    <a:pt x="509143" y="154317"/>
                  </a:lnTo>
                  <a:lnTo>
                    <a:pt x="511429" y="153035"/>
                  </a:lnTo>
                  <a:lnTo>
                    <a:pt x="511429" y="154317"/>
                  </a:lnTo>
                  <a:lnTo>
                    <a:pt x="514858" y="155575"/>
                  </a:lnTo>
                  <a:lnTo>
                    <a:pt x="517144" y="154317"/>
                  </a:lnTo>
                  <a:lnTo>
                    <a:pt x="518414" y="154317"/>
                  </a:lnTo>
                  <a:lnTo>
                    <a:pt x="518414" y="153492"/>
                  </a:lnTo>
                  <a:lnTo>
                    <a:pt x="517144" y="153035"/>
                  </a:lnTo>
                  <a:lnTo>
                    <a:pt x="516001" y="153035"/>
                  </a:lnTo>
                  <a:lnTo>
                    <a:pt x="516001" y="154317"/>
                  </a:lnTo>
                  <a:lnTo>
                    <a:pt x="514845" y="153035"/>
                  </a:lnTo>
                  <a:lnTo>
                    <a:pt x="512572" y="150495"/>
                  </a:lnTo>
                  <a:lnTo>
                    <a:pt x="514858" y="149225"/>
                  </a:lnTo>
                  <a:lnTo>
                    <a:pt x="517144" y="149225"/>
                  </a:lnTo>
                  <a:lnTo>
                    <a:pt x="519430" y="150495"/>
                  </a:lnTo>
                  <a:lnTo>
                    <a:pt x="521716" y="155575"/>
                  </a:lnTo>
                  <a:lnTo>
                    <a:pt x="521716" y="149225"/>
                  </a:lnTo>
                  <a:lnTo>
                    <a:pt x="521716" y="146685"/>
                  </a:lnTo>
                  <a:lnTo>
                    <a:pt x="527558" y="150495"/>
                  </a:lnTo>
                  <a:lnTo>
                    <a:pt x="526415" y="147967"/>
                  </a:lnTo>
                  <a:lnTo>
                    <a:pt x="527558" y="145415"/>
                  </a:lnTo>
                  <a:lnTo>
                    <a:pt x="526796" y="142875"/>
                  </a:lnTo>
                  <a:lnTo>
                    <a:pt x="526415" y="141617"/>
                  </a:lnTo>
                  <a:lnTo>
                    <a:pt x="529844" y="146685"/>
                  </a:lnTo>
                  <a:lnTo>
                    <a:pt x="529844" y="139065"/>
                  </a:lnTo>
                  <a:lnTo>
                    <a:pt x="530987" y="140335"/>
                  </a:lnTo>
                  <a:lnTo>
                    <a:pt x="530987" y="139065"/>
                  </a:lnTo>
                  <a:lnTo>
                    <a:pt x="533273" y="140335"/>
                  </a:lnTo>
                  <a:lnTo>
                    <a:pt x="532879" y="139065"/>
                  </a:lnTo>
                  <a:lnTo>
                    <a:pt x="532130" y="136525"/>
                  </a:lnTo>
                  <a:lnTo>
                    <a:pt x="535559" y="140335"/>
                  </a:lnTo>
                  <a:lnTo>
                    <a:pt x="533273" y="135267"/>
                  </a:lnTo>
                  <a:lnTo>
                    <a:pt x="533844" y="133985"/>
                  </a:lnTo>
                  <a:lnTo>
                    <a:pt x="534416" y="132715"/>
                  </a:lnTo>
                  <a:lnTo>
                    <a:pt x="535559" y="133985"/>
                  </a:lnTo>
                  <a:lnTo>
                    <a:pt x="535559" y="135267"/>
                  </a:lnTo>
                  <a:lnTo>
                    <a:pt x="537845" y="136525"/>
                  </a:lnTo>
                  <a:lnTo>
                    <a:pt x="537845" y="132715"/>
                  </a:lnTo>
                  <a:lnTo>
                    <a:pt x="542417" y="132715"/>
                  </a:lnTo>
                  <a:lnTo>
                    <a:pt x="543560" y="130175"/>
                  </a:lnTo>
                  <a:lnTo>
                    <a:pt x="544703" y="130175"/>
                  </a:lnTo>
                  <a:lnTo>
                    <a:pt x="543560" y="128917"/>
                  </a:lnTo>
                  <a:lnTo>
                    <a:pt x="542417" y="127635"/>
                  </a:lnTo>
                  <a:lnTo>
                    <a:pt x="545846" y="128917"/>
                  </a:lnTo>
                  <a:lnTo>
                    <a:pt x="549275" y="131445"/>
                  </a:lnTo>
                  <a:lnTo>
                    <a:pt x="545846" y="127635"/>
                  </a:lnTo>
                  <a:lnTo>
                    <a:pt x="545846" y="126377"/>
                  </a:lnTo>
                  <a:lnTo>
                    <a:pt x="545846" y="125095"/>
                  </a:lnTo>
                  <a:lnTo>
                    <a:pt x="548132" y="125095"/>
                  </a:lnTo>
                  <a:lnTo>
                    <a:pt x="549275" y="126377"/>
                  </a:lnTo>
                  <a:lnTo>
                    <a:pt x="550418" y="126377"/>
                  </a:lnTo>
                  <a:lnTo>
                    <a:pt x="548132" y="123825"/>
                  </a:lnTo>
                  <a:lnTo>
                    <a:pt x="549275" y="123825"/>
                  </a:lnTo>
                  <a:lnTo>
                    <a:pt x="549846" y="122567"/>
                  </a:lnTo>
                  <a:lnTo>
                    <a:pt x="550418" y="121285"/>
                  </a:lnTo>
                  <a:lnTo>
                    <a:pt x="552704" y="122567"/>
                  </a:lnTo>
                  <a:lnTo>
                    <a:pt x="553847" y="121285"/>
                  </a:lnTo>
                  <a:lnTo>
                    <a:pt x="557276" y="122567"/>
                  </a:lnTo>
                  <a:lnTo>
                    <a:pt x="554990" y="120015"/>
                  </a:lnTo>
                  <a:lnTo>
                    <a:pt x="557276" y="120015"/>
                  </a:lnTo>
                  <a:lnTo>
                    <a:pt x="559562" y="123825"/>
                  </a:lnTo>
                  <a:lnTo>
                    <a:pt x="558546" y="121285"/>
                  </a:lnTo>
                  <a:lnTo>
                    <a:pt x="559562" y="121285"/>
                  </a:lnTo>
                  <a:lnTo>
                    <a:pt x="558546" y="120015"/>
                  </a:lnTo>
                  <a:lnTo>
                    <a:pt x="564261" y="120015"/>
                  </a:lnTo>
                  <a:lnTo>
                    <a:pt x="562686" y="118745"/>
                  </a:lnTo>
                  <a:lnTo>
                    <a:pt x="559562" y="116217"/>
                  </a:lnTo>
                  <a:lnTo>
                    <a:pt x="561848" y="117475"/>
                  </a:lnTo>
                  <a:lnTo>
                    <a:pt x="558546" y="112395"/>
                  </a:lnTo>
                  <a:lnTo>
                    <a:pt x="556221" y="111150"/>
                  </a:lnTo>
                  <a:lnTo>
                    <a:pt x="553847" y="112395"/>
                  </a:lnTo>
                  <a:lnTo>
                    <a:pt x="549275" y="113665"/>
                  </a:lnTo>
                  <a:lnTo>
                    <a:pt x="549275" y="116217"/>
                  </a:lnTo>
                  <a:lnTo>
                    <a:pt x="548132" y="114935"/>
                  </a:lnTo>
                  <a:lnTo>
                    <a:pt x="546989" y="114935"/>
                  </a:lnTo>
                  <a:lnTo>
                    <a:pt x="545846" y="113665"/>
                  </a:lnTo>
                  <a:lnTo>
                    <a:pt x="544703" y="114935"/>
                  </a:lnTo>
                  <a:lnTo>
                    <a:pt x="546989" y="118745"/>
                  </a:lnTo>
                  <a:lnTo>
                    <a:pt x="543560" y="117475"/>
                  </a:lnTo>
                  <a:lnTo>
                    <a:pt x="542417" y="115570"/>
                  </a:lnTo>
                  <a:lnTo>
                    <a:pt x="542417" y="116217"/>
                  </a:lnTo>
                  <a:lnTo>
                    <a:pt x="538988" y="114935"/>
                  </a:lnTo>
                  <a:lnTo>
                    <a:pt x="539369" y="116217"/>
                  </a:lnTo>
                  <a:lnTo>
                    <a:pt x="540131" y="116217"/>
                  </a:lnTo>
                  <a:lnTo>
                    <a:pt x="541274" y="120015"/>
                  </a:lnTo>
                  <a:lnTo>
                    <a:pt x="538988" y="118745"/>
                  </a:lnTo>
                  <a:lnTo>
                    <a:pt x="537845" y="120015"/>
                  </a:lnTo>
                  <a:lnTo>
                    <a:pt x="537845" y="118745"/>
                  </a:lnTo>
                  <a:lnTo>
                    <a:pt x="536702" y="117475"/>
                  </a:lnTo>
                  <a:lnTo>
                    <a:pt x="538988" y="118745"/>
                  </a:lnTo>
                  <a:lnTo>
                    <a:pt x="540131" y="118745"/>
                  </a:lnTo>
                  <a:lnTo>
                    <a:pt x="539750" y="117475"/>
                  </a:lnTo>
                  <a:lnTo>
                    <a:pt x="539369" y="116217"/>
                  </a:lnTo>
                  <a:lnTo>
                    <a:pt x="538988" y="116217"/>
                  </a:lnTo>
                  <a:lnTo>
                    <a:pt x="538988" y="114935"/>
                  </a:lnTo>
                  <a:lnTo>
                    <a:pt x="541274" y="113665"/>
                  </a:lnTo>
                  <a:lnTo>
                    <a:pt x="537845" y="109867"/>
                  </a:lnTo>
                  <a:lnTo>
                    <a:pt x="540131" y="112395"/>
                  </a:lnTo>
                  <a:lnTo>
                    <a:pt x="540131" y="109867"/>
                  </a:lnTo>
                  <a:lnTo>
                    <a:pt x="538988" y="108585"/>
                  </a:lnTo>
                  <a:lnTo>
                    <a:pt x="540131" y="108585"/>
                  </a:lnTo>
                  <a:lnTo>
                    <a:pt x="541274" y="109867"/>
                  </a:lnTo>
                  <a:lnTo>
                    <a:pt x="540893" y="108585"/>
                  </a:lnTo>
                  <a:lnTo>
                    <a:pt x="540131" y="106045"/>
                  </a:lnTo>
                  <a:lnTo>
                    <a:pt x="545846" y="108585"/>
                  </a:lnTo>
                  <a:lnTo>
                    <a:pt x="545084" y="106045"/>
                  </a:lnTo>
                  <a:lnTo>
                    <a:pt x="544703" y="104775"/>
                  </a:lnTo>
                  <a:lnTo>
                    <a:pt x="545846" y="104775"/>
                  </a:lnTo>
                  <a:lnTo>
                    <a:pt x="548132" y="109867"/>
                  </a:lnTo>
                  <a:lnTo>
                    <a:pt x="546989" y="104775"/>
                  </a:lnTo>
                  <a:lnTo>
                    <a:pt x="549275" y="106045"/>
                  </a:lnTo>
                  <a:lnTo>
                    <a:pt x="550405" y="107315"/>
                  </a:lnTo>
                  <a:lnTo>
                    <a:pt x="550418" y="104775"/>
                  </a:lnTo>
                  <a:lnTo>
                    <a:pt x="550418" y="102235"/>
                  </a:lnTo>
                  <a:lnTo>
                    <a:pt x="554990" y="106045"/>
                  </a:lnTo>
                  <a:lnTo>
                    <a:pt x="553847" y="104775"/>
                  </a:lnTo>
                  <a:lnTo>
                    <a:pt x="554990" y="103517"/>
                  </a:lnTo>
                  <a:lnTo>
                    <a:pt x="554990" y="100965"/>
                  </a:lnTo>
                  <a:lnTo>
                    <a:pt x="554990" y="98425"/>
                  </a:lnTo>
                  <a:lnTo>
                    <a:pt x="557276" y="100965"/>
                  </a:lnTo>
                  <a:lnTo>
                    <a:pt x="556260" y="102235"/>
                  </a:lnTo>
                  <a:lnTo>
                    <a:pt x="557276" y="103517"/>
                  </a:lnTo>
                  <a:lnTo>
                    <a:pt x="557276" y="102235"/>
                  </a:lnTo>
                  <a:lnTo>
                    <a:pt x="558546" y="100965"/>
                  </a:lnTo>
                  <a:lnTo>
                    <a:pt x="560832" y="102235"/>
                  </a:lnTo>
                  <a:lnTo>
                    <a:pt x="561225" y="101727"/>
                  </a:lnTo>
                  <a:lnTo>
                    <a:pt x="560311" y="100965"/>
                  </a:lnTo>
                  <a:lnTo>
                    <a:pt x="557276" y="98425"/>
                  </a:lnTo>
                  <a:lnTo>
                    <a:pt x="559562" y="98425"/>
                  </a:lnTo>
                  <a:lnTo>
                    <a:pt x="561848" y="100965"/>
                  </a:lnTo>
                  <a:lnTo>
                    <a:pt x="561225" y="101727"/>
                  </a:lnTo>
                  <a:lnTo>
                    <a:pt x="561848" y="102235"/>
                  </a:lnTo>
                  <a:lnTo>
                    <a:pt x="562229" y="103022"/>
                  </a:lnTo>
                  <a:lnTo>
                    <a:pt x="563118" y="103517"/>
                  </a:lnTo>
                  <a:lnTo>
                    <a:pt x="563118" y="104775"/>
                  </a:lnTo>
                  <a:lnTo>
                    <a:pt x="562229" y="103022"/>
                  </a:lnTo>
                  <a:lnTo>
                    <a:pt x="560832" y="102235"/>
                  </a:lnTo>
                  <a:lnTo>
                    <a:pt x="561848" y="104775"/>
                  </a:lnTo>
                  <a:lnTo>
                    <a:pt x="559562" y="103517"/>
                  </a:lnTo>
                  <a:lnTo>
                    <a:pt x="558546" y="102235"/>
                  </a:lnTo>
                  <a:lnTo>
                    <a:pt x="558546" y="104775"/>
                  </a:lnTo>
                  <a:lnTo>
                    <a:pt x="556260" y="104775"/>
                  </a:lnTo>
                  <a:lnTo>
                    <a:pt x="559562" y="108585"/>
                  </a:lnTo>
                  <a:lnTo>
                    <a:pt x="556260" y="107315"/>
                  </a:lnTo>
                  <a:lnTo>
                    <a:pt x="558546" y="112395"/>
                  </a:lnTo>
                  <a:lnTo>
                    <a:pt x="563118" y="114935"/>
                  </a:lnTo>
                  <a:lnTo>
                    <a:pt x="560832" y="114935"/>
                  </a:lnTo>
                  <a:lnTo>
                    <a:pt x="563118" y="118745"/>
                  </a:lnTo>
                  <a:lnTo>
                    <a:pt x="564261" y="118745"/>
                  </a:lnTo>
                  <a:lnTo>
                    <a:pt x="564261" y="117475"/>
                  </a:lnTo>
                  <a:lnTo>
                    <a:pt x="565277" y="117475"/>
                  </a:lnTo>
                  <a:lnTo>
                    <a:pt x="560832" y="109867"/>
                  </a:lnTo>
                  <a:lnTo>
                    <a:pt x="566547" y="111125"/>
                  </a:lnTo>
                  <a:lnTo>
                    <a:pt x="565277" y="109867"/>
                  </a:lnTo>
                  <a:lnTo>
                    <a:pt x="567563" y="111125"/>
                  </a:lnTo>
                  <a:lnTo>
                    <a:pt x="566547" y="112395"/>
                  </a:lnTo>
                  <a:lnTo>
                    <a:pt x="567563" y="113665"/>
                  </a:lnTo>
                  <a:lnTo>
                    <a:pt x="572262" y="117475"/>
                  </a:lnTo>
                  <a:lnTo>
                    <a:pt x="572262" y="115201"/>
                  </a:lnTo>
                  <a:lnTo>
                    <a:pt x="571690" y="114935"/>
                  </a:lnTo>
                  <a:lnTo>
                    <a:pt x="569849" y="114935"/>
                  </a:lnTo>
                  <a:lnTo>
                    <a:pt x="568833" y="113665"/>
                  </a:lnTo>
                  <a:lnTo>
                    <a:pt x="571690" y="114935"/>
                  </a:lnTo>
                  <a:lnTo>
                    <a:pt x="572262" y="114935"/>
                  </a:lnTo>
                  <a:lnTo>
                    <a:pt x="572262" y="115201"/>
                  </a:lnTo>
                  <a:lnTo>
                    <a:pt x="574548" y="116217"/>
                  </a:lnTo>
                  <a:lnTo>
                    <a:pt x="574929" y="113665"/>
                  </a:lnTo>
                  <a:lnTo>
                    <a:pt x="575119" y="112395"/>
                  </a:lnTo>
                  <a:lnTo>
                    <a:pt x="575691" y="108585"/>
                  </a:lnTo>
                  <a:lnTo>
                    <a:pt x="579120" y="108585"/>
                  </a:lnTo>
                  <a:lnTo>
                    <a:pt x="579120" y="106045"/>
                  </a:lnTo>
                  <a:lnTo>
                    <a:pt x="578358" y="104355"/>
                  </a:lnTo>
                  <a:lnTo>
                    <a:pt x="576834" y="103517"/>
                  </a:lnTo>
                  <a:lnTo>
                    <a:pt x="575691" y="100965"/>
                  </a:lnTo>
                  <a:lnTo>
                    <a:pt x="578739" y="103517"/>
                  </a:lnTo>
                  <a:lnTo>
                    <a:pt x="579120" y="103517"/>
                  </a:lnTo>
                  <a:lnTo>
                    <a:pt x="579069" y="103022"/>
                  </a:lnTo>
                  <a:lnTo>
                    <a:pt x="577684" y="100965"/>
                  </a:lnTo>
                  <a:lnTo>
                    <a:pt x="576834" y="99695"/>
                  </a:lnTo>
                  <a:lnTo>
                    <a:pt x="579120" y="100965"/>
                  </a:lnTo>
                  <a:lnTo>
                    <a:pt x="579120" y="103085"/>
                  </a:lnTo>
                  <a:lnTo>
                    <a:pt x="580263" y="104775"/>
                  </a:lnTo>
                  <a:lnTo>
                    <a:pt x="578739" y="103517"/>
                  </a:lnTo>
                  <a:lnTo>
                    <a:pt x="577977" y="103517"/>
                  </a:lnTo>
                  <a:lnTo>
                    <a:pt x="578358" y="104355"/>
                  </a:lnTo>
                  <a:lnTo>
                    <a:pt x="579120" y="104775"/>
                  </a:lnTo>
                  <a:lnTo>
                    <a:pt x="579120" y="106045"/>
                  </a:lnTo>
                  <a:lnTo>
                    <a:pt x="581406" y="107315"/>
                  </a:lnTo>
                  <a:lnTo>
                    <a:pt x="581406" y="108585"/>
                  </a:lnTo>
                  <a:lnTo>
                    <a:pt x="582549" y="107315"/>
                  </a:lnTo>
                  <a:lnTo>
                    <a:pt x="581406" y="106045"/>
                  </a:lnTo>
                  <a:lnTo>
                    <a:pt x="581406" y="104775"/>
                  </a:lnTo>
                  <a:lnTo>
                    <a:pt x="580263" y="100965"/>
                  </a:lnTo>
                  <a:lnTo>
                    <a:pt x="579120" y="99695"/>
                  </a:lnTo>
                  <a:lnTo>
                    <a:pt x="581406" y="100965"/>
                  </a:lnTo>
                  <a:lnTo>
                    <a:pt x="580834" y="99695"/>
                  </a:lnTo>
                  <a:lnTo>
                    <a:pt x="580263" y="98425"/>
                  </a:lnTo>
                  <a:lnTo>
                    <a:pt x="574548" y="98425"/>
                  </a:lnTo>
                  <a:lnTo>
                    <a:pt x="574548" y="109867"/>
                  </a:lnTo>
                  <a:lnTo>
                    <a:pt x="574548" y="112395"/>
                  </a:lnTo>
                  <a:lnTo>
                    <a:pt x="573405" y="111125"/>
                  </a:lnTo>
                  <a:lnTo>
                    <a:pt x="573405" y="109867"/>
                  </a:lnTo>
                  <a:lnTo>
                    <a:pt x="571030" y="107315"/>
                  </a:lnTo>
                  <a:lnTo>
                    <a:pt x="569849" y="106045"/>
                  </a:lnTo>
                  <a:lnTo>
                    <a:pt x="569849" y="109867"/>
                  </a:lnTo>
                  <a:lnTo>
                    <a:pt x="569849" y="111125"/>
                  </a:lnTo>
                  <a:lnTo>
                    <a:pt x="568833" y="109867"/>
                  </a:lnTo>
                  <a:lnTo>
                    <a:pt x="569849" y="109867"/>
                  </a:lnTo>
                  <a:lnTo>
                    <a:pt x="569849" y="106045"/>
                  </a:lnTo>
                  <a:lnTo>
                    <a:pt x="573405" y="108585"/>
                  </a:lnTo>
                  <a:lnTo>
                    <a:pt x="574548" y="109867"/>
                  </a:lnTo>
                  <a:lnTo>
                    <a:pt x="574548" y="98425"/>
                  </a:lnTo>
                  <a:lnTo>
                    <a:pt x="571119" y="100965"/>
                  </a:lnTo>
                  <a:lnTo>
                    <a:pt x="567563" y="103517"/>
                  </a:lnTo>
                  <a:lnTo>
                    <a:pt x="567563" y="108585"/>
                  </a:lnTo>
                  <a:lnTo>
                    <a:pt x="567563" y="109867"/>
                  </a:lnTo>
                  <a:lnTo>
                    <a:pt x="566547" y="108585"/>
                  </a:lnTo>
                  <a:lnTo>
                    <a:pt x="566547" y="107315"/>
                  </a:lnTo>
                  <a:lnTo>
                    <a:pt x="567563" y="108585"/>
                  </a:lnTo>
                  <a:lnTo>
                    <a:pt x="567563" y="103517"/>
                  </a:lnTo>
                  <a:lnTo>
                    <a:pt x="565277" y="103517"/>
                  </a:lnTo>
                  <a:lnTo>
                    <a:pt x="563118" y="102235"/>
                  </a:lnTo>
                  <a:lnTo>
                    <a:pt x="561848" y="98425"/>
                  </a:lnTo>
                  <a:lnTo>
                    <a:pt x="561848" y="97167"/>
                  </a:lnTo>
                  <a:lnTo>
                    <a:pt x="563118" y="95885"/>
                  </a:lnTo>
                  <a:lnTo>
                    <a:pt x="569849" y="98425"/>
                  </a:lnTo>
                  <a:lnTo>
                    <a:pt x="569341" y="95885"/>
                  </a:lnTo>
                  <a:lnTo>
                    <a:pt x="568833" y="93345"/>
                  </a:lnTo>
                  <a:lnTo>
                    <a:pt x="569849" y="93345"/>
                  </a:lnTo>
                  <a:lnTo>
                    <a:pt x="572262" y="94615"/>
                  </a:lnTo>
                  <a:lnTo>
                    <a:pt x="572262" y="93345"/>
                  </a:lnTo>
                  <a:lnTo>
                    <a:pt x="569849" y="92075"/>
                  </a:lnTo>
                  <a:lnTo>
                    <a:pt x="572262" y="92075"/>
                  </a:lnTo>
                  <a:lnTo>
                    <a:pt x="572262" y="90817"/>
                  </a:lnTo>
                  <a:lnTo>
                    <a:pt x="571119" y="89535"/>
                  </a:lnTo>
                  <a:lnTo>
                    <a:pt x="569849" y="88277"/>
                  </a:lnTo>
                  <a:lnTo>
                    <a:pt x="575691" y="90817"/>
                  </a:lnTo>
                  <a:lnTo>
                    <a:pt x="573405" y="88277"/>
                  </a:lnTo>
                  <a:lnTo>
                    <a:pt x="574548" y="86995"/>
                  </a:lnTo>
                  <a:lnTo>
                    <a:pt x="576199" y="86995"/>
                  </a:lnTo>
                  <a:lnTo>
                    <a:pt x="576199" y="88519"/>
                  </a:lnTo>
                  <a:lnTo>
                    <a:pt x="577049" y="88519"/>
                  </a:lnTo>
                  <a:lnTo>
                    <a:pt x="577977" y="89535"/>
                  </a:lnTo>
                  <a:lnTo>
                    <a:pt x="577354" y="88519"/>
                  </a:lnTo>
                  <a:lnTo>
                    <a:pt x="579120" y="88519"/>
                  </a:lnTo>
                  <a:lnTo>
                    <a:pt x="578878" y="88277"/>
                  </a:lnTo>
                  <a:lnTo>
                    <a:pt x="579120" y="88519"/>
                  </a:lnTo>
                  <a:lnTo>
                    <a:pt x="579120" y="91313"/>
                  </a:lnTo>
                  <a:lnTo>
                    <a:pt x="585089" y="91313"/>
                  </a:lnTo>
                  <a:lnTo>
                    <a:pt x="582168" y="88519"/>
                  </a:lnTo>
                  <a:lnTo>
                    <a:pt x="582168" y="85737"/>
                  </a:lnTo>
                  <a:lnTo>
                    <a:pt x="587121" y="85737"/>
                  </a:lnTo>
                  <a:lnTo>
                    <a:pt x="585978" y="84467"/>
                  </a:lnTo>
                  <a:lnTo>
                    <a:pt x="584149" y="82435"/>
                  </a:lnTo>
                  <a:lnTo>
                    <a:pt x="584835" y="83185"/>
                  </a:lnTo>
                  <a:lnTo>
                    <a:pt x="584835" y="82550"/>
                  </a:lnTo>
                  <a:lnTo>
                    <a:pt x="583692" y="81940"/>
                  </a:lnTo>
                  <a:lnTo>
                    <a:pt x="581406" y="79375"/>
                  </a:lnTo>
                  <a:lnTo>
                    <a:pt x="582549" y="83185"/>
                  </a:lnTo>
                  <a:lnTo>
                    <a:pt x="581406" y="84467"/>
                  </a:lnTo>
                  <a:lnTo>
                    <a:pt x="579120" y="81927"/>
                  </a:lnTo>
                  <a:lnTo>
                    <a:pt x="581406" y="80645"/>
                  </a:lnTo>
                  <a:lnTo>
                    <a:pt x="579120" y="78117"/>
                  </a:lnTo>
                  <a:lnTo>
                    <a:pt x="577977" y="78117"/>
                  </a:lnTo>
                  <a:lnTo>
                    <a:pt x="577977" y="79375"/>
                  </a:lnTo>
                  <a:lnTo>
                    <a:pt x="579107" y="81915"/>
                  </a:lnTo>
                  <a:lnTo>
                    <a:pt x="578459" y="81191"/>
                  </a:lnTo>
                  <a:lnTo>
                    <a:pt x="578459" y="87185"/>
                  </a:lnTo>
                  <a:lnTo>
                    <a:pt x="578256" y="87630"/>
                  </a:lnTo>
                  <a:lnTo>
                    <a:pt x="576453" y="85737"/>
                  </a:lnTo>
                  <a:lnTo>
                    <a:pt x="576834" y="85737"/>
                  </a:lnTo>
                  <a:lnTo>
                    <a:pt x="576199" y="85039"/>
                  </a:lnTo>
                  <a:lnTo>
                    <a:pt x="576199" y="85737"/>
                  </a:lnTo>
                  <a:lnTo>
                    <a:pt x="576199" y="86575"/>
                  </a:lnTo>
                  <a:lnTo>
                    <a:pt x="575691" y="85737"/>
                  </a:lnTo>
                  <a:lnTo>
                    <a:pt x="576199" y="85737"/>
                  </a:lnTo>
                  <a:lnTo>
                    <a:pt x="576199" y="85039"/>
                  </a:lnTo>
                  <a:lnTo>
                    <a:pt x="574548" y="83185"/>
                  </a:lnTo>
                  <a:lnTo>
                    <a:pt x="573405" y="81927"/>
                  </a:lnTo>
                  <a:lnTo>
                    <a:pt x="572262" y="81305"/>
                  </a:lnTo>
                  <a:lnTo>
                    <a:pt x="572262" y="83185"/>
                  </a:lnTo>
                  <a:lnTo>
                    <a:pt x="570166" y="82105"/>
                  </a:lnTo>
                  <a:lnTo>
                    <a:pt x="571271" y="81000"/>
                  </a:lnTo>
                  <a:lnTo>
                    <a:pt x="572262" y="83185"/>
                  </a:lnTo>
                  <a:lnTo>
                    <a:pt x="572262" y="81305"/>
                  </a:lnTo>
                  <a:lnTo>
                    <a:pt x="571436" y="80835"/>
                  </a:lnTo>
                  <a:lnTo>
                    <a:pt x="573024" y="79248"/>
                  </a:lnTo>
                  <a:lnTo>
                    <a:pt x="575691" y="82156"/>
                  </a:lnTo>
                  <a:lnTo>
                    <a:pt x="575691" y="83185"/>
                  </a:lnTo>
                  <a:lnTo>
                    <a:pt x="576834" y="85737"/>
                  </a:lnTo>
                  <a:lnTo>
                    <a:pt x="577748" y="85737"/>
                  </a:lnTo>
                  <a:lnTo>
                    <a:pt x="578459" y="87185"/>
                  </a:lnTo>
                  <a:lnTo>
                    <a:pt x="578459" y="81191"/>
                  </a:lnTo>
                  <a:lnTo>
                    <a:pt x="577977" y="80645"/>
                  </a:lnTo>
                  <a:lnTo>
                    <a:pt x="575691" y="79375"/>
                  </a:lnTo>
                  <a:lnTo>
                    <a:pt x="574548" y="79375"/>
                  </a:lnTo>
                  <a:lnTo>
                    <a:pt x="575462" y="81432"/>
                  </a:lnTo>
                  <a:lnTo>
                    <a:pt x="574421" y="79248"/>
                  </a:lnTo>
                  <a:lnTo>
                    <a:pt x="573024" y="76327"/>
                  </a:lnTo>
                  <a:lnTo>
                    <a:pt x="566928" y="73279"/>
                  </a:lnTo>
                  <a:lnTo>
                    <a:pt x="569849" y="76327"/>
                  </a:lnTo>
                  <a:lnTo>
                    <a:pt x="569849" y="81927"/>
                  </a:lnTo>
                  <a:lnTo>
                    <a:pt x="568833" y="80645"/>
                  </a:lnTo>
                  <a:lnTo>
                    <a:pt x="567563" y="79375"/>
                  </a:lnTo>
                  <a:lnTo>
                    <a:pt x="566547" y="78117"/>
                  </a:lnTo>
                  <a:lnTo>
                    <a:pt x="564248" y="81927"/>
                  </a:lnTo>
                  <a:lnTo>
                    <a:pt x="561835" y="81927"/>
                  </a:lnTo>
                  <a:lnTo>
                    <a:pt x="558546" y="83185"/>
                  </a:lnTo>
                  <a:lnTo>
                    <a:pt x="559562" y="85737"/>
                  </a:lnTo>
                  <a:lnTo>
                    <a:pt x="554990" y="83185"/>
                  </a:lnTo>
                  <a:lnTo>
                    <a:pt x="554990" y="85737"/>
                  </a:lnTo>
                  <a:lnTo>
                    <a:pt x="551611" y="85737"/>
                  </a:lnTo>
                  <a:lnTo>
                    <a:pt x="550265" y="88277"/>
                  </a:lnTo>
                  <a:lnTo>
                    <a:pt x="548716" y="90817"/>
                  </a:lnTo>
                  <a:lnTo>
                    <a:pt x="544703" y="88277"/>
                  </a:lnTo>
                  <a:lnTo>
                    <a:pt x="545846" y="90817"/>
                  </a:lnTo>
                  <a:lnTo>
                    <a:pt x="544703" y="89535"/>
                  </a:lnTo>
                  <a:lnTo>
                    <a:pt x="544703" y="92075"/>
                  </a:lnTo>
                  <a:lnTo>
                    <a:pt x="543560" y="90817"/>
                  </a:lnTo>
                  <a:lnTo>
                    <a:pt x="542417" y="89535"/>
                  </a:lnTo>
                  <a:lnTo>
                    <a:pt x="542417" y="90817"/>
                  </a:lnTo>
                  <a:lnTo>
                    <a:pt x="541274" y="89535"/>
                  </a:lnTo>
                  <a:lnTo>
                    <a:pt x="540131" y="86995"/>
                  </a:lnTo>
                  <a:lnTo>
                    <a:pt x="543560" y="89535"/>
                  </a:lnTo>
                  <a:lnTo>
                    <a:pt x="542417" y="88277"/>
                  </a:lnTo>
                  <a:lnTo>
                    <a:pt x="542417" y="85737"/>
                  </a:lnTo>
                  <a:lnTo>
                    <a:pt x="541274" y="85737"/>
                  </a:lnTo>
                  <a:lnTo>
                    <a:pt x="540131" y="83185"/>
                  </a:lnTo>
                  <a:lnTo>
                    <a:pt x="542417" y="83185"/>
                  </a:lnTo>
                  <a:lnTo>
                    <a:pt x="540131" y="80645"/>
                  </a:lnTo>
                  <a:lnTo>
                    <a:pt x="541274" y="79375"/>
                  </a:lnTo>
                  <a:lnTo>
                    <a:pt x="540131" y="76835"/>
                  </a:lnTo>
                  <a:lnTo>
                    <a:pt x="542417" y="78117"/>
                  </a:lnTo>
                  <a:lnTo>
                    <a:pt x="543560" y="80645"/>
                  </a:lnTo>
                  <a:lnTo>
                    <a:pt x="542417" y="83185"/>
                  </a:lnTo>
                  <a:lnTo>
                    <a:pt x="543547" y="81927"/>
                  </a:lnTo>
                  <a:lnTo>
                    <a:pt x="545020" y="81381"/>
                  </a:lnTo>
                  <a:lnTo>
                    <a:pt x="544703" y="80645"/>
                  </a:lnTo>
                  <a:lnTo>
                    <a:pt x="545617" y="81153"/>
                  </a:lnTo>
                  <a:lnTo>
                    <a:pt x="546989" y="80645"/>
                  </a:lnTo>
                  <a:lnTo>
                    <a:pt x="544703" y="76835"/>
                  </a:lnTo>
                  <a:lnTo>
                    <a:pt x="545846" y="75565"/>
                  </a:lnTo>
                  <a:lnTo>
                    <a:pt x="548132" y="75565"/>
                  </a:lnTo>
                  <a:lnTo>
                    <a:pt x="546989" y="79375"/>
                  </a:lnTo>
                  <a:lnTo>
                    <a:pt x="549275" y="79375"/>
                  </a:lnTo>
                  <a:lnTo>
                    <a:pt x="549275" y="76835"/>
                  </a:lnTo>
                  <a:lnTo>
                    <a:pt x="552704" y="76835"/>
                  </a:lnTo>
                  <a:lnTo>
                    <a:pt x="552704" y="71767"/>
                  </a:lnTo>
                  <a:lnTo>
                    <a:pt x="553847" y="75565"/>
                  </a:lnTo>
                  <a:lnTo>
                    <a:pt x="554990" y="73025"/>
                  </a:lnTo>
                  <a:lnTo>
                    <a:pt x="557276" y="73025"/>
                  </a:lnTo>
                  <a:lnTo>
                    <a:pt x="556768" y="71767"/>
                  </a:lnTo>
                  <a:lnTo>
                    <a:pt x="556260" y="70485"/>
                  </a:lnTo>
                  <a:lnTo>
                    <a:pt x="554990" y="69215"/>
                  </a:lnTo>
                  <a:lnTo>
                    <a:pt x="553847" y="70485"/>
                  </a:lnTo>
                  <a:lnTo>
                    <a:pt x="553618" y="69215"/>
                  </a:lnTo>
                  <a:lnTo>
                    <a:pt x="553161" y="66675"/>
                  </a:lnTo>
                  <a:lnTo>
                    <a:pt x="552704" y="64135"/>
                  </a:lnTo>
                  <a:lnTo>
                    <a:pt x="558546" y="70485"/>
                  </a:lnTo>
                  <a:lnTo>
                    <a:pt x="556260" y="66675"/>
                  </a:lnTo>
                  <a:lnTo>
                    <a:pt x="558546" y="67945"/>
                  </a:lnTo>
                  <a:lnTo>
                    <a:pt x="559562" y="69215"/>
                  </a:lnTo>
                  <a:lnTo>
                    <a:pt x="560832" y="71767"/>
                  </a:lnTo>
                  <a:lnTo>
                    <a:pt x="561848" y="71767"/>
                  </a:lnTo>
                  <a:lnTo>
                    <a:pt x="559562" y="66675"/>
                  </a:lnTo>
                  <a:lnTo>
                    <a:pt x="559562" y="64135"/>
                  </a:lnTo>
                  <a:lnTo>
                    <a:pt x="565277" y="67945"/>
                  </a:lnTo>
                  <a:lnTo>
                    <a:pt x="562698" y="64135"/>
                  </a:lnTo>
                  <a:lnTo>
                    <a:pt x="561848" y="62865"/>
                  </a:lnTo>
                  <a:lnTo>
                    <a:pt x="564261" y="62865"/>
                  </a:lnTo>
                  <a:lnTo>
                    <a:pt x="566547" y="60325"/>
                  </a:lnTo>
                  <a:lnTo>
                    <a:pt x="569849" y="60325"/>
                  </a:lnTo>
                  <a:lnTo>
                    <a:pt x="569849" y="57785"/>
                  </a:lnTo>
                  <a:lnTo>
                    <a:pt x="574548" y="60325"/>
                  </a:lnTo>
                  <a:lnTo>
                    <a:pt x="575691" y="59067"/>
                  </a:lnTo>
                  <a:lnTo>
                    <a:pt x="574154" y="56515"/>
                  </a:lnTo>
                  <a:lnTo>
                    <a:pt x="571119" y="51435"/>
                  </a:lnTo>
                  <a:lnTo>
                    <a:pt x="575691" y="53975"/>
                  </a:lnTo>
                  <a:lnTo>
                    <a:pt x="575691" y="51435"/>
                  </a:lnTo>
                  <a:lnTo>
                    <a:pt x="576834" y="51435"/>
                  </a:lnTo>
                  <a:lnTo>
                    <a:pt x="576834" y="52717"/>
                  </a:lnTo>
                  <a:lnTo>
                    <a:pt x="577977" y="53975"/>
                  </a:lnTo>
                  <a:lnTo>
                    <a:pt x="579120" y="53975"/>
                  </a:lnTo>
                  <a:lnTo>
                    <a:pt x="576834" y="50165"/>
                  </a:lnTo>
                  <a:lnTo>
                    <a:pt x="581393" y="52717"/>
                  </a:lnTo>
                  <a:lnTo>
                    <a:pt x="582549" y="51435"/>
                  </a:lnTo>
                  <a:lnTo>
                    <a:pt x="582549" y="48895"/>
                  </a:lnTo>
                  <a:lnTo>
                    <a:pt x="582549" y="47625"/>
                  </a:lnTo>
                  <a:lnTo>
                    <a:pt x="587121" y="51435"/>
                  </a:lnTo>
                  <a:lnTo>
                    <a:pt x="588264" y="50165"/>
                  </a:lnTo>
                  <a:lnTo>
                    <a:pt x="589407" y="50165"/>
                  </a:lnTo>
                  <a:lnTo>
                    <a:pt x="588645" y="47625"/>
                  </a:lnTo>
                  <a:lnTo>
                    <a:pt x="588264" y="46367"/>
                  </a:lnTo>
                  <a:lnTo>
                    <a:pt x="587121" y="46367"/>
                  </a:lnTo>
                  <a:lnTo>
                    <a:pt x="585978" y="45085"/>
                  </a:lnTo>
                  <a:lnTo>
                    <a:pt x="585978" y="43815"/>
                  </a:lnTo>
                  <a:lnTo>
                    <a:pt x="588264" y="46367"/>
                  </a:lnTo>
                  <a:lnTo>
                    <a:pt x="588264" y="41275"/>
                  </a:lnTo>
                  <a:lnTo>
                    <a:pt x="591820" y="42545"/>
                  </a:lnTo>
                  <a:lnTo>
                    <a:pt x="592836" y="45085"/>
                  </a:lnTo>
                  <a:lnTo>
                    <a:pt x="594106" y="46367"/>
                  </a:lnTo>
                  <a:lnTo>
                    <a:pt x="591820" y="45085"/>
                  </a:lnTo>
                  <a:lnTo>
                    <a:pt x="594106" y="47625"/>
                  </a:lnTo>
                  <a:lnTo>
                    <a:pt x="595185" y="46367"/>
                  </a:lnTo>
                  <a:lnTo>
                    <a:pt x="596265" y="45085"/>
                  </a:lnTo>
                  <a:lnTo>
                    <a:pt x="597408" y="45085"/>
                  </a:lnTo>
                  <a:lnTo>
                    <a:pt x="594106" y="42545"/>
                  </a:lnTo>
                  <a:lnTo>
                    <a:pt x="594106" y="40017"/>
                  </a:lnTo>
                  <a:lnTo>
                    <a:pt x="596265" y="41275"/>
                  </a:lnTo>
                  <a:lnTo>
                    <a:pt x="595122" y="40017"/>
                  </a:lnTo>
                  <a:lnTo>
                    <a:pt x="594106" y="38735"/>
                  </a:lnTo>
                  <a:lnTo>
                    <a:pt x="592836" y="38735"/>
                  </a:lnTo>
                  <a:lnTo>
                    <a:pt x="592836" y="37465"/>
                  </a:lnTo>
                  <a:lnTo>
                    <a:pt x="591426" y="36690"/>
                  </a:lnTo>
                  <a:lnTo>
                    <a:pt x="591820" y="37465"/>
                  </a:lnTo>
                  <a:lnTo>
                    <a:pt x="590550" y="36195"/>
                  </a:lnTo>
                  <a:lnTo>
                    <a:pt x="591426" y="36690"/>
                  </a:lnTo>
                  <a:lnTo>
                    <a:pt x="590550" y="34925"/>
                  </a:lnTo>
                  <a:lnTo>
                    <a:pt x="590550" y="33667"/>
                  </a:lnTo>
                  <a:lnTo>
                    <a:pt x="595122" y="37465"/>
                  </a:lnTo>
                  <a:lnTo>
                    <a:pt x="595058" y="37325"/>
                  </a:lnTo>
                  <a:lnTo>
                    <a:pt x="594106" y="36195"/>
                  </a:lnTo>
                  <a:lnTo>
                    <a:pt x="594868" y="36868"/>
                  </a:lnTo>
                  <a:lnTo>
                    <a:pt x="594614" y="36195"/>
                  </a:lnTo>
                  <a:lnTo>
                    <a:pt x="594106" y="34925"/>
                  </a:lnTo>
                  <a:lnTo>
                    <a:pt x="597408" y="36195"/>
                  </a:lnTo>
                  <a:lnTo>
                    <a:pt x="597408" y="34925"/>
                  </a:lnTo>
                  <a:lnTo>
                    <a:pt x="595122" y="34925"/>
                  </a:lnTo>
                  <a:lnTo>
                    <a:pt x="594106" y="33667"/>
                  </a:lnTo>
                  <a:lnTo>
                    <a:pt x="595122" y="33667"/>
                  </a:lnTo>
                  <a:lnTo>
                    <a:pt x="594106" y="32385"/>
                  </a:lnTo>
                  <a:lnTo>
                    <a:pt x="592836" y="31127"/>
                  </a:lnTo>
                  <a:lnTo>
                    <a:pt x="596265" y="33667"/>
                  </a:lnTo>
                  <a:lnTo>
                    <a:pt x="594550" y="31127"/>
                  </a:lnTo>
                  <a:lnTo>
                    <a:pt x="593547" y="29654"/>
                  </a:lnTo>
                  <a:lnTo>
                    <a:pt x="587121" y="27317"/>
                  </a:lnTo>
                  <a:lnTo>
                    <a:pt x="588264" y="28575"/>
                  </a:lnTo>
                  <a:lnTo>
                    <a:pt x="587679" y="28575"/>
                  </a:lnTo>
                  <a:lnTo>
                    <a:pt x="589407" y="32385"/>
                  </a:lnTo>
                  <a:lnTo>
                    <a:pt x="587121" y="32385"/>
                  </a:lnTo>
                  <a:lnTo>
                    <a:pt x="585978" y="31127"/>
                  </a:lnTo>
                  <a:lnTo>
                    <a:pt x="583692" y="28575"/>
                  </a:lnTo>
                  <a:lnTo>
                    <a:pt x="579120" y="26035"/>
                  </a:lnTo>
                  <a:lnTo>
                    <a:pt x="580263" y="31127"/>
                  </a:lnTo>
                  <a:lnTo>
                    <a:pt x="575691" y="28575"/>
                  </a:lnTo>
                  <a:lnTo>
                    <a:pt x="576834" y="32385"/>
                  </a:lnTo>
                  <a:lnTo>
                    <a:pt x="574548" y="31127"/>
                  </a:lnTo>
                  <a:lnTo>
                    <a:pt x="573405" y="31127"/>
                  </a:lnTo>
                  <a:lnTo>
                    <a:pt x="573405" y="30276"/>
                  </a:lnTo>
                  <a:lnTo>
                    <a:pt x="572262" y="29845"/>
                  </a:lnTo>
                  <a:lnTo>
                    <a:pt x="573405" y="34925"/>
                  </a:lnTo>
                  <a:lnTo>
                    <a:pt x="571119" y="36195"/>
                  </a:lnTo>
                  <a:lnTo>
                    <a:pt x="571500" y="34925"/>
                  </a:lnTo>
                  <a:lnTo>
                    <a:pt x="572262" y="32385"/>
                  </a:lnTo>
                  <a:lnTo>
                    <a:pt x="571119" y="28575"/>
                  </a:lnTo>
                  <a:lnTo>
                    <a:pt x="567563" y="26035"/>
                  </a:lnTo>
                  <a:lnTo>
                    <a:pt x="569849" y="32385"/>
                  </a:lnTo>
                  <a:lnTo>
                    <a:pt x="568833" y="34925"/>
                  </a:lnTo>
                  <a:lnTo>
                    <a:pt x="566547" y="32385"/>
                  </a:lnTo>
                  <a:lnTo>
                    <a:pt x="565277" y="33667"/>
                  </a:lnTo>
                  <a:lnTo>
                    <a:pt x="565277" y="36195"/>
                  </a:lnTo>
                  <a:lnTo>
                    <a:pt x="566547" y="36195"/>
                  </a:lnTo>
                  <a:lnTo>
                    <a:pt x="566547" y="38735"/>
                  </a:lnTo>
                  <a:lnTo>
                    <a:pt x="565277" y="37465"/>
                  </a:lnTo>
                  <a:lnTo>
                    <a:pt x="565277" y="36195"/>
                  </a:lnTo>
                  <a:lnTo>
                    <a:pt x="564261" y="36195"/>
                  </a:lnTo>
                  <a:lnTo>
                    <a:pt x="561848" y="37465"/>
                  </a:lnTo>
                  <a:lnTo>
                    <a:pt x="561848" y="40017"/>
                  </a:lnTo>
                  <a:lnTo>
                    <a:pt x="560832" y="41275"/>
                  </a:lnTo>
                  <a:lnTo>
                    <a:pt x="560400" y="40855"/>
                  </a:lnTo>
                  <a:lnTo>
                    <a:pt x="559562" y="42545"/>
                  </a:lnTo>
                  <a:lnTo>
                    <a:pt x="558546" y="43815"/>
                  </a:lnTo>
                  <a:lnTo>
                    <a:pt x="558546" y="42545"/>
                  </a:lnTo>
                  <a:lnTo>
                    <a:pt x="557758" y="41719"/>
                  </a:lnTo>
                  <a:lnTo>
                    <a:pt x="556260" y="42545"/>
                  </a:lnTo>
                  <a:lnTo>
                    <a:pt x="554990" y="40017"/>
                  </a:lnTo>
                  <a:lnTo>
                    <a:pt x="552704" y="40017"/>
                  </a:lnTo>
                  <a:lnTo>
                    <a:pt x="556260" y="43815"/>
                  </a:lnTo>
                  <a:lnTo>
                    <a:pt x="554990" y="42545"/>
                  </a:lnTo>
                  <a:lnTo>
                    <a:pt x="554990" y="46367"/>
                  </a:lnTo>
                  <a:lnTo>
                    <a:pt x="551561" y="43815"/>
                  </a:lnTo>
                  <a:lnTo>
                    <a:pt x="551561" y="42545"/>
                  </a:lnTo>
                  <a:lnTo>
                    <a:pt x="551561" y="41275"/>
                  </a:lnTo>
                  <a:lnTo>
                    <a:pt x="553847" y="42545"/>
                  </a:lnTo>
                  <a:lnTo>
                    <a:pt x="554990" y="46367"/>
                  </a:lnTo>
                  <a:lnTo>
                    <a:pt x="554990" y="42545"/>
                  </a:lnTo>
                  <a:lnTo>
                    <a:pt x="552704" y="41275"/>
                  </a:lnTo>
                  <a:lnTo>
                    <a:pt x="552704" y="40017"/>
                  </a:lnTo>
                  <a:lnTo>
                    <a:pt x="552704" y="37465"/>
                  </a:lnTo>
                  <a:lnTo>
                    <a:pt x="550418" y="36195"/>
                  </a:lnTo>
                  <a:lnTo>
                    <a:pt x="549275" y="34925"/>
                  </a:lnTo>
                  <a:lnTo>
                    <a:pt x="546989" y="33667"/>
                  </a:lnTo>
                  <a:lnTo>
                    <a:pt x="549275" y="37465"/>
                  </a:lnTo>
                  <a:lnTo>
                    <a:pt x="546989" y="36195"/>
                  </a:lnTo>
                  <a:lnTo>
                    <a:pt x="544703" y="33667"/>
                  </a:lnTo>
                  <a:lnTo>
                    <a:pt x="543560" y="33667"/>
                  </a:lnTo>
                  <a:lnTo>
                    <a:pt x="543560" y="34925"/>
                  </a:lnTo>
                  <a:lnTo>
                    <a:pt x="542417" y="34925"/>
                  </a:lnTo>
                  <a:lnTo>
                    <a:pt x="544703" y="36195"/>
                  </a:lnTo>
                  <a:lnTo>
                    <a:pt x="545846" y="37465"/>
                  </a:lnTo>
                  <a:lnTo>
                    <a:pt x="546989" y="40017"/>
                  </a:lnTo>
                  <a:lnTo>
                    <a:pt x="544703" y="40017"/>
                  </a:lnTo>
                  <a:lnTo>
                    <a:pt x="545846" y="41275"/>
                  </a:lnTo>
                  <a:lnTo>
                    <a:pt x="538988" y="42545"/>
                  </a:lnTo>
                  <a:lnTo>
                    <a:pt x="537260" y="41275"/>
                  </a:lnTo>
                  <a:lnTo>
                    <a:pt x="535559" y="40017"/>
                  </a:lnTo>
                  <a:lnTo>
                    <a:pt x="536702" y="41275"/>
                  </a:lnTo>
                  <a:lnTo>
                    <a:pt x="534416" y="40017"/>
                  </a:lnTo>
                  <a:lnTo>
                    <a:pt x="536702" y="42545"/>
                  </a:lnTo>
                  <a:lnTo>
                    <a:pt x="535559" y="42545"/>
                  </a:lnTo>
                  <a:lnTo>
                    <a:pt x="535559" y="120015"/>
                  </a:lnTo>
                  <a:lnTo>
                    <a:pt x="532130" y="120015"/>
                  </a:lnTo>
                  <a:lnTo>
                    <a:pt x="534416" y="121285"/>
                  </a:lnTo>
                  <a:lnTo>
                    <a:pt x="533273" y="121285"/>
                  </a:lnTo>
                  <a:lnTo>
                    <a:pt x="533273" y="122567"/>
                  </a:lnTo>
                  <a:lnTo>
                    <a:pt x="532130" y="121285"/>
                  </a:lnTo>
                  <a:lnTo>
                    <a:pt x="530987" y="121285"/>
                  </a:lnTo>
                  <a:lnTo>
                    <a:pt x="530987" y="125095"/>
                  </a:lnTo>
                  <a:lnTo>
                    <a:pt x="528701" y="122567"/>
                  </a:lnTo>
                  <a:lnTo>
                    <a:pt x="528701" y="123825"/>
                  </a:lnTo>
                  <a:lnTo>
                    <a:pt x="526415" y="123825"/>
                  </a:lnTo>
                  <a:lnTo>
                    <a:pt x="526415" y="125095"/>
                  </a:lnTo>
                  <a:lnTo>
                    <a:pt x="526415" y="128917"/>
                  </a:lnTo>
                  <a:lnTo>
                    <a:pt x="525272" y="127114"/>
                  </a:lnTo>
                  <a:lnTo>
                    <a:pt x="525272" y="146685"/>
                  </a:lnTo>
                  <a:lnTo>
                    <a:pt x="524002" y="147967"/>
                  </a:lnTo>
                  <a:lnTo>
                    <a:pt x="522859" y="146685"/>
                  </a:lnTo>
                  <a:lnTo>
                    <a:pt x="521716" y="145415"/>
                  </a:lnTo>
                  <a:lnTo>
                    <a:pt x="524002" y="146685"/>
                  </a:lnTo>
                  <a:lnTo>
                    <a:pt x="523240" y="145415"/>
                  </a:lnTo>
                  <a:lnTo>
                    <a:pt x="521716" y="142875"/>
                  </a:lnTo>
                  <a:lnTo>
                    <a:pt x="524002" y="144145"/>
                  </a:lnTo>
                  <a:lnTo>
                    <a:pt x="525272" y="146685"/>
                  </a:lnTo>
                  <a:lnTo>
                    <a:pt x="525272" y="127114"/>
                  </a:lnTo>
                  <a:lnTo>
                    <a:pt x="524002" y="125095"/>
                  </a:lnTo>
                  <a:lnTo>
                    <a:pt x="526415" y="125095"/>
                  </a:lnTo>
                  <a:lnTo>
                    <a:pt x="522986" y="122567"/>
                  </a:lnTo>
                  <a:lnTo>
                    <a:pt x="525272" y="122567"/>
                  </a:lnTo>
                  <a:lnTo>
                    <a:pt x="526415" y="125095"/>
                  </a:lnTo>
                  <a:lnTo>
                    <a:pt x="526415" y="123825"/>
                  </a:lnTo>
                  <a:lnTo>
                    <a:pt x="526415" y="122567"/>
                  </a:lnTo>
                  <a:lnTo>
                    <a:pt x="528701" y="123825"/>
                  </a:lnTo>
                  <a:lnTo>
                    <a:pt x="528701" y="122567"/>
                  </a:lnTo>
                  <a:lnTo>
                    <a:pt x="528701" y="120015"/>
                  </a:lnTo>
                  <a:lnTo>
                    <a:pt x="525272" y="117475"/>
                  </a:lnTo>
                  <a:lnTo>
                    <a:pt x="525272" y="114935"/>
                  </a:lnTo>
                  <a:lnTo>
                    <a:pt x="526415" y="116217"/>
                  </a:lnTo>
                  <a:lnTo>
                    <a:pt x="527558" y="114935"/>
                  </a:lnTo>
                  <a:lnTo>
                    <a:pt x="529844" y="116217"/>
                  </a:lnTo>
                  <a:lnTo>
                    <a:pt x="529844" y="118745"/>
                  </a:lnTo>
                  <a:lnTo>
                    <a:pt x="528701" y="117475"/>
                  </a:lnTo>
                  <a:lnTo>
                    <a:pt x="529844" y="120015"/>
                  </a:lnTo>
                  <a:lnTo>
                    <a:pt x="532130" y="121285"/>
                  </a:lnTo>
                  <a:lnTo>
                    <a:pt x="532130" y="120015"/>
                  </a:lnTo>
                  <a:lnTo>
                    <a:pt x="531558" y="118745"/>
                  </a:lnTo>
                  <a:lnTo>
                    <a:pt x="530987" y="117475"/>
                  </a:lnTo>
                  <a:lnTo>
                    <a:pt x="532130" y="117475"/>
                  </a:lnTo>
                  <a:lnTo>
                    <a:pt x="535559" y="120015"/>
                  </a:lnTo>
                  <a:lnTo>
                    <a:pt x="535559" y="42545"/>
                  </a:lnTo>
                  <a:lnTo>
                    <a:pt x="534416" y="42545"/>
                  </a:lnTo>
                  <a:lnTo>
                    <a:pt x="533273" y="40017"/>
                  </a:lnTo>
                  <a:lnTo>
                    <a:pt x="532879" y="38735"/>
                  </a:lnTo>
                  <a:lnTo>
                    <a:pt x="532130" y="36195"/>
                  </a:lnTo>
                  <a:lnTo>
                    <a:pt x="534416" y="36195"/>
                  </a:lnTo>
                  <a:lnTo>
                    <a:pt x="532130" y="34925"/>
                  </a:lnTo>
                  <a:lnTo>
                    <a:pt x="528701" y="36195"/>
                  </a:lnTo>
                  <a:lnTo>
                    <a:pt x="528701" y="38735"/>
                  </a:lnTo>
                  <a:lnTo>
                    <a:pt x="527558" y="38735"/>
                  </a:lnTo>
                  <a:lnTo>
                    <a:pt x="527558" y="36195"/>
                  </a:lnTo>
                  <a:lnTo>
                    <a:pt x="525272" y="36195"/>
                  </a:lnTo>
                  <a:lnTo>
                    <a:pt x="526415" y="38735"/>
                  </a:lnTo>
                  <a:lnTo>
                    <a:pt x="526415" y="40017"/>
                  </a:lnTo>
                  <a:lnTo>
                    <a:pt x="522986" y="38735"/>
                  </a:lnTo>
                  <a:lnTo>
                    <a:pt x="525272" y="41275"/>
                  </a:lnTo>
                  <a:lnTo>
                    <a:pt x="524002" y="41275"/>
                  </a:lnTo>
                  <a:lnTo>
                    <a:pt x="526415" y="43815"/>
                  </a:lnTo>
                  <a:lnTo>
                    <a:pt x="524002" y="42545"/>
                  </a:lnTo>
                  <a:lnTo>
                    <a:pt x="526415" y="46367"/>
                  </a:lnTo>
                  <a:lnTo>
                    <a:pt x="522986" y="45085"/>
                  </a:lnTo>
                  <a:lnTo>
                    <a:pt x="527558" y="48895"/>
                  </a:lnTo>
                  <a:lnTo>
                    <a:pt x="522986" y="47625"/>
                  </a:lnTo>
                  <a:lnTo>
                    <a:pt x="525272" y="50165"/>
                  </a:lnTo>
                  <a:lnTo>
                    <a:pt x="521716" y="50165"/>
                  </a:lnTo>
                  <a:lnTo>
                    <a:pt x="522135" y="48895"/>
                  </a:lnTo>
                  <a:lnTo>
                    <a:pt x="522986" y="46367"/>
                  </a:lnTo>
                  <a:lnTo>
                    <a:pt x="520700" y="46367"/>
                  </a:lnTo>
                  <a:lnTo>
                    <a:pt x="521716" y="48895"/>
                  </a:lnTo>
                  <a:lnTo>
                    <a:pt x="519430" y="48895"/>
                  </a:lnTo>
                  <a:lnTo>
                    <a:pt x="519430" y="128917"/>
                  </a:lnTo>
                  <a:lnTo>
                    <a:pt x="518414" y="130175"/>
                  </a:lnTo>
                  <a:lnTo>
                    <a:pt x="514858" y="130175"/>
                  </a:lnTo>
                  <a:lnTo>
                    <a:pt x="514858" y="131445"/>
                  </a:lnTo>
                  <a:lnTo>
                    <a:pt x="513715" y="132715"/>
                  </a:lnTo>
                  <a:lnTo>
                    <a:pt x="513715" y="136525"/>
                  </a:lnTo>
                  <a:lnTo>
                    <a:pt x="512572" y="136525"/>
                  </a:lnTo>
                  <a:lnTo>
                    <a:pt x="511429" y="137795"/>
                  </a:lnTo>
                  <a:lnTo>
                    <a:pt x="510286" y="135267"/>
                  </a:lnTo>
                  <a:lnTo>
                    <a:pt x="510286" y="133985"/>
                  </a:lnTo>
                  <a:lnTo>
                    <a:pt x="512572" y="133985"/>
                  </a:lnTo>
                  <a:lnTo>
                    <a:pt x="512572" y="135267"/>
                  </a:lnTo>
                  <a:lnTo>
                    <a:pt x="513715" y="136525"/>
                  </a:lnTo>
                  <a:lnTo>
                    <a:pt x="513715" y="132715"/>
                  </a:lnTo>
                  <a:lnTo>
                    <a:pt x="512572" y="131445"/>
                  </a:lnTo>
                  <a:lnTo>
                    <a:pt x="512572" y="130175"/>
                  </a:lnTo>
                  <a:lnTo>
                    <a:pt x="514858" y="130175"/>
                  </a:lnTo>
                  <a:lnTo>
                    <a:pt x="513715" y="127635"/>
                  </a:lnTo>
                  <a:lnTo>
                    <a:pt x="516001" y="125095"/>
                  </a:lnTo>
                  <a:lnTo>
                    <a:pt x="519430" y="128917"/>
                  </a:lnTo>
                  <a:lnTo>
                    <a:pt x="519430" y="48895"/>
                  </a:lnTo>
                  <a:lnTo>
                    <a:pt x="518414" y="47625"/>
                  </a:lnTo>
                  <a:lnTo>
                    <a:pt x="518414" y="46367"/>
                  </a:lnTo>
                  <a:lnTo>
                    <a:pt x="517144" y="45085"/>
                  </a:lnTo>
                  <a:lnTo>
                    <a:pt x="518414" y="42545"/>
                  </a:lnTo>
                  <a:lnTo>
                    <a:pt x="521716" y="42545"/>
                  </a:lnTo>
                  <a:lnTo>
                    <a:pt x="521716" y="40017"/>
                  </a:lnTo>
                  <a:lnTo>
                    <a:pt x="518414" y="38735"/>
                  </a:lnTo>
                  <a:lnTo>
                    <a:pt x="518121" y="42545"/>
                  </a:lnTo>
                  <a:lnTo>
                    <a:pt x="515340" y="42545"/>
                  </a:lnTo>
                  <a:lnTo>
                    <a:pt x="512356" y="43815"/>
                  </a:lnTo>
                  <a:lnTo>
                    <a:pt x="512064" y="44627"/>
                  </a:lnTo>
                  <a:lnTo>
                    <a:pt x="512064" y="42672"/>
                  </a:lnTo>
                  <a:lnTo>
                    <a:pt x="509016" y="39624"/>
                  </a:lnTo>
                  <a:lnTo>
                    <a:pt x="509016" y="36830"/>
                  </a:lnTo>
                  <a:lnTo>
                    <a:pt x="505968" y="36830"/>
                  </a:lnTo>
                  <a:lnTo>
                    <a:pt x="509016" y="42672"/>
                  </a:lnTo>
                  <a:lnTo>
                    <a:pt x="511797" y="45351"/>
                  </a:lnTo>
                  <a:lnTo>
                    <a:pt x="511429" y="46367"/>
                  </a:lnTo>
                  <a:lnTo>
                    <a:pt x="510286" y="45745"/>
                  </a:lnTo>
                  <a:lnTo>
                    <a:pt x="510286" y="51435"/>
                  </a:lnTo>
                  <a:lnTo>
                    <a:pt x="510286" y="131445"/>
                  </a:lnTo>
                  <a:lnTo>
                    <a:pt x="510286" y="132715"/>
                  </a:lnTo>
                  <a:lnTo>
                    <a:pt x="509143" y="132715"/>
                  </a:lnTo>
                  <a:lnTo>
                    <a:pt x="508571" y="131445"/>
                  </a:lnTo>
                  <a:lnTo>
                    <a:pt x="508000" y="130175"/>
                  </a:lnTo>
                  <a:lnTo>
                    <a:pt x="510286" y="131445"/>
                  </a:lnTo>
                  <a:lnTo>
                    <a:pt x="510286" y="51435"/>
                  </a:lnTo>
                  <a:lnTo>
                    <a:pt x="506857" y="51435"/>
                  </a:lnTo>
                  <a:lnTo>
                    <a:pt x="504571" y="48895"/>
                  </a:lnTo>
                  <a:lnTo>
                    <a:pt x="504571" y="53975"/>
                  </a:lnTo>
                  <a:lnTo>
                    <a:pt x="502285" y="53975"/>
                  </a:lnTo>
                  <a:lnTo>
                    <a:pt x="503428" y="56515"/>
                  </a:lnTo>
                  <a:lnTo>
                    <a:pt x="501713" y="55245"/>
                  </a:lnTo>
                  <a:lnTo>
                    <a:pt x="499999" y="53975"/>
                  </a:lnTo>
                  <a:lnTo>
                    <a:pt x="498856" y="52717"/>
                  </a:lnTo>
                  <a:lnTo>
                    <a:pt x="502285" y="51435"/>
                  </a:lnTo>
                  <a:lnTo>
                    <a:pt x="504571" y="53975"/>
                  </a:lnTo>
                  <a:lnTo>
                    <a:pt x="504571" y="48895"/>
                  </a:lnTo>
                  <a:lnTo>
                    <a:pt x="506857" y="47625"/>
                  </a:lnTo>
                  <a:lnTo>
                    <a:pt x="509143" y="48895"/>
                  </a:lnTo>
                  <a:lnTo>
                    <a:pt x="510286" y="51435"/>
                  </a:lnTo>
                  <a:lnTo>
                    <a:pt x="510286" y="45745"/>
                  </a:lnTo>
                  <a:lnTo>
                    <a:pt x="507453" y="44170"/>
                  </a:lnTo>
                  <a:lnTo>
                    <a:pt x="509016" y="42672"/>
                  </a:lnTo>
                  <a:lnTo>
                    <a:pt x="505968" y="39624"/>
                  </a:lnTo>
                  <a:lnTo>
                    <a:pt x="502920" y="39624"/>
                  </a:lnTo>
                  <a:lnTo>
                    <a:pt x="504532" y="42799"/>
                  </a:lnTo>
                  <a:lnTo>
                    <a:pt x="503428" y="51435"/>
                  </a:lnTo>
                  <a:lnTo>
                    <a:pt x="497713" y="48895"/>
                  </a:lnTo>
                  <a:lnTo>
                    <a:pt x="494284" y="48895"/>
                  </a:lnTo>
                  <a:lnTo>
                    <a:pt x="496570" y="52717"/>
                  </a:lnTo>
                  <a:lnTo>
                    <a:pt x="493776" y="51676"/>
                  </a:lnTo>
                  <a:lnTo>
                    <a:pt x="493776" y="50292"/>
                  </a:lnTo>
                  <a:lnTo>
                    <a:pt x="490728" y="50292"/>
                  </a:lnTo>
                  <a:lnTo>
                    <a:pt x="490728" y="48133"/>
                  </a:lnTo>
                  <a:lnTo>
                    <a:pt x="484632" y="45720"/>
                  </a:lnTo>
                  <a:lnTo>
                    <a:pt x="487680" y="50292"/>
                  </a:lnTo>
                  <a:lnTo>
                    <a:pt x="487680" y="48133"/>
                  </a:lnTo>
                  <a:lnTo>
                    <a:pt x="490639" y="50292"/>
                  </a:lnTo>
                  <a:lnTo>
                    <a:pt x="493141" y="52120"/>
                  </a:lnTo>
                  <a:lnTo>
                    <a:pt x="493141" y="52717"/>
                  </a:lnTo>
                  <a:lnTo>
                    <a:pt x="491998" y="51435"/>
                  </a:lnTo>
                  <a:lnTo>
                    <a:pt x="489712" y="51435"/>
                  </a:lnTo>
                  <a:lnTo>
                    <a:pt x="491998" y="52717"/>
                  </a:lnTo>
                  <a:lnTo>
                    <a:pt x="490855" y="55245"/>
                  </a:lnTo>
                  <a:lnTo>
                    <a:pt x="488569" y="52717"/>
                  </a:lnTo>
                  <a:lnTo>
                    <a:pt x="489712" y="57785"/>
                  </a:lnTo>
                  <a:lnTo>
                    <a:pt x="488569" y="57365"/>
                  </a:lnTo>
                  <a:lnTo>
                    <a:pt x="488569" y="57785"/>
                  </a:lnTo>
                  <a:lnTo>
                    <a:pt x="488569" y="60325"/>
                  </a:lnTo>
                  <a:lnTo>
                    <a:pt x="488569" y="140335"/>
                  </a:lnTo>
                  <a:lnTo>
                    <a:pt x="488569" y="141617"/>
                  </a:lnTo>
                  <a:lnTo>
                    <a:pt x="487426" y="141617"/>
                  </a:lnTo>
                  <a:lnTo>
                    <a:pt x="486156" y="137795"/>
                  </a:lnTo>
                  <a:lnTo>
                    <a:pt x="488569" y="140335"/>
                  </a:lnTo>
                  <a:lnTo>
                    <a:pt x="488569" y="60325"/>
                  </a:lnTo>
                  <a:lnTo>
                    <a:pt x="486156" y="59067"/>
                  </a:lnTo>
                  <a:lnTo>
                    <a:pt x="485140" y="59067"/>
                  </a:lnTo>
                  <a:lnTo>
                    <a:pt x="485140" y="56515"/>
                  </a:lnTo>
                  <a:lnTo>
                    <a:pt x="486156" y="56515"/>
                  </a:lnTo>
                  <a:lnTo>
                    <a:pt x="488569" y="57785"/>
                  </a:lnTo>
                  <a:lnTo>
                    <a:pt x="488569" y="57365"/>
                  </a:lnTo>
                  <a:lnTo>
                    <a:pt x="486270" y="56515"/>
                  </a:lnTo>
                  <a:lnTo>
                    <a:pt x="482854" y="55245"/>
                  </a:lnTo>
                  <a:lnTo>
                    <a:pt x="482854" y="59067"/>
                  </a:lnTo>
                  <a:lnTo>
                    <a:pt x="483870" y="59067"/>
                  </a:lnTo>
                  <a:lnTo>
                    <a:pt x="483870" y="62865"/>
                  </a:lnTo>
                  <a:lnTo>
                    <a:pt x="482854" y="61595"/>
                  </a:lnTo>
                  <a:lnTo>
                    <a:pt x="482854" y="59067"/>
                  </a:lnTo>
                  <a:lnTo>
                    <a:pt x="481584" y="57785"/>
                  </a:lnTo>
                  <a:lnTo>
                    <a:pt x="477012" y="57785"/>
                  </a:lnTo>
                  <a:lnTo>
                    <a:pt x="478155" y="62865"/>
                  </a:lnTo>
                  <a:lnTo>
                    <a:pt x="481584" y="62865"/>
                  </a:lnTo>
                  <a:lnTo>
                    <a:pt x="483870" y="64135"/>
                  </a:lnTo>
                  <a:lnTo>
                    <a:pt x="482854" y="66675"/>
                  </a:lnTo>
                  <a:lnTo>
                    <a:pt x="481584" y="65976"/>
                  </a:lnTo>
                  <a:lnTo>
                    <a:pt x="481584" y="177165"/>
                  </a:lnTo>
                  <a:lnTo>
                    <a:pt x="478155" y="177165"/>
                  </a:lnTo>
                  <a:lnTo>
                    <a:pt x="478155" y="175895"/>
                  </a:lnTo>
                  <a:lnTo>
                    <a:pt x="480568" y="175895"/>
                  </a:lnTo>
                  <a:lnTo>
                    <a:pt x="481584" y="177165"/>
                  </a:lnTo>
                  <a:lnTo>
                    <a:pt x="481584" y="65976"/>
                  </a:lnTo>
                  <a:lnTo>
                    <a:pt x="480568" y="65417"/>
                  </a:lnTo>
                  <a:lnTo>
                    <a:pt x="479361" y="64135"/>
                  </a:lnTo>
                  <a:lnTo>
                    <a:pt x="478155" y="62865"/>
                  </a:lnTo>
                  <a:lnTo>
                    <a:pt x="475869" y="62865"/>
                  </a:lnTo>
                  <a:lnTo>
                    <a:pt x="472567" y="60325"/>
                  </a:lnTo>
                  <a:lnTo>
                    <a:pt x="470154" y="61595"/>
                  </a:lnTo>
                  <a:lnTo>
                    <a:pt x="472567" y="64135"/>
                  </a:lnTo>
                  <a:lnTo>
                    <a:pt x="470154" y="62865"/>
                  </a:lnTo>
                  <a:lnTo>
                    <a:pt x="470154" y="64135"/>
                  </a:lnTo>
                  <a:lnTo>
                    <a:pt x="469011" y="62865"/>
                  </a:lnTo>
                  <a:lnTo>
                    <a:pt x="472567" y="69215"/>
                  </a:lnTo>
                  <a:lnTo>
                    <a:pt x="461010" y="65417"/>
                  </a:lnTo>
                  <a:lnTo>
                    <a:pt x="462445" y="69418"/>
                  </a:lnTo>
                  <a:lnTo>
                    <a:pt x="467868" y="73025"/>
                  </a:lnTo>
                  <a:lnTo>
                    <a:pt x="465582" y="73025"/>
                  </a:lnTo>
                  <a:lnTo>
                    <a:pt x="466725" y="75565"/>
                  </a:lnTo>
                  <a:lnTo>
                    <a:pt x="464439" y="73025"/>
                  </a:lnTo>
                  <a:lnTo>
                    <a:pt x="462711" y="70167"/>
                  </a:lnTo>
                  <a:lnTo>
                    <a:pt x="463296" y="71767"/>
                  </a:lnTo>
                  <a:lnTo>
                    <a:pt x="459930" y="71767"/>
                  </a:lnTo>
                  <a:lnTo>
                    <a:pt x="459867" y="164465"/>
                  </a:lnTo>
                  <a:lnTo>
                    <a:pt x="458724" y="164465"/>
                  </a:lnTo>
                  <a:lnTo>
                    <a:pt x="456438" y="161937"/>
                  </a:lnTo>
                  <a:lnTo>
                    <a:pt x="458724" y="161937"/>
                  </a:lnTo>
                  <a:lnTo>
                    <a:pt x="457581" y="160667"/>
                  </a:lnTo>
                  <a:lnTo>
                    <a:pt x="457581" y="159385"/>
                  </a:lnTo>
                  <a:lnTo>
                    <a:pt x="458724" y="160667"/>
                  </a:lnTo>
                  <a:lnTo>
                    <a:pt x="459752" y="162941"/>
                  </a:lnTo>
                  <a:lnTo>
                    <a:pt x="459867" y="164465"/>
                  </a:lnTo>
                  <a:lnTo>
                    <a:pt x="459867" y="71843"/>
                  </a:lnTo>
                  <a:lnTo>
                    <a:pt x="458711" y="73025"/>
                  </a:lnTo>
                  <a:lnTo>
                    <a:pt x="457504" y="75565"/>
                  </a:lnTo>
                  <a:lnTo>
                    <a:pt x="455295" y="75565"/>
                  </a:lnTo>
                  <a:lnTo>
                    <a:pt x="455295" y="73025"/>
                  </a:lnTo>
                  <a:lnTo>
                    <a:pt x="454672" y="72339"/>
                  </a:lnTo>
                  <a:lnTo>
                    <a:pt x="457073" y="73279"/>
                  </a:lnTo>
                  <a:lnTo>
                    <a:pt x="453517" y="69342"/>
                  </a:lnTo>
                  <a:lnTo>
                    <a:pt x="449961" y="69342"/>
                  </a:lnTo>
                  <a:lnTo>
                    <a:pt x="453275" y="71729"/>
                  </a:lnTo>
                  <a:lnTo>
                    <a:pt x="454152" y="75565"/>
                  </a:lnTo>
                  <a:lnTo>
                    <a:pt x="456438" y="79375"/>
                  </a:lnTo>
                  <a:lnTo>
                    <a:pt x="453009" y="78117"/>
                  </a:lnTo>
                  <a:lnTo>
                    <a:pt x="450596" y="78117"/>
                  </a:lnTo>
                  <a:lnTo>
                    <a:pt x="450596" y="75565"/>
                  </a:lnTo>
                  <a:lnTo>
                    <a:pt x="445008" y="75565"/>
                  </a:lnTo>
                  <a:lnTo>
                    <a:pt x="447294" y="78117"/>
                  </a:lnTo>
                  <a:lnTo>
                    <a:pt x="448310" y="79375"/>
                  </a:lnTo>
                  <a:lnTo>
                    <a:pt x="445008" y="76835"/>
                  </a:lnTo>
                  <a:lnTo>
                    <a:pt x="443738" y="76835"/>
                  </a:lnTo>
                  <a:lnTo>
                    <a:pt x="445008" y="80645"/>
                  </a:lnTo>
                  <a:lnTo>
                    <a:pt x="441579" y="79375"/>
                  </a:lnTo>
                  <a:lnTo>
                    <a:pt x="441579" y="83185"/>
                  </a:lnTo>
                  <a:lnTo>
                    <a:pt x="438023" y="83185"/>
                  </a:lnTo>
                  <a:lnTo>
                    <a:pt x="434581" y="85737"/>
                  </a:lnTo>
                  <a:lnTo>
                    <a:pt x="432308" y="86995"/>
                  </a:lnTo>
                  <a:lnTo>
                    <a:pt x="418592" y="95097"/>
                  </a:lnTo>
                  <a:lnTo>
                    <a:pt x="418592" y="234315"/>
                  </a:lnTo>
                  <a:lnTo>
                    <a:pt x="418592" y="235585"/>
                  </a:lnTo>
                  <a:lnTo>
                    <a:pt x="418592" y="297815"/>
                  </a:lnTo>
                  <a:lnTo>
                    <a:pt x="416306" y="296557"/>
                  </a:lnTo>
                  <a:lnTo>
                    <a:pt x="415544" y="295275"/>
                  </a:lnTo>
                  <a:lnTo>
                    <a:pt x="414782" y="294017"/>
                  </a:lnTo>
                  <a:lnTo>
                    <a:pt x="414020" y="292735"/>
                  </a:lnTo>
                  <a:lnTo>
                    <a:pt x="416306" y="292735"/>
                  </a:lnTo>
                  <a:lnTo>
                    <a:pt x="417449" y="295275"/>
                  </a:lnTo>
                  <a:lnTo>
                    <a:pt x="416306" y="295275"/>
                  </a:lnTo>
                  <a:lnTo>
                    <a:pt x="418592" y="297815"/>
                  </a:lnTo>
                  <a:lnTo>
                    <a:pt x="418592" y="235585"/>
                  </a:lnTo>
                  <a:lnTo>
                    <a:pt x="417449" y="236867"/>
                  </a:lnTo>
                  <a:lnTo>
                    <a:pt x="415163" y="235585"/>
                  </a:lnTo>
                  <a:lnTo>
                    <a:pt x="414020" y="234315"/>
                  </a:lnTo>
                  <a:lnTo>
                    <a:pt x="410591" y="229235"/>
                  </a:lnTo>
                  <a:lnTo>
                    <a:pt x="414020" y="230517"/>
                  </a:lnTo>
                  <a:lnTo>
                    <a:pt x="415163" y="234315"/>
                  </a:lnTo>
                  <a:lnTo>
                    <a:pt x="418592" y="234315"/>
                  </a:lnTo>
                  <a:lnTo>
                    <a:pt x="418592" y="95097"/>
                  </a:lnTo>
                  <a:lnTo>
                    <a:pt x="404749" y="103276"/>
                  </a:lnTo>
                  <a:lnTo>
                    <a:pt x="404749" y="305435"/>
                  </a:lnTo>
                  <a:lnTo>
                    <a:pt x="404749" y="306717"/>
                  </a:lnTo>
                  <a:lnTo>
                    <a:pt x="402463" y="305435"/>
                  </a:lnTo>
                  <a:lnTo>
                    <a:pt x="402463" y="301625"/>
                  </a:lnTo>
                  <a:lnTo>
                    <a:pt x="403733" y="302907"/>
                  </a:lnTo>
                  <a:lnTo>
                    <a:pt x="404749" y="305435"/>
                  </a:lnTo>
                  <a:lnTo>
                    <a:pt x="404749" y="103276"/>
                  </a:lnTo>
                  <a:lnTo>
                    <a:pt x="402463" y="104622"/>
                  </a:lnTo>
                  <a:lnTo>
                    <a:pt x="402463" y="247015"/>
                  </a:lnTo>
                  <a:lnTo>
                    <a:pt x="401320" y="245757"/>
                  </a:lnTo>
                  <a:lnTo>
                    <a:pt x="400177" y="245757"/>
                  </a:lnTo>
                  <a:lnTo>
                    <a:pt x="401447" y="247015"/>
                  </a:lnTo>
                  <a:lnTo>
                    <a:pt x="399161" y="245389"/>
                  </a:lnTo>
                  <a:lnTo>
                    <a:pt x="399161" y="321957"/>
                  </a:lnTo>
                  <a:lnTo>
                    <a:pt x="397891" y="323215"/>
                  </a:lnTo>
                  <a:lnTo>
                    <a:pt x="393319" y="320675"/>
                  </a:lnTo>
                  <a:lnTo>
                    <a:pt x="393319" y="313067"/>
                  </a:lnTo>
                  <a:lnTo>
                    <a:pt x="397891" y="318135"/>
                  </a:lnTo>
                  <a:lnTo>
                    <a:pt x="395605" y="318135"/>
                  </a:lnTo>
                  <a:lnTo>
                    <a:pt x="399161" y="321957"/>
                  </a:lnTo>
                  <a:lnTo>
                    <a:pt x="399161" y="245389"/>
                  </a:lnTo>
                  <a:lnTo>
                    <a:pt x="397891" y="244475"/>
                  </a:lnTo>
                  <a:lnTo>
                    <a:pt x="396748" y="240665"/>
                  </a:lnTo>
                  <a:lnTo>
                    <a:pt x="400177" y="240665"/>
                  </a:lnTo>
                  <a:lnTo>
                    <a:pt x="400177" y="244475"/>
                  </a:lnTo>
                  <a:lnTo>
                    <a:pt x="401320" y="245757"/>
                  </a:lnTo>
                  <a:lnTo>
                    <a:pt x="401447" y="245757"/>
                  </a:lnTo>
                  <a:lnTo>
                    <a:pt x="402463" y="247015"/>
                  </a:lnTo>
                  <a:lnTo>
                    <a:pt x="402463" y="104622"/>
                  </a:lnTo>
                  <a:lnTo>
                    <a:pt x="353301" y="137795"/>
                  </a:lnTo>
                  <a:lnTo>
                    <a:pt x="317398" y="167017"/>
                  </a:lnTo>
                  <a:lnTo>
                    <a:pt x="283210" y="198767"/>
                  </a:lnTo>
                  <a:lnTo>
                    <a:pt x="250228" y="230517"/>
                  </a:lnTo>
                  <a:lnTo>
                    <a:pt x="217932" y="263525"/>
                  </a:lnTo>
                  <a:lnTo>
                    <a:pt x="215646" y="262267"/>
                  </a:lnTo>
                  <a:lnTo>
                    <a:pt x="215646" y="263525"/>
                  </a:lnTo>
                  <a:lnTo>
                    <a:pt x="213360" y="262267"/>
                  </a:lnTo>
                  <a:lnTo>
                    <a:pt x="215646" y="268617"/>
                  </a:lnTo>
                  <a:lnTo>
                    <a:pt x="212090" y="264807"/>
                  </a:lnTo>
                  <a:lnTo>
                    <a:pt x="213360" y="264807"/>
                  </a:lnTo>
                  <a:lnTo>
                    <a:pt x="212090" y="259715"/>
                  </a:lnTo>
                  <a:lnTo>
                    <a:pt x="215646" y="263525"/>
                  </a:lnTo>
                  <a:lnTo>
                    <a:pt x="215646" y="262267"/>
                  </a:lnTo>
                  <a:lnTo>
                    <a:pt x="215646" y="260985"/>
                  </a:lnTo>
                  <a:lnTo>
                    <a:pt x="214376" y="259715"/>
                  </a:lnTo>
                  <a:lnTo>
                    <a:pt x="222504" y="258457"/>
                  </a:lnTo>
                  <a:lnTo>
                    <a:pt x="222504" y="247015"/>
                  </a:lnTo>
                  <a:lnTo>
                    <a:pt x="224637" y="246684"/>
                  </a:lnTo>
                  <a:lnTo>
                    <a:pt x="223647" y="244475"/>
                  </a:lnTo>
                  <a:lnTo>
                    <a:pt x="224790" y="244475"/>
                  </a:lnTo>
                  <a:lnTo>
                    <a:pt x="223647" y="243217"/>
                  </a:lnTo>
                  <a:lnTo>
                    <a:pt x="224790" y="243217"/>
                  </a:lnTo>
                  <a:lnTo>
                    <a:pt x="228219" y="245757"/>
                  </a:lnTo>
                  <a:lnTo>
                    <a:pt x="226491" y="246392"/>
                  </a:lnTo>
                  <a:lnTo>
                    <a:pt x="230505" y="245757"/>
                  </a:lnTo>
                  <a:lnTo>
                    <a:pt x="229362" y="244475"/>
                  </a:lnTo>
                  <a:lnTo>
                    <a:pt x="230505" y="243217"/>
                  </a:lnTo>
                  <a:lnTo>
                    <a:pt x="230505" y="244475"/>
                  </a:lnTo>
                  <a:lnTo>
                    <a:pt x="232791" y="244475"/>
                  </a:lnTo>
                  <a:lnTo>
                    <a:pt x="232029" y="243217"/>
                  </a:lnTo>
                  <a:lnTo>
                    <a:pt x="230505" y="240665"/>
                  </a:lnTo>
                  <a:lnTo>
                    <a:pt x="230505" y="238125"/>
                  </a:lnTo>
                  <a:lnTo>
                    <a:pt x="236220" y="241935"/>
                  </a:lnTo>
                  <a:lnTo>
                    <a:pt x="238506" y="236867"/>
                  </a:lnTo>
                  <a:lnTo>
                    <a:pt x="239077" y="234315"/>
                  </a:lnTo>
                  <a:lnTo>
                    <a:pt x="239649" y="231775"/>
                  </a:lnTo>
                  <a:lnTo>
                    <a:pt x="241935" y="230517"/>
                  </a:lnTo>
                  <a:lnTo>
                    <a:pt x="246634" y="230517"/>
                  </a:lnTo>
                  <a:lnTo>
                    <a:pt x="246634" y="225425"/>
                  </a:lnTo>
                  <a:lnTo>
                    <a:pt x="247650" y="225425"/>
                  </a:lnTo>
                  <a:lnTo>
                    <a:pt x="247650" y="226695"/>
                  </a:lnTo>
                  <a:lnTo>
                    <a:pt x="248158" y="224167"/>
                  </a:lnTo>
                  <a:lnTo>
                    <a:pt x="248920" y="220345"/>
                  </a:lnTo>
                  <a:lnTo>
                    <a:pt x="256921" y="220345"/>
                  </a:lnTo>
                  <a:lnTo>
                    <a:pt x="255778" y="212725"/>
                  </a:lnTo>
                  <a:lnTo>
                    <a:pt x="256921" y="213360"/>
                  </a:lnTo>
                  <a:lnTo>
                    <a:pt x="256921" y="212725"/>
                  </a:lnTo>
                  <a:lnTo>
                    <a:pt x="263779" y="212725"/>
                  </a:lnTo>
                  <a:lnTo>
                    <a:pt x="263055" y="206375"/>
                  </a:lnTo>
                  <a:lnTo>
                    <a:pt x="262775" y="203835"/>
                  </a:lnTo>
                  <a:lnTo>
                    <a:pt x="262636" y="202565"/>
                  </a:lnTo>
                  <a:lnTo>
                    <a:pt x="270637" y="202565"/>
                  </a:lnTo>
                  <a:lnTo>
                    <a:pt x="268351" y="198767"/>
                  </a:lnTo>
                  <a:lnTo>
                    <a:pt x="272923" y="200025"/>
                  </a:lnTo>
                  <a:lnTo>
                    <a:pt x="274066" y="198767"/>
                  </a:lnTo>
                  <a:lnTo>
                    <a:pt x="276352" y="198767"/>
                  </a:lnTo>
                  <a:lnTo>
                    <a:pt x="275209" y="193675"/>
                  </a:lnTo>
                  <a:lnTo>
                    <a:pt x="277495" y="194945"/>
                  </a:lnTo>
                  <a:lnTo>
                    <a:pt x="277495" y="193675"/>
                  </a:lnTo>
                  <a:lnTo>
                    <a:pt x="277495" y="192417"/>
                  </a:lnTo>
                  <a:lnTo>
                    <a:pt x="277495" y="191135"/>
                  </a:lnTo>
                  <a:lnTo>
                    <a:pt x="278638" y="189865"/>
                  </a:lnTo>
                  <a:lnTo>
                    <a:pt x="283210" y="191135"/>
                  </a:lnTo>
                  <a:lnTo>
                    <a:pt x="283210" y="189865"/>
                  </a:lnTo>
                  <a:lnTo>
                    <a:pt x="283210" y="188595"/>
                  </a:lnTo>
                  <a:lnTo>
                    <a:pt x="280924" y="188595"/>
                  </a:lnTo>
                  <a:lnTo>
                    <a:pt x="280924" y="187325"/>
                  </a:lnTo>
                  <a:lnTo>
                    <a:pt x="282702" y="187325"/>
                  </a:lnTo>
                  <a:lnTo>
                    <a:pt x="282295" y="186309"/>
                  </a:lnTo>
                  <a:lnTo>
                    <a:pt x="280924" y="184785"/>
                  </a:lnTo>
                  <a:lnTo>
                    <a:pt x="283210" y="184785"/>
                  </a:lnTo>
                  <a:lnTo>
                    <a:pt x="280924" y="180975"/>
                  </a:lnTo>
                  <a:lnTo>
                    <a:pt x="283210" y="182245"/>
                  </a:lnTo>
                  <a:lnTo>
                    <a:pt x="283210" y="184785"/>
                  </a:lnTo>
                  <a:lnTo>
                    <a:pt x="283210" y="186448"/>
                  </a:lnTo>
                  <a:lnTo>
                    <a:pt x="285496" y="187325"/>
                  </a:lnTo>
                  <a:lnTo>
                    <a:pt x="285496" y="184785"/>
                  </a:lnTo>
                  <a:lnTo>
                    <a:pt x="286766" y="184785"/>
                  </a:lnTo>
                  <a:lnTo>
                    <a:pt x="286766" y="182245"/>
                  </a:lnTo>
                  <a:lnTo>
                    <a:pt x="289052" y="183515"/>
                  </a:lnTo>
                  <a:lnTo>
                    <a:pt x="289610" y="182245"/>
                  </a:lnTo>
                  <a:lnTo>
                    <a:pt x="290195" y="180975"/>
                  </a:lnTo>
                  <a:lnTo>
                    <a:pt x="292481" y="182245"/>
                  </a:lnTo>
                  <a:lnTo>
                    <a:pt x="291846" y="180975"/>
                  </a:lnTo>
                  <a:lnTo>
                    <a:pt x="291211" y="179717"/>
                  </a:lnTo>
                  <a:lnTo>
                    <a:pt x="291211" y="178435"/>
                  </a:lnTo>
                  <a:lnTo>
                    <a:pt x="292481" y="178435"/>
                  </a:lnTo>
                  <a:lnTo>
                    <a:pt x="293497" y="179717"/>
                  </a:lnTo>
                  <a:lnTo>
                    <a:pt x="294767" y="179717"/>
                  </a:lnTo>
                  <a:lnTo>
                    <a:pt x="294005" y="178435"/>
                  </a:lnTo>
                  <a:lnTo>
                    <a:pt x="292481" y="175895"/>
                  </a:lnTo>
                  <a:lnTo>
                    <a:pt x="299339" y="178435"/>
                  </a:lnTo>
                  <a:lnTo>
                    <a:pt x="298196" y="175895"/>
                  </a:lnTo>
                  <a:lnTo>
                    <a:pt x="297053" y="173367"/>
                  </a:lnTo>
                  <a:lnTo>
                    <a:pt x="299339" y="175895"/>
                  </a:lnTo>
                  <a:lnTo>
                    <a:pt x="301625" y="173367"/>
                  </a:lnTo>
                  <a:lnTo>
                    <a:pt x="307340" y="168275"/>
                  </a:lnTo>
                  <a:lnTo>
                    <a:pt x="306197" y="165735"/>
                  </a:lnTo>
                  <a:lnTo>
                    <a:pt x="307340" y="164465"/>
                  </a:lnTo>
                  <a:lnTo>
                    <a:pt x="310769" y="165735"/>
                  </a:lnTo>
                  <a:lnTo>
                    <a:pt x="310388" y="164465"/>
                  </a:lnTo>
                  <a:lnTo>
                    <a:pt x="309626" y="161937"/>
                  </a:lnTo>
                  <a:lnTo>
                    <a:pt x="313055" y="164465"/>
                  </a:lnTo>
                  <a:lnTo>
                    <a:pt x="316484" y="163195"/>
                  </a:lnTo>
                  <a:lnTo>
                    <a:pt x="315341" y="161937"/>
                  </a:lnTo>
                  <a:lnTo>
                    <a:pt x="314198" y="160667"/>
                  </a:lnTo>
                  <a:lnTo>
                    <a:pt x="320370" y="156845"/>
                  </a:lnTo>
                  <a:lnTo>
                    <a:pt x="323100" y="154317"/>
                  </a:lnTo>
                  <a:lnTo>
                    <a:pt x="325831" y="151777"/>
                  </a:lnTo>
                  <a:lnTo>
                    <a:pt x="331495" y="146685"/>
                  </a:lnTo>
                  <a:lnTo>
                    <a:pt x="333197" y="145415"/>
                  </a:lnTo>
                  <a:lnTo>
                    <a:pt x="295783" y="145415"/>
                  </a:lnTo>
                  <a:lnTo>
                    <a:pt x="295783" y="173367"/>
                  </a:lnTo>
                  <a:lnTo>
                    <a:pt x="293497" y="172085"/>
                  </a:lnTo>
                  <a:lnTo>
                    <a:pt x="292569" y="170942"/>
                  </a:lnTo>
                  <a:lnTo>
                    <a:pt x="292481" y="168275"/>
                  </a:lnTo>
                  <a:lnTo>
                    <a:pt x="293497" y="169545"/>
                  </a:lnTo>
                  <a:lnTo>
                    <a:pt x="294767" y="170815"/>
                  </a:lnTo>
                  <a:lnTo>
                    <a:pt x="295783" y="173367"/>
                  </a:lnTo>
                  <a:lnTo>
                    <a:pt x="295783" y="145415"/>
                  </a:lnTo>
                  <a:lnTo>
                    <a:pt x="279781" y="145415"/>
                  </a:lnTo>
                  <a:lnTo>
                    <a:pt x="275590" y="145415"/>
                  </a:lnTo>
                  <a:lnTo>
                    <a:pt x="277495" y="151777"/>
                  </a:lnTo>
                  <a:lnTo>
                    <a:pt x="271780" y="150495"/>
                  </a:lnTo>
                  <a:lnTo>
                    <a:pt x="272923" y="154317"/>
                  </a:lnTo>
                  <a:lnTo>
                    <a:pt x="268351" y="151777"/>
                  </a:lnTo>
                  <a:lnTo>
                    <a:pt x="269494" y="154317"/>
                  </a:lnTo>
                  <a:lnTo>
                    <a:pt x="263779" y="155575"/>
                  </a:lnTo>
                  <a:lnTo>
                    <a:pt x="260350" y="160667"/>
                  </a:lnTo>
                  <a:lnTo>
                    <a:pt x="258064" y="164465"/>
                  </a:lnTo>
                  <a:lnTo>
                    <a:pt x="251167" y="170815"/>
                  </a:lnTo>
                  <a:lnTo>
                    <a:pt x="239610" y="183515"/>
                  </a:lnTo>
                  <a:lnTo>
                    <a:pt x="232791" y="187325"/>
                  </a:lnTo>
                  <a:lnTo>
                    <a:pt x="232791" y="188595"/>
                  </a:lnTo>
                  <a:lnTo>
                    <a:pt x="233934" y="189865"/>
                  </a:lnTo>
                  <a:lnTo>
                    <a:pt x="233934" y="192417"/>
                  </a:lnTo>
                  <a:lnTo>
                    <a:pt x="232791" y="189865"/>
                  </a:lnTo>
                  <a:lnTo>
                    <a:pt x="232791" y="234315"/>
                  </a:lnTo>
                  <a:lnTo>
                    <a:pt x="232791" y="236867"/>
                  </a:lnTo>
                  <a:lnTo>
                    <a:pt x="231648" y="238125"/>
                  </a:lnTo>
                  <a:lnTo>
                    <a:pt x="229362" y="235585"/>
                  </a:lnTo>
                  <a:lnTo>
                    <a:pt x="229362" y="238125"/>
                  </a:lnTo>
                  <a:lnTo>
                    <a:pt x="229260" y="240995"/>
                  </a:lnTo>
                  <a:lnTo>
                    <a:pt x="228219" y="244475"/>
                  </a:lnTo>
                  <a:lnTo>
                    <a:pt x="227076" y="243217"/>
                  </a:lnTo>
                  <a:lnTo>
                    <a:pt x="224790" y="240665"/>
                  </a:lnTo>
                  <a:lnTo>
                    <a:pt x="228219" y="240665"/>
                  </a:lnTo>
                  <a:lnTo>
                    <a:pt x="225933" y="239407"/>
                  </a:lnTo>
                  <a:lnTo>
                    <a:pt x="225475" y="238379"/>
                  </a:lnTo>
                  <a:lnTo>
                    <a:pt x="223647" y="236867"/>
                  </a:lnTo>
                  <a:lnTo>
                    <a:pt x="222504" y="235585"/>
                  </a:lnTo>
                  <a:lnTo>
                    <a:pt x="224790" y="236867"/>
                  </a:lnTo>
                  <a:lnTo>
                    <a:pt x="225475" y="238379"/>
                  </a:lnTo>
                  <a:lnTo>
                    <a:pt x="228219" y="240665"/>
                  </a:lnTo>
                  <a:lnTo>
                    <a:pt x="227190" y="238379"/>
                  </a:lnTo>
                  <a:lnTo>
                    <a:pt x="227076" y="235585"/>
                  </a:lnTo>
                  <a:lnTo>
                    <a:pt x="229362" y="238125"/>
                  </a:lnTo>
                  <a:lnTo>
                    <a:pt x="229362" y="235585"/>
                  </a:lnTo>
                  <a:lnTo>
                    <a:pt x="231648" y="236867"/>
                  </a:lnTo>
                  <a:lnTo>
                    <a:pt x="231076" y="235585"/>
                  </a:lnTo>
                  <a:lnTo>
                    <a:pt x="230505" y="234315"/>
                  </a:lnTo>
                  <a:lnTo>
                    <a:pt x="232791" y="234315"/>
                  </a:lnTo>
                  <a:lnTo>
                    <a:pt x="232791" y="189865"/>
                  </a:lnTo>
                  <a:lnTo>
                    <a:pt x="229362" y="194945"/>
                  </a:lnTo>
                  <a:lnTo>
                    <a:pt x="225933" y="198767"/>
                  </a:lnTo>
                  <a:lnTo>
                    <a:pt x="222504" y="203835"/>
                  </a:lnTo>
                  <a:lnTo>
                    <a:pt x="220218" y="201295"/>
                  </a:lnTo>
                  <a:lnTo>
                    <a:pt x="219075" y="202565"/>
                  </a:lnTo>
                  <a:lnTo>
                    <a:pt x="222504" y="206375"/>
                  </a:lnTo>
                  <a:lnTo>
                    <a:pt x="220218" y="205117"/>
                  </a:lnTo>
                  <a:lnTo>
                    <a:pt x="217932" y="202565"/>
                  </a:lnTo>
                  <a:lnTo>
                    <a:pt x="217932" y="205117"/>
                  </a:lnTo>
                  <a:lnTo>
                    <a:pt x="219075" y="206375"/>
                  </a:lnTo>
                  <a:lnTo>
                    <a:pt x="207518" y="217728"/>
                  </a:lnTo>
                  <a:lnTo>
                    <a:pt x="207518" y="271157"/>
                  </a:lnTo>
                  <a:lnTo>
                    <a:pt x="207518" y="273685"/>
                  </a:lnTo>
                  <a:lnTo>
                    <a:pt x="205232" y="272415"/>
                  </a:lnTo>
                  <a:lnTo>
                    <a:pt x="205232" y="271157"/>
                  </a:lnTo>
                  <a:lnTo>
                    <a:pt x="204089" y="269875"/>
                  </a:lnTo>
                  <a:lnTo>
                    <a:pt x="204089" y="268617"/>
                  </a:lnTo>
                  <a:lnTo>
                    <a:pt x="206375" y="269875"/>
                  </a:lnTo>
                  <a:lnTo>
                    <a:pt x="205232" y="268617"/>
                  </a:lnTo>
                  <a:lnTo>
                    <a:pt x="206375" y="268617"/>
                  </a:lnTo>
                  <a:lnTo>
                    <a:pt x="207518" y="271157"/>
                  </a:lnTo>
                  <a:lnTo>
                    <a:pt x="207518" y="217728"/>
                  </a:lnTo>
                  <a:lnTo>
                    <a:pt x="201803" y="223342"/>
                  </a:lnTo>
                  <a:lnTo>
                    <a:pt x="201803" y="274967"/>
                  </a:lnTo>
                  <a:lnTo>
                    <a:pt x="198374" y="273685"/>
                  </a:lnTo>
                  <a:lnTo>
                    <a:pt x="198374" y="271157"/>
                  </a:lnTo>
                  <a:lnTo>
                    <a:pt x="199517" y="271157"/>
                  </a:lnTo>
                  <a:lnTo>
                    <a:pt x="200660" y="272415"/>
                  </a:lnTo>
                  <a:lnTo>
                    <a:pt x="201803" y="274967"/>
                  </a:lnTo>
                  <a:lnTo>
                    <a:pt x="201803" y="223342"/>
                  </a:lnTo>
                  <a:lnTo>
                    <a:pt x="195795" y="229235"/>
                  </a:lnTo>
                  <a:lnTo>
                    <a:pt x="194945" y="230276"/>
                  </a:lnTo>
                  <a:lnTo>
                    <a:pt x="194945" y="283857"/>
                  </a:lnTo>
                  <a:lnTo>
                    <a:pt x="194945" y="286385"/>
                  </a:lnTo>
                  <a:lnTo>
                    <a:pt x="193802" y="286385"/>
                  </a:lnTo>
                  <a:lnTo>
                    <a:pt x="193802" y="288925"/>
                  </a:lnTo>
                  <a:lnTo>
                    <a:pt x="191516" y="288925"/>
                  </a:lnTo>
                  <a:lnTo>
                    <a:pt x="190373" y="287667"/>
                  </a:lnTo>
                  <a:lnTo>
                    <a:pt x="189230" y="287667"/>
                  </a:lnTo>
                  <a:lnTo>
                    <a:pt x="189230" y="288925"/>
                  </a:lnTo>
                  <a:lnTo>
                    <a:pt x="188087" y="288925"/>
                  </a:lnTo>
                  <a:lnTo>
                    <a:pt x="188087" y="292735"/>
                  </a:lnTo>
                  <a:lnTo>
                    <a:pt x="185801" y="291896"/>
                  </a:lnTo>
                  <a:lnTo>
                    <a:pt x="185801" y="294017"/>
                  </a:lnTo>
                  <a:lnTo>
                    <a:pt x="184645" y="291465"/>
                  </a:lnTo>
                  <a:lnTo>
                    <a:pt x="185801" y="295275"/>
                  </a:lnTo>
                  <a:lnTo>
                    <a:pt x="184658" y="295275"/>
                  </a:lnTo>
                  <a:lnTo>
                    <a:pt x="183515" y="294017"/>
                  </a:lnTo>
                  <a:lnTo>
                    <a:pt x="183515" y="291465"/>
                  </a:lnTo>
                  <a:lnTo>
                    <a:pt x="182372" y="288925"/>
                  </a:lnTo>
                  <a:lnTo>
                    <a:pt x="183515" y="288925"/>
                  </a:lnTo>
                  <a:lnTo>
                    <a:pt x="184645" y="291465"/>
                  </a:lnTo>
                  <a:lnTo>
                    <a:pt x="185801" y="291896"/>
                  </a:lnTo>
                  <a:lnTo>
                    <a:pt x="185801" y="291465"/>
                  </a:lnTo>
                  <a:lnTo>
                    <a:pt x="188087" y="292735"/>
                  </a:lnTo>
                  <a:lnTo>
                    <a:pt x="188087" y="288925"/>
                  </a:lnTo>
                  <a:lnTo>
                    <a:pt x="186944" y="288925"/>
                  </a:lnTo>
                  <a:lnTo>
                    <a:pt x="185877" y="286588"/>
                  </a:lnTo>
                  <a:lnTo>
                    <a:pt x="185801" y="285115"/>
                  </a:lnTo>
                  <a:lnTo>
                    <a:pt x="188087" y="286385"/>
                  </a:lnTo>
                  <a:lnTo>
                    <a:pt x="189230" y="288925"/>
                  </a:lnTo>
                  <a:lnTo>
                    <a:pt x="189230" y="287667"/>
                  </a:lnTo>
                  <a:lnTo>
                    <a:pt x="188087" y="285115"/>
                  </a:lnTo>
                  <a:lnTo>
                    <a:pt x="190373" y="286385"/>
                  </a:lnTo>
                  <a:lnTo>
                    <a:pt x="193802" y="288925"/>
                  </a:lnTo>
                  <a:lnTo>
                    <a:pt x="193802" y="286385"/>
                  </a:lnTo>
                  <a:lnTo>
                    <a:pt x="192659" y="286385"/>
                  </a:lnTo>
                  <a:lnTo>
                    <a:pt x="192659" y="285115"/>
                  </a:lnTo>
                  <a:lnTo>
                    <a:pt x="189230" y="282575"/>
                  </a:lnTo>
                  <a:lnTo>
                    <a:pt x="191516" y="282575"/>
                  </a:lnTo>
                  <a:lnTo>
                    <a:pt x="191516" y="281317"/>
                  </a:lnTo>
                  <a:lnTo>
                    <a:pt x="190944" y="280035"/>
                  </a:lnTo>
                  <a:lnTo>
                    <a:pt x="190373" y="278765"/>
                  </a:lnTo>
                  <a:lnTo>
                    <a:pt x="192659" y="280035"/>
                  </a:lnTo>
                  <a:lnTo>
                    <a:pt x="192659" y="282575"/>
                  </a:lnTo>
                  <a:lnTo>
                    <a:pt x="194945" y="283857"/>
                  </a:lnTo>
                  <a:lnTo>
                    <a:pt x="194945" y="230276"/>
                  </a:lnTo>
                  <a:lnTo>
                    <a:pt x="174790" y="254635"/>
                  </a:lnTo>
                  <a:lnTo>
                    <a:pt x="154432" y="281317"/>
                  </a:lnTo>
                  <a:lnTo>
                    <a:pt x="133096" y="306717"/>
                  </a:lnTo>
                  <a:lnTo>
                    <a:pt x="133096" y="309257"/>
                  </a:lnTo>
                  <a:lnTo>
                    <a:pt x="127381" y="311785"/>
                  </a:lnTo>
                  <a:lnTo>
                    <a:pt x="127381" y="320675"/>
                  </a:lnTo>
                  <a:lnTo>
                    <a:pt x="120396" y="321957"/>
                  </a:lnTo>
                  <a:lnTo>
                    <a:pt x="120396" y="323215"/>
                  </a:lnTo>
                  <a:lnTo>
                    <a:pt x="122682" y="325755"/>
                  </a:lnTo>
                  <a:lnTo>
                    <a:pt x="119253" y="323215"/>
                  </a:lnTo>
                  <a:lnTo>
                    <a:pt x="120396" y="324485"/>
                  </a:lnTo>
                  <a:lnTo>
                    <a:pt x="119253" y="328295"/>
                  </a:lnTo>
                  <a:lnTo>
                    <a:pt x="116967" y="327025"/>
                  </a:lnTo>
                  <a:lnTo>
                    <a:pt x="116967" y="329577"/>
                  </a:lnTo>
                  <a:lnTo>
                    <a:pt x="115824" y="330835"/>
                  </a:lnTo>
                  <a:lnTo>
                    <a:pt x="113538" y="332105"/>
                  </a:lnTo>
                  <a:lnTo>
                    <a:pt x="113538" y="334645"/>
                  </a:lnTo>
                  <a:lnTo>
                    <a:pt x="107708" y="339725"/>
                  </a:lnTo>
                  <a:lnTo>
                    <a:pt x="102946" y="346075"/>
                  </a:lnTo>
                  <a:lnTo>
                    <a:pt x="97726" y="351155"/>
                  </a:lnTo>
                  <a:lnTo>
                    <a:pt x="90551" y="354977"/>
                  </a:lnTo>
                  <a:lnTo>
                    <a:pt x="91821" y="357505"/>
                  </a:lnTo>
                  <a:lnTo>
                    <a:pt x="88265" y="356235"/>
                  </a:lnTo>
                  <a:lnTo>
                    <a:pt x="85979" y="358775"/>
                  </a:lnTo>
                  <a:lnTo>
                    <a:pt x="88265" y="361327"/>
                  </a:lnTo>
                  <a:lnTo>
                    <a:pt x="87122" y="361327"/>
                  </a:lnTo>
                  <a:lnTo>
                    <a:pt x="84836" y="358775"/>
                  </a:lnTo>
                  <a:lnTo>
                    <a:pt x="88265" y="363855"/>
                  </a:lnTo>
                  <a:lnTo>
                    <a:pt x="84836" y="361327"/>
                  </a:lnTo>
                  <a:lnTo>
                    <a:pt x="83693" y="361327"/>
                  </a:lnTo>
                  <a:lnTo>
                    <a:pt x="83693" y="366395"/>
                  </a:lnTo>
                  <a:lnTo>
                    <a:pt x="81407" y="367677"/>
                  </a:lnTo>
                  <a:lnTo>
                    <a:pt x="77978" y="370205"/>
                  </a:lnTo>
                  <a:lnTo>
                    <a:pt x="76835" y="370205"/>
                  </a:lnTo>
                  <a:lnTo>
                    <a:pt x="79121" y="371475"/>
                  </a:lnTo>
                  <a:lnTo>
                    <a:pt x="75692" y="370205"/>
                  </a:lnTo>
                  <a:lnTo>
                    <a:pt x="75692" y="371475"/>
                  </a:lnTo>
                  <a:lnTo>
                    <a:pt x="76835" y="371475"/>
                  </a:lnTo>
                  <a:lnTo>
                    <a:pt x="76835" y="372745"/>
                  </a:lnTo>
                  <a:lnTo>
                    <a:pt x="74549" y="371475"/>
                  </a:lnTo>
                  <a:lnTo>
                    <a:pt x="76835" y="375285"/>
                  </a:lnTo>
                  <a:lnTo>
                    <a:pt x="75692" y="374027"/>
                  </a:lnTo>
                  <a:lnTo>
                    <a:pt x="74549" y="374027"/>
                  </a:lnTo>
                  <a:lnTo>
                    <a:pt x="74549" y="377825"/>
                  </a:lnTo>
                  <a:lnTo>
                    <a:pt x="73406" y="379095"/>
                  </a:lnTo>
                  <a:lnTo>
                    <a:pt x="72263" y="377825"/>
                  </a:lnTo>
                  <a:lnTo>
                    <a:pt x="72148" y="379349"/>
                  </a:lnTo>
                  <a:lnTo>
                    <a:pt x="71120" y="381635"/>
                  </a:lnTo>
                  <a:lnTo>
                    <a:pt x="69977" y="386727"/>
                  </a:lnTo>
                  <a:lnTo>
                    <a:pt x="68834" y="385445"/>
                  </a:lnTo>
                  <a:lnTo>
                    <a:pt x="67691" y="385445"/>
                  </a:lnTo>
                  <a:lnTo>
                    <a:pt x="64262" y="381635"/>
                  </a:lnTo>
                  <a:lnTo>
                    <a:pt x="66548" y="386727"/>
                  </a:lnTo>
                  <a:lnTo>
                    <a:pt x="68834" y="386727"/>
                  </a:lnTo>
                  <a:lnTo>
                    <a:pt x="69977" y="390525"/>
                  </a:lnTo>
                  <a:lnTo>
                    <a:pt x="67691" y="390525"/>
                  </a:lnTo>
                  <a:lnTo>
                    <a:pt x="67691" y="393077"/>
                  </a:lnTo>
                  <a:lnTo>
                    <a:pt x="66548" y="391795"/>
                  </a:lnTo>
                  <a:lnTo>
                    <a:pt x="65405" y="393077"/>
                  </a:lnTo>
                  <a:lnTo>
                    <a:pt x="65519" y="393573"/>
                  </a:lnTo>
                  <a:lnTo>
                    <a:pt x="65824" y="393801"/>
                  </a:lnTo>
                  <a:lnTo>
                    <a:pt x="393534" y="393801"/>
                  </a:lnTo>
                  <a:lnTo>
                    <a:pt x="393319" y="393077"/>
                  </a:lnTo>
                  <a:lnTo>
                    <a:pt x="396748" y="393077"/>
                  </a:lnTo>
                  <a:lnTo>
                    <a:pt x="397891" y="395605"/>
                  </a:lnTo>
                  <a:lnTo>
                    <a:pt x="399161" y="395605"/>
                  </a:lnTo>
                  <a:lnTo>
                    <a:pt x="400177" y="398145"/>
                  </a:lnTo>
                  <a:lnTo>
                    <a:pt x="401447" y="396875"/>
                  </a:lnTo>
                  <a:lnTo>
                    <a:pt x="403733" y="396875"/>
                  </a:lnTo>
                  <a:lnTo>
                    <a:pt x="402463" y="398145"/>
                  </a:lnTo>
                  <a:lnTo>
                    <a:pt x="403733" y="399427"/>
                  </a:lnTo>
                  <a:lnTo>
                    <a:pt x="403275" y="399872"/>
                  </a:lnTo>
                  <a:lnTo>
                    <a:pt x="407162" y="401955"/>
                  </a:lnTo>
                  <a:lnTo>
                    <a:pt x="404749" y="398145"/>
                  </a:lnTo>
                  <a:lnTo>
                    <a:pt x="406019" y="398145"/>
                  </a:lnTo>
                  <a:lnTo>
                    <a:pt x="404876" y="396875"/>
                  </a:lnTo>
                  <a:lnTo>
                    <a:pt x="404749" y="396735"/>
                  </a:lnTo>
                  <a:lnTo>
                    <a:pt x="404749" y="396875"/>
                  </a:lnTo>
                  <a:lnTo>
                    <a:pt x="403733" y="395605"/>
                  </a:lnTo>
                  <a:lnTo>
                    <a:pt x="404749" y="396735"/>
                  </a:lnTo>
                  <a:lnTo>
                    <a:pt x="404749" y="394335"/>
                  </a:lnTo>
                  <a:lnTo>
                    <a:pt x="403733" y="393077"/>
                  </a:lnTo>
                  <a:lnTo>
                    <a:pt x="403733" y="394335"/>
                  </a:lnTo>
                  <a:lnTo>
                    <a:pt x="402463" y="393077"/>
                  </a:lnTo>
                  <a:lnTo>
                    <a:pt x="402463" y="391795"/>
                  </a:lnTo>
                  <a:lnTo>
                    <a:pt x="401447" y="389255"/>
                  </a:lnTo>
                  <a:lnTo>
                    <a:pt x="401447" y="393077"/>
                  </a:lnTo>
                  <a:lnTo>
                    <a:pt x="401447" y="395605"/>
                  </a:lnTo>
                  <a:lnTo>
                    <a:pt x="399161" y="394335"/>
                  </a:lnTo>
                  <a:lnTo>
                    <a:pt x="396748" y="391795"/>
                  </a:lnTo>
                  <a:lnTo>
                    <a:pt x="396176" y="391160"/>
                  </a:lnTo>
                  <a:lnTo>
                    <a:pt x="395605" y="391795"/>
                  </a:lnTo>
                  <a:lnTo>
                    <a:pt x="395605" y="390525"/>
                  </a:lnTo>
                  <a:lnTo>
                    <a:pt x="396176" y="391160"/>
                  </a:lnTo>
                  <a:lnTo>
                    <a:pt x="396748" y="390525"/>
                  </a:lnTo>
                  <a:lnTo>
                    <a:pt x="397891" y="391795"/>
                  </a:lnTo>
                  <a:lnTo>
                    <a:pt x="401447" y="393077"/>
                  </a:lnTo>
                  <a:lnTo>
                    <a:pt x="401447" y="389255"/>
                  </a:lnTo>
                  <a:lnTo>
                    <a:pt x="407111" y="394512"/>
                  </a:lnTo>
                  <a:lnTo>
                    <a:pt x="407162" y="394335"/>
                  </a:lnTo>
                  <a:lnTo>
                    <a:pt x="408305" y="395605"/>
                  </a:lnTo>
                  <a:lnTo>
                    <a:pt x="412750" y="398145"/>
                  </a:lnTo>
                  <a:lnTo>
                    <a:pt x="411124" y="394335"/>
                  </a:lnTo>
                  <a:lnTo>
                    <a:pt x="410591" y="393077"/>
                  </a:lnTo>
                  <a:lnTo>
                    <a:pt x="409448" y="391795"/>
                  </a:lnTo>
                  <a:lnTo>
                    <a:pt x="407162" y="391795"/>
                  </a:lnTo>
                  <a:lnTo>
                    <a:pt x="408305" y="393077"/>
                  </a:lnTo>
                  <a:lnTo>
                    <a:pt x="407162" y="393077"/>
                  </a:lnTo>
                  <a:lnTo>
                    <a:pt x="407162" y="391795"/>
                  </a:lnTo>
                  <a:lnTo>
                    <a:pt x="407162" y="390525"/>
                  </a:lnTo>
                  <a:lnTo>
                    <a:pt x="406298" y="388632"/>
                  </a:lnTo>
                  <a:lnTo>
                    <a:pt x="406019" y="388416"/>
                  </a:lnTo>
                  <a:lnTo>
                    <a:pt x="406019" y="390525"/>
                  </a:lnTo>
                  <a:lnTo>
                    <a:pt x="403733" y="390525"/>
                  </a:lnTo>
                  <a:lnTo>
                    <a:pt x="403733" y="389255"/>
                  </a:lnTo>
                  <a:lnTo>
                    <a:pt x="403733" y="386727"/>
                  </a:lnTo>
                  <a:lnTo>
                    <a:pt x="406019" y="388416"/>
                  </a:lnTo>
                  <a:lnTo>
                    <a:pt x="406019" y="387985"/>
                  </a:lnTo>
                  <a:lnTo>
                    <a:pt x="406298" y="388632"/>
                  </a:lnTo>
                  <a:lnTo>
                    <a:pt x="407162" y="389255"/>
                  </a:lnTo>
                  <a:lnTo>
                    <a:pt x="406781" y="387985"/>
                  </a:lnTo>
                  <a:lnTo>
                    <a:pt x="406019" y="385445"/>
                  </a:lnTo>
                  <a:lnTo>
                    <a:pt x="407162" y="386727"/>
                  </a:lnTo>
                  <a:lnTo>
                    <a:pt x="408305" y="386727"/>
                  </a:lnTo>
                  <a:lnTo>
                    <a:pt x="407733" y="385445"/>
                  </a:lnTo>
                  <a:lnTo>
                    <a:pt x="407162" y="384175"/>
                  </a:lnTo>
                  <a:lnTo>
                    <a:pt x="409448" y="384175"/>
                  </a:lnTo>
                  <a:lnTo>
                    <a:pt x="410591" y="385445"/>
                  </a:lnTo>
                  <a:lnTo>
                    <a:pt x="411734" y="384175"/>
                  </a:lnTo>
                  <a:lnTo>
                    <a:pt x="415163" y="391795"/>
                  </a:lnTo>
                  <a:lnTo>
                    <a:pt x="415163" y="395605"/>
                  </a:lnTo>
                  <a:lnTo>
                    <a:pt x="419735" y="395605"/>
                  </a:lnTo>
                  <a:lnTo>
                    <a:pt x="417449" y="393077"/>
                  </a:lnTo>
                  <a:lnTo>
                    <a:pt x="418592" y="393077"/>
                  </a:lnTo>
                  <a:lnTo>
                    <a:pt x="417449" y="391795"/>
                  </a:lnTo>
                  <a:lnTo>
                    <a:pt x="417449" y="389255"/>
                  </a:lnTo>
                  <a:lnTo>
                    <a:pt x="418960" y="386727"/>
                  </a:lnTo>
                  <a:lnTo>
                    <a:pt x="419735" y="385445"/>
                  </a:lnTo>
                  <a:lnTo>
                    <a:pt x="420649" y="386207"/>
                  </a:lnTo>
                  <a:lnTo>
                    <a:pt x="420293" y="385445"/>
                  </a:lnTo>
                  <a:lnTo>
                    <a:pt x="419735" y="384175"/>
                  </a:lnTo>
                  <a:lnTo>
                    <a:pt x="422021" y="384175"/>
                  </a:lnTo>
                  <a:lnTo>
                    <a:pt x="423164" y="384175"/>
                  </a:lnTo>
                  <a:lnTo>
                    <a:pt x="423164" y="382905"/>
                  </a:lnTo>
                  <a:lnTo>
                    <a:pt x="422021" y="381635"/>
                  </a:lnTo>
                  <a:lnTo>
                    <a:pt x="422021" y="380377"/>
                  </a:lnTo>
                  <a:lnTo>
                    <a:pt x="423164" y="381635"/>
                  </a:lnTo>
                  <a:lnTo>
                    <a:pt x="423811" y="382003"/>
                  </a:lnTo>
                  <a:lnTo>
                    <a:pt x="423367" y="381177"/>
                  </a:lnTo>
                  <a:lnTo>
                    <a:pt x="420878" y="379095"/>
                  </a:lnTo>
                  <a:lnTo>
                    <a:pt x="420878" y="380377"/>
                  </a:lnTo>
                  <a:lnTo>
                    <a:pt x="418592" y="379095"/>
                  </a:lnTo>
                  <a:lnTo>
                    <a:pt x="420878" y="381635"/>
                  </a:lnTo>
                  <a:lnTo>
                    <a:pt x="419163" y="380377"/>
                  </a:lnTo>
                  <a:lnTo>
                    <a:pt x="418592" y="379958"/>
                  </a:lnTo>
                  <a:lnTo>
                    <a:pt x="418592" y="382905"/>
                  </a:lnTo>
                  <a:lnTo>
                    <a:pt x="417449" y="381635"/>
                  </a:lnTo>
                  <a:lnTo>
                    <a:pt x="416306" y="382905"/>
                  </a:lnTo>
                  <a:lnTo>
                    <a:pt x="417449" y="384175"/>
                  </a:lnTo>
                  <a:lnTo>
                    <a:pt x="417449" y="386727"/>
                  </a:lnTo>
                  <a:lnTo>
                    <a:pt x="414020" y="384175"/>
                  </a:lnTo>
                  <a:lnTo>
                    <a:pt x="412750" y="380377"/>
                  </a:lnTo>
                  <a:lnTo>
                    <a:pt x="417449" y="380377"/>
                  </a:lnTo>
                  <a:lnTo>
                    <a:pt x="418592" y="382905"/>
                  </a:lnTo>
                  <a:lnTo>
                    <a:pt x="418592" y="379958"/>
                  </a:lnTo>
                  <a:lnTo>
                    <a:pt x="417449" y="379095"/>
                  </a:lnTo>
                  <a:lnTo>
                    <a:pt x="417449" y="376555"/>
                  </a:lnTo>
                  <a:lnTo>
                    <a:pt x="420878" y="379095"/>
                  </a:lnTo>
                  <a:lnTo>
                    <a:pt x="420878" y="376555"/>
                  </a:lnTo>
                  <a:lnTo>
                    <a:pt x="423367" y="381177"/>
                  </a:lnTo>
                  <a:lnTo>
                    <a:pt x="424789" y="382371"/>
                  </a:lnTo>
                  <a:lnTo>
                    <a:pt x="425450" y="381635"/>
                  </a:lnTo>
                  <a:lnTo>
                    <a:pt x="423164" y="380377"/>
                  </a:lnTo>
                  <a:lnTo>
                    <a:pt x="424307" y="380377"/>
                  </a:lnTo>
                  <a:lnTo>
                    <a:pt x="427736" y="381635"/>
                  </a:lnTo>
                  <a:lnTo>
                    <a:pt x="426593" y="380377"/>
                  </a:lnTo>
                  <a:lnTo>
                    <a:pt x="425450" y="379095"/>
                  </a:lnTo>
                  <a:lnTo>
                    <a:pt x="422021" y="376555"/>
                  </a:lnTo>
                  <a:lnTo>
                    <a:pt x="422021" y="375285"/>
                  </a:lnTo>
                  <a:lnTo>
                    <a:pt x="422021" y="374027"/>
                  </a:lnTo>
                  <a:lnTo>
                    <a:pt x="424307" y="374027"/>
                  </a:lnTo>
                  <a:lnTo>
                    <a:pt x="425450" y="376555"/>
                  </a:lnTo>
                  <a:lnTo>
                    <a:pt x="423164" y="375285"/>
                  </a:lnTo>
                  <a:lnTo>
                    <a:pt x="425450" y="379095"/>
                  </a:lnTo>
                  <a:lnTo>
                    <a:pt x="426593" y="377825"/>
                  </a:lnTo>
                  <a:lnTo>
                    <a:pt x="429158" y="379730"/>
                  </a:lnTo>
                  <a:lnTo>
                    <a:pt x="429336" y="379349"/>
                  </a:lnTo>
                  <a:lnTo>
                    <a:pt x="428307" y="377825"/>
                  </a:lnTo>
                  <a:lnTo>
                    <a:pt x="427443" y="376555"/>
                  </a:lnTo>
                  <a:lnTo>
                    <a:pt x="426593" y="375285"/>
                  </a:lnTo>
                  <a:lnTo>
                    <a:pt x="430022" y="377825"/>
                  </a:lnTo>
                  <a:lnTo>
                    <a:pt x="429450" y="379095"/>
                  </a:lnTo>
                  <a:lnTo>
                    <a:pt x="429399" y="379463"/>
                  </a:lnTo>
                  <a:lnTo>
                    <a:pt x="429577" y="379730"/>
                  </a:lnTo>
                  <a:lnTo>
                    <a:pt x="436118" y="379730"/>
                  </a:lnTo>
                  <a:lnTo>
                    <a:pt x="435737" y="379095"/>
                  </a:lnTo>
                  <a:lnTo>
                    <a:pt x="441579" y="380377"/>
                  </a:lnTo>
                  <a:lnTo>
                    <a:pt x="439293" y="376555"/>
                  </a:lnTo>
                  <a:lnTo>
                    <a:pt x="441579" y="376555"/>
                  </a:lnTo>
                  <a:lnTo>
                    <a:pt x="441579" y="379095"/>
                  </a:lnTo>
                  <a:lnTo>
                    <a:pt x="442595" y="380377"/>
                  </a:lnTo>
                  <a:lnTo>
                    <a:pt x="441579" y="380377"/>
                  </a:lnTo>
                  <a:lnTo>
                    <a:pt x="440309" y="381635"/>
                  </a:lnTo>
                  <a:lnTo>
                    <a:pt x="439293" y="381635"/>
                  </a:lnTo>
                  <a:lnTo>
                    <a:pt x="439293" y="382905"/>
                  </a:lnTo>
                  <a:lnTo>
                    <a:pt x="440309" y="384175"/>
                  </a:lnTo>
                  <a:lnTo>
                    <a:pt x="442595" y="385445"/>
                  </a:lnTo>
                  <a:lnTo>
                    <a:pt x="443738" y="385445"/>
                  </a:lnTo>
                  <a:lnTo>
                    <a:pt x="442595" y="384175"/>
                  </a:lnTo>
                  <a:lnTo>
                    <a:pt x="441579" y="382905"/>
                  </a:lnTo>
                  <a:lnTo>
                    <a:pt x="445008" y="385445"/>
                  </a:lnTo>
                  <a:lnTo>
                    <a:pt x="445516" y="382905"/>
                  </a:lnTo>
                  <a:lnTo>
                    <a:pt x="446024" y="380377"/>
                  </a:lnTo>
                  <a:lnTo>
                    <a:pt x="443738" y="376555"/>
                  </a:lnTo>
                  <a:lnTo>
                    <a:pt x="448310" y="381635"/>
                  </a:lnTo>
                  <a:lnTo>
                    <a:pt x="448310" y="377825"/>
                  </a:lnTo>
                  <a:lnTo>
                    <a:pt x="448665" y="378091"/>
                  </a:lnTo>
                  <a:lnTo>
                    <a:pt x="448437" y="377825"/>
                  </a:lnTo>
                  <a:lnTo>
                    <a:pt x="447294" y="376555"/>
                  </a:lnTo>
                  <a:lnTo>
                    <a:pt x="447294" y="375285"/>
                  </a:lnTo>
                  <a:lnTo>
                    <a:pt x="447294" y="374027"/>
                  </a:lnTo>
                  <a:lnTo>
                    <a:pt x="445008" y="370205"/>
                  </a:lnTo>
                  <a:lnTo>
                    <a:pt x="448310" y="372745"/>
                  </a:lnTo>
                  <a:lnTo>
                    <a:pt x="447294" y="374027"/>
                  </a:lnTo>
                  <a:lnTo>
                    <a:pt x="449580" y="376555"/>
                  </a:lnTo>
                  <a:lnTo>
                    <a:pt x="450596" y="377126"/>
                  </a:lnTo>
                  <a:lnTo>
                    <a:pt x="450684" y="376707"/>
                  </a:lnTo>
                  <a:lnTo>
                    <a:pt x="451142" y="377431"/>
                  </a:lnTo>
                  <a:lnTo>
                    <a:pt x="451866" y="377825"/>
                  </a:lnTo>
                  <a:lnTo>
                    <a:pt x="450723" y="376555"/>
                  </a:lnTo>
                  <a:lnTo>
                    <a:pt x="449580" y="375285"/>
                  </a:lnTo>
                  <a:lnTo>
                    <a:pt x="449580" y="372745"/>
                  </a:lnTo>
                  <a:lnTo>
                    <a:pt x="448310" y="371475"/>
                  </a:lnTo>
                  <a:lnTo>
                    <a:pt x="447294" y="370205"/>
                  </a:lnTo>
                  <a:lnTo>
                    <a:pt x="446532" y="370205"/>
                  </a:lnTo>
                  <a:lnTo>
                    <a:pt x="447294" y="371475"/>
                  </a:lnTo>
                  <a:lnTo>
                    <a:pt x="445516" y="370205"/>
                  </a:lnTo>
                  <a:lnTo>
                    <a:pt x="443738" y="368935"/>
                  </a:lnTo>
                  <a:lnTo>
                    <a:pt x="443738" y="371475"/>
                  </a:lnTo>
                  <a:lnTo>
                    <a:pt x="445008" y="374027"/>
                  </a:lnTo>
                  <a:lnTo>
                    <a:pt x="442595" y="375285"/>
                  </a:lnTo>
                  <a:lnTo>
                    <a:pt x="441579" y="374027"/>
                  </a:lnTo>
                  <a:lnTo>
                    <a:pt x="443738" y="372745"/>
                  </a:lnTo>
                  <a:lnTo>
                    <a:pt x="442595" y="370205"/>
                  </a:lnTo>
                  <a:lnTo>
                    <a:pt x="441426" y="370852"/>
                  </a:lnTo>
                  <a:lnTo>
                    <a:pt x="442595" y="372745"/>
                  </a:lnTo>
                  <a:lnTo>
                    <a:pt x="440309" y="371475"/>
                  </a:lnTo>
                  <a:lnTo>
                    <a:pt x="441312" y="370928"/>
                  </a:lnTo>
                  <a:lnTo>
                    <a:pt x="441299" y="370636"/>
                  </a:lnTo>
                  <a:lnTo>
                    <a:pt x="439483" y="367677"/>
                  </a:lnTo>
                  <a:lnTo>
                    <a:pt x="441642" y="366395"/>
                  </a:lnTo>
                  <a:lnTo>
                    <a:pt x="445693" y="363855"/>
                  </a:lnTo>
                  <a:lnTo>
                    <a:pt x="448310" y="361327"/>
                  </a:lnTo>
                  <a:lnTo>
                    <a:pt x="447294" y="361327"/>
                  </a:lnTo>
                  <a:lnTo>
                    <a:pt x="446024" y="360045"/>
                  </a:lnTo>
                  <a:lnTo>
                    <a:pt x="446024" y="358775"/>
                  </a:lnTo>
                  <a:lnTo>
                    <a:pt x="443738" y="358775"/>
                  </a:lnTo>
                  <a:lnTo>
                    <a:pt x="446024" y="361327"/>
                  </a:lnTo>
                  <a:lnTo>
                    <a:pt x="443738" y="360045"/>
                  </a:lnTo>
                  <a:lnTo>
                    <a:pt x="442595" y="358775"/>
                  </a:lnTo>
                  <a:lnTo>
                    <a:pt x="442595" y="356235"/>
                  </a:lnTo>
                  <a:lnTo>
                    <a:pt x="441579" y="351155"/>
                  </a:lnTo>
                  <a:lnTo>
                    <a:pt x="445008" y="353695"/>
                  </a:lnTo>
                  <a:lnTo>
                    <a:pt x="445008" y="356235"/>
                  </a:lnTo>
                  <a:lnTo>
                    <a:pt x="443738" y="356235"/>
                  </a:lnTo>
                  <a:lnTo>
                    <a:pt x="446024" y="357505"/>
                  </a:lnTo>
                  <a:lnTo>
                    <a:pt x="446024" y="358775"/>
                  </a:lnTo>
                  <a:lnTo>
                    <a:pt x="448310" y="361327"/>
                  </a:lnTo>
                  <a:lnTo>
                    <a:pt x="449580" y="361327"/>
                  </a:lnTo>
                  <a:lnTo>
                    <a:pt x="450596" y="362585"/>
                  </a:lnTo>
                  <a:lnTo>
                    <a:pt x="451866" y="362585"/>
                  </a:lnTo>
                  <a:lnTo>
                    <a:pt x="451866" y="365125"/>
                  </a:lnTo>
                  <a:lnTo>
                    <a:pt x="449580" y="363855"/>
                  </a:lnTo>
                  <a:lnTo>
                    <a:pt x="450596" y="370205"/>
                  </a:lnTo>
                  <a:lnTo>
                    <a:pt x="451866" y="370205"/>
                  </a:lnTo>
                  <a:lnTo>
                    <a:pt x="451866" y="367677"/>
                  </a:lnTo>
                  <a:lnTo>
                    <a:pt x="453009" y="366395"/>
                  </a:lnTo>
                  <a:lnTo>
                    <a:pt x="455295" y="366395"/>
                  </a:lnTo>
                  <a:lnTo>
                    <a:pt x="455866" y="365125"/>
                  </a:lnTo>
                  <a:lnTo>
                    <a:pt x="456438" y="363855"/>
                  </a:lnTo>
                  <a:lnTo>
                    <a:pt x="454152" y="362585"/>
                  </a:lnTo>
                  <a:lnTo>
                    <a:pt x="453009" y="362585"/>
                  </a:lnTo>
                  <a:lnTo>
                    <a:pt x="453009" y="361327"/>
                  </a:lnTo>
                  <a:lnTo>
                    <a:pt x="450596" y="361327"/>
                  </a:lnTo>
                  <a:lnTo>
                    <a:pt x="449580" y="360045"/>
                  </a:lnTo>
                  <a:lnTo>
                    <a:pt x="449516" y="358724"/>
                  </a:lnTo>
                  <a:lnTo>
                    <a:pt x="448310" y="357505"/>
                  </a:lnTo>
                  <a:lnTo>
                    <a:pt x="450545" y="358724"/>
                  </a:lnTo>
                  <a:lnTo>
                    <a:pt x="449580" y="357505"/>
                  </a:lnTo>
                  <a:lnTo>
                    <a:pt x="451866" y="357505"/>
                  </a:lnTo>
                  <a:lnTo>
                    <a:pt x="453009" y="360045"/>
                  </a:lnTo>
                  <a:lnTo>
                    <a:pt x="454152" y="361327"/>
                  </a:lnTo>
                  <a:lnTo>
                    <a:pt x="453009" y="357505"/>
                  </a:lnTo>
                  <a:lnTo>
                    <a:pt x="458724" y="357505"/>
                  </a:lnTo>
                  <a:lnTo>
                    <a:pt x="457581" y="352425"/>
                  </a:lnTo>
                  <a:lnTo>
                    <a:pt x="458724" y="353695"/>
                  </a:lnTo>
                  <a:lnTo>
                    <a:pt x="458724" y="356235"/>
                  </a:lnTo>
                  <a:lnTo>
                    <a:pt x="461010" y="356235"/>
                  </a:lnTo>
                  <a:lnTo>
                    <a:pt x="461010" y="354977"/>
                  </a:lnTo>
                  <a:lnTo>
                    <a:pt x="463296" y="354977"/>
                  </a:lnTo>
                  <a:lnTo>
                    <a:pt x="461772" y="352425"/>
                  </a:lnTo>
                  <a:lnTo>
                    <a:pt x="461010" y="351155"/>
                  </a:lnTo>
                  <a:lnTo>
                    <a:pt x="459867" y="351155"/>
                  </a:lnTo>
                  <a:lnTo>
                    <a:pt x="457581" y="348627"/>
                  </a:lnTo>
                  <a:lnTo>
                    <a:pt x="457581" y="347345"/>
                  </a:lnTo>
                  <a:lnTo>
                    <a:pt x="459867" y="347345"/>
                  </a:lnTo>
                  <a:lnTo>
                    <a:pt x="458724" y="346075"/>
                  </a:lnTo>
                  <a:lnTo>
                    <a:pt x="461010" y="346075"/>
                  </a:lnTo>
                  <a:lnTo>
                    <a:pt x="462153" y="348627"/>
                  </a:lnTo>
                  <a:lnTo>
                    <a:pt x="464439" y="349885"/>
                  </a:lnTo>
                  <a:lnTo>
                    <a:pt x="463677" y="347345"/>
                  </a:lnTo>
                  <a:lnTo>
                    <a:pt x="463296" y="346075"/>
                  </a:lnTo>
                  <a:lnTo>
                    <a:pt x="461568" y="345440"/>
                  </a:lnTo>
                  <a:lnTo>
                    <a:pt x="463296" y="347345"/>
                  </a:lnTo>
                  <a:lnTo>
                    <a:pt x="461581" y="346075"/>
                  </a:lnTo>
                  <a:lnTo>
                    <a:pt x="459867" y="344805"/>
                  </a:lnTo>
                  <a:lnTo>
                    <a:pt x="461568" y="345440"/>
                  </a:lnTo>
                  <a:lnTo>
                    <a:pt x="461010" y="344805"/>
                  </a:lnTo>
                  <a:lnTo>
                    <a:pt x="463296" y="346075"/>
                  </a:lnTo>
                  <a:lnTo>
                    <a:pt x="462153" y="344805"/>
                  </a:lnTo>
                  <a:lnTo>
                    <a:pt x="461010" y="343535"/>
                  </a:lnTo>
                  <a:lnTo>
                    <a:pt x="462153" y="343535"/>
                  </a:lnTo>
                  <a:lnTo>
                    <a:pt x="464439" y="346075"/>
                  </a:lnTo>
                  <a:lnTo>
                    <a:pt x="462610" y="343535"/>
                  </a:lnTo>
                  <a:lnTo>
                    <a:pt x="459867" y="339725"/>
                  </a:lnTo>
                  <a:lnTo>
                    <a:pt x="466725" y="343535"/>
                  </a:lnTo>
                  <a:lnTo>
                    <a:pt x="465582" y="339725"/>
                  </a:lnTo>
                  <a:lnTo>
                    <a:pt x="470154" y="343535"/>
                  </a:lnTo>
                  <a:lnTo>
                    <a:pt x="466725" y="343535"/>
                  </a:lnTo>
                  <a:lnTo>
                    <a:pt x="469011" y="346075"/>
                  </a:lnTo>
                  <a:lnTo>
                    <a:pt x="471297" y="346075"/>
                  </a:lnTo>
                  <a:lnTo>
                    <a:pt x="473583" y="346075"/>
                  </a:lnTo>
                  <a:lnTo>
                    <a:pt x="471297" y="344805"/>
                  </a:lnTo>
                  <a:lnTo>
                    <a:pt x="470154" y="340995"/>
                  </a:lnTo>
                  <a:lnTo>
                    <a:pt x="473583" y="344805"/>
                  </a:lnTo>
                  <a:lnTo>
                    <a:pt x="473583" y="342277"/>
                  </a:lnTo>
                  <a:lnTo>
                    <a:pt x="474726" y="343535"/>
                  </a:lnTo>
                  <a:lnTo>
                    <a:pt x="475869" y="346075"/>
                  </a:lnTo>
                  <a:lnTo>
                    <a:pt x="474726" y="346075"/>
                  </a:lnTo>
                  <a:lnTo>
                    <a:pt x="478155" y="348627"/>
                  </a:lnTo>
                  <a:lnTo>
                    <a:pt x="475703" y="342277"/>
                  </a:lnTo>
                  <a:lnTo>
                    <a:pt x="475208" y="340995"/>
                  </a:lnTo>
                  <a:lnTo>
                    <a:pt x="474726" y="339725"/>
                  </a:lnTo>
                  <a:lnTo>
                    <a:pt x="479298" y="344805"/>
                  </a:lnTo>
                  <a:lnTo>
                    <a:pt x="479298" y="343535"/>
                  </a:lnTo>
                  <a:lnTo>
                    <a:pt x="478155" y="342277"/>
                  </a:lnTo>
                  <a:lnTo>
                    <a:pt x="478155" y="340995"/>
                  </a:lnTo>
                  <a:lnTo>
                    <a:pt x="477012" y="340995"/>
                  </a:lnTo>
                  <a:lnTo>
                    <a:pt x="475869" y="339725"/>
                  </a:lnTo>
                  <a:lnTo>
                    <a:pt x="474726" y="338455"/>
                  </a:lnTo>
                  <a:lnTo>
                    <a:pt x="474726" y="337185"/>
                  </a:lnTo>
                  <a:lnTo>
                    <a:pt x="477012" y="338455"/>
                  </a:lnTo>
                  <a:lnTo>
                    <a:pt x="478155" y="339725"/>
                  </a:lnTo>
                  <a:lnTo>
                    <a:pt x="477012" y="337185"/>
                  </a:lnTo>
                  <a:lnTo>
                    <a:pt x="475869" y="334645"/>
                  </a:lnTo>
                  <a:lnTo>
                    <a:pt x="480568" y="337185"/>
                  </a:lnTo>
                  <a:lnTo>
                    <a:pt x="485140" y="337185"/>
                  </a:lnTo>
                  <a:lnTo>
                    <a:pt x="483870" y="334645"/>
                  </a:lnTo>
                  <a:lnTo>
                    <a:pt x="489712" y="335927"/>
                  </a:lnTo>
                  <a:lnTo>
                    <a:pt x="489712" y="332105"/>
                  </a:lnTo>
                  <a:lnTo>
                    <a:pt x="487426" y="329577"/>
                  </a:lnTo>
                  <a:lnTo>
                    <a:pt x="488569" y="332105"/>
                  </a:lnTo>
                  <a:lnTo>
                    <a:pt x="487426" y="332105"/>
                  </a:lnTo>
                  <a:lnTo>
                    <a:pt x="487426" y="334645"/>
                  </a:lnTo>
                  <a:lnTo>
                    <a:pt x="483870" y="333375"/>
                  </a:lnTo>
                  <a:lnTo>
                    <a:pt x="482854" y="333375"/>
                  </a:lnTo>
                  <a:lnTo>
                    <a:pt x="482854" y="330835"/>
                  </a:lnTo>
                  <a:lnTo>
                    <a:pt x="481711" y="329577"/>
                  </a:lnTo>
                  <a:lnTo>
                    <a:pt x="480568" y="328295"/>
                  </a:lnTo>
                  <a:lnTo>
                    <a:pt x="480568" y="329577"/>
                  </a:lnTo>
                  <a:lnTo>
                    <a:pt x="479298" y="329577"/>
                  </a:lnTo>
                  <a:lnTo>
                    <a:pt x="477012" y="328295"/>
                  </a:lnTo>
                  <a:lnTo>
                    <a:pt x="477012" y="325755"/>
                  </a:lnTo>
                  <a:lnTo>
                    <a:pt x="475869" y="323215"/>
                  </a:lnTo>
                  <a:lnTo>
                    <a:pt x="475869" y="328295"/>
                  </a:lnTo>
                  <a:lnTo>
                    <a:pt x="475869" y="329577"/>
                  </a:lnTo>
                  <a:lnTo>
                    <a:pt x="473583" y="328295"/>
                  </a:lnTo>
                  <a:lnTo>
                    <a:pt x="472567" y="325755"/>
                  </a:lnTo>
                  <a:lnTo>
                    <a:pt x="474726" y="327025"/>
                  </a:lnTo>
                  <a:lnTo>
                    <a:pt x="475869" y="328295"/>
                  </a:lnTo>
                  <a:lnTo>
                    <a:pt x="475869" y="323215"/>
                  </a:lnTo>
                  <a:lnTo>
                    <a:pt x="473583" y="323215"/>
                  </a:lnTo>
                  <a:lnTo>
                    <a:pt x="473583" y="321957"/>
                  </a:lnTo>
                  <a:lnTo>
                    <a:pt x="471297" y="321957"/>
                  </a:lnTo>
                  <a:lnTo>
                    <a:pt x="471297" y="320675"/>
                  </a:lnTo>
                  <a:lnTo>
                    <a:pt x="470154" y="319405"/>
                  </a:lnTo>
                  <a:lnTo>
                    <a:pt x="470154" y="318135"/>
                  </a:lnTo>
                  <a:lnTo>
                    <a:pt x="472567" y="319405"/>
                  </a:lnTo>
                  <a:lnTo>
                    <a:pt x="472567" y="320675"/>
                  </a:lnTo>
                  <a:lnTo>
                    <a:pt x="475869" y="323215"/>
                  </a:lnTo>
                  <a:lnTo>
                    <a:pt x="478155" y="323215"/>
                  </a:lnTo>
                  <a:lnTo>
                    <a:pt x="479298" y="327025"/>
                  </a:lnTo>
                  <a:lnTo>
                    <a:pt x="487426" y="334645"/>
                  </a:lnTo>
                  <a:lnTo>
                    <a:pt x="487426" y="332105"/>
                  </a:lnTo>
                  <a:lnTo>
                    <a:pt x="485140" y="329577"/>
                  </a:lnTo>
                  <a:lnTo>
                    <a:pt x="487426" y="328295"/>
                  </a:lnTo>
                  <a:lnTo>
                    <a:pt x="488569" y="327025"/>
                  </a:lnTo>
                  <a:lnTo>
                    <a:pt x="491998" y="329577"/>
                  </a:lnTo>
                  <a:lnTo>
                    <a:pt x="487426" y="328295"/>
                  </a:lnTo>
                  <a:lnTo>
                    <a:pt x="489712" y="330835"/>
                  </a:lnTo>
                  <a:lnTo>
                    <a:pt x="491998" y="330835"/>
                  </a:lnTo>
                  <a:lnTo>
                    <a:pt x="494284" y="333375"/>
                  </a:lnTo>
                  <a:lnTo>
                    <a:pt x="493141" y="330835"/>
                  </a:lnTo>
                  <a:lnTo>
                    <a:pt x="492760" y="329577"/>
                  </a:lnTo>
                  <a:lnTo>
                    <a:pt x="491998" y="327025"/>
                  </a:lnTo>
                  <a:lnTo>
                    <a:pt x="491426" y="325755"/>
                  </a:lnTo>
                  <a:lnTo>
                    <a:pt x="490855" y="324485"/>
                  </a:lnTo>
                  <a:lnTo>
                    <a:pt x="490855" y="323215"/>
                  </a:lnTo>
                  <a:lnTo>
                    <a:pt x="494284" y="327025"/>
                  </a:lnTo>
                  <a:lnTo>
                    <a:pt x="496570" y="327025"/>
                  </a:lnTo>
                  <a:lnTo>
                    <a:pt x="495427" y="323215"/>
                  </a:lnTo>
                  <a:lnTo>
                    <a:pt x="497713" y="325755"/>
                  </a:lnTo>
                  <a:lnTo>
                    <a:pt x="497713" y="323215"/>
                  </a:lnTo>
                  <a:lnTo>
                    <a:pt x="499999" y="321957"/>
                  </a:lnTo>
                  <a:lnTo>
                    <a:pt x="502285" y="321957"/>
                  </a:lnTo>
                  <a:lnTo>
                    <a:pt x="502285" y="318135"/>
                  </a:lnTo>
                  <a:lnTo>
                    <a:pt x="505714" y="323215"/>
                  </a:lnTo>
                  <a:lnTo>
                    <a:pt x="508000" y="323215"/>
                  </a:lnTo>
                  <a:lnTo>
                    <a:pt x="508000" y="321957"/>
                  </a:lnTo>
                  <a:lnTo>
                    <a:pt x="509143" y="323215"/>
                  </a:lnTo>
                  <a:lnTo>
                    <a:pt x="509143" y="321957"/>
                  </a:lnTo>
                  <a:lnTo>
                    <a:pt x="510286" y="323215"/>
                  </a:lnTo>
                  <a:lnTo>
                    <a:pt x="512572" y="324485"/>
                  </a:lnTo>
                  <a:lnTo>
                    <a:pt x="513715" y="324485"/>
                  </a:lnTo>
                  <a:lnTo>
                    <a:pt x="512572" y="323215"/>
                  </a:lnTo>
                  <a:lnTo>
                    <a:pt x="510286" y="321957"/>
                  </a:lnTo>
                  <a:lnTo>
                    <a:pt x="510286" y="320675"/>
                  </a:lnTo>
                  <a:lnTo>
                    <a:pt x="509143" y="319405"/>
                  </a:lnTo>
                  <a:lnTo>
                    <a:pt x="508000" y="316865"/>
                  </a:lnTo>
                  <a:lnTo>
                    <a:pt x="506857" y="315607"/>
                  </a:lnTo>
                  <a:lnTo>
                    <a:pt x="508000" y="315607"/>
                  </a:lnTo>
                  <a:lnTo>
                    <a:pt x="509143" y="316865"/>
                  </a:lnTo>
                  <a:lnTo>
                    <a:pt x="508571" y="315607"/>
                  </a:lnTo>
                  <a:lnTo>
                    <a:pt x="508000" y="314325"/>
                  </a:lnTo>
                  <a:lnTo>
                    <a:pt x="510286" y="315607"/>
                  </a:lnTo>
                  <a:lnTo>
                    <a:pt x="509143" y="314325"/>
                  </a:lnTo>
                  <a:lnTo>
                    <a:pt x="509143" y="313067"/>
                  </a:lnTo>
                  <a:lnTo>
                    <a:pt x="513715" y="313067"/>
                  </a:lnTo>
                  <a:lnTo>
                    <a:pt x="514858" y="315607"/>
                  </a:lnTo>
                  <a:lnTo>
                    <a:pt x="516001" y="314325"/>
                  </a:lnTo>
                  <a:lnTo>
                    <a:pt x="512572" y="311785"/>
                  </a:lnTo>
                  <a:lnTo>
                    <a:pt x="516001" y="311785"/>
                  </a:lnTo>
                  <a:lnTo>
                    <a:pt x="516001" y="310515"/>
                  </a:lnTo>
                  <a:lnTo>
                    <a:pt x="517144" y="311785"/>
                  </a:lnTo>
                  <a:lnTo>
                    <a:pt x="518414" y="313067"/>
                  </a:lnTo>
                  <a:lnTo>
                    <a:pt x="519430" y="314325"/>
                  </a:lnTo>
                  <a:lnTo>
                    <a:pt x="518414" y="314325"/>
                  </a:lnTo>
                  <a:lnTo>
                    <a:pt x="519430" y="318135"/>
                  </a:lnTo>
                  <a:lnTo>
                    <a:pt x="517131" y="316865"/>
                  </a:lnTo>
                  <a:lnTo>
                    <a:pt x="521716" y="320675"/>
                  </a:lnTo>
                  <a:lnTo>
                    <a:pt x="521716" y="318135"/>
                  </a:lnTo>
                  <a:lnTo>
                    <a:pt x="525272" y="320675"/>
                  </a:lnTo>
                  <a:lnTo>
                    <a:pt x="527558" y="321957"/>
                  </a:lnTo>
                  <a:lnTo>
                    <a:pt x="529844" y="320675"/>
                  </a:lnTo>
                  <a:lnTo>
                    <a:pt x="527558" y="320675"/>
                  </a:lnTo>
                  <a:lnTo>
                    <a:pt x="525272" y="318135"/>
                  </a:lnTo>
                  <a:lnTo>
                    <a:pt x="524002" y="316865"/>
                  </a:lnTo>
                  <a:lnTo>
                    <a:pt x="525449" y="316865"/>
                  </a:lnTo>
                  <a:lnTo>
                    <a:pt x="530225" y="320294"/>
                  </a:lnTo>
                  <a:lnTo>
                    <a:pt x="528828" y="313817"/>
                  </a:lnTo>
                  <a:lnTo>
                    <a:pt x="528828" y="312559"/>
                  </a:lnTo>
                  <a:lnTo>
                    <a:pt x="525780" y="311150"/>
                  </a:lnTo>
                  <a:lnTo>
                    <a:pt x="522732" y="312559"/>
                  </a:lnTo>
                  <a:lnTo>
                    <a:pt x="522605" y="312661"/>
                  </a:lnTo>
                  <a:lnTo>
                    <a:pt x="521716" y="311645"/>
                  </a:lnTo>
                  <a:lnTo>
                    <a:pt x="521716" y="313067"/>
                  </a:lnTo>
                  <a:lnTo>
                    <a:pt x="522109" y="313067"/>
                  </a:lnTo>
                  <a:lnTo>
                    <a:pt x="521716" y="313397"/>
                  </a:lnTo>
                  <a:lnTo>
                    <a:pt x="521716" y="314325"/>
                  </a:lnTo>
                  <a:lnTo>
                    <a:pt x="521716" y="315607"/>
                  </a:lnTo>
                  <a:lnTo>
                    <a:pt x="519430" y="313067"/>
                  </a:lnTo>
                  <a:lnTo>
                    <a:pt x="519430" y="311785"/>
                  </a:lnTo>
                  <a:lnTo>
                    <a:pt x="520954" y="313486"/>
                  </a:lnTo>
                  <a:lnTo>
                    <a:pt x="521436" y="313639"/>
                  </a:lnTo>
                  <a:lnTo>
                    <a:pt x="521233" y="313804"/>
                  </a:lnTo>
                  <a:lnTo>
                    <a:pt x="520954" y="313486"/>
                  </a:lnTo>
                  <a:lnTo>
                    <a:pt x="519430" y="313067"/>
                  </a:lnTo>
                  <a:lnTo>
                    <a:pt x="520700" y="314325"/>
                  </a:lnTo>
                  <a:lnTo>
                    <a:pt x="521716" y="315607"/>
                  </a:lnTo>
                  <a:lnTo>
                    <a:pt x="521716" y="314325"/>
                  </a:lnTo>
                  <a:lnTo>
                    <a:pt x="521335" y="313918"/>
                  </a:lnTo>
                  <a:lnTo>
                    <a:pt x="521652" y="314147"/>
                  </a:lnTo>
                  <a:lnTo>
                    <a:pt x="521716" y="314325"/>
                  </a:lnTo>
                  <a:lnTo>
                    <a:pt x="521716" y="313397"/>
                  </a:lnTo>
                  <a:lnTo>
                    <a:pt x="521500" y="313575"/>
                  </a:lnTo>
                  <a:lnTo>
                    <a:pt x="521030" y="311785"/>
                  </a:lnTo>
                  <a:lnTo>
                    <a:pt x="520700" y="310515"/>
                  </a:lnTo>
                  <a:lnTo>
                    <a:pt x="521716" y="309257"/>
                  </a:lnTo>
                  <a:lnTo>
                    <a:pt x="524002" y="310515"/>
                  </a:lnTo>
                  <a:lnTo>
                    <a:pt x="522986" y="307975"/>
                  </a:lnTo>
                  <a:lnTo>
                    <a:pt x="521716" y="307975"/>
                  </a:lnTo>
                  <a:lnTo>
                    <a:pt x="520700" y="309257"/>
                  </a:lnTo>
                  <a:lnTo>
                    <a:pt x="520700" y="307975"/>
                  </a:lnTo>
                  <a:lnTo>
                    <a:pt x="520700" y="306717"/>
                  </a:lnTo>
                  <a:lnTo>
                    <a:pt x="521716" y="306717"/>
                  </a:lnTo>
                  <a:lnTo>
                    <a:pt x="524002" y="307975"/>
                  </a:lnTo>
                  <a:lnTo>
                    <a:pt x="525272" y="309257"/>
                  </a:lnTo>
                  <a:lnTo>
                    <a:pt x="526415" y="309257"/>
                  </a:lnTo>
                  <a:lnTo>
                    <a:pt x="525208" y="306717"/>
                  </a:lnTo>
                  <a:lnTo>
                    <a:pt x="524598" y="305435"/>
                  </a:lnTo>
                  <a:lnTo>
                    <a:pt x="524002" y="304165"/>
                  </a:lnTo>
                  <a:lnTo>
                    <a:pt x="527558" y="307975"/>
                  </a:lnTo>
                  <a:lnTo>
                    <a:pt x="528701" y="309257"/>
                  </a:lnTo>
                  <a:lnTo>
                    <a:pt x="524383" y="303415"/>
                  </a:lnTo>
                  <a:lnTo>
                    <a:pt x="522986" y="302907"/>
                  </a:lnTo>
                  <a:lnTo>
                    <a:pt x="522986" y="304165"/>
                  </a:lnTo>
                  <a:lnTo>
                    <a:pt x="520700" y="302907"/>
                  </a:lnTo>
                  <a:lnTo>
                    <a:pt x="520700" y="305435"/>
                  </a:lnTo>
                  <a:lnTo>
                    <a:pt x="518414" y="305435"/>
                  </a:lnTo>
                  <a:lnTo>
                    <a:pt x="518414" y="306717"/>
                  </a:lnTo>
                  <a:lnTo>
                    <a:pt x="518414" y="307975"/>
                  </a:lnTo>
                  <a:lnTo>
                    <a:pt x="517144" y="307975"/>
                  </a:lnTo>
                  <a:lnTo>
                    <a:pt x="516001" y="306717"/>
                  </a:lnTo>
                  <a:lnTo>
                    <a:pt x="514858" y="306717"/>
                  </a:lnTo>
                  <a:lnTo>
                    <a:pt x="514858" y="305435"/>
                  </a:lnTo>
                  <a:lnTo>
                    <a:pt x="516001" y="305435"/>
                  </a:lnTo>
                  <a:lnTo>
                    <a:pt x="515416" y="304165"/>
                  </a:lnTo>
                  <a:lnTo>
                    <a:pt x="514858" y="302907"/>
                  </a:lnTo>
                  <a:lnTo>
                    <a:pt x="517144" y="304165"/>
                  </a:lnTo>
                  <a:lnTo>
                    <a:pt x="518414" y="306717"/>
                  </a:lnTo>
                  <a:lnTo>
                    <a:pt x="518414" y="305435"/>
                  </a:lnTo>
                  <a:lnTo>
                    <a:pt x="518414" y="302907"/>
                  </a:lnTo>
                  <a:lnTo>
                    <a:pt x="520700" y="302907"/>
                  </a:lnTo>
                  <a:lnTo>
                    <a:pt x="521716" y="301625"/>
                  </a:lnTo>
                  <a:lnTo>
                    <a:pt x="521716" y="302907"/>
                  </a:lnTo>
                  <a:lnTo>
                    <a:pt x="522986" y="304165"/>
                  </a:lnTo>
                  <a:lnTo>
                    <a:pt x="522986" y="302907"/>
                  </a:lnTo>
                  <a:lnTo>
                    <a:pt x="522986" y="301625"/>
                  </a:lnTo>
                  <a:lnTo>
                    <a:pt x="521716" y="300367"/>
                  </a:lnTo>
                  <a:lnTo>
                    <a:pt x="524002" y="300367"/>
                  </a:lnTo>
                  <a:lnTo>
                    <a:pt x="525602" y="302907"/>
                  </a:lnTo>
                  <a:lnTo>
                    <a:pt x="526415" y="302907"/>
                  </a:lnTo>
                  <a:lnTo>
                    <a:pt x="527558" y="304165"/>
                  </a:lnTo>
                  <a:lnTo>
                    <a:pt x="527558" y="305435"/>
                  </a:lnTo>
                  <a:lnTo>
                    <a:pt x="528701" y="306717"/>
                  </a:lnTo>
                  <a:lnTo>
                    <a:pt x="529844" y="305435"/>
                  </a:lnTo>
                  <a:lnTo>
                    <a:pt x="528701" y="305435"/>
                  </a:lnTo>
                  <a:lnTo>
                    <a:pt x="527558" y="302907"/>
                  </a:lnTo>
                  <a:lnTo>
                    <a:pt x="529844" y="304165"/>
                  </a:lnTo>
                  <a:lnTo>
                    <a:pt x="528701" y="301625"/>
                  </a:lnTo>
                  <a:lnTo>
                    <a:pt x="526415" y="300367"/>
                  </a:lnTo>
                  <a:lnTo>
                    <a:pt x="526415" y="301625"/>
                  </a:lnTo>
                  <a:lnTo>
                    <a:pt x="525272" y="300367"/>
                  </a:lnTo>
                  <a:lnTo>
                    <a:pt x="526415" y="300367"/>
                  </a:lnTo>
                  <a:lnTo>
                    <a:pt x="526973" y="299085"/>
                  </a:lnTo>
                  <a:lnTo>
                    <a:pt x="527558" y="297815"/>
                  </a:lnTo>
                  <a:lnTo>
                    <a:pt x="530987" y="301625"/>
                  </a:lnTo>
                  <a:lnTo>
                    <a:pt x="532130" y="305435"/>
                  </a:lnTo>
                  <a:lnTo>
                    <a:pt x="529844" y="305435"/>
                  </a:lnTo>
                  <a:lnTo>
                    <a:pt x="534416" y="307975"/>
                  </a:lnTo>
                  <a:lnTo>
                    <a:pt x="532130" y="304165"/>
                  </a:lnTo>
                  <a:lnTo>
                    <a:pt x="532130" y="302907"/>
                  </a:lnTo>
                  <a:lnTo>
                    <a:pt x="534416" y="302907"/>
                  </a:lnTo>
                  <a:lnTo>
                    <a:pt x="530987" y="300367"/>
                  </a:lnTo>
                  <a:lnTo>
                    <a:pt x="532130" y="300367"/>
                  </a:lnTo>
                  <a:lnTo>
                    <a:pt x="531558" y="298450"/>
                  </a:lnTo>
                  <a:lnTo>
                    <a:pt x="530987" y="297815"/>
                  </a:lnTo>
                  <a:lnTo>
                    <a:pt x="531444" y="298069"/>
                  </a:lnTo>
                  <a:lnTo>
                    <a:pt x="531368" y="297815"/>
                  </a:lnTo>
                  <a:lnTo>
                    <a:pt x="530987" y="296557"/>
                  </a:lnTo>
                  <a:lnTo>
                    <a:pt x="530987" y="295275"/>
                  </a:lnTo>
                  <a:lnTo>
                    <a:pt x="533273" y="297815"/>
                  </a:lnTo>
                  <a:lnTo>
                    <a:pt x="533273" y="299085"/>
                  </a:lnTo>
                  <a:lnTo>
                    <a:pt x="531444" y="298069"/>
                  </a:lnTo>
                  <a:lnTo>
                    <a:pt x="531558" y="298450"/>
                  </a:lnTo>
                  <a:lnTo>
                    <a:pt x="534416" y="301625"/>
                  </a:lnTo>
                  <a:lnTo>
                    <a:pt x="534416" y="302907"/>
                  </a:lnTo>
                  <a:lnTo>
                    <a:pt x="534416" y="305435"/>
                  </a:lnTo>
                  <a:lnTo>
                    <a:pt x="535559" y="302907"/>
                  </a:lnTo>
                  <a:lnTo>
                    <a:pt x="535559" y="299085"/>
                  </a:lnTo>
                  <a:lnTo>
                    <a:pt x="533273" y="295275"/>
                  </a:lnTo>
                  <a:lnTo>
                    <a:pt x="530987" y="291465"/>
                  </a:lnTo>
                  <a:lnTo>
                    <a:pt x="534416" y="291465"/>
                  </a:lnTo>
                  <a:lnTo>
                    <a:pt x="534416" y="294017"/>
                  </a:lnTo>
                  <a:lnTo>
                    <a:pt x="536702" y="295275"/>
                  </a:lnTo>
                  <a:lnTo>
                    <a:pt x="537845" y="297815"/>
                  </a:lnTo>
                  <a:lnTo>
                    <a:pt x="536702" y="296557"/>
                  </a:lnTo>
                  <a:lnTo>
                    <a:pt x="535559" y="296557"/>
                  </a:lnTo>
                  <a:lnTo>
                    <a:pt x="535559" y="299085"/>
                  </a:lnTo>
                  <a:lnTo>
                    <a:pt x="536702" y="300367"/>
                  </a:lnTo>
                  <a:lnTo>
                    <a:pt x="538988" y="301625"/>
                  </a:lnTo>
                  <a:lnTo>
                    <a:pt x="538988" y="300367"/>
                  </a:lnTo>
                  <a:lnTo>
                    <a:pt x="537845" y="300367"/>
                  </a:lnTo>
                  <a:lnTo>
                    <a:pt x="537845" y="299085"/>
                  </a:lnTo>
                  <a:lnTo>
                    <a:pt x="536702" y="297815"/>
                  </a:lnTo>
                  <a:lnTo>
                    <a:pt x="539000" y="299110"/>
                  </a:lnTo>
                  <a:lnTo>
                    <a:pt x="542417" y="302907"/>
                  </a:lnTo>
                  <a:lnTo>
                    <a:pt x="540702" y="300050"/>
                  </a:lnTo>
                  <a:lnTo>
                    <a:pt x="540131" y="299085"/>
                  </a:lnTo>
                  <a:lnTo>
                    <a:pt x="542417" y="300367"/>
                  </a:lnTo>
                  <a:lnTo>
                    <a:pt x="541553" y="299085"/>
                  </a:lnTo>
                  <a:lnTo>
                    <a:pt x="538988" y="295275"/>
                  </a:lnTo>
                  <a:lnTo>
                    <a:pt x="537845" y="295275"/>
                  </a:lnTo>
                  <a:lnTo>
                    <a:pt x="537845" y="291465"/>
                  </a:lnTo>
                  <a:lnTo>
                    <a:pt x="537845" y="288925"/>
                  </a:lnTo>
                  <a:lnTo>
                    <a:pt x="545846" y="288925"/>
                  </a:lnTo>
                  <a:lnTo>
                    <a:pt x="546303" y="287667"/>
                  </a:lnTo>
                  <a:lnTo>
                    <a:pt x="547674" y="283857"/>
                  </a:lnTo>
                  <a:lnTo>
                    <a:pt x="548132" y="282575"/>
                  </a:lnTo>
                  <a:lnTo>
                    <a:pt x="549275" y="282575"/>
                  </a:lnTo>
                  <a:lnTo>
                    <a:pt x="549275" y="285115"/>
                  </a:lnTo>
                  <a:lnTo>
                    <a:pt x="551561" y="285115"/>
                  </a:lnTo>
                  <a:lnTo>
                    <a:pt x="550418" y="282575"/>
                  </a:lnTo>
                  <a:lnTo>
                    <a:pt x="553847" y="286385"/>
                  </a:lnTo>
                  <a:lnTo>
                    <a:pt x="551561" y="282575"/>
                  </a:lnTo>
                  <a:lnTo>
                    <a:pt x="553847" y="283857"/>
                  </a:lnTo>
                  <a:lnTo>
                    <a:pt x="555561" y="283857"/>
                  </a:lnTo>
                  <a:lnTo>
                    <a:pt x="554990" y="282575"/>
                  </a:lnTo>
                  <a:lnTo>
                    <a:pt x="556133" y="283857"/>
                  </a:lnTo>
                  <a:lnTo>
                    <a:pt x="557276" y="285115"/>
                  </a:lnTo>
                  <a:lnTo>
                    <a:pt x="559562" y="285115"/>
                  </a:lnTo>
                  <a:lnTo>
                    <a:pt x="559409" y="284607"/>
                  </a:lnTo>
                  <a:lnTo>
                    <a:pt x="560959" y="286766"/>
                  </a:lnTo>
                  <a:lnTo>
                    <a:pt x="560959" y="284746"/>
                  </a:lnTo>
                  <a:lnTo>
                    <a:pt x="565023" y="285750"/>
                  </a:lnTo>
                  <a:lnTo>
                    <a:pt x="563943" y="284746"/>
                  </a:lnTo>
                  <a:lnTo>
                    <a:pt x="562864" y="283718"/>
                  </a:lnTo>
                  <a:lnTo>
                    <a:pt x="559181" y="283718"/>
                  </a:lnTo>
                  <a:lnTo>
                    <a:pt x="558876" y="282575"/>
                  </a:lnTo>
                  <a:lnTo>
                    <a:pt x="558546" y="281317"/>
                  </a:lnTo>
                  <a:lnTo>
                    <a:pt x="557276" y="278765"/>
                  </a:lnTo>
                  <a:lnTo>
                    <a:pt x="560832" y="281317"/>
                  </a:lnTo>
                  <a:lnTo>
                    <a:pt x="559562" y="278765"/>
                  </a:lnTo>
                  <a:lnTo>
                    <a:pt x="561848" y="278765"/>
                  </a:lnTo>
                  <a:lnTo>
                    <a:pt x="560832" y="277507"/>
                  </a:lnTo>
                  <a:lnTo>
                    <a:pt x="568833" y="281317"/>
                  </a:lnTo>
                  <a:lnTo>
                    <a:pt x="568833" y="277507"/>
                  </a:lnTo>
                  <a:lnTo>
                    <a:pt x="568833" y="273685"/>
                  </a:lnTo>
                  <a:lnTo>
                    <a:pt x="575691" y="273685"/>
                  </a:lnTo>
                  <a:lnTo>
                    <a:pt x="573405" y="272415"/>
                  </a:lnTo>
                  <a:lnTo>
                    <a:pt x="573405" y="271157"/>
                  </a:lnTo>
                  <a:lnTo>
                    <a:pt x="573405" y="269875"/>
                  </a:lnTo>
                  <a:lnTo>
                    <a:pt x="573405" y="268617"/>
                  </a:lnTo>
                  <a:lnTo>
                    <a:pt x="574548" y="268617"/>
                  </a:lnTo>
                  <a:lnTo>
                    <a:pt x="575691" y="268617"/>
                  </a:lnTo>
                  <a:lnTo>
                    <a:pt x="576834" y="269240"/>
                  </a:lnTo>
                  <a:lnTo>
                    <a:pt x="579120" y="269875"/>
                  </a:lnTo>
                  <a:lnTo>
                    <a:pt x="577405" y="268617"/>
                  </a:lnTo>
                  <a:lnTo>
                    <a:pt x="575691" y="267335"/>
                  </a:lnTo>
                  <a:lnTo>
                    <a:pt x="577977" y="268617"/>
                  </a:lnTo>
                  <a:lnTo>
                    <a:pt x="579120" y="267335"/>
                  </a:lnTo>
                  <a:lnTo>
                    <a:pt x="580263" y="267335"/>
                  </a:lnTo>
                  <a:lnTo>
                    <a:pt x="580263" y="268617"/>
                  </a:lnTo>
                  <a:lnTo>
                    <a:pt x="581406" y="269875"/>
                  </a:lnTo>
                  <a:lnTo>
                    <a:pt x="581406" y="267335"/>
                  </a:lnTo>
                  <a:lnTo>
                    <a:pt x="581406" y="266065"/>
                  </a:lnTo>
                  <a:lnTo>
                    <a:pt x="585216" y="266065"/>
                  </a:lnTo>
                  <a:lnTo>
                    <a:pt x="585216" y="269113"/>
                  </a:lnTo>
                  <a:lnTo>
                    <a:pt x="589661" y="270891"/>
                  </a:lnTo>
                  <a:lnTo>
                    <a:pt x="594233" y="272669"/>
                  </a:lnTo>
                  <a:lnTo>
                    <a:pt x="592074" y="270891"/>
                  </a:lnTo>
                  <a:lnTo>
                    <a:pt x="587502" y="269113"/>
                  </a:lnTo>
                  <a:lnTo>
                    <a:pt x="589661" y="265430"/>
                  </a:lnTo>
                  <a:lnTo>
                    <a:pt x="585685" y="265430"/>
                  </a:lnTo>
                  <a:lnTo>
                    <a:pt x="585406" y="264807"/>
                  </a:lnTo>
                  <a:lnTo>
                    <a:pt x="584835" y="263525"/>
                  </a:lnTo>
                  <a:lnTo>
                    <a:pt x="582549" y="258457"/>
                  </a:lnTo>
                  <a:lnTo>
                    <a:pt x="582549" y="257175"/>
                  </a:lnTo>
                  <a:lnTo>
                    <a:pt x="579120" y="255917"/>
                  </a:lnTo>
                  <a:lnTo>
                    <a:pt x="580263" y="257175"/>
                  </a:lnTo>
                  <a:lnTo>
                    <a:pt x="579501" y="256755"/>
                  </a:lnTo>
                  <a:lnTo>
                    <a:pt x="580263" y="258457"/>
                  </a:lnTo>
                  <a:lnTo>
                    <a:pt x="579120" y="257175"/>
                  </a:lnTo>
                  <a:lnTo>
                    <a:pt x="577977" y="257175"/>
                  </a:lnTo>
                  <a:lnTo>
                    <a:pt x="577977" y="255917"/>
                  </a:lnTo>
                  <a:lnTo>
                    <a:pt x="579501" y="256755"/>
                  </a:lnTo>
                  <a:lnTo>
                    <a:pt x="579120" y="255917"/>
                  </a:lnTo>
                  <a:lnTo>
                    <a:pt x="577977" y="254635"/>
                  </a:lnTo>
                  <a:lnTo>
                    <a:pt x="581406" y="255917"/>
                  </a:lnTo>
                  <a:lnTo>
                    <a:pt x="580263" y="254635"/>
                  </a:lnTo>
                  <a:lnTo>
                    <a:pt x="579120" y="253365"/>
                  </a:lnTo>
                  <a:lnTo>
                    <a:pt x="582549" y="255917"/>
                  </a:lnTo>
                  <a:lnTo>
                    <a:pt x="583692" y="258457"/>
                  </a:lnTo>
                  <a:lnTo>
                    <a:pt x="584835" y="258457"/>
                  </a:lnTo>
                  <a:lnTo>
                    <a:pt x="587108" y="259715"/>
                  </a:lnTo>
                  <a:lnTo>
                    <a:pt x="585978" y="258457"/>
                  </a:lnTo>
                  <a:lnTo>
                    <a:pt x="587121" y="258457"/>
                  </a:lnTo>
                  <a:lnTo>
                    <a:pt x="585978" y="255917"/>
                  </a:lnTo>
                  <a:lnTo>
                    <a:pt x="589407" y="257175"/>
                  </a:lnTo>
                  <a:lnTo>
                    <a:pt x="590550" y="262267"/>
                  </a:lnTo>
                  <a:lnTo>
                    <a:pt x="589407" y="262267"/>
                  </a:lnTo>
                  <a:lnTo>
                    <a:pt x="590550" y="263525"/>
                  </a:lnTo>
                  <a:lnTo>
                    <a:pt x="595122" y="266065"/>
                  </a:lnTo>
                  <a:lnTo>
                    <a:pt x="599821" y="267335"/>
                  </a:lnTo>
                  <a:lnTo>
                    <a:pt x="598614" y="263525"/>
                  </a:lnTo>
                  <a:lnTo>
                    <a:pt x="598551" y="263334"/>
                  </a:lnTo>
                  <a:lnTo>
                    <a:pt x="597408" y="259715"/>
                  </a:lnTo>
                  <a:lnTo>
                    <a:pt x="598551" y="259715"/>
                  </a:lnTo>
                  <a:lnTo>
                    <a:pt x="604393" y="262267"/>
                  </a:lnTo>
                  <a:lnTo>
                    <a:pt x="605409" y="259715"/>
                  </a:lnTo>
                  <a:lnTo>
                    <a:pt x="606679" y="258457"/>
                  </a:lnTo>
                  <a:lnTo>
                    <a:pt x="610108" y="259715"/>
                  </a:lnTo>
                  <a:lnTo>
                    <a:pt x="608965" y="257175"/>
                  </a:lnTo>
                  <a:lnTo>
                    <a:pt x="606679" y="255917"/>
                  </a:lnTo>
                  <a:lnTo>
                    <a:pt x="608965" y="255917"/>
                  </a:lnTo>
                  <a:lnTo>
                    <a:pt x="608965" y="257175"/>
                  </a:lnTo>
                  <a:lnTo>
                    <a:pt x="611251" y="255917"/>
                  </a:lnTo>
                  <a:lnTo>
                    <a:pt x="618109" y="257175"/>
                  </a:lnTo>
                  <a:lnTo>
                    <a:pt x="617347" y="255917"/>
                  </a:lnTo>
                  <a:lnTo>
                    <a:pt x="616585" y="254635"/>
                  </a:lnTo>
                  <a:lnTo>
                    <a:pt x="615823" y="253365"/>
                  </a:lnTo>
                  <a:lnTo>
                    <a:pt x="620395" y="254635"/>
                  </a:lnTo>
                  <a:lnTo>
                    <a:pt x="619239" y="253365"/>
                  </a:lnTo>
                  <a:lnTo>
                    <a:pt x="616966" y="250837"/>
                  </a:lnTo>
                  <a:lnTo>
                    <a:pt x="619252" y="252107"/>
                  </a:lnTo>
                  <a:lnTo>
                    <a:pt x="618680" y="250837"/>
                  </a:lnTo>
                  <a:lnTo>
                    <a:pt x="616966" y="247015"/>
                  </a:lnTo>
                  <a:lnTo>
                    <a:pt x="618109" y="247015"/>
                  </a:lnTo>
                  <a:lnTo>
                    <a:pt x="618109" y="245757"/>
                  </a:lnTo>
                  <a:lnTo>
                    <a:pt x="618109" y="244475"/>
                  </a:lnTo>
                  <a:lnTo>
                    <a:pt x="624967" y="244475"/>
                  </a:lnTo>
                  <a:lnTo>
                    <a:pt x="622681" y="243217"/>
                  </a:lnTo>
                  <a:lnTo>
                    <a:pt x="620395" y="241935"/>
                  </a:lnTo>
                  <a:lnTo>
                    <a:pt x="620395" y="243217"/>
                  </a:lnTo>
                  <a:lnTo>
                    <a:pt x="618109" y="243217"/>
                  </a:lnTo>
                  <a:lnTo>
                    <a:pt x="618109" y="241935"/>
                  </a:lnTo>
                  <a:lnTo>
                    <a:pt x="618109" y="240665"/>
                  </a:lnTo>
                  <a:lnTo>
                    <a:pt x="616966" y="240665"/>
                  </a:lnTo>
                  <a:lnTo>
                    <a:pt x="616966" y="243217"/>
                  </a:lnTo>
                  <a:lnTo>
                    <a:pt x="616966" y="244475"/>
                  </a:lnTo>
                  <a:lnTo>
                    <a:pt x="614680" y="244475"/>
                  </a:lnTo>
                  <a:lnTo>
                    <a:pt x="613537" y="241935"/>
                  </a:lnTo>
                  <a:lnTo>
                    <a:pt x="616966" y="244475"/>
                  </a:lnTo>
                  <a:lnTo>
                    <a:pt x="616966" y="243217"/>
                  </a:lnTo>
                  <a:lnTo>
                    <a:pt x="614680" y="241935"/>
                  </a:lnTo>
                  <a:lnTo>
                    <a:pt x="612394" y="240665"/>
                  </a:lnTo>
                  <a:lnTo>
                    <a:pt x="611251" y="239407"/>
                  </a:lnTo>
                  <a:lnTo>
                    <a:pt x="614680" y="239407"/>
                  </a:lnTo>
                  <a:lnTo>
                    <a:pt x="616966" y="243217"/>
                  </a:lnTo>
                  <a:lnTo>
                    <a:pt x="616966" y="240665"/>
                  </a:lnTo>
                  <a:lnTo>
                    <a:pt x="615823" y="240665"/>
                  </a:lnTo>
                  <a:lnTo>
                    <a:pt x="615823" y="239407"/>
                  </a:lnTo>
                  <a:lnTo>
                    <a:pt x="615823" y="238125"/>
                  </a:lnTo>
                  <a:lnTo>
                    <a:pt x="616966" y="238125"/>
                  </a:lnTo>
                  <a:lnTo>
                    <a:pt x="619252" y="240665"/>
                  </a:lnTo>
                  <a:lnTo>
                    <a:pt x="620395" y="243217"/>
                  </a:lnTo>
                  <a:lnTo>
                    <a:pt x="620395" y="241935"/>
                  </a:lnTo>
                  <a:lnTo>
                    <a:pt x="620395" y="240665"/>
                  </a:lnTo>
                  <a:lnTo>
                    <a:pt x="619252" y="238125"/>
                  </a:lnTo>
                  <a:lnTo>
                    <a:pt x="616966" y="235585"/>
                  </a:lnTo>
                  <a:lnTo>
                    <a:pt x="614680" y="234315"/>
                  </a:lnTo>
                  <a:lnTo>
                    <a:pt x="612394" y="234315"/>
                  </a:lnTo>
                  <a:lnTo>
                    <a:pt x="614680" y="235585"/>
                  </a:lnTo>
                  <a:lnTo>
                    <a:pt x="614680" y="238125"/>
                  </a:lnTo>
                  <a:lnTo>
                    <a:pt x="611251" y="236867"/>
                  </a:lnTo>
                  <a:lnTo>
                    <a:pt x="611251" y="235585"/>
                  </a:lnTo>
                  <a:lnTo>
                    <a:pt x="608965" y="234315"/>
                  </a:lnTo>
                  <a:lnTo>
                    <a:pt x="608965" y="231775"/>
                  </a:lnTo>
                  <a:lnTo>
                    <a:pt x="610108" y="231775"/>
                  </a:lnTo>
                  <a:lnTo>
                    <a:pt x="611251" y="233045"/>
                  </a:lnTo>
                  <a:lnTo>
                    <a:pt x="611251" y="232206"/>
                  </a:lnTo>
                  <a:lnTo>
                    <a:pt x="610666" y="231775"/>
                  </a:lnTo>
                  <a:lnTo>
                    <a:pt x="608965" y="230517"/>
                  </a:lnTo>
                  <a:lnTo>
                    <a:pt x="608965" y="229235"/>
                  </a:lnTo>
                  <a:lnTo>
                    <a:pt x="608965" y="227965"/>
                  </a:lnTo>
                  <a:lnTo>
                    <a:pt x="607822" y="229235"/>
                  </a:lnTo>
                  <a:lnTo>
                    <a:pt x="606679" y="228815"/>
                  </a:lnTo>
                  <a:lnTo>
                    <a:pt x="606679" y="254635"/>
                  </a:lnTo>
                  <a:lnTo>
                    <a:pt x="605409" y="255917"/>
                  </a:lnTo>
                  <a:lnTo>
                    <a:pt x="604393" y="255917"/>
                  </a:lnTo>
                  <a:lnTo>
                    <a:pt x="604393" y="257175"/>
                  </a:lnTo>
                  <a:lnTo>
                    <a:pt x="604393" y="258457"/>
                  </a:lnTo>
                  <a:lnTo>
                    <a:pt x="603123" y="258457"/>
                  </a:lnTo>
                  <a:lnTo>
                    <a:pt x="603123" y="257175"/>
                  </a:lnTo>
                  <a:lnTo>
                    <a:pt x="604393" y="257175"/>
                  </a:lnTo>
                  <a:lnTo>
                    <a:pt x="604393" y="255917"/>
                  </a:lnTo>
                  <a:lnTo>
                    <a:pt x="602107" y="255917"/>
                  </a:lnTo>
                  <a:lnTo>
                    <a:pt x="602107" y="254635"/>
                  </a:lnTo>
                  <a:lnTo>
                    <a:pt x="606679" y="254635"/>
                  </a:lnTo>
                  <a:lnTo>
                    <a:pt x="606679" y="228815"/>
                  </a:lnTo>
                  <a:lnTo>
                    <a:pt x="604393" y="227965"/>
                  </a:lnTo>
                  <a:lnTo>
                    <a:pt x="604393" y="243217"/>
                  </a:lnTo>
                  <a:lnTo>
                    <a:pt x="603123" y="244475"/>
                  </a:lnTo>
                  <a:lnTo>
                    <a:pt x="599821" y="243217"/>
                  </a:lnTo>
                  <a:lnTo>
                    <a:pt x="600837" y="243217"/>
                  </a:lnTo>
                  <a:lnTo>
                    <a:pt x="599821" y="241935"/>
                  </a:lnTo>
                  <a:lnTo>
                    <a:pt x="599821" y="240665"/>
                  </a:lnTo>
                  <a:lnTo>
                    <a:pt x="600837" y="240665"/>
                  </a:lnTo>
                  <a:lnTo>
                    <a:pt x="603123" y="243217"/>
                  </a:lnTo>
                  <a:lnTo>
                    <a:pt x="602437" y="240665"/>
                  </a:lnTo>
                  <a:lnTo>
                    <a:pt x="602107" y="239407"/>
                  </a:lnTo>
                  <a:lnTo>
                    <a:pt x="600837" y="238125"/>
                  </a:lnTo>
                  <a:lnTo>
                    <a:pt x="599821" y="239407"/>
                  </a:lnTo>
                  <a:lnTo>
                    <a:pt x="598551" y="236867"/>
                  </a:lnTo>
                  <a:lnTo>
                    <a:pt x="598551" y="244475"/>
                  </a:lnTo>
                  <a:lnTo>
                    <a:pt x="596265" y="244475"/>
                  </a:lnTo>
                  <a:lnTo>
                    <a:pt x="595122" y="243217"/>
                  </a:lnTo>
                  <a:lnTo>
                    <a:pt x="595122" y="241935"/>
                  </a:lnTo>
                  <a:lnTo>
                    <a:pt x="596265" y="241935"/>
                  </a:lnTo>
                  <a:lnTo>
                    <a:pt x="598551" y="244475"/>
                  </a:lnTo>
                  <a:lnTo>
                    <a:pt x="598551" y="236867"/>
                  </a:lnTo>
                  <a:lnTo>
                    <a:pt x="599821" y="235585"/>
                  </a:lnTo>
                  <a:lnTo>
                    <a:pt x="600837" y="236867"/>
                  </a:lnTo>
                  <a:lnTo>
                    <a:pt x="602348" y="237705"/>
                  </a:lnTo>
                  <a:lnTo>
                    <a:pt x="600837" y="234315"/>
                  </a:lnTo>
                  <a:lnTo>
                    <a:pt x="603123" y="235585"/>
                  </a:lnTo>
                  <a:lnTo>
                    <a:pt x="603173" y="238379"/>
                  </a:lnTo>
                  <a:lnTo>
                    <a:pt x="604393" y="243217"/>
                  </a:lnTo>
                  <a:lnTo>
                    <a:pt x="604393" y="227965"/>
                  </a:lnTo>
                  <a:lnTo>
                    <a:pt x="603123" y="229235"/>
                  </a:lnTo>
                  <a:lnTo>
                    <a:pt x="601840" y="227825"/>
                  </a:lnTo>
                  <a:lnTo>
                    <a:pt x="599821" y="226695"/>
                  </a:lnTo>
                  <a:lnTo>
                    <a:pt x="599821" y="225425"/>
                  </a:lnTo>
                  <a:lnTo>
                    <a:pt x="600837" y="225425"/>
                  </a:lnTo>
                  <a:lnTo>
                    <a:pt x="598551" y="224167"/>
                  </a:lnTo>
                  <a:lnTo>
                    <a:pt x="598551" y="227965"/>
                  </a:lnTo>
                  <a:lnTo>
                    <a:pt x="600837" y="227965"/>
                  </a:lnTo>
                  <a:lnTo>
                    <a:pt x="602107" y="229235"/>
                  </a:lnTo>
                  <a:lnTo>
                    <a:pt x="602107" y="230517"/>
                  </a:lnTo>
                  <a:lnTo>
                    <a:pt x="599821" y="230517"/>
                  </a:lnTo>
                  <a:lnTo>
                    <a:pt x="599821" y="234315"/>
                  </a:lnTo>
                  <a:lnTo>
                    <a:pt x="598551" y="233045"/>
                  </a:lnTo>
                  <a:lnTo>
                    <a:pt x="594106" y="230517"/>
                  </a:lnTo>
                  <a:lnTo>
                    <a:pt x="594106" y="231140"/>
                  </a:lnTo>
                  <a:lnTo>
                    <a:pt x="594106" y="252107"/>
                  </a:lnTo>
                  <a:lnTo>
                    <a:pt x="591820" y="252107"/>
                  </a:lnTo>
                  <a:lnTo>
                    <a:pt x="592442" y="253161"/>
                  </a:lnTo>
                  <a:lnTo>
                    <a:pt x="592836" y="253365"/>
                  </a:lnTo>
                  <a:lnTo>
                    <a:pt x="592734" y="253631"/>
                  </a:lnTo>
                  <a:lnTo>
                    <a:pt x="594106" y="255917"/>
                  </a:lnTo>
                  <a:lnTo>
                    <a:pt x="591820" y="255917"/>
                  </a:lnTo>
                  <a:lnTo>
                    <a:pt x="589407" y="253365"/>
                  </a:lnTo>
                  <a:lnTo>
                    <a:pt x="588264" y="250837"/>
                  </a:lnTo>
                  <a:lnTo>
                    <a:pt x="590537" y="250837"/>
                  </a:lnTo>
                  <a:lnTo>
                    <a:pt x="591820" y="249567"/>
                  </a:lnTo>
                  <a:lnTo>
                    <a:pt x="594106" y="252107"/>
                  </a:lnTo>
                  <a:lnTo>
                    <a:pt x="594106" y="231140"/>
                  </a:lnTo>
                  <a:lnTo>
                    <a:pt x="591820" y="231140"/>
                  </a:lnTo>
                  <a:lnTo>
                    <a:pt x="591820" y="243217"/>
                  </a:lnTo>
                  <a:lnTo>
                    <a:pt x="588264" y="240665"/>
                  </a:lnTo>
                  <a:lnTo>
                    <a:pt x="585978" y="238125"/>
                  </a:lnTo>
                  <a:lnTo>
                    <a:pt x="590550" y="240665"/>
                  </a:lnTo>
                  <a:lnTo>
                    <a:pt x="591820" y="243217"/>
                  </a:lnTo>
                  <a:lnTo>
                    <a:pt x="591820" y="231140"/>
                  </a:lnTo>
                  <a:lnTo>
                    <a:pt x="590677" y="231140"/>
                  </a:lnTo>
                  <a:lnTo>
                    <a:pt x="589686" y="231140"/>
                  </a:lnTo>
                  <a:lnTo>
                    <a:pt x="589407" y="230378"/>
                  </a:lnTo>
                  <a:lnTo>
                    <a:pt x="588899" y="230149"/>
                  </a:lnTo>
                  <a:lnTo>
                    <a:pt x="588899" y="228981"/>
                  </a:lnTo>
                  <a:lnTo>
                    <a:pt x="586371" y="228981"/>
                  </a:lnTo>
                  <a:lnTo>
                    <a:pt x="586105" y="228854"/>
                  </a:lnTo>
                  <a:lnTo>
                    <a:pt x="585216" y="228854"/>
                  </a:lnTo>
                  <a:lnTo>
                    <a:pt x="585279" y="228981"/>
                  </a:lnTo>
                  <a:lnTo>
                    <a:pt x="585406" y="229209"/>
                  </a:lnTo>
                  <a:lnTo>
                    <a:pt x="586867" y="231775"/>
                  </a:lnTo>
                  <a:lnTo>
                    <a:pt x="588784" y="234111"/>
                  </a:lnTo>
                  <a:lnTo>
                    <a:pt x="587121" y="233426"/>
                  </a:lnTo>
                  <a:lnTo>
                    <a:pt x="587121" y="235585"/>
                  </a:lnTo>
                  <a:lnTo>
                    <a:pt x="585978" y="235585"/>
                  </a:lnTo>
                  <a:lnTo>
                    <a:pt x="584835" y="236232"/>
                  </a:lnTo>
                  <a:lnTo>
                    <a:pt x="584835" y="254635"/>
                  </a:lnTo>
                  <a:lnTo>
                    <a:pt x="583692" y="255917"/>
                  </a:lnTo>
                  <a:lnTo>
                    <a:pt x="581406" y="254635"/>
                  </a:lnTo>
                  <a:lnTo>
                    <a:pt x="579691" y="250837"/>
                  </a:lnTo>
                  <a:lnTo>
                    <a:pt x="579120" y="249567"/>
                  </a:lnTo>
                  <a:lnTo>
                    <a:pt x="581406" y="250837"/>
                  </a:lnTo>
                  <a:lnTo>
                    <a:pt x="584835" y="254635"/>
                  </a:lnTo>
                  <a:lnTo>
                    <a:pt x="584835" y="236232"/>
                  </a:lnTo>
                  <a:lnTo>
                    <a:pt x="583692" y="236867"/>
                  </a:lnTo>
                  <a:lnTo>
                    <a:pt x="583692" y="245757"/>
                  </a:lnTo>
                  <a:lnTo>
                    <a:pt x="582549" y="245757"/>
                  </a:lnTo>
                  <a:lnTo>
                    <a:pt x="582168" y="245338"/>
                  </a:lnTo>
                  <a:lnTo>
                    <a:pt x="582168" y="244856"/>
                  </a:lnTo>
                  <a:lnTo>
                    <a:pt x="582879" y="244856"/>
                  </a:lnTo>
                  <a:lnTo>
                    <a:pt x="583692" y="245757"/>
                  </a:lnTo>
                  <a:lnTo>
                    <a:pt x="583692" y="236867"/>
                  </a:lnTo>
                  <a:lnTo>
                    <a:pt x="582549" y="235585"/>
                  </a:lnTo>
                  <a:lnTo>
                    <a:pt x="581406" y="238125"/>
                  </a:lnTo>
                  <a:lnTo>
                    <a:pt x="576834" y="238125"/>
                  </a:lnTo>
                  <a:lnTo>
                    <a:pt x="577532" y="239179"/>
                  </a:lnTo>
                  <a:lnTo>
                    <a:pt x="576072" y="238125"/>
                  </a:lnTo>
                  <a:lnTo>
                    <a:pt x="579120" y="242582"/>
                  </a:lnTo>
                  <a:lnTo>
                    <a:pt x="579120" y="243217"/>
                  </a:lnTo>
                  <a:lnTo>
                    <a:pt x="576834" y="243217"/>
                  </a:lnTo>
                  <a:lnTo>
                    <a:pt x="576834" y="257175"/>
                  </a:lnTo>
                  <a:lnTo>
                    <a:pt x="575691" y="257175"/>
                  </a:lnTo>
                  <a:lnTo>
                    <a:pt x="574548" y="263525"/>
                  </a:lnTo>
                  <a:lnTo>
                    <a:pt x="572668" y="260985"/>
                  </a:lnTo>
                  <a:lnTo>
                    <a:pt x="570788" y="258457"/>
                  </a:lnTo>
                  <a:lnTo>
                    <a:pt x="569849" y="257175"/>
                  </a:lnTo>
                  <a:lnTo>
                    <a:pt x="574548" y="259715"/>
                  </a:lnTo>
                  <a:lnTo>
                    <a:pt x="573392" y="257175"/>
                  </a:lnTo>
                  <a:lnTo>
                    <a:pt x="571119" y="257175"/>
                  </a:lnTo>
                  <a:lnTo>
                    <a:pt x="571119" y="255917"/>
                  </a:lnTo>
                  <a:lnTo>
                    <a:pt x="568833" y="255917"/>
                  </a:lnTo>
                  <a:lnTo>
                    <a:pt x="568833" y="254635"/>
                  </a:lnTo>
                  <a:lnTo>
                    <a:pt x="569849" y="254635"/>
                  </a:lnTo>
                  <a:lnTo>
                    <a:pt x="569849" y="253365"/>
                  </a:lnTo>
                  <a:lnTo>
                    <a:pt x="571119" y="254635"/>
                  </a:lnTo>
                  <a:lnTo>
                    <a:pt x="571119" y="255917"/>
                  </a:lnTo>
                  <a:lnTo>
                    <a:pt x="573392" y="257175"/>
                  </a:lnTo>
                  <a:lnTo>
                    <a:pt x="572262" y="254635"/>
                  </a:lnTo>
                  <a:lnTo>
                    <a:pt x="576834" y="257175"/>
                  </a:lnTo>
                  <a:lnTo>
                    <a:pt x="576834" y="243217"/>
                  </a:lnTo>
                  <a:lnTo>
                    <a:pt x="574548" y="243217"/>
                  </a:lnTo>
                  <a:lnTo>
                    <a:pt x="574548" y="241935"/>
                  </a:lnTo>
                  <a:lnTo>
                    <a:pt x="574548" y="240995"/>
                  </a:lnTo>
                  <a:lnTo>
                    <a:pt x="571119" y="238125"/>
                  </a:lnTo>
                  <a:lnTo>
                    <a:pt x="571119" y="236867"/>
                  </a:lnTo>
                  <a:lnTo>
                    <a:pt x="572262" y="238125"/>
                  </a:lnTo>
                  <a:lnTo>
                    <a:pt x="572262" y="236867"/>
                  </a:lnTo>
                  <a:lnTo>
                    <a:pt x="569849" y="234315"/>
                  </a:lnTo>
                  <a:lnTo>
                    <a:pt x="569849" y="236867"/>
                  </a:lnTo>
                  <a:lnTo>
                    <a:pt x="569849" y="244475"/>
                  </a:lnTo>
                  <a:lnTo>
                    <a:pt x="569849" y="245757"/>
                  </a:lnTo>
                  <a:lnTo>
                    <a:pt x="567563" y="245757"/>
                  </a:lnTo>
                  <a:lnTo>
                    <a:pt x="567563" y="244475"/>
                  </a:lnTo>
                  <a:lnTo>
                    <a:pt x="566547" y="243217"/>
                  </a:lnTo>
                  <a:lnTo>
                    <a:pt x="568833" y="243217"/>
                  </a:lnTo>
                  <a:lnTo>
                    <a:pt x="568833" y="244475"/>
                  </a:lnTo>
                  <a:lnTo>
                    <a:pt x="569849" y="244475"/>
                  </a:lnTo>
                  <a:lnTo>
                    <a:pt x="569849" y="236867"/>
                  </a:lnTo>
                  <a:lnTo>
                    <a:pt x="568833" y="235585"/>
                  </a:lnTo>
                  <a:lnTo>
                    <a:pt x="566547" y="231775"/>
                  </a:lnTo>
                  <a:lnTo>
                    <a:pt x="566547" y="236867"/>
                  </a:lnTo>
                  <a:lnTo>
                    <a:pt x="564261" y="235585"/>
                  </a:lnTo>
                  <a:lnTo>
                    <a:pt x="565277" y="236867"/>
                  </a:lnTo>
                  <a:lnTo>
                    <a:pt x="567563" y="240665"/>
                  </a:lnTo>
                  <a:lnTo>
                    <a:pt x="566547" y="241935"/>
                  </a:lnTo>
                  <a:lnTo>
                    <a:pt x="565277" y="238125"/>
                  </a:lnTo>
                  <a:lnTo>
                    <a:pt x="564261" y="239407"/>
                  </a:lnTo>
                  <a:lnTo>
                    <a:pt x="561848" y="240665"/>
                  </a:lnTo>
                  <a:lnTo>
                    <a:pt x="564261" y="243217"/>
                  </a:lnTo>
                  <a:lnTo>
                    <a:pt x="564261" y="263525"/>
                  </a:lnTo>
                  <a:lnTo>
                    <a:pt x="564261" y="264807"/>
                  </a:lnTo>
                  <a:lnTo>
                    <a:pt x="563118" y="262267"/>
                  </a:lnTo>
                  <a:lnTo>
                    <a:pt x="564261" y="266065"/>
                  </a:lnTo>
                  <a:lnTo>
                    <a:pt x="561848" y="263525"/>
                  </a:lnTo>
                  <a:lnTo>
                    <a:pt x="561848" y="260985"/>
                  </a:lnTo>
                  <a:lnTo>
                    <a:pt x="563118" y="260985"/>
                  </a:lnTo>
                  <a:lnTo>
                    <a:pt x="563118" y="262267"/>
                  </a:lnTo>
                  <a:lnTo>
                    <a:pt x="564261" y="263525"/>
                  </a:lnTo>
                  <a:lnTo>
                    <a:pt x="564261" y="243217"/>
                  </a:lnTo>
                  <a:lnTo>
                    <a:pt x="563118" y="243217"/>
                  </a:lnTo>
                  <a:lnTo>
                    <a:pt x="558546" y="241935"/>
                  </a:lnTo>
                  <a:lnTo>
                    <a:pt x="559562" y="244475"/>
                  </a:lnTo>
                  <a:lnTo>
                    <a:pt x="558546" y="244475"/>
                  </a:lnTo>
                  <a:lnTo>
                    <a:pt x="557276" y="243217"/>
                  </a:lnTo>
                  <a:lnTo>
                    <a:pt x="556260" y="241935"/>
                  </a:lnTo>
                  <a:lnTo>
                    <a:pt x="552704" y="241935"/>
                  </a:lnTo>
                  <a:lnTo>
                    <a:pt x="556260" y="244475"/>
                  </a:lnTo>
                  <a:lnTo>
                    <a:pt x="557276" y="244475"/>
                  </a:lnTo>
                  <a:lnTo>
                    <a:pt x="558546" y="245757"/>
                  </a:lnTo>
                  <a:lnTo>
                    <a:pt x="553847" y="244475"/>
                  </a:lnTo>
                  <a:lnTo>
                    <a:pt x="554990" y="245757"/>
                  </a:lnTo>
                  <a:lnTo>
                    <a:pt x="553554" y="244475"/>
                  </a:lnTo>
                  <a:lnTo>
                    <a:pt x="551561" y="244475"/>
                  </a:lnTo>
                  <a:lnTo>
                    <a:pt x="551561" y="268617"/>
                  </a:lnTo>
                  <a:lnTo>
                    <a:pt x="551561" y="269875"/>
                  </a:lnTo>
                  <a:lnTo>
                    <a:pt x="548132" y="268617"/>
                  </a:lnTo>
                  <a:lnTo>
                    <a:pt x="551561" y="271157"/>
                  </a:lnTo>
                  <a:lnTo>
                    <a:pt x="548132" y="269875"/>
                  </a:lnTo>
                  <a:lnTo>
                    <a:pt x="548132" y="268617"/>
                  </a:lnTo>
                  <a:lnTo>
                    <a:pt x="548132" y="267335"/>
                  </a:lnTo>
                  <a:lnTo>
                    <a:pt x="549275" y="267335"/>
                  </a:lnTo>
                  <a:lnTo>
                    <a:pt x="550418" y="266065"/>
                  </a:lnTo>
                  <a:lnTo>
                    <a:pt x="550418" y="267335"/>
                  </a:lnTo>
                  <a:lnTo>
                    <a:pt x="551561" y="268617"/>
                  </a:lnTo>
                  <a:lnTo>
                    <a:pt x="551561" y="244475"/>
                  </a:lnTo>
                  <a:lnTo>
                    <a:pt x="551561" y="243217"/>
                  </a:lnTo>
                  <a:lnTo>
                    <a:pt x="550418" y="241935"/>
                  </a:lnTo>
                  <a:lnTo>
                    <a:pt x="550418" y="241681"/>
                  </a:lnTo>
                  <a:lnTo>
                    <a:pt x="549275" y="240665"/>
                  </a:lnTo>
                  <a:lnTo>
                    <a:pt x="550418" y="245757"/>
                  </a:lnTo>
                  <a:lnTo>
                    <a:pt x="547192" y="244856"/>
                  </a:lnTo>
                  <a:lnTo>
                    <a:pt x="548513" y="244856"/>
                  </a:lnTo>
                  <a:lnTo>
                    <a:pt x="546989" y="244106"/>
                  </a:lnTo>
                  <a:lnTo>
                    <a:pt x="546989" y="245757"/>
                  </a:lnTo>
                  <a:lnTo>
                    <a:pt x="546989" y="249567"/>
                  </a:lnTo>
                  <a:lnTo>
                    <a:pt x="546989" y="272415"/>
                  </a:lnTo>
                  <a:lnTo>
                    <a:pt x="544703" y="272415"/>
                  </a:lnTo>
                  <a:lnTo>
                    <a:pt x="544703" y="271157"/>
                  </a:lnTo>
                  <a:lnTo>
                    <a:pt x="543560" y="272415"/>
                  </a:lnTo>
                  <a:lnTo>
                    <a:pt x="540131" y="272415"/>
                  </a:lnTo>
                  <a:lnTo>
                    <a:pt x="541274" y="274967"/>
                  </a:lnTo>
                  <a:lnTo>
                    <a:pt x="538988" y="274967"/>
                  </a:lnTo>
                  <a:lnTo>
                    <a:pt x="537845" y="273685"/>
                  </a:lnTo>
                  <a:lnTo>
                    <a:pt x="537845" y="272415"/>
                  </a:lnTo>
                  <a:lnTo>
                    <a:pt x="537845" y="271157"/>
                  </a:lnTo>
                  <a:lnTo>
                    <a:pt x="540131" y="272415"/>
                  </a:lnTo>
                  <a:lnTo>
                    <a:pt x="540131" y="271157"/>
                  </a:lnTo>
                  <a:lnTo>
                    <a:pt x="541274" y="268617"/>
                  </a:lnTo>
                  <a:lnTo>
                    <a:pt x="544703" y="271157"/>
                  </a:lnTo>
                  <a:lnTo>
                    <a:pt x="544703" y="269875"/>
                  </a:lnTo>
                  <a:lnTo>
                    <a:pt x="543560" y="267335"/>
                  </a:lnTo>
                  <a:lnTo>
                    <a:pt x="545846" y="268617"/>
                  </a:lnTo>
                  <a:lnTo>
                    <a:pt x="545846" y="269875"/>
                  </a:lnTo>
                  <a:lnTo>
                    <a:pt x="546989" y="272415"/>
                  </a:lnTo>
                  <a:lnTo>
                    <a:pt x="546989" y="249567"/>
                  </a:lnTo>
                  <a:lnTo>
                    <a:pt x="545528" y="247142"/>
                  </a:lnTo>
                  <a:lnTo>
                    <a:pt x="546354" y="247142"/>
                  </a:lnTo>
                  <a:lnTo>
                    <a:pt x="546354" y="245402"/>
                  </a:lnTo>
                  <a:lnTo>
                    <a:pt x="546989" y="245757"/>
                  </a:lnTo>
                  <a:lnTo>
                    <a:pt x="546989" y="244106"/>
                  </a:lnTo>
                  <a:lnTo>
                    <a:pt x="546354" y="243789"/>
                  </a:lnTo>
                  <a:lnTo>
                    <a:pt x="545846" y="243217"/>
                  </a:lnTo>
                  <a:lnTo>
                    <a:pt x="548132" y="244475"/>
                  </a:lnTo>
                  <a:lnTo>
                    <a:pt x="547370" y="243217"/>
                  </a:lnTo>
                  <a:lnTo>
                    <a:pt x="545846" y="240665"/>
                  </a:lnTo>
                  <a:lnTo>
                    <a:pt x="544791" y="243014"/>
                  </a:lnTo>
                  <a:lnTo>
                    <a:pt x="543941" y="242582"/>
                  </a:lnTo>
                  <a:lnTo>
                    <a:pt x="541782" y="240296"/>
                  </a:lnTo>
                  <a:lnTo>
                    <a:pt x="541782" y="238125"/>
                  </a:lnTo>
                  <a:lnTo>
                    <a:pt x="539496" y="238125"/>
                  </a:lnTo>
                  <a:lnTo>
                    <a:pt x="543255" y="245757"/>
                  </a:lnTo>
                  <a:lnTo>
                    <a:pt x="542417" y="245757"/>
                  </a:lnTo>
                  <a:lnTo>
                    <a:pt x="544703" y="249567"/>
                  </a:lnTo>
                  <a:lnTo>
                    <a:pt x="543560" y="249567"/>
                  </a:lnTo>
                  <a:lnTo>
                    <a:pt x="540131" y="247015"/>
                  </a:lnTo>
                  <a:lnTo>
                    <a:pt x="541261" y="248285"/>
                  </a:lnTo>
                  <a:lnTo>
                    <a:pt x="537845" y="247015"/>
                  </a:lnTo>
                  <a:lnTo>
                    <a:pt x="539800" y="249923"/>
                  </a:lnTo>
                  <a:lnTo>
                    <a:pt x="541261" y="248297"/>
                  </a:lnTo>
                  <a:lnTo>
                    <a:pt x="542417" y="253365"/>
                  </a:lnTo>
                  <a:lnTo>
                    <a:pt x="539470" y="251193"/>
                  </a:lnTo>
                  <a:lnTo>
                    <a:pt x="539140" y="251371"/>
                  </a:lnTo>
                  <a:lnTo>
                    <a:pt x="540131" y="254635"/>
                  </a:lnTo>
                  <a:lnTo>
                    <a:pt x="538975" y="253365"/>
                  </a:lnTo>
                  <a:lnTo>
                    <a:pt x="537845" y="252107"/>
                  </a:lnTo>
                  <a:lnTo>
                    <a:pt x="537273" y="252107"/>
                  </a:lnTo>
                  <a:lnTo>
                    <a:pt x="537845" y="253365"/>
                  </a:lnTo>
                  <a:lnTo>
                    <a:pt x="535559" y="252107"/>
                  </a:lnTo>
                  <a:lnTo>
                    <a:pt x="537273" y="252107"/>
                  </a:lnTo>
                  <a:lnTo>
                    <a:pt x="536702" y="250837"/>
                  </a:lnTo>
                  <a:lnTo>
                    <a:pt x="535559" y="249567"/>
                  </a:lnTo>
                  <a:lnTo>
                    <a:pt x="530987" y="247015"/>
                  </a:lnTo>
                  <a:lnTo>
                    <a:pt x="534416" y="252107"/>
                  </a:lnTo>
                  <a:lnTo>
                    <a:pt x="533273" y="255917"/>
                  </a:lnTo>
                  <a:lnTo>
                    <a:pt x="530987" y="253365"/>
                  </a:lnTo>
                  <a:lnTo>
                    <a:pt x="528701" y="252107"/>
                  </a:lnTo>
                  <a:lnTo>
                    <a:pt x="529844" y="255917"/>
                  </a:lnTo>
                  <a:lnTo>
                    <a:pt x="527558" y="254635"/>
                  </a:lnTo>
                  <a:lnTo>
                    <a:pt x="527558" y="255917"/>
                  </a:lnTo>
                  <a:lnTo>
                    <a:pt x="527558" y="278765"/>
                  </a:lnTo>
                  <a:lnTo>
                    <a:pt x="525272" y="278765"/>
                  </a:lnTo>
                  <a:lnTo>
                    <a:pt x="525272" y="277507"/>
                  </a:lnTo>
                  <a:lnTo>
                    <a:pt x="525272" y="274967"/>
                  </a:lnTo>
                  <a:lnTo>
                    <a:pt x="526415" y="276225"/>
                  </a:lnTo>
                  <a:lnTo>
                    <a:pt x="527558" y="278765"/>
                  </a:lnTo>
                  <a:lnTo>
                    <a:pt x="527558" y="255917"/>
                  </a:lnTo>
                  <a:lnTo>
                    <a:pt x="526415" y="255917"/>
                  </a:lnTo>
                  <a:lnTo>
                    <a:pt x="525272" y="255917"/>
                  </a:lnTo>
                  <a:lnTo>
                    <a:pt x="524002" y="254635"/>
                  </a:lnTo>
                  <a:lnTo>
                    <a:pt x="524002" y="263525"/>
                  </a:lnTo>
                  <a:lnTo>
                    <a:pt x="520700" y="262267"/>
                  </a:lnTo>
                  <a:lnTo>
                    <a:pt x="520700" y="296557"/>
                  </a:lnTo>
                  <a:lnTo>
                    <a:pt x="518414" y="296557"/>
                  </a:lnTo>
                  <a:lnTo>
                    <a:pt x="517144" y="295275"/>
                  </a:lnTo>
                  <a:lnTo>
                    <a:pt x="516763" y="294017"/>
                  </a:lnTo>
                  <a:lnTo>
                    <a:pt x="516382" y="292735"/>
                  </a:lnTo>
                  <a:lnTo>
                    <a:pt x="516001" y="291465"/>
                  </a:lnTo>
                  <a:lnTo>
                    <a:pt x="518414" y="292735"/>
                  </a:lnTo>
                  <a:lnTo>
                    <a:pt x="518414" y="294017"/>
                  </a:lnTo>
                  <a:lnTo>
                    <a:pt x="520700" y="296557"/>
                  </a:lnTo>
                  <a:lnTo>
                    <a:pt x="520700" y="262267"/>
                  </a:lnTo>
                  <a:lnTo>
                    <a:pt x="519430" y="259715"/>
                  </a:lnTo>
                  <a:lnTo>
                    <a:pt x="520700" y="260985"/>
                  </a:lnTo>
                  <a:lnTo>
                    <a:pt x="520065" y="259715"/>
                  </a:lnTo>
                  <a:lnTo>
                    <a:pt x="519430" y="258457"/>
                  </a:lnTo>
                  <a:lnTo>
                    <a:pt x="521716" y="259715"/>
                  </a:lnTo>
                  <a:lnTo>
                    <a:pt x="524002" y="263525"/>
                  </a:lnTo>
                  <a:lnTo>
                    <a:pt x="524002" y="254635"/>
                  </a:lnTo>
                  <a:lnTo>
                    <a:pt x="526415" y="255917"/>
                  </a:lnTo>
                  <a:lnTo>
                    <a:pt x="525843" y="254635"/>
                  </a:lnTo>
                  <a:lnTo>
                    <a:pt x="525272" y="253365"/>
                  </a:lnTo>
                  <a:lnTo>
                    <a:pt x="524002" y="252107"/>
                  </a:lnTo>
                  <a:lnTo>
                    <a:pt x="522986" y="250837"/>
                  </a:lnTo>
                  <a:lnTo>
                    <a:pt x="522986" y="252107"/>
                  </a:lnTo>
                  <a:lnTo>
                    <a:pt x="521716" y="252107"/>
                  </a:lnTo>
                  <a:lnTo>
                    <a:pt x="521716" y="253365"/>
                  </a:lnTo>
                  <a:lnTo>
                    <a:pt x="519430" y="253365"/>
                  </a:lnTo>
                  <a:lnTo>
                    <a:pt x="518414" y="251117"/>
                  </a:lnTo>
                  <a:lnTo>
                    <a:pt x="518414" y="255917"/>
                  </a:lnTo>
                  <a:lnTo>
                    <a:pt x="514858" y="255917"/>
                  </a:lnTo>
                  <a:lnTo>
                    <a:pt x="516001" y="257175"/>
                  </a:lnTo>
                  <a:lnTo>
                    <a:pt x="513715" y="257175"/>
                  </a:lnTo>
                  <a:lnTo>
                    <a:pt x="516001" y="260985"/>
                  </a:lnTo>
                  <a:lnTo>
                    <a:pt x="514858" y="260985"/>
                  </a:lnTo>
                  <a:lnTo>
                    <a:pt x="514858" y="262267"/>
                  </a:lnTo>
                  <a:lnTo>
                    <a:pt x="513715" y="262267"/>
                  </a:lnTo>
                  <a:lnTo>
                    <a:pt x="513715" y="310515"/>
                  </a:lnTo>
                  <a:lnTo>
                    <a:pt x="511429" y="309257"/>
                  </a:lnTo>
                  <a:lnTo>
                    <a:pt x="510286" y="306717"/>
                  </a:lnTo>
                  <a:lnTo>
                    <a:pt x="510286" y="307975"/>
                  </a:lnTo>
                  <a:lnTo>
                    <a:pt x="510286" y="310515"/>
                  </a:lnTo>
                  <a:lnTo>
                    <a:pt x="508571" y="308610"/>
                  </a:lnTo>
                  <a:lnTo>
                    <a:pt x="508762" y="309257"/>
                  </a:lnTo>
                  <a:lnTo>
                    <a:pt x="510286" y="311785"/>
                  </a:lnTo>
                  <a:lnTo>
                    <a:pt x="508000" y="311785"/>
                  </a:lnTo>
                  <a:lnTo>
                    <a:pt x="508000" y="310515"/>
                  </a:lnTo>
                  <a:lnTo>
                    <a:pt x="506857" y="309257"/>
                  </a:lnTo>
                  <a:lnTo>
                    <a:pt x="506857" y="307975"/>
                  </a:lnTo>
                  <a:lnTo>
                    <a:pt x="509143" y="310515"/>
                  </a:lnTo>
                  <a:lnTo>
                    <a:pt x="508762" y="309257"/>
                  </a:lnTo>
                  <a:lnTo>
                    <a:pt x="508000" y="307975"/>
                  </a:lnTo>
                  <a:lnTo>
                    <a:pt x="508571" y="308610"/>
                  </a:lnTo>
                  <a:lnTo>
                    <a:pt x="508000" y="306717"/>
                  </a:lnTo>
                  <a:lnTo>
                    <a:pt x="510286" y="307975"/>
                  </a:lnTo>
                  <a:lnTo>
                    <a:pt x="510286" y="306717"/>
                  </a:lnTo>
                  <a:lnTo>
                    <a:pt x="512572" y="306717"/>
                  </a:lnTo>
                  <a:lnTo>
                    <a:pt x="512572" y="307975"/>
                  </a:lnTo>
                  <a:lnTo>
                    <a:pt x="513715" y="310515"/>
                  </a:lnTo>
                  <a:lnTo>
                    <a:pt x="513715" y="262267"/>
                  </a:lnTo>
                  <a:lnTo>
                    <a:pt x="513715" y="260985"/>
                  </a:lnTo>
                  <a:lnTo>
                    <a:pt x="513715" y="257175"/>
                  </a:lnTo>
                  <a:lnTo>
                    <a:pt x="512572" y="255917"/>
                  </a:lnTo>
                  <a:lnTo>
                    <a:pt x="510286" y="254635"/>
                  </a:lnTo>
                  <a:lnTo>
                    <a:pt x="510286" y="260985"/>
                  </a:lnTo>
                  <a:lnTo>
                    <a:pt x="510286" y="264807"/>
                  </a:lnTo>
                  <a:lnTo>
                    <a:pt x="509143" y="264807"/>
                  </a:lnTo>
                  <a:lnTo>
                    <a:pt x="509143" y="267335"/>
                  </a:lnTo>
                  <a:lnTo>
                    <a:pt x="508000" y="266065"/>
                  </a:lnTo>
                  <a:lnTo>
                    <a:pt x="508000" y="262267"/>
                  </a:lnTo>
                  <a:lnTo>
                    <a:pt x="510286" y="264807"/>
                  </a:lnTo>
                  <a:lnTo>
                    <a:pt x="510286" y="260985"/>
                  </a:lnTo>
                  <a:lnTo>
                    <a:pt x="507199" y="258940"/>
                  </a:lnTo>
                  <a:lnTo>
                    <a:pt x="506857" y="259715"/>
                  </a:lnTo>
                  <a:lnTo>
                    <a:pt x="505714" y="260985"/>
                  </a:lnTo>
                  <a:lnTo>
                    <a:pt x="506857" y="264807"/>
                  </a:lnTo>
                  <a:lnTo>
                    <a:pt x="505714" y="267335"/>
                  </a:lnTo>
                  <a:lnTo>
                    <a:pt x="504571" y="266065"/>
                  </a:lnTo>
                  <a:lnTo>
                    <a:pt x="505714" y="263525"/>
                  </a:lnTo>
                  <a:lnTo>
                    <a:pt x="503428" y="263525"/>
                  </a:lnTo>
                  <a:lnTo>
                    <a:pt x="504571" y="264807"/>
                  </a:lnTo>
                  <a:lnTo>
                    <a:pt x="503428" y="264807"/>
                  </a:lnTo>
                  <a:lnTo>
                    <a:pt x="503428" y="267335"/>
                  </a:lnTo>
                  <a:lnTo>
                    <a:pt x="504571" y="267982"/>
                  </a:lnTo>
                  <a:lnTo>
                    <a:pt x="504571" y="267335"/>
                  </a:lnTo>
                  <a:lnTo>
                    <a:pt x="505714" y="268617"/>
                  </a:lnTo>
                  <a:lnTo>
                    <a:pt x="504571" y="267982"/>
                  </a:lnTo>
                  <a:lnTo>
                    <a:pt x="504571" y="268617"/>
                  </a:lnTo>
                  <a:lnTo>
                    <a:pt x="503428" y="267335"/>
                  </a:lnTo>
                  <a:lnTo>
                    <a:pt x="504571" y="271157"/>
                  </a:lnTo>
                  <a:lnTo>
                    <a:pt x="502843" y="269875"/>
                  </a:lnTo>
                  <a:lnTo>
                    <a:pt x="501142" y="268617"/>
                  </a:lnTo>
                  <a:lnTo>
                    <a:pt x="501142" y="269875"/>
                  </a:lnTo>
                  <a:lnTo>
                    <a:pt x="501142" y="288925"/>
                  </a:lnTo>
                  <a:lnTo>
                    <a:pt x="501142" y="292735"/>
                  </a:lnTo>
                  <a:lnTo>
                    <a:pt x="498856" y="291465"/>
                  </a:lnTo>
                  <a:lnTo>
                    <a:pt x="498856" y="288925"/>
                  </a:lnTo>
                  <a:lnTo>
                    <a:pt x="499999" y="288925"/>
                  </a:lnTo>
                  <a:lnTo>
                    <a:pt x="499999" y="287667"/>
                  </a:lnTo>
                  <a:lnTo>
                    <a:pt x="501142" y="288925"/>
                  </a:lnTo>
                  <a:lnTo>
                    <a:pt x="501142" y="269875"/>
                  </a:lnTo>
                  <a:lnTo>
                    <a:pt x="499999" y="268617"/>
                  </a:lnTo>
                  <a:lnTo>
                    <a:pt x="498856" y="269875"/>
                  </a:lnTo>
                  <a:lnTo>
                    <a:pt x="496570" y="267335"/>
                  </a:lnTo>
                  <a:lnTo>
                    <a:pt x="496570" y="268617"/>
                  </a:lnTo>
                  <a:lnTo>
                    <a:pt x="496570" y="272415"/>
                  </a:lnTo>
                  <a:lnTo>
                    <a:pt x="494284" y="269875"/>
                  </a:lnTo>
                  <a:lnTo>
                    <a:pt x="495427" y="272415"/>
                  </a:lnTo>
                  <a:lnTo>
                    <a:pt x="494284" y="272415"/>
                  </a:lnTo>
                  <a:lnTo>
                    <a:pt x="493141" y="271157"/>
                  </a:lnTo>
                  <a:lnTo>
                    <a:pt x="494284" y="271157"/>
                  </a:lnTo>
                  <a:lnTo>
                    <a:pt x="493141" y="268617"/>
                  </a:lnTo>
                  <a:lnTo>
                    <a:pt x="491998" y="268617"/>
                  </a:lnTo>
                  <a:lnTo>
                    <a:pt x="490855" y="266065"/>
                  </a:lnTo>
                  <a:lnTo>
                    <a:pt x="489712" y="264807"/>
                  </a:lnTo>
                  <a:lnTo>
                    <a:pt x="489712" y="268617"/>
                  </a:lnTo>
                  <a:lnTo>
                    <a:pt x="485140" y="268617"/>
                  </a:lnTo>
                  <a:lnTo>
                    <a:pt x="483870" y="271157"/>
                  </a:lnTo>
                  <a:lnTo>
                    <a:pt x="485140" y="273685"/>
                  </a:lnTo>
                  <a:lnTo>
                    <a:pt x="487426" y="277507"/>
                  </a:lnTo>
                  <a:lnTo>
                    <a:pt x="485140" y="277507"/>
                  </a:lnTo>
                  <a:lnTo>
                    <a:pt x="485140" y="325755"/>
                  </a:lnTo>
                  <a:lnTo>
                    <a:pt x="482854" y="324485"/>
                  </a:lnTo>
                  <a:lnTo>
                    <a:pt x="485140" y="328295"/>
                  </a:lnTo>
                  <a:lnTo>
                    <a:pt x="482854" y="325755"/>
                  </a:lnTo>
                  <a:lnTo>
                    <a:pt x="482219" y="324485"/>
                  </a:lnTo>
                  <a:lnTo>
                    <a:pt x="481584" y="323215"/>
                  </a:lnTo>
                  <a:lnTo>
                    <a:pt x="481584" y="324485"/>
                  </a:lnTo>
                  <a:lnTo>
                    <a:pt x="480568" y="324485"/>
                  </a:lnTo>
                  <a:lnTo>
                    <a:pt x="478155" y="321957"/>
                  </a:lnTo>
                  <a:lnTo>
                    <a:pt x="480568" y="323215"/>
                  </a:lnTo>
                  <a:lnTo>
                    <a:pt x="481584" y="321957"/>
                  </a:lnTo>
                  <a:lnTo>
                    <a:pt x="481584" y="323215"/>
                  </a:lnTo>
                  <a:lnTo>
                    <a:pt x="483870" y="323215"/>
                  </a:lnTo>
                  <a:lnTo>
                    <a:pt x="485140" y="325755"/>
                  </a:lnTo>
                  <a:lnTo>
                    <a:pt x="485140" y="277507"/>
                  </a:lnTo>
                  <a:lnTo>
                    <a:pt x="482854" y="277507"/>
                  </a:lnTo>
                  <a:lnTo>
                    <a:pt x="482854" y="276225"/>
                  </a:lnTo>
                  <a:lnTo>
                    <a:pt x="482854" y="274967"/>
                  </a:lnTo>
                  <a:lnTo>
                    <a:pt x="483870" y="274967"/>
                  </a:lnTo>
                  <a:lnTo>
                    <a:pt x="483870" y="276225"/>
                  </a:lnTo>
                  <a:lnTo>
                    <a:pt x="484492" y="274967"/>
                  </a:lnTo>
                  <a:lnTo>
                    <a:pt x="485140" y="273685"/>
                  </a:lnTo>
                  <a:lnTo>
                    <a:pt x="483870" y="272415"/>
                  </a:lnTo>
                  <a:lnTo>
                    <a:pt x="482854" y="271157"/>
                  </a:lnTo>
                  <a:lnTo>
                    <a:pt x="480568" y="269875"/>
                  </a:lnTo>
                  <a:lnTo>
                    <a:pt x="482854" y="272415"/>
                  </a:lnTo>
                  <a:lnTo>
                    <a:pt x="481584" y="273685"/>
                  </a:lnTo>
                  <a:lnTo>
                    <a:pt x="480822" y="273685"/>
                  </a:lnTo>
                  <a:lnTo>
                    <a:pt x="481584" y="274967"/>
                  </a:lnTo>
                  <a:lnTo>
                    <a:pt x="480568" y="276225"/>
                  </a:lnTo>
                  <a:lnTo>
                    <a:pt x="478155" y="276225"/>
                  </a:lnTo>
                  <a:lnTo>
                    <a:pt x="478155" y="281317"/>
                  </a:lnTo>
                  <a:lnTo>
                    <a:pt x="472008" y="277901"/>
                  </a:lnTo>
                  <a:lnTo>
                    <a:pt x="472567" y="278765"/>
                  </a:lnTo>
                  <a:lnTo>
                    <a:pt x="471551" y="278765"/>
                  </a:lnTo>
                  <a:lnTo>
                    <a:pt x="472567" y="283857"/>
                  </a:lnTo>
                  <a:lnTo>
                    <a:pt x="469011" y="283857"/>
                  </a:lnTo>
                  <a:lnTo>
                    <a:pt x="469011" y="281317"/>
                  </a:lnTo>
                  <a:lnTo>
                    <a:pt x="469011" y="280035"/>
                  </a:lnTo>
                  <a:lnTo>
                    <a:pt x="471297" y="278765"/>
                  </a:lnTo>
                  <a:lnTo>
                    <a:pt x="471551" y="278765"/>
                  </a:lnTo>
                  <a:lnTo>
                    <a:pt x="471297" y="277507"/>
                  </a:lnTo>
                  <a:lnTo>
                    <a:pt x="469011" y="276225"/>
                  </a:lnTo>
                  <a:lnTo>
                    <a:pt x="469011" y="274967"/>
                  </a:lnTo>
                  <a:lnTo>
                    <a:pt x="471462" y="277596"/>
                  </a:lnTo>
                  <a:lnTo>
                    <a:pt x="472008" y="277901"/>
                  </a:lnTo>
                  <a:lnTo>
                    <a:pt x="470154" y="274967"/>
                  </a:lnTo>
                  <a:lnTo>
                    <a:pt x="473583" y="276225"/>
                  </a:lnTo>
                  <a:lnTo>
                    <a:pt x="474726" y="278765"/>
                  </a:lnTo>
                  <a:lnTo>
                    <a:pt x="473570" y="278765"/>
                  </a:lnTo>
                  <a:lnTo>
                    <a:pt x="478155" y="281317"/>
                  </a:lnTo>
                  <a:lnTo>
                    <a:pt x="478155" y="276225"/>
                  </a:lnTo>
                  <a:lnTo>
                    <a:pt x="477012" y="273685"/>
                  </a:lnTo>
                  <a:lnTo>
                    <a:pt x="477012" y="276225"/>
                  </a:lnTo>
                  <a:lnTo>
                    <a:pt x="474726" y="273685"/>
                  </a:lnTo>
                  <a:lnTo>
                    <a:pt x="475869" y="278765"/>
                  </a:lnTo>
                  <a:lnTo>
                    <a:pt x="474726" y="276225"/>
                  </a:lnTo>
                  <a:lnTo>
                    <a:pt x="474726" y="273685"/>
                  </a:lnTo>
                  <a:lnTo>
                    <a:pt x="474726" y="272415"/>
                  </a:lnTo>
                  <a:lnTo>
                    <a:pt x="477012" y="276225"/>
                  </a:lnTo>
                  <a:lnTo>
                    <a:pt x="477012" y="273685"/>
                  </a:lnTo>
                  <a:lnTo>
                    <a:pt x="478155" y="273685"/>
                  </a:lnTo>
                  <a:lnTo>
                    <a:pt x="477774" y="272415"/>
                  </a:lnTo>
                  <a:lnTo>
                    <a:pt x="477012" y="269875"/>
                  </a:lnTo>
                  <a:lnTo>
                    <a:pt x="479298" y="269875"/>
                  </a:lnTo>
                  <a:lnTo>
                    <a:pt x="480568" y="271157"/>
                  </a:lnTo>
                  <a:lnTo>
                    <a:pt x="478155" y="268617"/>
                  </a:lnTo>
                  <a:lnTo>
                    <a:pt x="480568" y="268617"/>
                  </a:lnTo>
                  <a:lnTo>
                    <a:pt x="481584" y="269875"/>
                  </a:lnTo>
                  <a:lnTo>
                    <a:pt x="481584" y="268617"/>
                  </a:lnTo>
                  <a:lnTo>
                    <a:pt x="481584" y="267335"/>
                  </a:lnTo>
                  <a:lnTo>
                    <a:pt x="485140" y="266065"/>
                  </a:lnTo>
                  <a:lnTo>
                    <a:pt x="483870" y="266065"/>
                  </a:lnTo>
                  <a:lnTo>
                    <a:pt x="482854" y="264807"/>
                  </a:lnTo>
                  <a:lnTo>
                    <a:pt x="482854" y="266065"/>
                  </a:lnTo>
                  <a:lnTo>
                    <a:pt x="481584" y="264807"/>
                  </a:lnTo>
                  <a:lnTo>
                    <a:pt x="481584" y="263525"/>
                  </a:lnTo>
                  <a:lnTo>
                    <a:pt x="483870" y="264807"/>
                  </a:lnTo>
                  <a:lnTo>
                    <a:pt x="479298" y="260985"/>
                  </a:lnTo>
                  <a:lnTo>
                    <a:pt x="479298" y="258457"/>
                  </a:lnTo>
                  <a:lnTo>
                    <a:pt x="480568" y="259715"/>
                  </a:lnTo>
                  <a:lnTo>
                    <a:pt x="479933" y="258457"/>
                  </a:lnTo>
                  <a:lnTo>
                    <a:pt x="479298" y="257175"/>
                  </a:lnTo>
                  <a:lnTo>
                    <a:pt x="481584" y="259715"/>
                  </a:lnTo>
                  <a:lnTo>
                    <a:pt x="482854" y="262267"/>
                  </a:lnTo>
                  <a:lnTo>
                    <a:pt x="483870" y="263525"/>
                  </a:lnTo>
                  <a:lnTo>
                    <a:pt x="485140" y="266065"/>
                  </a:lnTo>
                  <a:lnTo>
                    <a:pt x="489712" y="268617"/>
                  </a:lnTo>
                  <a:lnTo>
                    <a:pt x="489712" y="264807"/>
                  </a:lnTo>
                  <a:lnTo>
                    <a:pt x="490855" y="264807"/>
                  </a:lnTo>
                  <a:lnTo>
                    <a:pt x="490855" y="266065"/>
                  </a:lnTo>
                  <a:lnTo>
                    <a:pt x="493141" y="266065"/>
                  </a:lnTo>
                  <a:lnTo>
                    <a:pt x="493141" y="268617"/>
                  </a:lnTo>
                  <a:lnTo>
                    <a:pt x="496570" y="268617"/>
                  </a:lnTo>
                  <a:lnTo>
                    <a:pt x="496570" y="267335"/>
                  </a:lnTo>
                  <a:lnTo>
                    <a:pt x="495427" y="264807"/>
                  </a:lnTo>
                  <a:lnTo>
                    <a:pt x="496570" y="264807"/>
                  </a:lnTo>
                  <a:lnTo>
                    <a:pt x="499986" y="263537"/>
                  </a:lnTo>
                  <a:lnTo>
                    <a:pt x="502285" y="266065"/>
                  </a:lnTo>
                  <a:lnTo>
                    <a:pt x="496570" y="267335"/>
                  </a:lnTo>
                  <a:lnTo>
                    <a:pt x="499999" y="267335"/>
                  </a:lnTo>
                  <a:lnTo>
                    <a:pt x="501142" y="268617"/>
                  </a:lnTo>
                  <a:lnTo>
                    <a:pt x="503428" y="268617"/>
                  </a:lnTo>
                  <a:lnTo>
                    <a:pt x="502285" y="264807"/>
                  </a:lnTo>
                  <a:lnTo>
                    <a:pt x="498856" y="262267"/>
                  </a:lnTo>
                  <a:lnTo>
                    <a:pt x="499973" y="263512"/>
                  </a:lnTo>
                  <a:lnTo>
                    <a:pt x="498284" y="262267"/>
                  </a:lnTo>
                  <a:lnTo>
                    <a:pt x="496570" y="260985"/>
                  </a:lnTo>
                  <a:lnTo>
                    <a:pt x="496570" y="262267"/>
                  </a:lnTo>
                  <a:lnTo>
                    <a:pt x="495427" y="260985"/>
                  </a:lnTo>
                  <a:lnTo>
                    <a:pt x="494284" y="257175"/>
                  </a:lnTo>
                  <a:lnTo>
                    <a:pt x="501142" y="263525"/>
                  </a:lnTo>
                  <a:lnTo>
                    <a:pt x="502285" y="263525"/>
                  </a:lnTo>
                  <a:lnTo>
                    <a:pt x="502285" y="262267"/>
                  </a:lnTo>
                  <a:lnTo>
                    <a:pt x="501142" y="260985"/>
                  </a:lnTo>
                  <a:lnTo>
                    <a:pt x="501142" y="259715"/>
                  </a:lnTo>
                  <a:lnTo>
                    <a:pt x="505714" y="260985"/>
                  </a:lnTo>
                  <a:lnTo>
                    <a:pt x="505333" y="259715"/>
                  </a:lnTo>
                  <a:lnTo>
                    <a:pt x="504571" y="257175"/>
                  </a:lnTo>
                  <a:lnTo>
                    <a:pt x="507199" y="258940"/>
                  </a:lnTo>
                  <a:lnTo>
                    <a:pt x="508000" y="257175"/>
                  </a:lnTo>
                  <a:lnTo>
                    <a:pt x="505714" y="255917"/>
                  </a:lnTo>
                  <a:lnTo>
                    <a:pt x="504685" y="253631"/>
                  </a:lnTo>
                  <a:lnTo>
                    <a:pt x="504571" y="252107"/>
                  </a:lnTo>
                  <a:lnTo>
                    <a:pt x="508000" y="255917"/>
                  </a:lnTo>
                  <a:lnTo>
                    <a:pt x="505256" y="252107"/>
                  </a:lnTo>
                  <a:lnTo>
                    <a:pt x="503428" y="249567"/>
                  </a:lnTo>
                  <a:lnTo>
                    <a:pt x="506857" y="250837"/>
                  </a:lnTo>
                  <a:lnTo>
                    <a:pt x="508000" y="255917"/>
                  </a:lnTo>
                  <a:lnTo>
                    <a:pt x="508000" y="257175"/>
                  </a:lnTo>
                  <a:lnTo>
                    <a:pt x="510286" y="260985"/>
                  </a:lnTo>
                  <a:lnTo>
                    <a:pt x="510286" y="254635"/>
                  </a:lnTo>
                  <a:lnTo>
                    <a:pt x="510286" y="252107"/>
                  </a:lnTo>
                  <a:lnTo>
                    <a:pt x="512572" y="253365"/>
                  </a:lnTo>
                  <a:lnTo>
                    <a:pt x="514858" y="255917"/>
                  </a:lnTo>
                  <a:lnTo>
                    <a:pt x="514858" y="254635"/>
                  </a:lnTo>
                  <a:lnTo>
                    <a:pt x="516001" y="254635"/>
                  </a:lnTo>
                  <a:lnTo>
                    <a:pt x="514858" y="253365"/>
                  </a:lnTo>
                  <a:lnTo>
                    <a:pt x="517144" y="253365"/>
                  </a:lnTo>
                  <a:lnTo>
                    <a:pt x="518414" y="255917"/>
                  </a:lnTo>
                  <a:lnTo>
                    <a:pt x="518414" y="251117"/>
                  </a:lnTo>
                  <a:lnTo>
                    <a:pt x="517144" y="248285"/>
                  </a:lnTo>
                  <a:lnTo>
                    <a:pt x="515988" y="247015"/>
                  </a:lnTo>
                  <a:lnTo>
                    <a:pt x="514858" y="245757"/>
                  </a:lnTo>
                  <a:lnTo>
                    <a:pt x="516001" y="244475"/>
                  </a:lnTo>
                  <a:lnTo>
                    <a:pt x="516001" y="241935"/>
                  </a:lnTo>
                  <a:lnTo>
                    <a:pt x="519430" y="245757"/>
                  </a:lnTo>
                  <a:lnTo>
                    <a:pt x="516001" y="244475"/>
                  </a:lnTo>
                  <a:lnTo>
                    <a:pt x="517144" y="248285"/>
                  </a:lnTo>
                  <a:lnTo>
                    <a:pt x="519430" y="249567"/>
                  </a:lnTo>
                  <a:lnTo>
                    <a:pt x="518414" y="248285"/>
                  </a:lnTo>
                  <a:lnTo>
                    <a:pt x="517144" y="245757"/>
                  </a:lnTo>
                  <a:lnTo>
                    <a:pt x="519430" y="247015"/>
                  </a:lnTo>
                  <a:lnTo>
                    <a:pt x="520700" y="247015"/>
                  </a:lnTo>
                  <a:lnTo>
                    <a:pt x="520776" y="248412"/>
                  </a:lnTo>
                  <a:lnTo>
                    <a:pt x="522986" y="252107"/>
                  </a:lnTo>
                  <a:lnTo>
                    <a:pt x="522986" y="250837"/>
                  </a:lnTo>
                  <a:lnTo>
                    <a:pt x="525272" y="250837"/>
                  </a:lnTo>
                  <a:lnTo>
                    <a:pt x="525272" y="252107"/>
                  </a:lnTo>
                  <a:lnTo>
                    <a:pt x="526415" y="253365"/>
                  </a:lnTo>
                  <a:lnTo>
                    <a:pt x="527558" y="252107"/>
                  </a:lnTo>
                  <a:lnTo>
                    <a:pt x="526986" y="250837"/>
                  </a:lnTo>
                  <a:lnTo>
                    <a:pt x="526415" y="249567"/>
                  </a:lnTo>
                  <a:lnTo>
                    <a:pt x="524243" y="248412"/>
                  </a:lnTo>
                  <a:lnTo>
                    <a:pt x="525272" y="249567"/>
                  </a:lnTo>
                  <a:lnTo>
                    <a:pt x="524002" y="249567"/>
                  </a:lnTo>
                  <a:lnTo>
                    <a:pt x="524002" y="248285"/>
                  </a:lnTo>
                  <a:lnTo>
                    <a:pt x="524243" y="248412"/>
                  </a:lnTo>
                  <a:lnTo>
                    <a:pt x="524129" y="248285"/>
                  </a:lnTo>
                  <a:lnTo>
                    <a:pt x="522986" y="247015"/>
                  </a:lnTo>
                  <a:lnTo>
                    <a:pt x="525272" y="248285"/>
                  </a:lnTo>
                  <a:lnTo>
                    <a:pt x="525272" y="247015"/>
                  </a:lnTo>
                  <a:lnTo>
                    <a:pt x="527558" y="245757"/>
                  </a:lnTo>
                  <a:lnTo>
                    <a:pt x="526415" y="245757"/>
                  </a:lnTo>
                  <a:lnTo>
                    <a:pt x="525272" y="244475"/>
                  </a:lnTo>
                  <a:lnTo>
                    <a:pt x="525272" y="243217"/>
                  </a:lnTo>
                  <a:lnTo>
                    <a:pt x="527558" y="245757"/>
                  </a:lnTo>
                  <a:lnTo>
                    <a:pt x="528701" y="245757"/>
                  </a:lnTo>
                  <a:lnTo>
                    <a:pt x="528701" y="244475"/>
                  </a:lnTo>
                  <a:lnTo>
                    <a:pt x="529844" y="244475"/>
                  </a:lnTo>
                  <a:lnTo>
                    <a:pt x="528675" y="243217"/>
                  </a:lnTo>
                  <a:lnTo>
                    <a:pt x="527507" y="241935"/>
                  </a:lnTo>
                  <a:lnTo>
                    <a:pt x="526338" y="240665"/>
                  </a:lnTo>
                  <a:lnTo>
                    <a:pt x="524002" y="238125"/>
                  </a:lnTo>
                  <a:lnTo>
                    <a:pt x="526415" y="238125"/>
                  </a:lnTo>
                  <a:lnTo>
                    <a:pt x="525208" y="236867"/>
                  </a:lnTo>
                  <a:lnTo>
                    <a:pt x="524002" y="235585"/>
                  </a:lnTo>
                  <a:lnTo>
                    <a:pt x="525272" y="234315"/>
                  </a:lnTo>
                  <a:lnTo>
                    <a:pt x="527558" y="234315"/>
                  </a:lnTo>
                  <a:lnTo>
                    <a:pt x="528701" y="234315"/>
                  </a:lnTo>
                  <a:lnTo>
                    <a:pt x="528701" y="235585"/>
                  </a:lnTo>
                  <a:lnTo>
                    <a:pt x="529844" y="235585"/>
                  </a:lnTo>
                  <a:lnTo>
                    <a:pt x="526567" y="229235"/>
                  </a:lnTo>
                  <a:lnTo>
                    <a:pt x="525272" y="226695"/>
                  </a:lnTo>
                  <a:lnTo>
                    <a:pt x="534416" y="229235"/>
                  </a:lnTo>
                  <a:lnTo>
                    <a:pt x="536702" y="226695"/>
                  </a:lnTo>
                  <a:lnTo>
                    <a:pt x="537845" y="227965"/>
                  </a:lnTo>
                  <a:lnTo>
                    <a:pt x="537845" y="229235"/>
                  </a:lnTo>
                  <a:lnTo>
                    <a:pt x="540131" y="230517"/>
                  </a:lnTo>
                  <a:lnTo>
                    <a:pt x="536702" y="231775"/>
                  </a:lnTo>
                  <a:lnTo>
                    <a:pt x="532130" y="233045"/>
                  </a:lnTo>
                  <a:lnTo>
                    <a:pt x="529844" y="234315"/>
                  </a:lnTo>
                  <a:lnTo>
                    <a:pt x="530987" y="236867"/>
                  </a:lnTo>
                  <a:lnTo>
                    <a:pt x="533273" y="235585"/>
                  </a:lnTo>
                  <a:lnTo>
                    <a:pt x="530987" y="234315"/>
                  </a:lnTo>
                  <a:lnTo>
                    <a:pt x="534416" y="234315"/>
                  </a:lnTo>
                  <a:lnTo>
                    <a:pt x="535559" y="235585"/>
                  </a:lnTo>
                  <a:lnTo>
                    <a:pt x="535559" y="234315"/>
                  </a:lnTo>
                  <a:lnTo>
                    <a:pt x="537845" y="234315"/>
                  </a:lnTo>
                  <a:lnTo>
                    <a:pt x="537845" y="236867"/>
                  </a:lnTo>
                  <a:lnTo>
                    <a:pt x="540131" y="236867"/>
                  </a:lnTo>
                  <a:lnTo>
                    <a:pt x="538988" y="234315"/>
                  </a:lnTo>
                  <a:lnTo>
                    <a:pt x="542417" y="234315"/>
                  </a:lnTo>
                  <a:lnTo>
                    <a:pt x="541426" y="231051"/>
                  </a:lnTo>
                  <a:lnTo>
                    <a:pt x="538988" y="229235"/>
                  </a:lnTo>
                  <a:lnTo>
                    <a:pt x="538988" y="226695"/>
                  </a:lnTo>
                  <a:lnTo>
                    <a:pt x="540131" y="226695"/>
                  </a:lnTo>
                  <a:lnTo>
                    <a:pt x="540131" y="227965"/>
                  </a:lnTo>
                  <a:lnTo>
                    <a:pt x="538988" y="226695"/>
                  </a:lnTo>
                  <a:lnTo>
                    <a:pt x="542417" y="231775"/>
                  </a:lnTo>
                  <a:lnTo>
                    <a:pt x="541718" y="231267"/>
                  </a:lnTo>
                  <a:lnTo>
                    <a:pt x="543560" y="234315"/>
                  </a:lnTo>
                  <a:lnTo>
                    <a:pt x="545846" y="234315"/>
                  </a:lnTo>
                  <a:lnTo>
                    <a:pt x="546989" y="236867"/>
                  </a:lnTo>
                  <a:lnTo>
                    <a:pt x="546989" y="233045"/>
                  </a:lnTo>
                  <a:lnTo>
                    <a:pt x="547560" y="233045"/>
                  </a:lnTo>
                  <a:lnTo>
                    <a:pt x="546989" y="231775"/>
                  </a:lnTo>
                  <a:lnTo>
                    <a:pt x="547751" y="233045"/>
                  </a:lnTo>
                  <a:lnTo>
                    <a:pt x="548132" y="233045"/>
                  </a:lnTo>
                  <a:lnTo>
                    <a:pt x="549275" y="234315"/>
                  </a:lnTo>
                  <a:lnTo>
                    <a:pt x="551561" y="234315"/>
                  </a:lnTo>
                  <a:lnTo>
                    <a:pt x="551561" y="233045"/>
                  </a:lnTo>
                  <a:lnTo>
                    <a:pt x="546989" y="230517"/>
                  </a:lnTo>
                  <a:lnTo>
                    <a:pt x="545846" y="229235"/>
                  </a:lnTo>
                  <a:lnTo>
                    <a:pt x="545846" y="227965"/>
                  </a:lnTo>
                  <a:lnTo>
                    <a:pt x="543560" y="227965"/>
                  </a:lnTo>
                  <a:lnTo>
                    <a:pt x="541274" y="226695"/>
                  </a:lnTo>
                  <a:lnTo>
                    <a:pt x="540702" y="225425"/>
                  </a:lnTo>
                  <a:lnTo>
                    <a:pt x="540131" y="224167"/>
                  </a:lnTo>
                  <a:lnTo>
                    <a:pt x="542417" y="222885"/>
                  </a:lnTo>
                  <a:lnTo>
                    <a:pt x="544703" y="222885"/>
                  </a:lnTo>
                  <a:lnTo>
                    <a:pt x="548132" y="227965"/>
                  </a:lnTo>
                  <a:lnTo>
                    <a:pt x="549275" y="226695"/>
                  </a:lnTo>
                  <a:lnTo>
                    <a:pt x="546989" y="224167"/>
                  </a:lnTo>
                  <a:lnTo>
                    <a:pt x="546989" y="222885"/>
                  </a:lnTo>
                  <a:lnTo>
                    <a:pt x="548132" y="225425"/>
                  </a:lnTo>
                  <a:lnTo>
                    <a:pt x="550418" y="226695"/>
                  </a:lnTo>
                  <a:lnTo>
                    <a:pt x="551561" y="229235"/>
                  </a:lnTo>
                  <a:lnTo>
                    <a:pt x="551561" y="233045"/>
                  </a:lnTo>
                  <a:lnTo>
                    <a:pt x="553847" y="234315"/>
                  </a:lnTo>
                  <a:lnTo>
                    <a:pt x="553847" y="231775"/>
                  </a:lnTo>
                  <a:lnTo>
                    <a:pt x="552704" y="230517"/>
                  </a:lnTo>
                  <a:lnTo>
                    <a:pt x="552704" y="229235"/>
                  </a:lnTo>
                  <a:lnTo>
                    <a:pt x="554990" y="231775"/>
                  </a:lnTo>
                  <a:lnTo>
                    <a:pt x="557276" y="231775"/>
                  </a:lnTo>
                  <a:lnTo>
                    <a:pt x="554990" y="227965"/>
                  </a:lnTo>
                  <a:lnTo>
                    <a:pt x="553847" y="229235"/>
                  </a:lnTo>
                  <a:lnTo>
                    <a:pt x="551561" y="227965"/>
                  </a:lnTo>
                  <a:lnTo>
                    <a:pt x="551561" y="225425"/>
                  </a:lnTo>
                  <a:lnTo>
                    <a:pt x="551561" y="224167"/>
                  </a:lnTo>
                  <a:lnTo>
                    <a:pt x="550418" y="225425"/>
                  </a:lnTo>
                  <a:lnTo>
                    <a:pt x="548132" y="224167"/>
                  </a:lnTo>
                  <a:lnTo>
                    <a:pt x="547560" y="222885"/>
                  </a:lnTo>
                  <a:lnTo>
                    <a:pt x="546989" y="221615"/>
                  </a:lnTo>
                  <a:lnTo>
                    <a:pt x="549275" y="222885"/>
                  </a:lnTo>
                  <a:lnTo>
                    <a:pt x="549275" y="221615"/>
                  </a:lnTo>
                  <a:lnTo>
                    <a:pt x="551561" y="224167"/>
                  </a:lnTo>
                  <a:lnTo>
                    <a:pt x="556260" y="229235"/>
                  </a:lnTo>
                  <a:lnTo>
                    <a:pt x="554990" y="225425"/>
                  </a:lnTo>
                  <a:lnTo>
                    <a:pt x="557276" y="226695"/>
                  </a:lnTo>
                  <a:lnTo>
                    <a:pt x="557276" y="230517"/>
                  </a:lnTo>
                  <a:lnTo>
                    <a:pt x="559562" y="231330"/>
                  </a:lnTo>
                  <a:lnTo>
                    <a:pt x="559562" y="227965"/>
                  </a:lnTo>
                  <a:lnTo>
                    <a:pt x="561848" y="227965"/>
                  </a:lnTo>
                  <a:lnTo>
                    <a:pt x="564261" y="226695"/>
                  </a:lnTo>
                  <a:lnTo>
                    <a:pt x="564261" y="225425"/>
                  </a:lnTo>
                  <a:lnTo>
                    <a:pt x="564261" y="224167"/>
                  </a:lnTo>
                  <a:lnTo>
                    <a:pt x="560832" y="222885"/>
                  </a:lnTo>
                  <a:lnTo>
                    <a:pt x="559562" y="224167"/>
                  </a:lnTo>
                  <a:lnTo>
                    <a:pt x="559562" y="221615"/>
                  </a:lnTo>
                  <a:lnTo>
                    <a:pt x="558546" y="220446"/>
                  </a:lnTo>
                  <a:lnTo>
                    <a:pt x="558546" y="221615"/>
                  </a:lnTo>
                  <a:lnTo>
                    <a:pt x="554990" y="221615"/>
                  </a:lnTo>
                  <a:lnTo>
                    <a:pt x="554990" y="222885"/>
                  </a:lnTo>
                  <a:lnTo>
                    <a:pt x="553847" y="224167"/>
                  </a:lnTo>
                  <a:lnTo>
                    <a:pt x="552704" y="224167"/>
                  </a:lnTo>
                  <a:lnTo>
                    <a:pt x="553847" y="222885"/>
                  </a:lnTo>
                  <a:lnTo>
                    <a:pt x="551561" y="220345"/>
                  </a:lnTo>
                  <a:lnTo>
                    <a:pt x="553847" y="221615"/>
                  </a:lnTo>
                  <a:lnTo>
                    <a:pt x="554990" y="222885"/>
                  </a:lnTo>
                  <a:lnTo>
                    <a:pt x="554990" y="221615"/>
                  </a:lnTo>
                  <a:lnTo>
                    <a:pt x="554609" y="220345"/>
                  </a:lnTo>
                  <a:lnTo>
                    <a:pt x="553847" y="217817"/>
                  </a:lnTo>
                  <a:lnTo>
                    <a:pt x="557276" y="220345"/>
                  </a:lnTo>
                  <a:lnTo>
                    <a:pt x="558546" y="221615"/>
                  </a:lnTo>
                  <a:lnTo>
                    <a:pt x="558546" y="220446"/>
                  </a:lnTo>
                  <a:lnTo>
                    <a:pt x="556260" y="217817"/>
                  </a:lnTo>
                  <a:lnTo>
                    <a:pt x="559562" y="219075"/>
                  </a:lnTo>
                  <a:lnTo>
                    <a:pt x="560832" y="220345"/>
                  </a:lnTo>
                  <a:lnTo>
                    <a:pt x="563118" y="221615"/>
                  </a:lnTo>
                  <a:lnTo>
                    <a:pt x="561848" y="220345"/>
                  </a:lnTo>
                  <a:lnTo>
                    <a:pt x="560832" y="219075"/>
                  </a:lnTo>
                  <a:lnTo>
                    <a:pt x="560832" y="217817"/>
                  </a:lnTo>
                  <a:lnTo>
                    <a:pt x="561848" y="217817"/>
                  </a:lnTo>
                  <a:lnTo>
                    <a:pt x="563118" y="219075"/>
                  </a:lnTo>
                  <a:lnTo>
                    <a:pt x="563118" y="221615"/>
                  </a:lnTo>
                  <a:lnTo>
                    <a:pt x="565277" y="221615"/>
                  </a:lnTo>
                  <a:lnTo>
                    <a:pt x="565277" y="220205"/>
                  </a:lnTo>
                  <a:lnTo>
                    <a:pt x="560832" y="215265"/>
                  </a:lnTo>
                  <a:lnTo>
                    <a:pt x="564261" y="216535"/>
                  </a:lnTo>
                  <a:lnTo>
                    <a:pt x="565277" y="217817"/>
                  </a:lnTo>
                  <a:lnTo>
                    <a:pt x="565277" y="216535"/>
                  </a:lnTo>
                  <a:lnTo>
                    <a:pt x="566547" y="216535"/>
                  </a:lnTo>
                  <a:lnTo>
                    <a:pt x="567563" y="219075"/>
                  </a:lnTo>
                  <a:lnTo>
                    <a:pt x="566547" y="219075"/>
                  </a:lnTo>
                  <a:lnTo>
                    <a:pt x="569849" y="221615"/>
                  </a:lnTo>
                  <a:lnTo>
                    <a:pt x="569849" y="220345"/>
                  </a:lnTo>
                  <a:lnTo>
                    <a:pt x="571119" y="221615"/>
                  </a:lnTo>
                  <a:lnTo>
                    <a:pt x="574548" y="222885"/>
                  </a:lnTo>
                  <a:lnTo>
                    <a:pt x="577977" y="222885"/>
                  </a:lnTo>
                  <a:lnTo>
                    <a:pt x="578040" y="220205"/>
                  </a:lnTo>
                  <a:lnTo>
                    <a:pt x="579120" y="217817"/>
                  </a:lnTo>
                  <a:lnTo>
                    <a:pt x="581075" y="221081"/>
                  </a:lnTo>
                  <a:lnTo>
                    <a:pt x="580034" y="224282"/>
                  </a:lnTo>
                  <a:lnTo>
                    <a:pt x="581533" y="228854"/>
                  </a:lnTo>
                  <a:lnTo>
                    <a:pt x="581533" y="221488"/>
                  </a:lnTo>
                  <a:lnTo>
                    <a:pt x="585216" y="223393"/>
                  </a:lnTo>
                  <a:lnTo>
                    <a:pt x="583298" y="221488"/>
                  </a:lnTo>
                  <a:lnTo>
                    <a:pt x="582358" y="220560"/>
                  </a:lnTo>
                  <a:lnTo>
                    <a:pt x="584835" y="217817"/>
                  </a:lnTo>
                  <a:lnTo>
                    <a:pt x="587121" y="217817"/>
                  </a:lnTo>
                  <a:lnTo>
                    <a:pt x="589407" y="221615"/>
                  </a:lnTo>
                  <a:lnTo>
                    <a:pt x="584835" y="219075"/>
                  </a:lnTo>
                  <a:lnTo>
                    <a:pt x="587121" y="221615"/>
                  </a:lnTo>
                  <a:lnTo>
                    <a:pt x="590550" y="222885"/>
                  </a:lnTo>
                  <a:lnTo>
                    <a:pt x="589978" y="221615"/>
                  </a:lnTo>
                  <a:lnTo>
                    <a:pt x="588264" y="217817"/>
                  </a:lnTo>
                  <a:lnTo>
                    <a:pt x="591820" y="220345"/>
                  </a:lnTo>
                  <a:lnTo>
                    <a:pt x="591820" y="219075"/>
                  </a:lnTo>
                  <a:lnTo>
                    <a:pt x="590550" y="219075"/>
                  </a:lnTo>
                  <a:lnTo>
                    <a:pt x="589407" y="217817"/>
                  </a:lnTo>
                  <a:lnTo>
                    <a:pt x="588835" y="216535"/>
                  </a:lnTo>
                  <a:lnTo>
                    <a:pt x="588264" y="215265"/>
                  </a:lnTo>
                  <a:lnTo>
                    <a:pt x="590550" y="216535"/>
                  </a:lnTo>
                  <a:lnTo>
                    <a:pt x="589407" y="213995"/>
                  </a:lnTo>
                  <a:lnTo>
                    <a:pt x="596265" y="217817"/>
                  </a:lnTo>
                  <a:lnTo>
                    <a:pt x="594106" y="211467"/>
                  </a:lnTo>
                  <a:lnTo>
                    <a:pt x="598551" y="215265"/>
                  </a:lnTo>
                  <a:lnTo>
                    <a:pt x="598551" y="211467"/>
                  </a:lnTo>
                  <a:lnTo>
                    <a:pt x="602107" y="212725"/>
                  </a:lnTo>
                  <a:lnTo>
                    <a:pt x="601256" y="210185"/>
                  </a:lnTo>
                  <a:lnTo>
                    <a:pt x="600837" y="208915"/>
                  </a:lnTo>
                  <a:lnTo>
                    <a:pt x="599821" y="208915"/>
                  </a:lnTo>
                  <a:lnTo>
                    <a:pt x="599821" y="207645"/>
                  </a:lnTo>
                  <a:lnTo>
                    <a:pt x="597408" y="207645"/>
                  </a:lnTo>
                  <a:lnTo>
                    <a:pt x="594106" y="206375"/>
                  </a:lnTo>
                  <a:lnTo>
                    <a:pt x="592836" y="204965"/>
                  </a:lnTo>
                  <a:lnTo>
                    <a:pt x="592836" y="210185"/>
                  </a:lnTo>
                  <a:lnTo>
                    <a:pt x="589407" y="208915"/>
                  </a:lnTo>
                  <a:lnTo>
                    <a:pt x="589407" y="210185"/>
                  </a:lnTo>
                  <a:lnTo>
                    <a:pt x="588264" y="208915"/>
                  </a:lnTo>
                  <a:lnTo>
                    <a:pt x="587121" y="206375"/>
                  </a:lnTo>
                  <a:lnTo>
                    <a:pt x="590550" y="208915"/>
                  </a:lnTo>
                  <a:lnTo>
                    <a:pt x="589407" y="206375"/>
                  </a:lnTo>
                  <a:lnTo>
                    <a:pt x="588264" y="203835"/>
                  </a:lnTo>
                  <a:lnTo>
                    <a:pt x="589407" y="205117"/>
                  </a:lnTo>
                  <a:lnTo>
                    <a:pt x="589407" y="203835"/>
                  </a:lnTo>
                  <a:lnTo>
                    <a:pt x="590550" y="205117"/>
                  </a:lnTo>
                  <a:lnTo>
                    <a:pt x="591820" y="207645"/>
                  </a:lnTo>
                  <a:lnTo>
                    <a:pt x="592836" y="210185"/>
                  </a:lnTo>
                  <a:lnTo>
                    <a:pt x="592836" y="204965"/>
                  </a:lnTo>
                  <a:lnTo>
                    <a:pt x="591820" y="203835"/>
                  </a:lnTo>
                  <a:lnTo>
                    <a:pt x="596265" y="201295"/>
                  </a:lnTo>
                  <a:lnTo>
                    <a:pt x="597408" y="203212"/>
                  </a:lnTo>
                  <a:lnTo>
                    <a:pt x="597408" y="201295"/>
                  </a:lnTo>
                  <a:lnTo>
                    <a:pt x="603123" y="207645"/>
                  </a:lnTo>
                  <a:lnTo>
                    <a:pt x="602107" y="205117"/>
                  </a:lnTo>
                  <a:lnTo>
                    <a:pt x="603123" y="205117"/>
                  </a:lnTo>
                  <a:lnTo>
                    <a:pt x="604393" y="203835"/>
                  </a:lnTo>
                  <a:lnTo>
                    <a:pt x="606679" y="203835"/>
                  </a:lnTo>
                  <a:lnTo>
                    <a:pt x="607822" y="205117"/>
                  </a:lnTo>
                  <a:lnTo>
                    <a:pt x="606679" y="206375"/>
                  </a:lnTo>
                  <a:lnTo>
                    <a:pt x="606679" y="207645"/>
                  </a:lnTo>
                  <a:lnTo>
                    <a:pt x="612394" y="207645"/>
                  </a:lnTo>
                  <a:lnTo>
                    <a:pt x="611251" y="206375"/>
                  </a:lnTo>
                  <a:lnTo>
                    <a:pt x="612394" y="206375"/>
                  </a:lnTo>
                  <a:lnTo>
                    <a:pt x="615823" y="210185"/>
                  </a:lnTo>
                  <a:lnTo>
                    <a:pt x="614680" y="207645"/>
                  </a:lnTo>
                  <a:lnTo>
                    <a:pt x="614680" y="206375"/>
                  </a:lnTo>
                  <a:lnTo>
                    <a:pt x="613537" y="206375"/>
                  </a:lnTo>
                  <a:lnTo>
                    <a:pt x="612394" y="205117"/>
                  </a:lnTo>
                  <a:lnTo>
                    <a:pt x="614680" y="203835"/>
                  </a:lnTo>
                  <a:lnTo>
                    <a:pt x="622681" y="207645"/>
                  </a:lnTo>
                  <a:lnTo>
                    <a:pt x="622681" y="203835"/>
                  </a:lnTo>
                  <a:lnTo>
                    <a:pt x="622681" y="202565"/>
                  </a:lnTo>
                  <a:lnTo>
                    <a:pt x="623824" y="203835"/>
                  </a:lnTo>
                  <a:lnTo>
                    <a:pt x="624967" y="203835"/>
                  </a:lnTo>
                  <a:lnTo>
                    <a:pt x="626110" y="205117"/>
                  </a:lnTo>
                  <a:lnTo>
                    <a:pt x="624967" y="202565"/>
                  </a:lnTo>
                  <a:lnTo>
                    <a:pt x="627253" y="205117"/>
                  </a:lnTo>
                  <a:lnTo>
                    <a:pt x="626110" y="202565"/>
                  </a:lnTo>
                  <a:lnTo>
                    <a:pt x="632968" y="206375"/>
                  </a:lnTo>
                  <a:lnTo>
                    <a:pt x="631253" y="202565"/>
                  </a:lnTo>
                  <a:lnTo>
                    <a:pt x="629539" y="198767"/>
                  </a:lnTo>
                  <a:lnTo>
                    <a:pt x="636397" y="203835"/>
                  </a:lnTo>
                  <a:lnTo>
                    <a:pt x="636397" y="198767"/>
                  </a:lnTo>
                  <a:lnTo>
                    <a:pt x="639953" y="198767"/>
                  </a:lnTo>
                  <a:lnTo>
                    <a:pt x="644525" y="201295"/>
                  </a:lnTo>
                  <a:lnTo>
                    <a:pt x="644525" y="203835"/>
                  </a:lnTo>
                  <a:lnTo>
                    <a:pt x="645668" y="205117"/>
                  </a:lnTo>
                  <a:lnTo>
                    <a:pt x="645668" y="207645"/>
                  </a:lnTo>
                  <a:lnTo>
                    <a:pt x="647954" y="205117"/>
                  </a:lnTo>
                  <a:lnTo>
                    <a:pt x="646811" y="200025"/>
                  </a:lnTo>
                  <a:lnTo>
                    <a:pt x="651383" y="202565"/>
                  </a:lnTo>
                  <a:lnTo>
                    <a:pt x="648335" y="200025"/>
                  </a:lnTo>
                  <a:lnTo>
                    <a:pt x="646811" y="198767"/>
                  </a:lnTo>
                  <a:lnTo>
                    <a:pt x="646811" y="197485"/>
                  </a:lnTo>
                  <a:lnTo>
                    <a:pt x="646811" y="194945"/>
                  </a:lnTo>
                  <a:lnTo>
                    <a:pt x="645668" y="194005"/>
                  </a:lnTo>
                  <a:lnTo>
                    <a:pt x="645668" y="197485"/>
                  </a:lnTo>
                  <a:lnTo>
                    <a:pt x="644525" y="197485"/>
                  </a:lnTo>
                  <a:lnTo>
                    <a:pt x="644525" y="196215"/>
                  </a:lnTo>
                  <a:lnTo>
                    <a:pt x="642239" y="196215"/>
                  </a:lnTo>
                  <a:lnTo>
                    <a:pt x="642239" y="194945"/>
                  </a:lnTo>
                  <a:lnTo>
                    <a:pt x="642239" y="193675"/>
                  </a:lnTo>
                  <a:lnTo>
                    <a:pt x="644525" y="196215"/>
                  </a:lnTo>
                  <a:lnTo>
                    <a:pt x="645668" y="197485"/>
                  </a:lnTo>
                  <a:lnTo>
                    <a:pt x="645668" y="194005"/>
                  </a:lnTo>
                  <a:lnTo>
                    <a:pt x="645274" y="193675"/>
                  </a:lnTo>
                  <a:lnTo>
                    <a:pt x="643763" y="192417"/>
                  </a:lnTo>
                  <a:lnTo>
                    <a:pt x="642454" y="191325"/>
                  </a:lnTo>
                  <a:lnTo>
                    <a:pt x="642239" y="192417"/>
                  </a:lnTo>
                  <a:lnTo>
                    <a:pt x="637667" y="187325"/>
                  </a:lnTo>
                  <a:lnTo>
                    <a:pt x="638683" y="188595"/>
                  </a:lnTo>
                  <a:lnTo>
                    <a:pt x="640969" y="194945"/>
                  </a:lnTo>
                  <a:lnTo>
                    <a:pt x="639953" y="193675"/>
                  </a:lnTo>
                  <a:lnTo>
                    <a:pt x="639953" y="192417"/>
                  </a:lnTo>
                  <a:lnTo>
                    <a:pt x="638683" y="191135"/>
                  </a:lnTo>
                  <a:lnTo>
                    <a:pt x="638683" y="192417"/>
                  </a:lnTo>
                  <a:lnTo>
                    <a:pt x="638683" y="193675"/>
                  </a:lnTo>
                  <a:lnTo>
                    <a:pt x="639953" y="194945"/>
                  </a:lnTo>
                  <a:lnTo>
                    <a:pt x="640969" y="196215"/>
                  </a:lnTo>
                  <a:lnTo>
                    <a:pt x="638683" y="194945"/>
                  </a:lnTo>
                  <a:lnTo>
                    <a:pt x="640969" y="197485"/>
                  </a:lnTo>
                  <a:lnTo>
                    <a:pt x="640969" y="198767"/>
                  </a:lnTo>
                  <a:lnTo>
                    <a:pt x="638683" y="197485"/>
                  </a:lnTo>
                  <a:lnTo>
                    <a:pt x="637667" y="196215"/>
                  </a:lnTo>
                  <a:lnTo>
                    <a:pt x="638683" y="196215"/>
                  </a:lnTo>
                  <a:lnTo>
                    <a:pt x="637667" y="194945"/>
                  </a:lnTo>
                  <a:lnTo>
                    <a:pt x="636397" y="196215"/>
                  </a:lnTo>
                  <a:lnTo>
                    <a:pt x="634111" y="196215"/>
                  </a:lnTo>
                  <a:lnTo>
                    <a:pt x="634111" y="194945"/>
                  </a:lnTo>
                  <a:lnTo>
                    <a:pt x="631825" y="193675"/>
                  </a:lnTo>
                  <a:lnTo>
                    <a:pt x="631253" y="192417"/>
                  </a:lnTo>
                  <a:lnTo>
                    <a:pt x="630682" y="191135"/>
                  </a:lnTo>
                  <a:lnTo>
                    <a:pt x="634111" y="194945"/>
                  </a:lnTo>
                  <a:lnTo>
                    <a:pt x="632968" y="192417"/>
                  </a:lnTo>
                  <a:lnTo>
                    <a:pt x="631253" y="191135"/>
                  </a:lnTo>
                  <a:lnTo>
                    <a:pt x="629539" y="189865"/>
                  </a:lnTo>
                  <a:lnTo>
                    <a:pt x="630682" y="192417"/>
                  </a:lnTo>
                  <a:lnTo>
                    <a:pt x="628396" y="191135"/>
                  </a:lnTo>
                  <a:lnTo>
                    <a:pt x="629539" y="193675"/>
                  </a:lnTo>
                  <a:lnTo>
                    <a:pt x="628396" y="193675"/>
                  </a:lnTo>
                  <a:lnTo>
                    <a:pt x="626110" y="192417"/>
                  </a:lnTo>
                  <a:lnTo>
                    <a:pt x="624967" y="189865"/>
                  </a:lnTo>
                  <a:lnTo>
                    <a:pt x="627253" y="191135"/>
                  </a:lnTo>
                  <a:lnTo>
                    <a:pt x="628396" y="191135"/>
                  </a:lnTo>
                  <a:lnTo>
                    <a:pt x="627253" y="189865"/>
                  </a:lnTo>
                  <a:lnTo>
                    <a:pt x="626389" y="189230"/>
                  </a:lnTo>
                  <a:lnTo>
                    <a:pt x="626110" y="189865"/>
                  </a:lnTo>
                  <a:lnTo>
                    <a:pt x="625538" y="188595"/>
                  </a:lnTo>
                  <a:lnTo>
                    <a:pt x="623824" y="187325"/>
                  </a:lnTo>
                  <a:lnTo>
                    <a:pt x="624967" y="187325"/>
                  </a:lnTo>
                  <a:lnTo>
                    <a:pt x="625538" y="188595"/>
                  </a:lnTo>
                  <a:lnTo>
                    <a:pt x="626389" y="189230"/>
                  </a:lnTo>
                  <a:lnTo>
                    <a:pt x="627253" y="187325"/>
                  </a:lnTo>
                  <a:lnTo>
                    <a:pt x="628396" y="188595"/>
                  </a:lnTo>
                  <a:lnTo>
                    <a:pt x="627253" y="186067"/>
                  </a:lnTo>
                  <a:lnTo>
                    <a:pt x="630682" y="187325"/>
                  </a:lnTo>
                  <a:lnTo>
                    <a:pt x="632968" y="187325"/>
                  </a:lnTo>
                  <a:lnTo>
                    <a:pt x="632968" y="186067"/>
                  </a:lnTo>
                  <a:lnTo>
                    <a:pt x="637667" y="187325"/>
                  </a:lnTo>
                  <a:lnTo>
                    <a:pt x="636397" y="186067"/>
                  </a:lnTo>
                  <a:lnTo>
                    <a:pt x="639953" y="187325"/>
                  </a:lnTo>
                  <a:lnTo>
                    <a:pt x="640969" y="187325"/>
                  </a:lnTo>
                  <a:lnTo>
                    <a:pt x="637667" y="184785"/>
                  </a:lnTo>
                  <a:lnTo>
                    <a:pt x="642239" y="187325"/>
                  </a:lnTo>
                  <a:lnTo>
                    <a:pt x="641388" y="184785"/>
                  </a:lnTo>
                  <a:lnTo>
                    <a:pt x="640969" y="183515"/>
                  </a:lnTo>
                  <a:lnTo>
                    <a:pt x="642239" y="184785"/>
                  </a:lnTo>
                  <a:lnTo>
                    <a:pt x="643255" y="187325"/>
                  </a:lnTo>
                  <a:lnTo>
                    <a:pt x="645668" y="187325"/>
                  </a:lnTo>
                  <a:lnTo>
                    <a:pt x="643255" y="184785"/>
                  </a:lnTo>
                  <a:lnTo>
                    <a:pt x="643255" y="182245"/>
                  </a:lnTo>
                  <a:lnTo>
                    <a:pt x="645668" y="183515"/>
                  </a:lnTo>
                  <a:lnTo>
                    <a:pt x="649097" y="184785"/>
                  </a:lnTo>
                  <a:lnTo>
                    <a:pt x="646811" y="182245"/>
                  </a:lnTo>
                  <a:lnTo>
                    <a:pt x="649097" y="182245"/>
                  </a:lnTo>
                  <a:lnTo>
                    <a:pt x="650240" y="184785"/>
                  </a:lnTo>
                  <a:lnTo>
                    <a:pt x="650240" y="183515"/>
                  </a:lnTo>
                  <a:lnTo>
                    <a:pt x="652526" y="186067"/>
                  </a:lnTo>
                  <a:lnTo>
                    <a:pt x="651383" y="186067"/>
                  </a:lnTo>
                  <a:lnTo>
                    <a:pt x="652526" y="187325"/>
                  </a:lnTo>
                  <a:lnTo>
                    <a:pt x="654812" y="187325"/>
                  </a:lnTo>
                  <a:lnTo>
                    <a:pt x="654812" y="184785"/>
                  </a:lnTo>
                  <a:lnTo>
                    <a:pt x="657098" y="186067"/>
                  </a:lnTo>
                  <a:lnTo>
                    <a:pt x="657098" y="187325"/>
                  </a:lnTo>
                  <a:lnTo>
                    <a:pt x="659384" y="188595"/>
                  </a:lnTo>
                  <a:lnTo>
                    <a:pt x="659384" y="187325"/>
                  </a:lnTo>
                  <a:lnTo>
                    <a:pt x="658241" y="186067"/>
                  </a:lnTo>
                  <a:lnTo>
                    <a:pt x="658152" y="184607"/>
                  </a:lnTo>
                  <a:lnTo>
                    <a:pt x="657656" y="183515"/>
                  </a:lnTo>
                  <a:lnTo>
                    <a:pt x="657098" y="182245"/>
                  </a:lnTo>
                  <a:lnTo>
                    <a:pt x="654812" y="182245"/>
                  </a:lnTo>
                  <a:lnTo>
                    <a:pt x="655383" y="180975"/>
                  </a:lnTo>
                  <a:lnTo>
                    <a:pt x="655624" y="180441"/>
                  </a:lnTo>
                  <a:lnTo>
                    <a:pt x="655193" y="179717"/>
                  </a:lnTo>
                  <a:lnTo>
                    <a:pt x="653669" y="177165"/>
                  </a:lnTo>
                  <a:lnTo>
                    <a:pt x="653821" y="176987"/>
                  </a:lnTo>
                  <a:lnTo>
                    <a:pt x="652526" y="175895"/>
                  </a:lnTo>
                  <a:lnTo>
                    <a:pt x="652526" y="174625"/>
                  </a:lnTo>
                  <a:lnTo>
                    <a:pt x="654812" y="175895"/>
                  </a:lnTo>
                  <a:lnTo>
                    <a:pt x="653669" y="174625"/>
                  </a:lnTo>
                  <a:lnTo>
                    <a:pt x="655955" y="175895"/>
                  </a:lnTo>
                  <a:lnTo>
                    <a:pt x="658241" y="175895"/>
                  </a:lnTo>
                  <a:lnTo>
                    <a:pt x="659384" y="177165"/>
                  </a:lnTo>
                  <a:lnTo>
                    <a:pt x="657098" y="173367"/>
                  </a:lnTo>
                  <a:lnTo>
                    <a:pt x="660527" y="173367"/>
                  </a:lnTo>
                  <a:lnTo>
                    <a:pt x="655955" y="172085"/>
                  </a:lnTo>
                  <a:lnTo>
                    <a:pt x="653669" y="172085"/>
                  </a:lnTo>
                  <a:lnTo>
                    <a:pt x="653669" y="169545"/>
                  </a:lnTo>
                  <a:lnTo>
                    <a:pt x="658241" y="172085"/>
                  </a:lnTo>
                  <a:lnTo>
                    <a:pt x="658241" y="169545"/>
                  </a:lnTo>
                  <a:lnTo>
                    <a:pt x="655955" y="169545"/>
                  </a:lnTo>
                  <a:lnTo>
                    <a:pt x="653669" y="168275"/>
                  </a:lnTo>
                  <a:lnTo>
                    <a:pt x="653669" y="167017"/>
                  </a:lnTo>
                  <a:lnTo>
                    <a:pt x="653669" y="165735"/>
                  </a:lnTo>
                  <a:lnTo>
                    <a:pt x="657098" y="168275"/>
                  </a:lnTo>
                  <a:lnTo>
                    <a:pt x="654812" y="164465"/>
                  </a:lnTo>
                  <a:lnTo>
                    <a:pt x="655955" y="164465"/>
                  </a:lnTo>
                  <a:lnTo>
                    <a:pt x="657098" y="167017"/>
                  </a:lnTo>
                  <a:lnTo>
                    <a:pt x="658241" y="168275"/>
                  </a:lnTo>
                  <a:lnTo>
                    <a:pt x="658241" y="167017"/>
                  </a:lnTo>
                  <a:lnTo>
                    <a:pt x="659384" y="167017"/>
                  </a:lnTo>
                  <a:lnTo>
                    <a:pt x="658241" y="165735"/>
                  </a:lnTo>
                  <a:lnTo>
                    <a:pt x="659384" y="165735"/>
                  </a:lnTo>
                  <a:lnTo>
                    <a:pt x="660527" y="167017"/>
                  </a:lnTo>
                  <a:lnTo>
                    <a:pt x="662813" y="168275"/>
                  </a:lnTo>
                  <a:lnTo>
                    <a:pt x="661289" y="165735"/>
                  </a:lnTo>
                  <a:lnTo>
                    <a:pt x="660527" y="164465"/>
                  </a:lnTo>
                  <a:lnTo>
                    <a:pt x="662813" y="165735"/>
                  </a:lnTo>
                  <a:lnTo>
                    <a:pt x="660527" y="163195"/>
                  </a:lnTo>
                  <a:lnTo>
                    <a:pt x="663956" y="164465"/>
                  </a:lnTo>
                  <a:lnTo>
                    <a:pt x="663956" y="165735"/>
                  </a:lnTo>
                  <a:lnTo>
                    <a:pt x="666242" y="167017"/>
                  </a:lnTo>
                  <a:lnTo>
                    <a:pt x="666242" y="164465"/>
                  </a:lnTo>
                  <a:lnTo>
                    <a:pt x="669671" y="165735"/>
                  </a:lnTo>
                  <a:lnTo>
                    <a:pt x="670814" y="167017"/>
                  </a:lnTo>
                  <a:lnTo>
                    <a:pt x="670814" y="164465"/>
                  </a:lnTo>
                  <a:lnTo>
                    <a:pt x="673227" y="167017"/>
                  </a:lnTo>
                  <a:lnTo>
                    <a:pt x="673557" y="166166"/>
                  </a:lnTo>
                  <a:lnTo>
                    <a:pt x="673227" y="165735"/>
                  </a:lnTo>
                  <a:lnTo>
                    <a:pt x="673735" y="165735"/>
                  </a:lnTo>
                  <a:lnTo>
                    <a:pt x="674243" y="164465"/>
                  </a:lnTo>
                  <a:lnTo>
                    <a:pt x="675513" y="165735"/>
                  </a:lnTo>
                  <a:lnTo>
                    <a:pt x="673735" y="165735"/>
                  </a:lnTo>
                  <a:lnTo>
                    <a:pt x="673557" y="166166"/>
                  </a:lnTo>
                  <a:lnTo>
                    <a:pt x="674243" y="167017"/>
                  </a:lnTo>
                  <a:lnTo>
                    <a:pt x="677799" y="169545"/>
                  </a:lnTo>
                  <a:lnTo>
                    <a:pt x="677799" y="165735"/>
                  </a:lnTo>
                  <a:lnTo>
                    <a:pt x="680085" y="165735"/>
                  </a:lnTo>
                  <a:lnTo>
                    <a:pt x="678815" y="164465"/>
                  </a:lnTo>
                  <a:lnTo>
                    <a:pt x="677672" y="163195"/>
                  </a:lnTo>
                  <a:lnTo>
                    <a:pt x="676783" y="162217"/>
                  </a:lnTo>
                  <a:lnTo>
                    <a:pt x="673227" y="163195"/>
                  </a:lnTo>
                  <a:lnTo>
                    <a:pt x="672592" y="160667"/>
                  </a:lnTo>
                  <a:lnTo>
                    <a:pt x="671957" y="158115"/>
                  </a:lnTo>
                  <a:lnTo>
                    <a:pt x="674243" y="158115"/>
                  </a:lnTo>
                  <a:lnTo>
                    <a:pt x="677786" y="161937"/>
                  </a:lnTo>
                  <a:lnTo>
                    <a:pt x="677799" y="159385"/>
                  </a:lnTo>
                  <a:lnTo>
                    <a:pt x="676643" y="158115"/>
                  </a:lnTo>
                  <a:lnTo>
                    <a:pt x="675513" y="156845"/>
                  </a:lnTo>
                  <a:lnTo>
                    <a:pt x="677164" y="156845"/>
                  </a:lnTo>
                  <a:lnTo>
                    <a:pt x="676529" y="155575"/>
                  </a:lnTo>
                  <a:lnTo>
                    <a:pt x="676529" y="154317"/>
                  </a:lnTo>
                  <a:lnTo>
                    <a:pt x="677799" y="155575"/>
                  </a:lnTo>
                  <a:lnTo>
                    <a:pt x="678815" y="155575"/>
                  </a:lnTo>
                  <a:lnTo>
                    <a:pt x="680085" y="156845"/>
                  </a:lnTo>
                  <a:lnTo>
                    <a:pt x="680085" y="157518"/>
                  </a:lnTo>
                  <a:lnTo>
                    <a:pt x="681228" y="158115"/>
                  </a:lnTo>
                  <a:lnTo>
                    <a:pt x="681228" y="156845"/>
                  </a:lnTo>
                  <a:lnTo>
                    <a:pt x="680085" y="155575"/>
                  </a:lnTo>
                  <a:lnTo>
                    <a:pt x="682371" y="156845"/>
                  </a:lnTo>
                  <a:lnTo>
                    <a:pt x="682371" y="159385"/>
                  </a:lnTo>
                  <a:lnTo>
                    <a:pt x="683501" y="161925"/>
                  </a:lnTo>
                  <a:lnTo>
                    <a:pt x="680085" y="158115"/>
                  </a:lnTo>
                  <a:lnTo>
                    <a:pt x="682371" y="161937"/>
                  </a:lnTo>
                  <a:lnTo>
                    <a:pt x="684657" y="164465"/>
                  </a:lnTo>
                  <a:lnTo>
                    <a:pt x="685800" y="163195"/>
                  </a:lnTo>
                  <a:lnTo>
                    <a:pt x="685800" y="160667"/>
                  </a:lnTo>
                  <a:lnTo>
                    <a:pt x="686816" y="160667"/>
                  </a:lnTo>
                  <a:lnTo>
                    <a:pt x="686816" y="161937"/>
                  </a:lnTo>
                  <a:lnTo>
                    <a:pt x="689229" y="163195"/>
                  </a:lnTo>
                  <a:lnTo>
                    <a:pt x="688467" y="160667"/>
                  </a:lnTo>
                  <a:lnTo>
                    <a:pt x="688086" y="159385"/>
                  </a:lnTo>
                  <a:lnTo>
                    <a:pt x="689229" y="155575"/>
                  </a:lnTo>
                  <a:lnTo>
                    <a:pt x="690372" y="156845"/>
                  </a:lnTo>
                  <a:lnTo>
                    <a:pt x="690372" y="155575"/>
                  </a:lnTo>
                  <a:lnTo>
                    <a:pt x="691515" y="154317"/>
                  </a:lnTo>
                  <a:lnTo>
                    <a:pt x="693801" y="155575"/>
                  </a:lnTo>
                  <a:lnTo>
                    <a:pt x="692658" y="154317"/>
                  </a:lnTo>
                  <a:lnTo>
                    <a:pt x="693801" y="154317"/>
                  </a:lnTo>
                  <a:close/>
                </a:path>
                <a:path w="704214" h="732155">
                  <a:moveTo>
                    <a:pt x="694944" y="154317"/>
                  </a:moveTo>
                  <a:lnTo>
                    <a:pt x="693801" y="153035"/>
                  </a:lnTo>
                  <a:lnTo>
                    <a:pt x="693801" y="154317"/>
                  </a:lnTo>
                  <a:lnTo>
                    <a:pt x="694944" y="154317"/>
                  </a:lnTo>
                  <a:close/>
                </a:path>
                <a:path w="704214" h="732155">
                  <a:moveTo>
                    <a:pt x="703961" y="151130"/>
                  </a:moveTo>
                  <a:lnTo>
                    <a:pt x="701040" y="146558"/>
                  </a:lnTo>
                  <a:lnTo>
                    <a:pt x="695071" y="146558"/>
                  </a:lnTo>
                  <a:lnTo>
                    <a:pt x="697992" y="151130"/>
                  </a:lnTo>
                  <a:lnTo>
                    <a:pt x="697992" y="153289"/>
                  </a:lnTo>
                  <a:lnTo>
                    <a:pt x="701040" y="155575"/>
                  </a:lnTo>
                  <a:lnTo>
                    <a:pt x="701040" y="153289"/>
                  </a:lnTo>
                  <a:lnTo>
                    <a:pt x="703961" y="155575"/>
                  </a:lnTo>
                  <a:lnTo>
                    <a:pt x="701040" y="151130"/>
                  </a:lnTo>
                  <a:lnTo>
                    <a:pt x="703961" y="151130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32888" y="1934717"/>
              <a:ext cx="421005" cy="280035"/>
            </a:xfrm>
            <a:custGeom>
              <a:avLst/>
              <a:gdLst/>
              <a:ahLst/>
              <a:cxnLst/>
              <a:rect l="l" t="t" r="r" b="b"/>
              <a:pathLst>
                <a:path w="421005" h="280035">
                  <a:moveTo>
                    <a:pt x="3238" y="38735"/>
                  </a:moveTo>
                  <a:lnTo>
                    <a:pt x="1905" y="38735"/>
                  </a:lnTo>
                  <a:lnTo>
                    <a:pt x="0" y="39878"/>
                  </a:lnTo>
                  <a:lnTo>
                    <a:pt x="1905" y="41021"/>
                  </a:lnTo>
                  <a:lnTo>
                    <a:pt x="1905" y="42164"/>
                  </a:lnTo>
                  <a:lnTo>
                    <a:pt x="3238" y="38735"/>
                  </a:lnTo>
                  <a:close/>
                </a:path>
                <a:path w="421005" h="280035">
                  <a:moveTo>
                    <a:pt x="5461" y="38735"/>
                  </a:moveTo>
                  <a:lnTo>
                    <a:pt x="4267" y="37592"/>
                  </a:lnTo>
                  <a:lnTo>
                    <a:pt x="3683" y="37592"/>
                  </a:lnTo>
                  <a:lnTo>
                    <a:pt x="3238" y="38735"/>
                  </a:lnTo>
                  <a:lnTo>
                    <a:pt x="5461" y="38735"/>
                  </a:lnTo>
                  <a:close/>
                </a:path>
                <a:path w="421005" h="280035">
                  <a:moveTo>
                    <a:pt x="9144" y="33020"/>
                  </a:moveTo>
                  <a:lnTo>
                    <a:pt x="7239" y="34163"/>
                  </a:lnTo>
                  <a:lnTo>
                    <a:pt x="5461" y="35306"/>
                  </a:lnTo>
                  <a:lnTo>
                    <a:pt x="1905" y="35306"/>
                  </a:lnTo>
                  <a:lnTo>
                    <a:pt x="4267" y="37592"/>
                  </a:lnTo>
                  <a:lnTo>
                    <a:pt x="9144" y="37592"/>
                  </a:lnTo>
                  <a:lnTo>
                    <a:pt x="9144" y="33020"/>
                  </a:lnTo>
                  <a:close/>
                </a:path>
                <a:path w="421005" h="280035">
                  <a:moveTo>
                    <a:pt x="123659" y="274421"/>
                  </a:moveTo>
                  <a:lnTo>
                    <a:pt x="122809" y="273558"/>
                  </a:lnTo>
                  <a:lnTo>
                    <a:pt x="118872" y="271018"/>
                  </a:lnTo>
                  <a:lnTo>
                    <a:pt x="123659" y="274421"/>
                  </a:lnTo>
                  <a:close/>
                </a:path>
                <a:path w="421005" h="280035">
                  <a:moveTo>
                    <a:pt x="126212" y="276225"/>
                  </a:moveTo>
                  <a:lnTo>
                    <a:pt x="123659" y="274421"/>
                  </a:lnTo>
                  <a:lnTo>
                    <a:pt x="124079" y="274828"/>
                  </a:lnTo>
                  <a:lnTo>
                    <a:pt x="124079" y="276225"/>
                  </a:lnTo>
                  <a:lnTo>
                    <a:pt x="126212" y="276225"/>
                  </a:lnTo>
                  <a:close/>
                </a:path>
                <a:path w="421005" h="280035">
                  <a:moveTo>
                    <a:pt x="126860" y="276694"/>
                  </a:moveTo>
                  <a:lnTo>
                    <a:pt x="126619" y="276225"/>
                  </a:lnTo>
                  <a:lnTo>
                    <a:pt x="126212" y="276225"/>
                  </a:lnTo>
                  <a:lnTo>
                    <a:pt x="126860" y="276694"/>
                  </a:lnTo>
                  <a:close/>
                </a:path>
                <a:path w="421005" h="280035">
                  <a:moveTo>
                    <a:pt x="128016" y="278765"/>
                  </a:moveTo>
                  <a:lnTo>
                    <a:pt x="127317" y="277495"/>
                  </a:lnTo>
                  <a:lnTo>
                    <a:pt x="124079" y="277495"/>
                  </a:lnTo>
                  <a:lnTo>
                    <a:pt x="125476" y="280035"/>
                  </a:lnTo>
                  <a:lnTo>
                    <a:pt x="128016" y="278765"/>
                  </a:lnTo>
                  <a:close/>
                </a:path>
                <a:path w="421005" h="280035">
                  <a:moveTo>
                    <a:pt x="128016" y="277495"/>
                  </a:moveTo>
                  <a:lnTo>
                    <a:pt x="126860" y="276694"/>
                  </a:lnTo>
                  <a:lnTo>
                    <a:pt x="127317" y="277495"/>
                  </a:lnTo>
                  <a:lnTo>
                    <a:pt x="128016" y="277495"/>
                  </a:lnTo>
                  <a:close/>
                </a:path>
                <a:path w="421005" h="280035">
                  <a:moveTo>
                    <a:pt x="143256" y="275590"/>
                  </a:moveTo>
                  <a:lnTo>
                    <a:pt x="141198" y="275590"/>
                  </a:lnTo>
                  <a:lnTo>
                    <a:pt x="140208" y="277749"/>
                  </a:lnTo>
                  <a:lnTo>
                    <a:pt x="143256" y="277749"/>
                  </a:lnTo>
                  <a:lnTo>
                    <a:pt x="143256" y="275590"/>
                  </a:lnTo>
                  <a:close/>
                </a:path>
                <a:path w="421005" h="280035">
                  <a:moveTo>
                    <a:pt x="143256" y="271145"/>
                  </a:moveTo>
                  <a:lnTo>
                    <a:pt x="137287" y="271145"/>
                  </a:lnTo>
                  <a:lnTo>
                    <a:pt x="137287" y="275590"/>
                  </a:lnTo>
                  <a:lnTo>
                    <a:pt x="141198" y="275590"/>
                  </a:lnTo>
                  <a:lnTo>
                    <a:pt x="143256" y="271145"/>
                  </a:lnTo>
                  <a:close/>
                </a:path>
                <a:path w="421005" h="280035">
                  <a:moveTo>
                    <a:pt x="146177" y="277749"/>
                  </a:moveTo>
                  <a:lnTo>
                    <a:pt x="143256" y="277749"/>
                  </a:lnTo>
                  <a:lnTo>
                    <a:pt x="143256" y="280035"/>
                  </a:lnTo>
                  <a:lnTo>
                    <a:pt x="146177" y="280035"/>
                  </a:lnTo>
                  <a:lnTo>
                    <a:pt x="146177" y="277749"/>
                  </a:lnTo>
                  <a:close/>
                </a:path>
                <a:path w="421005" h="280035">
                  <a:moveTo>
                    <a:pt x="240792" y="152019"/>
                  </a:moveTo>
                  <a:lnTo>
                    <a:pt x="237744" y="149098"/>
                  </a:lnTo>
                  <a:lnTo>
                    <a:pt x="237744" y="152019"/>
                  </a:lnTo>
                  <a:lnTo>
                    <a:pt x="240792" y="152019"/>
                  </a:lnTo>
                  <a:close/>
                </a:path>
                <a:path w="421005" h="280035">
                  <a:moveTo>
                    <a:pt x="246888" y="149098"/>
                  </a:moveTo>
                  <a:lnTo>
                    <a:pt x="240792" y="143002"/>
                  </a:lnTo>
                  <a:lnTo>
                    <a:pt x="240792" y="149098"/>
                  </a:lnTo>
                  <a:lnTo>
                    <a:pt x="246888" y="152019"/>
                  </a:lnTo>
                  <a:lnTo>
                    <a:pt x="246888" y="149098"/>
                  </a:lnTo>
                  <a:close/>
                </a:path>
                <a:path w="421005" h="280035">
                  <a:moveTo>
                    <a:pt x="315341" y="74168"/>
                  </a:moveTo>
                  <a:lnTo>
                    <a:pt x="314642" y="73444"/>
                  </a:lnTo>
                  <a:lnTo>
                    <a:pt x="313182" y="74168"/>
                  </a:lnTo>
                  <a:lnTo>
                    <a:pt x="315341" y="74168"/>
                  </a:lnTo>
                  <a:close/>
                </a:path>
                <a:path w="421005" h="280035">
                  <a:moveTo>
                    <a:pt x="316788" y="72364"/>
                  </a:moveTo>
                  <a:lnTo>
                    <a:pt x="316280" y="71399"/>
                  </a:lnTo>
                  <a:lnTo>
                    <a:pt x="310896" y="69596"/>
                  </a:lnTo>
                  <a:lnTo>
                    <a:pt x="313220" y="71932"/>
                  </a:lnTo>
                  <a:lnTo>
                    <a:pt x="314642" y="73444"/>
                  </a:lnTo>
                  <a:lnTo>
                    <a:pt x="316788" y="72364"/>
                  </a:lnTo>
                  <a:close/>
                </a:path>
                <a:path w="421005" h="280035">
                  <a:moveTo>
                    <a:pt x="317563" y="71818"/>
                  </a:moveTo>
                  <a:lnTo>
                    <a:pt x="315341" y="69596"/>
                  </a:lnTo>
                  <a:lnTo>
                    <a:pt x="316280" y="71399"/>
                  </a:lnTo>
                  <a:lnTo>
                    <a:pt x="317563" y="71818"/>
                  </a:lnTo>
                  <a:close/>
                </a:path>
                <a:path w="421005" h="280035">
                  <a:moveTo>
                    <a:pt x="317754" y="71882"/>
                  </a:moveTo>
                  <a:lnTo>
                    <a:pt x="317563" y="71818"/>
                  </a:lnTo>
                  <a:lnTo>
                    <a:pt x="317754" y="71882"/>
                  </a:lnTo>
                  <a:close/>
                </a:path>
                <a:path w="421005" h="280035">
                  <a:moveTo>
                    <a:pt x="319913" y="74168"/>
                  </a:moveTo>
                  <a:lnTo>
                    <a:pt x="317665" y="71932"/>
                  </a:lnTo>
                  <a:lnTo>
                    <a:pt x="316788" y="72364"/>
                  </a:lnTo>
                  <a:lnTo>
                    <a:pt x="317754" y="74168"/>
                  </a:lnTo>
                  <a:lnTo>
                    <a:pt x="315341" y="74168"/>
                  </a:lnTo>
                  <a:lnTo>
                    <a:pt x="317754" y="78613"/>
                  </a:lnTo>
                  <a:lnTo>
                    <a:pt x="319913" y="78613"/>
                  </a:lnTo>
                  <a:lnTo>
                    <a:pt x="319913" y="74168"/>
                  </a:lnTo>
                  <a:close/>
                </a:path>
                <a:path w="421005" h="280035">
                  <a:moveTo>
                    <a:pt x="347345" y="63500"/>
                  </a:moveTo>
                  <a:lnTo>
                    <a:pt x="345186" y="60579"/>
                  </a:lnTo>
                  <a:lnTo>
                    <a:pt x="338328" y="63500"/>
                  </a:lnTo>
                  <a:lnTo>
                    <a:pt x="340614" y="69469"/>
                  </a:lnTo>
                  <a:lnTo>
                    <a:pt x="342773" y="66548"/>
                  </a:lnTo>
                  <a:lnTo>
                    <a:pt x="342773" y="63500"/>
                  </a:lnTo>
                  <a:lnTo>
                    <a:pt x="347345" y="63500"/>
                  </a:lnTo>
                  <a:close/>
                </a:path>
                <a:path w="421005" h="280035">
                  <a:moveTo>
                    <a:pt x="361061" y="51308"/>
                  </a:moveTo>
                  <a:lnTo>
                    <a:pt x="360768" y="50558"/>
                  </a:lnTo>
                  <a:lnTo>
                    <a:pt x="356616" y="49403"/>
                  </a:lnTo>
                  <a:lnTo>
                    <a:pt x="358902" y="51308"/>
                  </a:lnTo>
                  <a:lnTo>
                    <a:pt x="361061" y="51308"/>
                  </a:lnTo>
                  <a:close/>
                </a:path>
                <a:path w="421005" h="280035">
                  <a:moveTo>
                    <a:pt x="363474" y="51308"/>
                  </a:moveTo>
                  <a:lnTo>
                    <a:pt x="359905" y="46570"/>
                  </a:lnTo>
                  <a:lnTo>
                    <a:pt x="358902" y="45720"/>
                  </a:lnTo>
                  <a:lnTo>
                    <a:pt x="360768" y="50558"/>
                  </a:lnTo>
                  <a:lnTo>
                    <a:pt x="363474" y="51308"/>
                  </a:lnTo>
                  <a:close/>
                </a:path>
                <a:path w="421005" h="280035">
                  <a:moveTo>
                    <a:pt x="365633" y="51308"/>
                  </a:moveTo>
                  <a:lnTo>
                    <a:pt x="363474" y="44069"/>
                  </a:lnTo>
                  <a:lnTo>
                    <a:pt x="356616" y="42164"/>
                  </a:lnTo>
                  <a:lnTo>
                    <a:pt x="359905" y="46570"/>
                  </a:lnTo>
                  <a:lnTo>
                    <a:pt x="365633" y="51308"/>
                  </a:lnTo>
                  <a:close/>
                </a:path>
                <a:path w="421005" h="280035">
                  <a:moveTo>
                    <a:pt x="402336" y="18796"/>
                  </a:moveTo>
                  <a:lnTo>
                    <a:pt x="399796" y="16764"/>
                  </a:lnTo>
                  <a:lnTo>
                    <a:pt x="398399" y="15748"/>
                  </a:lnTo>
                  <a:lnTo>
                    <a:pt x="397129" y="14732"/>
                  </a:lnTo>
                  <a:lnTo>
                    <a:pt x="395732" y="14732"/>
                  </a:lnTo>
                  <a:lnTo>
                    <a:pt x="398399" y="17780"/>
                  </a:lnTo>
                  <a:lnTo>
                    <a:pt x="394589" y="15748"/>
                  </a:lnTo>
                  <a:lnTo>
                    <a:pt x="398399" y="20828"/>
                  </a:lnTo>
                  <a:lnTo>
                    <a:pt x="394589" y="18796"/>
                  </a:lnTo>
                  <a:lnTo>
                    <a:pt x="393192" y="20828"/>
                  </a:lnTo>
                  <a:lnTo>
                    <a:pt x="393192" y="21717"/>
                  </a:lnTo>
                  <a:lnTo>
                    <a:pt x="395732" y="21717"/>
                  </a:lnTo>
                  <a:lnTo>
                    <a:pt x="399796" y="22860"/>
                  </a:lnTo>
                  <a:lnTo>
                    <a:pt x="398856" y="20828"/>
                  </a:lnTo>
                  <a:lnTo>
                    <a:pt x="398399" y="19812"/>
                  </a:lnTo>
                  <a:lnTo>
                    <a:pt x="399796" y="19812"/>
                  </a:lnTo>
                  <a:lnTo>
                    <a:pt x="400939" y="20828"/>
                  </a:lnTo>
                  <a:lnTo>
                    <a:pt x="402336" y="21717"/>
                  </a:lnTo>
                  <a:lnTo>
                    <a:pt x="400939" y="19812"/>
                  </a:lnTo>
                  <a:lnTo>
                    <a:pt x="400939" y="17780"/>
                  </a:lnTo>
                  <a:lnTo>
                    <a:pt x="402336" y="18796"/>
                  </a:lnTo>
                  <a:close/>
                </a:path>
                <a:path w="421005" h="280035">
                  <a:moveTo>
                    <a:pt x="420624" y="1651"/>
                  </a:moveTo>
                  <a:lnTo>
                    <a:pt x="417423" y="0"/>
                  </a:lnTo>
                  <a:lnTo>
                    <a:pt x="416763" y="1016"/>
                  </a:lnTo>
                  <a:lnTo>
                    <a:pt x="415747" y="2044"/>
                  </a:lnTo>
                  <a:lnTo>
                    <a:pt x="411480" y="381"/>
                  </a:lnTo>
                  <a:lnTo>
                    <a:pt x="413385" y="1651"/>
                  </a:lnTo>
                  <a:lnTo>
                    <a:pt x="415163" y="2921"/>
                  </a:lnTo>
                  <a:lnTo>
                    <a:pt x="418719" y="4191"/>
                  </a:lnTo>
                  <a:lnTo>
                    <a:pt x="417207" y="2044"/>
                  </a:lnTo>
                  <a:lnTo>
                    <a:pt x="416941" y="1651"/>
                  </a:lnTo>
                  <a:lnTo>
                    <a:pt x="420624" y="1651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32431" y="2571876"/>
              <a:ext cx="301625" cy="292735"/>
            </a:xfrm>
            <a:custGeom>
              <a:avLst/>
              <a:gdLst/>
              <a:ahLst/>
              <a:cxnLst/>
              <a:rect l="l" t="t" r="r" b="b"/>
              <a:pathLst>
                <a:path w="301625" h="292735">
                  <a:moveTo>
                    <a:pt x="9944" y="192735"/>
                  </a:moveTo>
                  <a:lnTo>
                    <a:pt x="7239" y="193421"/>
                  </a:lnTo>
                  <a:lnTo>
                    <a:pt x="9017" y="192024"/>
                  </a:lnTo>
                  <a:lnTo>
                    <a:pt x="5334" y="193421"/>
                  </a:lnTo>
                  <a:lnTo>
                    <a:pt x="9017" y="195961"/>
                  </a:lnTo>
                  <a:lnTo>
                    <a:pt x="7239" y="194691"/>
                  </a:lnTo>
                  <a:lnTo>
                    <a:pt x="8991" y="193421"/>
                  </a:lnTo>
                  <a:lnTo>
                    <a:pt x="9944" y="192735"/>
                  </a:lnTo>
                  <a:close/>
                </a:path>
                <a:path w="301625" h="292735">
                  <a:moveTo>
                    <a:pt x="10922" y="192024"/>
                  </a:moveTo>
                  <a:lnTo>
                    <a:pt x="9944" y="192735"/>
                  </a:lnTo>
                  <a:lnTo>
                    <a:pt x="10922" y="192481"/>
                  </a:lnTo>
                  <a:lnTo>
                    <a:pt x="10922" y="192024"/>
                  </a:lnTo>
                  <a:close/>
                </a:path>
                <a:path w="301625" h="292735">
                  <a:moveTo>
                    <a:pt x="12700" y="192024"/>
                  </a:moveTo>
                  <a:lnTo>
                    <a:pt x="10922" y="192481"/>
                  </a:lnTo>
                  <a:lnTo>
                    <a:pt x="10922" y="195707"/>
                  </a:lnTo>
                  <a:lnTo>
                    <a:pt x="11049" y="195681"/>
                  </a:lnTo>
                  <a:lnTo>
                    <a:pt x="12700" y="192024"/>
                  </a:lnTo>
                  <a:close/>
                </a:path>
                <a:path w="301625" h="292735">
                  <a:moveTo>
                    <a:pt x="13589" y="205740"/>
                  </a:moveTo>
                  <a:lnTo>
                    <a:pt x="10160" y="207391"/>
                  </a:lnTo>
                  <a:lnTo>
                    <a:pt x="9017" y="210312"/>
                  </a:lnTo>
                  <a:lnTo>
                    <a:pt x="13589" y="205740"/>
                  </a:lnTo>
                  <a:close/>
                </a:path>
                <a:path w="301625" h="292735">
                  <a:moveTo>
                    <a:pt x="17538" y="195961"/>
                  </a:moveTo>
                  <a:lnTo>
                    <a:pt x="10922" y="195961"/>
                  </a:lnTo>
                  <a:lnTo>
                    <a:pt x="9017" y="195961"/>
                  </a:lnTo>
                  <a:lnTo>
                    <a:pt x="0" y="201168"/>
                  </a:lnTo>
                  <a:lnTo>
                    <a:pt x="3556" y="201168"/>
                  </a:lnTo>
                  <a:lnTo>
                    <a:pt x="5334" y="199898"/>
                  </a:lnTo>
                  <a:lnTo>
                    <a:pt x="7239" y="197231"/>
                  </a:lnTo>
                  <a:lnTo>
                    <a:pt x="12700" y="197231"/>
                  </a:lnTo>
                  <a:lnTo>
                    <a:pt x="10922" y="199898"/>
                  </a:lnTo>
                  <a:lnTo>
                    <a:pt x="16256" y="198628"/>
                  </a:lnTo>
                  <a:lnTo>
                    <a:pt x="16929" y="197231"/>
                  </a:lnTo>
                  <a:lnTo>
                    <a:pt x="17538" y="195961"/>
                  </a:lnTo>
                  <a:close/>
                </a:path>
                <a:path w="301625" h="292735">
                  <a:moveTo>
                    <a:pt x="18034" y="251587"/>
                  </a:moveTo>
                  <a:lnTo>
                    <a:pt x="13462" y="251587"/>
                  </a:lnTo>
                  <a:lnTo>
                    <a:pt x="11303" y="247269"/>
                  </a:lnTo>
                  <a:lnTo>
                    <a:pt x="9017" y="256159"/>
                  </a:lnTo>
                  <a:lnTo>
                    <a:pt x="18034" y="256159"/>
                  </a:lnTo>
                  <a:lnTo>
                    <a:pt x="18034" y="251587"/>
                  </a:lnTo>
                  <a:close/>
                </a:path>
                <a:path w="301625" h="292735">
                  <a:moveTo>
                    <a:pt x="18034" y="204343"/>
                  </a:moveTo>
                  <a:lnTo>
                    <a:pt x="13589" y="205740"/>
                  </a:lnTo>
                  <a:lnTo>
                    <a:pt x="17018" y="207391"/>
                  </a:lnTo>
                  <a:lnTo>
                    <a:pt x="18034" y="204343"/>
                  </a:lnTo>
                  <a:close/>
                </a:path>
                <a:path w="301625" h="292735">
                  <a:moveTo>
                    <a:pt x="18034" y="201295"/>
                  </a:moveTo>
                  <a:lnTo>
                    <a:pt x="14732" y="201295"/>
                  </a:lnTo>
                  <a:lnTo>
                    <a:pt x="13589" y="205740"/>
                  </a:lnTo>
                  <a:lnTo>
                    <a:pt x="18034" y="201295"/>
                  </a:lnTo>
                  <a:close/>
                </a:path>
                <a:path w="301625" h="292735">
                  <a:moveTo>
                    <a:pt x="18161" y="194691"/>
                  </a:moveTo>
                  <a:lnTo>
                    <a:pt x="11049" y="195681"/>
                  </a:lnTo>
                  <a:lnTo>
                    <a:pt x="17665" y="195707"/>
                  </a:lnTo>
                  <a:lnTo>
                    <a:pt x="18161" y="194691"/>
                  </a:lnTo>
                  <a:close/>
                </a:path>
                <a:path w="301625" h="292735">
                  <a:moveTo>
                    <a:pt x="23622" y="207772"/>
                  </a:moveTo>
                  <a:lnTo>
                    <a:pt x="21844" y="207772"/>
                  </a:lnTo>
                  <a:lnTo>
                    <a:pt x="20066" y="210312"/>
                  </a:lnTo>
                  <a:lnTo>
                    <a:pt x="23622" y="207772"/>
                  </a:lnTo>
                  <a:close/>
                </a:path>
                <a:path w="301625" h="292735">
                  <a:moveTo>
                    <a:pt x="23622" y="206146"/>
                  </a:moveTo>
                  <a:lnTo>
                    <a:pt x="18288" y="209042"/>
                  </a:lnTo>
                  <a:lnTo>
                    <a:pt x="21844" y="207772"/>
                  </a:lnTo>
                  <a:lnTo>
                    <a:pt x="23622" y="206375"/>
                  </a:lnTo>
                  <a:lnTo>
                    <a:pt x="23622" y="206146"/>
                  </a:lnTo>
                  <a:close/>
                </a:path>
                <a:path w="301625" h="292735">
                  <a:moveTo>
                    <a:pt x="23622" y="205105"/>
                  </a:moveTo>
                  <a:lnTo>
                    <a:pt x="18288" y="207772"/>
                  </a:lnTo>
                  <a:lnTo>
                    <a:pt x="23622" y="205816"/>
                  </a:lnTo>
                  <a:lnTo>
                    <a:pt x="23622" y="205105"/>
                  </a:lnTo>
                  <a:close/>
                </a:path>
                <a:path w="301625" h="292735">
                  <a:moveTo>
                    <a:pt x="25527" y="205105"/>
                  </a:moveTo>
                  <a:lnTo>
                    <a:pt x="23622" y="205816"/>
                  </a:lnTo>
                  <a:lnTo>
                    <a:pt x="23622" y="206146"/>
                  </a:lnTo>
                  <a:lnTo>
                    <a:pt x="25527" y="205105"/>
                  </a:lnTo>
                  <a:close/>
                </a:path>
                <a:path w="301625" h="292735">
                  <a:moveTo>
                    <a:pt x="27305" y="201168"/>
                  </a:moveTo>
                  <a:lnTo>
                    <a:pt x="20066" y="203835"/>
                  </a:lnTo>
                  <a:lnTo>
                    <a:pt x="18288" y="207772"/>
                  </a:lnTo>
                  <a:lnTo>
                    <a:pt x="27305" y="201168"/>
                  </a:lnTo>
                  <a:close/>
                </a:path>
                <a:path w="301625" h="292735">
                  <a:moveTo>
                    <a:pt x="36449" y="210439"/>
                  </a:moveTo>
                  <a:lnTo>
                    <a:pt x="30099" y="215646"/>
                  </a:lnTo>
                  <a:lnTo>
                    <a:pt x="28194" y="212979"/>
                  </a:lnTo>
                  <a:lnTo>
                    <a:pt x="27305" y="216916"/>
                  </a:lnTo>
                  <a:lnTo>
                    <a:pt x="31877" y="215646"/>
                  </a:lnTo>
                  <a:lnTo>
                    <a:pt x="30099" y="219456"/>
                  </a:lnTo>
                  <a:lnTo>
                    <a:pt x="31877" y="219456"/>
                  </a:lnTo>
                  <a:lnTo>
                    <a:pt x="36449" y="210439"/>
                  </a:lnTo>
                  <a:close/>
                </a:path>
                <a:path w="301625" h="292735">
                  <a:moveTo>
                    <a:pt x="45466" y="36449"/>
                  </a:moveTo>
                  <a:lnTo>
                    <a:pt x="40894" y="36449"/>
                  </a:lnTo>
                  <a:lnTo>
                    <a:pt x="40894" y="41021"/>
                  </a:lnTo>
                  <a:lnTo>
                    <a:pt x="38735" y="41021"/>
                  </a:lnTo>
                  <a:lnTo>
                    <a:pt x="36449" y="45339"/>
                  </a:lnTo>
                  <a:lnTo>
                    <a:pt x="40894" y="45339"/>
                  </a:lnTo>
                  <a:lnTo>
                    <a:pt x="43307" y="41021"/>
                  </a:lnTo>
                  <a:lnTo>
                    <a:pt x="45466" y="36449"/>
                  </a:lnTo>
                  <a:close/>
                </a:path>
                <a:path w="301625" h="292735">
                  <a:moveTo>
                    <a:pt x="45593" y="210312"/>
                  </a:moveTo>
                  <a:lnTo>
                    <a:pt x="41656" y="212217"/>
                  </a:lnTo>
                  <a:lnTo>
                    <a:pt x="38989" y="213995"/>
                  </a:lnTo>
                  <a:lnTo>
                    <a:pt x="36449" y="219583"/>
                  </a:lnTo>
                  <a:lnTo>
                    <a:pt x="41656" y="217678"/>
                  </a:lnTo>
                  <a:lnTo>
                    <a:pt x="44196" y="213995"/>
                  </a:lnTo>
                  <a:lnTo>
                    <a:pt x="45593" y="210312"/>
                  </a:lnTo>
                  <a:close/>
                </a:path>
                <a:path w="301625" h="292735">
                  <a:moveTo>
                    <a:pt x="54610" y="276733"/>
                  </a:moveTo>
                  <a:lnTo>
                    <a:pt x="52451" y="276733"/>
                  </a:lnTo>
                  <a:lnTo>
                    <a:pt x="52451" y="274574"/>
                  </a:lnTo>
                  <a:lnTo>
                    <a:pt x="45593" y="279019"/>
                  </a:lnTo>
                  <a:lnTo>
                    <a:pt x="47879" y="283591"/>
                  </a:lnTo>
                  <a:lnTo>
                    <a:pt x="52451" y="281305"/>
                  </a:lnTo>
                  <a:lnTo>
                    <a:pt x="54610" y="276733"/>
                  </a:lnTo>
                  <a:close/>
                </a:path>
                <a:path w="301625" h="292735">
                  <a:moveTo>
                    <a:pt x="54610" y="251587"/>
                  </a:moveTo>
                  <a:lnTo>
                    <a:pt x="52451" y="251587"/>
                  </a:lnTo>
                  <a:lnTo>
                    <a:pt x="52451" y="247015"/>
                  </a:lnTo>
                  <a:lnTo>
                    <a:pt x="47879" y="249936"/>
                  </a:lnTo>
                  <a:lnTo>
                    <a:pt x="50038" y="249936"/>
                  </a:lnTo>
                  <a:lnTo>
                    <a:pt x="45593" y="256032"/>
                  </a:lnTo>
                  <a:lnTo>
                    <a:pt x="54610" y="251587"/>
                  </a:lnTo>
                  <a:close/>
                </a:path>
                <a:path w="301625" h="292735">
                  <a:moveTo>
                    <a:pt x="54737" y="219583"/>
                  </a:moveTo>
                  <a:lnTo>
                    <a:pt x="52565" y="223494"/>
                  </a:lnTo>
                  <a:lnTo>
                    <a:pt x="51054" y="219583"/>
                  </a:lnTo>
                  <a:lnTo>
                    <a:pt x="45593" y="225552"/>
                  </a:lnTo>
                  <a:lnTo>
                    <a:pt x="49276" y="224155"/>
                  </a:lnTo>
                  <a:lnTo>
                    <a:pt x="48717" y="225552"/>
                  </a:lnTo>
                  <a:lnTo>
                    <a:pt x="48133" y="225552"/>
                  </a:lnTo>
                  <a:lnTo>
                    <a:pt x="45593" y="228600"/>
                  </a:lnTo>
                  <a:lnTo>
                    <a:pt x="47498" y="228600"/>
                  </a:lnTo>
                  <a:lnTo>
                    <a:pt x="50800" y="228600"/>
                  </a:lnTo>
                  <a:lnTo>
                    <a:pt x="52197" y="227076"/>
                  </a:lnTo>
                  <a:lnTo>
                    <a:pt x="51117" y="227076"/>
                  </a:lnTo>
                  <a:lnTo>
                    <a:pt x="52197" y="226631"/>
                  </a:lnTo>
                  <a:lnTo>
                    <a:pt x="52197" y="227076"/>
                  </a:lnTo>
                  <a:lnTo>
                    <a:pt x="54737" y="225552"/>
                  </a:lnTo>
                  <a:lnTo>
                    <a:pt x="54737" y="224155"/>
                  </a:lnTo>
                  <a:lnTo>
                    <a:pt x="53644" y="224764"/>
                  </a:lnTo>
                  <a:lnTo>
                    <a:pt x="52832" y="224155"/>
                  </a:lnTo>
                  <a:lnTo>
                    <a:pt x="54737" y="219583"/>
                  </a:lnTo>
                  <a:close/>
                </a:path>
                <a:path w="301625" h="292735">
                  <a:moveTo>
                    <a:pt x="54737" y="50165"/>
                  </a:moveTo>
                  <a:lnTo>
                    <a:pt x="51943" y="50165"/>
                  </a:lnTo>
                  <a:lnTo>
                    <a:pt x="51054" y="51435"/>
                  </a:lnTo>
                  <a:lnTo>
                    <a:pt x="50165" y="52451"/>
                  </a:lnTo>
                  <a:lnTo>
                    <a:pt x="51054" y="49149"/>
                  </a:lnTo>
                  <a:lnTo>
                    <a:pt x="50165" y="46863"/>
                  </a:lnTo>
                  <a:lnTo>
                    <a:pt x="48387" y="45593"/>
                  </a:lnTo>
                  <a:lnTo>
                    <a:pt x="45593" y="50165"/>
                  </a:lnTo>
                  <a:lnTo>
                    <a:pt x="49276" y="50165"/>
                  </a:lnTo>
                  <a:lnTo>
                    <a:pt x="48387" y="54737"/>
                  </a:lnTo>
                  <a:lnTo>
                    <a:pt x="51054" y="53594"/>
                  </a:lnTo>
                  <a:lnTo>
                    <a:pt x="52273" y="52451"/>
                  </a:lnTo>
                  <a:lnTo>
                    <a:pt x="54737" y="50165"/>
                  </a:lnTo>
                  <a:close/>
                </a:path>
                <a:path w="301625" h="292735">
                  <a:moveTo>
                    <a:pt x="63754" y="54991"/>
                  </a:moveTo>
                  <a:lnTo>
                    <a:pt x="59182" y="57785"/>
                  </a:lnTo>
                  <a:lnTo>
                    <a:pt x="57023" y="54991"/>
                  </a:lnTo>
                  <a:lnTo>
                    <a:pt x="54737" y="60833"/>
                  </a:lnTo>
                  <a:lnTo>
                    <a:pt x="57023" y="63754"/>
                  </a:lnTo>
                  <a:lnTo>
                    <a:pt x="61595" y="60833"/>
                  </a:lnTo>
                  <a:lnTo>
                    <a:pt x="63754" y="54991"/>
                  </a:lnTo>
                  <a:close/>
                </a:path>
                <a:path w="301625" h="292735">
                  <a:moveTo>
                    <a:pt x="68453" y="232410"/>
                  </a:moveTo>
                  <a:lnTo>
                    <a:pt x="68122" y="232664"/>
                  </a:lnTo>
                  <a:lnTo>
                    <a:pt x="66929" y="234061"/>
                  </a:lnTo>
                  <a:lnTo>
                    <a:pt x="67614" y="233870"/>
                  </a:lnTo>
                  <a:lnTo>
                    <a:pt x="68453" y="232410"/>
                  </a:lnTo>
                  <a:close/>
                </a:path>
                <a:path w="301625" h="292735">
                  <a:moveTo>
                    <a:pt x="71501" y="228727"/>
                  </a:moveTo>
                  <a:lnTo>
                    <a:pt x="68453" y="230505"/>
                  </a:lnTo>
                  <a:lnTo>
                    <a:pt x="63881" y="235966"/>
                  </a:lnTo>
                  <a:lnTo>
                    <a:pt x="68122" y="232664"/>
                  </a:lnTo>
                  <a:lnTo>
                    <a:pt x="71501" y="228727"/>
                  </a:lnTo>
                  <a:close/>
                </a:path>
                <a:path w="301625" h="292735">
                  <a:moveTo>
                    <a:pt x="72898" y="232410"/>
                  </a:moveTo>
                  <a:lnTo>
                    <a:pt x="67614" y="233870"/>
                  </a:lnTo>
                  <a:lnTo>
                    <a:pt x="65405" y="237744"/>
                  </a:lnTo>
                  <a:lnTo>
                    <a:pt x="68453" y="235966"/>
                  </a:lnTo>
                  <a:lnTo>
                    <a:pt x="69977" y="234061"/>
                  </a:lnTo>
                  <a:lnTo>
                    <a:pt x="72898" y="232410"/>
                  </a:lnTo>
                  <a:close/>
                </a:path>
                <a:path w="301625" h="292735">
                  <a:moveTo>
                    <a:pt x="72898" y="64135"/>
                  </a:moveTo>
                  <a:lnTo>
                    <a:pt x="64008" y="66929"/>
                  </a:lnTo>
                  <a:lnTo>
                    <a:pt x="64008" y="72898"/>
                  </a:lnTo>
                  <a:lnTo>
                    <a:pt x="66929" y="72898"/>
                  </a:lnTo>
                  <a:lnTo>
                    <a:pt x="69977" y="66929"/>
                  </a:lnTo>
                  <a:lnTo>
                    <a:pt x="72898" y="64135"/>
                  </a:lnTo>
                  <a:close/>
                </a:path>
                <a:path w="301625" h="292735">
                  <a:moveTo>
                    <a:pt x="77025" y="277241"/>
                  </a:moveTo>
                  <a:lnTo>
                    <a:pt x="76454" y="277495"/>
                  </a:lnTo>
                  <a:lnTo>
                    <a:pt x="77025" y="277241"/>
                  </a:lnTo>
                  <a:close/>
                </a:path>
                <a:path w="301625" h="292735">
                  <a:moveTo>
                    <a:pt x="78740" y="281559"/>
                  </a:moveTo>
                  <a:lnTo>
                    <a:pt x="76454" y="283464"/>
                  </a:lnTo>
                  <a:lnTo>
                    <a:pt x="77597" y="283464"/>
                  </a:lnTo>
                  <a:lnTo>
                    <a:pt x="78740" y="281559"/>
                  </a:lnTo>
                  <a:close/>
                </a:path>
                <a:path w="301625" h="292735">
                  <a:moveTo>
                    <a:pt x="79883" y="275463"/>
                  </a:moveTo>
                  <a:lnTo>
                    <a:pt x="76454" y="276479"/>
                  </a:lnTo>
                  <a:lnTo>
                    <a:pt x="76454" y="274447"/>
                  </a:lnTo>
                  <a:lnTo>
                    <a:pt x="75311" y="276479"/>
                  </a:lnTo>
                  <a:lnTo>
                    <a:pt x="76936" y="277215"/>
                  </a:lnTo>
                  <a:lnTo>
                    <a:pt x="78168" y="276479"/>
                  </a:lnTo>
                  <a:lnTo>
                    <a:pt x="79883" y="275463"/>
                  </a:lnTo>
                  <a:close/>
                </a:path>
                <a:path w="301625" h="292735">
                  <a:moveTo>
                    <a:pt x="82169" y="279527"/>
                  </a:moveTo>
                  <a:lnTo>
                    <a:pt x="79883" y="279527"/>
                  </a:lnTo>
                  <a:lnTo>
                    <a:pt x="81026" y="277495"/>
                  </a:lnTo>
                  <a:lnTo>
                    <a:pt x="79883" y="278511"/>
                  </a:lnTo>
                  <a:lnTo>
                    <a:pt x="78740" y="278511"/>
                  </a:lnTo>
                  <a:lnTo>
                    <a:pt x="77597" y="279527"/>
                  </a:lnTo>
                  <a:lnTo>
                    <a:pt x="78740" y="276479"/>
                  </a:lnTo>
                  <a:lnTo>
                    <a:pt x="77025" y="277241"/>
                  </a:lnTo>
                  <a:lnTo>
                    <a:pt x="77597" y="277495"/>
                  </a:lnTo>
                  <a:lnTo>
                    <a:pt x="73152" y="281559"/>
                  </a:lnTo>
                  <a:lnTo>
                    <a:pt x="76454" y="281559"/>
                  </a:lnTo>
                  <a:lnTo>
                    <a:pt x="78740" y="280543"/>
                  </a:lnTo>
                  <a:lnTo>
                    <a:pt x="78740" y="281559"/>
                  </a:lnTo>
                  <a:lnTo>
                    <a:pt x="78740" y="283464"/>
                  </a:lnTo>
                  <a:lnTo>
                    <a:pt x="81026" y="282575"/>
                  </a:lnTo>
                  <a:lnTo>
                    <a:pt x="81026" y="280543"/>
                  </a:lnTo>
                  <a:lnTo>
                    <a:pt x="82169" y="279527"/>
                  </a:lnTo>
                  <a:close/>
                </a:path>
                <a:path w="301625" h="292735">
                  <a:moveTo>
                    <a:pt x="85852" y="72644"/>
                  </a:moveTo>
                  <a:lnTo>
                    <a:pt x="84074" y="73025"/>
                  </a:lnTo>
                  <a:lnTo>
                    <a:pt x="85852" y="73025"/>
                  </a:lnTo>
                  <a:lnTo>
                    <a:pt x="85852" y="72644"/>
                  </a:lnTo>
                  <a:close/>
                </a:path>
                <a:path w="301625" h="292735">
                  <a:moveTo>
                    <a:pt x="88811" y="66929"/>
                  </a:moveTo>
                  <a:lnTo>
                    <a:pt x="87630" y="63881"/>
                  </a:lnTo>
                  <a:lnTo>
                    <a:pt x="85852" y="66929"/>
                  </a:lnTo>
                  <a:lnTo>
                    <a:pt x="88811" y="66929"/>
                  </a:lnTo>
                  <a:close/>
                </a:path>
                <a:path w="301625" h="292735">
                  <a:moveTo>
                    <a:pt x="89408" y="66929"/>
                  </a:moveTo>
                  <a:lnTo>
                    <a:pt x="88811" y="66929"/>
                  </a:lnTo>
                  <a:lnTo>
                    <a:pt x="88887" y="67144"/>
                  </a:lnTo>
                  <a:lnTo>
                    <a:pt x="89408" y="66929"/>
                  </a:lnTo>
                  <a:close/>
                </a:path>
                <a:path w="301625" h="292735">
                  <a:moveTo>
                    <a:pt x="91186" y="65532"/>
                  </a:moveTo>
                  <a:lnTo>
                    <a:pt x="89408" y="68453"/>
                  </a:lnTo>
                  <a:lnTo>
                    <a:pt x="88887" y="67144"/>
                  </a:lnTo>
                  <a:lnTo>
                    <a:pt x="82169" y="69977"/>
                  </a:lnTo>
                  <a:lnTo>
                    <a:pt x="82169" y="71501"/>
                  </a:lnTo>
                  <a:lnTo>
                    <a:pt x="85852" y="71501"/>
                  </a:lnTo>
                  <a:lnTo>
                    <a:pt x="85852" y="72644"/>
                  </a:lnTo>
                  <a:lnTo>
                    <a:pt x="91186" y="71501"/>
                  </a:lnTo>
                  <a:lnTo>
                    <a:pt x="91186" y="68453"/>
                  </a:lnTo>
                  <a:lnTo>
                    <a:pt x="91186" y="65532"/>
                  </a:lnTo>
                  <a:close/>
                </a:path>
                <a:path w="301625" h="292735">
                  <a:moveTo>
                    <a:pt x="91313" y="57150"/>
                  </a:moveTo>
                  <a:lnTo>
                    <a:pt x="88265" y="59309"/>
                  </a:lnTo>
                  <a:lnTo>
                    <a:pt x="88265" y="61595"/>
                  </a:lnTo>
                  <a:lnTo>
                    <a:pt x="86741" y="63754"/>
                  </a:lnTo>
                  <a:lnTo>
                    <a:pt x="89789" y="61595"/>
                  </a:lnTo>
                  <a:lnTo>
                    <a:pt x="91313" y="57150"/>
                  </a:lnTo>
                  <a:close/>
                </a:path>
                <a:path w="301625" h="292735">
                  <a:moveTo>
                    <a:pt x="91313" y="54737"/>
                  </a:moveTo>
                  <a:lnTo>
                    <a:pt x="88265" y="57150"/>
                  </a:lnTo>
                  <a:lnTo>
                    <a:pt x="85217" y="57150"/>
                  </a:lnTo>
                  <a:lnTo>
                    <a:pt x="85217" y="59309"/>
                  </a:lnTo>
                  <a:lnTo>
                    <a:pt x="82169" y="63754"/>
                  </a:lnTo>
                  <a:lnTo>
                    <a:pt x="83693" y="61595"/>
                  </a:lnTo>
                  <a:lnTo>
                    <a:pt x="85217" y="61595"/>
                  </a:lnTo>
                  <a:lnTo>
                    <a:pt x="86741" y="59309"/>
                  </a:lnTo>
                  <a:lnTo>
                    <a:pt x="88265" y="59309"/>
                  </a:lnTo>
                  <a:lnTo>
                    <a:pt x="91313" y="54737"/>
                  </a:lnTo>
                  <a:close/>
                </a:path>
                <a:path w="301625" h="292735">
                  <a:moveTo>
                    <a:pt x="96774" y="286004"/>
                  </a:moveTo>
                  <a:lnTo>
                    <a:pt x="93218" y="288163"/>
                  </a:lnTo>
                  <a:lnTo>
                    <a:pt x="91440" y="292735"/>
                  </a:lnTo>
                  <a:lnTo>
                    <a:pt x="93218" y="290576"/>
                  </a:lnTo>
                  <a:lnTo>
                    <a:pt x="96774" y="286004"/>
                  </a:lnTo>
                  <a:close/>
                </a:path>
                <a:path w="301625" h="292735">
                  <a:moveTo>
                    <a:pt x="98552" y="237871"/>
                  </a:moveTo>
                  <a:lnTo>
                    <a:pt x="94996" y="237871"/>
                  </a:lnTo>
                  <a:lnTo>
                    <a:pt x="94996" y="242316"/>
                  </a:lnTo>
                  <a:lnTo>
                    <a:pt x="93218" y="244602"/>
                  </a:lnTo>
                  <a:lnTo>
                    <a:pt x="98552" y="237871"/>
                  </a:lnTo>
                  <a:close/>
                </a:path>
                <a:path w="301625" h="292735">
                  <a:moveTo>
                    <a:pt x="100330" y="283591"/>
                  </a:moveTo>
                  <a:lnTo>
                    <a:pt x="96774" y="286004"/>
                  </a:lnTo>
                  <a:lnTo>
                    <a:pt x="98552" y="288163"/>
                  </a:lnTo>
                  <a:lnTo>
                    <a:pt x="98552" y="286004"/>
                  </a:lnTo>
                  <a:lnTo>
                    <a:pt x="100330" y="286004"/>
                  </a:lnTo>
                  <a:lnTo>
                    <a:pt x="100330" y="283591"/>
                  </a:lnTo>
                  <a:close/>
                </a:path>
                <a:path w="301625" h="292735">
                  <a:moveTo>
                    <a:pt x="100330" y="242316"/>
                  </a:moveTo>
                  <a:lnTo>
                    <a:pt x="93218" y="244602"/>
                  </a:lnTo>
                  <a:lnTo>
                    <a:pt x="91440" y="246888"/>
                  </a:lnTo>
                  <a:lnTo>
                    <a:pt x="93218" y="246888"/>
                  </a:lnTo>
                  <a:lnTo>
                    <a:pt x="100330" y="242316"/>
                  </a:lnTo>
                  <a:close/>
                </a:path>
                <a:path w="301625" h="292735">
                  <a:moveTo>
                    <a:pt x="109474" y="283718"/>
                  </a:moveTo>
                  <a:lnTo>
                    <a:pt x="102743" y="285877"/>
                  </a:lnTo>
                  <a:lnTo>
                    <a:pt x="100457" y="290449"/>
                  </a:lnTo>
                  <a:lnTo>
                    <a:pt x="102743" y="288290"/>
                  </a:lnTo>
                  <a:lnTo>
                    <a:pt x="100457" y="292608"/>
                  </a:lnTo>
                  <a:lnTo>
                    <a:pt x="104902" y="292608"/>
                  </a:lnTo>
                  <a:lnTo>
                    <a:pt x="107315" y="290449"/>
                  </a:lnTo>
                  <a:lnTo>
                    <a:pt x="109474" y="285877"/>
                  </a:lnTo>
                  <a:lnTo>
                    <a:pt x="109474" y="283718"/>
                  </a:lnTo>
                  <a:close/>
                </a:path>
                <a:path w="301625" h="292735">
                  <a:moveTo>
                    <a:pt x="118745" y="109855"/>
                  </a:moveTo>
                  <a:lnTo>
                    <a:pt x="114300" y="109855"/>
                  </a:lnTo>
                  <a:lnTo>
                    <a:pt x="111887" y="115824"/>
                  </a:lnTo>
                  <a:lnTo>
                    <a:pt x="109728" y="118618"/>
                  </a:lnTo>
                  <a:lnTo>
                    <a:pt x="111887" y="118618"/>
                  </a:lnTo>
                  <a:lnTo>
                    <a:pt x="114300" y="115824"/>
                  </a:lnTo>
                  <a:lnTo>
                    <a:pt x="116459" y="115824"/>
                  </a:lnTo>
                  <a:lnTo>
                    <a:pt x="118745" y="109855"/>
                  </a:lnTo>
                  <a:close/>
                </a:path>
                <a:path w="301625" h="292735">
                  <a:moveTo>
                    <a:pt x="127762" y="91567"/>
                  </a:moveTo>
                  <a:lnTo>
                    <a:pt x="121031" y="93726"/>
                  </a:lnTo>
                  <a:lnTo>
                    <a:pt x="118745" y="98171"/>
                  </a:lnTo>
                  <a:lnTo>
                    <a:pt x="118745" y="100584"/>
                  </a:lnTo>
                  <a:lnTo>
                    <a:pt x="121031" y="98171"/>
                  </a:lnTo>
                  <a:lnTo>
                    <a:pt x="123190" y="100584"/>
                  </a:lnTo>
                  <a:lnTo>
                    <a:pt x="123190" y="96012"/>
                  </a:lnTo>
                  <a:lnTo>
                    <a:pt x="127762" y="96012"/>
                  </a:lnTo>
                  <a:lnTo>
                    <a:pt x="127762" y="91567"/>
                  </a:lnTo>
                  <a:close/>
                </a:path>
                <a:path w="301625" h="292735">
                  <a:moveTo>
                    <a:pt x="127889" y="157734"/>
                  </a:moveTo>
                  <a:lnTo>
                    <a:pt x="125984" y="155575"/>
                  </a:lnTo>
                  <a:lnTo>
                    <a:pt x="124206" y="155575"/>
                  </a:lnTo>
                  <a:lnTo>
                    <a:pt x="120650" y="160147"/>
                  </a:lnTo>
                  <a:lnTo>
                    <a:pt x="118745" y="164592"/>
                  </a:lnTo>
                  <a:lnTo>
                    <a:pt x="122428" y="164592"/>
                  </a:lnTo>
                  <a:lnTo>
                    <a:pt x="127889" y="157734"/>
                  </a:lnTo>
                  <a:close/>
                </a:path>
                <a:path w="301625" h="292735">
                  <a:moveTo>
                    <a:pt x="136906" y="0"/>
                  </a:moveTo>
                  <a:lnTo>
                    <a:pt x="133350" y="0"/>
                  </a:lnTo>
                  <a:lnTo>
                    <a:pt x="133350" y="2159"/>
                  </a:lnTo>
                  <a:lnTo>
                    <a:pt x="129794" y="4572"/>
                  </a:lnTo>
                  <a:lnTo>
                    <a:pt x="128016" y="6731"/>
                  </a:lnTo>
                  <a:lnTo>
                    <a:pt x="131572" y="9017"/>
                  </a:lnTo>
                  <a:lnTo>
                    <a:pt x="136906" y="0"/>
                  </a:lnTo>
                  <a:close/>
                </a:path>
                <a:path w="301625" h="292735">
                  <a:moveTo>
                    <a:pt x="155194" y="222631"/>
                  </a:moveTo>
                  <a:lnTo>
                    <a:pt x="152273" y="222631"/>
                  </a:lnTo>
                  <a:lnTo>
                    <a:pt x="150749" y="219710"/>
                  </a:lnTo>
                  <a:lnTo>
                    <a:pt x="147701" y="219710"/>
                  </a:lnTo>
                  <a:lnTo>
                    <a:pt x="146304" y="225679"/>
                  </a:lnTo>
                  <a:lnTo>
                    <a:pt x="149225" y="225679"/>
                  </a:lnTo>
                  <a:lnTo>
                    <a:pt x="149225" y="228473"/>
                  </a:lnTo>
                  <a:lnTo>
                    <a:pt x="150749" y="222631"/>
                  </a:lnTo>
                  <a:lnTo>
                    <a:pt x="153797" y="225679"/>
                  </a:lnTo>
                  <a:lnTo>
                    <a:pt x="155194" y="222631"/>
                  </a:lnTo>
                  <a:close/>
                </a:path>
                <a:path w="301625" h="292735">
                  <a:moveTo>
                    <a:pt x="155321" y="256159"/>
                  </a:moveTo>
                  <a:lnTo>
                    <a:pt x="154927" y="256286"/>
                  </a:lnTo>
                  <a:lnTo>
                    <a:pt x="149860" y="256286"/>
                  </a:lnTo>
                  <a:lnTo>
                    <a:pt x="148932" y="259295"/>
                  </a:lnTo>
                  <a:lnTo>
                    <a:pt x="146177" y="263398"/>
                  </a:lnTo>
                  <a:lnTo>
                    <a:pt x="148323" y="264439"/>
                  </a:lnTo>
                  <a:lnTo>
                    <a:pt x="148082" y="265303"/>
                  </a:lnTo>
                  <a:lnTo>
                    <a:pt x="151638" y="265303"/>
                  </a:lnTo>
                  <a:lnTo>
                    <a:pt x="152946" y="261988"/>
                  </a:lnTo>
                  <a:lnTo>
                    <a:pt x="153416" y="261493"/>
                  </a:lnTo>
                  <a:lnTo>
                    <a:pt x="153060" y="261683"/>
                  </a:lnTo>
                  <a:lnTo>
                    <a:pt x="154038" y="259207"/>
                  </a:lnTo>
                  <a:lnTo>
                    <a:pt x="155155" y="256374"/>
                  </a:lnTo>
                  <a:lnTo>
                    <a:pt x="155321" y="256159"/>
                  </a:lnTo>
                  <a:close/>
                </a:path>
                <a:path w="301625" h="292735">
                  <a:moveTo>
                    <a:pt x="155321" y="121158"/>
                  </a:moveTo>
                  <a:lnTo>
                    <a:pt x="148082" y="123317"/>
                  </a:lnTo>
                  <a:lnTo>
                    <a:pt x="148082" y="118872"/>
                  </a:lnTo>
                  <a:lnTo>
                    <a:pt x="146177" y="125730"/>
                  </a:lnTo>
                  <a:lnTo>
                    <a:pt x="148082" y="125730"/>
                  </a:lnTo>
                  <a:lnTo>
                    <a:pt x="149860" y="127889"/>
                  </a:lnTo>
                  <a:lnTo>
                    <a:pt x="155321" y="121158"/>
                  </a:lnTo>
                  <a:close/>
                </a:path>
                <a:path w="301625" h="292735">
                  <a:moveTo>
                    <a:pt x="164465" y="237871"/>
                  </a:moveTo>
                  <a:lnTo>
                    <a:pt x="159004" y="237871"/>
                  </a:lnTo>
                  <a:lnTo>
                    <a:pt x="155321" y="247015"/>
                  </a:lnTo>
                  <a:lnTo>
                    <a:pt x="160782" y="243840"/>
                  </a:lnTo>
                  <a:lnTo>
                    <a:pt x="162560" y="243840"/>
                  </a:lnTo>
                  <a:lnTo>
                    <a:pt x="164465" y="237871"/>
                  </a:lnTo>
                  <a:close/>
                </a:path>
                <a:path w="301625" h="292735">
                  <a:moveTo>
                    <a:pt x="164465" y="219583"/>
                  </a:moveTo>
                  <a:lnTo>
                    <a:pt x="159893" y="225552"/>
                  </a:lnTo>
                  <a:lnTo>
                    <a:pt x="156845" y="222631"/>
                  </a:lnTo>
                  <a:lnTo>
                    <a:pt x="155448" y="225552"/>
                  </a:lnTo>
                  <a:lnTo>
                    <a:pt x="156845" y="225552"/>
                  </a:lnTo>
                  <a:lnTo>
                    <a:pt x="161417" y="228727"/>
                  </a:lnTo>
                  <a:lnTo>
                    <a:pt x="164465" y="219583"/>
                  </a:lnTo>
                  <a:close/>
                </a:path>
                <a:path w="301625" h="292735">
                  <a:moveTo>
                    <a:pt x="164465" y="173736"/>
                  </a:moveTo>
                  <a:lnTo>
                    <a:pt x="159893" y="174879"/>
                  </a:lnTo>
                  <a:lnTo>
                    <a:pt x="159893" y="176022"/>
                  </a:lnTo>
                  <a:lnTo>
                    <a:pt x="158750" y="177165"/>
                  </a:lnTo>
                  <a:lnTo>
                    <a:pt x="157607" y="177165"/>
                  </a:lnTo>
                  <a:lnTo>
                    <a:pt x="155448" y="180594"/>
                  </a:lnTo>
                  <a:lnTo>
                    <a:pt x="157607" y="182880"/>
                  </a:lnTo>
                  <a:lnTo>
                    <a:pt x="161036" y="180594"/>
                  </a:lnTo>
                  <a:lnTo>
                    <a:pt x="157607" y="180594"/>
                  </a:lnTo>
                  <a:lnTo>
                    <a:pt x="164465" y="173736"/>
                  </a:lnTo>
                  <a:close/>
                </a:path>
                <a:path w="301625" h="292735">
                  <a:moveTo>
                    <a:pt x="164465" y="9017"/>
                  </a:moveTo>
                  <a:lnTo>
                    <a:pt x="164338" y="9194"/>
                  </a:lnTo>
                  <a:lnTo>
                    <a:pt x="164338" y="9017"/>
                  </a:lnTo>
                  <a:lnTo>
                    <a:pt x="158369" y="9017"/>
                  </a:lnTo>
                  <a:lnTo>
                    <a:pt x="155498" y="17995"/>
                  </a:lnTo>
                  <a:lnTo>
                    <a:pt x="155448" y="18161"/>
                  </a:lnTo>
                  <a:lnTo>
                    <a:pt x="158369" y="18161"/>
                  </a:lnTo>
                  <a:lnTo>
                    <a:pt x="158610" y="18034"/>
                  </a:lnTo>
                  <a:lnTo>
                    <a:pt x="158750" y="18034"/>
                  </a:lnTo>
                  <a:lnTo>
                    <a:pt x="164338" y="15113"/>
                  </a:lnTo>
                  <a:lnTo>
                    <a:pt x="164338" y="9232"/>
                  </a:lnTo>
                  <a:lnTo>
                    <a:pt x="164465" y="9017"/>
                  </a:lnTo>
                  <a:close/>
                </a:path>
                <a:path w="301625" h="292735">
                  <a:moveTo>
                    <a:pt x="173482" y="27305"/>
                  </a:moveTo>
                  <a:lnTo>
                    <a:pt x="164592" y="34544"/>
                  </a:lnTo>
                  <a:lnTo>
                    <a:pt x="167132" y="32893"/>
                  </a:lnTo>
                  <a:lnTo>
                    <a:pt x="168402" y="36449"/>
                  </a:lnTo>
                  <a:lnTo>
                    <a:pt x="169672" y="34544"/>
                  </a:lnTo>
                  <a:lnTo>
                    <a:pt x="172339" y="30988"/>
                  </a:lnTo>
                  <a:lnTo>
                    <a:pt x="173482" y="27305"/>
                  </a:lnTo>
                  <a:close/>
                </a:path>
                <a:path w="301625" h="292735">
                  <a:moveTo>
                    <a:pt x="173609" y="240919"/>
                  </a:moveTo>
                  <a:lnTo>
                    <a:pt x="171323" y="240919"/>
                  </a:lnTo>
                  <a:lnTo>
                    <a:pt x="169164" y="237871"/>
                  </a:lnTo>
                  <a:lnTo>
                    <a:pt x="164592" y="243840"/>
                  </a:lnTo>
                  <a:lnTo>
                    <a:pt x="164592" y="247015"/>
                  </a:lnTo>
                  <a:lnTo>
                    <a:pt x="169164" y="247015"/>
                  </a:lnTo>
                  <a:lnTo>
                    <a:pt x="173609" y="240919"/>
                  </a:lnTo>
                  <a:close/>
                </a:path>
                <a:path w="301625" h="292735">
                  <a:moveTo>
                    <a:pt x="173609" y="201168"/>
                  </a:moveTo>
                  <a:lnTo>
                    <a:pt x="167513" y="204343"/>
                  </a:lnTo>
                  <a:lnTo>
                    <a:pt x="164592" y="207264"/>
                  </a:lnTo>
                  <a:lnTo>
                    <a:pt x="165989" y="207264"/>
                  </a:lnTo>
                  <a:lnTo>
                    <a:pt x="165989" y="210312"/>
                  </a:lnTo>
                  <a:lnTo>
                    <a:pt x="170561" y="207264"/>
                  </a:lnTo>
                  <a:lnTo>
                    <a:pt x="173609" y="201168"/>
                  </a:lnTo>
                  <a:close/>
                </a:path>
                <a:path w="301625" h="292735">
                  <a:moveTo>
                    <a:pt x="179959" y="185597"/>
                  </a:moveTo>
                  <a:lnTo>
                    <a:pt x="179514" y="185928"/>
                  </a:lnTo>
                  <a:lnTo>
                    <a:pt x="179959" y="185928"/>
                  </a:lnTo>
                  <a:lnTo>
                    <a:pt x="179959" y="185597"/>
                  </a:lnTo>
                  <a:close/>
                </a:path>
                <a:path w="301625" h="292735">
                  <a:moveTo>
                    <a:pt x="180848" y="184912"/>
                  </a:moveTo>
                  <a:lnTo>
                    <a:pt x="179959" y="183896"/>
                  </a:lnTo>
                  <a:lnTo>
                    <a:pt x="179959" y="185597"/>
                  </a:lnTo>
                  <a:lnTo>
                    <a:pt x="180848" y="184912"/>
                  </a:lnTo>
                  <a:close/>
                </a:path>
                <a:path w="301625" h="292735">
                  <a:moveTo>
                    <a:pt x="182753" y="265303"/>
                  </a:moveTo>
                  <a:lnTo>
                    <a:pt x="180467" y="265303"/>
                  </a:lnTo>
                  <a:lnTo>
                    <a:pt x="178308" y="268351"/>
                  </a:lnTo>
                  <a:lnTo>
                    <a:pt x="178308" y="271272"/>
                  </a:lnTo>
                  <a:lnTo>
                    <a:pt x="173736" y="274447"/>
                  </a:lnTo>
                  <a:lnTo>
                    <a:pt x="178308" y="274447"/>
                  </a:lnTo>
                  <a:lnTo>
                    <a:pt x="180467" y="271272"/>
                  </a:lnTo>
                  <a:lnTo>
                    <a:pt x="182753" y="268351"/>
                  </a:lnTo>
                  <a:lnTo>
                    <a:pt x="182753" y="265303"/>
                  </a:lnTo>
                  <a:close/>
                </a:path>
                <a:path w="301625" h="292735">
                  <a:moveTo>
                    <a:pt x="182753" y="188976"/>
                  </a:moveTo>
                  <a:lnTo>
                    <a:pt x="180848" y="189992"/>
                  </a:lnTo>
                  <a:lnTo>
                    <a:pt x="181864" y="188976"/>
                  </a:lnTo>
                  <a:lnTo>
                    <a:pt x="179070" y="189992"/>
                  </a:lnTo>
                  <a:lnTo>
                    <a:pt x="179959" y="187960"/>
                  </a:lnTo>
                  <a:lnTo>
                    <a:pt x="178181" y="186944"/>
                  </a:lnTo>
                  <a:lnTo>
                    <a:pt x="179514" y="185928"/>
                  </a:lnTo>
                  <a:lnTo>
                    <a:pt x="177292" y="185928"/>
                  </a:lnTo>
                  <a:lnTo>
                    <a:pt x="179959" y="182880"/>
                  </a:lnTo>
                  <a:lnTo>
                    <a:pt x="176403" y="184912"/>
                  </a:lnTo>
                  <a:lnTo>
                    <a:pt x="174498" y="185928"/>
                  </a:lnTo>
                  <a:lnTo>
                    <a:pt x="173609" y="188976"/>
                  </a:lnTo>
                  <a:lnTo>
                    <a:pt x="177292" y="188976"/>
                  </a:lnTo>
                  <a:lnTo>
                    <a:pt x="176403" y="192024"/>
                  </a:lnTo>
                  <a:lnTo>
                    <a:pt x="179959" y="192024"/>
                  </a:lnTo>
                  <a:lnTo>
                    <a:pt x="179959" y="189992"/>
                  </a:lnTo>
                  <a:lnTo>
                    <a:pt x="182753" y="191008"/>
                  </a:lnTo>
                  <a:lnTo>
                    <a:pt x="182753" y="188976"/>
                  </a:lnTo>
                  <a:close/>
                </a:path>
                <a:path w="301625" h="292735">
                  <a:moveTo>
                    <a:pt x="182753" y="137287"/>
                  </a:moveTo>
                  <a:lnTo>
                    <a:pt x="180848" y="137287"/>
                  </a:lnTo>
                  <a:lnTo>
                    <a:pt x="179070" y="140208"/>
                  </a:lnTo>
                  <a:lnTo>
                    <a:pt x="175514" y="143256"/>
                  </a:lnTo>
                  <a:lnTo>
                    <a:pt x="173736" y="146177"/>
                  </a:lnTo>
                  <a:lnTo>
                    <a:pt x="177292" y="146177"/>
                  </a:lnTo>
                  <a:lnTo>
                    <a:pt x="179070" y="143256"/>
                  </a:lnTo>
                  <a:lnTo>
                    <a:pt x="179070" y="146177"/>
                  </a:lnTo>
                  <a:lnTo>
                    <a:pt x="180848" y="143256"/>
                  </a:lnTo>
                  <a:lnTo>
                    <a:pt x="182753" y="137287"/>
                  </a:lnTo>
                  <a:close/>
                </a:path>
                <a:path w="301625" h="292735">
                  <a:moveTo>
                    <a:pt x="182753" y="30480"/>
                  </a:moveTo>
                  <a:lnTo>
                    <a:pt x="181229" y="27305"/>
                  </a:lnTo>
                  <a:lnTo>
                    <a:pt x="179705" y="27305"/>
                  </a:lnTo>
                  <a:lnTo>
                    <a:pt x="178054" y="29845"/>
                  </a:lnTo>
                  <a:lnTo>
                    <a:pt x="178054" y="27559"/>
                  </a:lnTo>
                  <a:lnTo>
                    <a:pt x="175895" y="27559"/>
                  </a:lnTo>
                  <a:lnTo>
                    <a:pt x="173609" y="33401"/>
                  </a:lnTo>
                  <a:lnTo>
                    <a:pt x="175895" y="30353"/>
                  </a:lnTo>
                  <a:lnTo>
                    <a:pt x="175895" y="33147"/>
                  </a:lnTo>
                  <a:lnTo>
                    <a:pt x="173736" y="36449"/>
                  </a:lnTo>
                  <a:lnTo>
                    <a:pt x="175133" y="36449"/>
                  </a:lnTo>
                  <a:lnTo>
                    <a:pt x="175895" y="35687"/>
                  </a:lnTo>
                  <a:lnTo>
                    <a:pt x="175895" y="36322"/>
                  </a:lnTo>
                  <a:lnTo>
                    <a:pt x="177685" y="33896"/>
                  </a:lnTo>
                  <a:lnTo>
                    <a:pt x="178181" y="33401"/>
                  </a:lnTo>
                  <a:lnTo>
                    <a:pt x="180467" y="33401"/>
                  </a:lnTo>
                  <a:lnTo>
                    <a:pt x="182346" y="30734"/>
                  </a:lnTo>
                  <a:lnTo>
                    <a:pt x="182753" y="30480"/>
                  </a:lnTo>
                  <a:close/>
                </a:path>
                <a:path w="301625" h="292735">
                  <a:moveTo>
                    <a:pt x="191770" y="274447"/>
                  </a:moveTo>
                  <a:lnTo>
                    <a:pt x="185039" y="277495"/>
                  </a:lnTo>
                  <a:lnTo>
                    <a:pt x="182753" y="277495"/>
                  </a:lnTo>
                  <a:lnTo>
                    <a:pt x="182753" y="283591"/>
                  </a:lnTo>
                  <a:lnTo>
                    <a:pt x="189611" y="280416"/>
                  </a:lnTo>
                  <a:lnTo>
                    <a:pt x="191770" y="274447"/>
                  </a:lnTo>
                  <a:close/>
                </a:path>
                <a:path w="301625" h="292735">
                  <a:moveTo>
                    <a:pt x="191770" y="192024"/>
                  </a:moveTo>
                  <a:lnTo>
                    <a:pt x="187198" y="192024"/>
                  </a:lnTo>
                  <a:lnTo>
                    <a:pt x="182753" y="195199"/>
                  </a:lnTo>
                  <a:lnTo>
                    <a:pt x="182753" y="201168"/>
                  </a:lnTo>
                  <a:lnTo>
                    <a:pt x="187198" y="198120"/>
                  </a:lnTo>
                  <a:lnTo>
                    <a:pt x="185039" y="201168"/>
                  </a:lnTo>
                  <a:lnTo>
                    <a:pt x="189611" y="198120"/>
                  </a:lnTo>
                  <a:lnTo>
                    <a:pt x="189611" y="195199"/>
                  </a:lnTo>
                  <a:lnTo>
                    <a:pt x="191770" y="195199"/>
                  </a:lnTo>
                  <a:lnTo>
                    <a:pt x="191770" y="192024"/>
                  </a:lnTo>
                  <a:close/>
                </a:path>
                <a:path w="301625" h="292735">
                  <a:moveTo>
                    <a:pt x="191897" y="265303"/>
                  </a:moveTo>
                  <a:lnTo>
                    <a:pt x="189204" y="266649"/>
                  </a:lnTo>
                  <a:lnTo>
                    <a:pt x="185801" y="268351"/>
                  </a:lnTo>
                  <a:lnTo>
                    <a:pt x="184277" y="268351"/>
                  </a:lnTo>
                  <a:lnTo>
                    <a:pt x="182956" y="274116"/>
                  </a:lnTo>
                  <a:lnTo>
                    <a:pt x="182753" y="274447"/>
                  </a:lnTo>
                  <a:lnTo>
                    <a:pt x="182880" y="274447"/>
                  </a:lnTo>
                  <a:lnTo>
                    <a:pt x="188214" y="274447"/>
                  </a:lnTo>
                  <a:lnTo>
                    <a:pt x="191897" y="268351"/>
                  </a:lnTo>
                  <a:lnTo>
                    <a:pt x="190334" y="268351"/>
                  </a:lnTo>
                  <a:lnTo>
                    <a:pt x="191897" y="265303"/>
                  </a:lnTo>
                  <a:close/>
                </a:path>
                <a:path w="301625" h="292735">
                  <a:moveTo>
                    <a:pt x="191897" y="18161"/>
                  </a:moveTo>
                  <a:lnTo>
                    <a:pt x="187325" y="22733"/>
                  </a:lnTo>
                  <a:lnTo>
                    <a:pt x="187325" y="18161"/>
                  </a:lnTo>
                  <a:lnTo>
                    <a:pt x="182880" y="25019"/>
                  </a:lnTo>
                  <a:lnTo>
                    <a:pt x="186182" y="27178"/>
                  </a:lnTo>
                  <a:lnTo>
                    <a:pt x="188468" y="27178"/>
                  </a:lnTo>
                  <a:lnTo>
                    <a:pt x="191897" y="18161"/>
                  </a:lnTo>
                  <a:close/>
                </a:path>
                <a:path w="301625" h="292735">
                  <a:moveTo>
                    <a:pt x="200914" y="36703"/>
                  </a:moveTo>
                  <a:lnTo>
                    <a:pt x="193802" y="36703"/>
                  </a:lnTo>
                  <a:lnTo>
                    <a:pt x="192024" y="39497"/>
                  </a:lnTo>
                  <a:lnTo>
                    <a:pt x="195580" y="39497"/>
                  </a:lnTo>
                  <a:lnTo>
                    <a:pt x="192024" y="45466"/>
                  </a:lnTo>
                  <a:lnTo>
                    <a:pt x="197358" y="42545"/>
                  </a:lnTo>
                  <a:lnTo>
                    <a:pt x="200914" y="36703"/>
                  </a:lnTo>
                  <a:close/>
                </a:path>
                <a:path w="301625" h="292735">
                  <a:moveTo>
                    <a:pt x="210185" y="155448"/>
                  </a:moveTo>
                  <a:lnTo>
                    <a:pt x="208407" y="155448"/>
                  </a:lnTo>
                  <a:lnTo>
                    <a:pt x="206502" y="157734"/>
                  </a:lnTo>
                  <a:lnTo>
                    <a:pt x="201168" y="164465"/>
                  </a:lnTo>
                  <a:lnTo>
                    <a:pt x="206502" y="162306"/>
                  </a:lnTo>
                  <a:lnTo>
                    <a:pt x="208407" y="160020"/>
                  </a:lnTo>
                  <a:lnTo>
                    <a:pt x="210185" y="157734"/>
                  </a:lnTo>
                  <a:lnTo>
                    <a:pt x="210185" y="155448"/>
                  </a:lnTo>
                  <a:close/>
                </a:path>
                <a:path w="301625" h="292735">
                  <a:moveTo>
                    <a:pt x="210185" y="36703"/>
                  </a:moveTo>
                  <a:lnTo>
                    <a:pt x="205740" y="36703"/>
                  </a:lnTo>
                  <a:lnTo>
                    <a:pt x="203327" y="39497"/>
                  </a:lnTo>
                  <a:lnTo>
                    <a:pt x="205740" y="39497"/>
                  </a:lnTo>
                  <a:lnTo>
                    <a:pt x="203327" y="45466"/>
                  </a:lnTo>
                  <a:lnTo>
                    <a:pt x="205740" y="42545"/>
                  </a:lnTo>
                  <a:lnTo>
                    <a:pt x="207899" y="42545"/>
                  </a:lnTo>
                  <a:lnTo>
                    <a:pt x="207899" y="39497"/>
                  </a:lnTo>
                  <a:lnTo>
                    <a:pt x="210185" y="36703"/>
                  </a:lnTo>
                  <a:close/>
                </a:path>
                <a:path w="301625" h="292735">
                  <a:moveTo>
                    <a:pt x="219202" y="48641"/>
                  </a:moveTo>
                  <a:lnTo>
                    <a:pt x="217043" y="48641"/>
                  </a:lnTo>
                  <a:lnTo>
                    <a:pt x="214630" y="45847"/>
                  </a:lnTo>
                  <a:lnTo>
                    <a:pt x="210185" y="54610"/>
                  </a:lnTo>
                  <a:lnTo>
                    <a:pt x="214630" y="51689"/>
                  </a:lnTo>
                  <a:lnTo>
                    <a:pt x="219202" y="51689"/>
                  </a:lnTo>
                  <a:lnTo>
                    <a:pt x="219202" y="48641"/>
                  </a:lnTo>
                  <a:close/>
                </a:path>
                <a:path w="301625" h="292735">
                  <a:moveTo>
                    <a:pt x="219329" y="155448"/>
                  </a:moveTo>
                  <a:lnTo>
                    <a:pt x="210312" y="157353"/>
                  </a:lnTo>
                  <a:lnTo>
                    <a:pt x="210312" y="164592"/>
                  </a:lnTo>
                  <a:lnTo>
                    <a:pt x="217043" y="162687"/>
                  </a:lnTo>
                  <a:lnTo>
                    <a:pt x="219329" y="160909"/>
                  </a:lnTo>
                  <a:lnTo>
                    <a:pt x="214884" y="160909"/>
                  </a:lnTo>
                  <a:lnTo>
                    <a:pt x="219329" y="155448"/>
                  </a:lnTo>
                  <a:close/>
                </a:path>
                <a:path w="301625" h="292735">
                  <a:moveTo>
                    <a:pt x="237490" y="128143"/>
                  </a:moveTo>
                  <a:lnTo>
                    <a:pt x="230759" y="130302"/>
                  </a:lnTo>
                  <a:lnTo>
                    <a:pt x="228473" y="137160"/>
                  </a:lnTo>
                  <a:lnTo>
                    <a:pt x="232918" y="137160"/>
                  </a:lnTo>
                  <a:lnTo>
                    <a:pt x="237490" y="132588"/>
                  </a:lnTo>
                  <a:lnTo>
                    <a:pt x="235331" y="132588"/>
                  </a:lnTo>
                  <a:lnTo>
                    <a:pt x="237490" y="128143"/>
                  </a:lnTo>
                  <a:close/>
                </a:path>
                <a:path w="301625" h="292735">
                  <a:moveTo>
                    <a:pt x="237490" y="51054"/>
                  </a:moveTo>
                  <a:lnTo>
                    <a:pt x="233045" y="52959"/>
                  </a:lnTo>
                  <a:lnTo>
                    <a:pt x="234569" y="47498"/>
                  </a:lnTo>
                  <a:lnTo>
                    <a:pt x="233045" y="45593"/>
                  </a:lnTo>
                  <a:lnTo>
                    <a:pt x="228473" y="51054"/>
                  </a:lnTo>
                  <a:lnTo>
                    <a:pt x="233045" y="54610"/>
                  </a:lnTo>
                  <a:lnTo>
                    <a:pt x="237490" y="51054"/>
                  </a:lnTo>
                  <a:close/>
                </a:path>
                <a:path w="301625" h="292735">
                  <a:moveTo>
                    <a:pt x="242824" y="60071"/>
                  </a:moveTo>
                  <a:lnTo>
                    <a:pt x="240677" y="61150"/>
                  </a:lnTo>
                  <a:lnTo>
                    <a:pt x="242303" y="60858"/>
                  </a:lnTo>
                  <a:lnTo>
                    <a:pt x="242824" y="60071"/>
                  </a:lnTo>
                  <a:close/>
                </a:path>
                <a:path w="301625" h="292735">
                  <a:moveTo>
                    <a:pt x="242824" y="57404"/>
                  </a:moveTo>
                  <a:lnTo>
                    <a:pt x="242392" y="57404"/>
                  </a:lnTo>
                  <a:lnTo>
                    <a:pt x="241554" y="58674"/>
                  </a:lnTo>
                  <a:lnTo>
                    <a:pt x="242824" y="58267"/>
                  </a:lnTo>
                  <a:lnTo>
                    <a:pt x="242824" y="57404"/>
                  </a:lnTo>
                  <a:close/>
                </a:path>
                <a:path w="301625" h="292735">
                  <a:moveTo>
                    <a:pt x="244094" y="54864"/>
                  </a:moveTo>
                  <a:lnTo>
                    <a:pt x="242824" y="56134"/>
                  </a:lnTo>
                  <a:lnTo>
                    <a:pt x="238887" y="57404"/>
                  </a:lnTo>
                  <a:lnTo>
                    <a:pt x="242392" y="57404"/>
                  </a:lnTo>
                  <a:lnTo>
                    <a:pt x="244094" y="54864"/>
                  </a:lnTo>
                  <a:close/>
                </a:path>
                <a:path w="301625" h="292735">
                  <a:moveTo>
                    <a:pt x="244475" y="79121"/>
                  </a:moveTo>
                  <a:lnTo>
                    <a:pt x="237744" y="76200"/>
                  </a:lnTo>
                  <a:lnTo>
                    <a:pt x="237744" y="79121"/>
                  </a:lnTo>
                  <a:lnTo>
                    <a:pt x="239903" y="79121"/>
                  </a:lnTo>
                  <a:lnTo>
                    <a:pt x="239903" y="82296"/>
                  </a:lnTo>
                  <a:lnTo>
                    <a:pt x="244475" y="82296"/>
                  </a:lnTo>
                  <a:lnTo>
                    <a:pt x="244475" y="79121"/>
                  </a:lnTo>
                  <a:close/>
                </a:path>
                <a:path w="301625" h="292735">
                  <a:moveTo>
                    <a:pt x="245491" y="57404"/>
                  </a:moveTo>
                  <a:lnTo>
                    <a:pt x="242824" y="58267"/>
                  </a:lnTo>
                  <a:lnTo>
                    <a:pt x="242824" y="58674"/>
                  </a:lnTo>
                  <a:lnTo>
                    <a:pt x="240284" y="60071"/>
                  </a:lnTo>
                  <a:lnTo>
                    <a:pt x="238887" y="61214"/>
                  </a:lnTo>
                  <a:lnTo>
                    <a:pt x="237744" y="62611"/>
                  </a:lnTo>
                  <a:lnTo>
                    <a:pt x="240538" y="61214"/>
                  </a:lnTo>
                  <a:lnTo>
                    <a:pt x="240677" y="61150"/>
                  </a:lnTo>
                  <a:lnTo>
                    <a:pt x="240284" y="61214"/>
                  </a:lnTo>
                  <a:lnTo>
                    <a:pt x="245491" y="57404"/>
                  </a:lnTo>
                  <a:close/>
                </a:path>
                <a:path w="301625" h="292735">
                  <a:moveTo>
                    <a:pt x="246634" y="73279"/>
                  </a:moveTo>
                  <a:lnTo>
                    <a:pt x="244475" y="73279"/>
                  </a:lnTo>
                  <a:lnTo>
                    <a:pt x="244475" y="79121"/>
                  </a:lnTo>
                  <a:lnTo>
                    <a:pt x="246634" y="73279"/>
                  </a:lnTo>
                  <a:close/>
                </a:path>
                <a:path w="301625" h="292735">
                  <a:moveTo>
                    <a:pt x="246634" y="60071"/>
                  </a:moveTo>
                  <a:lnTo>
                    <a:pt x="242303" y="60858"/>
                  </a:lnTo>
                  <a:lnTo>
                    <a:pt x="240284" y="63881"/>
                  </a:lnTo>
                  <a:lnTo>
                    <a:pt x="244094" y="62611"/>
                  </a:lnTo>
                  <a:lnTo>
                    <a:pt x="246634" y="60071"/>
                  </a:lnTo>
                  <a:close/>
                </a:path>
                <a:path w="301625" h="292735">
                  <a:moveTo>
                    <a:pt x="255905" y="164846"/>
                  </a:moveTo>
                  <a:lnTo>
                    <a:pt x="255778" y="164846"/>
                  </a:lnTo>
                  <a:lnTo>
                    <a:pt x="254000" y="164846"/>
                  </a:lnTo>
                  <a:lnTo>
                    <a:pt x="252222" y="167640"/>
                  </a:lnTo>
                  <a:lnTo>
                    <a:pt x="252069" y="167767"/>
                  </a:lnTo>
                  <a:lnTo>
                    <a:pt x="250444" y="167767"/>
                  </a:lnTo>
                  <a:lnTo>
                    <a:pt x="248742" y="170624"/>
                  </a:lnTo>
                  <a:lnTo>
                    <a:pt x="246761" y="173609"/>
                  </a:lnTo>
                  <a:lnTo>
                    <a:pt x="246951" y="173609"/>
                  </a:lnTo>
                  <a:lnTo>
                    <a:pt x="246888" y="173736"/>
                  </a:lnTo>
                  <a:lnTo>
                    <a:pt x="247116" y="173609"/>
                  </a:lnTo>
                  <a:lnTo>
                    <a:pt x="250444" y="173609"/>
                  </a:lnTo>
                  <a:lnTo>
                    <a:pt x="253834" y="170815"/>
                  </a:lnTo>
                  <a:lnTo>
                    <a:pt x="255778" y="170815"/>
                  </a:lnTo>
                  <a:lnTo>
                    <a:pt x="255778" y="167843"/>
                  </a:lnTo>
                  <a:lnTo>
                    <a:pt x="255905" y="167640"/>
                  </a:lnTo>
                  <a:lnTo>
                    <a:pt x="255778" y="167640"/>
                  </a:lnTo>
                  <a:lnTo>
                    <a:pt x="255778" y="165036"/>
                  </a:lnTo>
                  <a:lnTo>
                    <a:pt x="255905" y="164846"/>
                  </a:lnTo>
                  <a:close/>
                </a:path>
                <a:path w="301625" h="292735">
                  <a:moveTo>
                    <a:pt x="264922" y="146431"/>
                  </a:moveTo>
                  <a:lnTo>
                    <a:pt x="257810" y="152400"/>
                  </a:lnTo>
                  <a:lnTo>
                    <a:pt x="257810" y="149352"/>
                  </a:lnTo>
                  <a:lnTo>
                    <a:pt x="256032" y="152400"/>
                  </a:lnTo>
                  <a:lnTo>
                    <a:pt x="257810" y="155321"/>
                  </a:lnTo>
                  <a:lnTo>
                    <a:pt x="263144" y="152400"/>
                  </a:lnTo>
                  <a:lnTo>
                    <a:pt x="264922" y="146431"/>
                  </a:lnTo>
                  <a:close/>
                </a:path>
                <a:path w="301625" h="292735">
                  <a:moveTo>
                    <a:pt x="264922" y="29591"/>
                  </a:moveTo>
                  <a:lnTo>
                    <a:pt x="262001" y="29591"/>
                  </a:lnTo>
                  <a:lnTo>
                    <a:pt x="262001" y="27432"/>
                  </a:lnTo>
                  <a:lnTo>
                    <a:pt x="256032" y="34163"/>
                  </a:lnTo>
                  <a:lnTo>
                    <a:pt x="256032" y="36449"/>
                  </a:lnTo>
                  <a:lnTo>
                    <a:pt x="264922" y="34163"/>
                  </a:lnTo>
                  <a:lnTo>
                    <a:pt x="264922" y="29591"/>
                  </a:lnTo>
                  <a:close/>
                </a:path>
                <a:path w="301625" h="292735">
                  <a:moveTo>
                    <a:pt x="265049" y="164719"/>
                  </a:moveTo>
                  <a:lnTo>
                    <a:pt x="258191" y="168275"/>
                  </a:lnTo>
                  <a:lnTo>
                    <a:pt x="256032" y="170053"/>
                  </a:lnTo>
                  <a:lnTo>
                    <a:pt x="258191" y="173609"/>
                  </a:lnTo>
                  <a:lnTo>
                    <a:pt x="262763" y="170053"/>
                  </a:lnTo>
                  <a:lnTo>
                    <a:pt x="258191" y="170053"/>
                  </a:lnTo>
                  <a:lnTo>
                    <a:pt x="265049" y="164719"/>
                  </a:lnTo>
                  <a:close/>
                </a:path>
                <a:path w="301625" h="292735">
                  <a:moveTo>
                    <a:pt x="292481" y="69342"/>
                  </a:moveTo>
                  <a:lnTo>
                    <a:pt x="288036" y="67691"/>
                  </a:lnTo>
                  <a:lnTo>
                    <a:pt x="288036" y="64008"/>
                  </a:lnTo>
                  <a:lnTo>
                    <a:pt x="283464" y="69342"/>
                  </a:lnTo>
                  <a:lnTo>
                    <a:pt x="283464" y="73025"/>
                  </a:lnTo>
                  <a:lnTo>
                    <a:pt x="288036" y="73025"/>
                  </a:lnTo>
                  <a:lnTo>
                    <a:pt x="292481" y="69342"/>
                  </a:lnTo>
                  <a:close/>
                </a:path>
                <a:path w="301625" h="292735">
                  <a:moveTo>
                    <a:pt x="301625" y="141732"/>
                  </a:moveTo>
                  <a:lnTo>
                    <a:pt x="298577" y="140208"/>
                  </a:lnTo>
                  <a:lnTo>
                    <a:pt x="298577" y="137160"/>
                  </a:lnTo>
                  <a:lnTo>
                    <a:pt x="292608" y="141732"/>
                  </a:lnTo>
                  <a:lnTo>
                    <a:pt x="292608" y="146304"/>
                  </a:lnTo>
                  <a:lnTo>
                    <a:pt x="295529" y="146304"/>
                  </a:lnTo>
                  <a:lnTo>
                    <a:pt x="301625" y="141732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5456" y="2407030"/>
              <a:ext cx="82168" cy="10058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020824" y="1912873"/>
              <a:ext cx="713740" cy="951865"/>
            </a:xfrm>
            <a:custGeom>
              <a:avLst/>
              <a:gdLst/>
              <a:ahLst/>
              <a:cxnLst/>
              <a:rect l="l" t="t" r="r" b="b"/>
              <a:pathLst>
                <a:path w="713739" h="951864">
                  <a:moveTo>
                    <a:pt x="29718" y="347980"/>
                  </a:moveTo>
                  <a:lnTo>
                    <a:pt x="29641" y="347649"/>
                  </a:lnTo>
                  <a:lnTo>
                    <a:pt x="28448" y="347980"/>
                  </a:lnTo>
                  <a:lnTo>
                    <a:pt x="29718" y="347980"/>
                  </a:lnTo>
                  <a:close/>
                </a:path>
                <a:path w="713739" h="951864">
                  <a:moveTo>
                    <a:pt x="30073" y="347535"/>
                  </a:moveTo>
                  <a:lnTo>
                    <a:pt x="29883" y="347586"/>
                  </a:lnTo>
                  <a:lnTo>
                    <a:pt x="29718" y="347980"/>
                  </a:lnTo>
                  <a:lnTo>
                    <a:pt x="30073" y="347535"/>
                  </a:lnTo>
                  <a:close/>
                </a:path>
                <a:path w="713739" h="951864">
                  <a:moveTo>
                    <a:pt x="36576" y="375158"/>
                  </a:moveTo>
                  <a:lnTo>
                    <a:pt x="32080" y="376428"/>
                  </a:lnTo>
                  <a:lnTo>
                    <a:pt x="30480" y="375285"/>
                  </a:lnTo>
                  <a:lnTo>
                    <a:pt x="29654" y="377101"/>
                  </a:lnTo>
                  <a:lnTo>
                    <a:pt x="29337" y="377190"/>
                  </a:lnTo>
                  <a:lnTo>
                    <a:pt x="29591" y="377240"/>
                  </a:lnTo>
                  <a:lnTo>
                    <a:pt x="27432" y="382016"/>
                  </a:lnTo>
                  <a:lnTo>
                    <a:pt x="27432" y="384175"/>
                  </a:lnTo>
                  <a:lnTo>
                    <a:pt x="27686" y="384086"/>
                  </a:lnTo>
                  <a:lnTo>
                    <a:pt x="27432" y="384302"/>
                  </a:lnTo>
                  <a:lnTo>
                    <a:pt x="32893" y="384302"/>
                  </a:lnTo>
                  <a:lnTo>
                    <a:pt x="32893" y="382244"/>
                  </a:lnTo>
                  <a:lnTo>
                    <a:pt x="33528" y="382016"/>
                  </a:lnTo>
                  <a:lnTo>
                    <a:pt x="36576" y="377444"/>
                  </a:lnTo>
                  <a:lnTo>
                    <a:pt x="35191" y="377444"/>
                  </a:lnTo>
                  <a:lnTo>
                    <a:pt x="36576" y="375158"/>
                  </a:lnTo>
                  <a:close/>
                </a:path>
                <a:path w="713739" h="951864">
                  <a:moveTo>
                    <a:pt x="38735" y="379730"/>
                  </a:moveTo>
                  <a:lnTo>
                    <a:pt x="36449" y="381000"/>
                  </a:lnTo>
                  <a:lnTo>
                    <a:pt x="38163" y="380365"/>
                  </a:lnTo>
                  <a:lnTo>
                    <a:pt x="38735" y="379730"/>
                  </a:lnTo>
                  <a:close/>
                </a:path>
                <a:path w="713739" h="951864">
                  <a:moveTo>
                    <a:pt x="43307" y="397510"/>
                  </a:moveTo>
                  <a:lnTo>
                    <a:pt x="41021" y="396240"/>
                  </a:lnTo>
                  <a:lnTo>
                    <a:pt x="37592" y="401320"/>
                  </a:lnTo>
                  <a:lnTo>
                    <a:pt x="39878" y="398780"/>
                  </a:lnTo>
                  <a:lnTo>
                    <a:pt x="42164" y="398780"/>
                  </a:lnTo>
                  <a:lnTo>
                    <a:pt x="43307" y="397510"/>
                  </a:lnTo>
                  <a:close/>
                </a:path>
                <a:path w="713739" h="951864">
                  <a:moveTo>
                    <a:pt x="45593" y="407670"/>
                  </a:moveTo>
                  <a:lnTo>
                    <a:pt x="43307" y="408940"/>
                  </a:lnTo>
                  <a:lnTo>
                    <a:pt x="45593" y="408940"/>
                  </a:lnTo>
                  <a:lnTo>
                    <a:pt x="45593" y="407670"/>
                  </a:lnTo>
                  <a:close/>
                </a:path>
                <a:path w="713739" h="951864">
                  <a:moveTo>
                    <a:pt x="46736" y="408940"/>
                  </a:moveTo>
                  <a:lnTo>
                    <a:pt x="45593" y="408940"/>
                  </a:lnTo>
                  <a:lnTo>
                    <a:pt x="45593" y="411480"/>
                  </a:lnTo>
                  <a:lnTo>
                    <a:pt x="46736" y="408940"/>
                  </a:lnTo>
                  <a:close/>
                </a:path>
                <a:path w="713739" h="951864">
                  <a:moveTo>
                    <a:pt x="53594" y="152400"/>
                  </a:moveTo>
                  <a:lnTo>
                    <a:pt x="51308" y="153670"/>
                  </a:lnTo>
                  <a:lnTo>
                    <a:pt x="53441" y="152882"/>
                  </a:lnTo>
                  <a:lnTo>
                    <a:pt x="53594" y="152400"/>
                  </a:lnTo>
                  <a:close/>
                </a:path>
                <a:path w="713739" h="951864">
                  <a:moveTo>
                    <a:pt x="54737" y="152400"/>
                  </a:moveTo>
                  <a:lnTo>
                    <a:pt x="53441" y="152882"/>
                  </a:lnTo>
                  <a:lnTo>
                    <a:pt x="52451" y="156210"/>
                  </a:lnTo>
                  <a:lnTo>
                    <a:pt x="54737" y="153670"/>
                  </a:lnTo>
                  <a:lnTo>
                    <a:pt x="54737" y="152400"/>
                  </a:lnTo>
                  <a:close/>
                </a:path>
                <a:path w="713739" h="951864">
                  <a:moveTo>
                    <a:pt x="55880" y="139700"/>
                  </a:moveTo>
                  <a:lnTo>
                    <a:pt x="52451" y="142240"/>
                  </a:lnTo>
                  <a:lnTo>
                    <a:pt x="52451" y="144780"/>
                  </a:lnTo>
                  <a:lnTo>
                    <a:pt x="53594" y="144780"/>
                  </a:lnTo>
                  <a:lnTo>
                    <a:pt x="55880" y="142240"/>
                  </a:lnTo>
                  <a:lnTo>
                    <a:pt x="55880" y="139700"/>
                  </a:lnTo>
                  <a:close/>
                </a:path>
                <a:path w="713739" h="951864">
                  <a:moveTo>
                    <a:pt x="56896" y="149860"/>
                  </a:moveTo>
                  <a:lnTo>
                    <a:pt x="54737" y="151130"/>
                  </a:lnTo>
                  <a:lnTo>
                    <a:pt x="51308" y="153670"/>
                  </a:lnTo>
                  <a:lnTo>
                    <a:pt x="56896" y="149860"/>
                  </a:lnTo>
                  <a:close/>
                </a:path>
                <a:path w="713739" h="951864">
                  <a:moveTo>
                    <a:pt x="90043" y="478790"/>
                  </a:moveTo>
                  <a:lnTo>
                    <a:pt x="89928" y="478409"/>
                  </a:lnTo>
                  <a:lnTo>
                    <a:pt x="88900" y="478790"/>
                  </a:lnTo>
                  <a:lnTo>
                    <a:pt x="90043" y="478790"/>
                  </a:lnTo>
                  <a:close/>
                </a:path>
                <a:path w="713739" h="951864">
                  <a:moveTo>
                    <a:pt x="91186" y="92710"/>
                  </a:moveTo>
                  <a:lnTo>
                    <a:pt x="88900" y="93980"/>
                  </a:lnTo>
                  <a:lnTo>
                    <a:pt x="90043" y="93980"/>
                  </a:lnTo>
                  <a:lnTo>
                    <a:pt x="91186" y="92710"/>
                  </a:lnTo>
                  <a:close/>
                </a:path>
                <a:path w="713739" h="951864">
                  <a:moveTo>
                    <a:pt x="94615" y="72707"/>
                  </a:moveTo>
                  <a:lnTo>
                    <a:pt x="93472" y="73660"/>
                  </a:lnTo>
                  <a:lnTo>
                    <a:pt x="94615" y="74930"/>
                  </a:lnTo>
                  <a:lnTo>
                    <a:pt x="94615" y="72707"/>
                  </a:lnTo>
                  <a:close/>
                </a:path>
                <a:path w="713739" h="951864">
                  <a:moveTo>
                    <a:pt x="94996" y="72390"/>
                  </a:moveTo>
                  <a:lnTo>
                    <a:pt x="94615" y="72390"/>
                  </a:lnTo>
                  <a:lnTo>
                    <a:pt x="94615" y="72707"/>
                  </a:lnTo>
                  <a:lnTo>
                    <a:pt x="94996" y="72390"/>
                  </a:lnTo>
                  <a:close/>
                </a:path>
                <a:path w="713739" h="951864">
                  <a:moveTo>
                    <a:pt x="149225" y="35560"/>
                  </a:moveTo>
                  <a:lnTo>
                    <a:pt x="148590" y="36131"/>
                  </a:lnTo>
                  <a:lnTo>
                    <a:pt x="148729" y="36296"/>
                  </a:lnTo>
                  <a:lnTo>
                    <a:pt x="148932" y="36195"/>
                  </a:lnTo>
                  <a:lnTo>
                    <a:pt x="149225" y="35560"/>
                  </a:lnTo>
                  <a:close/>
                </a:path>
                <a:path w="713739" h="951864">
                  <a:moveTo>
                    <a:pt x="151511" y="54610"/>
                  </a:moveTo>
                  <a:lnTo>
                    <a:pt x="150368" y="55880"/>
                  </a:lnTo>
                  <a:lnTo>
                    <a:pt x="151511" y="55880"/>
                  </a:lnTo>
                  <a:lnTo>
                    <a:pt x="151511" y="54610"/>
                  </a:lnTo>
                  <a:close/>
                </a:path>
                <a:path w="713739" h="951864">
                  <a:moveTo>
                    <a:pt x="152882" y="53340"/>
                  </a:moveTo>
                  <a:lnTo>
                    <a:pt x="151511" y="53340"/>
                  </a:lnTo>
                  <a:lnTo>
                    <a:pt x="151511" y="54610"/>
                  </a:lnTo>
                  <a:lnTo>
                    <a:pt x="152882" y="53340"/>
                  </a:lnTo>
                  <a:close/>
                </a:path>
                <a:path w="713739" h="951864">
                  <a:moveTo>
                    <a:pt x="153797" y="52501"/>
                  </a:moveTo>
                  <a:lnTo>
                    <a:pt x="152882" y="53340"/>
                  </a:lnTo>
                  <a:lnTo>
                    <a:pt x="153797" y="53340"/>
                  </a:lnTo>
                  <a:lnTo>
                    <a:pt x="153797" y="52501"/>
                  </a:lnTo>
                  <a:close/>
                </a:path>
                <a:path w="713739" h="951864">
                  <a:moveTo>
                    <a:pt x="156083" y="62230"/>
                  </a:moveTo>
                  <a:lnTo>
                    <a:pt x="154940" y="62230"/>
                  </a:lnTo>
                  <a:lnTo>
                    <a:pt x="155219" y="62547"/>
                  </a:lnTo>
                  <a:lnTo>
                    <a:pt x="156083" y="62230"/>
                  </a:lnTo>
                  <a:close/>
                </a:path>
                <a:path w="713739" h="951864">
                  <a:moveTo>
                    <a:pt x="156083" y="59690"/>
                  </a:moveTo>
                  <a:lnTo>
                    <a:pt x="152654" y="62230"/>
                  </a:lnTo>
                  <a:lnTo>
                    <a:pt x="154940" y="62230"/>
                  </a:lnTo>
                  <a:lnTo>
                    <a:pt x="156083" y="59690"/>
                  </a:lnTo>
                  <a:close/>
                </a:path>
                <a:path w="713739" h="951864">
                  <a:moveTo>
                    <a:pt x="166370" y="46990"/>
                  </a:moveTo>
                  <a:lnTo>
                    <a:pt x="165227" y="46990"/>
                  </a:lnTo>
                  <a:lnTo>
                    <a:pt x="165227" y="48260"/>
                  </a:lnTo>
                  <a:lnTo>
                    <a:pt x="166370" y="46990"/>
                  </a:lnTo>
                  <a:close/>
                </a:path>
                <a:path w="713739" h="951864">
                  <a:moveTo>
                    <a:pt x="175387" y="45720"/>
                  </a:moveTo>
                  <a:lnTo>
                    <a:pt x="174421" y="46799"/>
                  </a:lnTo>
                  <a:lnTo>
                    <a:pt x="174371" y="46990"/>
                  </a:lnTo>
                  <a:lnTo>
                    <a:pt x="175387" y="45720"/>
                  </a:lnTo>
                  <a:close/>
                </a:path>
                <a:path w="713739" h="951864">
                  <a:moveTo>
                    <a:pt x="189103" y="46990"/>
                  </a:moveTo>
                  <a:lnTo>
                    <a:pt x="186817" y="48260"/>
                  </a:lnTo>
                  <a:lnTo>
                    <a:pt x="184531" y="50800"/>
                  </a:lnTo>
                  <a:lnTo>
                    <a:pt x="186817" y="50800"/>
                  </a:lnTo>
                  <a:lnTo>
                    <a:pt x="189103" y="46990"/>
                  </a:lnTo>
                  <a:close/>
                </a:path>
                <a:path w="713739" h="951864">
                  <a:moveTo>
                    <a:pt x="203669" y="66675"/>
                  </a:moveTo>
                  <a:lnTo>
                    <a:pt x="199390" y="68580"/>
                  </a:lnTo>
                  <a:lnTo>
                    <a:pt x="202819" y="64770"/>
                  </a:lnTo>
                  <a:lnTo>
                    <a:pt x="200533" y="64770"/>
                  </a:lnTo>
                  <a:lnTo>
                    <a:pt x="198247" y="68580"/>
                  </a:lnTo>
                  <a:lnTo>
                    <a:pt x="202819" y="69850"/>
                  </a:lnTo>
                  <a:lnTo>
                    <a:pt x="202819" y="68580"/>
                  </a:lnTo>
                  <a:lnTo>
                    <a:pt x="203669" y="66675"/>
                  </a:lnTo>
                  <a:close/>
                </a:path>
                <a:path w="713739" h="951864">
                  <a:moveTo>
                    <a:pt x="205105" y="66040"/>
                  </a:moveTo>
                  <a:lnTo>
                    <a:pt x="203962" y="66040"/>
                  </a:lnTo>
                  <a:lnTo>
                    <a:pt x="203669" y="66675"/>
                  </a:lnTo>
                  <a:lnTo>
                    <a:pt x="205105" y="66040"/>
                  </a:lnTo>
                  <a:close/>
                </a:path>
                <a:path w="713739" h="951864">
                  <a:moveTo>
                    <a:pt x="207391" y="85090"/>
                  </a:moveTo>
                  <a:lnTo>
                    <a:pt x="206248" y="85090"/>
                  </a:lnTo>
                  <a:lnTo>
                    <a:pt x="206895" y="85458"/>
                  </a:lnTo>
                  <a:lnTo>
                    <a:pt x="207391" y="85090"/>
                  </a:lnTo>
                  <a:close/>
                </a:path>
                <a:path w="713739" h="951864">
                  <a:moveTo>
                    <a:pt x="208534" y="76200"/>
                  </a:moveTo>
                  <a:lnTo>
                    <a:pt x="206248" y="78740"/>
                  </a:lnTo>
                  <a:lnTo>
                    <a:pt x="207391" y="78740"/>
                  </a:lnTo>
                  <a:lnTo>
                    <a:pt x="208534" y="76200"/>
                  </a:lnTo>
                  <a:close/>
                </a:path>
                <a:path w="713739" h="951864">
                  <a:moveTo>
                    <a:pt x="210820" y="84582"/>
                  </a:moveTo>
                  <a:lnTo>
                    <a:pt x="208813" y="86360"/>
                  </a:lnTo>
                  <a:lnTo>
                    <a:pt x="210820" y="86360"/>
                  </a:lnTo>
                  <a:lnTo>
                    <a:pt x="210820" y="84582"/>
                  </a:lnTo>
                  <a:close/>
                </a:path>
                <a:path w="713739" h="951864">
                  <a:moveTo>
                    <a:pt x="213106" y="82550"/>
                  </a:moveTo>
                  <a:lnTo>
                    <a:pt x="210820" y="82550"/>
                  </a:lnTo>
                  <a:lnTo>
                    <a:pt x="210820" y="84582"/>
                  </a:lnTo>
                  <a:lnTo>
                    <a:pt x="213106" y="82550"/>
                  </a:lnTo>
                  <a:close/>
                </a:path>
                <a:path w="713739" h="951864">
                  <a:moveTo>
                    <a:pt x="214858" y="115379"/>
                  </a:moveTo>
                  <a:lnTo>
                    <a:pt x="214528" y="114769"/>
                  </a:lnTo>
                  <a:lnTo>
                    <a:pt x="213360" y="115570"/>
                  </a:lnTo>
                  <a:lnTo>
                    <a:pt x="214858" y="115379"/>
                  </a:lnTo>
                  <a:close/>
                </a:path>
                <a:path w="713739" h="951864">
                  <a:moveTo>
                    <a:pt x="214884" y="101346"/>
                  </a:moveTo>
                  <a:lnTo>
                    <a:pt x="211721" y="103886"/>
                  </a:lnTo>
                  <a:lnTo>
                    <a:pt x="210820" y="102870"/>
                  </a:lnTo>
                  <a:lnTo>
                    <a:pt x="209677" y="104140"/>
                  </a:lnTo>
                  <a:lnTo>
                    <a:pt x="209677" y="106680"/>
                  </a:lnTo>
                  <a:lnTo>
                    <a:pt x="206248" y="107950"/>
                  </a:lnTo>
                  <a:lnTo>
                    <a:pt x="207391" y="107950"/>
                  </a:lnTo>
                  <a:lnTo>
                    <a:pt x="206248" y="109220"/>
                  </a:lnTo>
                  <a:lnTo>
                    <a:pt x="199390" y="118110"/>
                  </a:lnTo>
                  <a:lnTo>
                    <a:pt x="202819" y="119380"/>
                  </a:lnTo>
                  <a:lnTo>
                    <a:pt x="213106" y="105410"/>
                  </a:lnTo>
                  <a:lnTo>
                    <a:pt x="212267" y="104495"/>
                  </a:lnTo>
                  <a:lnTo>
                    <a:pt x="214884" y="103759"/>
                  </a:lnTo>
                  <a:lnTo>
                    <a:pt x="214884" y="101346"/>
                  </a:lnTo>
                  <a:close/>
                </a:path>
                <a:path w="713739" h="951864">
                  <a:moveTo>
                    <a:pt x="218821" y="142240"/>
                  </a:moveTo>
                  <a:lnTo>
                    <a:pt x="217551" y="142240"/>
                  </a:lnTo>
                  <a:lnTo>
                    <a:pt x="216535" y="143510"/>
                  </a:lnTo>
                  <a:lnTo>
                    <a:pt x="218821" y="142240"/>
                  </a:lnTo>
                  <a:close/>
                </a:path>
                <a:path w="713739" h="951864">
                  <a:moveTo>
                    <a:pt x="219329" y="114808"/>
                  </a:moveTo>
                  <a:lnTo>
                    <a:pt x="214858" y="115379"/>
                  </a:lnTo>
                  <a:lnTo>
                    <a:pt x="215201" y="116014"/>
                  </a:lnTo>
                  <a:lnTo>
                    <a:pt x="219329" y="114808"/>
                  </a:lnTo>
                  <a:close/>
                </a:path>
                <a:path w="713739" h="951864">
                  <a:moveTo>
                    <a:pt x="219329" y="111506"/>
                  </a:moveTo>
                  <a:lnTo>
                    <a:pt x="216408" y="109855"/>
                  </a:lnTo>
                  <a:lnTo>
                    <a:pt x="216408" y="110617"/>
                  </a:lnTo>
                  <a:lnTo>
                    <a:pt x="213360" y="110617"/>
                  </a:lnTo>
                  <a:lnTo>
                    <a:pt x="211836" y="111506"/>
                  </a:lnTo>
                  <a:lnTo>
                    <a:pt x="214299" y="112598"/>
                  </a:lnTo>
                  <a:lnTo>
                    <a:pt x="214477" y="114681"/>
                  </a:lnTo>
                  <a:lnTo>
                    <a:pt x="219329" y="111506"/>
                  </a:lnTo>
                  <a:close/>
                </a:path>
                <a:path w="713739" h="951864">
                  <a:moveTo>
                    <a:pt x="219456" y="102616"/>
                  </a:moveTo>
                  <a:lnTo>
                    <a:pt x="214884" y="103759"/>
                  </a:lnTo>
                  <a:lnTo>
                    <a:pt x="211836" y="107315"/>
                  </a:lnTo>
                  <a:lnTo>
                    <a:pt x="210312" y="109728"/>
                  </a:lnTo>
                  <a:lnTo>
                    <a:pt x="213360" y="109728"/>
                  </a:lnTo>
                  <a:lnTo>
                    <a:pt x="219456" y="102616"/>
                  </a:lnTo>
                  <a:close/>
                </a:path>
                <a:path w="713739" h="951864">
                  <a:moveTo>
                    <a:pt x="219456" y="83820"/>
                  </a:moveTo>
                  <a:lnTo>
                    <a:pt x="218567" y="83185"/>
                  </a:lnTo>
                  <a:lnTo>
                    <a:pt x="219329" y="82423"/>
                  </a:lnTo>
                  <a:lnTo>
                    <a:pt x="217551" y="82423"/>
                  </a:lnTo>
                  <a:lnTo>
                    <a:pt x="215773" y="82423"/>
                  </a:lnTo>
                  <a:lnTo>
                    <a:pt x="213995" y="82423"/>
                  </a:lnTo>
                  <a:lnTo>
                    <a:pt x="213995" y="85344"/>
                  </a:lnTo>
                  <a:lnTo>
                    <a:pt x="212217" y="86868"/>
                  </a:lnTo>
                  <a:lnTo>
                    <a:pt x="213690" y="86868"/>
                  </a:lnTo>
                  <a:lnTo>
                    <a:pt x="213575" y="87210"/>
                  </a:lnTo>
                  <a:lnTo>
                    <a:pt x="210312" y="89916"/>
                  </a:lnTo>
                  <a:lnTo>
                    <a:pt x="210312" y="91440"/>
                  </a:lnTo>
                  <a:lnTo>
                    <a:pt x="212217" y="89916"/>
                  </a:lnTo>
                  <a:lnTo>
                    <a:pt x="212801" y="89547"/>
                  </a:lnTo>
                  <a:lnTo>
                    <a:pt x="212750" y="89687"/>
                  </a:lnTo>
                  <a:lnTo>
                    <a:pt x="212217" y="89916"/>
                  </a:lnTo>
                  <a:lnTo>
                    <a:pt x="212674" y="89916"/>
                  </a:lnTo>
                  <a:lnTo>
                    <a:pt x="212217" y="91313"/>
                  </a:lnTo>
                  <a:lnTo>
                    <a:pt x="213614" y="89916"/>
                  </a:lnTo>
                  <a:lnTo>
                    <a:pt x="215773" y="89916"/>
                  </a:lnTo>
                  <a:lnTo>
                    <a:pt x="215773" y="88392"/>
                  </a:lnTo>
                  <a:lnTo>
                    <a:pt x="214655" y="88874"/>
                  </a:lnTo>
                  <a:lnTo>
                    <a:pt x="215773" y="87757"/>
                  </a:lnTo>
                  <a:lnTo>
                    <a:pt x="215633" y="87757"/>
                  </a:lnTo>
                  <a:lnTo>
                    <a:pt x="219456" y="85344"/>
                  </a:lnTo>
                  <a:lnTo>
                    <a:pt x="219456" y="83820"/>
                  </a:lnTo>
                  <a:close/>
                </a:path>
                <a:path w="713739" h="951864">
                  <a:moveTo>
                    <a:pt x="222123" y="142240"/>
                  </a:moveTo>
                  <a:lnTo>
                    <a:pt x="221018" y="142671"/>
                  </a:lnTo>
                  <a:lnTo>
                    <a:pt x="221615" y="142875"/>
                  </a:lnTo>
                  <a:lnTo>
                    <a:pt x="222123" y="142240"/>
                  </a:lnTo>
                  <a:close/>
                </a:path>
                <a:path w="713739" h="951864">
                  <a:moveTo>
                    <a:pt x="222681" y="159918"/>
                  </a:moveTo>
                  <a:lnTo>
                    <a:pt x="221361" y="160909"/>
                  </a:lnTo>
                  <a:lnTo>
                    <a:pt x="221996" y="160909"/>
                  </a:lnTo>
                  <a:lnTo>
                    <a:pt x="222681" y="159918"/>
                  </a:lnTo>
                  <a:close/>
                </a:path>
                <a:path w="713739" h="951864">
                  <a:moveTo>
                    <a:pt x="223989" y="143281"/>
                  </a:moveTo>
                  <a:lnTo>
                    <a:pt x="223393" y="143510"/>
                  </a:lnTo>
                  <a:lnTo>
                    <a:pt x="221615" y="142875"/>
                  </a:lnTo>
                  <a:lnTo>
                    <a:pt x="221107" y="143510"/>
                  </a:lnTo>
                  <a:lnTo>
                    <a:pt x="222123" y="143510"/>
                  </a:lnTo>
                  <a:lnTo>
                    <a:pt x="223050" y="144449"/>
                  </a:lnTo>
                  <a:lnTo>
                    <a:pt x="223596" y="144259"/>
                  </a:lnTo>
                  <a:lnTo>
                    <a:pt x="223989" y="143281"/>
                  </a:lnTo>
                  <a:close/>
                </a:path>
                <a:path w="713739" h="951864">
                  <a:moveTo>
                    <a:pt x="224409" y="163830"/>
                  </a:moveTo>
                  <a:lnTo>
                    <a:pt x="222123" y="165100"/>
                  </a:lnTo>
                  <a:lnTo>
                    <a:pt x="221107" y="166370"/>
                  </a:lnTo>
                  <a:lnTo>
                    <a:pt x="224409" y="165100"/>
                  </a:lnTo>
                  <a:lnTo>
                    <a:pt x="224409" y="163830"/>
                  </a:lnTo>
                  <a:close/>
                </a:path>
                <a:path w="713739" h="951864">
                  <a:moveTo>
                    <a:pt x="224663" y="143027"/>
                  </a:moveTo>
                  <a:lnTo>
                    <a:pt x="224409" y="142240"/>
                  </a:lnTo>
                  <a:lnTo>
                    <a:pt x="223989" y="143281"/>
                  </a:lnTo>
                  <a:lnTo>
                    <a:pt x="224663" y="143027"/>
                  </a:lnTo>
                  <a:close/>
                </a:path>
                <a:path w="713739" h="951864">
                  <a:moveTo>
                    <a:pt x="225679" y="632460"/>
                  </a:moveTo>
                  <a:lnTo>
                    <a:pt x="224409" y="632460"/>
                  </a:lnTo>
                  <a:lnTo>
                    <a:pt x="224409" y="633730"/>
                  </a:lnTo>
                  <a:lnTo>
                    <a:pt x="225679" y="633730"/>
                  </a:lnTo>
                  <a:lnTo>
                    <a:pt x="225679" y="632460"/>
                  </a:lnTo>
                  <a:close/>
                </a:path>
                <a:path w="713739" h="951864">
                  <a:moveTo>
                    <a:pt x="225806" y="133223"/>
                  </a:moveTo>
                  <a:lnTo>
                    <a:pt x="224942" y="133896"/>
                  </a:lnTo>
                  <a:lnTo>
                    <a:pt x="225806" y="133896"/>
                  </a:lnTo>
                  <a:lnTo>
                    <a:pt x="225806" y="133223"/>
                  </a:lnTo>
                  <a:close/>
                </a:path>
                <a:path w="713739" h="951864">
                  <a:moveTo>
                    <a:pt x="226695" y="142240"/>
                  </a:moveTo>
                  <a:lnTo>
                    <a:pt x="224663" y="143027"/>
                  </a:lnTo>
                  <a:lnTo>
                    <a:pt x="224917" y="143789"/>
                  </a:lnTo>
                  <a:lnTo>
                    <a:pt x="225679" y="143510"/>
                  </a:lnTo>
                  <a:lnTo>
                    <a:pt x="225272" y="144259"/>
                  </a:lnTo>
                  <a:lnTo>
                    <a:pt x="225247" y="144780"/>
                  </a:lnTo>
                  <a:lnTo>
                    <a:pt x="225679" y="146050"/>
                  </a:lnTo>
                  <a:lnTo>
                    <a:pt x="226352" y="143510"/>
                  </a:lnTo>
                  <a:lnTo>
                    <a:pt x="226695" y="142240"/>
                  </a:lnTo>
                  <a:close/>
                </a:path>
                <a:path w="713739" h="951864">
                  <a:moveTo>
                    <a:pt x="228473" y="155575"/>
                  </a:moveTo>
                  <a:lnTo>
                    <a:pt x="221361" y="159258"/>
                  </a:lnTo>
                  <a:lnTo>
                    <a:pt x="223139" y="159258"/>
                  </a:lnTo>
                  <a:lnTo>
                    <a:pt x="222681" y="159918"/>
                  </a:lnTo>
                  <a:lnTo>
                    <a:pt x="228473" y="155575"/>
                  </a:lnTo>
                  <a:close/>
                </a:path>
                <a:path w="713739" h="951864">
                  <a:moveTo>
                    <a:pt x="228473" y="109855"/>
                  </a:moveTo>
                  <a:lnTo>
                    <a:pt x="223139" y="109855"/>
                  </a:lnTo>
                  <a:lnTo>
                    <a:pt x="223139" y="112395"/>
                  </a:lnTo>
                  <a:lnTo>
                    <a:pt x="219456" y="118872"/>
                  </a:lnTo>
                  <a:lnTo>
                    <a:pt x="224155" y="118872"/>
                  </a:lnTo>
                  <a:lnTo>
                    <a:pt x="224917" y="118872"/>
                  </a:lnTo>
                  <a:lnTo>
                    <a:pt x="224917" y="114935"/>
                  </a:lnTo>
                  <a:lnTo>
                    <a:pt x="228473" y="109855"/>
                  </a:lnTo>
                  <a:close/>
                </a:path>
                <a:path w="713739" h="951864">
                  <a:moveTo>
                    <a:pt x="228600" y="128016"/>
                  </a:moveTo>
                  <a:lnTo>
                    <a:pt x="228422" y="128155"/>
                  </a:lnTo>
                  <a:lnTo>
                    <a:pt x="228473" y="128016"/>
                  </a:lnTo>
                  <a:lnTo>
                    <a:pt x="226314" y="128016"/>
                  </a:lnTo>
                  <a:lnTo>
                    <a:pt x="226314" y="124460"/>
                  </a:lnTo>
                  <a:lnTo>
                    <a:pt x="228473" y="120777"/>
                  </a:lnTo>
                  <a:lnTo>
                    <a:pt x="224155" y="118872"/>
                  </a:lnTo>
                  <a:lnTo>
                    <a:pt x="221742" y="122555"/>
                  </a:lnTo>
                  <a:lnTo>
                    <a:pt x="219583" y="128016"/>
                  </a:lnTo>
                  <a:lnTo>
                    <a:pt x="223139" y="128016"/>
                  </a:lnTo>
                  <a:lnTo>
                    <a:pt x="225552" y="128016"/>
                  </a:lnTo>
                  <a:lnTo>
                    <a:pt x="225552" y="130505"/>
                  </a:lnTo>
                  <a:lnTo>
                    <a:pt x="224028" y="131953"/>
                  </a:lnTo>
                  <a:lnTo>
                    <a:pt x="224853" y="132562"/>
                  </a:lnTo>
                  <a:lnTo>
                    <a:pt x="224028" y="133604"/>
                  </a:lnTo>
                  <a:lnTo>
                    <a:pt x="223304" y="133896"/>
                  </a:lnTo>
                  <a:lnTo>
                    <a:pt x="224028" y="130683"/>
                  </a:lnTo>
                  <a:lnTo>
                    <a:pt x="223139" y="130683"/>
                  </a:lnTo>
                  <a:lnTo>
                    <a:pt x="223139" y="128016"/>
                  </a:lnTo>
                  <a:lnTo>
                    <a:pt x="222719" y="128676"/>
                  </a:lnTo>
                  <a:lnTo>
                    <a:pt x="222719" y="135737"/>
                  </a:lnTo>
                  <a:lnTo>
                    <a:pt x="222631" y="135890"/>
                  </a:lnTo>
                  <a:lnTo>
                    <a:pt x="222389" y="135890"/>
                  </a:lnTo>
                  <a:lnTo>
                    <a:pt x="222719" y="135737"/>
                  </a:lnTo>
                  <a:lnTo>
                    <a:pt x="222719" y="128676"/>
                  </a:lnTo>
                  <a:lnTo>
                    <a:pt x="222250" y="129413"/>
                  </a:lnTo>
                  <a:lnTo>
                    <a:pt x="219456" y="133223"/>
                  </a:lnTo>
                  <a:lnTo>
                    <a:pt x="222262" y="134289"/>
                  </a:lnTo>
                  <a:lnTo>
                    <a:pt x="219456" y="135382"/>
                  </a:lnTo>
                  <a:lnTo>
                    <a:pt x="220980" y="137160"/>
                  </a:lnTo>
                  <a:lnTo>
                    <a:pt x="221996" y="136245"/>
                  </a:lnTo>
                  <a:lnTo>
                    <a:pt x="221361" y="137160"/>
                  </a:lnTo>
                  <a:lnTo>
                    <a:pt x="221869" y="137160"/>
                  </a:lnTo>
                  <a:lnTo>
                    <a:pt x="218821" y="142240"/>
                  </a:lnTo>
                  <a:lnTo>
                    <a:pt x="218821" y="143510"/>
                  </a:lnTo>
                  <a:lnTo>
                    <a:pt x="221018" y="142671"/>
                  </a:lnTo>
                  <a:lnTo>
                    <a:pt x="219837" y="142240"/>
                  </a:lnTo>
                  <a:lnTo>
                    <a:pt x="224409" y="137160"/>
                  </a:lnTo>
                  <a:lnTo>
                    <a:pt x="224028" y="136207"/>
                  </a:lnTo>
                  <a:lnTo>
                    <a:pt x="224028" y="135890"/>
                  </a:lnTo>
                  <a:lnTo>
                    <a:pt x="223901" y="135890"/>
                  </a:lnTo>
                  <a:lnTo>
                    <a:pt x="223685" y="135382"/>
                  </a:lnTo>
                  <a:lnTo>
                    <a:pt x="225806" y="134620"/>
                  </a:lnTo>
                  <a:lnTo>
                    <a:pt x="224028" y="134620"/>
                  </a:lnTo>
                  <a:lnTo>
                    <a:pt x="223812" y="134620"/>
                  </a:lnTo>
                  <a:lnTo>
                    <a:pt x="224764" y="133781"/>
                  </a:lnTo>
                  <a:lnTo>
                    <a:pt x="225806" y="133223"/>
                  </a:lnTo>
                  <a:lnTo>
                    <a:pt x="225552" y="133057"/>
                  </a:lnTo>
                  <a:lnTo>
                    <a:pt x="227076" y="131699"/>
                  </a:lnTo>
                  <a:lnTo>
                    <a:pt x="228307" y="128422"/>
                  </a:lnTo>
                  <a:lnTo>
                    <a:pt x="228600" y="128016"/>
                  </a:lnTo>
                  <a:close/>
                </a:path>
                <a:path w="713739" h="951864">
                  <a:moveTo>
                    <a:pt x="228600" y="102489"/>
                  </a:moveTo>
                  <a:lnTo>
                    <a:pt x="222123" y="106045"/>
                  </a:lnTo>
                  <a:lnTo>
                    <a:pt x="223393" y="100584"/>
                  </a:lnTo>
                  <a:lnTo>
                    <a:pt x="219583" y="107823"/>
                  </a:lnTo>
                  <a:lnTo>
                    <a:pt x="223393" y="107823"/>
                  </a:lnTo>
                  <a:lnTo>
                    <a:pt x="226060" y="109728"/>
                  </a:lnTo>
                  <a:lnTo>
                    <a:pt x="228600" y="102489"/>
                  </a:lnTo>
                  <a:close/>
                </a:path>
                <a:path w="713739" h="951864">
                  <a:moveTo>
                    <a:pt x="228600" y="82296"/>
                  </a:moveTo>
                  <a:lnTo>
                    <a:pt x="222504" y="85852"/>
                  </a:lnTo>
                  <a:lnTo>
                    <a:pt x="220980" y="89408"/>
                  </a:lnTo>
                  <a:lnTo>
                    <a:pt x="217932" y="97790"/>
                  </a:lnTo>
                  <a:lnTo>
                    <a:pt x="210312" y="102616"/>
                  </a:lnTo>
                  <a:lnTo>
                    <a:pt x="214884" y="101346"/>
                  </a:lnTo>
                  <a:lnTo>
                    <a:pt x="214884" y="100203"/>
                  </a:lnTo>
                  <a:lnTo>
                    <a:pt x="217932" y="98933"/>
                  </a:lnTo>
                  <a:lnTo>
                    <a:pt x="220980" y="98933"/>
                  </a:lnTo>
                  <a:lnTo>
                    <a:pt x="219456" y="102616"/>
                  </a:lnTo>
                  <a:lnTo>
                    <a:pt x="221335" y="98933"/>
                  </a:lnTo>
                  <a:lnTo>
                    <a:pt x="222504" y="96647"/>
                  </a:lnTo>
                  <a:lnTo>
                    <a:pt x="223304" y="95377"/>
                  </a:lnTo>
                  <a:lnTo>
                    <a:pt x="225552" y="91821"/>
                  </a:lnTo>
                  <a:lnTo>
                    <a:pt x="222504" y="95377"/>
                  </a:lnTo>
                  <a:lnTo>
                    <a:pt x="222986" y="94234"/>
                  </a:lnTo>
                  <a:lnTo>
                    <a:pt x="224028" y="91821"/>
                  </a:lnTo>
                  <a:lnTo>
                    <a:pt x="219456" y="94234"/>
                  </a:lnTo>
                  <a:lnTo>
                    <a:pt x="222504" y="91821"/>
                  </a:lnTo>
                  <a:lnTo>
                    <a:pt x="228600" y="82296"/>
                  </a:lnTo>
                  <a:close/>
                </a:path>
                <a:path w="713739" h="951864">
                  <a:moveTo>
                    <a:pt x="233553" y="184150"/>
                  </a:moveTo>
                  <a:lnTo>
                    <a:pt x="232727" y="183248"/>
                  </a:lnTo>
                  <a:lnTo>
                    <a:pt x="232410" y="184150"/>
                  </a:lnTo>
                  <a:lnTo>
                    <a:pt x="232613" y="184848"/>
                  </a:lnTo>
                  <a:lnTo>
                    <a:pt x="233553" y="184150"/>
                  </a:lnTo>
                  <a:close/>
                </a:path>
                <a:path w="713739" h="951864">
                  <a:moveTo>
                    <a:pt x="235839" y="185851"/>
                  </a:moveTo>
                  <a:lnTo>
                    <a:pt x="234696" y="186690"/>
                  </a:lnTo>
                  <a:lnTo>
                    <a:pt x="234696" y="187960"/>
                  </a:lnTo>
                  <a:lnTo>
                    <a:pt x="235839" y="187960"/>
                  </a:lnTo>
                  <a:lnTo>
                    <a:pt x="235839" y="185851"/>
                  </a:lnTo>
                  <a:close/>
                </a:path>
                <a:path w="713739" h="951864">
                  <a:moveTo>
                    <a:pt x="237617" y="100584"/>
                  </a:moveTo>
                  <a:lnTo>
                    <a:pt x="233045" y="100584"/>
                  </a:lnTo>
                  <a:lnTo>
                    <a:pt x="233045" y="102489"/>
                  </a:lnTo>
                  <a:lnTo>
                    <a:pt x="228600" y="109728"/>
                  </a:lnTo>
                  <a:lnTo>
                    <a:pt x="235458" y="106045"/>
                  </a:lnTo>
                  <a:lnTo>
                    <a:pt x="230886" y="106045"/>
                  </a:lnTo>
                  <a:lnTo>
                    <a:pt x="237617" y="100584"/>
                  </a:lnTo>
                  <a:close/>
                </a:path>
                <a:path w="713739" h="951864">
                  <a:moveTo>
                    <a:pt x="237744" y="155448"/>
                  </a:moveTo>
                  <a:lnTo>
                    <a:pt x="235458" y="155448"/>
                  </a:lnTo>
                  <a:lnTo>
                    <a:pt x="233045" y="155448"/>
                  </a:lnTo>
                  <a:lnTo>
                    <a:pt x="232283" y="155448"/>
                  </a:lnTo>
                  <a:lnTo>
                    <a:pt x="230505" y="158623"/>
                  </a:lnTo>
                  <a:lnTo>
                    <a:pt x="228739" y="164249"/>
                  </a:lnTo>
                  <a:lnTo>
                    <a:pt x="228600" y="164465"/>
                  </a:lnTo>
                  <a:lnTo>
                    <a:pt x="228600" y="164719"/>
                  </a:lnTo>
                  <a:lnTo>
                    <a:pt x="234061" y="164719"/>
                  </a:lnTo>
                  <a:lnTo>
                    <a:pt x="235661" y="160680"/>
                  </a:lnTo>
                  <a:lnTo>
                    <a:pt x="237617" y="157861"/>
                  </a:lnTo>
                  <a:lnTo>
                    <a:pt x="237032" y="157226"/>
                  </a:lnTo>
                  <a:lnTo>
                    <a:pt x="237744" y="155448"/>
                  </a:lnTo>
                  <a:close/>
                </a:path>
                <a:path w="713739" h="951864">
                  <a:moveTo>
                    <a:pt x="238125" y="184150"/>
                  </a:moveTo>
                  <a:lnTo>
                    <a:pt x="235839" y="184150"/>
                  </a:lnTo>
                  <a:lnTo>
                    <a:pt x="235839" y="185851"/>
                  </a:lnTo>
                  <a:lnTo>
                    <a:pt x="238125" y="184150"/>
                  </a:lnTo>
                  <a:close/>
                </a:path>
                <a:path w="713739" h="951864">
                  <a:moveTo>
                    <a:pt x="246761" y="183134"/>
                  </a:moveTo>
                  <a:lnTo>
                    <a:pt x="243840" y="186055"/>
                  </a:lnTo>
                  <a:lnTo>
                    <a:pt x="237871" y="191897"/>
                  </a:lnTo>
                  <a:lnTo>
                    <a:pt x="243840" y="191897"/>
                  </a:lnTo>
                  <a:lnTo>
                    <a:pt x="243840" y="189103"/>
                  </a:lnTo>
                  <a:lnTo>
                    <a:pt x="246761" y="189103"/>
                  </a:lnTo>
                  <a:lnTo>
                    <a:pt x="246761" y="183134"/>
                  </a:lnTo>
                  <a:close/>
                </a:path>
                <a:path w="713739" h="951864">
                  <a:moveTo>
                    <a:pt x="246761" y="161036"/>
                  </a:moveTo>
                  <a:lnTo>
                    <a:pt x="242189" y="155575"/>
                  </a:lnTo>
                  <a:lnTo>
                    <a:pt x="240030" y="159258"/>
                  </a:lnTo>
                  <a:lnTo>
                    <a:pt x="244602" y="161036"/>
                  </a:lnTo>
                  <a:lnTo>
                    <a:pt x="237744" y="162941"/>
                  </a:lnTo>
                  <a:lnTo>
                    <a:pt x="240030" y="168275"/>
                  </a:lnTo>
                  <a:lnTo>
                    <a:pt x="240030" y="173736"/>
                  </a:lnTo>
                  <a:lnTo>
                    <a:pt x="246761" y="173736"/>
                  </a:lnTo>
                  <a:lnTo>
                    <a:pt x="242189" y="168275"/>
                  </a:lnTo>
                  <a:lnTo>
                    <a:pt x="246761" y="161036"/>
                  </a:lnTo>
                  <a:close/>
                </a:path>
                <a:path w="713739" h="951864">
                  <a:moveTo>
                    <a:pt x="248412" y="670560"/>
                  </a:moveTo>
                  <a:lnTo>
                    <a:pt x="247726" y="671068"/>
                  </a:lnTo>
                  <a:lnTo>
                    <a:pt x="247269" y="671830"/>
                  </a:lnTo>
                  <a:lnTo>
                    <a:pt x="248412" y="671410"/>
                  </a:lnTo>
                  <a:lnTo>
                    <a:pt x="248412" y="670560"/>
                  </a:lnTo>
                  <a:close/>
                </a:path>
                <a:path w="713739" h="951864">
                  <a:moveTo>
                    <a:pt x="249555" y="668020"/>
                  </a:moveTo>
                  <a:lnTo>
                    <a:pt x="248640" y="669544"/>
                  </a:lnTo>
                  <a:lnTo>
                    <a:pt x="249555" y="669290"/>
                  </a:lnTo>
                  <a:lnTo>
                    <a:pt x="249555" y="668020"/>
                  </a:lnTo>
                  <a:close/>
                </a:path>
                <a:path w="713739" h="951864">
                  <a:moveTo>
                    <a:pt x="255270" y="226060"/>
                  </a:moveTo>
                  <a:lnTo>
                    <a:pt x="252984" y="227330"/>
                  </a:lnTo>
                  <a:lnTo>
                    <a:pt x="255270" y="227330"/>
                  </a:lnTo>
                  <a:lnTo>
                    <a:pt x="255270" y="226060"/>
                  </a:lnTo>
                  <a:close/>
                </a:path>
                <a:path w="713739" h="951864">
                  <a:moveTo>
                    <a:pt x="256032" y="164719"/>
                  </a:moveTo>
                  <a:lnTo>
                    <a:pt x="253746" y="164719"/>
                  </a:lnTo>
                  <a:lnTo>
                    <a:pt x="247015" y="173736"/>
                  </a:lnTo>
                  <a:lnTo>
                    <a:pt x="249174" y="173736"/>
                  </a:lnTo>
                  <a:lnTo>
                    <a:pt x="253746" y="169164"/>
                  </a:lnTo>
                  <a:lnTo>
                    <a:pt x="256032" y="167005"/>
                  </a:lnTo>
                  <a:lnTo>
                    <a:pt x="256032" y="164719"/>
                  </a:lnTo>
                  <a:close/>
                </a:path>
                <a:path w="713739" h="951864">
                  <a:moveTo>
                    <a:pt x="258686" y="675652"/>
                  </a:moveTo>
                  <a:lnTo>
                    <a:pt x="255270" y="678180"/>
                  </a:lnTo>
                  <a:lnTo>
                    <a:pt x="255651" y="678180"/>
                  </a:lnTo>
                  <a:lnTo>
                    <a:pt x="258686" y="675652"/>
                  </a:lnTo>
                  <a:close/>
                </a:path>
                <a:path w="713739" h="951864">
                  <a:moveTo>
                    <a:pt x="259575" y="230390"/>
                  </a:moveTo>
                  <a:lnTo>
                    <a:pt x="257429" y="228600"/>
                  </a:lnTo>
                  <a:lnTo>
                    <a:pt x="256349" y="231140"/>
                  </a:lnTo>
                  <a:lnTo>
                    <a:pt x="258699" y="231140"/>
                  </a:lnTo>
                  <a:lnTo>
                    <a:pt x="259575" y="230390"/>
                  </a:lnTo>
                  <a:close/>
                </a:path>
                <a:path w="713739" h="951864">
                  <a:moveTo>
                    <a:pt x="259715" y="234950"/>
                  </a:moveTo>
                  <a:lnTo>
                    <a:pt x="259029" y="234950"/>
                  </a:lnTo>
                  <a:lnTo>
                    <a:pt x="258699" y="236220"/>
                  </a:lnTo>
                  <a:lnTo>
                    <a:pt x="259448" y="235940"/>
                  </a:lnTo>
                  <a:lnTo>
                    <a:pt x="259715" y="234950"/>
                  </a:lnTo>
                  <a:close/>
                </a:path>
                <a:path w="713739" h="951864">
                  <a:moveTo>
                    <a:pt x="259715" y="232410"/>
                  </a:moveTo>
                  <a:lnTo>
                    <a:pt x="257429" y="232410"/>
                  </a:lnTo>
                  <a:lnTo>
                    <a:pt x="256413" y="234950"/>
                  </a:lnTo>
                  <a:lnTo>
                    <a:pt x="259029" y="234950"/>
                  </a:lnTo>
                  <a:lnTo>
                    <a:pt x="259715" y="232410"/>
                  </a:lnTo>
                  <a:close/>
                </a:path>
                <a:path w="713739" h="951864">
                  <a:moveTo>
                    <a:pt x="262001" y="240893"/>
                  </a:moveTo>
                  <a:lnTo>
                    <a:pt x="256413" y="245110"/>
                  </a:lnTo>
                  <a:lnTo>
                    <a:pt x="260858" y="242570"/>
                  </a:lnTo>
                  <a:lnTo>
                    <a:pt x="262001" y="241300"/>
                  </a:lnTo>
                  <a:lnTo>
                    <a:pt x="262001" y="240893"/>
                  </a:lnTo>
                  <a:close/>
                </a:path>
                <a:path w="713739" h="951864">
                  <a:moveTo>
                    <a:pt x="262001" y="234950"/>
                  </a:moveTo>
                  <a:lnTo>
                    <a:pt x="259448" y="235940"/>
                  </a:lnTo>
                  <a:lnTo>
                    <a:pt x="258749" y="238569"/>
                  </a:lnTo>
                  <a:lnTo>
                    <a:pt x="262001" y="234950"/>
                  </a:lnTo>
                  <a:close/>
                </a:path>
                <a:path w="713739" h="951864">
                  <a:moveTo>
                    <a:pt x="263144" y="240030"/>
                  </a:moveTo>
                  <a:lnTo>
                    <a:pt x="262001" y="240030"/>
                  </a:lnTo>
                  <a:lnTo>
                    <a:pt x="262001" y="240360"/>
                  </a:lnTo>
                  <a:lnTo>
                    <a:pt x="263144" y="240030"/>
                  </a:lnTo>
                  <a:close/>
                </a:path>
                <a:path w="713739" h="951864">
                  <a:moveTo>
                    <a:pt x="263144" y="240030"/>
                  </a:moveTo>
                  <a:lnTo>
                    <a:pt x="262001" y="240690"/>
                  </a:lnTo>
                  <a:lnTo>
                    <a:pt x="262001" y="240893"/>
                  </a:lnTo>
                  <a:lnTo>
                    <a:pt x="263144" y="240030"/>
                  </a:lnTo>
                  <a:close/>
                </a:path>
                <a:path w="713739" h="951864">
                  <a:moveTo>
                    <a:pt x="263144" y="227330"/>
                  </a:moveTo>
                  <a:lnTo>
                    <a:pt x="259575" y="230390"/>
                  </a:lnTo>
                  <a:lnTo>
                    <a:pt x="262001" y="232410"/>
                  </a:lnTo>
                  <a:lnTo>
                    <a:pt x="263144" y="227330"/>
                  </a:lnTo>
                  <a:close/>
                </a:path>
                <a:path w="713739" h="951864">
                  <a:moveTo>
                    <a:pt x="265049" y="128016"/>
                  </a:moveTo>
                  <a:lnTo>
                    <a:pt x="262128" y="130429"/>
                  </a:lnTo>
                  <a:lnTo>
                    <a:pt x="262128" y="128016"/>
                  </a:lnTo>
                  <a:lnTo>
                    <a:pt x="258953" y="130429"/>
                  </a:lnTo>
                  <a:lnTo>
                    <a:pt x="256032" y="132588"/>
                  </a:lnTo>
                  <a:lnTo>
                    <a:pt x="256032" y="137033"/>
                  </a:lnTo>
                  <a:lnTo>
                    <a:pt x="262128" y="132588"/>
                  </a:lnTo>
                  <a:lnTo>
                    <a:pt x="258953" y="132588"/>
                  </a:lnTo>
                  <a:lnTo>
                    <a:pt x="265049" y="130429"/>
                  </a:lnTo>
                  <a:lnTo>
                    <a:pt x="265049" y="128016"/>
                  </a:lnTo>
                  <a:close/>
                </a:path>
                <a:path w="713739" h="951864">
                  <a:moveTo>
                    <a:pt x="265176" y="120396"/>
                  </a:moveTo>
                  <a:lnTo>
                    <a:pt x="262255" y="118872"/>
                  </a:lnTo>
                  <a:lnTo>
                    <a:pt x="256159" y="123444"/>
                  </a:lnTo>
                  <a:lnTo>
                    <a:pt x="259080" y="126492"/>
                  </a:lnTo>
                  <a:lnTo>
                    <a:pt x="265176" y="128016"/>
                  </a:lnTo>
                  <a:lnTo>
                    <a:pt x="265176" y="120396"/>
                  </a:lnTo>
                  <a:close/>
                </a:path>
                <a:path w="713739" h="951864">
                  <a:moveTo>
                    <a:pt x="283337" y="247015"/>
                  </a:moveTo>
                  <a:lnTo>
                    <a:pt x="281178" y="247015"/>
                  </a:lnTo>
                  <a:lnTo>
                    <a:pt x="276606" y="250190"/>
                  </a:lnTo>
                  <a:lnTo>
                    <a:pt x="276606" y="253111"/>
                  </a:lnTo>
                  <a:lnTo>
                    <a:pt x="274320" y="256159"/>
                  </a:lnTo>
                  <a:lnTo>
                    <a:pt x="276606" y="256159"/>
                  </a:lnTo>
                  <a:lnTo>
                    <a:pt x="283337" y="247015"/>
                  </a:lnTo>
                  <a:close/>
                </a:path>
                <a:path w="713739" h="951864">
                  <a:moveTo>
                    <a:pt x="288925" y="254762"/>
                  </a:moveTo>
                  <a:lnTo>
                    <a:pt x="287147" y="254762"/>
                  </a:lnTo>
                  <a:lnTo>
                    <a:pt x="285369" y="256159"/>
                  </a:lnTo>
                  <a:lnTo>
                    <a:pt x="287147" y="256159"/>
                  </a:lnTo>
                  <a:lnTo>
                    <a:pt x="288925" y="254762"/>
                  </a:lnTo>
                  <a:close/>
                </a:path>
                <a:path w="713739" h="951864">
                  <a:moveTo>
                    <a:pt x="289433" y="280670"/>
                  </a:moveTo>
                  <a:lnTo>
                    <a:pt x="287147" y="280670"/>
                  </a:lnTo>
                  <a:lnTo>
                    <a:pt x="286004" y="283210"/>
                  </a:lnTo>
                  <a:lnTo>
                    <a:pt x="287147" y="283210"/>
                  </a:lnTo>
                  <a:lnTo>
                    <a:pt x="289433" y="283210"/>
                  </a:lnTo>
                  <a:lnTo>
                    <a:pt x="289433" y="280670"/>
                  </a:lnTo>
                  <a:close/>
                </a:path>
                <a:path w="713739" h="951864">
                  <a:moveTo>
                    <a:pt x="290576" y="283210"/>
                  </a:moveTo>
                  <a:lnTo>
                    <a:pt x="289661" y="284734"/>
                  </a:lnTo>
                  <a:lnTo>
                    <a:pt x="290576" y="284480"/>
                  </a:lnTo>
                  <a:lnTo>
                    <a:pt x="290576" y="283210"/>
                  </a:lnTo>
                  <a:close/>
                </a:path>
                <a:path w="713739" h="951864">
                  <a:moveTo>
                    <a:pt x="292481" y="250063"/>
                  </a:moveTo>
                  <a:lnTo>
                    <a:pt x="290703" y="248539"/>
                  </a:lnTo>
                  <a:lnTo>
                    <a:pt x="285369" y="247015"/>
                  </a:lnTo>
                  <a:lnTo>
                    <a:pt x="285369" y="251714"/>
                  </a:lnTo>
                  <a:lnTo>
                    <a:pt x="287147" y="251714"/>
                  </a:lnTo>
                  <a:lnTo>
                    <a:pt x="288925" y="254762"/>
                  </a:lnTo>
                  <a:lnTo>
                    <a:pt x="292481" y="254762"/>
                  </a:lnTo>
                  <a:lnTo>
                    <a:pt x="292481" y="250063"/>
                  </a:lnTo>
                  <a:close/>
                </a:path>
                <a:path w="713739" h="951864">
                  <a:moveTo>
                    <a:pt x="293878" y="279400"/>
                  </a:moveTo>
                  <a:lnTo>
                    <a:pt x="290576" y="280670"/>
                  </a:lnTo>
                  <a:lnTo>
                    <a:pt x="290576" y="283210"/>
                  </a:lnTo>
                  <a:lnTo>
                    <a:pt x="291592" y="283210"/>
                  </a:lnTo>
                  <a:lnTo>
                    <a:pt x="292862" y="281940"/>
                  </a:lnTo>
                  <a:lnTo>
                    <a:pt x="293878" y="279400"/>
                  </a:lnTo>
                  <a:close/>
                </a:path>
                <a:path w="713739" h="951864">
                  <a:moveTo>
                    <a:pt x="293878" y="275590"/>
                  </a:moveTo>
                  <a:lnTo>
                    <a:pt x="290576" y="275590"/>
                  </a:lnTo>
                  <a:lnTo>
                    <a:pt x="289433" y="276860"/>
                  </a:lnTo>
                  <a:lnTo>
                    <a:pt x="289433" y="275590"/>
                  </a:lnTo>
                  <a:lnTo>
                    <a:pt x="288277" y="276872"/>
                  </a:lnTo>
                  <a:lnTo>
                    <a:pt x="287147" y="278130"/>
                  </a:lnTo>
                  <a:lnTo>
                    <a:pt x="288290" y="278130"/>
                  </a:lnTo>
                  <a:lnTo>
                    <a:pt x="287147" y="279400"/>
                  </a:lnTo>
                  <a:lnTo>
                    <a:pt x="291630" y="276872"/>
                  </a:lnTo>
                  <a:lnTo>
                    <a:pt x="293878" y="275590"/>
                  </a:lnTo>
                  <a:close/>
                </a:path>
                <a:path w="713739" h="951864">
                  <a:moveTo>
                    <a:pt x="303022" y="292100"/>
                  </a:moveTo>
                  <a:lnTo>
                    <a:pt x="299720" y="292100"/>
                  </a:lnTo>
                  <a:lnTo>
                    <a:pt x="300494" y="294043"/>
                  </a:lnTo>
                  <a:lnTo>
                    <a:pt x="303022" y="292100"/>
                  </a:lnTo>
                  <a:close/>
                </a:path>
                <a:path w="713739" h="951864">
                  <a:moveTo>
                    <a:pt x="314452" y="316230"/>
                  </a:moveTo>
                  <a:lnTo>
                    <a:pt x="313766" y="316738"/>
                  </a:lnTo>
                  <a:lnTo>
                    <a:pt x="314071" y="317080"/>
                  </a:lnTo>
                  <a:lnTo>
                    <a:pt x="314452" y="316230"/>
                  </a:lnTo>
                  <a:close/>
                </a:path>
                <a:path w="713739" h="951864">
                  <a:moveTo>
                    <a:pt x="328345" y="330200"/>
                  </a:moveTo>
                  <a:lnTo>
                    <a:pt x="326898" y="330200"/>
                  </a:lnTo>
                  <a:lnTo>
                    <a:pt x="324739" y="332740"/>
                  </a:lnTo>
                  <a:lnTo>
                    <a:pt x="328345" y="330200"/>
                  </a:lnTo>
                  <a:close/>
                </a:path>
                <a:path w="713739" h="951864">
                  <a:moveTo>
                    <a:pt x="335026" y="325120"/>
                  </a:moveTo>
                  <a:lnTo>
                    <a:pt x="330454" y="326390"/>
                  </a:lnTo>
                  <a:lnTo>
                    <a:pt x="328168" y="326390"/>
                  </a:lnTo>
                  <a:lnTo>
                    <a:pt x="331470" y="327660"/>
                  </a:lnTo>
                  <a:lnTo>
                    <a:pt x="335026" y="325120"/>
                  </a:lnTo>
                  <a:close/>
                </a:path>
                <a:path w="713739" h="951864">
                  <a:moveTo>
                    <a:pt x="338328" y="325120"/>
                  </a:moveTo>
                  <a:lnTo>
                    <a:pt x="337312" y="321310"/>
                  </a:lnTo>
                  <a:lnTo>
                    <a:pt x="335026" y="323850"/>
                  </a:lnTo>
                  <a:lnTo>
                    <a:pt x="335026" y="325120"/>
                  </a:lnTo>
                  <a:lnTo>
                    <a:pt x="338328" y="326390"/>
                  </a:lnTo>
                  <a:lnTo>
                    <a:pt x="338328" y="325120"/>
                  </a:lnTo>
                  <a:close/>
                </a:path>
                <a:path w="713739" h="951864">
                  <a:moveTo>
                    <a:pt x="341884" y="334010"/>
                  </a:moveTo>
                  <a:lnTo>
                    <a:pt x="337312" y="336550"/>
                  </a:lnTo>
                  <a:lnTo>
                    <a:pt x="340614" y="336550"/>
                  </a:lnTo>
                  <a:lnTo>
                    <a:pt x="341884" y="334010"/>
                  </a:lnTo>
                  <a:close/>
                </a:path>
                <a:path w="713739" h="951864">
                  <a:moveTo>
                    <a:pt x="362331" y="795020"/>
                  </a:moveTo>
                  <a:lnTo>
                    <a:pt x="361188" y="795020"/>
                  </a:lnTo>
                  <a:lnTo>
                    <a:pt x="361188" y="795210"/>
                  </a:lnTo>
                  <a:lnTo>
                    <a:pt x="362331" y="795020"/>
                  </a:lnTo>
                  <a:close/>
                </a:path>
                <a:path w="713739" h="951864">
                  <a:moveTo>
                    <a:pt x="365633" y="370459"/>
                  </a:moveTo>
                  <a:lnTo>
                    <a:pt x="363474" y="370459"/>
                  </a:lnTo>
                  <a:lnTo>
                    <a:pt x="363474" y="369570"/>
                  </a:lnTo>
                  <a:lnTo>
                    <a:pt x="363474" y="366014"/>
                  </a:lnTo>
                  <a:lnTo>
                    <a:pt x="361061" y="366014"/>
                  </a:lnTo>
                  <a:lnTo>
                    <a:pt x="360045" y="367030"/>
                  </a:lnTo>
                  <a:lnTo>
                    <a:pt x="356616" y="370459"/>
                  </a:lnTo>
                  <a:lnTo>
                    <a:pt x="357543" y="371424"/>
                  </a:lnTo>
                  <a:lnTo>
                    <a:pt x="356616" y="372110"/>
                  </a:lnTo>
                  <a:lnTo>
                    <a:pt x="358216" y="372110"/>
                  </a:lnTo>
                  <a:lnTo>
                    <a:pt x="359448" y="373380"/>
                  </a:lnTo>
                  <a:lnTo>
                    <a:pt x="358902" y="373380"/>
                  </a:lnTo>
                  <a:lnTo>
                    <a:pt x="358902" y="374650"/>
                  </a:lnTo>
                  <a:lnTo>
                    <a:pt x="360210" y="374167"/>
                  </a:lnTo>
                  <a:lnTo>
                    <a:pt x="360045" y="374650"/>
                  </a:lnTo>
                  <a:lnTo>
                    <a:pt x="360464" y="374421"/>
                  </a:lnTo>
                  <a:lnTo>
                    <a:pt x="361061" y="375031"/>
                  </a:lnTo>
                  <a:lnTo>
                    <a:pt x="362013" y="374078"/>
                  </a:lnTo>
                  <a:lnTo>
                    <a:pt x="361188" y="375920"/>
                  </a:lnTo>
                  <a:lnTo>
                    <a:pt x="362331" y="375920"/>
                  </a:lnTo>
                  <a:lnTo>
                    <a:pt x="361188" y="377190"/>
                  </a:lnTo>
                  <a:lnTo>
                    <a:pt x="362318" y="377190"/>
                  </a:lnTo>
                  <a:lnTo>
                    <a:pt x="364617" y="374650"/>
                  </a:lnTo>
                  <a:lnTo>
                    <a:pt x="363474" y="374650"/>
                  </a:lnTo>
                  <a:lnTo>
                    <a:pt x="364617" y="373380"/>
                  </a:lnTo>
                  <a:lnTo>
                    <a:pt x="364617" y="372110"/>
                  </a:lnTo>
                  <a:lnTo>
                    <a:pt x="363181" y="372910"/>
                  </a:lnTo>
                  <a:lnTo>
                    <a:pt x="365633" y="370459"/>
                  </a:lnTo>
                  <a:close/>
                </a:path>
                <a:path w="713739" h="951864">
                  <a:moveTo>
                    <a:pt x="366903" y="379730"/>
                  </a:moveTo>
                  <a:lnTo>
                    <a:pt x="364617" y="381000"/>
                  </a:lnTo>
                  <a:lnTo>
                    <a:pt x="365760" y="381000"/>
                  </a:lnTo>
                  <a:lnTo>
                    <a:pt x="366903" y="379730"/>
                  </a:lnTo>
                  <a:close/>
                </a:path>
                <a:path w="713739" h="951864">
                  <a:moveTo>
                    <a:pt x="368046" y="381000"/>
                  </a:moveTo>
                  <a:lnTo>
                    <a:pt x="366903" y="379730"/>
                  </a:lnTo>
                  <a:lnTo>
                    <a:pt x="366903" y="382270"/>
                  </a:lnTo>
                  <a:lnTo>
                    <a:pt x="368046" y="382270"/>
                  </a:lnTo>
                  <a:lnTo>
                    <a:pt x="368046" y="381000"/>
                  </a:lnTo>
                  <a:close/>
                </a:path>
                <a:path w="713739" h="951864">
                  <a:moveTo>
                    <a:pt x="371348" y="805180"/>
                  </a:moveTo>
                  <a:lnTo>
                    <a:pt x="370370" y="805738"/>
                  </a:lnTo>
                  <a:lnTo>
                    <a:pt x="370979" y="805827"/>
                  </a:lnTo>
                  <a:lnTo>
                    <a:pt x="371348" y="805180"/>
                  </a:lnTo>
                  <a:close/>
                </a:path>
                <a:path w="713739" h="951864">
                  <a:moveTo>
                    <a:pt x="373634" y="815340"/>
                  </a:moveTo>
                  <a:lnTo>
                    <a:pt x="371348" y="815340"/>
                  </a:lnTo>
                  <a:lnTo>
                    <a:pt x="371348" y="817880"/>
                  </a:lnTo>
                  <a:lnTo>
                    <a:pt x="373634" y="817880"/>
                  </a:lnTo>
                  <a:lnTo>
                    <a:pt x="373634" y="815340"/>
                  </a:lnTo>
                  <a:close/>
                </a:path>
                <a:path w="713739" h="951864">
                  <a:moveTo>
                    <a:pt x="375920" y="812800"/>
                  </a:moveTo>
                  <a:lnTo>
                    <a:pt x="375500" y="813028"/>
                  </a:lnTo>
                  <a:lnTo>
                    <a:pt x="375653" y="813092"/>
                  </a:lnTo>
                  <a:lnTo>
                    <a:pt x="375920" y="812800"/>
                  </a:lnTo>
                  <a:close/>
                </a:path>
                <a:path w="713739" h="951864">
                  <a:moveTo>
                    <a:pt x="379349" y="862965"/>
                  </a:moveTo>
                  <a:lnTo>
                    <a:pt x="378206" y="861060"/>
                  </a:lnTo>
                  <a:lnTo>
                    <a:pt x="378206" y="863600"/>
                  </a:lnTo>
                  <a:lnTo>
                    <a:pt x="379349" y="862965"/>
                  </a:lnTo>
                  <a:close/>
                </a:path>
                <a:path w="713739" h="951864">
                  <a:moveTo>
                    <a:pt x="391922" y="824230"/>
                  </a:moveTo>
                  <a:lnTo>
                    <a:pt x="389636" y="824230"/>
                  </a:lnTo>
                  <a:lnTo>
                    <a:pt x="388950" y="825754"/>
                  </a:lnTo>
                  <a:lnTo>
                    <a:pt x="390779" y="825080"/>
                  </a:lnTo>
                  <a:lnTo>
                    <a:pt x="391922" y="824230"/>
                  </a:lnTo>
                  <a:close/>
                </a:path>
                <a:path w="713739" h="951864">
                  <a:moveTo>
                    <a:pt x="395351" y="411480"/>
                  </a:moveTo>
                  <a:lnTo>
                    <a:pt x="393065" y="411480"/>
                  </a:lnTo>
                  <a:lnTo>
                    <a:pt x="391922" y="412750"/>
                  </a:lnTo>
                  <a:lnTo>
                    <a:pt x="390969" y="413816"/>
                  </a:lnTo>
                  <a:lnTo>
                    <a:pt x="391096" y="413842"/>
                  </a:lnTo>
                  <a:lnTo>
                    <a:pt x="391922" y="413385"/>
                  </a:lnTo>
                  <a:lnTo>
                    <a:pt x="395351" y="411480"/>
                  </a:lnTo>
                  <a:close/>
                </a:path>
                <a:path w="713739" h="951864">
                  <a:moveTo>
                    <a:pt x="397637" y="417830"/>
                  </a:moveTo>
                  <a:lnTo>
                    <a:pt x="396494" y="416560"/>
                  </a:lnTo>
                  <a:lnTo>
                    <a:pt x="397637" y="419100"/>
                  </a:lnTo>
                  <a:lnTo>
                    <a:pt x="397637" y="417830"/>
                  </a:lnTo>
                  <a:close/>
                </a:path>
                <a:path w="713739" h="951864">
                  <a:moveTo>
                    <a:pt x="401066" y="412750"/>
                  </a:moveTo>
                  <a:lnTo>
                    <a:pt x="399923" y="412750"/>
                  </a:lnTo>
                  <a:lnTo>
                    <a:pt x="397637" y="415290"/>
                  </a:lnTo>
                  <a:lnTo>
                    <a:pt x="397637" y="412750"/>
                  </a:lnTo>
                  <a:lnTo>
                    <a:pt x="398780" y="408940"/>
                  </a:lnTo>
                  <a:lnTo>
                    <a:pt x="396494" y="408940"/>
                  </a:lnTo>
                  <a:lnTo>
                    <a:pt x="395351" y="410210"/>
                  </a:lnTo>
                  <a:lnTo>
                    <a:pt x="395351" y="411480"/>
                  </a:lnTo>
                  <a:lnTo>
                    <a:pt x="393065" y="414020"/>
                  </a:lnTo>
                  <a:lnTo>
                    <a:pt x="391922" y="414020"/>
                  </a:lnTo>
                  <a:lnTo>
                    <a:pt x="391922" y="417830"/>
                  </a:lnTo>
                  <a:lnTo>
                    <a:pt x="396494" y="416560"/>
                  </a:lnTo>
                  <a:lnTo>
                    <a:pt x="399923" y="415290"/>
                  </a:lnTo>
                  <a:lnTo>
                    <a:pt x="401066" y="412750"/>
                  </a:lnTo>
                  <a:close/>
                </a:path>
                <a:path w="713739" h="951864">
                  <a:moveTo>
                    <a:pt x="406781" y="833120"/>
                  </a:moveTo>
                  <a:lnTo>
                    <a:pt x="399923" y="834390"/>
                  </a:lnTo>
                  <a:lnTo>
                    <a:pt x="399923" y="836930"/>
                  </a:lnTo>
                  <a:lnTo>
                    <a:pt x="398780" y="836930"/>
                  </a:lnTo>
                  <a:lnTo>
                    <a:pt x="397637" y="838835"/>
                  </a:lnTo>
                  <a:lnTo>
                    <a:pt x="398780" y="838200"/>
                  </a:lnTo>
                  <a:lnTo>
                    <a:pt x="397764" y="840460"/>
                  </a:lnTo>
                  <a:lnTo>
                    <a:pt x="402209" y="839470"/>
                  </a:lnTo>
                  <a:lnTo>
                    <a:pt x="402209" y="838200"/>
                  </a:lnTo>
                  <a:lnTo>
                    <a:pt x="403352" y="836930"/>
                  </a:lnTo>
                  <a:lnTo>
                    <a:pt x="402209" y="836930"/>
                  </a:lnTo>
                  <a:lnTo>
                    <a:pt x="406781" y="833120"/>
                  </a:lnTo>
                  <a:close/>
                </a:path>
                <a:path w="713739" h="951864">
                  <a:moveTo>
                    <a:pt x="411480" y="894969"/>
                  </a:moveTo>
                  <a:lnTo>
                    <a:pt x="409575" y="893191"/>
                  </a:lnTo>
                  <a:lnTo>
                    <a:pt x="406019" y="891286"/>
                  </a:lnTo>
                  <a:lnTo>
                    <a:pt x="402463" y="887730"/>
                  </a:lnTo>
                  <a:lnTo>
                    <a:pt x="402463" y="893191"/>
                  </a:lnTo>
                  <a:lnTo>
                    <a:pt x="406019" y="896874"/>
                  </a:lnTo>
                  <a:lnTo>
                    <a:pt x="411480" y="894969"/>
                  </a:lnTo>
                  <a:close/>
                </a:path>
                <a:path w="713739" h="951864">
                  <a:moveTo>
                    <a:pt x="411480" y="847979"/>
                  </a:moveTo>
                  <a:lnTo>
                    <a:pt x="409829" y="847979"/>
                  </a:lnTo>
                  <a:lnTo>
                    <a:pt x="408838" y="847420"/>
                  </a:lnTo>
                  <a:lnTo>
                    <a:pt x="408051" y="851027"/>
                  </a:lnTo>
                  <a:lnTo>
                    <a:pt x="411480" y="847979"/>
                  </a:lnTo>
                  <a:close/>
                </a:path>
                <a:path w="713739" h="951864">
                  <a:moveTo>
                    <a:pt x="412877" y="853694"/>
                  </a:moveTo>
                  <a:lnTo>
                    <a:pt x="411480" y="856234"/>
                  </a:lnTo>
                  <a:lnTo>
                    <a:pt x="412877" y="856234"/>
                  </a:lnTo>
                  <a:lnTo>
                    <a:pt x="412877" y="853694"/>
                  </a:lnTo>
                  <a:close/>
                </a:path>
                <a:path w="713739" h="951864">
                  <a:moveTo>
                    <a:pt x="418084" y="854964"/>
                  </a:moveTo>
                  <a:lnTo>
                    <a:pt x="417131" y="854671"/>
                  </a:lnTo>
                  <a:lnTo>
                    <a:pt x="416687" y="854964"/>
                  </a:lnTo>
                  <a:lnTo>
                    <a:pt x="416687" y="855408"/>
                  </a:lnTo>
                  <a:lnTo>
                    <a:pt x="418084" y="854964"/>
                  </a:lnTo>
                  <a:close/>
                </a:path>
                <a:path w="713739" h="951864">
                  <a:moveTo>
                    <a:pt x="419227" y="832485"/>
                  </a:moveTo>
                  <a:lnTo>
                    <a:pt x="418084" y="831850"/>
                  </a:lnTo>
                  <a:lnTo>
                    <a:pt x="417322" y="831850"/>
                  </a:lnTo>
                  <a:lnTo>
                    <a:pt x="416941" y="833120"/>
                  </a:lnTo>
                  <a:lnTo>
                    <a:pt x="419227" y="832485"/>
                  </a:lnTo>
                  <a:close/>
                </a:path>
                <a:path w="713739" h="951864">
                  <a:moveTo>
                    <a:pt x="420624" y="851027"/>
                  </a:moveTo>
                  <a:lnTo>
                    <a:pt x="418084" y="851027"/>
                  </a:lnTo>
                  <a:lnTo>
                    <a:pt x="414020" y="853694"/>
                  </a:lnTo>
                  <a:lnTo>
                    <a:pt x="417017" y="854633"/>
                  </a:lnTo>
                  <a:lnTo>
                    <a:pt x="420624" y="851027"/>
                  </a:lnTo>
                  <a:close/>
                </a:path>
                <a:path w="713739" h="951864">
                  <a:moveTo>
                    <a:pt x="421513" y="831850"/>
                  </a:moveTo>
                  <a:lnTo>
                    <a:pt x="419227" y="832485"/>
                  </a:lnTo>
                  <a:lnTo>
                    <a:pt x="420370" y="833120"/>
                  </a:lnTo>
                  <a:lnTo>
                    <a:pt x="418084" y="838200"/>
                  </a:lnTo>
                  <a:lnTo>
                    <a:pt x="421513" y="836930"/>
                  </a:lnTo>
                  <a:lnTo>
                    <a:pt x="421513" y="834390"/>
                  </a:lnTo>
                  <a:lnTo>
                    <a:pt x="421513" y="831850"/>
                  </a:lnTo>
                  <a:close/>
                </a:path>
                <a:path w="713739" h="951864">
                  <a:moveTo>
                    <a:pt x="421741" y="456692"/>
                  </a:moveTo>
                  <a:lnTo>
                    <a:pt x="420370" y="457200"/>
                  </a:lnTo>
                  <a:lnTo>
                    <a:pt x="421513" y="457200"/>
                  </a:lnTo>
                  <a:lnTo>
                    <a:pt x="421741" y="456692"/>
                  </a:lnTo>
                  <a:close/>
                </a:path>
                <a:path w="713739" h="951864">
                  <a:moveTo>
                    <a:pt x="424942" y="443865"/>
                  </a:moveTo>
                  <a:lnTo>
                    <a:pt x="423799" y="444500"/>
                  </a:lnTo>
                  <a:lnTo>
                    <a:pt x="424942" y="444500"/>
                  </a:lnTo>
                  <a:lnTo>
                    <a:pt x="424942" y="443865"/>
                  </a:lnTo>
                  <a:close/>
                </a:path>
                <a:path w="713739" h="951864">
                  <a:moveTo>
                    <a:pt x="425856" y="900353"/>
                  </a:moveTo>
                  <a:lnTo>
                    <a:pt x="422656" y="899160"/>
                  </a:lnTo>
                  <a:lnTo>
                    <a:pt x="422656" y="901700"/>
                  </a:lnTo>
                  <a:lnTo>
                    <a:pt x="424942" y="901700"/>
                  </a:lnTo>
                  <a:lnTo>
                    <a:pt x="425856" y="900353"/>
                  </a:lnTo>
                  <a:close/>
                </a:path>
                <a:path w="713739" h="951864">
                  <a:moveTo>
                    <a:pt x="427228" y="899160"/>
                  </a:moveTo>
                  <a:lnTo>
                    <a:pt x="426897" y="898804"/>
                  </a:lnTo>
                  <a:lnTo>
                    <a:pt x="425856" y="900353"/>
                  </a:lnTo>
                  <a:lnTo>
                    <a:pt x="426085" y="900430"/>
                  </a:lnTo>
                  <a:lnTo>
                    <a:pt x="427228" y="899160"/>
                  </a:lnTo>
                  <a:close/>
                </a:path>
                <a:path w="713739" h="951864">
                  <a:moveTo>
                    <a:pt x="427228" y="454660"/>
                  </a:moveTo>
                  <a:lnTo>
                    <a:pt x="426085" y="452120"/>
                  </a:lnTo>
                  <a:lnTo>
                    <a:pt x="424942" y="454660"/>
                  </a:lnTo>
                  <a:lnTo>
                    <a:pt x="422656" y="454660"/>
                  </a:lnTo>
                  <a:lnTo>
                    <a:pt x="421741" y="456692"/>
                  </a:lnTo>
                  <a:lnTo>
                    <a:pt x="427228" y="454660"/>
                  </a:lnTo>
                  <a:close/>
                </a:path>
                <a:path w="713739" h="951864">
                  <a:moveTo>
                    <a:pt x="428078" y="670560"/>
                  </a:moveTo>
                  <a:lnTo>
                    <a:pt x="427228" y="670560"/>
                  </a:lnTo>
                  <a:lnTo>
                    <a:pt x="426847" y="671410"/>
                  </a:lnTo>
                  <a:lnTo>
                    <a:pt x="427228" y="671830"/>
                  </a:lnTo>
                  <a:lnTo>
                    <a:pt x="428078" y="670560"/>
                  </a:lnTo>
                  <a:close/>
                </a:path>
                <a:path w="713739" h="951864">
                  <a:moveTo>
                    <a:pt x="430657" y="666750"/>
                  </a:moveTo>
                  <a:lnTo>
                    <a:pt x="428078" y="670560"/>
                  </a:lnTo>
                  <a:lnTo>
                    <a:pt x="429514" y="670560"/>
                  </a:lnTo>
                  <a:lnTo>
                    <a:pt x="430657" y="669290"/>
                  </a:lnTo>
                  <a:lnTo>
                    <a:pt x="430657" y="666750"/>
                  </a:lnTo>
                  <a:close/>
                </a:path>
                <a:path w="713739" h="951864">
                  <a:moveTo>
                    <a:pt x="430695" y="841641"/>
                  </a:moveTo>
                  <a:lnTo>
                    <a:pt x="430657" y="839470"/>
                  </a:lnTo>
                  <a:lnTo>
                    <a:pt x="428371" y="842010"/>
                  </a:lnTo>
                  <a:lnTo>
                    <a:pt x="430695" y="841641"/>
                  </a:lnTo>
                  <a:close/>
                </a:path>
                <a:path w="713739" h="951864">
                  <a:moveTo>
                    <a:pt x="434467" y="466521"/>
                  </a:moveTo>
                  <a:lnTo>
                    <a:pt x="432943" y="467360"/>
                  </a:lnTo>
                  <a:lnTo>
                    <a:pt x="434086" y="467360"/>
                  </a:lnTo>
                  <a:lnTo>
                    <a:pt x="434467" y="466521"/>
                  </a:lnTo>
                  <a:close/>
                </a:path>
                <a:path w="713739" h="951864">
                  <a:moveTo>
                    <a:pt x="435229" y="673100"/>
                  </a:moveTo>
                  <a:lnTo>
                    <a:pt x="434454" y="673950"/>
                  </a:lnTo>
                  <a:lnTo>
                    <a:pt x="435229" y="673735"/>
                  </a:lnTo>
                  <a:lnTo>
                    <a:pt x="435229" y="673100"/>
                  </a:lnTo>
                  <a:close/>
                </a:path>
                <a:path w="713739" h="951864">
                  <a:moveTo>
                    <a:pt x="436372" y="872490"/>
                  </a:moveTo>
                  <a:lnTo>
                    <a:pt x="435876" y="872490"/>
                  </a:lnTo>
                  <a:lnTo>
                    <a:pt x="435737" y="872845"/>
                  </a:lnTo>
                  <a:lnTo>
                    <a:pt x="436372" y="872490"/>
                  </a:lnTo>
                  <a:close/>
                </a:path>
                <a:path w="713739" h="951864">
                  <a:moveTo>
                    <a:pt x="436372" y="871220"/>
                  </a:moveTo>
                  <a:lnTo>
                    <a:pt x="432943" y="872490"/>
                  </a:lnTo>
                  <a:lnTo>
                    <a:pt x="435876" y="872490"/>
                  </a:lnTo>
                  <a:lnTo>
                    <a:pt x="436372" y="871220"/>
                  </a:lnTo>
                  <a:close/>
                </a:path>
                <a:path w="713739" h="951864">
                  <a:moveTo>
                    <a:pt x="436372" y="678180"/>
                  </a:moveTo>
                  <a:lnTo>
                    <a:pt x="435800" y="678180"/>
                  </a:lnTo>
                  <a:lnTo>
                    <a:pt x="435063" y="679272"/>
                  </a:lnTo>
                  <a:lnTo>
                    <a:pt x="436372" y="678180"/>
                  </a:lnTo>
                  <a:close/>
                </a:path>
                <a:path w="713739" h="951864">
                  <a:moveTo>
                    <a:pt x="436791" y="676719"/>
                  </a:moveTo>
                  <a:lnTo>
                    <a:pt x="436753" y="676490"/>
                  </a:lnTo>
                  <a:lnTo>
                    <a:pt x="435229" y="678180"/>
                  </a:lnTo>
                  <a:lnTo>
                    <a:pt x="435800" y="678180"/>
                  </a:lnTo>
                  <a:lnTo>
                    <a:pt x="436791" y="676719"/>
                  </a:lnTo>
                  <a:close/>
                </a:path>
                <a:path w="713739" h="951864">
                  <a:moveTo>
                    <a:pt x="437515" y="678815"/>
                  </a:moveTo>
                  <a:lnTo>
                    <a:pt x="434771" y="680720"/>
                  </a:lnTo>
                  <a:lnTo>
                    <a:pt x="437515" y="680720"/>
                  </a:lnTo>
                  <a:lnTo>
                    <a:pt x="437515" y="678815"/>
                  </a:lnTo>
                  <a:close/>
                </a:path>
                <a:path w="713739" h="951864">
                  <a:moveTo>
                    <a:pt x="437515" y="673100"/>
                  </a:moveTo>
                  <a:lnTo>
                    <a:pt x="435229" y="673735"/>
                  </a:lnTo>
                  <a:lnTo>
                    <a:pt x="435229" y="675652"/>
                  </a:lnTo>
                  <a:lnTo>
                    <a:pt x="437515" y="673100"/>
                  </a:lnTo>
                  <a:close/>
                </a:path>
                <a:path w="713739" h="951864">
                  <a:moveTo>
                    <a:pt x="437515" y="463550"/>
                  </a:moveTo>
                  <a:lnTo>
                    <a:pt x="435229" y="464820"/>
                  </a:lnTo>
                  <a:lnTo>
                    <a:pt x="434467" y="466521"/>
                  </a:lnTo>
                  <a:lnTo>
                    <a:pt x="435229" y="466090"/>
                  </a:lnTo>
                  <a:lnTo>
                    <a:pt x="435229" y="467360"/>
                  </a:lnTo>
                  <a:lnTo>
                    <a:pt x="435991" y="466090"/>
                  </a:lnTo>
                  <a:lnTo>
                    <a:pt x="437515" y="463550"/>
                  </a:lnTo>
                  <a:close/>
                </a:path>
                <a:path w="713739" h="951864">
                  <a:moveTo>
                    <a:pt x="438429" y="678180"/>
                  </a:moveTo>
                  <a:lnTo>
                    <a:pt x="437515" y="678180"/>
                  </a:lnTo>
                  <a:lnTo>
                    <a:pt x="437515" y="678815"/>
                  </a:lnTo>
                  <a:lnTo>
                    <a:pt x="438429" y="678180"/>
                  </a:lnTo>
                  <a:close/>
                </a:path>
                <a:path w="713739" h="951864">
                  <a:moveTo>
                    <a:pt x="438658" y="466090"/>
                  </a:moveTo>
                  <a:lnTo>
                    <a:pt x="435229" y="467360"/>
                  </a:lnTo>
                  <a:lnTo>
                    <a:pt x="435229" y="468630"/>
                  </a:lnTo>
                  <a:lnTo>
                    <a:pt x="437515" y="467360"/>
                  </a:lnTo>
                  <a:lnTo>
                    <a:pt x="438658" y="466090"/>
                  </a:lnTo>
                  <a:close/>
                </a:path>
                <a:path w="713739" h="951864">
                  <a:moveTo>
                    <a:pt x="438658" y="453390"/>
                  </a:moveTo>
                  <a:lnTo>
                    <a:pt x="437515" y="453390"/>
                  </a:lnTo>
                  <a:lnTo>
                    <a:pt x="435229" y="455930"/>
                  </a:lnTo>
                  <a:lnTo>
                    <a:pt x="435229" y="453390"/>
                  </a:lnTo>
                  <a:lnTo>
                    <a:pt x="432943" y="453390"/>
                  </a:lnTo>
                  <a:lnTo>
                    <a:pt x="432943" y="457200"/>
                  </a:lnTo>
                  <a:lnTo>
                    <a:pt x="435229" y="457200"/>
                  </a:lnTo>
                  <a:lnTo>
                    <a:pt x="436372" y="455930"/>
                  </a:lnTo>
                  <a:lnTo>
                    <a:pt x="438658" y="453390"/>
                  </a:lnTo>
                  <a:close/>
                </a:path>
                <a:path w="713739" h="951864">
                  <a:moveTo>
                    <a:pt x="439039" y="907630"/>
                  </a:moveTo>
                  <a:lnTo>
                    <a:pt x="438658" y="906780"/>
                  </a:lnTo>
                  <a:lnTo>
                    <a:pt x="435229" y="909320"/>
                  </a:lnTo>
                  <a:lnTo>
                    <a:pt x="439039" y="907630"/>
                  </a:lnTo>
                  <a:close/>
                </a:path>
                <a:path w="713739" h="951864">
                  <a:moveTo>
                    <a:pt x="439801" y="677227"/>
                  </a:moveTo>
                  <a:lnTo>
                    <a:pt x="438429" y="678180"/>
                  </a:lnTo>
                  <a:lnTo>
                    <a:pt x="439801" y="678180"/>
                  </a:lnTo>
                  <a:lnTo>
                    <a:pt x="439801" y="677227"/>
                  </a:lnTo>
                  <a:close/>
                </a:path>
                <a:path w="713739" h="951864">
                  <a:moveTo>
                    <a:pt x="439801" y="455930"/>
                  </a:moveTo>
                  <a:lnTo>
                    <a:pt x="435229" y="457200"/>
                  </a:lnTo>
                  <a:lnTo>
                    <a:pt x="432943" y="458470"/>
                  </a:lnTo>
                  <a:lnTo>
                    <a:pt x="434086" y="458470"/>
                  </a:lnTo>
                  <a:lnTo>
                    <a:pt x="432943" y="461010"/>
                  </a:lnTo>
                  <a:lnTo>
                    <a:pt x="435229" y="461010"/>
                  </a:lnTo>
                  <a:lnTo>
                    <a:pt x="439801" y="455930"/>
                  </a:lnTo>
                  <a:close/>
                </a:path>
                <a:path w="713739" h="951864">
                  <a:moveTo>
                    <a:pt x="440613" y="907516"/>
                  </a:moveTo>
                  <a:lnTo>
                    <a:pt x="439902" y="907249"/>
                  </a:lnTo>
                  <a:lnTo>
                    <a:pt x="439039" y="907630"/>
                  </a:lnTo>
                  <a:lnTo>
                    <a:pt x="439801" y="909320"/>
                  </a:lnTo>
                  <a:lnTo>
                    <a:pt x="440613" y="907516"/>
                  </a:lnTo>
                  <a:close/>
                </a:path>
                <a:path w="713739" h="951864">
                  <a:moveTo>
                    <a:pt x="441515" y="679450"/>
                  </a:moveTo>
                  <a:lnTo>
                    <a:pt x="441388" y="679196"/>
                  </a:lnTo>
                  <a:lnTo>
                    <a:pt x="440944" y="679450"/>
                  </a:lnTo>
                  <a:lnTo>
                    <a:pt x="441515" y="679450"/>
                  </a:lnTo>
                  <a:close/>
                </a:path>
                <a:path w="713739" h="951864">
                  <a:moveTo>
                    <a:pt x="442087" y="671830"/>
                  </a:moveTo>
                  <a:lnTo>
                    <a:pt x="438658" y="673100"/>
                  </a:lnTo>
                  <a:lnTo>
                    <a:pt x="439801" y="673100"/>
                  </a:lnTo>
                  <a:lnTo>
                    <a:pt x="437515" y="674370"/>
                  </a:lnTo>
                  <a:lnTo>
                    <a:pt x="437515" y="673100"/>
                  </a:lnTo>
                  <a:lnTo>
                    <a:pt x="436372" y="675652"/>
                  </a:lnTo>
                  <a:lnTo>
                    <a:pt x="436753" y="676490"/>
                  </a:lnTo>
                  <a:lnTo>
                    <a:pt x="437489" y="675678"/>
                  </a:lnTo>
                  <a:lnTo>
                    <a:pt x="436930" y="676490"/>
                  </a:lnTo>
                  <a:lnTo>
                    <a:pt x="436943" y="676910"/>
                  </a:lnTo>
                  <a:lnTo>
                    <a:pt x="437515" y="678180"/>
                  </a:lnTo>
                  <a:lnTo>
                    <a:pt x="438264" y="675652"/>
                  </a:lnTo>
                  <a:lnTo>
                    <a:pt x="437502" y="675652"/>
                  </a:lnTo>
                  <a:lnTo>
                    <a:pt x="438658" y="674370"/>
                  </a:lnTo>
                  <a:lnTo>
                    <a:pt x="438264" y="675652"/>
                  </a:lnTo>
                  <a:lnTo>
                    <a:pt x="439801" y="675652"/>
                  </a:lnTo>
                  <a:lnTo>
                    <a:pt x="439801" y="677227"/>
                  </a:lnTo>
                  <a:lnTo>
                    <a:pt x="442074" y="675652"/>
                  </a:lnTo>
                  <a:lnTo>
                    <a:pt x="442087" y="671830"/>
                  </a:lnTo>
                  <a:close/>
                </a:path>
                <a:path w="713739" h="951864">
                  <a:moveTo>
                    <a:pt x="443699" y="684009"/>
                  </a:moveTo>
                  <a:lnTo>
                    <a:pt x="442087" y="685800"/>
                  </a:lnTo>
                  <a:lnTo>
                    <a:pt x="443204" y="685495"/>
                  </a:lnTo>
                  <a:lnTo>
                    <a:pt x="443699" y="684009"/>
                  </a:lnTo>
                  <a:close/>
                </a:path>
                <a:path w="713739" h="951864">
                  <a:moveTo>
                    <a:pt x="445389" y="679450"/>
                  </a:moveTo>
                  <a:lnTo>
                    <a:pt x="441515" y="679450"/>
                  </a:lnTo>
                  <a:lnTo>
                    <a:pt x="442087" y="680720"/>
                  </a:lnTo>
                  <a:lnTo>
                    <a:pt x="442087" y="681990"/>
                  </a:lnTo>
                  <a:lnTo>
                    <a:pt x="445389" y="679450"/>
                  </a:lnTo>
                  <a:close/>
                </a:path>
                <a:path w="713739" h="951864">
                  <a:moveTo>
                    <a:pt x="445389" y="676910"/>
                  </a:moveTo>
                  <a:lnTo>
                    <a:pt x="442087" y="676910"/>
                  </a:lnTo>
                  <a:lnTo>
                    <a:pt x="442087" y="675652"/>
                  </a:lnTo>
                  <a:lnTo>
                    <a:pt x="440944" y="678180"/>
                  </a:lnTo>
                  <a:lnTo>
                    <a:pt x="441388" y="679196"/>
                  </a:lnTo>
                  <a:lnTo>
                    <a:pt x="445389" y="676910"/>
                  </a:lnTo>
                  <a:close/>
                </a:path>
                <a:path w="713739" h="951864">
                  <a:moveTo>
                    <a:pt x="446049" y="683907"/>
                  </a:moveTo>
                  <a:lnTo>
                    <a:pt x="445414" y="683666"/>
                  </a:lnTo>
                  <a:lnTo>
                    <a:pt x="444373" y="684530"/>
                  </a:lnTo>
                  <a:lnTo>
                    <a:pt x="446049" y="683907"/>
                  </a:lnTo>
                  <a:close/>
                </a:path>
                <a:path w="713739" h="951864">
                  <a:moveTo>
                    <a:pt x="447675" y="582930"/>
                  </a:moveTo>
                  <a:lnTo>
                    <a:pt x="447370" y="583069"/>
                  </a:lnTo>
                  <a:lnTo>
                    <a:pt x="447675" y="584200"/>
                  </a:lnTo>
                  <a:lnTo>
                    <a:pt x="447675" y="582930"/>
                  </a:lnTo>
                  <a:close/>
                </a:path>
                <a:path w="713739" h="951864">
                  <a:moveTo>
                    <a:pt x="448056" y="873887"/>
                  </a:moveTo>
                  <a:lnTo>
                    <a:pt x="444525" y="876173"/>
                  </a:lnTo>
                  <a:lnTo>
                    <a:pt x="448056" y="876173"/>
                  </a:lnTo>
                  <a:lnTo>
                    <a:pt x="448056" y="873887"/>
                  </a:lnTo>
                  <a:close/>
                </a:path>
                <a:path w="713739" h="951864">
                  <a:moveTo>
                    <a:pt x="448284" y="477443"/>
                  </a:moveTo>
                  <a:lnTo>
                    <a:pt x="446659" y="478790"/>
                  </a:lnTo>
                  <a:lnTo>
                    <a:pt x="448208" y="477596"/>
                  </a:lnTo>
                  <a:lnTo>
                    <a:pt x="448284" y="477443"/>
                  </a:lnTo>
                  <a:close/>
                </a:path>
                <a:path w="713739" h="951864">
                  <a:moveTo>
                    <a:pt x="448945" y="914400"/>
                  </a:moveTo>
                  <a:lnTo>
                    <a:pt x="446659" y="914400"/>
                  </a:lnTo>
                  <a:lnTo>
                    <a:pt x="445389" y="914400"/>
                  </a:lnTo>
                  <a:lnTo>
                    <a:pt x="443103" y="919480"/>
                  </a:lnTo>
                  <a:lnTo>
                    <a:pt x="446709" y="916978"/>
                  </a:lnTo>
                  <a:lnTo>
                    <a:pt x="448945" y="914400"/>
                  </a:lnTo>
                  <a:close/>
                </a:path>
                <a:path w="713739" h="951864">
                  <a:moveTo>
                    <a:pt x="448945" y="680720"/>
                  </a:moveTo>
                  <a:lnTo>
                    <a:pt x="444373" y="681990"/>
                  </a:lnTo>
                  <a:lnTo>
                    <a:pt x="443699" y="684009"/>
                  </a:lnTo>
                  <a:lnTo>
                    <a:pt x="444373" y="683260"/>
                  </a:lnTo>
                  <a:lnTo>
                    <a:pt x="445414" y="683666"/>
                  </a:lnTo>
                  <a:lnTo>
                    <a:pt x="445897" y="683260"/>
                  </a:lnTo>
                  <a:lnTo>
                    <a:pt x="448945" y="680720"/>
                  </a:lnTo>
                  <a:close/>
                </a:path>
                <a:path w="713739" h="951864">
                  <a:moveTo>
                    <a:pt x="448945" y="462280"/>
                  </a:moveTo>
                  <a:lnTo>
                    <a:pt x="445389" y="462280"/>
                  </a:lnTo>
                  <a:lnTo>
                    <a:pt x="443103" y="466090"/>
                  </a:lnTo>
                  <a:lnTo>
                    <a:pt x="448945" y="462280"/>
                  </a:lnTo>
                  <a:close/>
                </a:path>
                <a:path w="713739" h="951864">
                  <a:moveTo>
                    <a:pt x="449414" y="469544"/>
                  </a:moveTo>
                  <a:lnTo>
                    <a:pt x="448945" y="469900"/>
                  </a:lnTo>
                  <a:lnTo>
                    <a:pt x="449326" y="469696"/>
                  </a:lnTo>
                  <a:lnTo>
                    <a:pt x="449414" y="469544"/>
                  </a:lnTo>
                  <a:close/>
                </a:path>
                <a:path w="713739" h="951864">
                  <a:moveTo>
                    <a:pt x="449961" y="468630"/>
                  </a:moveTo>
                  <a:lnTo>
                    <a:pt x="446303" y="470662"/>
                  </a:lnTo>
                  <a:lnTo>
                    <a:pt x="446659" y="471170"/>
                  </a:lnTo>
                  <a:lnTo>
                    <a:pt x="449656" y="469125"/>
                  </a:lnTo>
                  <a:lnTo>
                    <a:pt x="449961" y="468630"/>
                  </a:lnTo>
                  <a:close/>
                </a:path>
                <a:path w="713739" h="951864">
                  <a:moveTo>
                    <a:pt x="451231" y="919480"/>
                  </a:moveTo>
                  <a:lnTo>
                    <a:pt x="449961" y="918210"/>
                  </a:lnTo>
                  <a:lnTo>
                    <a:pt x="449961" y="916940"/>
                  </a:lnTo>
                  <a:lnTo>
                    <a:pt x="449961" y="915670"/>
                  </a:lnTo>
                  <a:lnTo>
                    <a:pt x="448945" y="916940"/>
                  </a:lnTo>
                  <a:lnTo>
                    <a:pt x="448945" y="915428"/>
                  </a:lnTo>
                  <a:lnTo>
                    <a:pt x="446709" y="916978"/>
                  </a:lnTo>
                  <a:lnTo>
                    <a:pt x="451231" y="919480"/>
                  </a:lnTo>
                  <a:close/>
                </a:path>
                <a:path w="713739" h="951864">
                  <a:moveTo>
                    <a:pt x="451231" y="681990"/>
                  </a:moveTo>
                  <a:lnTo>
                    <a:pt x="446049" y="683907"/>
                  </a:lnTo>
                  <a:lnTo>
                    <a:pt x="447675" y="684530"/>
                  </a:lnTo>
                  <a:lnTo>
                    <a:pt x="451231" y="681990"/>
                  </a:lnTo>
                  <a:close/>
                </a:path>
                <a:path w="713739" h="951864">
                  <a:moveTo>
                    <a:pt x="452056" y="922629"/>
                  </a:moveTo>
                  <a:lnTo>
                    <a:pt x="451713" y="921334"/>
                  </a:lnTo>
                  <a:lnTo>
                    <a:pt x="449961" y="923290"/>
                  </a:lnTo>
                  <a:lnTo>
                    <a:pt x="452056" y="922629"/>
                  </a:lnTo>
                  <a:close/>
                </a:path>
                <a:path w="713739" h="951864">
                  <a:moveTo>
                    <a:pt x="452247" y="467360"/>
                  </a:moveTo>
                  <a:lnTo>
                    <a:pt x="449656" y="469125"/>
                  </a:lnTo>
                  <a:lnTo>
                    <a:pt x="449414" y="469544"/>
                  </a:lnTo>
                  <a:lnTo>
                    <a:pt x="452247" y="467360"/>
                  </a:lnTo>
                  <a:close/>
                </a:path>
                <a:path w="713739" h="951864">
                  <a:moveTo>
                    <a:pt x="452526" y="468998"/>
                  </a:moveTo>
                  <a:lnTo>
                    <a:pt x="451218" y="468630"/>
                  </a:lnTo>
                  <a:lnTo>
                    <a:pt x="449326" y="469696"/>
                  </a:lnTo>
                  <a:lnTo>
                    <a:pt x="447890" y="472071"/>
                  </a:lnTo>
                  <a:lnTo>
                    <a:pt x="448310" y="472224"/>
                  </a:lnTo>
                  <a:lnTo>
                    <a:pt x="451231" y="471170"/>
                  </a:lnTo>
                  <a:lnTo>
                    <a:pt x="452526" y="468998"/>
                  </a:lnTo>
                  <a:close/>
                </a:path>
                <a:path w="713739" h="951864">
                  <a:moveTo>
                    <a:pt x="453517" y="476250"/>
                  </a:moveTo>
                  <a:lnTo>
                    <a:pt x="451231" y="477520"/>
                  </a:lnTo>
                  <a:lnTo>
                    <a:pt x="451739" y="477520"/>
                  </a:lnTo>
                  <a:lnTo>
                    <a:pt x="453517" y="476250"/>
                  </a:lnTo>
                  <a:close/>
                </a:path>
                <a:path w="713739" h="951864">
                  <a:moveTo>
                    <a:pt x="454152" y="693547"/>
                  </a:moveTo>
                  <a:lnTo>
                    <a:pt x="452628" y="695452"/>
                  </a:lnTo>
                  <a:lnTo>
                    <a:pt x="454152" y="695452"/>
                  </a:lnTo>
                  <a:lnTo>
                    <a:pt x="454152" y="693547"/>
                  </a:lnTo>
                  <a:close/>
                </a:path>
                <a:path w="713739" h="951864">
                  <a:moveTo>
                    <a:pt x="454533" y="918210"/>
                  </a:moveTo>
                  <a:lnTo>
                    <a:pt x="451231" y="919480"/>
                  </a:lnTo>
                  <a:lnTo>
                    <a:pt x="451713" y="921334"/>
                  </a:lnTo>
                  <a:lnTo>
                    <a:pt x="454533" y="918210"/>
                  </a:lnTo>
                  <a:close/>
                </a:path>
                <a:path w="713739" h="951864">
                  <a:moveTo>
                    <a:pt x="456819" y="473710"/>
                  </a:moveTo>
                  <a:lnTo>
                    <a:pt x="455803" y="474980"/>
                  </a:lnTo>
                  <a:lnTo>
                    <a:pt x="456247" y="474980"/>
                  </a:lnTo>
                  <a:lnTo>
                    <a:pt x="456819" y="473710"/>
                  </a:lnTo>
                  <a:close/>
                </a:path>
                <a:path w="713739" h="951864">
                  <a:moveTo>
                    <a:pt x="457073" y="686308"/>
                  </a:moveTo>
                  <a:lnTo>
                    <a:pt x="452628" y="689991"/>
                  </a:lnTo>
                  <a:lnTo>
                    <a:pt x="448056" y="695452"/>
                  </a:lnTo>
                  <a:lnTo>
                    <a:pt x="455676" y="689991"/>
                  </a:lnTo>
                  <a:lnTo>
                    <a:pt x="454152" y="693547"/>
                  </a:lnTo>
                  <a:lnTo>
                    <a:pt x="457073" y="693547"/>
                  </a:lnTo>
                  <a:lnTo>
                    <a:pt x="457073" y="691896"/>
                  </a:lnTo>
                  <a:lnTo>
                    <a:pt x="455676" y="691896"/>
                  </a:lnTo>
                  <a:lnTo>
                    <a:pt x="456145" y="689991"/>
                  </a:lnTo>
                  <a:lnTo>
                    <a:pt x="457073" y="686308"/>
                  </a:lnTo>
                  <a:close/>
                </a:path>
                <a:path w="713739" h="951864">
                  <a:moveTo>
                    <a:pt x="457962" y="920750"/>
                  </a:moveTo>
                  <a:lnTo>
                    <a:pt x="452056" y="922629"/>
                  </a:lnTo>
                  <a:lnTo>
                    <a:pt x="452247" y="923290"/>
                  </a:lnTo>
                  <a:lnTo>
                    <a:pt x="456819" y="924560"/>
                  </a:lnTo>
                  <a:lnTo>
                    <a:pt x="457962" y="920750"/>
                  </a:lnTo>
                  <a:close/>
                </a:path>
                <a:path w="713739" h="951864">
                  <a:moveTo>
                    <a:pt x="459613" y="469696"/>
                  </a:moveTo>
                  <a:lnTo>
                    <a:pt x="459587" y="469544"/>
                  </a:lnTo>
                  <a:lnTo>
                    <a:pt x="457962" y="468630"/>
                  </a:lnTo>
                  <a:lnTo>
                    <a:pt x="455803" y="468630"/>
                  </a:lnTo>
                  <a:lnTo>
                    <a:pt x="459105" y="466090"/>
                  </a:lnTo>
                  <a:lnTo>
                    <a:pt x="456819" y="466090"/>
                  </a:lnTo>
                  <a:lnTo>
                    <a:pt x="457962" y="464820"/>
                  </a:lnTo>
                  <a:lnTo>
                    <a:pt x="455803" y="466090"/>
                  </a:lnTo>
                  <a:lnTo>
                    <a:pt x="453504" y="467360"/>
                  </a:lnTo>
                  <a:lnTo>
                    <a:pt x="452526" y="468998"/>
                  </a:lnTo>
                  <a:lnTo>
                    <a:pt x="455803" y="469900"/>
                  </a:lnTo>
                  <a:lnTo>
                    <a:pt x="451231" y="472440"/>
                  </a:lnTo>
                  <a:lnTo>
                    <a:pt x="456819" y="473710"/>
                  </a:lnTo>
                  <a:lnTo>
                    <a:pt x="455803" y="472440"/>
                  </a:lnTo>
                  <a:lnTo>
                    <a:pt x="459079" y="470573"/>
                  </a:lnTo>
                  <a:lnTo>
                    <a:pt x="459613" y="469696"/>
                  </a:lnTo>
                  <a:close/>
                </a:path>
                <a:path w="713739" h="951864">
                  <a:moveTo>
                    <a:pt x="460248" y="867410"/>
                  </a:moveTo>
                  <a:lnTo>
                    <a:pt x="456819" y="868680"/>
                  </a:lnTo>
                  <a:lnTo>
                    <a:pt x="459105" y="868680"/>
                  </a:lnTo>
                  <a:lnTo>
                    <a:pt x="460248" y="867410"/>
                  </a:lnTo>
                  <a:close/>
                </a:path>
                <a:path w="713739" h="951864">
                  <a:moveTo>
                    <a:pt x="462534" y="488950"/>
                  </a:moveTo>
                  <a:lnTo>
                    <a:pt x="461810" y="489267"/>
                  </a:lnTo>
                  <a:lnTo>
                    <a:pt x="461391" y="490220"/>
                  </a:lnTo>
                  <a:lnTo>
                    <a:pt x="462534" y="488950"/>
                  </a:lnTo>
                  <a:close/>
                </a:path>
                <a:path w="713739" h="951864">
                  <a:moveTo>
                    <a:pt x="462534" y="467360"/>
                  </a:moveTo>
                  <a:lnTo>
                    <a:pt x="457962" y="468630"/>
                  </a:lnTo>
                  <a:lnTo>
                    <a:pt x="460248" y="468630"/>
                  </a:lnTo>
                  <a:lnTo>
                    <a:pt x="462534" y="467360"/>
                  </a:lnTo>
                  <a:close/>
                </a:path>
                <a:path w="713739" h="951864">
                  <a:moveTo>
                    <a:pt x="465963" y="924560"/>
                  </a:moveTo>
                  <a:lnTo>
                    <a:pt x="464820" y="924560"/>
                  </a:lnTo>
                  <a:lnTo>
                    <a:pt x="461391" y="927100"/>
                  </a:lnTo>
                  <a:lnTo>
                    <a:pt x="463677" y="927100"/>
                  </a:lnTo>
                  <a:lnTo>
                    <a:pt x="465963" y="924560"/>
                  </a:lnTo>
                  <a:close/>
                </a:path>
                <a:path w="713739" h="951864">
                  <a:moveTo>
                    <a:pt x="468249" y="509270"/>
                  </a:moveTo>
                  <a:lnTo>
                    <a:pt x="467106" y="510540"/>
                  </a:lnTo>
                  <a:lnTo>
                    <a:pt x="468249" y="509701"/>
                  </a:lnTo>
                  <a:lnTo>
                    <a:pt x="468249" y="509270"/>
                  </a:lnTo>
                  <a:close/>
                </a:path>
                <a:path w="713739" h="951864">
                  <a:moveTo>
                    <a:pt x="470154" y="712050"/>
                  </a:moveTo>
                  <a:lnTo>
                    <a:pt x="469392" y="712470"/>
                  </a:lnTo>
                  <a:lnTo>
                    <a:pt x="468706" y="713994"/>
                  </a:lnTo>
                  <a:lnTo>
                    <a:pt x="469392" y="713740"/>
                  </a:lnTo>
                  <a:lnTo>
                    <a:pt x="470154" y="712050"/>
                  </a:lnTo>
                  <a:close/>
                </a:path>
                <a:path w="713739" h="951864">
                  <a:moveTo>
                    <a:pt x="470535" y="488950"/>
                  </a:moveTo>
                  <a:lnTo>
                    <a:pt x="469392" y="488950"/>
                  </a:lnTo>
                  <a:lnTo>
                    <a:pt x="467664" y="490855"/>
                  </a:lnTo>
                  <a:lnTo>
                    <a:pt x="468249" y="491490"/>
                  </a:lnTo>
                  <a:lnTo>
                    <a:pt x="470535" y="488950"/>
                  </a:lnTo>
                  <a:close/>
                </a:path>
                <a:path w="713739" h="951864">
                  <a:moveTo>
                    <a:pt x="471043" y="890778"/>
                  </a:moveTo>
                  <a:lnTo>
                    <a:pt x="468630" y="887857"/>
                  </a:lnTo>
                  <a:lnTo>
                    <a:pt x="466471" y="893699"/>
                  </a:lnTo>
                  <a:lnTo>
                    <a:pt x="468630" y="893699"/>
                  </a:lnTo>
                  <a:lnTo>
                    <a:pt x="468630" y="890778"/>
                  </a:lnTo>
                  <a:lnTo>
                    <a:pt x="471043" y="890778"/>
                  </a:lnTo>
                  <a:close/>
                </a:path>
                <a:path w="713739" h="951864">
                  <a:moveTo>
                    <a:pt x="472478" y="713600"/>
                  </a:moveTo>
                  <a:lnTo>
                    <a:pt x="468249" y="716280"/>
                  </a:lnTo>
                  <a:lnTo>
                    <a:pt x="471678" y="716280"/>
                  </a:lnTo>
                  <a:lnTo>
                    <a:pt x="472478" y="713600"/>
                  </a:lnTo>
                  <a:close/>
                </a:path>
                <a:path w="713739" h="951864">
                  <a:moveTo>
                    <a:pt x="472821" y="906780"/>
                  </a:moveTo>
                  <a:lnTo>
                    <a:pt x="471678" y="906780"/>
                  </a:lnTo>
                  <a:lnTo>
                    <a:pt x="469392" y="910590"/>
                  </a:lnTo>
                  <a:lnTo>
                    <a:pt x="471678" y="909320"/>
                  </a:lnTo>
                  <a:lnTo>
                    <a:pt x="472821" y="906780"/>
                  </a:lnTo>
                  <a:close/>
                </a:path>
                <a:path w="713739" h="951864">
                  <a:moveTo>
                    <a:pt x="473964" y="709930"/>
                  </a:moveTo>
                  <a:lnTo>
                    <a:pt x="472821" y="708660"/>
                  </a:lnTo>
                  <a:lnTo>
                    <a:pt x="470535" y="711200"/>
                  </a:lnTo>
                  <a:lnTo>
                    <a:pt x="470154" y="712050"/>
                  </a:lnTo>
                  <a:lnTo>
                    <a:pt x="471678" y="711200"/>
                  </a:lnTo>
                  <a:lnTo>
                    <a:pt x="473964" y="711200"/>
                  </a:lnTo>
                  <a:lnTo>
                    <a:pt x="473964" y="709930"/>
                  </a:lnTo>
                  <a:close/>
                </a:path>
                <a:path w="713739" h="951864">
                  <a:moveTo>
                    <a:pt x="474243" y="712470"/>
                  </a:moveTo>
                  <a:lnTo>
                    <a:pt x="473964" y="712470"/>
                  </a:lnTo>
                  <a:lnTo>
                    <a:pt x="472821" y="712470"/>
                  </a:lnTo>
                  <a:lnTo>
                    <a:pt x="472478" y="713600"/>
                  </a:lnTo>
                  <a:lnTo>
                    <a:pt x="474243" y="712470"/>
                  </a:lnTo>
                  <a:close/>
                </a:path>
                <a:path w="713739" h="951864">
                  <a:moveTo>
                    <a:pt x="475107" y="491490"/>
                  </a:moveTo>
                  <a:lnTo>
                    <a:pt x="473189" y="492340"/>
                  </a:lnTo>
                  <a:lnTo>
                    <a:pt x="474713" y="491921"/>
                  </a:lnTo>
                  <a:lnTo>
                    <a:pt x="475107" y="491490"/>
                  </a:lnTo>
                  <a:close/>
                </a:path>
                <a:path w="713739" h="951864">
                  <a:moveTo>
                    <a:pt x="475488" y="887857"/>
                  </a:moveTo>
                  <a:lnTo>
                    <a:pt x="471043" y="890778"/>
                  </a:lnTo>
                  <a:lnTo>
                    <a:pt x="471043" y="893699"/>
                  </a:lnTo>
                  <a:lnTo>
                    <a:pt x="473202" y="893699"/>
                  </a:lnTo>
                  <a:lnTo>
                    <a:pt x="475488" y="887857"/>
                  </a:lnTo>
                  <a:close/>
                </a:path>
                <a:path w="713739" h="951864">
                  <a:moveTo>
                    <a:pt x="475488" y="711200"/>
                  </a:moveTo>
                  <a:lnTo>
                    <a:pt x="473964" y="711200"/>
                  </a:lnTo>
                  <a:lnTo>
                    <a:pt x="473964" y="712050"/>
                  </a:lnTo>
                  <a:lnTo>
                    <a:pt x="474878" y="711708"/>
                  </a:lnTo>
                  <a:lnTo>
                    <a:pt x="475488" y="711200"/>
                  </a:lnTo>
                  <a:close/>
                </a:path>
                <a:path w="713739" h="951864">
                  <a:moveTo>
                    <a:pt x="476250" y="711200"/>
                  </a:moveTo>
                  <a:lnTo>
                    <a:pt x="474878" y="711708"/>
                  </a:lnTo>
                  <a:lnTo>
                    <a:pt x="474459" y="712050"/>
                  </a:lnTo>
                  <a:lnTo>
                    <a:pt x="474916" y="712050"/>
                  </a:lnTo>
                  <a:lnTo>
                    <a:pt x="476250" y="711200"/>
                  </a:lnTo>
                  <a:close/>
                </a:path>
                <a:path w="713739" h="951864">
                  <a:moveTo>
                    <a:pt x="476250" y="492760"/>
                  </a:moveTo>
                  <a:lnTo>
                    <a:pt x="472821" y="495300"/>
                  </a:lnTo>
                  <a:lnTo>
                    <a:pt x="472821" y="494030"/>
                  </a:lnTo>
                  <a:lnTo>
                    <a:pt x="470535" y="496570"/>
                  </a:lnTo>
                  <a:lnTo>
                    <a:pt x="473964" y="496570"/>
                  </a:lnTo>
                  <a:lnTo>
                    <a:pt x="474726" y="495300"/>
                  </a:lnTo>
                  <a:lnTo>
                    <a:pt x="476250" y="492760"/>
                  </a:lnTo>
                  <a:close/>
                </a:path>
                <a:path w="713739" h="951864">
                  <a:moveTo>
                    <a:pt x="476250" y="491490"/>
                  </a:moveTo>
                  <a:lnTo>
                    <a:pt x="474713" y="491921"/>
                  </a:lnTo>
                  <a:lnTo>
                    <a:pt x="472808" y="494030"/>
                  </a:lnTo>
                  <a:lnTo>
                    <a:pt x="475107" y="492760"/>
                  </a:lnTo>
                  <a:lnTo>
                    <a:pt x="476250" y="491490"/>
                  </a:lnTo>
                  <a:close/>
                </a:path>
                <a:path w="713739" h="951864">
                  <a:moveTo>
                    <a:pt x="478536" y="708660"/>
                  </a:moveTo>
                  <a:lnTo>
                    <a:pt x="475488" y="711200"/>
                  </a:lnTo>
                  <a:lnTo>
                    <a:pt x="476250" y="711200"/>
                  </a:lnTo>
                  <a:lnTo>
                    <a:pt x="478536" y="708660"/>
                  </a:lnTo>
                  <a:close/>
                </a:path>
                <a:path w="713739" h="951864">
                  <a:moveTo>
                    <a:pt x="478536" y="704850"/>
                  </a:moveTo>
                  <a:lnTo>
                    <a:pt x="477393" y="704850"/>
                  </a:lnTo>
                  <a:lnTo>
                    <a:pt x="476250" y="706120"/>
                  </a:lnTo>
                  <a:lnTo>
                    <a:pt x="478536" y="704850"/>
                  </a:lnTo>
                  <a:close/>
                </a:path>
                <a:path w="713739" h="951864">
                  <a:moveTo>
                    <a:pt x="479679" y="717550"/>
                  </a:moveTo>
                  <a:lnTo>
                    <a:pt x="476250" y="718820"/>
                  </a:lnTo>
                  <a:lnTo>
                    <a:pt x="478536" y="718820"/>
                  </a:lnTo>
                  <a:lnTo>
                    <a:pt x="479679" y="717550"/>
                  </a:lnTo>
                  <a:close/>
                </a:path>
                <a:path w="713739" h="951864">
                  <a:moveTo>
                    <a:pt x="479679" y="487680"/>
                  </a:moveTo>
                  <a:lnTo>
                    <a:pt x="478536" y="487680"/>
                  </a:lnTo>
                  <a:lnTo>
                    <a:pt x="477393" y="487680"/>
                  </a:lnTo>
                  <a:lnTo>
                    <a:pt x="475107" y="488950"/>
                  </a:lnTo>
                  <a:lnTo>
                    <a:pt x="476250" y="491490"/>
                  </a:lnTo>
                  <a:lnTo>
                    <a:pt x="479679" y="487680"/>
                  </a:lnTo>
                  <a:close/>
                </a:path>
                <a:path w="713739" h="951864">
                  <a:moveTo>
                    <a:pt x="480822" y="715010"/>
                  </a:moveTo>
                  <a:lnTo>
                    <a:pt x="478536" y="715010"/>
                  </a:lnTo>
                  <a:lnTo>
                    <a:pt x="477393" y="717550"/>
                  </a:lnTo>
                  <a:lnTo>
                    <a:pt x="479679" y="717550"/>
                  </a:lnTo>
                  <a:lnTo>
                    <a:pt x="480822" y="715010"/>
                  </a:lnTo>
                  <a:close/>
                </a:path>
                <a:path w="713739" h="951864">
                  <a:moveTo>
                    <a:pt x="480822" y="486410"/>
                  </a:moveTo>
                  <a:lnTo>
                    <a:pt x="479107" y="487045"/>
                  </a:lnTo>
                  <a:lnTo>
                    <a:pt x="480161" y="487146"/>
                  </a:lnTo>
                  <a:lnTo>
                    <a:pt x="480822" y="486410"/>
                  </a:lnTo>
                  <a:close/>
                </a:path>
                <a:path w="713739" h="951864">
                  <a:moveTo>
                    <a:pt x="481965" y="483870"/>
                  </a:moveTo>
                  <a:lnTo>
                    <a:pt x="480822" y="483870"/>
                  </a:lnTo>
                  <a:lnTo>
                    <a:pt x="478853" y="487146"/>
                  </a:lnTo>
                  <a:lnTo>
                    <a:pt x="479107" y="487045"/>
                  </a:lnTo>
                  <a:lnTo>
                    <a:pt x="481965" y="483870"/>
                  </a:lnTo>
                  <a:close/>
                </a:path>
                <a:path w="713739" h="951864">
                  <a:moveTo>
                    <a:pt x="482307" y="923963"/>
                  </a:moveTo>
                  <a:lnTo>
                    <a:pt x="481965" y="923290"/>
                  </a:lnTo>
                  <a:lnTo>
                    <a:pt x="480237" y="925677"/>
                  </a:lnTo>
                  <a:lnTo>
                    <a:pt x="482307" y="923963"/>
                  </a:lnTo>
                  <a:close/>
                </a:path>
                <a:path w="713739" h="951864">
                  <a:moveTo>
                    <a:pt x="483108" y="922655"/>
                  </a:moveTo>
                  <a:lnTo>
                    <a:pt x="481965" y="923290"/>
                  </a:lnTo>
                  <a:lnTo>
                    <a:pt x="483108" y="923290"/>
                  </a:lnTo>
                  <a:lnTo>
                    <a:pt x="483108" y="922655"/>
                  </a:lnTo>
                  <a:close/>
                </a:path>
                <a:path w="713739" h="951864">
                  <a:moveTo>
                    <a:pt x="483108" y="605155"/>
                  </a:moveTo>
                  <a:lnTo>
                    <a:pt x="481965" y="605790"/>
                  </a:lnTo>
                  <a:lnTo>
                    <a:pt x="482346" y="605790"/>
                  </a:lnTo>
                  <a:lnTo>
                    <a:pt x="483108" y="605282"/>
                  </a:lnTo>
                  <a:lnTo>
                    <a:pt x="483108" y="605155"/>
                  </a:lnTo>
                  <a:close/>
                </a:path>
                <a:path w="713739" h="951864">
                  <a:moveTo>
                    <a:pt x="483108" y="502920"/>
                  </a:moveTo>
                  <a:lnTo>
                    <a:pt x="481965" y="500380"/>
                  </a:lnTo>
                  <a:lnTo>
                    <a:pt x="479679" y="500380"/>
                  </a:lnTo>
                  <a:lnTo>
                    <a:pt x="478536" y="499110"/>
                  </a:lnTo>
                  <a:lnTo>
                    <a:pt x="478536" y="495300"/>
                  </a:lnTo>
                  <a:lnTo>
                    <a:pt x="481965" y="494030"/>
                  </a:lnTo>
                  <a:lnTo>
                    <a:pt x="477393" y="495300"/>
                  </a:lnTo>
                  <a:lnTo>
                    <a:pt x="475107" y="500380"/>
                  </a:lnTo>
                  <a:lnTo>
                    <a:pt x="478536" y="500380"/>
                  </a:lnTo>
                  <a:lnTo>
                    <a:pt x="478536" y="502920"/>
                  </a:lnTo>
                  <a:lnTo>
                    <a:pt x="476250" y="502920"/>
                  </a:lnTo>
                  <a:lnTo>
                    <a:pt x="476250" y="504190"/>
                  </a:lnTo>
                  <a:lnTo>
                    <a:pt x="477393" y="505460"/>
                  </a:lnTo>
                  <a:lnTo>
                    <a:pt x="478536" y="505460"/>
                  </a:lnTo>
                  <a:lnTo>
                    <a:pt x="480822" y="502920"/>
                  </a:lnTo>
                  <a:lnTo>
                    <a:pt x="483108" y="502920"/>
                  </a:lnTo>
                  <a:close/>
                </a:path>
                <a:path w="713739" h="951864">
                  <a:moveTo>
                    <a:pt x="483260" y="925804"/>
                  </a:moveTo>
                  <a:lnTo>
                    <a:pt x="483108" y="925830"/>
                  </a:lnTo>
                  <a:lnTo>
                    <a:pt x="483260" y="925804"/>
                  </a:lnTo>
                  <a:close/>
                </a:path>
                <a:path w="713739" h="951864">
                  <a:moveTo>
                    <a:pt x="484251" y="604520"/>
                  </a:moveTo>
                  <a:lnTo>
                    <a:pt x="483108" y="605282"/>
                  </a:lnTo>
                  <a:lnTo>
                    <a:pt x="483108" y="605790"/>
                  </a:lnTo>
                  <a:lnTo>
                    <a:pt x="484251" y="604520"/>
                  </a:lnTo>
                  <a:close/>
                </a:path>
                <a:path w="713739" h="951864">
                  <a:moveTo>
                    <a:pt x="484251" y="492760"/>
                  </a:moveTo>
                  <a:lnTo>
                    <a:pt x="480822" y="492760"/>
                  </a:lnTo>
                  <a:lnTo>
                    <a:pt x="481965" y="494030"/>
                  </a:lnTo>
                  <a:lnTo>
                    <a:pt x="484251" y="492760"/>
                  </a:lnTo>
                  <a:close/>
                </a:path>
                <a:path w="713739" h="951864">
                  <a:moveTo>
                    <a:pt x="486537" y="923290"/>
                  </a:moveTo>
                  <a:lnTo>
                    <a:pt x="484251" y="923290"/>
                  </a:lnTo>
                  <a:lnTo>
                    <a:pt x="484251" y="924560"/>
                  </a:lnTo>
                  <a:lnTo>
                    <a:pt x="483108" y="924560"/>
                  </a:lnTo>
                  <a:lnTo>
                    <a:pt x="483108" y="923290"/>
                  </a:lnTo>
                  <a:lnTo>
                    <a:pt x="482307" y="923963"/>
                  </a:lnTo>
                  <a:lnTo>
                    <a:pt x="483247" y="925779"/>
                  </a:lnTo>
                  <a:lnTo>
                    <a:pt x="486537" y="924560"/>
                  </a:lnTo>
                  <a:lnTo>
                    <a:pt x="486537" y="923290"/>
                  </a:lnTo>
                  <a:close/>
                </a:path>
                <a:path w="713739" h="951864">
                  <a:moveTo>
                    <a:pt x="486537" y="919480"/>
                  </a:moveTo>
                  <a:lnTo>
                    <a:pt x="483108" y="920750"/>
                  </a:lnTo>
                  <a:lnTo>
                    <a:pt x="483108" y="922655"/>
                  </a:lnTo>
                  <a:lnTo>
                    <a:pt x="484251" y="922020"/>
                  </a:lnTo>
                  <a:lnTo>
                    <a:pt x="486537" y="919480"/>
                  </a:lnTo>
                  <a:close/>
                </a:path>
                <a:path w="713739" h="951864">
                  <a:moveTo>
                    <a:pt x="488162" y="522681"/>
                  </a:moveTo>
                  <a:lnTo>
                    <a:pt x="486397" y="524560"/>
                  </a:lnTo>
                  <a:lnTo>
                    <a:pt x="486537" y="524510"/>
                  </a:lnTo>
                  <a:lnTo>
                    <a:pt x="486295" y="525208"/>
                  </a:lnTo>
                  <a:lnTo>
                    <a:pt x="487553" y="524510"/>
                  </a:lnTo>
                  <a:lnTo>
                    <a:pt x="488162" y="522681"/>
                  </a:lnTo>
                  <a:close/>
                </a:path>
                <a:path w="713739" h="951864">
                  <a:moveTo>
                    <a:pt x="488823" y="521970"/>
                  </a:moveTo>
                  <a:lnTo>
                    <a:pt x="488302" y="522262"/>
                  </a:lnTo>
                  <a:lnTo>
                    <a:pt x="488162" y="522681"/>
                  </a:lnTo>
                  <a:lnTo>
                    <a:pt x="488823" y="521970"/>
                  </a:lnTo>
                  <a:close/>
                </a:path>
                <a:path w="713739" h="951864">
                  <a:moveTo>
                    <a:pt x="488823" y="519430"/>
                  </a:moveTo>
                  <a:lnTo>
                    <a:pt x="487032" y="519925"/>
                  </a:lnTo>
                  <a:lnTo>
                    <a:pt x="486537" y="520700"/>
                  </a:lnTo>
                  <a:lnTo>
                    <a:pt x="487629" y="520700"/>
                  </a:lnTo>
                  <a:lnTo>
                    <a:pt x="488823" y="519430"/>
                  </a:lnTo>
                  <a:close/>
                </a:path>
                <a:path w="713739" h="951864">
                  <a:moveTo>
                    <a:pt x="489839" y="515620"/>
                  </a:moveTo>
                  <a:lnTo>
                    <a:pt x="487553" y="516890"/>
                  </a:lnTo>
                  <a:lnTo>
                    <a:pt x="486537" y="519430"/>
                  </a:lnTo>
                  <a:lnTo>
                    <a:pt x="484251" y="520700"/>
                  </a:lnTo>
                  <a:lnTo>
                    <a:pt x="487032" y="519925"/>
                  </a:lnTo>
                  <a:lnTo>
                    <a:pt x="489839" y="515620"/>
                  </a:lnTo>
                  <a:close/>
                </a:path>
                <a:path w="713739" h="951864">
                  <a:moveTo>
                    <a:pt x="492125" y="612292"/>
                  </a:moveTo>
                  <a:lnTo>
                    <a:pt x="491109" y="613410"/>
                  </a:lnTo>
                  <a:lnTo>
                    <a:pt x="492125" y="613410"/>
                  </a:lnTo>
                  <a:lnTo>
                    <a:pt x="492125" y="612292"/>
                  </a:lnTo>
                  <a:close/>
                </a:path>
                <a:path w="713739" h="951864">
                  <a:moveTo>
                    <a:pt x="492379" y="612000"/>
                  </a:moveTo>
                  <a:lnTo>
                    <a:pt x="492125" y="612140"/>
                  </a:lnTo>
                  <a:lnTo>
                    <a:pt x="492125" y="612292"/>
                  </a:lnTo>
                  <a:lnTo>
                    <a:pt x="492379" y="612000"/>
                  </a:lnTo>
                  <a:close/>
                </a:path>
                <a:path w="713739" h="951864">
                  <a:moveTo>
                    <a:pt x="494411" y="928370"/>
                  </a:moveTo>
                  <a:lnTo>
                    <a:pt x="489839" y="928370"/>
                  </a:lnTo>
                  <a:lnTo>
                    <a:pt x="490258" y="927100"/>
                  </a:lnTo>
                  <a:lnTo>
                    <a:pt x="491109" y="924560"/>
                  </a:lnTo>
                  <a:lnTo>
                    <a:pt x="485267" y="927100"/>
                  </a:lnTo>
                  <a:lnTo>
                    <a:pt x="488823" y="924560"/>
                  </a:lnTo>
                  <a:lnTo>
                    <a:pt x="483349" y="925779"/>
                  </a:lnTo>
                  <a:lnTo>
                    <a:pt x="485267" y="929640"/>
                  </a:lnTo>
                  <a:lnTo>
                    <a:pt x="486537" y="930910"/>
                  </a:lnTo>
                  <a:lnTo>
                    <a:pt x="485267" y="930910"/>
                  </a:lnTo>
                  <a:lnTo>
                    <a:pt x="484251" y="932180"/>
                  </a:lnTo>
                  <a:lnTo>
                    <a:pt x="484251" y="933450"/>
                  </a:lnTo>
                  <a:lnTo>
                    <a:pt x="489839" y="933450"/>
                  </a:lnTo>
                  <a:lnTo>
                    <a:pt x="489839" y="930910"/>
                  </a:lnTo>
                  <a:lnTo>
                    <a:pt x="494411" y="928370"/>
                  </a:lnTo>
                  <a:close/>
                </a:path>
                <a:path w="713739" h="951864">
                  <a:moveTo>
                    <a:pt x="494411" y="742238"/>
                  </a:moveTo>
                  <a:lnTo>
                    <a:pt x="492696" y="743724"/>
                  </a:lnTo>
                  <a:lnTo>
                    <a:pt x="492201" y="744283"/>
                  </a:lnTo>
                  <a:lnTo>
                    <a:pt x="492925" y="744791"/>
                  </a:lnTo>
                  <a:lnTo>
                    <a:pt x="494411" y="744220"/>
                  </a:lnTo>
                  <a:lnTo>
                    <a:pt x="494411" y="742238"/>
                  </a:lnTo>
                  <a:close/>
                </a:path>
                <a:path w="713739" h="951864">
                  <a:moveTo>
                    <a:pt x="497967" y="739140"/>
                  </a:moveTo>
                  <a:lnTo>
                    <a:pt x="495681" y="739140"/>
                  </a:lnTo>
                  <a:lnTo>
                    <a:pt x="494411" y="740410"/>
                  </a:lnTo>
                  <a:lnTo>
                    <a:pt x="494411" y="742238"/>
                  </a:lnTo>
                  <a:lnTo>
                    <a:pt x="497967" y="739140"/>
                  </a:lnTo>
                  <a:close/>
                </a:path>
                <a:path w="713739" h="951864">
                  <a:moveTo>
                    <a:pt x="497967" y="612140"/>
                  </a:moveTo>
                  <a:lnTo>
                    <a:pt x="496697" y="609600"/>
                  </a:lnTo>
                  <a:lnTo>
                    <a:pt x="495681" y="610870"/>
                  </a:lnTo>
                  <a:lnTo>
                    <a:pt x="494411" y="610870"/>
                  </a:lnTo>
                  <a:lnTo>
                    <a:pt x="494411" y="613410"/>
                  </a:lnTo>
                  <a:lnTo>
                    <a:pt x="492125" y="615950"/>
                  </a:lnTo>
                  <a:lnTo>
                    <a:pt x="494411" y="614680"/>
                  </a:lnTo>
                  <a:lnTo>
                    <a:pt x="495681" y="613410"/>
                  </a:lnTo>
                  <a:lnTo>
                    <a:pt x="497967" y="612140"/>
                  </a:lnTo>
                  <a:close/>
                </a:path>
                <a:path w="713739" h="951864">
                  <a:moveTo>
                    <a:pt x="500126" y="774700"/>
                  </a:moveTo>
                  <a:lnTo>
                    <a:pt x="498983" y="775970"/>
                  </a:lnTo>
                  <a:lnTo>
                    <a:pt x="500126" y="775970"/>
                  </a:lnTo>
                  <a:lnTo>
                    <a:pt x="500126" y="774700"/>
                  </a:lnTo>
                  <a:close/>
                </a:path>
                <a:path w="713739" h="951864">
                  <a:moveTo>
                    <a:pt x="502920" y="944880"/>
                  </a:moveTo>
                  <a:lnTo>
                    <a:pt x="498348" y="944880"/>
                  </a:lnTo>
                  <a:lnTo>
                    <a:pt x="493776" y="951738"/>
                  </a:lnTo>
                  <a:lnTo>
                    <a:pt x="498348" y="949452"/>
                  </a:lnTo>
                  <a:lnTo>
                    <a:pt x="502920" y="944880"/>
                  </a:lnTo>
                  <a:close/>
                </a:path>
                <a:path w="713739" h="951864">
                  <a:moveTo>
                    <a:pt x="504698" y="552450"/>
                  </a:moveTo>
                  <a:lnTo>
                    <a:pt x="503555" y="553720"/>
                  </a:lnTo>
                  <a:lnTo>
                    <a:pt x="504012" y="553974"/>
                  </a:lnTo>
                  <a:lnTo>
                    <a:pt x="504698" y="552450"/>
                  </a:lnTo>
                  <a:close/>
                </a:path>
                <a:path w="713739" h="951864">
                  <a:moveTo>
                    <a:pt x="505460" y="749300"/>
                  </a:moveTo>
                  <a:lnTo>
                    <a:pt x="504698" y="749300"/>
                  </a:lnTo>
                  <a:lnTo>
                    <a:pt x="504977" y="749617"/>
                  </a:lnTo>
                  <a:lnTo>
                    <a:pt x="505460" y="749300"/>
                  </a:lnTo>
                  <a:close/>
                </a:path>
                <a:path w="713739" h="951864">
                  <a:moveTo>
                    <a:pt x="506984" y="721360"/>
                  </a:moveTo>
                  <a:lnTo>
                    <a:pt x="504685" y="722642"/>
                  </a:lnTo>
                  <a:lnTo>
                    <a:pt x="503555" y="725170"/>
                  </a:lnTo>
                  <a:lnTo>
                    <a:pt x="506971" y="722642"/>
                  </a:lnTo>
                  <a:lnTo>
                    <a:pt x="506984" y="721360"/>
                  </a:lnTo>
                  <a:close/>
                </a:path>
                <a:path w="713739" h="951864">
                  <a:moveTo>
                    <a:pt x="507606" y="737527"/>
                  </a:moveTo>
                  <a:lnTo>
                    <a:pt x="507365" y="737616"/>
                  </a:lnTo>
                  <a:lnTo>
                    <a:pt x="507606" y="737527"/>
                  </a:lnTo>
                  <a:close/>
                </a:path>
                <a:path w="713739" h="951864">
                  <a:moveTo>
                    <a:pt x="508254" y="734568"/>
                  </a:moveTo>
                  <a:lnTo>
                    <a:pt x="505206" y="735838"/>
                  </a:lnTo>
                  <a:lnTo>
                    <a:pt x="502920" y="737616"/>
                  </a:lnTo>
                  <a:lnTo>
                    <a:pt x="505206" y="737616"/>
                  </a:lnTo>
                  <a:lnTo>
                    <a:pt x="505206" y="739394"/>
                  </a:lnTo>
                  <a:lnTo>
                    <a:pt x="508254" y="734568"/>
                  </a:lnTo>
                  <a:close/>
                </a:path>
                <a:path w="713739" h="951864">
                  <a:moveTo>
                    <a:pt x="509270" y="742950"/>
                  </a:moveTo>
                  <a:lnTo>
                    <a:pt x="508127" y="742950"/>
                  </a:lnTo>
                  <a:lnTo>
                    <a:pt x="508127" y="744220"/>
                  </a:lnTo>
                  <a:lnTo>
                    <a:pt x="506984" y="744220"/>
                  </a:lnTo>
                  <a:lnTo>
                    <a:pt x="506984" y="742950"/>
                  </a:lnTo>
                  <a:lnTo>
                    <a:pt x="504698" y="748030"/>
                  </a:lnTo>
                  <a:lnTo>
                    <a:pt x="505841" y="746760"/>
                  </a:lnTo>
                  <a:lnTo>
                    <a:pt x="508127" y="745490"/>
                  </a:lnTo>
                  <a:lnTo>
                    <a:pt x="508698" y="744220"/>
                  </a:lnTo>
                  <a:lnTo>
                    <a:pt x="509270" y="742950"/>
                  </a:lnTo>
                  <a:close/>
                </a:path>
                <a:path w="713739" h="951864">
                  <a:moveTo>
                    <a:pt x="509778" y="737616"/>
                  </a:moveTo>
                  <a:lnTo>
                    <a:pt x="507479" y="737616"/>
                  </a:lnTo>
                  <a:lnTo>
                    <a:pt x="505206" y="739394"/>
                  </a:lnTo>
                  <a:lnTo>
                    <a:pt x="505206" y="741299"/>
                  </a:lnTo>
                  <a:lnTo>
                    <a:pt x="509778" y="737616"/>
                  </a:lnTo>
                  <a:close/>
                </a:path>
                <a:path w="713739" h="951864">
                  <a:moveTo>
                    <a:pt x="509778" y="732155"/>
                  </a:moveTo>
                  <a:lnTo>
                    <a:pt x="508254" y="734568"/>
                  </a:lnTo>
                  <a:lnTo>
                    <a:pt x="509778" y="733933"/>
                  </a:lnTo>
                  <a:lnTo>
                    <a:pt x="509778" y="732155"/>
                  </a:lnTo>
                  <a:close/>
                </a:path>
                <a:path w="713739" h="951864">
                  <a:moveTo>
                    <a:pt x="510971" y="759460"/>
                  </a:moveTo>
                  <a:lnTo>
                    <a:pt x="510413" y="759460"/>
                  </a:lnTo>
                  <a:lnTo>
                    <a:pt x="509270" y="759460"/>
                  </a:lnTo>
                  <a:lnTo>
                    <a:pt x="506984" y="760730"/>
                  </a:lnTo>
                  <a:lnTo>
                    <a:pt x="508127" y="760730"/>
                  </a:lnTo>
                  <a:lnTo>
                    <a:pt x="510971" y="759460"/>
                  </a:lnTo>
                  <a:close/>
                </a:path>
                <a:path w="713739" h="951864">
                  <a:moveTo>
                    <a:pt x="511937" y="735838"/>
                  </a:moveTo>
                  <a:lnTo>
                    <a:pt x="509778" y="735838"/>
                  </a:lnTo>
                  <a:lnTo>
                    <a:pt x="507606" y="737527"/>
                  </a:lnTo>
                  <a:lnTo>
                    <a:pt x="511937" y="735838"/>
                  </a:lnTo>
                  <a:close/>
                </a:path>
                <a:path w="713739" h="951864">
                  <a:moveTo>
                    <a:pt x="512699" y="900430"/>
                  </a:moveTo>
                  <a:lnTo>
                    <a:pt x="510413" y="901700"/>
                  </a:lnTo>
                  <a:lnTo>
                    <a:pt x="512699" y="901700"/>
                  </a:lnTo>
                  <a:lnTo>
                    <a:pt x="512699" y="900430"/>
                  </a:lnTo>
                  <a:close/>
                </a:path>
                <a:path w="713739" h="951864">
                  <a:moveTo>
                    <a:pt x="513842" y="758190"/>
                  </a:moveTo>
                  <a:lnTo>
                    <a:pt x="510794" y="759040"/>
                  </a:lnTo>
                  <a:lnTo>
                    <a:pt x="510590" y="759256"/>
                  </a:lnTo>
                  <a:lnTo>
                    <a:pt x="511454" y="759256"/>
                  </a:lnTo>
                  <a:lnTo>
                    <a:pt x="513842" y="758190"/>
                  </a:lnTo>
                  <a:close/>
                </a:path>
                <a:path w="713739" h="951864">
                  <a:moveTo>
                    <a:pt x="514985" y="748030"/>
                  </a:moveTo>
                  <a:lnTo>
                    <a:pt x="510413" y="749300"/>
                  </a:lnTo>
                  <a:lnTo>
                    <a:pt x="510984" y="748030"/>
                  </a:lnTo>
                  <a:lnTo>
                    <a:pt x="511556" y="746760"/>
                  </a:lnTo>
                  <a:lnTo>
                    <a:pt x="509270" y="746760"/>
                  </a:lnTo>
                  <a:lnTo>
                    <a:pt x="505460" y="749300"/>
                  </a:lnTo>
                  <a:lnTo>
                    <a:pt x="508127" y="749300"/>
                  </a:lnTo>
                  <a:lnTo>
                    <a:pt x="509270" y="748030"/>
                  </a:lnTo>
                  <a:lnTo>
                    <a:pt x="509270" y="750570"/>
                  </a:lnTo>
                  <a:lnTo>
                    <a:pt x="513842" y="749300"/>
                  </a:lnTo>
                  <a:lnTo>
                    <a:pt x="514985" y="748030"/>
                  </a:lnTo>
                  <a:close/>
                </a:path>
                <a:path w="713739" h="951864">
                  <a:moveTo>
                    <a:pt x="517271" y="899160"/>
                  </a:moveTo>
                  <a:lnTo>
                    <a:pt x="514985" y="899160"/>
                  </a:lnTo>
                  <a:lnTo>
                    <a:pt x="514985" y="900430"/>
                  </a:lnTo>
                  <a:lnTo>
                    <a:pt x="516128" y="901700"/>
                  </a:lnTo>
                  <a:lnTo>
                    <a:pt x="514985" y="901700"/>
                  </a:lnTo>
                  <a:lnTo>
                    <a:pt x="510413" y="905510"/>
                  </a:lnTo>
                  <a:lnTo>
                    <a:pt x="517271" y="901700"/>
                  </a:lnTo>
                  <a:lnTo>
                    <a:pt x="516128" y="900430"/>
                  </a:lnTo>
                  <a:lnTo>
                    <a:pt x="517271" y="899160"/>
                  </a:lnTo>
                  <a:close/>
                </a:path>
                <a:path w="713739" h="951864">
                  <a:moveTo>
                    <a:pt x="517271" y="734060"/>
                  </a:moveTo>
                  <a:lnTo>
                    <a:pt x="514985" y="734060"/>
                  </a:lnTo>
                  <a:lnTo>
                    <a:pt x="514985" y="732790"/>
                  </a:lnTo>
                  <a:lnTo>
                    <a:pt x="513842" y="735330"/>
                  </a:lnTo>
                  <a:lnTo>
                    <a:pt x="517271" y="734060"/>
                  </a:lnTo>
                  <a:close/>
                </a:path>
                <a:path w="713739" h="951864">
                  <a:moveTo>
                    <a:pt x="518414" y="621030"/>
                  </a:moveTo>
                  <a:lnTo>
                    <a:pt x="514985" y="621030"/>
                  </a:lnTo>
                  <a:lnTo>
                    <a:pt x="514985" y="622300"/>
                  </a:lnTo>
                  <a:lnTo>
                    <a:pt x="512699" y="623570"/>
                  </a:lnTo>
                  <a:lnTo>
                    <a:pt x="509270" y="623570"/>
                  </a:lnTo>
                  <a:lnTo>
                    <a:pt x="514985" y="624840"/>
                  </a:lnTo>
                  <a:lnTo>
                    <a:pt x="512127" y="627227"/>
                  </a:lnTo>
                  <a:lnTo>
                    <a:pt x="512699" y="627380"/>
                  </a:lnTo>
                  <a:lnTo>
                    <a:pt x="510413" y="628650"/>
                  </a:lnTo>
                  <a:lnTo>
                    <a:pt x="514985" y="627380"/>
                  </a:lnTo>
                  <a:lnTo>
                    <a:pt x="518414" y="621030"/>
                  </a:lnTo>
                  <a:close/>
                </a:path>
                <a:path w="713739" h="951864">
                  <a:moveTo>
                    <a:pt x="522986" y="774700"/>
                  </a:moveTo>
                  <a:lnTo>
                    <a:pt x="522414" y="775970"/>
                  </a:lnTo>
                  <a:lnTo>
                    <a:pt x="522986" y="775970"/>
                  </a:lnTo>
                  <a:lnTo>
                    <a:pt x="522986" y="774700"/>
                  </a:lnTo>
                  <a:close/>
                </a:path>
                <a:path w="713739" h="951864">
                  <a:moveTo>
                    <a:pt x="524129" y="843280"/>
                  </a:moveTo>
                  <a:lnTo>
                    <a:pt x="523557" y="843915"/>
                  </a:lnTo>
                  <a:lnTo>
                    <a:pt x="524129" y="844550"/>
                  </a:lnTo>
                  <a:lnTo>
                    <a:pt x="524129" y="843280"/>
                  </a:lnTo>
                  <a:close/>
                </a:path>
                <a:path w="713739" h="951864">
                  <a:moveTo>
                    <a:pt x="525272" y="641350"/>
                  </a:moveTo>
                  <a:lnTo>
                    <a:pt x="523748" y="642620"/>
                  </a:lnTo>
                  <a:lnTo>
                    <a:pt x="524891" y="642620"/>
                  </a:lnTo>
                  <a:lnTo>
                    <a:pt x="525272" y="641350"/>
                  </a:lnTo>
                  <a:close/>
                </a:path>
                <a:path w="713739" h="951864">
                  <a:moveTo>
                    <a:pt x="526415" y="836930"/>
                  </a:moveTo>
                  <a:lnTo>
                    <a:pt x="525272" y="836930"/>
                  </a:lnTo>
                  <a:lnTo>
                    <a:pt x="524129" y="838200"/>
                  </a:lnTo>
                  <a:lnTo>
                    <a:pt x="526415" y="836930"/>
                  </a:lnTo>
                  <a:close/>
                </a:path>
                <a:path w="713739" h="951864">
                  <a:moveTo>
                    <a:pt x="528066" y="541782"/>
                  </a:moveTo>
                  <a:lnTo>
                    <a:pt x="525653" y="539877"/>
                  </a:lnTo>
                  <a:lnTo>
                    <a:pt x="523494" y="541782"/>
                  </a:lnTo>
                  <a:lnTo>
                    <a:pt x="528066" y="541782"/>
                  </a:lnTo>
                  <a:close/>
                </a:path>
                <a:path w="713739" h="951864">
                  <a:moveTo>
                    <a:pt x="528701" y="897890"/>
                  </a:moveTo>
                  <a:lnTo>
                    <a:pt x="527431" y="900430"/>
                  </a:lnTo>
                  <a:lnTo>
                    <a:pt x="528701" y="900887"/>
                  </a:lnTo>
                  <a:lnTo>
                    <a:pt x="528701" y="897890"/>
                  </a:lnTo>
                  <a:close/>
                </a:path>
                <a:path w="713739" h="951864">
                  <a:moveTo>
                    <a:pt x="528701" y="845820"/>
                  </a:moveTo>
                  <a:lnTo>
                    <a:pt x="526986" y="845820"/>
                  </a:lnTo>
                  <a:lnTo>
                    <a:pt x="526224" y="846391"/>
                  </a:lnTo>
                  <a:lnTo>
                    <a:pt x="526592" y="846607"/>
                  </a:lnTo>
                  <a:lnTo>
                    <a:pt x="528701" y="845820"/>
                  </a:lnTo>
                  <a:close/>
                </a:path>
                <a:path w="713739" h="951864">
                  <a:moveTo>
                    <a:pt x="528701" y="844550"/>
                  </a:moveTo>
                  <a:lnTo>
                    <a:pt x="526478" y="845375"/>
                  </a:lnTo>
                  <a:lnTo>
                    <a:pt x="526415" y="845820"/>
                  </a:lnTo>
                  <a:lnTo>
                    <a:pt x="526986" y="845820"/>
                  </a:lnTo>
                  <a:lnTo>
                    <a:pt x="528701" y="844550"/>
                  </a:lnTo>
                  <a:close/>
                </a:path>
                <a:path w="713739" h="951864">
                  <a:moveTo>
                    <a:pt x="528701" y="741680"/>
                  </a:moveTo>
                  <a:lnTo>
                    <a:pt x="527431" y="742391"/>
                  </a:lnTo>
                  <a:lnTo>
                    <a:pt x="527431" y="742950"/>
                  </a:lnTo>
                  <a:lnTo>
                    <a:pt x="528701" y="741680"/>
                  </a:lnTo>
                  <a:close/>
                </a:path>
                <a:path w="713739" h="951864">
                  <a:moveTo>
                    <a:pt x="529590" y="901204"/>
                  </a:moveTo>
                  <a:lnTo>
                    <a:pt x="528701" y="900887"/>
                  </a:lnTo>
                  <a:lnTo>
                    <a:pt x="528701" y="901700"/>
                  </a:lnTo>
                  <a:lnTo>
                    <a:pt x="529590" y="901204"/>
                  </a:lnTo>
                  <a:close/>
                </a:path>
                <a:path w="713739" h="951864">
                  <a:moveTo>
                    <a:pt x="529717" y="560070"/>
                  </a:moveTo>
                  <a:lnTo>
                    <a:pt x="528701" y="560070"/>
                  </a:lnTo>
                  <a:lnTo>
                    <a:pt x="528066" y="561340"/>
                  </a:lnTo>
                  <a:lnTo>
                    <a:pt x="529717" y="561340"/>
                  </a:lnTo>
                  <a:lnTo>
                    <a:pt x="529717" y="560070"/>
                  </a:lnTo>
                  <a:close/>
                </a:path>
                <a:path w="713739" h="951864">
                  <a:moveTo>
                    <a:pt x="530225" y="541782"/>
                  </a:moveTo>
                  <a:lnTo>
                    <a:pt x="521208" y="547116"/>
                  </a:lnTo>
                  <a:lnTo>
                    <a:pt x="525653" y="549021"/>
                  </a:lnTo>
                  <a:lnTo>
                    <a:pt x="525653" y="547116"/>
                  </a:lnTo>
                  <a:lnTo>
                    <a:pt x="528066" y="543560"/>
                  </a:lnTo>
                  <a:lnTo>
                    <a:pt x="530225" y="541782"/>
                  </a:lnTo>
                  <a:close/>
                </a:path>
                <a:path w="713739" h="951864">
                  <a:moveTo>
                    <a:pt x="530352" y="805815"/>
                  </a:moveTo>
                  <a:lnTo>
                    <a:pt x="528701" y="807720"/>
                  </a:lnTo>
                  <a:lnTo>
                    <a:pt x="529374" y="808482"/>
                  </a:lnTo>
                  <a:lnTo>
                    <a:pt x="529717" y="807720"/>
                  </a:lnTo>
                  <a:lnTo>
                    <a:pt x="530352" y="805815"/>
                  </a:lnTo>
                  <a:close/>
                </a:path>
                <a:path w="713739" h="951864">
                  <a:moveTo>
                    <a:pt x="530987" y="891540"/>
                  </a:moveTo>
                  <a:lnTo>
                    <a:pt x="527431" y="895350"/>
                  </a:lnTo>
                  <a:lnTo>
                    <a:pt x="528701" y="895350"/>
                  </a:lnTo>
                  <a:lnTo>
                    <a:pt x="530987" y="891540"/>
                  </a:lnTo>
                  <a:close/>
                </a:path>
                <a:path w="713739" h="951864">
                  <a:moveTo>
                    <a:pt x="532003" y="811530"/>
                  </a:moveTo>
                  <a:lnTo>
                    <a:pt x="530987" y="810260"/>
                  </a:lnTo>
                  <a:lnTo>
                    <a:pt x="529374" y="808482"/>
                  </a:lnTo>
                  <a:lnTo>
                    <a:pt x="527431" y="812800"/>
                  </a:lnTo>
                  <a:lnTo>
                    <a:pt x="527431" y="814070"/>
                  </a:lnTo>
                  <a:lnTo>
                    <a:pt x="530987" y="812800"/>
                  </a:lnTo>
                  <a:lnTo>
                    <a:pt x="530987" y="811530"/>
                  </a:lnTo>
                  <a:lnTo>
                    <a:pt x="532003" y="811530"/>
                  </a:lnTo>
                  <a:close/>
                </a:path>
                <a:path w="713739" h="951864">
                  <a:moveTo>
                    <a:pt x="532003" y="557530"/>
                  </a:moveTo>
                  <a:lnTo>
                    <a:pt x="529717" y="557530"/>
                  </a:lnTo>
                  <a:lnTo>
                    <a:pt x="529717" y="560070"/>
                  </a:lnTo>
                  <a:lnTo>
                    <a:pt x="532003" y="560070"/>
                  </a:lnTo>
                  <a:lnTo>
                    <a:pt x="532003" y="557530"/>
                  </a:lnTo>
                  <a:close/>
                </a:path>
                <a:path w="713739" h="951864">
                  <a:moveTo>
                    <a:pt x="534289" y="892810"/>
                  </a:moveTo>
                  <a:lnTo>
                    <a:pt x="533374" y="893572"/>
                  </a:lnTo>
                  <a:lnTo>
                    <a:pt x="533146" y="894080"/>
                  </a:lnTo>
                  <a:lnTo>
                    <a:pt x="532980" y="893902"/>
                  </a:lnTo>
                  <a:lnTo>
                    <a:pt x="529717" y="896620"/>
                  </a:lnTo>
                  <a:lnTo>
                    <a:pt x="527431" y="897890"/>
                  </a:lnTo>
                  <a:lnTo>
                    <a:pt x="525843" y="897890"/>
                  </a:lnTo>
                  <a:lnTo>
                    <a:pt x="525272" y="899160"/>
                  </a:lnTo>
                  <a:lnTo>
                    <a:pt x="526415" y="900430"/>
                  </a:lnTo>
                  <a:lnTo>
                    <a:pt x="528701" y="897890"/>
                  </a:lnTo>
                  <a:lnTo>
                    <a:pt x="530987" y="896620"/>
                  </a:lnTo>
                  <a:lnTo>
                    <a:pt x="533184" y="894080"/>
                  </a:lnTo>
                  <a:lnTo>
                    <a:pt x="534289" y="892810"/>
                  </a:lnTo>
                  <a:close/>
                </a:path>
                <a:path w="713739" h="951864">
                  <a:moveTo>
                    <a:pt x="535432" y="899160"/>
                  </a:moveTo>
                  <a:lnTo>
                    <a:pt x="534377" y="895654"/>
                  </a:lnTo>
                  <a:lnTo>
                    <a:pt x="530987" y="896620"/>
                  </a:lnTo>
                  <a:lnTo>
                    <a:pt x="530987" y="897890"/>
                  </a:lnTo>
                  <a:lnTo>
                    <a:pt x="532003" y="897890"/>
                  </a:lnTo>
                  <a:lnTo>
                    <a:pt x="530987" y="900430"/>
                  </a:lnTo>
                  <a:lnTo>
                    <a:pt x="529590" y="901204"/>
                  </a:lnTo>
                  <a:lnTo>
                    <a:pt x="530987" y="901700"/>
                  </a:lnTo>
                  <a:lnTo>
                    <a:pt x="529717" y="904240"/>
                  </a:lnTo>
                  <a:lnTo>
                    <a:pt x="534289" y="902970"/>
                  </a:lnTo>
                  <a:lnTo>
                    <a:pt x="533146" y="901700"/>
                  </a:lnTo>
                  <a:lnTo>
                    <a:pt x="535432" y="899160"/>
                  </a:lnTo>
                  <a:close/>
                </a:path>
                <a:path w="713739" h="951864">
                  <a:moveTo>
                    <a:pt x="535432" y="895350"/>
                  </a:moveTo>
                  <a:lnTo>
                    <a:pt x="534289" y="895350"/>
                  </a:lnTo>
                  <a:lnTo>
                    <a:pt x="534377" y="895654"/>
                  </a:lnTo>
                  <a:lnTo>
                    <a:pt x="535432" y="895350"/>
                  </a:lnTo>
                  <a:close/>
                </a:path>
                <a:path w="713739" h="951864">
                  <a:moveTo>
                    <a:pt x="537718" y="788670"/>
                  </a:moveTo>
                  <a:lnTo>
                    <a:pt x="536575" y="787400"/>
                  </a:lnTo>
                  <a:lnTo>
                    <a:pt x="536575" y="789940"/>
                  </a:lnTo>
                  <a:lnTo>
                    <a:pt x="537718" y="788670"/>
                  </a:lnTo>
                  <a:close/>
                </a:path>
                <a:path w="713739" h="951864">
                  <a:moveTo>
                    <a:pt x="538861" y="566420"/>
                  </a:moveTo>
                  <a:lnTo>
                    <a:pt x="535432" y="566420"/>
                  </a:lnTo>
                  <a:lnTo>
                    <a:pt x="534289" y="567690"/>
                  </a:lnTo>
                  <a:lnTo>
                    <a:pt x="535432" y="568960"/>
                  </a:lnTo>
                  <a:lnTo>
                    <a:pt x="538861" y="566420"/>
                  </a:lnTo>
                  <a:close/>
                </a:path>
                <a:path w="713739" h="951864">
                  <a:moveTo>
                    <a:pt x="538861" y="565150"/>
                  </a:moveTo>
                  <a:lnTo>
                    <a:pt x="537718" y="563880"/>
                  </a:lnTo>
                  <a:lnTo>
                    <a:pt x="535432" y="565150"/>
                  </a:lnTo>
                  <a:lnTo>
                    <a:pt x="538861" y="565150"/>
                  </a:lnTo>
                  <a:close/>
                </a:path>
                <a:path w="713739" h="951864">
                  <a:moveTo>
                    <a:pt x="540461" y="794258"/>
                  </a:moveTo>
                  <a:lnTo>
                    <a:pt x="540283" y="794067"/>
                  </a:lnTo>
                  <a:lnTo>
                    <a:pt x="537718" y="795020"/>
                  </a:lnTo>
                  <a:lnTo>
                    <a:pt x="540461" y="794258"/>
                  </a:lnTo>
                  <a:close/>
                </a:path>
                <a:path w="713739" h="951864">
                  <a:moveTo>
                    <a:pt x="541147" y="793750"/>
                  </a:moveTo>
                  <a:lnTo>
                    <a:pt x="540004" y="793750"/>
                  </a:lnTo>
                  <a:lnTo>
                    <a:pt x="540283" y="794067"/>
                  </a:lnTo>
                  <a:lnTo>
                    <a:pt x="541147" y="793750"/>
                  </a:lnTo>
                  <a:close/>
                </a:path>
                <a:path w="713739" h="951864">
                  <a:moveTo>
                    <a:pt x="541147" y="643890"/>
                  </a:moveTo>
                  <a:lnTo>
                    <a:pt x="537832" y="647573"/>
                  </a:lnTo>
                  <a:lnTo>
                    <a:pt x="537718" y="648970"/>
                  </a:lnTo>
                  <a:lnTo>
                    <a:pt x="538861" y="648970"/>
                  </a:lnTo>
                  <a:lnTo>
                    <a:pt x="537718" y="649401"/>
                  </a:lnTo>
                  <a:lnTo>
                    <a:pt x="537718" y="650240"/>
                  </a:lnTo>
                  <a:lnTo>
                    <a:pt x="540004" y="648970"/>
                  </a:lnTo>
                  <a:lnTo>
                    <a:pt x="541147" y="646430"/>
                  </a:lnTo>
                  <a:lnTo>
                    <a:pt x="541147" y="643890"/>
                  </a:lnTo>
                  <a:close/>
                </a:path>
                <a:path w="713739" h="951864">
                  <a:moveTo>
                    <a:pt x="542290" y="793750"/>
                  </a:moveTo>
                  <a:lnTo>
                    <a:pt x="540461" y="794258"/>
                  </a:lnTo>
                  <a:lnTo>
                    <a:pt x="540918" y="794766"/>
                  </a:lnTo>
                  <a:lnTo>
                    <a:pt x="542290" y="793750"/>
                  </a:lnTo>
                  <a:close/>
                </a:path>
                <a:path w="713739" h="951864">
                  <a:moveTo>
                    <a:pt x="542290" y="792480"/>
                  </a:moveTo>
                  <a:lnTo>
                    <a:pt x="541147" y="793750"/>
                  </a:lnTo>
                  <a:lnTo>
                    <a:pt x="542290" y="793750"/>
                  </a:lnTo>
                  <a:lnTo>
                    <a:pt x="542290" y="792480"/>
                  </a:lnTo>
                  <a:close/>
                </a:path>
                <a:path w="713739" h="951864">
                  <a:moveTo>
                    <a:pt x="543433" y="571500"/>
                  </a:moveTo>
                  <a:lnTo>
                    <a:pt x="540004" y="576580"/>
                  </a:lnTo>
                  <a:lnTo>
                    <a:pt x="541147" y="575310"/>
                  </a:lnTo>
                  <a:lnTo>
                    <a:pt x="542290" y="575310"/>
                  </a:lnTo>
                  <a:lnTo>
                    <a:pt x="543433" y="572770"/>
                  </a:lnTo>
                  <a:lnTo>
                    <a:pt x="543433" y="571500"/>
                  </a:lnTo>
                  <a:close/>
                </a:path>
                <a:path w="713739" h="951864">
                  <a:moveTo>
                    <a:pt x="545338" y="573620"/>
                  </a:moveTo>
                  <a:lnTo>
                    <a:pt x="544576" y="574040"/>
                  </a:lnTo>
                  <a:lnTo>
                    <a:pt x="544576" y="575310"/>
                  </a:lnTo>
                  <a:lnTo>
                    <a:pt x="545338" y="573620"/>
                  </a:lnTo>
                  <a:close/>
                </a:path>
                <a:path w="713739" h="951864">
                  <a:moveTo>
                    <a:pt x="546862" y="913130"/>
                  </a:moveTo>
                  <a:lnTo>
                    <a:pt x="544576" y="914400"/>
                  </a:lnTo>
                  <a:lnTo>
                    <a:pt x="546862" y="914400"/>
                  </a:lnTo>
                  <a:lnTo>
                    <a:pt x="546862" y="913130"/>
                  </a:lnTo>
                  <a:close/>
                </a:path>
                <a:path w="713739" h="951864">
                  <a:moveTo>
                    <a:pt x="546862" y="793750"/>
                  </a:moveTo>
                  <a:lnTo>
                    <a:pt x="542290" y="793750"/>
                  </a:lnTo>
                  <a:lnTo>
                    <a:pt x="542290" y="795020"/>
                  </a:lnTo>
                  <a:lnTo>
                    <a:pt x="542290" y="798830"/>
                  </a:lnTo>
                  <a:lnTo>
                    <a:pt x="543433" y="798830"/>
                  </a:lnTo>
                  <a:lnTo>
                    <a:pt x="543433" y="796290"/>
                  </a:lnTo>
                  <a:lnTo>
                    <a:pt x="545719" y="795020"/>
                  </a:lnTo>
                  <a:lnTo>
                    <a:pt x="546862" y="793750"/>
                  </a:lnTo>
                  <a:close/>
                </a:path>
                <a:path w="713739" h="951864">
                  <a:moveTo>
                    <a:pt x="548005" y="912291"/>
                  </a:moveTo>
                  <a:lnTo>
                    <a:pt x="546862" y="913130"/>
                  </a:lnTo>
                  <a:lnTo>
                    <a:pt x="548005" y="913130"/>
                  </a:lnTo>
                  <a:lnTo>
                    <a:pt x="548005" y="912291"/>
                  </a:lnTo>
                  <a:close/>
                </a:path>
                <a:path w="713739" h="951864">
                  <a:moveTo>
                    <a:pt x="548005" y="577850"/>
                  </a:moveTo>
                  <a:lnTo>
                    <a:pt x="547433" y="576580"/>
                  </a:lnTo>
                  <a:lnTo>
                    <a:pt x="545719" y="577850"/>
                  </a:lnTo>
                  <a:lnTo>
                    <a:pt x="548005" y="577850"/>
                  </a:lnTo>
                  <a:close/>
                </a:path>
                <a:path w="713739" h="951864">
                  <a:moveTo>
                    <a:pt x="549148" y="749300"/>
                  </a:moveTo>
                  <a:lnTo>
                    <a:pt x="545719" y="751840"/>
                  </a:lnTo>
                  <a:lnTo>
                    <a:pt x="545719" y="753110"/>
                  </a:lnTo>
                  <a:lnTo>
                    <a:pt x="546862" y="753110"/>
                  </a:lnTo>
                  <a:lnTo>
                    <a:pt x="549148" y="749300"/>
                  </a:lnTo>
                  <a:close/>
                </a:path>
                <a:path w="713739" h="951864">
                  <a:moveTo>
                    <a:pt x="549148" y="575310"/>
                  </a:moveTo>
                  <a:lnTo>
                    <a:pt x="547243" y="575310"/>
                  </a:lnTo>
                  <a:lnTo>
                    <a:pt x="547014" y="575678"/>
                  </a:lnTo>
                  <a:lnTo>
                    <a:pt x="547433" y="576580"/>
                  </a:lnTo>
                  <a:lnTo>
                    <a:pt x="549148" y="575310"/>
                  </a:lnTo>
                  <a:close/>
                </a:path>
                <a:path w="713739" h="951864">
                  <a:moveTo>
                    <a:pt x="550291" y="585470"/>
                  </a:moveTo>
                  <a:lnTo>
                    <a:pt x="549148" y="585901"/>
                  </a:lnTo>
                  <a:lnTo>
                    <a:pt x="548005" y="586740"/>
                  </a:lnTo>
                  <a:lnTo>
                    <a:pt x="549529" y="586740"/>
                  </a:lnTo>
                  <a:lnTo>
                    <a:pt x="550291" y="585470"/>
                  </a:lnTo>
                  <a:close/>
                </a:path>
                <a:path w="713739" h="951864">
                  <a:moveTo>
                    <a:pt x="551434" y="909320"/>
                  </a:moveTo>
                  <a:lnTo>
                    <a:pt x="548005" y="910272"/>
                  </a:lnTo>
                  <a:lnTo>
                    <a:pt x="548005" y="912291"/>
                  </a:lnTo>
                  <a:lnTo>
                    <a:pt x="550291" y="910590"/>
                  </a:lnTo>
                  <a:lnTo>
                    <a:pt x="551434" y="909320"/>
                  </a:lnTo>
                  <a:close/>
                </a:path>
                <a:path w="713739" h="951864">
                  <a:moveTo>
                    <a:pt x="551434" y="802640"/>
                  </a:moveTo>
                  <a:lnTo>
                    <a:pt x="550862" y="802640"/>
                  </a:lnTo>
                  <a:lnTo>
                    <a:pt x="549148" y="803910"/>
                  </a:lnTo>
                  <a:lnTo>
                    <a:pt x="551434" y="802640"/>
                  </a:lnTo>
                  <a:close/>
                </a:path>
                <a:path w="713739" h="951864">
                  <a:moveTo>
                    <a:pt x="551916" y="763092"/>
                  </a:moveTo>
                  <a:lnTo>
                    <a:pt x="551815" y="762850"/>
                  </a:lnTo>
                  <a:lnTo>
                    <a:pt x="551434" y="763270"/>
                  </a:lnTo>
                  <a:lnTo>
                    <a:pt x="551916" y="763092"/>
                  </a:lnTo>
                  <a:close/>
                </a:path>
                <a:path w="713739" h="951864">
                  <a:moveTo>
                    <a:pt x="552577" y="801370"/>
                  </a:moveTo>
                  <a:lnTo>
                    <a:pt x="550291" y="802640"/>
                  </a:lnTo>
                  <a:lnTo>
                    <a:pt x="550862" y="802640"/>
                  </a:lnTo>
                  <a:lnTo>
                    <a:pt x="552577" y="801370"/>
                  </a:lnTo>
                  <a:close/>
                </a:path>
                <a:path w="713739" h="951864">
                  <a:moveTo>
                    <a:pt x="553034" y="647573"/>
                  </a:moveTo>
                  <a:lnTo>
                    <a:pt x="552577" y="647700"/>
                  </a:lnTo>
                  <a:lnTo>
                    <a:pt x="552831" y="647903"/>
                  </a:lnTo>
                  <a:lnTo>
                    <a:pt x="553034" y="647573"/>
                  </a:lnTo>
                  <a:close/>
                </a:path>
                <a:path w="713739" h="951864">
                  <a:moveTo>
                    <a:pt x="554367" y="871042"/>
                  </a:moveTo>
                  <a:lnTo>
                    <a:pt x="553720" y="871220"/>
                  </a:lnTo>
                  <a:lnTo>
                    <a:pt x="554291" y="871220"/>
                  </a:lnTo>
                  <a:lnTo>
                    <a:pt x="554367" y="871042"/>
                  </a:lnTo>
                  <a:close/>
                </a:path>
                <a:path w="713739" h="951864">
                  <a:moveTo>
                    <a:pt x="554863" y="762000"/>
                  </a:moveTo>
                  <a:lnTo>
                    <a:pt x="551916" y="763092"/>
                  </a:lnTo>
                  <a:lnTo>
                    <a:pt x="552577" y="764552"/>
                  </a:lnTo>
                  <a:lnTo>
                    <a:pt x="554863" y="762000"/>
                  </a:lnTo>
                  <a:close/>
                </a:path>
                <a:path w="713739" h="951864">
                  <a:moveTo>
                    <a:pt x="555205" y="649655"/>
                  </a:moveTo>
                  <a:lnTo>
                    <a:pt x="552831" y="647903"/>
                  </a:lnTo>
                  <a:lnTo>
                    <a:pt x="552462" y="648512"/>
                  </a:lnTo>
                  <a:lnTo>
                    <a:pt x="553720" y="648970"/>
                  </a:lnTo>
                  <a:lnTo>
                    <a:pt x="551434" y="650240"/>
                  </a:lnTo>
                  <a:lnTo>
                    <a:pt x="552577" y="651510"/>
                  </a:lnTo>
                  <a:lnTo>
                    <a:pt x="554863" y="650671"/>
                  </a:lnTo>
                  <a:lnTo>
                    <a:pt x="553720" y="650240"/>
                  </a:lnTo>
                  <a:lnTo>
                    <a:pt x="555028" y="649947"/>
                  </a:lnTo>
                  <a:lnTo>
                    <a:pt x="555205" y="649655"/>
                  </a:lnTo>
                  <a:close/>
                </a:path>
                <a:path w="713739" h="951864">
                  <a:moveTo>
                    <a:pt x="556006" y="871220"/>
                  </a:moveTo>
                  <a:lnTo>
                    <a:pt x="554291" y="871220"/>
                  </a:lnTo>
                  <a:lnTo>
                    <a:pt x="552577" y="875030"/>
                  </a:lnTo>
                  <a:lnTo>
                    <a:pt x="556006" y="871220"/>
                  </a:lnTo>
                  <a:close/>
                </a:path>
                <a:path w="713739" h="951864">
                  <a:moveTo>
                    <a:pt x="556006" y="650240"/>
                  </a:moveTo>
                  <a:lnTo>
                    <a:pt x="555472" y="649859"/>
                  </a:lnTo>
                  <a:lnTo>
                    <a:pt x="555028" y="649947"/>
                  </a:lnTo>
                  <a:lnTo>
                    <a:pt x="554863" y="650240"/>
                  </a:lnTo>
                  <a:lnTo>
                    <a:pt x="556006" y="650240"/>
                  </a:lnTo>
                  <a:close/>
                </a:path>
                <a:path w="713739" h="951864">
                  <a:moveTo>
                    <a:pt x="557149" y="651510"/>
                  </a:moveTo>
                  <a:lnTo>
                    <a:pt x="556006" y="651510"/>
                  </a:lnTo>
                  <a:lnTo>
                    <a:pt x="556387" y="651230"/>
                  </a:lnTo>
                  <a:lnTo>
                    <a:pt x="555777" y="651002"/>
                  </a:lnTo>
                  <a:lnTo>
                    <a:pt x="552577" y="652780"/>
                  </a:lnTo>
                  <a:lnTo>
                    <a:pt x="557149" y="651510"/>
                  </a:lnTo>
                  <a:close/>
                </a:path>
                <a:path w="713739" h="951864">
                  <a:moveTo>
                    <a:pt x="557149" y="650240"/>
                  </a:moveTo>
                  <a:lnTo>
                    <a:pt x="556006" y="650240"/>
                  </a:lnTo>
                  <a:lnTo>
                    <a:pt x="554863" y="650671"/>
                  </a:lnTo>
                  <a:lnTo>
                    <a:pt x="555777" y="651002"/>
                  </a:lnTo>
                  <a:lnTo>
                    <a:pt x="557149" y="650240"/>
                  </a:lnTo>
                  <a:close/>
                </a:path>
                <a:path w="713739" h="951864">
                  <a:moveTo>
                    <a:pt x="557657" y="660781"/>
                  </a:moveTo>
                  <a:lnTo>
                    <a:pt x="554736" y="660781"/>
                  </a:lnTo>
                  <a:lnTo>
                    <a:pt x="554736" y="658876"/>
                  </a:lnTo>
                  <a:lnTo>
                    <a:pt x="553212" y="660781"/>
                  </a:lnTo>
                  <a:lnTo>
                    <a:pt x="548640" y="666115"/>
                  </a:lnTo>
                  <a:lnTo>
                    <a:pt x="550164" y="668020"/>
                  </a:lnTo>
                  <a:lnTo>
                    <a:pt x="551688" y="664337"/>
                  </a:lnTo>
                  <a:lnTo>
                    <a:pt x="553212" y="662559"/>
                  </a:lnTo>
                  <a:lnTo>
                    <a:pt x="554736" y="662559"/>
                  </a:lnTo>
                  <a:lnTo>
                    <a:pt x="553212" y="664337"/>
                  </a:lnTo>
                  <a:lnTo>
                    <a:pt x="555434" y="662559"/>
                  </a:lnTo>
                  <a:lnTo>
                    <a:pt x="557657" y="660781"/>
                  </a:lnTo>
                  <a:close/>
                </a:path>
                <a:path w="713739" h="951864">
                  <a:moveTo>
                    <a:pt x="559536" y="677951"/>
                  </a:moveTo>
                  <a:lnTo>
                    <a:pt x="557149" y="677418"/>
                  </a:lnTo>
                  <a:lnTo>
                    <a:pt x="557149" y="678180"/>
                  </a:lnTo>
                  <a:lnTo>
                    <a:pt x="559435" y="678180"/>
                  </a:lnTo>
                  <a:lnTo>
                    <a:pt x="559536" y="677951"/>
                  </a:lnTo>
                  <a:close/>
                </a:path>
                <a:path w="713739" h="951864">
                  <a:moveTo>
                    <a:pt x="560832" y="863346"/>
                  </a:moveTo>
                  <a:lnTo>
                    <a:pt x="557784" y="863346"/>
                  </a:lnTo>
                  <a:lnTo>
                    <a:pt x="557784" y="866267"/>
                  </a:lnTo>
                  <a:lnTo>
                    <a:pt x="560832" y="863346"/>
                  </a:lnTo>
                  <a:close/>
                </a:path>
                <a:path w="713739" h="951864">
                  <a:moveTo>
                    <a:pt x="561136" y="681355"/>
                  </a:moveTo>
                  <a:lnTo>
                    <a:pt x="559435" y="681990"/>
                  </a:lnTo>
                  <a:lnTo>
                    <a:pt x="559054" y="682840"/>
                  </a:lnTo>
                  <a:lnTo>
                    <a:pt x="560578" y="681990"/>
                  </a:lnTo>
                  <a:lnTo>
                    <a:pt x="561136" y="681355"/>
                  </a:lnTo>
                  <a:close/>
                </a:path>
                <a:path w="713739" h="951864">
                  <a:moveTo>
                    <a:pt x="561708" y="675652"/>
                  </a:moveTo>
                  <a:lnTo>
                    <a:pt x="560565" y="675652"/>
                  </a:lnTo>
                  <a:lnTo>
                    <a:pt x="559536" y="677951"/>
                  </a:lnTo>
                  <a:lnTo>
                    <a:pt x="560578" y="678180"/>
                  </a:lnTo>
                  <a:lnTo>
                    <a:pt x="561708" y="675652"/>
                  </a:lnTo>
                  <a:close/>
                </a:path>
                <a:path w="713739" h="951864">
                  <a:moveTo>
                    <a:pt x="562406" y="886206"/>
                  </a:moveTo>
                  <a:lnTo>
                    <a:pt x="561721" y="883920"/>
                  </a:lnTo>
                  <a:lnTo>
                    <a:pt x="560578" y="885190"/>
                  </a:lnTo>
                  <a:lnTo>
                    <a:pt x="562406" y="886206"/>
                  </a:lnTo>
                  <a:close/>
                </a:path>
                <a:path w="713739" h="951864">
                  <a:moveTo>
                    <a:pt x="562864" y="886460"/>
                  </a:moveTo>
                  <a:lnTo>
                    <a:pt x="562406" y="886206"/>
                  </a:lnTo>
                  <a:lnTo>
                    <a:pt x="562521" y="886587"/>
                  </a:lnTo>
                  <a:lnTo>
                    <a:pt x="562864" y="886460"/>
                  </a:lnTo>
                  <a:close/>
                </a:path>
                <a:path w="713739" h="951864">
                  <a:moveTo>
                    <a:pt x="562864" y="595630"/>
                  </a:moveTo>
                  <a:lnTo>
                    <a:pt x="561721" y="596900"/>
                  </a:lnTo>
                  <a:lnTo>
                    <a:pt x="562406" y="596646"/>
                  </a:lnTo>
                  <a:lnTo>
                    <a:pt x="562864" y="595630"/>
                  </a:lnTo>
                  <a:close/>
                </a:path>
                <a:path w="713739" h="951864">
                  <a:moveTo>
                    <a:pt x="563753" y="580580"/>
                  </a:moveTo>
                  <a:lnTo>
                    <a:pt x="561467" y="581660"/>
                  </a:lnTo>
                  <a:lnTo>
                    <a:pt x="561467" y="582345"/>
                  </a:lnTo>
                  <a:lnTo>
                    <a:pt x="563245" y="581660"/>
                  </a:lnTo>
                  <a:lnTo>
                    <a:pt x="563753" y="580580"/>
                  </a:lnTo>
                  <a:close/>
                </a:path>
                <a:path w="713739" h="951864">
                  <a:moveTo>
                    <a:pt x="563880" y="591820"/>
                  </a:moveTo>
                  <a:lnTo>
                    <a:pt x="562864" y="591820"/>
                  </a:lnTo>
                  <a:lnTo>
                    <a:pt x="560578" y="594360"/>
                  </a:lnTo>
                  <a:lnTo>
                    <a:pt x="559435" y="596900"/>
                  </a:lnTo>
                  <a:lnTo>
                    <a:pt x="561721" y="596900"/>
                  </a:lnTo>
                  <a:lnTo>
                    <a:pt x="562864" y="594360"/>
                  </a:lnTo>
                  <a:lnTo>
                    <a:pt x="563880" y="593090"/>
                  </a:lnTo>
                  <a:lnTo>
                    <a:pt x="563880" y="591820"/>
                  </a:lnTo>
                  <a:close/>
                </a:path>
                <a:path w="713739" h="951864">
                  <a:moveTo>
                    <a:pt x="565150" y="914400"/>
                  </a:moveTo>
                  <a:lnTo>
                    <a:pt x="560578" y="914400"/>
                  </a:lnTo>
                  <a:lnTo>
                    <a:pt x="560578" y="918210"/>
                  </a:lnTo>
                  <a:lnTo>
                    <a:pt x="565150" y="914400"/>
                  </a:lnTo>
                  <a:close/>
                </a:path>
                <a:path w="713739" h="951864">
                  <a:moveTo>
                    <a:pt x="566166" y="843280"/>
                  </a:moveTo>
                  <a:lnTo>
                    <a:pt x="563880" y="843280"/>
                  </a:lnTo>
                  <a:lnTo>
                    <a:pt x="563880" y="845820"/>
                  </a:lnTo>
                  <a:lnTo>
                    <a:pt x="566166" y="843280"/>
                  </a:lnTo>
                  <a:close/>
                </a:path>
                <a:path w="713739" h="951864">
                  <a:moveTo>
                    <a:pt x="566801" y="579120"/>
                  </a:moveTo>
                  <a:lnTo>
                    <a:pt x="565023" y="577850"/>
                  </a:lnTo>
                  <a:lnTo>
                    <a:pt x="563753" y="580580"/>
                  </a:lnTo>
                  <a:lnTo>
                    <a:pt x="566801" y="579120"/>
                  </a:lnTo>
                  <a:close/>
                </a:path>
                <a:path w="713739" h="951864">
                  <a:moveTo>
                    <a:pt x="566928" y="860171"/>
                  </a:moveTo>
                  <a:lnTo>
                    <a:pt x="563880" y="860171"/>
                  </a:lnTo>
                  <a:lnTo>
                    <a:pt x="560832" y="863346"/>
                  </a:lnTo>
                  <a:lnTo>
                    <a:pt x="558038" y="868680"/>
                  </a:lnTo>
                  <a:lnTo>
                    <a:pt x="554863" y="868680"/>
                  </a:lnTo>
                  <a:lnTo>
                    <a:pt x="552577" y="869950"/>
                  </a:lnTo>
                  <a:lnTo>
                    <a:pt x="550291" y="873760"/>
                  </a:lnTo>
                  <a:lnTo>
                    <a:pt x="554863" y="869950"/>
                  </a:lnTo>
                  <a:lnTo>
                    <a:pt x="554367" y="871042"/>
                  </a:lnTo>
                  <a:lnTo>
                    <a:pt x="558292" y="869950"/>
                  </a:lnTo>
                  <a:lnTo>
                    <a:pt x="558292" y="869188"/>
                  </a:lnTo>
                  <a:lnTo>
                    <a:pt x="560832" y="869188"/>
                  </a:lnTo>
                  <a:lnTo>
                    <a:pt x="566928" y="863346"/>
                  </a:lnTo>
                  <a:lnTo>
                    <a:pt x="566928" y="860171"/>
                  </a:lnTo>
                  <a:close/>
                </a:path>
                <a:path w="713739" h="951864">
                  <a:moveTo>
                    <a:pt x="567436" y="816610"/>
                  </a:moveTo>
                  <a:lnTo>
                    <a:pt x="566762" y="816991"/>
                  </a:lnTo>
                  <a:lnTo>
                    <a:pt x="566928" y="818134"/>
                  </a:lnTo>
                  <a:lnTo>
                    <a:pt x="567436" y="816610"/>
                  </a:lnTo>
                  <a:close/>
                </a:path>
                <a:path w="713739" h="951864">
                  <a:moveTo>
                    <a:pt x="567436" y="594360"/>
                  </a:moveTo>
                  <a:lnTo>
                    <a:pt x="567042" y="594360"/>
                  </a:lnTo>
                  <a:lnTo>
                    <a:pt x="566801" y="594715"/>
                  </a:lnTo>
                  <a:lnTo>
                    <a:pt x="567436" y="594360"/>
                  </a:lnTo>
                  <a:close/>
                </a:path>
                <a:path w="713739" h="951864">
                  <a:moveTo>
                    <a:pt x="569722" y="593090"/>
                  </a:moveTo>
                  <a:lnTo>
                    <a:pt x="567436" y="594715"/>
                  </a:lnTo>
                  <a:lnTo>
                    <a:pt x="567855" y="594715"/>
                  </a:lnTo>
                  <a:lnTo>
                    <a:pt x="569722" y="593090"/>
                  </a:lnTo>
                  <a:close/>
                </a:path>
                <a:path w="713739" h="951864">
                  <a:moveTo>
                    <a:pt x="569722" y="590550"/>
                  </a:moveTo>
                  <a:lnTo>
                    <a:pt x="566166" y="591820"/>
                  </a:lnTo>
                  <a:lnTo>
                    <a:pt x="563880" y="594360"/>
                  </a:lnTo>
                  <a:lnTo>
                    <a:pt x="567042" y="594360"/>
                  </a:lnTo>
                  <a:lnTo>
                    <a:pt x="569722" y="590550"/>
                  </a:lnTo>
                  <a:close/>
                </a:path>
                <a:path w="713739" h="951864">
                  <a:moveTo>
                    <a:pt x="570738" y="660400"/>
                  </a:moveTo>
                  <a:lnTo>
                    <a:pt x="568452" y="660400"/>
                  </a:lnTo>
                  <a:lnTo>
                    <a:pt x="567436" y="661670"/>
                  </a:lnTo>
                  <a:lnTo>
                    <a:pt x="567436" y="662940"/>
                  </a:lnTo>
                  <a:lnTo>
                    <a:pt x="568452" y="662940"/>
                  </a:lnTo>
                  <a:lnTo>
                    <a:pt x="570738" y="660400"/>
                  </a:lnTo>
                  <a:close/>
                </a:path>
                <a:path w="713739" h="951864">
                  <a:moveTo>
                    <a:pt x="571373" y="576580"/>
                  </a:moveTo>
                  <a:lnTo>
                    <a:pt x="566928" y="579628"/>
                  </a:lnTo>
                  <a:lnTo>
                    <a:pt x="571373" y="579628"/>
                  </a:lnTo>
                  <a:lnTo>
                    <a:pt x="571373" y="576580"/>
                  </a:lnTo>
                  <a:close/>
                </a:path>
                <a:path w="713739" h="951864">
                  <a:moveTo>
                    <a:pt x="571690" y="914831"/>
                  </a:moveTo>
                  <a:lnTo>
                    <a:pt x="570738" y="915670"/>
                  </a:lnTo>
                  <a:lnTo>
                    <a:pt x="571500" y="915250"/>
                  </a:lnTo>
                  <a:lnTo>
                    <a:pt x="571690" y="914831"/>
                  </a:lnTo>
                  <a:close/>
                </a:path>
                <a:path w="713739" h="951864">
                  <a:moveTo>
                    <a:pt x="571868" y="675652"/>
                  </a:moveTo>
                  <a:lnTo>
                    <a:pt x="569709" y="675652"/>
                  </a:lnTo>
                  <a:lnTo>
                    <a:pt x="565150" y="678180"/>
                  </a:lnTo>
                  <a:lnTo>
                    <a:pt x="565658" y="676910"/>
                  </a:lnTo>
                  <a:lnTo>
                    <a:pt x="566153" y="675652"/>
                  </a:lnTo>
                  <a:lnTo>
                    <a:pt x="567436" y="674370"/>
                  </a:lnTo>
                  <a:lnTo>
                    <a:pt x="568452" y="673100"/>
                  </a:lnTo>
                  <a:lnTo>
                    <a:pt x="565150" y="673100"/>
                  </a:lnTo>
                  <a:lnTo>
                    <a:pt x="565137" y="675652"/>
                  </a:lnTo>
                  <a:lnTo>
                    <a:pt x="563880" y="676910"/>
                  </a:lnTo>
                  <a:lnTo>
                    <a:pt x="563880" y="675652"/>
                  </a:lnTo>
                  <a:lnTo>
                    <a:pt x="562864" y="675652"/>
                  </a:lnTo>
                  <a:lnTo>
                    <a:pt x="562864" y="678180"/>
                  </a:lnTo>
                  <a:lnTo>
                    <a:pt x="563880" y="678180"/>
                  </a:lnTo>
                  <a:lnTo>
                    <a:pt x="561721" y="680720"/>
                  </a:lnTo>
                  <a:lnTo>
                    <a:pt x="561136" y="681355"/>
                  </a:lnTo>
                  <a:lnTo>
                    <a:pt x="562864" y="680720"/>
                  </a:lnTo>
                  <a:lnTo>
                    <a:pt x="562864" y="681990"/>
                  </a:lnTo>
                  <a:lnTo>
                    <a:pt x="564007" y="680720"/>
                  </a:lnTo>
                  <a:lnTo>
                    <a:pt x="565150" y="679450"/>
                  </a:lnTo>
                  <a:lnTo>
                    <a:pt x="567436" y="678180"/>
                  </a:lnTo>
                  <a:lnTo>
                    <a:pt x="568350" y="679335"/>
                  </a:lnTo>
                  <a:lnTo>
                    <a:pt x="568706" y="679170"/>
                  </a:lnTo>
                  <a:lnTo>
                    <a:pt x="571868" y="675652"/>
                  </a:lnTo>
                  <a:close/>
                </a:path>
                <a:path w="713739" h="951864">
                  <a:moveTo>
                    <a:pt x="571881" y="852678"/>
                  </a:moveTo>
                  <a:lnTo>
                    <a:pt x="570738" y="853440"/>
                  </a:lnTo>
                  <a:lnTo>
                    <a:pt x="571881" y="852906"/>
                  </a:lnTo>
                  <a:lnTo>
                    <a:pt x="571881" y="852678"/>
                  </a:lnTo>
                  <a:close/>
                </a:path>
                <a:path w="713739" h="951864">
                  <a:moveTo>
                    <a:pt x="571881" y="825500"/>
                  </a:moveTo>
                  <a:lnTo>
                    <a:pt x="570738" y="825500"/>
                  </a:lnTo>
                  <a:lnTo>
                    <a:pt x="568452" y="826770"/>
                  </a:lnTo>
                  <a:lnTo>
                    <a:pt x="569722" y="826770"/>
                  </a:lnTo>
                  <a:lnTo>
                    <a:pt x="571881" y="825500"/>
                  </a:lnTo>
                  <a:close/>
                </a:path>
                <a:path w="713739" h="951864">
                  <a:moveTo>
                    <a:pt x="572782" y="610108"/>
                  </a:moveTo>
                  <a:lnTo>
                    <a:pt x="572135" y="610108"/>
                  </a:lnTo>
                  <a:lnTo>
                    <a:pt x="572579" y="610425"/>
                  </a:lnTo>
                  <a:lnTo>
                    <a:pt x="572782" y="610108"/>
                  </a:lnTo>
                  <a:close/>
                </a:path>
                <a:path w="713739" h="951864">
                  <a:moveTo>
                    <a:pt x="573024" y="825500"/>
                  </a:moveTo>
                  <a:lnTo>
                    <a:pt x="571881" y="825500"/>
                  </a:lnTo>
                  <a:lnTo>
                    <a:pt x="571881" y="826770"/>
                  </a:lnTo>
                  <a:lnTo>
                    <a:pt x="570738" y="828040"/>
                  </a:lnTo>
                  <a:lnTo>
                    <a:pt x="569722" y="830580"/>
                  </a:lnTo>
                  <a:lnTo>
                    <a:pt x="567436" y="830580"/>
                  </a:lnTo>
                  <a:lnTo>
                    <a:pt x="568909" y="829310"/>
                  </a:lnTo>
                  <a:lnTo>
                    <a:pt x="571881" y="826770"/>
                  </a:lnTo>
                  <a:lnTo>
                    <a:pt x="566166" y="829310"/>
                  </a:lnTo>
                  <a:lnTo>
                    <a:pt x="567436" y="825500"/>
                  </a:lnTo>
                  <a:lnTo>
                    <a:pt x="569722" y="825500"/>
                  </a:lnTo>
                  <a:lnTo>
                    <a:pt x="570217" y="824230"/>
                  </a:lnTo>
                  <a:lnTo>
                    <a:pt x="570738" y="822960"/>
                  </a:lnTo>
                  <a:lnTo>
                    <a:pt x="570738" y="821690"/>
                  </a:lnTo>
                  <a:lnTo>
                    <a:pt x="567436" y="821690"/>
                  </a:lnTo>
                  <a:lnTo>
                    <a:pt x="566928" y="818134"/>
                  </a:lnTo>
                  <a:lnTo>
                    <a:pt x="566166" y="820420"/>
                  </a:lnTo>
                  <a:lnTo>
                    <a:pt x="563880" y="820420"/>
                  </a:lnTo>
                  <a:lnTo>
                    <a:pt x="560578" y="822960"/>
                  </a:lnTo>
                  <a:lnTo>
                    <a:pt x="562229" y="820420"/>
                  </a:lnTo>
                  <a:lnTo>
                    <a:pt x="563054" y="819150"/>
                  </a:lnTo>
                  <a:lnTo>
                    <a:pt x="563880" y="817880"/>
                  </a:lnTo>
                  <a:lnTo>
                    <a:pt x="565150" y="817880"/>
                  </a:lnTo>
                  <a:lnTo>
                    <a:pt x="566762" y="816991"/>
                  </a:lnTo>
                  <a:lnTo>
                    <a:pt x="566699" y="816610"/>
                  </a:lnTo>
                  <a:lnTo>
                    <a:pt x="566343" y="814070"/>
                  </a:lnTo>
                  <a:lnTo>
                    <a:pt x="566166" y="812800"/>
                  </a:lnTo>
                  <a:lnTo>
                    <a:pt x="561721" y="813816"/>
                  </a:lnTo>
                  <a:lnTo>
                    <a:pt x="561721" y="816610"/>
                  </a:lnTo>
                  <a:lnTo>
                    <a:pt x="561721" y="819150"/>
                  </a:lnTo>
                  <a:lnTo>
                    <a:pt x="558292" y="817880"/>
                  </a:lnTo>
                  <a:lnTo>
                    <a:pt x="558292" y="820420"/>
                  </a:lnTo>
                  <a:lnTo>
                    <a:pt x="557149" y="820420"/>
                  </a:lnTo>
                  <a:lnTo>
                    <a:pt x="557149" y="819150"/>
                  </a:lnTo>
                  <a:lnTo>
                    <a:pt x="558292" y="817880"/>
                  </a:lnTo>
                  <a:lnTo>
                    <a:pt x="559435" y="817880"/>
                  </a:lnTo>
                  <a:lnTo>
                    <a:pt x="560578" y="816610"/>
                  </a:lnTo>
                  <a:lnTo>
                    <a:pt x="561721" y="816610"/>
                  </a:lnTo>
                  <a:lnTo>
                    <a:pt x="561721" y="813816"/>
                  </a:lnTo>
                  <a:lnTo>
                    <a:pt x="560578" y="814070"/>
                  </a:lnTo>
                  <a:lnTo>
                    <a:pt x="561721" y="812800"/>
                  </a:lnTo>
                  <a:lnTo>
                    <a:pt x="563880" y="812800"/>
                  </a:lnTo>
                  <a:lnTo>
                    <a:pt x="565150" y="810260"/>
                  </a:lnTo>
                  <a:lnTo>
                    <a:pt x="558292" y="814070"/>
                  </a:lnTo>
                  <a:lnTo>
                    <a:pt x="558292" y="815340"/>
                  </a:lnTo>
                  <a:lnTo>
                    <a:pt x="556006" y="817880"/>
                  </a:lnTo>
                  <a:lnTo>
                    <a:pt x="557149" y="815340"/>
                  </a:lnTo>
                  <a:lnTo>
                    <a:pt x="556006" y="815340"/>
                  </a:lnTo>
                  <a:lnTo>
                    <a:pt x="558292" y="812800"/>
                  </a:lnTo>
                  <a:lnTo>
                    <a:pt x="558292" y="814070"/>
                  </a:lnTo>
                  <a:lnTo>
                    <a:pt x="559435" y="812800"/>
                  </a:lnTo>
                  <a:lnTo>
                    <a:pt x="557149" y="811530"/>
                  </a:lnTo>
                  <a:lnTo>
                    <a:pt x="557149" y="812800"/>
                  </a:lnTo>
                  <a:lnTo>
                    <a:pt x="553720" y="815340"/>
                  </a:lnTo>
                  <a:lnTo>
                    <a:pt x="550291" y="815340"/>
                  </a:lnTo>
                  <a:lnTo>
                    <a:pt x="557149" y="808990"/>
                  </a:lnTo>
                  <a:lnTo>
                    <a:pt x="556006" y="808990"/>
                  </a:lnTo>
                  <a:lnTo>
                    <a:pt x="556006" y="806450"/>
                  </a:lnTo>
                  <a:lnTo>
                    <a:pt x="554863" y="806450"/>
                  </a:lnTo>
                  <a:lnTo>
                    <a:pt x="551434" y="810260"/>
                  </a:lnTo>
                  <a:lnTo>
                    <a:pt x="553720" y="811530"/>
                  </a:lnTo>
                  <a:lnTo>
                    <a:pt x="550291" y="812800"/>
                  </a:lnTo>
                  <a:lnTo>
                    <a:pt x="548005" y="812800"/>
                  </a:lnTo>
                  <a:lnTo>
                    <a:pt x="543433" y="819150"/>
                  </a:lnTo>
                  <a:lnTo>
                    <a:pt x="548005" y="817880"/>
                  </a:lnTo>
                  <a:lnTo>
                    <a:pt x="544576" y="821690"/>
                  </a:lnTo>
                  <a:lnTo>
                    <a:pt x="546862" y="821690"/>
                  </a:lnTo>
                  <a:lnTo>
                    <a:pt x="545719" y="824230"/>
                  </a:lnTo>
                  <a:lnTo>
                    <a:pt x="548005" y="822960"/>
                  </a:lnTo>
                  <a:lnTo>
                    <a:pt x="550291" y="822960"/>
                  </a:lnTo>
                  <a:lnTo>
                    <a:pt x="549148" y="825500"/>
                  </a:lnTo>
                  <a:lnTo>
                    <a:pt x="550291" y="825500"/>
                  </a:lnTo>
                  <a:lnTo>
                    <a:pt x="551434" y="822960"/>
                  </a:lnTo>
                  <a:lnTo>
                    <a:pt x="552577" y="822960"/>
                  </a:lnTo>
                  <a:lnTo>
                    <a:pt x="552577" y="824230"/>
                  </a:lnTo>
                  <a:lnTo>
                    <a:pt x="551434" y="825500"/>
                  </a:lnTo>
                  <a:lnTo>
                    <a:pt x="554863" y="824230"/>
                  </a:lnTo>
                  <a:lnTo>
                    <a:pt x="553720" y="825500"/>
                  </a:lnTo>
                  <a:lnTo>
                    <a:pt x="551434" y="826770"/>
                  </a:lnTo>
                  <a:lnTo>
                    <a:pt x="552577" y="828040"/>
                  </a:lnTo>
                  <a:lnTo>
                    <a:pt x="554863" y="828040"/>
                  </a:lnTo>
                  <a:lnTo>
                    <a:pt x="554863" y="825500"/>
                  </a:lnTo>
                  <a:lnTo>
                    <a:pt x="557149" y="825500"/>
                  </a:lnTo>
                  <a:lnTo>
                    <a:pt x="560578" y="828040"/>
                  </a:lnTo>
                  <a:lnTo>
                    <a:pt x="563880" y="831850"/>
                  </a:lnTo>
                  <a:lnTo>
                    <a:pt x="570738" y="833120"/>
                  </a:lnTo>
                  <a:lnTo>
                    <a:pt x="571881" y="831850"/>
                  </a:lnTo>
                  <a:lnTo>
                    <a:pt x="573024" y="830580"/>
                  </a:lnTo>
                  <a:lnTo>
                    <a:pt x="569722" y="831850"/>
                  </a:lnTo>
                  <a:lnTo>
                    <a:pt x="570217" y="830580"/>
                  </a:lnTo>
                  <a:lnTo>
                    <a:pt x="570738" y="829310"/>
                  </a:lnTo>
                  <a:lnTo>
                    <a:pt x="571881" y="828040"/>
                  </a:lnTo>
                  <a:lnTo>
                    <a:pt x="573024" y="825500"/>
                  </a:lnTo>
                  <a:close/>
                </a:path>
                <a:path w="713739" h="951864">
                  <a:moveTo>
                    <a:pt x="573405" y="612013"/>
                  </a:moveTo>
                  <a:lnTo>
                    <a:pt x="572135" y="612013"/>
                  </a:lnTo>
                  <a:lnTo>
                    <a:pt x="572135" y="613029"/>
                  </a:lnTo>
                  <a:lnTo>
                    <a:pt x="573405" y="612013"/>
                  </a:lnTo>
                  <a:close/>
                </a:path>
                <a:path w="713739" h="951864">
                  <a:moveTo>
                    <a:pt x="574167" y="824230"/>
                  </a:moveTo>
                  <a:lnTo>
                    <a:pt x="573024" y="822960"/>
                  </a:lnTo>
                  <a:lnTo>
                    <a:pt x="573024" y="825500"/>
                  </a:lnTo>
                  <a:lnTo>
                    <a:pt x="574167" y="824230"/>
                  </a:lnTo>
                  <a:close/>
                </a:path>
                <a:path w="713739" h="951864">
                  <a:moveTo>
                    <a:pt x="574167" y="662940"/>
                  </a:moveTo>
                  <a:lnTo>
                    <a:pt x="573024" y="661670"/>
                  </a:lnTo>
                  <a:lnTo>
                    <a:pt x="568452" y="662940"/>
                  </a:lnTo>
                  <a:lnTo>
                    <a:pt x="569722" y="662940"/>
                  </a:lnTo>
                  <a:lnTo>
                    <a:pt x="573024" y="664210"/>
                  </a:lnTo>
                  <a:lnTo>
                    <a:pt x="574167" y="662940"/>
                  </a:lnTo>
                  <a:close/>
                </a:path>
                <a:path w="713739" h="951864">
                  <a:moveTo>
                    <a:pt x="574802" y="607060"/>
                  </a:moveTo>
                  <a:lnTo>
                    <a:pt x="574332" y="607123"/>
                  </a:lnTo>
                  <a:lnTo>
                    <a:pt x="574573" y="607402"/>
                  </a:lnTo>
                  <a:lnTo>
                    <a:pt x="574802" y="607060"/>
                  </a:lnTo>
                  <a:close/>
                </a:path>
                <a:path w="713739" h="951864">
                  <a:moveTo>
                    <a:pt x="575310" y="825500"/>
                  </a:moveTo>
                  <a:lnTo>
                    <a:pt x="574167" y="826770"/>
                  </a:lnTo>
                  <a:lnTo>
                    <a:pt x="573024" y="826770"/>
                  </a:lnTo>
                  <a:lnTo>
                    <a:pt x="573024" y="829310"/>
                  </a:lnTo>
                  <a:lnTo>
                    <a:pt x="575310" y="825500"/>
                  </a:lnTo>
                  <a:close/>
                </a:path>
                <a:path w="713739" h="951864">
                  <a:moveTo>
                    <a:pt x="575310" y="596900"/>
                  </a:moveTo>
                  <a:lnTo>
                    <a:pt x="570738" y="596900"/>
                  </a:lnTo>
                  <a:lnTo>
                    <a:pt x="563880" y="598170"/>
                  </a:lnTo>
                  <a:lnTo>
                    <a:pt x="565150" y="598170"/>
                  </a:lnTo>
                  <a:lnTo>
                    <a:pt x="565150" y="601980"/>
                  </a:lnTo>
                  <a:lnTo>
                    <a:pt x="568452" y="600710"/>
                  </a:lnTo>
                  <a:lnTo>
                    <a:pt x="567436" y="600710"/>
                  </a:lnTo>
                  <a:lnTo>
                    <a:pt x="566166" y="599440"/>
                  </a:lnTo>
                  <a:lnTo>
                    <a:pt x="571881" y="599440"/>
                  </a:lnTo>
                  <a:lnTo>
                    <a:pt x="568452" y="601980"/>
                  </a:lnTo>
                  <a:lnTo>
                    <a:pt x="569722" y="603250"/>
                  </a:lnTo>
                  <a:lnTo>
                    <a:pt x="573024" y="599440"/>
                  </a:lnTo>
                  <a:lnTo>
                    <a:pt x="575310" y="596900"/>
                  </a:lnTo>
                  <a:close/>
                </a:path>
                <a:path w="713739" h="951864">
                  <a:moveTo>
                    <a:pt x="575945" y="929767"/>
                  </a:moveTo>
                  <a:lnTo>
                    <a:pt x="566928" y="931545"/>
                  </a:lnTo>
                  <a:lnTo>
                    <a:pt x="566928" y="933450"/>
                  </a:lnTo>
                  <a:lnTo>
                    <a:pt x="573786" y="933450"/>
                  </a:lnTo>
                  <a:lnTo>
                    <a:pt x="575945" y="929767"/>
                  </a:lnTo>
                  <a:close/>
                </a:path>
                <a:path w="713739" h="951864">
                  <a:moveTo>
                    <a:pt x="575945" y="924306"/>
                  </a:moveTo>
                  <a:lnTo>
                    <a:pt x="573938" y="924306"/>
                  </a:lnTo>
                  <a:lnTo>
                    <a:pt x="573024" y="923290"/>
                  </a:lnTo>
                  <a:lnTo>
                    <a:pt x="570738" y="924560"/>
                  </a:lnTo>
                  <a:lnTo>
                    <a:pt x="569722" y="925830"/>
                  </a:lnTo>
                  <a:lnTo>
                    <a:pt x="571373" y="925360"/>
                  </a:lnTo>
                  <a:lnTo>
                    <a:pt x="571373" y="927862"/>
                  </a:lnTo>
                  <a:lnTo>
                    <a:pt x="566928" y="927862"/>
                  </a:lnTo>
                  <a:lnTo>
                    <a:pt x="566928" y="931545"/>
                  </a:lnTo>
                  <a:lnTo>
                    <a:pt x="575945" y="924306"/>
                  </a:lnTo>
                  <a:close/>
                </a:path>
                <a:path w="713739" h="951864">
                  <a:moveTo>
                    <a:pt x="575945" y="608965"/>
                  </a:moveTo>
                  <a:lnTo>
                    <a:pt x="574573" y="607402"/>
                  </a:lnTo>
                  <a:lnTo>
                    <a:pt x="572782" y="610108"/>
                  </a:lnTo>
                  <a:lnTo>
                    <a:pt x="573405" y="610108"/>
                  </a:lnTo>
                  <a:lnTo>
                    <a:pt x="574802" y="608965"/>
                  </a:lnTo>
                  <a:lnTo>
                    <a:pt x="575945" y="608965"/>
                  </a:lnTo>
                  <a:close/>
                </a:path>
                <a:path w="713739" h="951864">
                  <a:moveTo>
                    <a:pt x="575945" y="578104"/>
                  </a:moveTo>
                  <a:lnTo>
                    <a:pt x="571373" y="579628"/>
                  </a:lnTo>
                  <a:lnTo>
                    <a:pt x="569214" y="585597"/>
                  </a:lnTo>
                  <a:lnTo>
                    <a:pt x="575945" y="581025"/>
                  </a:lnTo>
                  <a:lnTo>
                    <a:pt x="571373" y="581025"/>
                  </a:lnTo>
                  <a:lnTo>
                    <a:pt x="575945" y="578104"/>
                  </a:lnTo>
                  <a:close/>
                </a:path>
                <a:path w="713739" h="951864">
                  <a:moveTo>
                    <a:pt x="576453" y="685800"/>
                  </a:moveTo>
                  <a:lnTo>
                    <a:pt x="573024" y="687070"/>
                  </a:lnTo>
                  <a:lnTo>
                    <a:pt x="570738" y="689610"/>
                  </a:lnTo>
                  <a:lnTo>
                    <a:pt x="573024" y="689610"/>
                  </a:lnTo>
                  <a:lnTo>
                    <a:pt x="576453" y="685800"/>
                  </a:lnTo>
                  <a:close/>
                </a:path>
                <a:path w="713739" h="951864">
                  <a:moveTo>
                    <a:pt x="577596" y="907415"/>
                  </a:moveTo>
                  <a:lnTo>
                    <a:pt x="576453" y="909320"/>
                  </a:lnTo>
                  <a:lnTo>
                    <a:pt x="574167" y="909320"/>
                  </a:lnTo>
                  <a:lnTo>
                    <a:pt x="577596" y="910590"/>
                  </a:lnTo>
                  <a:lnTo>
                    <a:pt x="577596" y="907415"/>
                  </a:lnTo>
                  <a:close/>
                </a:path>
                <a:path w="713739" h="951864">
                  <a:moveTo>
                    <a:pt x="578739" y="905510"/>
                  </a:moveTo>
                  <a:lnTo>
                    <a:pt x="577596" y="906018"/>
                  </a:lnTo>
                  <a:lnTo>
                    <a:pt x="577596" y="907415"/>
                  </a:lnTo>
                  <a:lnTo>
                    <a:pt x="578739" y="905510"/>
                  </a:lnTo>
                  <a:close/>
                </a:path>
                <a:path w="713739" h="951864">
                  <a:moveTo>
                    <a:pt x="578739" y="904240"/>
                  </a:moveTo>
                  <a:lnTo>
                    <a:pt x="575310" y="905510"/>
                  </a:lnTo>
                  <a:lnTo>
                    <a:pt x="573024" y="908050"/>
                  </a:lnTo>
                  <a:lnTo>
                    <a:pt x="577596" y="906018"/>
                  </a:lnTo>
                  <a:lnTo>
                    <a:pt x="577596" y="905510"/>
                  </a:lnTo>
                  <a:lnTo>
                    <a:pt x="578739" y="904240"/>
                  </a:lnTo>
                  <a:close/>
                </a:path>
                <a:path w="713739" h="951864">
                  <a:moveTo>
                    <a:pt x="578739" y="899160"/>
                  </a:moveTo>
                  <a:lnTo>
                    <a:pt x="578446" y="898842"/>
                  </a:lnTo>
                  <a:lnTo>
                    <a:pt x="577596" y="901700"/>
                  </a:lnTo>
                  <a:lnTo>
                    <a:pt x="578739" y="899160"/>
                  </a:lnTo>
                  <a:close/>
                </a:path>
                <a:path w="713739" h="951864">
                  <a:moveTo>
                    <a:pt x="578739" y="897890"/>
                  </a:moveTo>
                  <a:lnTo>
                    <a:pt x="578053" y="898398"/>
                  </a:lnTo>
                  <a:lnTo>
                    <a:pt x="578446" y="898842"/>
                  </a:lnTo>
                  <a:lnTo>
                    <a:pt x="578739" y="897890"/>
                  </a:lnTo>
                  <a:close/>
                </a:path>
                <a:path w="713739" h="951864">
                  <a:moveTo>
                    <a:pt x="580263" y="841883"/>
                  </a:moveTo>
                  <a:lnTo>
                    <a:pt x="579374" y="841883"/>
                  </a:lnTo>
                  <a:lnTo>
                    <a:pt x="578612" y="842899"/>
                  </a:lnTo>
                  <a:lnTo>
                    <a:pt x="580263" y="841883"/>
                  </a:lnTo>
                  <a:close/>
                </a:path>
                <a:path w="713739" h="951864">
                  <a:moveTo>
                    <a:pt x="581025" y="689610"/>
                  </a:moveTo>
                  <a:lnTo>
                    <a:pt x="578739" y="689610"/>
                  </a:lnTo>
                  <a:lnTo>
                    <a:pt x="578739" y="692150"/>
                  </a:lnTo>
                  <a:lnTo>
                    <a:pt x="579882" y="692150"/>
                  </a:lnTo>
                  <a:lnTo>
                    <a:pt x="581025" y="691311"/>
                  </a:lnTo>
                  <a:lnTo>
                    <a:pt x="581025" y="689610"/>
                  </a:lnTo>
                  <a:close/>
                </a:path>
                <a:path w="713739" h="951864">
                  <a:moveTo>
                    <a:pt x="581025" y="668020"/>
                  </a:moveTo>
                  <a:lnTo>
                    <a:pt x="576453" y="670560"/>
                  </a:lnTo>
                  <a:lnTo>
                    <a:pt x="577596" y="670560"/>
                  </a:lnTo>
                  <a:lnTo>
                    <a:pt x="577596" y="671830"/>
                  </a:lnTo>
                  <a:lnTo>
                    <a:pt x="581025" y="668020"/>
                  </a:lnTo>
                  <a:close/>
                </a:path>
                <a:path w="713739" h="951864">
                  <a:moveTo>
                    <a:pt x="582168" y="852170"/>
                  </a:moveTo>
                  <a:lnTo>
                    <a:pt x="579882" y="852170"/>
                  </a:lnTo>
                  <a:lnTo>
                    <a:pt x="576453" y="853440"/>
                  </a:lnTo>
                  <a:lnTo>
                    <a:pt x="577215" y="852170"/>
                  </a:lnTo>
                  <a:lnTo>
                    <a:pt x="576453" y="852170"/>
                  </a:lnTo>
                  <a:lnTo>
                    <a:pt x="578739" y="849630"/>
                  </a:lnTo>
                  <a:lnTo>
                    <a:pt x="571881" y="852906"/>
                  </a:lnTo>
                  <a:lnTo>
                    <a:pt x="571881" y="854710"/>
                  </a:lnTo>
                  <a:lnTo>
                    <a:pt x="573024" y="854710"/>
                  </a:lnTo>
                  <a:lnTo>
                    <a:pt x="571881" y="855980"/>
                  </a:lnTo>
                  <a:lnTo>
                    <a:pt x="569722" y="857250"/>
                  </a:lnTo>
                  <a:lnTo>
                    <a:pt x="568452" y="857250"/>
                  </a:lnTo>
                  <a:lnTo>
                    <a:pt x="567436" y="859790"/>
                  </a:lnTo>
                  <a:lnTo>
                    <a:pt x="569722" y="858520"/>
                  </a:lnTo>
                  <a:lnTo>
                    <a:pt x="568452" y="858520"/>
                  </a:lnTo>
                  <a:lnTo>
                    <a:pt x="571881" y="857250"/>
                  </a:lnTo>
                  <a:lnTo>
                    <a:pt x="570738" y="859790"/>
                  </a:lnTo>
                  <a:lnTo>
                    <a:pt x="575310" y="857250"/>
                  </a:lnTo>
                  <a:lnTo>
                    <a:pt x="576453" y="859790"/>
                  </a:lnTo>
                  <a:lnTo>
                    <a:pt x="577596" y="857250"/>
                  </a:lnTo>
                  <a:lnTo>
                    <a:pt x="581025" y="855980"/>
                  </a:lnTo>
                  <a:lnTo>
                    <a:pt x="578739" y="855980"/>
                  </a:lnTo>
                  <a:lnTo>
                    <a:pt x="582168" y="853440"/>
                  </a:lnTo>
                  <a:lnTo>
                    <a:pt x="582168" y="852170"/>
                  </a:lnTo>
                  <a:close/>
                </a:path>
                <a:path w="713739" h="951864">
                  <a:moveTo>
                    <a:pt x="584327" y="607314"/>
                  </a:moveTo>
                  <a:lnTo>
                    <a:pt x="582498" y="608406"/>
                  </a:lnTo>
                  <a:lnTo>
                    <a:pt x="582104" y="611022"/>
                  </a:lnTo>
                  <a:lnTo>
                    <a:pt x="584327" y="607314"/>
                  </a:lnTo>
                  <a:close/>
                </a:path>
                <a:path w="713739" h="951864">
                  <a:moveTo>
                    <a:pt x="584454" y="913130"/>
                  </a:moveTo>
                  <a:lnTo>
                    <a:pt x="581025" y="918210"/>
                  </a:lnTo>
                  <a:lnTo>
                    <a:pt x="584454" y="915670"/>
                  </a:lnTo>
                  <a:lnTo>
                    <a:pt x="584454" y="913130"/>
                  </a:lnTo>
                  <a:close/>
                </a:path>
                <a:path w="713739" h="951864">
                  <a:moveTo>
                    <a:pt x="584454" y="908050"/>
                  </a:moveTo>
                  <a:lnTo>
                    <a:pt x="582168" y="909320"/>
                  </a:lnTo>
                  <a:lnTo>
                    <a:pt x="583311" y="909320"/>
                  </a:lnTo>
                  <a:lnTo>
                    <a:pt x="584454" y="908050"/>
                  </a:lnTo>
                  <a:close/>
                </a:path>
                <a:path w="713739" h="951864">
                  <a:moveTo>
                    <a:pt x="584454" y="906780"/>
                  </a:moveTo>
                  <a:lnTo>
                    <a:pt x="581025" y="908050"/>
                  </a:lnTo>
                  <a:lnTo>
                    <a:pt x="579882" y="909320"/>
                  </a:lnTo>
                  <a:lnTo>
                    <a:pt x="579882" y="910590"/>
                  </a:lnTo>
                  <a:lnTo>
                    <a:pt x="578739" y="910590"/>
                  </a:lnTo>
                  <a:lnTo>
                    <a:pt x="578739" y="918210"/>
                  </a:lnTo>
                  <a:lnTo>
                    <a:pt x="576453" y="922020"/>
                  </a:lnTo>
                  <a:lnTo>
                    <a:pt x="576453" y="919480"/>
                  </a:lnTo>
                  <a:lnTo>
                    <a:pt x="578739" y="918210"/>
                  </a:lnTo>
                  <a:lnTo>
                    <a:pt x="578739" y="910590"/>
                  </a:lnTo>
                  <a:lnTo>
                    <a:pt x="577596" y="910590"/>
                  </a:lnTo>
                  <a:lnTo>
                    <a:pt x="575310" y="913130"/>
                  </a:lnTo>
                  <a:lnTo>
                    <a:pt x="571500" y="915250"/>
                  </a:lnTo>
                  <a:lnTo>
                    <a:pt x="570738" y="916940"/>
                  </a:lnTo>
                  <a:lnTo>
                    <a:pt x="573024" y="918210"/>
                  </a:lnTo>
                  <a:lnTo>
                    <a:pt x="574167" y="919480"/>
                  </a:lnTo>
                  <a:lnTo>
                    <a:pt x="573024" y="922020"/>
                  </a:lnTo>
                  <a:lnTo>
                    <a:pt x="571881" y="922020"/>
                  </a:lnTo>
                  <a:lnTo>
                    <a:pt x="570738" y="923290"/>
                  </a:lnTo>
                  <a:lnTo>
                    <a:pt x="573024" y="923290"/>
                  </a:lnTo>
                  <a:lnTo>
                    <a:pt x="574167" y="922020"/>
                  </a:lnTo>
                  <a:lnTo>
                    <a:pt x="576453" y="923290"/>
                  </a:lnTo>
                  <a:lnTo>
                    <a:pt x="579882" y="920750"/>
                  </a:lnTo>
                  <a:lnTo>
                    <a:pt x="579882" y="918210"/>
                  </a:lnTo>
                  <a:lnTo>
                    <a:pt x="582168" y="915670"/>
                  </a:lnTo>
                  <a:lnTo>
                    <a:pt x="579882" y="915670"/>
                  </a:lnTo>
                  <a:lnTo>
                    <a:pt x="581025" y="914400"/>
                  </a:lnTo>
                  <a:lnTo>
                    <a:pt x="582168" y="914400"/>
                  </a:lnTo>
                  <a:lnTo>
                    <a:pt x="584454" y="913130"/>
                  </a:lnTo>
                  <a:lnTo>
                    <a:pt x="579882" y="913130"/>
                  </a:lnTo>
                  <a:lnTo>
                    <a:pt x="581025" y="910590"/>
                  </a:lnTo>
                  <a:lnTo>
                    <a:pt x="582168" y="909320"/>
                  </a:lnTo>
                  <a:lnTo>
                    <a:pt x="584454" y="906780"/>
                  </a:lnTo>
                  <a:close/>
                </a:path>
                <a:path w="713739" h="951864">
                  <a:moveTo>
                    <a:pt x="585216" y="843788"/>
                  </a:moveTo>
                  <a:lnTo>
                    <a:pt x="582676" y="844677"/>
                  </a:lnTo>
                  <a:lnTo>
                    <a:pt x="581914" y="846455"/>
                  </a:lnTo>
                  <a:lnTo>
                    <a:pt x="581558" y="844677"/>
                  </a:lnTo>
                  <a:lnTo>
                    <a:pt x="581025" y="841883"/>
                  </a:lnTo>
                  <a:lnTo>
                    <a:pt x="578612" y="844677"/>
                  </a:lnTo>
                  <a:lnTo>
                    <a:pt x="578612" y="842899"/>
                  </a:lnTo>
                  <a:lnTo>
                    <a:pt x="578612" y="841883"/>
                  </a:lnTo>
                  <a:lnTo>
                    <a:pt x="576961" y="842899"/>
                  </a:lnTo>
                  <a:lnTo>
                    <a:pt x="576072" y="846455"/>
                  </a:lnTo>
                  <a:lnTo>
                    <a:pt x="578612" y="847344"/>
                  </a:lnTo>
                  <a:lnTo>
                    <a:pt x="579183" y="850138"/>
                  </a:lnTo>
                  <a:lnTo>
                    <a:pt x="578739" y="849630"/>
                  </a:lnTo>
                  <a:lnTo>
                    <a:pt x="577215" y="852170"/>
                  </a:lnTo>
                  <a:lnTo>
                    <a:pt x="579882" y="852170"/>
                  </a:lnTo>
                  <a:lnTo>
                    <a:pt x="579882" y="850900"/>
                  </a:lnTo>
                  <a:lnTo>
                    <a:pt x="579691" y="850696"/>
                  </a:lnTo>
                  <a:lnTo>
                    <a:pt x="581914" y="848360"/>
                  </a:lnTo>
                  <a:lnTo>
                    <a:pt x="583285" y="846455"/>
                  </a:lnTo>
                  <a:lnTo>
                    <a:pt x="585216" y="843788"/>
                  </a:lnTo>
                  <a:close/>
                </a:path>
                <a:path w="713739" h="951864">
                  <a:moveTo>
                    <a:pt x="585216" y="599440"/>
                  </a:moveTo>
                  <a:lnTo>
                    <a:pt x="580771" y="594995"/>
                  </a:lnTo>
                  <a:lnTo>
                    <a:pt x="576199" y="599440"/>
                  </a:lnTo>
                  <a:lnTo>
                    <a:pt x="578358" y="601599"/>
                  </a:lnTo>
                  <a:lnTo>
                    <a:pt x="580771" y="601599"/>
                  </a:lnTo>
                  <a:lnTo>
                    <a:pt x="585216" y="604012"/>
                  </a:lnTo>
                  <a:lnTo>
                    <a:pt x="585216" y="599440"/>
                  </a:lnTo>
                  <a:close/>
                </a:path>
                <a:path w="713739" h="951864">
                  <a:moveTo>
                    <a:pt x="587019" y="694055"/>
                  </a:moveTo>
                  <a:lnTo>
                    <a:pt x="585597" y="695121"/>
                  </a:lnTo>
                  <a:lnTo>
                    <a:pt x="586740" y="694690"/>
                  </a:lnTo>
                  <a:lnTo>
                    <a:pt x="587019" y="694055"/>
                  </a:lnTo>
                  <a:close/>
                </a:path>
                <a:path w="713739" h="951864">
                  <a:moveTo>
                    <a:pt x="587502" y="682942"/>
                  </a:moveTo>
                  <a:lnTo>
                    <a:pt x="585343" y="684022"/>
                  </a:lnTo>
                  <a:lnTo>
                    <a:pt x="587502" y="686181"/>
                  </a:lnTo>
                  <a:lnTo>
                    <a:pt x="587502" y="682942"/>
                  </a:lnTo>
                  <a:close/>
                </a:path>
                <a:path w="713739" h="951864">
                  <a:moveTo>
                    <a:pt x="587883" y="787400"/>
                  </a:moveTo>
                  <a:lnTo>
                    <a:pt x="585597" y="786130"/>
                  </a:lnTo>
                  <a:lnTo>
                    <a:pt x="584454" y="788670"/>
                  </a:lnTo>
                  <a:lnTo>
                    <a:pt x="587883" y="787400"/>
                  </a:lnTo>
                  <a:close/>
                </a:path>
                <a:path w="713739" h="951864">
                  <a:moveTo>
                    <a:pt x="589915" y="681736"/>
                  </a:moveTo>
                  <a:lnTo>
                    <a:pt x="587502" y="681736"/>
                  </a:lnTo>
                  <a:lnTo>
                    <a:pt x="587502" y="682942"/>
                  </a:lnTo>
                  <a:lnTo>
                    <a:pt x="589915" y="681736"/>
                  </a:lnTo>
                  <a:close/>
                </a:path>
                <a:path w="713739" h="951864">
                  <a:moveTo>
                    <a:pt x="590169" y="671830"/>
                  </a:moveTo>
                  <a:lnTo>
                    <a:pt x="587883" y="673100"/>
                  </a:lnTo>
                  <a:lnTo>
                    <a:pt x="586727" y="675652"/>
                  </a:lnTo>
                  <a:lnTo>
                    <a:pt x="590169" y="673100"/>
                  </a:lnTo>
                  <a:lnTo>
                    <a:pt x="590169" y="671830"/>
                  </a:lnTo>
                  <a:close/>
                </a:path>
                <a:path w="713739" h="951864">
                  <a:moveTo>
                    <a:pt x="591489" y="787349"/>
                  </a:moveTo>
                  <a:lnTo>
                    <a:pt x="591312" y="786130"/>
                  </a:lnTo>
                  <a:lnTo>
                    <a:pt x="590448" y="786447"/>
                  </a:lnTo>
                  <a:lnTo>
                    <a:pt x="591312" y="787400"/>
                  </a:lnTo>
                  <a:lnTo>
                    <a:pt x="591489" y="787349"/>
                  </a:lnTo>
                  <a:close/>
                </a:path>
                <a:path w="713739" h="951864">
                  <a:moveTo>
                    <a:pt x="592455" y="606298"/>
                  </a:moveTo>
                  <a:lnTo>
                    <a:pt x="588899" y="604012"/>
                  </a:lnTo>
                  <a:lnTo>
                    <a:pt x="588060" y="606818"/>
                  </a:lnTo>
                  <a:lnTo>
                    <a:pt x="590651" y="609307"/>
                  </a:lnTo>
                  <a:lnTo>
                    <a:pt x="592455" y="609638"/>
                  </a:lnTo>
                  <a:lnTo>
                    <a:pt x="592455" y="606298"/>
                  </a:lnTo>
                  <a:close/>
                </a:path>
                <a:path w="713739" h="951864">
                  <a:moveTo>
                    <a:pt x="594360" y="677291"/>
                  </a:moveTo>
                  <a:lnTo>
                    <a:pt x="589915" y="677291"/>
                  </a:lnTo>
                  <a:lnTo>
                    <a:pt x="589915" y="681736"/>
                  </a:lnTo>
                  <a:lnTo>
                    <a:pt x="592074" y="681736"/>
                  </a:lnTo>
                  <a:lnTo>
                    <a:pt x="594360" y="677291"/>
                  </a:lnTo>
                  <a:close/>
                </a:path>
                <a:path w="713739" h="951864">
                  <a:moveTo>
                    <a:pt x="595884" y="668020"/>
                  </a:moveTo>
                  <a:lnTo>
                    <a:pt x="594741" y="669290"/>
                  </a:lnTo>
                  <a:lnTo>
                    <a:pt x="593598" y="669290"/>
                  </a:lnTo>
                  <a:lnTo>
                    <a:pt x="593598" y="668020"/>
                  </a:lnTo>
                  <a:lnTo>
                    <a:pt x="591312" y="671830"/>
                  </a:lnTo>
                  <a:lnTo>
                    <a:pt x="593598" y="671830"/>
                  </a:lnTo>
                  <a:lnTo>
                    <a:pt x="593598" y="670560"/>
                  </a:lnTo>
                  <a:lnTo>
                    <a:pt x="594741" y="670560"/>
                  </a:lnTo>
                  <a:lnTo>
                    <a:pt x="595884" y="669290"/>
                  </a:lnTo>
                  <a:lnTo>
                    <a:pt x="595884" y="668020"/>
                  </a:lnTo>
                  <a:close/>
                </a:path>
                <a:path w="713739" h="951864">
                  <a:moveTo>
                    <a:pt x="599668" y="857885"/>
                  </a:moveTo>
                  <a:lnTo>
                    <a:pt x="599046" y="856081"/>
                  </a:lnTo>
                  <a:lnTo>
                    <a:pt x="597408" y="857885"/>
                  </a:lnTo>
                  <a:lnTo>
                    <a:pt x="599668" y="857885"/>
                  </a:lnTo>
                  <a:close/>
                </a:path>
                <a:path w="713739" h="951864">
                  <a:moveTo>
                    <a:pt x="600100" y="636968"/>
                  </a:moveTo>
                  <a:lnTo>
                    <a:pt x="599186" y="637540"/>
                  </a:lnTo>
                  <a:lnTo>
                    <a:pt x="599897" y="637387"/>
                  </a:lnTo>
                  <a:lnTo>
                    <a:pt x="600100" y="636968"/>
                  </a:lnTo>
                  <a:close/>
                </a:path>
                <a:path w="713739" h="951864">
                  <a:moveTo>
                    <a:pt x="600456" y="857885"/>
                  </a:moveTo>
                  <a:lnTo>
                    <a:pt x="599668" y="857885"/>
                  </a:lnTo>
                  <a:lnTo>
                    <a:pt x="600456" y="860171"/>
                  </a:lnTo>
                  <a:lnTo>
                    <a:pt x="600456" y="857885"/>
                  </a:lnTo>
                  <a:close/>
                </a:path>
                <a:path w="713739" h="951864">
                  <a:moveTo>
                    <a:pt x="600456" y="666750"/>
                  </a:moveTo>
                  <a:lnTo>
                    <a:pt x="599821" y="666750"/>
                  </a:lnTo>
                  <a:lnTo>
                    <a:pt x="598170" y="668020"/>
                  </a:lnTo>
                  <a:lnTo>
                    <a:pt x="599313" y="668020"/>
                  </a:lnTo>
                  <a:lnTo>
                    <a:pt x="600456" y="666750"/>
                  </a:lnTo>
                  <a:close/>
                </a:path>
                <a:path w="713739" h="951864">
                  <a:moveTo>
                    <a:pt x="601459" y="675652"/>
                  </a:moveTo>
                  <a:lnTo>
                    <a:pt x="599528" y="677113"/>
                  </a:lnTo>
                  <a:lnTo>
                    <a:pt x="599770" y="677240"/>
                  </a:lnTo>
                  <a:lnTo>
                    <a:pt x="601459" y="675652"/>
                  </a:lnTo>
                  <a:close/>
                </a:path>
                <a:path w="713739" h="951864">
                  <a:moveTo>
                    <a:pt x="601472" y="678180"/>
                  </a:moveTo>
                  <a:lnTo>
                    <a:pt x="599770" y="677240"/>
                  </a:lnTo>
                  <a:lnTo>
                    <a:pt x="594741" y="681990"/>
                  </a:lnTo>
                  <a:lnTo>
                    <a:pt x="598170" y="681990"/>
                  </a:lnTo>
                  <a:lnTo>
                    <a:pt x="601472" y="678180"/>
                  </a:lnTo>
                  <a:close/>
                </a:path>
                <a:path w="713739" h="951864">
                  <a:moveTo>
                    <a:pt x="603377" y="608584"/>
                  </a:moveTo>
                  <a:lnTo>
                    <a:pt x="595985" y="610285"/>
                  </a:lnTo>
                  <a:lnTo>
                    <a:pt x="592455" y="609638"/>
                  </a:lnTo>
                  <a:lnTo>
                    <a:pt x="592455" y="611886"/>
                  </a:lnTo>
                  <a:lnTo>
                    <a:pt x="597763" y="610285"/>
                  </a:lnTo>
                  <a:lnTo>
                    <a:pt x="603377" y="608584"/>
                  </a:lnTo>
                  <a:close/>
                </a:path>
                <a:path w="713739" h="951864">
                  <a:moveTo>
                    <a:pt x="603504" y="851154"/>
                  </a:moveTo>
                  <a:lnTo>
                    <a:pt x="597408" y="855726"/>
                  </a:lnTo>
                  <a:lnTo>
                    <a:pt x="595884" y="855726"/>
                  </a:lnTo>
                  <a:lnTo>
                    <a:pt x="594487" y="860171"/>
                  </a:lnTo>
                  <a:lnTo>
                    <a:pt x="598932" y="855726"/>
                  </a:lnTo>
                  <a:lnTo>
                    <a:pt x="599046" y="856081"/>
                  </a:lnTo>
                  <a:lnTo>
                    <a:pt x="603504" y="851154"/>
                  </a:lnTo>
                  <a:close/>
                </a:path>
                <a:path w="713739" h="951864">
                  <a:moveTo>
                    <a:pt x="603504" y="802259"/>
                  </a:moveTo>
                  <a:lnTo>
                    <a:pt x="599821" y="799211"/>
                  </a:lnTo>
                  <a:lnTo>
                    <a:pt x="601599" y="796163"/>
                  </a:lnTo>
                  <a:lnTo>
                    <a:pt x="598043" y="799211"/>
                  </a:lnTo>
                  <a:lnTo>
                    <a:pt x="594360" y="803783"/>
                  </a:lnTo>
                  <a:lnTo>
                    <a:pt x="596265" y="805307"/>
                  </a:lnTo>
                  <a:lnTo>
                    <a:pt x="601599" y="802259"/>
                  </a:lnTo>
                  <a:lnTo>
                    <a:pt x="599821" y="805307"/>
                  </a:lnTo>
                  <a:lnTo>
                    <a:pt x="603504" y="802259"/>
                  </a:lnTo>
                  <a:close/>
                </a:path>
                <a:path w="713739" h="951864">
                  <a:moveTo>
                    <a:pt x="606552" y="930529"/>
                  </a:moveTo>
                  <a:lnTo>
                    <a:pt x="604774" y="931037"/>
                  </a:lnTo>
                  <a:lnTo>
                    <a:pt x="605917" y="931037"/>
                  </a:lnTo>
                  <a:lnTo>
                    <a:pt x="606552" y="930529"/>
                  </a:lnTo>
                  <a:close/>
                </a:path>
                <a:path w="713739" h="951864">
                  <a:moveTo>
                    <a:pt x="607314" y="695960"/>
                  </a:moveTo>
                  <a:lnTo>
                    <a:pt x="605586" y="695960"/>
                  </a:lnTo>
                  <a:lnTo>
                    <a:pt x="604977" y="696798"/>
                  </a:lnTo>
                  <a:lnTo>
                    <a:pt x="607314" y="695960"/>
                  </a:lnTo>
                  <a:close/>
                </a:path>
                <a:path w="713739" h="951864">
                  <a:moveTo>
                    <a:pt x="607314" y="632460"/>
                  </a:moveTo>
                  <a:lnTo>
                    <a:pt x="603758" y="632460"/>
                  </a:lnTo>
                  <a:lnTo>
                    <a:pt x="602742" y="635000"/>
                  </a:lnTo>
                  <a:lnTo>
                    <a:pt x="600456" y="636270"/>
                  </a:lnTo>
                  <a:lnTo>
                    <a:pt x="600100" y="636968"/>
                  </a:lnTo>
                  <a:lnTo>
                    <a:pt x="607314" y="632460"/>
                  </a:lnTo>
                  <a:close/>
                </a:path>
                <a:path w="713739" h="951864">
                  <a:moveTo>
                    <a:pt x="610616" y="779881"/>
                  </a:moveTo>
                  <a:lnTo>
                    <a:pt x="609600" y="781050"/>
                  </a:lnTo>
                  <a:lnTo>
                    <a:pt x="610616" y="781050"/>
                  </a:lnTo>
                  <a:lnTo>
                    <a:pt x="610616" y="779881"/>
                  </a:lnTo>
                  <a:close/>
                </a:path>
                <a:path w="713739" h="951864">
                  <a:moveTo>
                    <a:pt x="610743" y="924306"/>
                  </a:moveTo>
                  <a:lnTo>
                    <a:pt x="609600" y="924306"/>
                  </a:lnTo>
                  <a:lnTo>
                    <a:pt x="605917" y="928116"/>
                  </a:lnTo>
                  <a:lnTo>
                    <a:pt x="603504" y="931037"/>
                  </a:lnTo>
                  <a:lnTo>
                    <a:pt x="604774" y="931037"/>
                  </a:lnTo>
                  <a:lnTo>
                    <a:pt x="608330" y="928116"/>
                  </a:lnTo>
                  <a:lnTo>
                    <a:pt x="609600" y="927227"/>
                  </a:lnTo>
                  <a:lnTo>
                    <a:pt x="610743" y="924306"/>
                  </a:lnTo>
                  <a:close/>
                </a:path>
                <a:path w="713739" h="951864">
                  <a:moveTo>
                    <a:pt x="611124" y="645160"/>
                  </a:moveTo>
                  <a:lnTo>
                    <a:pt x="610489" y="644855"/>
                  </a:lnTo>
                  <a:lnTo>
                    <a:pt x="610323" y="645160"/>
                  </a:lnTo>
                  <a:lnTo>
                    <a:pt x="611124" y="645160"/>
                  </a:lnTo>
                  <a:close/>
                </a:path>
                <a:path w="713739" h="951864">
                  <a:moveTo>
                    <a:pt x="611124" y="643636"/>
                  </a:moveTo>
                  <a:lnTo>
                    <a:pt x="610108" y="644652"/>
                  </a:lnTo>
                  <a:lnTo>
                    <a:pt x="610489" y="644855"/>
                  </a:lnTo>
                  <a:lnTo>
                    <a:pt x="611124" y="643636"/>
                  </a:lnTo>
                  <a:close/>
                </a:path>
                <a:path w="713739" h="951864">
                  <a:moveTo>
                    <a:pt x="612902" y="777240"/>
                  </a:moveTo>
                  <a:lnTo>
                    <a:pt x="611886" y="777240"/>
                  </a:lnTo>
                  <a:lnTo>
                    <a:pt x="610616" y="778510"/>
                  </a:lnTo>
                  <a:lnTo>
                    <a:pt x="609600" y="781050"/>
                  </a:lnTo>
                  <a:lnTo>
                    <a:pt x="610616" y="779780"/>
                  </a:lnTo>
                  <a:lnTo>
                    <a:pt x="612902" y="777240"/>
                  </a:lnTo>
                  <a:close/>
                </a:path>
                <a:path w="713739" h="951864">
                  <a:moveTo>
                    <a:pt x="612902" y="715010"/>
                  </a:moveTo>
                  <a:lnTo>
                    <a:pt x="612343" y="715225"/>
                  </a:lnTo>
                  <a:lnTo>
                    <a:pt x="612140" y="716280"/>
                  </a:lnTo>
                  <a:lnTo>
                    <a:pt x="612902" y="715010"/>
                  </a:lnTo>
                  <a:close/>
                </a:path>
                <a:path w="713739" h="951864">
                  <a:moveTo>
                    <a:pt x="613981" y="934516"/>
                  </a:moveTo>
                  <a:lnTo>
                    <a:pt x="613562" y="934186"/>
                  </a:lnTo>
                  <a:lnTo>
                    <a:pt x="613283" y="934847"/>
                  </a:lnTo>
                  <a:lnTo>
                    <a:pt x="613981" y="934516"/>
                  </a:lnTo>
                  <a:close/>
                </a:path>
                <a:path w="713739" h="951864">
                  <a:moveTo>
                    <a:pt x="615188" y="747877"/>
                  </a:moveTo>
                  <a:lnTo>
                    <a:pt x="613537" y="748665"/>
                  </a:lnTo>
                  <a:lnTo>
                    <a:pt x="615188" y="748030"/>
                  </a:lnTo>
                  <a:lnTo>
                    <a:pt x="615188" y="747877"/>
                  </a:lnTo>
                  <a:close/>
                </a:path>
                <a:path w="713739" h="951864">
                  <a:moveTo>
                    <a:pt x="615188" y="646430"/>
                  </a:moveTo>
                  <a:lnTo>
                    <a:pt x="611886" y="647700"/>
                  </a:lnTo>
                  <a:lnTo>
                    <a:pt x="611886" y="650240"/>
                  </a:lnTo>
                  <a:lnTo>
                    <a:pt x="614045" y="648970"/>
                  </a:lnTo>
                  <a:lnTo>
                    <a:pt x="615188" y="646430"/>
                  </a:lnTo>
                  <a:close/>
                </a:path>
                <a:path w="713739" h="951864">
                  <a:moveTo>
                    <a:pt x="615696" y="935863"/>
                  </a:moveTo>
                  <a:lnTo>
                    <a:pt x="609600" y="942594"/>
                  </a:lnTo>
                  <a:lnTo>
                    <a:pt x="615696" y="935863"/>
                  </a:lnTo>
                  <a:close/>
                </a:path>
                <a:path w="713739" h="951864">
                  <a:moveTo>
                    <a:pt x="616331" y="655320"/>
                  </a:moveTo>
                  <a:lnTo>
                    <a:pt x="612902" y="659130"/>
                  </a:lnTo>
                  <a:lnTo>
                    <a:pt x="615188" y="659130"/>
                  </a:lnTo>
                  <a:lnTo>
                    <a:pt x="616331" y="657860"/>
                  </a:lnTo>
                  <a:lnTo>
                    <a:pt x="616331" y="655320"/>
                  </a:lnTo>
                  <a:close/>
                </a:path>
                <a:path w="713739" h="951864">
                  <a:moveTo>
                    <a:pt x="618109" y="932942"/>
                  </a:moveTo>
                  <a:lnTo>
                    <a:pt x="617258" y="932942"/>
                  </a:lnTo>
                  <a:lnTo>
                    <a:pt x="613981" y="934516"/>
                  </a:lnTo>
                  <a:lnTo>
                    <a:pt x="615594" y="935799"/>
                  </a:lnTo>
                  <a:lnTo>
                    <a:pt x="618109" y="932942"/>
                  </a:lnTo>
                  <a:close/>
                </a:path>
                <a:path w="713739" h="951864">
                  <a:moveTo>
                    <a:pt x="618528" y="932942"/>
                  </a:moveTo>
                  <a:lnTo>
                    <a:pt x="618109" y="932942"/>
                  </a:lnTo>
                  <a:lnTo>
                    <a:pt x="618363" y="933157"/>
                  </a:lnTo>
                  <a:lnTo>
                    <a:pt x="618528" y="932942"/>
                  </a:lnTo>
                  <a:close/>
                </a:path>
                <a:path w="713739" h="951864">
                  <a:moveTo>
                    <a:pt x="618934" y="933602"/>
                  </a:moveTo>
                  <a:lnTo>
                    <a:pt x="618363" y="933157"/>
                  </a:lnTo>
                  <a:lnTo>
                    <a:pt x="616966" y="934847"/>
                  </a:lnTo>
                  <a:lnTo>
                    <a:pt x="618109" y="934847"/>
                  </a:lnTo>
                  <a:lnTo>
                    <a:pt x="618934" y="933602"/>
                  </a:lnTo>
                  <a:close/>
                </a:path>
                <a:path w="713739" h="951864">
                  <a:moveTo>
                    <a:pt x="621665" y="932942"/>
                  </a:moveTo>
                  <a:lnTo>
                    <a:pt x="619379" y="932942"/>
                  </a:lnTo>
                  <a:lnTo>
                    <a:pt x="618934" y="933602"/>
                  </a:lnTo>
                  <a:lnTo>
                    <a:pt x="620522" y="934847"/>
                  </a:lnTo>
                  <a:lnTo>
                    <a:pt x="621665" y="933958"/>
                  </a:lnTo>
                  <a:lnTo>
                    <a:pt x="620522" y="933958"/>
                  </a:lnTo>
                  <a:lnTo>
                    <a:pt x="621665" y="932942"/>
                  </a:lnTo>
                  <a:close/>
                </a:path>
                <a:path w="713739" h="951864">
                  <a:moveTo>
                    <a:pt x="621665" y="930021"/>
                  </a:moveTo>
                  <a:lnTo>
                    <a:pt x="618109" y="931037"/>
                  </a:lnTo>
                  <a:lnTo>
                    <a:pt x="619379" y="927227"/>
                  </a:lnTo>
                  <a:lnTo>
                    <a:pt x="610743" y="930021"/>
                  </a:lnTo>
                  <a:lnTo>
                    <a:pt x="610743" y="929132"/>
                  </a:lnTo>
                  <a:lnTo>
                    <a:pt x="613283" y="927227"/>
                  </a:lnTo>
                  <a:lnTo>
                    <a:pt x="608330" y="928116"/>
                  </a:lnTo>
                  <a:lnTo>
                    <a:pt x="607187" y="930021"/>
                  </a:lnTo>
                  <a:lnTo>
                    <a:pt x="606552" y="930529"/>
                  </a:lnTo>
                  <a:lnTo>
                    <a:pt x="608330" y="930021"/>
                  </a:lnTo>
                  <a:lnTo>
                    <a:pt x="609600" y="930021"/>
                  </a:lnTo>
                  <a:lnTo>
                    <a:pt x="607187" y="931926"/>
                  </a:lnTo>
                  <a:lnTo>
                    <a:pt x="613283" y="931926"/>
                  </a:lnTo>
                  <a:lnTo>
                    <a:pt x="613283" y="933958"/>
                  </a:lnTo>
                  <a:lnTo>
                    <a:pt x="613562" y="934186"/>
                  </a:lnTo>
                  <a:lnTo>
                    <a:pt x="614553" y="931926"/>
                  </a:lnTo>
                  <a:lnTo>
                    <a:pt x="615696" y="932942"/>
                  </a:lnTo>
                  <a:lnTo>
                    <a:pt x="617258" y="932942"/>
                  </a:lnTo>
                  <a:lnTo>
                    <a:pt x="619379" y="931926"/>
                  </a:lnTo>
                  <a:lnTo>
                    <a:pt x="618528" y="932942"/>
                  </a:lnTo>
                  <a:lnTo>
                    <a:pt x="619379" y="932942"/>
                  </a:lnTo>
                  <a:lnTo>
                    <a:pt x="620864" y="931037"/>
                  </a:lnTo>
                  <a:lnTo>
                    <a:pt x="621665" y="930021"/>
                  </a:lnTo>
                  <a:close/>
                </a:path>
                <a:path w="713739" h="951864">
                  <a:moveTo>
                    <a:pt x="623189" y="688340"/>
                  </a:moveTo>
                  <a:lnTo>
                    <a:pt x="618617" y="688340"/>
                  </a:lnTo>
                  <a:lnTo>
                    <a:pt x="617474" y="690880"/>
                  </a:lnTo>
                  <a:lnTo>
                    <a:pt x="617474" y="692150"/>
                  </a:lnTo>
                  <a:lnTo>
                    <a:pt x="619760" y="692150"/>
                  </a:lnTo>
                  <a:lnTo>
                    <a:pt x="619760" y="693420"/>
                  </a:lnTo>
                  <a:lnTo>
                    <a:pt x="620903" y="690880"/>
                  </a:lnTo>
                  <a:lnTo>
                    <a:pt x="618617" y="690880"/>
                  </a:lnTo>
                  <a:lnTo>
                    <a:pt x="619760" y="689610"/>
                  </a:lnTo>
                  <a:lnTo>
                    <a:pt x="622046" y="689610"/>
                  </a:lnTo>
                  <a:lnTo>
                    <a:pt x="623189" y="688340"/>
                  </a:lnTo>
                  <a:close/>
                </a:path>
                <a:path w="713739" h="951864">
                  <a:moveTo>
                    <a:pt x="624332" y="689610"/>
                  </a:moveTo>
                  <a:lnTo>
                    <a:pt x="620903" y="690880"/>
                  </a:lnTo>
                  <a:lnTo>
                    <a:pt x="623189" y="692150"/>
                  </a:lnTo>
                  <a:lnTo>
                    <a:pt x="624332" y="689610"/>
                  </a:lnTo>
                  <a:close/>
                </a:path>
                <a:path w="713739" h="951864">
                  <a:moveTo>
                    <a:pt x="627761" y="647700"/>
                  </a:moveTo>
                  <a:lnTo>
                    <a:pt x="625475" y="648970"/>
                  </a:lnTo>
                  <a:lnTo>
                    <a:pt x="625475" y="651510"/>
                  </a:lnTo>
                  <a:lnTo>
                    <a:pt x="627761" y="647700"/>
                  </a:lnTo>
                  <a:close/>
                </a:path>
                <a:path w="713739" h="951864">
                  <a:moveTo>
                    <a:pt x="629132" y="813904"/>
                  </a:moveTo>
                  <a:lnTo>
                    <a:pt x="628904" y="813727"/>
                  </a:lnTo>
                  <a:lnTo>
                    <a:pt x="628904" y="814070"/>
                  </a:lnTo>
                  <a:lnTo>
                    <a:pt x="629132" y="813904"/>
                  </a:lnTo>
                  <a:close/>
                </a:path>
                <a:path w="713739" h="951864">
                  <a:moveTo>
                    <a:pt x="630047" y="815340"/>
                  </a:moveTo>
                  <a:lnTo>
                    <a:pt x="628904" y="815340"/>
                  </a:lnTo>
                  <a:lnTo>
                    <a:pt x="627761" y="816610"/>
                  </a:lnTo>
                  <a:lnTo>
                    <a:pt x="626618" y="819150"/>
                  </a:lnTo>
                  <a:lnTo>
                    <a:pt x="628904" y="817880"/>
                  </a:lnTo>
                  <a:lnTo>
                    <a:pt x="630047" y="816610"/>
                  </a:lnTo>
                  <a:lnTo>
                    <a:pt x="630047" y="815340"/>
                  </a:lnTo>
                  <a:close/>
                </a:path>
                <a:path w="713739" h="951864">
                  <a:moveTo>
                    <a:pt x="631952" y="812800"/>
                  </a:moveTo>
                  <a:lnTo>
                    <a:pt x="631190" y="812800"/>
                  </a:lnTo>
                  <a:lnTo>
                    <a:pt x="631190" y="812380"/>
                  </a:lnTo>
                  <a:lnTo>
                    <a:pt x="629132" y="813904"/>
                  </a:lnTo>
                  <a:lnTo>
                    <a:pt x="631190" y="815340"/>
                  </a:lnTo>
                  <a:lnTo>
                    <a:pt x="631952" y="812800"/>
                  </a:lnTo>
                  <a:close/>
                </a:path>
                <a:path w="713739" h="951864">
                  <a:moveTo>
                    <a:pt x="633476" y="689610"/>
                  </a:moveTo>
                  <a:lnTo>
                    <a:pt x="633082" y="689610"/>
                  </a:lnTo>
                  <a:lnTo>
                    <a:pt x="631190" y="690880"/>
                  </a:lnTo>
                  <a:lnTo>
                    <a:pt x="632333" y="690880"/>
                  </a:lnTo>
                  <a:lnTo>
                    <a:pt x="633476" y="689610"/>
                  </a:lnTo>
                  <a:close/>
                </a:path>
                <a:path w="713739" h="951864">
                  <a:moveTo>
                    <a:pt x="634619" y="712470"/>
                  </a:moveTo>
                  <a:lnTo>
                    <a:pt x="631190" y="715010"/>
                  </a:lnTo>
                  <a:lnTo>
                    <a:pt x="633476" y="713740"/>
                  </a:lnTo>
                  <a:lnTo>
                    <a:pt x="630047" y="717550"/>
                  </a:lnTo>
                  <a:lnTo>
                    <a:pt x="632333" y="717550"/>
                  </a:lnTo>
                  <a:lnTo>
                    <a:pt x="632333" y="716280"/>
                  </a:lnTo>
                  <a:lnTo>
                    <a:pt x="633857" y="713740"/>
                  </a:lnTo>
                  <a:lnTo>
                    <a:pt x="634619" y="712470"/>
                  </a:lnTo>
                  <a:close/>
                </a:path>
                <a:path w="713739" h="951864">
                  <a:moveTo>
                    <a:pt x="634771" y="685990"/>
                  </a:moveTo>
                  <a:lnTo>
                    <a:pt x="634619" y="685800"/>
                  </a:lnTo>
                  <a:lnTo>
                    <a:pt x="633755" y="686435"/>
                  </a:lnTo>
                  <a:lnTo>
                    <a:pt x="634771" y="685990"/>
                  </a:lnTo>
                  <a:close/>
                </a:path>
                <a:path w="713739" h="951864">
                  <a:moveTo>
                    <a:pt x="635762" y="688340"/>
                  </a:moveTo>
                  <a:lnTo>
                    <a:pt x="634619" y="689610"/>
                  </a:lnTo>
                  <a:lnTo>
                    <a:pt x="635381" y="689190"/>
                  </a:lnTo>
                  <a:lnTo>
                    <a:pt x="635762" y="688340"/>
                  </a:lnTo>
                  <a:close/>
                </a:path>
                <a:path w="713739" h="951864">
                  <a:moveTo>
                    <a:pt x="636892" y="683691"/>
                  </a:moveTo>
                  <a:lnTo>
                    <a:pt x="636079" y="683996"/>
                  </a:lnTo>
                  <a:lnTo>
                    <a:pt x="635762" y="684530"/>
                  </a:lnTo>
                  <a:lnTo>
                    <a:pt x="636892" y="683691"/>
                  </a:lnTo>
                  <a:close/>
                </a:path>
                <a:path w="713739" h="951864">
                  <a:moveTo>
                    <a:pt x="636905" y="687070"/>
                  </a:moveTo>
                  <a:lnTo>
                    <a:pt x="632333" y="688340"/>
                  </a:lnTo>
                  <a:lnTo>
                    <a:pt x="632333" y="689610"/>
                  </a:lnTo>
                  <a:lnTo>
                    <a:pt x="633082" y="689610"/>
                  </a:lnTo>
                  <a:lnTo>
                    <a:pt x="636905" y="687070"/>
                  </a:lnTo>
                  <a:close/>
                </a:path>
                <a:path w="713739" h="951864">
                  <a:moveTo>
                    <a:pt x="638048" y="684530"/>
                  </a:moveTo>
                  <a:lnTo>
                    <a:pt x="634771" y="685990"/>
                  </a:lnTo>
                  <a:lnTo>
                    <a:pt x="635762" y="687070"/>
                  </a:lnTo>
                  <a:lnTo>
                    <a:pt x="638048" y="684530"/>
                  </a:lnTo>
                  <a:close/>
                </a:path>
                <a:path w="713739" h="951864">
                  <a:moveTo>
                    <a:pt x="640334" y="788670"/>
                  </a:moveTo>
                  <a:lnTo>
                    <a:pt x="634619" y="793750"/>
                  </a:lnTo>
                  <a:lnTo>
                    <a:pt x="639191" y="792480"/>
                  </a:lnTo>
                  <a:lnTo>
                    <a:pt x="640334" y="788670"/>
                  </a:lnTo>
                  <a:close/>
                </a:path>
                <a:path w="713739" h="951864">
                  <a:moveTo>
                    <a:pt x="641070" y="815759"/>
                  </a:moveTo>
                  <a:lnTo>
                    <a:pt x="640664" y="815530"/>
                  </a:lnTo>
                  <a:lnTo>
                    <a:pt x="638175" y="816241"/>
                  </a:lnTo>
                  <a:lnTo>
                    <a:pt x="639191" y="816610"/>
                  </a:lnTo>
                  <a:lnTo>
                    <a:pt x="640524" y="816610"/>
                  </a:lnTo>
                  <a:lnTo>
                    <a:pt x="641070" y="815759"/>
                  </a:lnTo>
                  <a:close/>
                </a:path>
                <a:path w="713739" h="951864">
                  <a:moveTo>
                    <a:pt x="641985" y="781685"/>
                  </a:moveTo>
                  <a:lnTo>
                    <a:pt x="638048" y="783590"/>
                  </a:lnTo>
                  <a:lnTo>
                    <a:pt x="641350" y="784860"/>
                  </a:lnTo>
                  <a:lnTo>
                    <a:pt x="641350" y="782320"/>
                  </a:lnTo>
                  <a:lnTo>
                    <a:pt x="641985" y="781685"/>
                  </a:lnTo>
                  <a:close/>
                </a:path>
                <a:path w="713739" h="951864">
                  <a:moveTo>
                    <a:pt x="642620" y="674370"/>
                  </a:moveTo>
                  <a:lnTo>
                    <a:pt x="641794" y="674738"/>
                  </a:lnTo>
                  <a:lnTo>
                    <a:pt x="641337" y="675652"/>
                  </a:lnTo>
                  <a:lnTo>
                    <a:pt x="641464" y="675652"/>
                  </a:lnTo>
                  <a:lnTo>
                    <a:pt x="642620" y="674370"/>
                  </a:lnTo>
                  <a:close/>
                </a:path>
                <a:path w="713739" h="951864">
                  <a:moveTo>
                    <a:pt x="643293" y="781050"/>
                  </a:moveTo>
                  <a:lnTo>
                    <a:pt x="642620" y="781050"/>
                  </a:lnTo>
                  <a:lnTo>
                    <a:pt x="641985" y="781685"/>
                  </a:lnTo>
                  <a:lnTo>
                    <a:pt x="643293" y="781050"/>
                  </a:lnTo>
                  <a:close/>
                </a:path>
                <a:path w="713739" h="951864">
                  <a:moveTo>
                    <a:pt x="643636" y="817880"/>
                  </a:moveTo>
                  <a:lnTo>
                    <a:pt x="642620" y="817880"/>
                  </a:lnTo>
                  <a:lnTo>
                    <a:pt x="642620" y="816610"/>
                  </a:lnTo>
                  <a:lnTo>
                    <a:pt x="640524" y="816610"/>
                  </a:lnTo>
                  <a:lnTo>
                    <a:pt x="638048" y="820420"/>
                  </a:lnTo>
                  <a:lnTo>
                    <a:pt x="641350" y="817880"/>
                  </a:lnTo>
                  <a:lnTo>
                    <a:pt x="639191" y="820420"/>
                  </a:lnTo>
                  <a:lnTo>
                    <a:pt x="642620" y="819150"/>
                  </a:lnTo>
                  <a:lnTo>
                    <a:pt x="642620" y="820420"/>
                  </a:lnTo>
                  <a:lnTo>
                    <a:pt x="643636" y="820420"/>
                  </a:lnTo>
                  <a:lnTo>
                    <a:pt x="643636" y="819150"/>
                  </a:lnTo>
                  <a:lnTo>
                    <a:pt x="643636" y="817880"/>
                  </a:lnTo>
                  <a:close/>
                </a:path>
                <a:path w="713739" h="951864">
                  <a:moveTo>
                    <a:pt x="645439" y="710692"/>
                  </a:moveTo>
                  <a:lnTo>
                    <a:pt x="644550" y="710692"/>
                  </a:lnTo>
                  <a:lnTo>
                    <a:pt x="644144" y="712216"/>
                  </a:lnTo>
                  <a:lnTo>
                    <a:pt x="645439" y="710692"/>
                  </a:lnTo>
                  <a:close/>
                </a:path>
                <a:path w="713739" h="951864">
                  <a:moveTo>
                    <a:pt x="646176" y="709841"/>
                  </a:moveTo>
                  <a:lnTo>
                    <a:pt x="645439" y="710692"/>
                  </a:lnTo>
                  <a:lnTo>
                    <a:pt x="646176" y="710692"/>
                  </a:lnTo>
                  <a:lnTo>
                    <a:pt x="646176" y="709841"/>
                  </a:lnTo>
                  <a:close/>
                </a:path>
                <a:path w="713739" h="951864">
                  <a:moveTo>
                    <a:pt x="646176" y="704596"/>
                  </a:moveTo>
                  <a:lnTo>
                    <a:pt x="641096" y="709168"/>
                  </a:lnTo>
                  <a:lnTo>
                    <a:pt x="640080" y="713740"/>
                  </a:lnTo>
                  <a:lnTo>
                    <a:pt x="644144" y="710692"/>
                  </a:lnTo>
                  <a:lnTo>
                    <a:pt x="644550" y="710692"/>
                  </a:lnTo>
                  <a:lnTo>
                    <a:pt x="646176" y="704596"/>
                  </a:lnTo>
                  <a:close/>
                </a:path>
                <a:path w="713739" h="951864">
                  <a:moveTo>
                    <a:pt x="646226" y="676719"/>
                  </a:moveTo>
                  <a:lnTo>
                    <a:pt x="645922" y="676910"/>
                  </a:lnTo>
                  <a:lnTo>
                    <a:pt x="645922" y="677062"/>
                  </a:lnTo>
                  <a:lnTo>
                    <a:pt x="646226" y="676719"/>
                  </a:lnTo>
                  <a:close/>
                </a:path>
                <a:path w="713739" h="951864">
                  <a:moveTo>
                    <a:pt x="647306" y="708507"/>
                  </a:moveTo>
                  <a:lnTo>
                    <a:pt x="646176" y="707644"/>
                  </a:lnTo>
                  <a:lnTo>
                    <a:pt x="646176" y="709841"/>
                  </a:lnTo>
                  <a:lnTo>
                    <a:pt x="647306" y="708507"/>
                  </a:lnTo>
                  <a:close/>
                </a:path>
                <a:path w="713739" h="951864">
                  <a:moveTo>
                    <a:pt x="649224" y="706247"/>
                  </a:moveTo>
                  <a:lnTo>
                    <a:pt x="647306" y="708507"/>
                  </a:lnTo>
                  <a:lnTo>
                    <a:pt x="648208" y="709168"/>
                  </a:lnTo>
                  <a:lnTo>
                    <a:pt x="649224" y="706247"/>
                  </a:lnTo>
                  <a:close/>
                </a:path>
                <a:path w="713739" h="951864">
                  <a:moveTo>
                    <a:pt x="650494" y="803910"/>
                  </a:moveTo>
                  <a:lnTo>
                    <a:pt x="648208" y="805180"/>
                  </a:lnTo>
                  <a:lnTo>
                    <a:pt x="649478" y="805180"/>
                  </a:lnTo>
                  <a:lnTo>
                    <a:pt x="650494" y="803910"/>
                  </a:lnTo>
                  <a:close/>
                </a:path>
                <a:path w="713739" h="951864">
                  <a:moveTo>
                    <a:pt x="650494" y="793750"/>
                  </a:moveTo>
                  <a:lnTo>
                    <a:pt x="649478" y="793750"/>
                  </a:lnTo>
                  <a:lnTo>
                    <a:pt x="644906" y="796290"/>
                  </a:lnTo>
                  <a:lnTo>
                    <a:pt x="649478" y="796290"/>
                  </a:lnTo>
                  <a:lnTo>
                    <a:pt x="649592" y="794880"/>
                  </a:lnTo>
                  <a:lnTo>
                    <a:pt x="650494" y="793750"/>
                  </a:lnTo>
                  <a:close/>
                </a:path>
                <a:path w="713739" h="951864">
                  <a:moveTo>
                    <a:pt x="650494" y="690880"/>
                  </a:moveTo>
                  <a:lnTo>
                    <a:pt x="650138" y="690003"/>
                  </a:lnTo>
                  <a:lnTo>
                    <a:pt x="648208" y="692150"/>
                  </a:lnTo>
                  <a:lnTo>
                    <a:pt x="650494" y="690880"/>
                  </a:lnTo>
                  <a:close/>
                </a:path>
                <a:path w="713739" h="951864">
                  <a:moveTo>
                    <a:pt x="651764" y="681990"/>
                  </a:moveTo>
                  <a:lnTo>
                    <a:pt x="649478" y="681990"/>
                  </a:lnTo>
                  <a:lnTo>
                    <a:pt x="649478" y="684530"/>
                  </a:lnTo>
                  <a:lnTo>
                    <a:pt x="651764" y="681990"/>
                  </a:lnTo>
                  <a:close/>
                </a:path>
                <a:path w="713739" h="951864">
                  <a:moveTo>
                    <a:pt x="651764" y="673100"/>
                  </a:moveTo>
                  <a:lnTo>
                    <a:pt x="649592" y="674522"/>
                  </a:lnTo>
                  <a:lnTo>
                    <a:pt x="650138" y="675208"/>
                  </a:lnTo>
                  <a:lnTo>
                    <a:pt x="651764" y="673100"/>
                  </a:lnTo>
                  <a:close/>
                </a:path>
                <a:path w="713739" h="951864">
                  <a:moveTo>
                    <a:pt x="654380" y="742696"/>
                  </a:moveTo>
                  <a:lnTo>
                    <a:pt x="653923" y="742950"/>
                  </a:lnTo>
                  <a:lnTo>
                    <a:pt x="653351" y="744220"/>
                  </a:lnTo>
                  <a:lnTo>
                    <a:pt x="653923" y="744220"/>
                  </a:lnTo>
                  <a:lnTo>
                    <a:pt x="654380" y="742696"/>
                  </a:lnTo>
                  <a:close/>
                </a:path>
                <a:path w="713739" h="951864">
                  <a:moveTo>
                    <a:pt x="654710" y="794880"/>
                  </a:moveTo>
                  <a:lnTo>
                    <a:pt x="654278" y="794727"/>
                  </a:lnTo>
                  <a:lnTo>
                    <a:pt x="653923" y="795020"/>
                  </a:lnTo>
                  <a:lnTo>
                    <a:pt x="654710" y="794880"/>
                  </a:lnTo>
                  <a:close/>
                </a:path>
                <a:path w="713739" h="951864">
                  <a:moveTo>
                    <a:pt x="655066" y="684530"/>
                  </a:moveTo>
                  <a:lnTo>
                    <a:pt x="650494" y="687070"/>
                  </a:lnTo>
                  <a:lnTo>
                    <a:pt x="649478" y="688340"/>
                  </a:lnTo>
                  <a:lnTo>
                    <a:pt x="650138" y="690003"/>
                  </a:lnTo>
                  <a:lnTo>
                    <a:pt x="655066" y="684530"/>
                  </a:lnTo>
                  <a:close/>
                </a:path>
                <a:path w="713739" h="951864">
                  <a:moveTo>
                    <a:pt x="656209" y="803910"/>
                  </a:moveTo>
                  <a:lnTo>
                    <a:pt x="655256" y="804976"/>
                  </a:lnTo>
                  <a:lnTo>
                    <a:pt x="656209" y="804824"/>
                  </a:lnTo>
                  <a:lnTo>
                    <a:pt x="656209" y="803910"/>
                  </a:lnTo>
                  <a:close/>
                </a:path>
                <a:path w="713739" h="951864">
                  <a:moveTo>
                    <a:pt x="657352" y="801370"/>
                  </a:moveTo>
                  <a:lnTo>
                    <a:pt x="653923" y="802640"/>
                  </a:lnTo>
                  <a:lnTo>
                    <a:pt x="656209" y="800100"/>
                  </a:lnTo>
                  <a:lnTo>
                    <a:pt x="652780" y="801370"/>
                  </a:lnTo>
                  <a:lnTo>
                    <a:pt x="650494" y="803910"/>
                  </a:lnTo>
                  <a:lnTo>
                    <a:pt x="651764" y="803910"/>
                  </a:lnTo>
                  <a:lnTo>
                    <a:pt x="650240" y="805611"/>
                  </a:lnTo>
                  <a:lnTo>
                    <a:pt x="649859" y="806234"/>
                  </a:lnTo>
                  <a:lnTo>
                    <a:pt x="653923" y="803910"/>
                  </a:lnTo>
                  <a:lnTo>
                    <a:pt x="655066" y="803910"/>
                  </a:lnTo>
                  <a:lnTo>
                    <a:pt x="656209" y="802640"/>
                  </a:lnTo>
                  <a:lnTo>
                    <a:pt x="657352" y="801370"/>
                  </a:lnTo>
                  <a:close/>
                </a:path>
                <a:path w="713739" h="951864">
                  <a:moveTo>
                    <a:pt x="659638" y="684530"/>
                  </a:moveTo>
                  <a:lnTo>
                    <a:pt x="658901" y="681990"/>
                  </a:lnTo>
                  <a:lnTo>
                    <a:pt x="655485" y="680720"/>
                  </a:lnTo>
                  <a:lnTo>
                    <a:pt x="652716" y="679450"/>
                  </a:lnTo>
                  <a:lnTo>
                    <a:pt x="653910" y="675652"/>
                  </a:lnTo>
                  <a:lnTo>
                    <a:pt x="655066" y="673100"/>
                  </a:lnTo>
                  <a:lnTo>
                    <a:pt x="652780" y="673100"/>
                  </a:lnTo>
                  <a:lnTo>
                    <a:pt x="651764" y="674370"/>
                  </a:lnTo>
                  <a:lnTo>
                    <a:pt x="650481" y="675652"/>
                  </a:lnTo>
                  <a:lnTo>
                    <a:pt x="650138" y="675208"/>
                  </a:lnTo>
                  <a:lnTo>
                    <a:pt x="645922" y="680720"/>
                  </a:lnTo>
                  <a:lnTo>
                    <a:pt x="647192" y="683260"/>
                  </a:lnTo>
                  <a:lnTo>
                    <a:pt x="648208" y="681990"/>
                  </a:lnTo>
                  <a:lnTo>
                    <a:pt x="649478" y="679450"/>
                  </a:lnTo>
                  <a:lnTo>
                    <a:pt x="652780" y="680720"/>
                  </a:lnTo>
                  <a:lnTo>
                    <a:pt x="659638" y="684530"/>
                  </a:lnTo>
                  <a:close/>
                </a:path>
                <a:path w="713739" h="951864">
                  <a:moveTo>
                    <a:pt x="660781" y="690880"/>
                  </a:moveTo>
                  <a:lnTo>
                    <a:pt x="658495" y="690880"/>
                  </a:lnTo>
                  <a:lnTo>
                    <a:pt x="658495" y="693420"/>
                  </a:lnTo>
                  <a:lnTo>
                    <a:pt x="659638" y="692150"/>
                  </a:lnTo>
                  <a:lnTo>
                    <a:pt x="660781" y="692150"/>
                  </a:lnTo>
                  <a:lnTo>
                    <a:pt x="660781" y="690880"/>
                  </a:lnTo>
                  <a:close/>
                </a:path>
                <a:path w="713739" h="951864">
                  <a:moveTo>
                    <a:pt x="663829" y="722223"/>
                  </a:moveTo>
                  <a:lnTo>
                    <a:pt x="662724" y="721893"/>
                  </a:lnTo>
                  <a:lnTo>
                    <a:pt x="662305" y="722884"/>
                  </a:lnTo>
                  <a:lnTo>
                    <a:pt x="663829" y="722223"/>
                  </a:lnTo>
                  <a:close/>
                </a:path>
                <a:path w="713739" h="951864">
                  <a:moveTo>
                    <a:pt x="664210" y="793750"/>
                  </a:moveTo>
                  <a:lnTo>
                    <a:pt x="660781" y="793750"/>
                  </a:lnTo>
                  <a:lnTo>
                    <a:pt x="654710" y="794880"/>
                  </a:lnTo>
                  <a:lnTo>
                    <a:pt x="655104" y="795020"/>
                  </a:lnTo>
                  <a:lnTo>
                    <a:pt x="659396" y="796290"/>
                  </a:lnTo>
                  <a:lnTo>
                    <a:pt x="659638" y="798830"/>
                  </a:lnTo>
                  <a:lnTo>
                    <a:pt x="660781" y="796290"/>
                  </a:lnTo>
                  <a:lnTo>
                    <a:pt x="663067" y="795020"/>
                  </a:lnTo>
                  <a:lnTo>
                    <a:pt x="664210" y="793750"/>
                  </a:lnTo>
                  <a:close/>
                </a:path>
                <a:path w="713739" h="951864">
                  <a:moveTo>
                    <a:pt x="666115" y="713867"/>
                  </a:moveTo>
                  <a:lnTo>
                    <a:pt x="663575" y="713867"/>
                  </a:lnTo>
                  <a:lnTo>
                    <a:pt x="660908" y="720598"/>
                  </a:lnTo>
                  <a:lnTo>
                    <a:pt x="662305" y="713867"/>
                  </a:lnTo>
                  <a:lnTo>
                    <a:pt x="660908" y="713867"/>
                  </a:lnTo>
                  <a:lnTo>
                    <a:pt x="658368" y="720598"/>
                  </a:lnTo>
                  <a:lnTo>
                    <a:pt x="662724" y="721893"/>
                  </a:lnTo>
                  <a:lnTo>
                    <a:pt x="663270" y="720598"/>
                  </a:lnTo>
                  <a:lnTo>
                    <a:pt x="666115" y="713867"/>
                  </a:lnTo>
                  <a:close/>
                </a:path>
                <a:path w="713739" h="951864">
                  <a:moveTo>
                    <a:pt x="666496" y="740410"/>
                  </a:moveTo>
                  <a:lnTo>
                    <a:pt x="661924" y="740410"/>
                  </a:lnTo>
                  <a:lnTo>
                    <a:pt x="660781" y="739140"/>
                  </a:lnTo>
                  <a:lnTo>
                    <a:pt x="660781" y="745490"/>
                  </a:lnTo>
                  <a:lnTo>
                    <a:pt x="666496" y="740410"/>
                  </a:lnTo>
                  <a:close/>
                </a:path>
                <a:path w="713739" h="951864">
                  <a:moveTo>
                    <a:pt x="667385" y="798322"/>
                  </a:moveTo>
                  <a:lnTo>
                    <a:pt x="665988" y="798322"/>
                  </a:lnTo>
                  <a:lnTo>
                    <a:pt x="662940" y="796163"/>
                  </a:lnTo>
                  <a:lnTo>
                    <a:pt x="661416" y="800735"/>
                  </a:lnTo>
                  <a:lnTo>
                    <a:pt x="662940" y="800735"/>
                  </a:lnTo>
                  <a:lnTo>
                    <a:pt x="661416" y="802894"/>
                  </a:lnTo>
                  <a:lnTo>
                    <a:pt x="661263" y="803148"/>
                  </a:lnTo>
                  <a:lnTo>
                    <a:pt x="664464" y="800735"/>
                  </a:lnTo>
                  <a:lnTo>
                    <a:pt x="661416" y="805307"/>
                  </a:lnTo>
                  <a:lnTo>
                    <a:pt x="664464" y="805307"/>
                  </a:lnTo>
                  <a:lnTo>
                    <a:pt x="667385" y="798322"/>
                  </a:lnTo>
                  <a:close/>
                </a:path>
                <a:path w="713739" h="951864">
                  <a:moveTo>
                    <a:pt x="667512" y="720598"/>
                  </a:moveTo>
                  <a:lnTo>
                    <a:pt x="663829" y="722223"/>
                  </a:lnTo>
                  <a:lnTo>
                    <a:pt x="666115" y="722884"/>
                  </a:lnTo>
                  <a:lnTo>
                    <a:pt x="667512" y="720598"/>
                  </a:lnTo>
                  <a:close/>
                </a:path>
                <a:path w="713739" h="951864">
                  <a:moveTo>
                    <a:pt x="672211" y="703580"/>
                  </a:moveTo>
                  <a:lnTo>
                    <a:pt x="671766" y="703097"/>
                  </a:lnTo>
                  <a:lnTo>
                    <a:pt x="670648" y="704164"/>
                  </a:lnTo>
                  <a:lnTo>
                    <a:pt x="672211" y="703580"/>
                  </a:lnTo>
                  <a:close/>
                </a:path>
                <a:path w="713739" h="951864">
                  <a:moveTo>
                    <a:pt x="676783" y="748665"/>
                  </a:moveTo>
                  <a:lnTo>
                    <a:pt x="676021" y="749300"/>
                  </a:lnTo>
                  <a:lnTo>
                    <a:pt x="676783" y="749300"/>
                  </a:lnTo>
                  <a:lnTo>
                    <a:pt x="676783" y="748665"/>
                  </a:lnTo>
                  <a:close/>
                </a:path>
                <a:path w="713739" h="951864">
                  <a:moveTo>
                    <a:pt x="678281" y="764476"/>
                  </a:moveTo>
                  <a:lnTo>
                    <a:pt x="677926" y="763270"/>
                  </a:lnTo>
                  <a:lnTo>
                    <a:pt x="675640" y="763905"/>
                  </a:lnTo>
                  <a:lnTo>
                    <a:pt x="677926" y="764552"/>
                  </a:lnTo>
                  <a:lnTo>
                    <a:pt x="678281" y="764476"/>
                  </a:lnTo>
                  <a:close/>
                </a:path>
                <a:path w="713739" h="951864">
                  <a:moveTo>
                    <a:pt x="679069" y="770890"/>
                  </a:moveTo>
                  <a:lnTo>
                    <a:pt x="677354" y="771525"/>
                  </a:lnTo>
                  <a:lnTo>
                    <a:pt x="676783" y="772160"/>
                  </a:lnTo>
                  <a:lnTo>
                    <a:pt x="679069" y="770890"/>
                  </a:lnTo>
                  <a:close/>
                </a:path>
                <a:path w="713739" h="951864">
                  <a:moveTo>
                    <a:pt x="679069" y="769620"/>
                  </a:moveTo>
                  <a:lnTo>
                    <a:pt x="676783" y="769620"/>
                  </a:lnTo>
                  <a:lnTo>
                    <a:pt x="675640" y="770890"/>
                  </a:lnTo>
                  <a:lnTo>
                    <a:pt x="675640" y="772160"/>
                  </a:lnTo>
                  <a:lnTo>
                    <a:pt x="677354" y="771525"/>
                  </a:lnTo>
                  <a:lnTo>
                    <a:pt x="679069" y="769620"/>
                  </a:lnTo>
                  <a:close/>
                </a:path>
                <a:path w="713739" h="951864">
                  <a:moveTo>
                    <a:pt x="679069" y="767080"/>
                  </a:moveTo>
                  <a:lnTo>
                    <a:pt x="676783" y="767080"/>
                  </a:lnTo>
                  <a:lnTo>
                    <a:pt x="675640" y="768350"/>
                  </a:lnTo>
                  <a:lnTo>
                    <a:pt x="679069" y="768350"/>
                  </a:lnTo>
                  <a:lnTo>
                    <a:pt x="679069" y="767080"/>
                  </a:lnTo>
                  <a:close/>
                </a:path>
                <a:path w="713739" h="951864">
                  <a:moveTo>
                    <a:pt x="679551" y="707212"/>
                  </a:moveTo>
                  <a:lnTo>
                    <a:pt x="679450" y="706970"/>
                  </a:lnTo>
                  <a:lnTo>
                    <a:pt x="679069" y="707390"/>
                  </a:lnTo>
                  <a:lnTo>
                    <a:pt x="679551" y="707212"/>
                  </a:lnTo>
                  <a:close/>
                </a:path>
                <a:path w="713739" h="951864">
                  <a:moveTo>
                    <a:pt x="680212" y="745490"/>
                  </a:moveTo>
                  <a:lnTo>
                    <a:pt x="676783" y="746760"/>
                  </a:lnTo>
                  <a:lnTo>
                    <a:pt x="676783" y="748665"/>
                  </a:lnTo>
                  <a:lnTo>
                    <a:pt x="679069" y="746760"/>
                  </a:lnTo>
                  <a:lnTo>
                    <a:pt x="680212" y="745490"/>
                  </a:lnTo>
                  <a:close/>
                </a:path>
                <a:path w="713739" h="951864">
                  <a:moveTo>
                    <a:pt x="682498" y="703580"/>
                  </a:moveTo>
                  <a:lnTo>
                    <a:pt x="675640" y="704850"/>
                  </a:lnTo>
                  <a:lnTo>
                    <a:pt x="674497" y="707390"/>
                  </a:lnTo>
                  <a:lnTo>
                    <a:pt x="679069" y="706120"/>
                  </a:lnTo>
                  <a:lnTo>
                    <a:pt x="679450" y="706970"/>
                  </a:lnTo>
                  <a:lnTo>
                    <a:pt x="680212" y="706120"/>
                  </a:lnTo>
                  <a:lnTo>
                    <a:pt x="682498" y="703580"/>
                  </a:lnTo>
                  <a:close/>
                </a:path>
                <a:path w="713739" h="951864">
                  <a:moveTo>
                    <a:pt x="684657" y="763270"/>
                  </a:moveTo>
                  <a:lnTo>
                    <a:pt x="678281" y="764476"/>
                  </a:lnTo>
                  <a:lnTo>
                    <a:pt x="679069" y="767080"/>
                  </a:lnTo>
                  <a:lnTo>
                    <a:pt x="681355" y="767080"/>
                  </a:lnTo>
                  <a:lnTo>
                    <a:pt x="682498" y="765810"/>
                  </a:lnTo>
                  <a:lnTo>
                    <a:pt x="683564" y="764476"/>
                  </a:lnTo>
                  <a:lnTo>
                    <a:pt x="684657" y="763270"/>
                  </a:lnTo>
                  <a:close/>
                </a:path>
                <a:path w="713739" h="951864">
                  <a:moveTo>
                    <a:pt x="690372" y="795020"/>
                  </a:moveTo>
                  <a:lnTo>
                    <a:pt x="688936" y="795655"/>
                  </a:lnTo>
                  <a:lnTo>
                    <a:pt x="688086" y="796290"/>
                  </a:lnTo>
                  <a:lnTo>
                    <a:pt x="690372" y="796290"/>
                  </a:lnTo>
                  <a:lnTo>
                    <a:pt x="690372" y="795020"/>
                  </a:lnTo>
                  <a:close/>
                </a:path>
                <a:path w="713739" h="951864">
                  <a:moveTo>
                    <a:pt x="694944" y="786130"/>
                  </a:moveTo>
                  <a:lnTo>
                    <a:pt x="694563" y="784860"/>
                  </a:lnTo>
                  <a:lnTo>
                    <a:pt x="693801" y="784860"/>
                  </a:lnTo>
                  <a:lnTo>
                    <a:pt x="693216" y="786130"/>
                  </a:lnTo>
                  <a:lnTo>
                    <a:pt x="694944" y="786130"/>
                  </a:lnTo>
                  <a:close/>
                </a:path>
                <a:path w="713739" h="951864">
                  <a:moveTo>
                    <a:pt x="694944" y="781050"/>
                  </a:moveTo>
                  <a:lnTo>
                    <a:pt x="694118" y="780694"/>
                  </a:lnTo>
                  <a:lnTo>
                    <a:pt x="693801" y="781050"/>
                  </a:lnTo>
                  <a:lnTo>
                    <a:pt x="694944" y="781050"/>
                  </a:lnTo>
                  <a:close/>
                </a:path>
                <a:path w="713739" h="951864">
                  <a:moveTo>
                    <a:pt x="697230" y="793750"/>
                  </a:moveTo>
                  <a:lnTo>
                    <a:pt x="694944" y="795020"/>
                  </a:lnTo>
                  <a:lnTo>
                    <a:pt x="697230" y="795020"/>
                  </a:lnTo>
                  <a:lnTo>
                    <a:pt x="697230" y="793750"/>
                  </a:lnTo>
                  <a:close/>
                </a:path>
                <a:path w="713739" h="951864">
                  <a:moveTo>
                    <a:pt x="698373" y="783590"/>
                  </a:moveTo>
                  <a:lnTo>
                    <a:pt x="696087" y="782320"/>
                  </a:lnTo>
                  <a:lnTo>
                    <a:pt x="694944" y="782320"/>
                  </a:lnTo>
                  <a:lnTo>
                    <a:pt x="694182" y="783590"/>
                  </a:lnTo>
                  <a:lnTo>
                    <a:pt x="694563" y="784860"/>
                  </a:lnTo>
                  <a:lnTo>
                    <a:pt x="697217" y="784860"/>
                  </a:lnTo>
                  <a:lnTo>
                    <a:pt x="698373" y="783590"/>
                  </a:lnTo>
                  <a:close/>
                </a:path>
                <a:path w="713739" h="951864">
                  <a:moveTo>
                    <a:pt x="699516" y="713740"/>
                  </a:moveTo>
                  <a:lnTo>
                    <a:pt x="693801" y="715010"/>
                  </a:lnTo>
                  <a:lnTo>
                    <a:pt x="694182" y="713740"/>
                  </a:lnTo>
                  <a:lnTo>
                    <a:pt x="694944" y="711200"/>
                  </a:lnTo>
                  <a:lnTo>
                    <a:pt x="692658" y="711200"/>
                  </a:lnTo>
                  <a:lnTo>
                    <a:pt x="692658" y="708660"/>
                  </a:lnTo>
                  <a:lnTo>
                    <a:pt x="690372" y="708660"/>
                  </a:lnTo>
                  <a:lnTo>
                    <a:pt x="689229" y="711200"/>
                  </a:lnTo>
                  <a:lnTo>
                    <a:pt x="688086" y="709930"/>
                  </a:lnTo>
                  <a:lnTo>
                    <a:pt x="686943" y="712470"/>
                  </a:lnTo>
                  <a:lnTo>
                    <a:pt x="690372" y="712470"/>
                  </a:lnTo>
                  <a:lnTo>
                    <a:pt x="689229" y="713740"/>
                  </a:lnTo>
                  <a:lnTo>
                    <a:pt x="688086" y="716280"/>
                  </a:lnTo>
                  <a:lnTo>
                    <a:pt x="690372" y="713740"/>
                  </a:lnTo>
                  <a:lnTo>
                    <a:pt x="691515" y="713740"/>
                  </a:lnTo>
                  <a:lnTo>
                    <a:pt x="690372" y="716280"/>
                  </a:lnTo>
                  <a:lnTo>
                    <a:pt x="691515" y="716280"/>
                  </a:lnTo>
                  <a:lnTo>
                    <a:pt x="692658" y="715010"/>
                  </a:lnTo>
                  <a:lnTo>
                    <a:pt x="693801" y="716280"/>
                  </a:lnTo>
                  <a:lnTo>
                    <a:pt x="693801" y="717550"/>
                  </a:lnTo>
                  <a:lnTo>
                    <a:pt x="691515" y="717550"/>
                  </a:lnTo>
                  <a:lnTo>
                    <a:pt x="691515" y="718820"/>
                  </a:lnTo>
                  <a:lnTo>
                    <a:pt x="692658" y="718820"/>
                  </a:lnTo>
                  <a:lnTo>
                    <a:pt x="692658" y="721360"/>
                  </a:lnTo>
                  <a:lnTo>
                    <a:pt x="693801" y="722642"/>
                  </a:lnTo>
                  <a:lnTo>
                    <a:pt x="694944" y="717550"/>
                  </a:lnTo>
                  <a:lnTo>
                    <a:pt x="699516" y="713740"/>
                  </a:lnTo>
                  <a:close/>
                </a:path>
                <a:path w="713739" h="951864">
                  <a:moveTo>
                    <a:pt x="699719" y="798029"/>
                  </a:moveTo>
                  <a:lnTo>
                    <a:pt x="699516" y="797560"/>
                  </a:lnTo>
                  <a:lnTo>
                    <a:pt x="697230" y="800100"/>
                  </a:lnTo>
                  <a:lnTo>
                    <a:pt x="699719" y="798029"/>
                  </a:lnTo>
                  <a:close/>
                </a:path>
                <a:path w="713739" h="951864">
                  <a:moveTo>
                    <a:pt x="702945" y="796290"/>
                  </a:moveTo>
                  <a:lnTo>
                    <a:pt x="701802" y="796290"/>
                  </a:lnTo>
                  <a:lnTo>
                    <a:pt x="699719" y="798029"/>
                  </a:lnTo>
                  <a:lnTo>
                    <a:pt x="700659" y="800100"/>
                  </a:lnTo>
                  <a:lnTo>
                    <a:pt x="702945" y="796290"/>
                  </a:lnTo>
                  <a:close/>
                </a:path>
                <a:path w="713739" h="951864">
                  <a:moveTo>
                    <a:pt x="704088" y="781050"/>
                  </a:moveTo>
                  <a:lnTo>
                    <a:pt x="702945" y="779780"/>
                  </a:lnTo>
                  <a:lnTo>
                    <a:pt x="697230" y="784860"/>
                  </a:lnTo>
                  <a:lnTo>
                    <a:pt x="704088" y="781050"/>
                  </a:lnTo>
                  <a:close/>
                </a:path>
                <a:path w="713739" h="951864">
                  <a:moveTo>
                    <a:pt x="704088" y="725932"/>
                  </a:moveTo>
                  <a:lnTo>
                    <a:pt x="701802" y="725932"/>
                  </a:lnTo>
                  <a:lnTo>
                    <a:pt x="701802" y="723138"/>
                  </a:lnTo>
                  <a:lnTo>
                    <a:pt x="697230" y="725932"/>
                  </a:lnTo>
                  <a:lnTo>
                    <a:pt x="695071" y="731901"/>
                  </a:lnTo>
                  <a:lnTo>
                    <a:pt x="697230" y="731901"/>
                  </a:lnTo>
                  <a:lnTo>
                    <a:pt x="697230" y="728980"/>
                  </a:lnTo>
                  <a:lnTo>
                    <a:pt x="704088" y="728980"/>
                  </a:lnTo>
                  <a:lnTo>
                    <a:pt x="704088" y="725932"/>
                  </a:lnTo>
                  <a:close/>
                </a:path>
                <a:path w="713739" h="951864">
                  <a:moveTo>
                    <a:pt x="712089" y="792480"/>
                  </a:moveTo>
                  <a:lnTo>
                    <a:pt x="710946" y="793750"/>
                  </a:lnTo>
                  <a:lnTo>
                    <a:pt x="712089" y="792480"/>
                  </a:lnTo>
                  <a:close/>
                </a:path>
                <a:path w="713739" h="951864">
                  <a:moveTo>
                    <a:pt x="713105" y="791210"/>
                  </a:moveTo>
                  <a:lnTo>
                    <a:pt x="708660" y="792480"/>
                  </a:lnTo>
                  <a:lnTo>
                    <a:pt x="708660" y="789940"/>
                  </a:lnTo>
                  <a:lnTo>
                    <a:pt x="710946" y="787400"/>
                  </a:lnTo>
                  <a:lnTo>
                    <a:pt x="709803" y="787400"/>
                  </a:lnTo>
                  <a:lnTo>
                    <a:pt x="706374" y="789940"/>
                  </a:lnTo>
                  <a:lnTo>
                    <a:pt x="706653" y="788670"/>
                  </a:lnTo>
                  <a:lnTo>
                    <a:pt x="707517" y="784860"/>
                  </a:lnTo>
                  <a:lnTo>
                    <a:pt x="707898" y="783590"/>
                  </a:lnTo>
                  <a:lnTo>
                    <a:pt x="708660" y="781050"/>
                  </a:lnTo>
                  <a:lnTo>
                    <a:pt x="706374" y="782320"/>
                  </a:lnTo>
                  <a:lnTo>
                    <a:pt x="705231" y="783590"/>
                  </a:lnTo>
                  <a:lnTo>
                    <a:pt x="704088" y="783590"/>
                  </a:lnTo>
                  <a:lnTo>
                    <a:pt x="704088" y="781050"/>
                  </a:lnTo>
                  <a:lnTo>
                    <a:pt x="700659" y="783590"/>
                  </a:lnTo>
                  <a:lnTo>
                    <a:pt x="699516" y="787400"/>
                  </a:lnTo>
                  <a:lnTo>
                    <a:pt x="697230" y="788670"/>
                  </a:lnTo>
                  <a:lnTo>
                    <a:pt x="696087" y="787400"/>
                  </a:lnTo>
                  <a:lnTo>
                    <a:pt x="698373" y="787400"/>
                  </a:lnTo>
                  <a:lnTo>
                    <a:pt x="699516" y="784860"/>
                  </a:lnTo>
                  <a:lnTo>
                    <a:pt x="696087" y="786130"/>
                  </a:lnTo>
                  <a:lnTo>
                    <a:pt x="694982" y="787349"/>
                  </a:lnTo>
                  <a:lnTo>
                    <a:pt x="694944" y="788670"/>
                  </a:lnTo>
                  <a:lnTo>
                    <a:pt x="691515" y="789940"/>
                  </a:lnTo>
                  <a:lnTo>
                    <a:pt x="692073" y="788670"/>
                  </a:lnTo>
                  <a:lnTo>
                    <a:pt x="692658" y="787400"/>
                  </a:lnTo>
                  <a:lnTo>
                    <a:pt x="693216" y="786130"/>
                  </a:lnTo>
                  <a:lnTo>
                    <a:pt x="692658" y="786130"/>
                  </a:lnTo>
                  <a:lnTo>
                    <a:pt x="694182" y="783590"/>
                  </a:lnTo>
                  <a:lnTo>
                    <a:pt x="693801" y="782320"/>
                  </a:lnTo>
                  <a:lnTo>
                    <a:pt x="694944" y="782320"/>
                  </a:lnTo>
                  <a:lnTo>
                    <a:pt x="694944" y="781050"/>
                  </a:lnTo>
                  <a:lnTo>
                    <a:pt x="690372" y="783590"/>
                  </a:lnTo>
                  <a:lnTo>
                    <a:pt x="688086" y="783590"/>
                  </a:lnTo>
                  <a:lnTo>
                    <a:pt x="690372" y="782320"/>
                  </a:lnTo>
                  <a:lnTo>
                    <a:pt x="692658" y="781050"/>
                  </a:lnTo>
                  <a:lnTo>
                    <a:pt x="686943" y="782320"/>
                  </a:lnTo>
                  <a:lnTo>
                    <a:pt x="687705" y="781050"/>
                  </a:lnTo>
                  <a:lnTo>
                    <a:pt x="688454" y="779780"/>
                  </a:lnTo>
                  <a:lnTo>
                    <a:pt x="681355" y="779780"/>
                  </a:lnTo>
                  <a:lnTo>
                    <a:pt x="679069" y="779780"/>
                  </a:lnTo>
                  <a:lnTo>
                    <a:pt x="677926" y="781050"/>
                  </a:lnTo>
                  <a:lnTo>
                    <a:pt x="675640" y="781050"/>
                  </a:lnTo>
                  <a:lnTo>
                    <a:pt x="674649" y="779970"/>
                  </a:lnTo>
                  <a:lnTo>
                    <a:pt x="672211" y="781050"/>
                  </a:lnTo>
                  <a:lnTo>
                    <a:pt x="674497" y="779780"/>
                  </a:lnTo>
                  <a:lnTo>
                    <a:pt x="674649" y="779970"/>
                  </a:lnTo>
                  <a:lnTo>
                    <a:pt x="675055" y="779780"/>
                  </a:lnTo>
                  <a:lnTo>
                    <a:pt x="677926" y="778510"/>
                  </a:lnTo>
                  <a:lnTo>
                    <a:pt x="675640" y="781050"/>
                  </a:lnTo>
                  <a:lnTo>
                    <a:pt x="678776" y="778510"/>
                  </a:lnTo>
                  <a:lnTo>
                    <a:pt x="683514" y="774700"/>
                  </a:lnTo>
                  <a:lnTo>
                    <a:pt x="681888" y="778510"/>
                  </a:lnTo>
                  <a:lnTo>
                    <a:pt x="689229" y="778510"/>
                  </a:lnTo>
                  <a:lnTo>
                    <a:pt x="694118" y="780694"/>
                  </a:lnTo>
                  <a:lnTo>
                    <a:pt x="696074" y="778510"/>
                  </a:lnTo>
                  <a:lnTo>
                    <a:pt x="698373" y="775970"/>
                  </a:lnTo>
                  <a:lnTo>
                    <a:pt x="694944" y="775970"/>
                  </a:lnTo>
                  <a:lnTo>
                    <a:pt x="697230" y="772160"/>
                  </a:lnTo>
                  <a:lnTo>
                    <a:pt x="692658" y="772160"/>
                  </a:lnTo>
                  <a:lnTo>
                    <a:pt x="691515" y="774700"/>
                  </a:lnTo>
                  <a:lnTo>
                    <a:pt x="693801" y="774700"/>
                  </a:lnTo>
                  <a:lnTo>
                    <a:pt x="691515" y="775970"/>
                  </a:lnTo>
                  <a:lnTo>
                    <a:pt x="691515" y="774700"/>
                  </a:lnTo>
                  <a:lnTo>
                    <a:pt x="691515" y="773430"/>
                  </a:lnTo>
                  <a:lnTo>
                    <a:pt x="688086" y="775970"/>
                  </a:lnTo>
                  <a:lnTo>
                    <a:pt x="689229" y="772160"/>
                  </a:lnTo>
                  <a:lnTo>
                    <a:pt x="686943" y="774700"/>
                  </a:lnTo>
                  <a:lnTo>
                    <a:pt x="682498" y="773430"/>
                  </a:lnTo>
                  <a:lnTo>
                    <a:pt x="683514" y="772160"/>
                  </a:lnTo>
                  <a:lnTo>
                    <a:pt x="680212" y="772160"/>
                  </a:lnTo>
                  <a:lnTo>
                    <a:pt x="679069" y="774700"/>
                  </a:lnTo>
                  <a:lnTo>
                    <a:pt x="676783" y="775970"/>
                  </a:lnTo>
                  <a:lnTo>
                    <a:pt x="680212" y="772160"/>
                  </a:lnTo>
                  <a:lnTo>
                    <a:pt x="676783" y="772160"/>
                  </a:lnTo>
                  <a:lnTo>
                    <a:pt x="675640" y="772160"/>
                  </a:lnTo>
                  <a:lnTo>
                    <a:pt x="674497" y="772160"/>
                  </a:lnTo>
                  <a:lnTo>
                    <a:pt x="674497" y="769620"/>
                  </a:lnTo>
                  <a:lnTo>
                    <a:pt x="672211" y="770890"/>
                  </a:lnTo>
                  <a:lnTo>
                    <a:pt x="671068" y="772160"/>
                  </a:lnTo>
                  <a:lnTo>
                    <a:pt x="669925" y="772160"/>
                  </a:lnTo>
                  <a:lnTo>
                    <a:pt x="671068" y="770890"/>
                  </a:lnTo>
                  <a:lnTo>
                    <a:pt x="672211" y="769620"/>
                  </a:lnTo>
                  <a:lnTo>
                    <a:pt x="668782" y="770890"/>
                  </a:lnTo>
                  <a:lnTo>
                    <a:pt x="668782" y="768350"/>
                  </a:lnTo>
                  <a:lnTo>
                    <a:pt x="674497" y="768350"/>
                  </a:lnTo>
                  <a:lnTo>
                    <a:pt x="675627" y="764552"/>
                  </a:lnTo>
                  <a:lnTo>
                    <a:pt x="668782" y="767080"/>
                  </a:lnTo>
                  <a:lnTo>
                    <a:pt x="669163" y="765810"/>
                  </a:lnTo>
                  <a:lnTo>
                    <a:pt x="669531" y="764552"/>
                  </a:lnTo>
                  <a:lnTo>
                    <a:pt x="669925" y="763270"/>
                  </a:lnTo>
                  <a:lnTo>
                    <a:pt x="673354" y="764552"/>
                  </a:lnTo>
                  <a:lnTo>
                    <a:pt x="675640" y="763905"/>
                  </a:lnTo>
                  <a:lnTo>
                    <a:pt x="673354" y="763270"/>
                  </a:lnTo>
                  <a:lnTo>
                    <a:pt x="675640" y="760730"/>
                  </a:lnTo>
                  <a:lnTo>
                    <a:pt x="673354" y="760730"/>
                  </a:lnTo>
                  <a:lnTo>
                    <a:pt x="675640" y="758190"/>
                  </a:lnTo>
                  <a:lnTo>
                    <a:pt x="673354" y="758190"/>
                  </a:lnTo>
                  <a:lnTo>
                    <a:pt x="675640" y="755650"/>
                  </a:lnTo>
                  <a:lnTo>
                    <a:pt x="670242" y="759650"/>
                  </a:lnTo>
                  <a:lnTo>
                    <a:pt x="672211" y="760730"/>
                  </a:lnTo>
                  <a:lnTo>
                    <a:pt x="668782" y="760730"/>
                  </a:lnTo>
                  <a:lnTo>
                    <a:pt x="670242" y="759650"/>
                  </a:lnTo>
                  <a:lnTo>
                    <a:pt x="669925" y="759460"/>
                  </a:lnTo>
                  <a:lnTo>
                    <a:pt x="671068" y="758190"/>
                  </a:lnTo>
                  <a:lnTo>
                    <a:pt x="673354" y="754380"/>
                  </a:lnTo>
                  <a:lnTo>
                    <a:pt x="673354" y="751840"/>
                  </a:lnTo>
                  <a:lnTo>
                    <a:pt x="675640" y="751840"/>
                  </a:lnTo>
                  <a:lnTo>
                    <a:pt x="676783" y="750570"/>
                  </a:lnTo>
                  <a:lnTo>
                    <a:pt x="677926" y="749300"/>
                  </a:lnTo>
                  <a:lnTo>
                    <a:pt x="674497" y="750570"/>
                  </a:lnTo>
                  <a:lnTo>
                    <a:pt x="676021" y="749300"/>
                  </a:lnTo>
                  <a:lnTo>
                    <a:pt x="673354" y="749300"/>
                  </a:lnTo>
                  <a:lnTo>
                    <a:pt x="674497" y="748030"/>
                  </a:lnTo>
                  <a:lnTo>
                    <a:pt x="673354" y="748030"/>
                  </a:lnTo>
                  <a:lnTo>
                    <a:pt x="671068" y="746760"/>
                  </a:lnTo>
                  <a:lnTo>
                    <a:pt x="669925" y="749300"/>
                  </a:lnTo>
                  <a:lnTo>
                    <a:pt x="667639" y="749300"/>
                  </a:lnTo>
                  <a:lnTo>
                    <a:pt x="666496" y="750570"/>
                  </a:lnTo>
                  <a:lnTo>
                    <a:pt x="665353" y="750570"/>
                  </a:lnTo>
                  <a:lnTo>
                    <a:pt x="665353" y="754380"/>
                  </a:lnTo>
                  <a:lnTo>
                    <a:pt x="665353" y="755650"/>
                  </a:lnTo>
                  <a:lnTo>
                    <a:pt x="665353" y="775970"/>
                  </a:lnTo>
                  <a:lnTo>
                    <a:pt x="663067" y="781050"/>
                  </a:lnTo>
                  <a:lnTo>
                    <a:pt x="658495" y="783590"/>
                  </a:lnTo>
                  <a:lnTo>
                    <a:pt x="660781" y="781050"/>
                  </a:lnTo>
                  <a:lnTo>
                    <a:pt x="661924" y="779780"/>
                  </a:lnTo>
                  <a:lnTo>
                    <a:pt x="658495" y="781050"/>
                  </a:lnTo>
                  <a:lnTo>
                    <a:pt x="659638" y="778510"/>
                  </a:lnTo>
                  <a:lnTo>
                    <a:pt x="661924" y="777240"/>
                  </a:lnTo>
                  <a:lnTo>
                    <a:pt x="665353" y="775970"/>
                  </a:lnTo>
                  <a:lnTo>
                    <a:pt x="665353" y="755650"/>
                  </a:lnTo>
                  <a:lnTo>
                    <a:pt x="664210" y="756920"/>
                  </a:lnTo>
                  <a:lnTo>
                    <a:pt x="664210" y="759460"/>
                  </a:lnTo>
                  <a:lnTo>
                    <a:pt x="661924" y="760730"/>
                  </a:lnTo>
                  <a:lnTo>
                    <a:pt x="664210" y="760730"/>
                  </a:lnTo>
                  <a:lnTo>
                    <a:pt x="657352" y="764552"/>
                  </a:lnTo>
                  <a:lnTo>
                    <a:pt x="657352" y="767080"/>
                  </a:lnTo>
                  <a:lnTo>
                    <a:pt x="656209" y="769620"/>
                  </a:lnTo>
                  <a:lnTo>
                    <a:pt x="657352" y="768350"/>
                  </a:lnTo>
                  <a:lnTo>
                    <a:pt x="656209" y="770890"/>
                  </a:lnTo>
                  <a:lnTo>
                    <a:pt x="655066" y="771525"/>
                  </a:lnTo>
                  <a:lnTo>
                    <a:pt x="655066" y="772160"/>
                  </a:lnTo>
                  <a:lnTo>
                    <a:pt x="651764" y="775970"/>
                  </a:lnTo>
                  <a:lnTo>
                    <a:pt x="652780" y="775970"/>
                  </a:lnTo>
                  <a:lnTo>
                    <a:pt x="652780" y="777240"/>
                  </a:lnTo>
                  <a:lnTo>
                    <a:pt x="650494" y="777240"/>
                  </a:lnTo>
                  <a:lnTo>
                    <a:pt x="650494" y="775970"/>
                  </a:lnTo>
                  <a:lnTo>
                    <a:pt x="651764" y="774700"/>
                  </a:lnTo>
                  <a:lnTo>
                    <a:pt x="653415" y="773430"/>
                  </a:lnTo>
                  <a:lnTo>
                    <a:pt x="655066" y="772160"/>
                  </a:lnTo>
                  <a:lnTo>
                    <a:pt x="655066" y="771525"/>
                  </a:lnTo>
                  <a:lnTo>
                    <a:pt x="653923" y="772160"/>
                  </a:lnTo>
                  <a:lnTo>
                    <a:pt x="652983" y="772960"/>
                  </a:lnTo>
                  <a:lnTo>
                    <a:pt x="652780" y="773430"/>
                  </a:lnTo>
                  <a:lnTo>
                    <a:pt x="652729" y="773188"/>
                  </a:lnTo>
                  <a:lnTo>
                    <a:pt x="649478" y="775970"/>
                  </a:lnTo>
                  <a:lnTo>
                    <a:pt x="650036" y="774700"/>
                  </a:lnTo>
                  <a:lnTo>
                    <a:pt x="651179" y="772160"/>
                  </a:lnTo>
                  <a:lnTo>
                    <a:pt x="651764" y="770890"/>
                  </a:lnTo>
                  <a:lnTo>
                    <a:pt x="648208" y="772160"/>
                  </a:lnTo>
                  <a:lnTo>
                    <a:pt x="649389" y="770890"/>
                  </a:lnTo>
                  <a:lnTo>
                    <a:pt x="651764" y="768350"/>
                  </a:lnTo>
                  <a:lnTo>
                    <a:pt x="652729" y="773188"/>
                  </a:lnTo>
                  <a:lnTo>
                    <a:pt x="652983" y="772960"/>
                  </a:lnTo>
                  <a:lnTo>
                    <a:pt x="655066" y="768350"/>
                  </a:lnTo>
                  <a:lnTo>
                    <a:pt x="657352" y="767080"/>
                  </a:lnTo>
                  <a:lnTo>
                    <a:pt x="657352" y="764552"/>
                  </a:lnTo>
                  <a:lnTo>
                    <a:pt x="656209" y="760730"/>
                  </a:lnTo>
                  <a:lnTo>
                    <a:pt x="656209" y="759460"/>
                  </a:lnTo>
                  <a:lnTo>
                    <a:pt x="653923" y="760730"/>
                  </a:lnTo>
                  <a:lnTo>
                    <a:pt x="651764" y="760730"/>
                  </a:lnTo>
                  <a:lnTo>
                    <a:pt x="651764" y="762000"/>
                  </a:lnTo>
                  <a:lnTo>
                    <a:pt x="650494" y="763422"/>
                  </a:lnTo>
                  <a:lnTo>
                    <a:pt x="650494" y="767080"/>
                  </a:lnTo>
                  <a:lnTo>
                    <a:pt x="649478" y="769620"/>
                  </a:lnTo>
                  <a:lnTo>
                    <a:pt x="647192" y="769620"/>
                  </a:lnTo>
                  <a:lnTo>
                    <a:pt x="647192" y="770890"/>
                  </a:lnTo>
                  <a:lnTo>
                    <a:pt x="644906" y="769620"/>
                  </a:lnTo>
                  <a:lnTo>
                    <a:pt x="643636" y="769620"/>
                  </a:lnTo>
                  <a:lnTo>
                    <a:pt x="645922" y="765810"/>
                  </a:lnTo>
                  <a:lnTo>
                    <a:pt x="643636" y="768350"/>
                  </a:lnTo>
                  <a:lnTo>
                    <a:pt x="641350" y="769620"/>
                  </a:lnTo>
                  <a:lnTo>
                    <a:pt x="641985" y="768350"/>
                  </a:lnTo>
                  <a:lnTo>
                    <a:pt x="642620" y="767080"/>
                  </a:lnTo>
                  <a:lnTo>
                    <a:pt x="640334" y="768350"/>
                  </a:lnTo>
                  <a:lnTo>
                    <a:pt x="642620" y="765810"/>
                  </a:lnTo>
                  <a:lnTo>
                    <a:pt x="645922" y="765810"/>
                  </a:lnTo>
                  <a:lnTo>
                    <a:pt x="644906" y="768350"/>
                  </a:lnTo>
                  <a:lnTo>
                    <a:pt x="650494" y="767080"/>
                  </a:lnTo>
                  <a:lnTo>
                    <a:pt x="650494" y="763422"/>
                  </a:lnTo>
                  <a:lnTo>
                    <a:pt x="649465" y="764552"/>
                  </a:lnTo>
                  <a:lnTo>
                    <a:pt x="647179" y="764552"/>
                  </a:lnTo>
                  <a:lnTo>
                    <a:pt x="648208" y="762000"/>
                  </a:lnTo>
                  <a:lnTo>
                    <a:pt x="650494" y="760730"/>
                  </a:lnTo>
                  <a:lnTo>
                    <a:pt x="650494" y="762000"/>
                  </a:lnTo>
                  <a:lnTo>
                    <a:pt x="651764" y="762000"/>
                  </a:lnTo>
                  <a:lnTo>
                    <a:pt x="651764" y="760730"/>
                  </a:lnTo>
                  <a:lnTo>
                    <a:pt x="652780" y="759460"/>
                  </a:lnTo>
                  <a:lnTo>
                    <a:pt x="653923" y="758190"/>
                  </a:lnTo>
                  <a:lnTo>
                    <a:pt x="655066" y="758190"/>
                  </a:lnTo>
                  <a:lnTo>
                    <a:pt x="652780" y="756920"/>
                  </a:lnTo>
                  <a:lnTo>
                    <a:pt x="648208" y="755650"/>
                  </a:lnTo>
                  <a:lnTo>
                    <a:pt x="650494" y="753110"/>
                  </a:lnTo>
                  <a:lnTo>
                    <a:pt x="653923" y="753110"/>
                  </a:lnTo>
                  <a:lnTo>
                    <a:pt x="653923" y="754380"/>
                  </a:lnTo>
                  <a:lnTo>
                    <a:pt x="656767" y="753110"/>
                  </a:lnTo>
                  <a:lnTo>
                    <a:pt x="659638" y="751840"/>
                  </a:lnTo>
                  <a:lnTo>
                    <a:pt x="659638" y="753110"/>
                  </a:lnTo>
                  <a:lnTo>
                    <a:pt x="661924" y="753110"/>
                  </a:lnTo>
                  <a:lnTo>
                    <a:pt x="658495" y="758190"/>
                  </a:lnTo>
                  <a:lnTo>
                    <a:pt x="660781" y="756920"/>
                  </a:lnTo>
                  <a:lnTo>
                    <a:pt x="661924" y="754380"/>
                  </a:lnTo>
                  <a:lnTo>
                    <a:pt x="664210" y="753110"/>
                  </a:lnTo>
                  <a:lnTo>
                    <a:pt x="665353" y="754380"/>
                  </a:lnTo>
                  <a:lnTo>
                    <a:pt x="665353" y="750570"/>
                  </a:lnTo>
                  <a:lnTo>
                    <a:pt x="664210" y="750570"/>
                  </a:lnTo>
                  <a:lnTo>
                    <a:pt x="667639" y="749300"/>
                  </a:lnTo>
                  <a:lnTo>
                    <a:pt x="663067" y="749300"/>
                  </a:lnTo>
                  <a:lnTo>
                    <a:pt x="659638" y="750570"/>
                  </a:lnTo>
                  <a:lnTo>
                    <a:pt x="660781" y="749300"/>
                  </a:lnTo>
                  <a:lnTo>
                    <a:pt x="660781" y="746760"/>
                  </a:lnTo>
                  <a:lnTo>
                    <a:pt x="664210" y="744220"/>
                  </a:lnTo>
                  <a:lnTo>
                    <a:pt x="660781" y="745490"/>
                  </a:lnTo>
                  <a:lnTo>
                    <a:pt x="659066" y="746442"/>
                  </a:lnTo>
                  <a:lnTo>
                    <a:pt x="657352" y="749300"/>
                  </a:lnTo>
                  <a:lnTo>
                    <a:pt x="658495" y="746760"/>
                  </a:lnTo>
                  <a:lnTo>
                    <a:pt x="659066" y="746442"/>
                  </a:lnTo>
                  <a:lnTo>
                    <a:pt x="659638" y="745490"/>
                  </a:lnTo>
                  <a:lnTo>
                    <a:pt x="653923" y="746760"/>
                  </a:lnTo>
                  <a:lnTo>
                    <a:pt x="655447" y="745490"/>
                  </a:lnTo>
                  <a:lnTo>
                    <a:pt x="658495" y="742950"/>
                  </a:lnTo>
                  <a:lnTo>
                    <a:pt x="657352" y="742950"/>
                  </a:lnTo>
                  <a:lnTo>
                    <a:pt x="652780" y="745490"/>
                  </a:lnTo>
                  <a:lnTo>
                    <a:pt x="653351" y="744220"/>
                  </a:lnTo>
                  <a:lnTo>
                    <a:pt x="651764" y="744220"/>
                  </a:lnTo>
                  <a:lnTo>
                    <a:pt x="651764" y="749300"/>
                  </a:lnTo>
                  <a:lnTo>
                    <a:pt x="650494" y="751840"/>
                  </a:lnTo>
                  <a:lnTo>
                    <a:pt x="648208" y="751840"/>
                  </a:lnTo>
                  <a:lnTo>
                    <a:pt x="648208" y="753110"/>
                  </a:lnTo>
                  <a:lnTo>
                    <a:pt x="648208" y="754380"/>
                  </a:lnTo>
                  <a:lnTo>
                    <a:pt x="647192" y="755510"/>
                  </a:lnTo>
                  <a:lnTo>
                    <a:pt x="647192" y="758190"/>
                  </a:lnTo>
                  <a:lnTo>
                    <a:pt x="645922" y="759460"/>
                  </a:lnTo>
                  <a:lnTo>
                    <a:pt x="645922" y="760730"/>
                  </a:lnTo>
                  <a:lnTo>
                    <a:pt x="642620" y="760730"/>
                  </a:lnTo>
                  <a:lnTo>
                    <a:pt x="643636" y="759460"/>
                  </a:lnTo>
                  <a:lnTo>
                    <a:pt x="644906" y="759460"/>
                  </a:lnTo>
                  <a:lnTo>
                    <a:pt x="645922" y="758190"/>
                  </a:lnTo>
                  <a:lnTo>
                    <a:pt x="647192" y="758190"/>
                  </a:lnTo>
                  <a:lnTo>
                    <a:pt x="647192" y="755510"/>
                  </a:lnTo>
                  <a:lnTo>
                    <a:pt x="645922" y="756920"/>
                  </a:lnTo>
                  <a:lnTo>
                    <a:pt x="645922" y="755650"/>
                  </a:lnTo>
                  <a:lnTo>
                    <a:pt x="643636" y="755650"/>
                  </a:lnTo>
                  <a:lnTo>
                    <a:pt x="644385" y="754380"/>
                  </a:lnTo>
                  <a:lnTo>
                    <a:pt x="645922" y="751840"/>
                  </a:lnTo>
                  <a:lnTo>
                    <a:pt x="647192" y="751840"/>
                  </a:lnTo>
                  <a:lnTo>
                    <a:pt x="645922" y="753110"/>
                  </a:lnTo>
                  <a:lnTo>
                    <a:pt x="645922" y="754380"/>
                  </a:lnTo>
                  <a:lnTo>
                    <a:pt x="648208" y="753110"/>
                  </a:lnTo>
                  <a:lnTo>
                    <a:pt x="648208" y="751840"/>
                  </a:lnTo>
                  <a:lnTo>
                    <a:pt x="650494" y="749300"/>
                  </a:lnTo>
                  <a:lnTo>
                    <a:pt x="651764" y="749300"/>
                  </a:lnTo>
                  <a:lnTo>
                    <a:pt x="651764" y="744220"/>
                  </a:lnTo>
                  <a:lnTo>
                    <a:pt x="649478" y="744220"/>
                  </a:lnTo>
                  <a:lnTo>
                    <a:pt x="649478" y="742950"/>
                  </a:lnTo>
                  <a:lnTo>
                    <a:pt x="651764" y="742950"/>
                  </a:lnTo>
                  <a:lnTo>
                    <a:pt x="651764" y="741680"/>
                  </a:lnTo>
                  <a:lnTo>
                    <a:pt x="650494" y="740410"/>
                  </a:lnTo>
                  <a:lnTo>
                    <a:pt x="649478" y="740410"/>
                  </a:lnTo>
                  <a:lnTo>
                    <a:pt x="645922" y="742950"/>
                  </a:lnTo>
                  <a:lnTo>
                    <a:pt x="647192" y="740410"/>
                  </a:lnTo>
                  <a:lnTo>
                    <a:pt x="642620" y="742950"/>
                  </a:lnTo>
                  <a:lnTo>
                    <a:pt x="643382" y="741680"/>
                  </a:lnTo>
                  <a:lnTo>
                    <a:pt x="644144" y="740410"/>
                  </a:lnTo>
                  <a:lnTo>
                    <a:pt x="644906" y="739140"/>
                  </a:lnTo>
                  <a:lnTo>
                    <a:pt x="642620" y="740410"/>
                  </a:lnTo>
                  <a:lnTo>
                    <a:pt x="642620" y="739140"/>
                  </a:lnTo>
                  <a:lnTo>
                    <a:pt x="641350" y="739851"/>
                  </a:lnTo>
                  <a:lnTo>
                    <a:pt x="641350" y="760730"/>
                  </a:lnTo>
                  <a:lnTo>
                    <a:pt x="640334" y="762000"/>
                  </a:lnTo>
                  <a:lnTo>
                    <a:pt x="638048" y="763270"/>
                  </a:lnTo>
                  <a:lnTo>
                    <a:pt x="636892" y="764552"/>
                  </a:lnTo>
                  <a:lnTo>
                    <a:pt x="635762" y="763270"/>
                  </a:lnTo>
                  <a:lnTo>
                    <a:pt x="636905" y="762000"/>
                  </a:lnTo>
                  <a:lnTo>
                    <a:pt x="639191" y="762000"/>
                  </a:lnTo>
                  <a:lnTo>
                    <a:pt x="639191" y="760730"/>
                  </a:lnTo>
                  <a:lnTo>
                    <a:pt x="641350" y="760730"/>
                  </a:lnTo>
                  <a:lnTo>
                    <a:pt x="641350" y="739851"/>
                  </a:lnTo>
                  <a:lnTo>
                    <a:pt x="640334" y="740410"/>
                  </a:lnTo>
                  <a:lnTo>
                    <a:pt x="638048" y="739140"/>
                  </a:lnTo>
                  <a:lnTo>
                    <a:pt x="638048" y="758190"/>
                  </a:lnTo>
                  <a:lnTo>
                    <a:pt x="636905" y="759460"/>
                  </a:lnTo>
                  <a:lnTo>
                    <a:pt x="635762" y="759460"/>
                  </a:lnTo>
                  <a:lnTo>
                    <a:pt x="635762" y="760730"/>
                  </a:lnTo>
                  <a:lnTo>
                    <a:pt x="631190" y="760730"/>
                  </a:lnTo>
                  <a:lnTo>
                    <a:pt x="631190" y="784860"/>
                  </a:lnTo>
                  <a:lnTo>
                    <a:pt x="626618" y="788670"/>
                  </a:lnTo>
                  <a:lnTo>
                    <a:pt x="630047" y="786130"/>
                  </a:lnTo>
                  <a:lnTo>
                    <a:pt x="628904" y="788670"/>
                  </a:lnTo>
                  <a:lnTo>
                    <a:pt x="628904" y="792480"/>
                  </a:lnTo>
                  <a:lnTo>
                    <a:pt x="625475" y="795020"/>
                  </a:lnTo>
                  <a:lnTo>
                    <a:pt x="626618" y="796290"/>
                  </a:lnTo>
                  <a:lnTo>
                    <a:pt x="623189" y="797560"/>
                  </a:lnTo>
                  <a:lnTo>
                    <a:pt x="624332" y="795020"/>
                  </a:lnTo>
                  <a:lnTo>
                    <a:pt x="626605" y="793750"/>
                  </a:lnTo>
                  <a:lnTo>
                    <a:pt x="628904" y="792480"/>
                  </a:lnTo>
                  <a:lnTo>
                    <a:pt x="628904" y="788670"/>
                  </a:lnTo>
                  <a:lnTo>
                    <a:pt x="627761" y="788670"/>
                  </a:lnTo>
                  <a:lnTo>
                    <a:pt x="625475" y="791210"/>
                  </a:lnTo>
                  <a:lnTo>
                    <a:pt x="625475" y="792480"/>
                  </a:lnTo>
                  <a:lnTo>
                    <a:pt x="623189" y="792480"/>
                  </a:lnTo>
                  <a:lnTo>
                    <a:pt x="624332" y="789940"/>
                  </a:lnTo>
                  <a:lnTo>
                    <a:pt x="626618" y="788670"/>
                  </a:lnTo>
                  <a:lnTo>
                    <a:pt x="627189" y="787400"/>
                  </a:lnTo>
                  <a:lnTo>
                    <a:pt x="627761" y="786130"/>
                  </a:lnTo>
                  <a:lnTo>
                    <a:pt x="631190" y="784860"/>
                  </a:lnTo>
                  <a:lnTo>
                    <a:pt x="631190" y="760730"/>
                  </a:lnTo>
                  <a:lnTo>
                    <a:pt x="632904" y="758190"/>
                  </a:lnTo>
                  <a:lnTo>
                    <a:pt x="633755" y="756920"/>
                  </a:lnTo>
                  <a:lnTo>
                    <a:pt x="634619" y="755650"/>
                  </a:lnTo>
                  <a:lnTo>
                    <a:pt x="633476" y="754380"/>
                  </a:lnTo>
                  <a:lnTo>
                    <a:pt x="636905" y="754380"/>
                  </a:lnTo>
                  <a:lnTo>
                    <a:pt x="634619" y="758190"/>
                  </a:lnTo>
                  <a:lnTo>
                    <a:pt x="638048" y="758190"/>
                  </a:lnTo>
                  <a:lnTo>
                    <a:pt x="638048" y="739140"/>
                  </a:lnTo>
                  <a:lnTo>
                    <a:pt x="643636" y="737870"/>
                  </a:lnTo>
                  <a:lnTo>
                    <a:pt x="644906" y="736600"/>
                  </a:lnTo>
                  <a:lnTo>
                    <a:pt x="642620" y="736600"/>
                  </a:lnTo>
                  <a:lnTo>
                    <a:pt x="641350" y="737870"/>
                  </a:lnTo>
                  <a:lnTo>
                    <a:pt x="641350" y="736600"/>
                  </a:lnTo>
                  <a:lnTo>
                    <a:pt x="641350" y="735330"/>
                  </a:lnTo>
                  <a:lnTo>
                    <a:pt x="645922" y="734060"/>
                  </a:lnTo>
                  <a:lnTo>
                    <a:pt x="645922" y="735330"/>
                  </a:lnTo>
                  <a:lnTo>
                    <a:pt x="644906" y="736600"/>
                  </a:lnTo>
                  <a:lnTo>
                    <a:pt x="647192" y="736600"/>
                  </a:lnTo>
                  <a:lnTo>
                    <a:pt x="645922" y="739140"/>
                  </a:lnTo>
                  <a:lnTo>
                    <a:pt x="650494" y="736600"/>
                  </a:lnTo>
                  <a:lnTo>
                    <a:pt x="651764" y="734060"/>
                  </a:lnTo>
                  <a:lnTo>
                    <a:pt x="648208" y="736600"/>
                  </a:lnTo>
                  <a:lnTo>
                    <a:pt x="649478" y="734060"/>
                  </a:lnTo>
                  <a:lnTo>
                    <a:pt x="651764" y="732790"/>
                  </a:lnTo>
                  <a:lnTo>
                    <a:pt x="651764" y="734060"/>
                  </a:lnTo>
                  <a:lnTo>
                    <a:pt x="651764" y="735330"/>
                  </a:lnTo>
                  <a:lnTo>
                    <a:pt x="652780" y="732790"/>
                  </a:lnTo>
                  <a:lnTo>
                    <a:pt x="655066" y="732790"/>
                  </a:lnTo>
                  <a:lnTo>
                    <a:pt x="656209" y="734060"/>
                  </a:lnTo>
                  <a:lnTo>
                    <a:pt x="657352" y="732790"/>
                  </a:lnTo>
                  <a:lnTo>
                    <a:pt x="656209" y="732790"/>
                  </a:lnTo>
                  <a:lnTo>
                    <a:pt x="657352" y="731520"/>
                  </a:lnTo>
                  <a:lnTo>
                    <a:pt x="660781" y="730250"/>
                  </a:lnTo>
                  <a:lnTo>
                    <a:pt x="659638" y="731520"/>
                  </a:lnTo>
                  <a:lnTo>
                    <a:pt x="660781" y="731520"/>
                  </a:lnTo>
                  <a:lnTo>
                    <a:pt x="657352" y="734060"/>
                  </a:lnTo>
                  <a:lnTo>
                    <a:pt x="659638" y="732790"/>
                  </a:lnTo>
                  <a:lnTo>
                    <a:pt x="658495" y="735330"/>
                  </a:lnTo>
                  <a:lnTo>
                    <a:pt x="656209" y="737870"/>
                  </a:lnTo>
                  <a:lnTo>
                    <a:pt x="655066" y="737870"/>
                  </a:lnTo>
                  <a:lnTo>
                    <a:pt x="655066" y="739140"/>
                  </a:lnTo>
                  <a:lnTo>
                    <a:pt x="657352" y="737870"/>
                  </a:lnTo>
                  <a:lnTo>
                    <a:pt x="658495" y="736600"/>
                  </a:lnTo>
                  <a:lnTo>
                    <a:pt x="659638" y="736600"/>
                  </a:lnTo>
                  <a:lnTo>
                    <a:pt x="655066" y="740410"/>
                  </a:lnTo>
                  <a:lnTo>
                    <a:pt x="654380" y="742696"/>
                  </a:lnTo>
                  <a:lnTo>
                    <a:pt x="660781" y="739140"/>
                  </a:lnTo>
                  <a:lnTo>
                    <a:pt x="663638" y="737870"/>
                  </a:lnTo>
                  <a:lnTo>
                    <a:pt x="666496" y="736600"/>
                  </a:lnTo>
                  <a:lnTo>
                    <a:pt x="667639" y="732790"/>
                  </a:lnTo>
                  <a:lnTo>
                    <a:pt x="673354" y="728980"/>
                  </a:lnTo>
                  <a:lnTo>
                    <a:pt x="668782" y="730250"/>
                  </a:lnTo>
                  <a:lnTo>
                    <a:pt x="669061" y="728980"/>
                  </a:lnTo>
                  <a:lnTo>
                    <a:pt x="669925" y="725170"/>
                  </a:lnTo>
                  <a:lnTo>
                    <a:pt x="668782" y="722642"/>
                  </a:lnTo>
                  <a:lnTo>
                    <a:pt x="667639" y="725170"/>
                  </a:lnTo>
                  <a:lnTo>
                    <a:pt x="666496" y="726440"/>
                  </a:lnTo>
                  <a:lnTo>
                    <a:pt x="666496" y="732790"/>
                  </a:lnTo>
                  <a:lnTo>
                    <a:pt x="660781" y="737870"/>
                  </a:lnTo>
                  <a:lnTo>
                    <a:pt x="660781" y="736600"/>
                  </a:lnTo>
                  <a:lnTo>
                    <a:pt x="660781" y="735330"/>
                  </a:lnTo>
                  <a:lnTo>
                    <a:pt x="661924" y="734060"/>
                  </a:lnTo>
                  <a:lnTo>
                    <a:pt x="663067" y="734060"/>
                  </a:lnTo>
                  <a:lnTo>
                    <a:pt x="664210" y="732790"/>
                  </a:lnTo>
                  <a:lnTo>
                    <a:pt x="666496" y="732790"/>
                  </a:lnTo>
                  <a:lnTo>
                    <a:pt x="666496" y="726440"/>
                  </a:lnTo>
                  <a:lnTo>
                    <a:pt x="665353" y="728980"/>
                  </a:lnTo>
                  <a:lnTo>
                    <a:pt x="655066" y="728980"/>
                  </a:lnTo>
                  <a:lnTo>
                    <a:pt x="656209" y="725170"/>
                  </a:lnTo>
                  <a:lnTo>
                    <a:pt x="648208" y="727710"/>
                  </a:lnTo>
                  <a:lnTo>
                    <a:pt x="651243" y="722642"/>
                  </a:lnTo>
                  <a:lnTo>
                    <a:pt x="652780" y="720090"/>
                  </a:lnTo>
                  <a:lnTo>
                    <a:pt x="644893" y="722642"/>
                  </a:lnTo>
                  <a:lnTo>
                    <a:pt x="645922" y="721360"/>
                  </a:lnTo>
                  <a:lnTo>
                    <a:pt x="643636" y="722642"/>
                  </a:lnTo>
                  <a:lnTo>
                    <a:pt x="644271" y="721360"/>
                  </a:lnTo>
                  <a:lnTo>
                    <a:pt x="644906" y="720090"/>
                  </a:lnTo>
                  <a:lnTo>
                    <a:pt x="643636" y="721360"/>
                  </a:lnTo>
                  <a:lnTo>
                    <a:pt x="640334" y="721360"/>
                  </a:lnTo>
                  <a:lnTo>
                    <a:pt x="641007" y="718820"/>
                  </a:lnTo>
                  <a:lnTo>
                    <a:pt x="641350" y="717550"/>
                  </a:lnTo>
                  <a:lnTo>
                    <a:pt x="631190" y="718820"/>
                  </a:lnTo>
                  <a:lnTo>
                    <a:pt x="630047" y="717550"/>
                  </a:lnTo>
                  <a:lnTo>
                    <a:pt x="630047" y="775970"/>
                  </a:lnTo>
                  <a:lnTo>
                    <a:pt x="630047" y="778510"/>
                  </a:lnTo>
                  <a:lnTo>
                    <a:pt x="628904" y="781050"/>
                  </a:lnTo>
                  <a:lnTo>
                    <a:pt x="625475" y="781050"/>
                  </a:lnTo>
                  <a:lnTo>
                    <a:pt x="625475" y="779780"/>
                  </a:lnTo>
                  <a:lnTo>
                    <a:pt x="626618" y="778510"/>
                  </a:lnTo>
                  <a:lnTo>
                    <a:pt x="627761" y="778510"/>
                  </a:lnTo>
                  <a:lnTo>
                    <a:pt x="630047" y="775970"/>
                  </a:lnTo>
                  <a:lnTo>
                    <a:pt x="630047" y="717550"/>
                  </a:lnTo>
                  <a:lnTo>
                    <a:pt x="628904" y="717550"/>
                  </a:lnTo>
                  <a:lnTo>
                    <a:pt x="628904" y="715010"/>
                  </a:lnTo>
                  <a:lnTo>
                    <a:pt x="627761" y="715010"/>
                  </a:lnTo>
                  <a:lnTo>
                    <a:pt x="627761" y="740410"/>
                  </a:lnTo>
                  <a:lnTo>
                    <a:pt x="626618" y="741045"/>
                  </a:lnTo>
                  <a:lnTo>
                    <a:pt x="626618" y="774700"/>
                  </a:lnTo>
                  <a:lnTo>
                    <a:pt x="620903" y="779780"/>
                  </a:lnTo>
                  <a:lnTo>
                    <a:pt x="618617" y="781050"/>
                  </a:lnTo>
                  <a:lnTo>
                    <a:pt x="620331" y="778510"/>
                  </a:lnTo>
                  <a:lnTo>
                    <a:pt x="622046" y="775970"/>
                  </a:lnTo>
                  <a:lnTo>
                    <a:pt x="617474" y="778510"/>
                  </a:lnTo>
                  <a:lnTo>
                    <a:pt x="620903" y="774700"/>
                  </a:lnTo>
                  <a:lnTo>
                    <a:pt x="626618" y="774700"/>
                  </a:lnTo>
                  <a:lnTo>
                    <a:pt x="626618" y="741045"/>
                  </a:lnTo>
                  <a:lnTo>
                    <a:pt x="625475" y="741680"/>
                  </a:lnTo>
                  <a:lnTo>
                    <a:pt x="623189" y="741045"/>
                  </a:lnTo>
                  <a:lnTo>
                    <a:pt x="623189" y="770890"/>
                  </a:lnTo>
                  <a:lnTo>
                    <a:pt x="618617" y="772160"/>
                  </a:lnTo>
                  <a:lnTo>
                    <a:pt x="619760" y="773430"/>
                  </a:lnTo>
                  <a:lnTo>
                    <a:pt x="617474" y="773430"/>
                  </a:lnTo>
                  <a:lnTo>
                    <a:pt x="618604" y="772160"/>
                  </a:lnTo>
                  <a:lnTo>
                    <a:pt x="619760" y="770890"/>
                  </a:lnTo>
                  <a:lnTo>
                    <a:pt x="620903" y="769620"/>
                  </a:lnTo>
                  <a:lnTo>
                    <a:pt x="623189" y="770890"/>
                  </a:lnTo>
                  <a:lnTo>
                    <a:pt x="623189" y="741045"/>
                  </a:lnTo>
                  <a:lnTo>
                    <a:pt x="620903" y="740410"/>
                  </a:lnTo>
                  <a:lnTo>
                    <a:pt x="620903" y="760730"/>
                  </a:lnTo>
                  <a:lnTo>
                    <a:pt x="616331" y="763270"/>
                  </a:lnTo>
                  <a:lnTo>
                    <a:pt x="617474" y="762000"/>
                  </a:lnTo>
                  <a:lnTo>
                    <a:pt x="618617" y="760730"/>
                  </a:lnTo>
                  <a:lnTo>
                    <a:pt x="615188" y="762000"/>
                  </a:lnTo>
                  <a:lnTo>
                    <a:pt x="615188" y="774700"/>
                  </a:lnTo>
                  <a:lnTo>
                    <a:pt x="614045" y="777240"/>
                  </a:lnTo>
                  <a:lnTo>
                    <a:pt x="612902" y="777240"/>
                  </a:lnTo>
                  <a:lnTo>
                    <a:pt x="614045" y="778510"/>
                  </a:lnTo>
                  <a:lnTo>
                    <a:pt x="611886" y="779780"/>
                  </a:lnTo>
                  <a:lnTo>
                    <a:pt x="611886" y="782320"/>
                  </a:lnTo>
                  <a:lnTo>
                    <a:pt x="608330" y="783590"/>
                  </a:lnTo>
                  <a:lnTo>
                    <a:pt x="608330" y="781050"/>
                  </a:lnTo>
                  <a:lnTo>
                    <a:pt x="607314" y="781050"/>
                  </a:lnTo>
                  <a:lnTo>
                    <a:pt x="608330" y="778510"/>
                  </a:lnTo>
                  <a:lnTo>
                    <a:pt x="610616" y="778510"/>
                  </a:lnTo>
                  <a:lnTo>
                    <a:pt x="610616" y="777240"/>
                  </a:lnTo>
                  <a:lnTo>
                    <a:pt x="611886" y="775970"/>
                  </a:lnTo>
                  <a:lnTo>
                    <a:pt x="615188" y="774700"/>
                  </a:lnTo>
                  <a:lnTo>
                    <a:pt x="615188" y="762000"/>
                  </a:lnTo>
                  <a:lnTo>
                    <a:pt x="617474" y="760730"/>
                  </a:lnTo>
                  <a:lnTo>
                    <a:pt x="618617" y="760730"/>
                  </a:lnTo>
                  <a:lnTo>
                    <a:pt x="620903" y="760730"/>
                  </a:lnTo>
                  <a:lnTo>
                    <a:pt x="620903" y="740410"/>
                  </a:lnTo>
                  <a:lnTo>
                    <a:pt x="618985" y="743381"/>
                  </a:lnTo>
                  <a:lnTo>
                    <a:pt x="617474" y="746760"/>
                  </a:lnTo>
                  <a:lnTo>
                    <a:pt x="616521" y="747229"/>
                  </a:lnTo>
                  <a:lnTo>
                    <a:pt x="615188" y="749300"/>
                  </a:lnTo>
                  <a:lnTo>
                    <a:pt x="615188" y="758190"/>
                  </a:lnTo>
                  <a:lnTo>
                    <a:pt x="612902" y="760730"/>
                  </a:lnTo>
                  <a:lnTo>
                    <a:pt x="611886" y="760730"/>
                  </a:lnTo>
                  <a:lnTo>
                    <a:pt x="611886" y="758190"/>
                  </a:lnTo>
                  <a:lnTo>
                    <a:pt x="615188" y="758190"/>
                  </a:lnTo>
                  <a:lnTo>
                    <a:pt x="615188" y="749300"/>
                  </a:lnTo>
                  <a:lnTo>
                    <a:pt x="614045" y="751840"/>
                  </a:lnTo>
                  <a:lnTo>
                    <a:pt x="609600" y="750570"/>
                  </a:lnTo>
                  <a:lnTo>
                    <a:pt x="613537" y="748665"/>
                  </a:lnTo>
                  <a:lnTo>
                    <a:pt x="611886" y="749300"/>
                  </a:lnTo>
                  <a:lnTo>
                    <a:pt x="609600" y="749300"/>
                  </a:lnTo>
                  <a:lnTo>
                    <a:pt x="612076" y="745490"/>
                  </a:lnTo>
                  <a:lnTo>
                    <a:pt x="612902" y="744220"/>
                  </a:lnTo>
                  <a:lnTo>
                    <a:pt x="615188" y="742950"/>
                  </a:lnTo>
                  <a:lnTo>
                    <a:pt x="615188" y="747877"/>
                  </a:lnTo>
                  <a:lnTo>
                    <a:pt x="616521" y="747229"/>
                  </a:lnTo>
                  <a:lnTo>
                    <a:pt x="618985" y="743381"/>
                  </a:lnTo>
                  <a:lnTo>
                    <a:pt x="619188" y="742950"/>
                  </a:lnTo>
                  <a:lnTo>
                    <a:pt x="619760" y="741680"/>
                  </a:lnTo>
                  <a:lnTo>
                    <a:pt x="619760" y="739787"/>
                  </a:lnTo>
                  <a:lnTo>
                    <a:pt x="618617" y="741680"/>
                  </a:lnTo>
                  <a:lnTo>
                    <a:pt x="618896" y="740410"/>
                  </a:lnTo>
                  <a:lnTo>
                    <a:pt x="619150" y="739317"/>
                  </a:lnTo>
                  <a:lnTo>
                    <a:pt x="615188" y="740410"/>
                  </a:lnTo>
                  <a:lnTo>
                    <a:pt x="618236" y="737870"/>
                  </a:lnTo>
                  <a:lnTo>
                    <a:pt x="619760" y="736600"/>
                  </a:lnTo>
                  <a:lnTo>
                    <a:pt x="619150" y="739317"/>
                  </a:lnTo>
                  <a:lnTo>
                    <a:pt x="619760" y="739140"/>
                  </a:lnTo>
                  <a:lnTo>
                    <a:pt x="619760" y="739787"/>
                  </a:lnTo>
                  <a:lnTo>
                    <a:pt x="620141" y="739140"/>
                  </a:lnTo>
                  <a:lnTo>
                    <a:pt x="620903" y="737870"/>
                  </a:lnTo>
                  <a:lnTo>
                    <a:pt x="623189" y="737870"/>
                  </a:lnTo>
                  <a:lnTo>
                    <a:pt x="622046" y="740410"/>
                  </a:lnTo>
                  <a:lnTo>
                    <a:pt x="625856" y="739355"/>
                  </a:lnTo>
                  <a:lnTo>
                    <a:pt x="625475" y="739140"/>
                  </a:lnTo>
                  <a:lnTo>
                    <a:pt x="626618" y="739140"/>
                  </a:lnTo>
                  <a:lnTo>
                    <a:pt x="625856" y="739355"/>
                  </a:lnTo>
                  <a:lnTo>
                    <a:pt x="627761" y="740410"/>
                  </a:lnTo>
                  <a:lnTo>
                    <a:pt x="627761" y="715010"/>
                  </a:lnTo>
                  <a:lnTo>
                    <a:pt x="622046" y="715010"/>
                  </a:lnTo>
                  <a:lnTo>
                    <a:pt x="624332" y="717550"/>
                  </a:lnTo>
                  <a:lnTo>
                    <a:pt x="619760" y="717550"/>
                  </a:lnTo>
                  <a:lnTo>
                    <a:pt x="618617" y="716280"/>
                  </a:lnTo>
                  <a:lnTo>
                    <a:pt x="617474" y="716280"/>
                  </a:lnTo>
                  <a:lnTo>
                    <a:pt x="619760" y="713740"/>
                  </a:lnTo>
                  <a:lnTo>
                    <a:pt x="622046" y="712470"/>
                  </a:lnTo>
                  <a:lnTo>
                    <a:pt x="624332" y="708660"/>
                  </a:lnTo>
                  <a:lnTo>
                    <a:pt x="618617" y="713740"/>
                  </a:lnTo>
                  <a:lnTo>
                    <a:pt x="611886" y="717550"/>
                  </a:lnTo>
                  <a:lnTo>
                    <a:pt x="612140" y="716280"/>
                  </a:lnTo>
                  <a:lnTo>
                    <a:pt x="610616" y="718820"/>
                  </a:lnTo>
                  <a:lnTo>
                    <a:pt x="606044" y="715010"/>
                  </a:lnTo>
                  <a:lnTo>
                    <a:pt x="612902" y="711200"/>
                  </a:lnTo>
                  <a:lnTo>
                    <a:pt x="609600" y="716280"/>
                  </a:lnTo>
                  <a:lnTo>
                    <a:pt x="612343" y="715225"/>
                  </a:lnTo>
                  <a:lnTo>
                    <a:pt x="612902" y="712470"/>
                  </a:lnTo>
                  <a:lnTo>
                    <a:pt x="615188" y="711200"/>
                  </a:lnTo>
                  <a:lnTo>
                    <a:pt x="615188" y="709930"/>
                  </a:lnTo>
                  <a:lnTo>
                    <a:pt x="616331" y="711200"/>
                  </a:lnTo>
                  <a:lnTo>
                    <a:pt x="616902" y="709930"/>
                  </a:lnTo>
                  <a:lnTo>
                    <a:pt x="618617" y="706120"/>
                  </a:lnTo>
                  <a:lnTo>
                    <a:pt x="614045" y="707390"/>
                  </a:lnTo>
                  <a:lnTo>
                    <a:pt x="615188" y="703580"/>
                  </a:lnTo>
                  <a:lnTo>
                    <a:pt x="609600" y="704850"/>
                  </a:lnTo>
                  <a:lnTo>
                    <a:pt x="610920" y="702310"/>
                  </a:lnTo>
                  <a:lnTo>
                    <a:pt x="612902" y="698500"/>
                  </a:lnTo>
                  <a:lnTo>
                    <a:pt x="607314" y="701205"/>
                  </a:lnTo>
                  <a:lnTo>
                    <a:pt x="607314" y="707390"/>
                  </a:lnTo>
                  <a:lnTo>
                    <a:pt x="606044" y="711200"/>
                  </a:lnTo>
                  <a:lnTo>
                    <a:pt x="606044" y="709930"/>
                  </a:lnTo>
                  <a:lnTo>
                    <a:pt x="605028" y="712470"/>
                  </a:lnTo>
                  <a:lnTo>
                    <a:pt x="602742" y="715010"/>
                  </a:lnTo>
                  <a:lnTo>
                    <a:pt x="603250" y="713740"/>
                  </a:lnTo>
                  <a:lnTo>
                    <a:pt x="603758" y="712470"/>
                  </a:lnTo>
                  <a:lnTo>
                    <a:pt x="601472" y="713740"/>
                  </a:lnTo>
                  <a:lnTo>
                    <a:pt x="605028" y="708660"/>
                  </a:lnTo>
                  <a:lnTo>
                    <a:pt x="600456" y="711200"/>
                  </a:lnTo>
                  <a:lnTo>
                    <a:pt x="601472" y="707390"/>
                  </a:lnTo>
                  <a:lnTo>
                    <a:pt x="605028" y="707390"/>
                  </a:lnTo>
                  <a:lnTo>
                    <a:pt x="603758" y="708660"/>
                  </a:lnTo>
                  <a:lnTo>
                    <a:pt x="607314" y="707390"/>
                  </a:lnTo>
                  <a:lnTo>
                    <a:pt x="607314" y="701205"/>
                  </a:lnTo>
                  <a:lnTo>
                    <a:pt x="605028" y="702310"/>
                  </a:lnTo>
                  <a:lnTo>
                    <a:pt x="607314" y="699770"/>
                  </a:lnTo>
                  <a:lnTo>
                    <a:pt x="603758" y="701040"/>
                  </a:lnTo>
                  <a:lnTo>
                    <a:pt x="604901" y="699770"/>
                  </a:lnTo>
                  <a:lnTo>
                    <a:pt x="606044" y="698500"/>
                  </a:lnTo>
                  <a:lnTo>
                    <a:pt x="607314" y="697230"/>
                  </a:lnTo>
                  <a:lnTo>
                    <a:pt x="608330" y="697230"/>
                  </a:lnTo>
                  <a:lnTo>
                    <a:pt x="608330" y="695960"/>
                  </a:lnTo>
                  <a:lnTo>
                    <a:pt x="603758" y="698500"/>
                  </a:lnTo>
                  <a:lnTo>
                    <a:pt x="604977" y="696798"/>
                  </a:lnTo>
                  <a:lnTo>
                    <a:pt x="603758" y="697230"/>
                  </a:lnTo>
                  <a:lnTo>
                    <a:pt x="600456" y="697230"/>
                  </a:lnTo>
                  <a:lnTo>
                    <a:pt x="598665" y="693928"/>
                  </a:lnTo>
                  <a:lnTo>
                    <a:pt x="602208" y="693928"/>
                  </a:lnTo>
                  <a:lnTo>
                    <a:pt x="600456" y="695960"/>
                  </a:lnTo>
                  <a:lnTo>
                    <a:pt x="605586" y="695960"/>
                  </a:lnTo>
                  <a:lnTo>
                    <a:pt x="606044" y="695325"/>
                  </a:lnTo>
                  <a:lnTo>
                    <a:pt x="606552" y="695325"/>
                  </a:lnTo>
                  <a:lnTo>
                    <a:pt x="606552" y="694626"/>
                  </a:lnTo>
                  <a:lnTo>
                    <a:pt x="607593" y="693166"/>
                  </a:lnTo>
                  <a:lnTo>
                    <a:pt x="608076" y="693166"/>
                  </a:lnTo>
                  <a:lnTo>
                    <a:pt x="609092" y="692404"/>
                  </a:lnTo>
                  <a:lnTo>
                    <a:pt x="609727" y="693928"/>
                  </a:lnTo>
                  <a:lnTo>
                    <a:pt x="609955" y="693686"/>
                  </a:lnTo>
                  <a:lnTo>
                    <a:pt x="611124" y="695325"/>
                  </a:lnTo>
                  <a:lnTo>
                    <a:pt x="612521" y="690880"/>
                  </a:lnTo>
                  <a:lnTo>
                    <a:pt x="611251" y="690880"/>
                  </a:lnTo>
                  <a:lnTo>
                    <a:pt x="612521" y="689356"/>
                  </a:lnTo>
                  <a:lnTo>
                    <a:pt x="611251" y="686308"/>
                  </a:lnTo>
                  <a:lnTo>
                    <a:pt x="609600" y="687324"/>
                  </a:lnTo>
                  <a:lnTo>
                    <a:pt x="609600" y="686308"/>
                  </a:lnTo>
                  <a:lnTo>
                    <a:pt x="608444" y="688035"/>
                  </a:lnTo>
                  <a:lnTo>
                    <a:pt x="608076" y="688263"/>
                  </a:lnTo>
                  <a:lnTo>
                    <a:pt x="608076" y="690880"/>
                  </a:lnTo>
                  <a:lnTo>
                    <a:pt x="606374" y="692150"/>
                  </a:lnTo>
                  <a:lnTo>
                    <a:pt x="605231" y="692150"/>
                  </a:lnTo>
                  <a:lnTo>
                    <a:pt x="606933" y="690880"/>
                  </a:lnTo>
                  <a:lnTo>
                    <a:pt x="608076" y="690880"/>
                  </a:lnTo>
                  <a:lnTo>
                    <a:pt x="608076" y="688263"/>
                  </a:lnTo>
                  <a:lnTo>
                    <a:pt x="607529" y="688594"/>
                  </a:lnTo>
                  <a:lnTo>
                    <a:pt x="606552" y="688594"/>
                  </a:lnTo>
                  <a:lnTo>
                    <a:pt x="605866" y="689622"/>
                  </a:lnTo>
                  <a:lnTo>
                    <a:pt x="601345" y="692404"/>
                  </a:lnTo>
                  <a:lnTo>
                    <a:pt x="608457" y="686308"/>
                  </a:lnTo>
                  <a:lnTo>
                    <a:pt x="604139" y="689356"/>
                  </a:lnTo>
                  <a:lnTo>
                    <a:pt x="598551" y="690880"/>
                  </a:lnTo>
                  <a:lnTo>
                    <a:pt x="598170" y="691311"/>
                  </a:lnTo>
                  <a:lnTo>
                    <a:pt x="598170" y="759460"/>
                  </a:lnTo>
                  <a:lnTo>
                    <a:pt x="597027" y="760730"/>
                  </a:lnTo>
                  <a:lnTo>
                    <a:pt x="593598" y="762000"/>
                  </a:lnTo>
                  <a:lnTo>
                    <a:pt x="593598" y="760730"/>
                  </a:lnTo>
                  <a:lnTo>
                    <a:pt x="592455" y="760730"/>
                  </a:lnTo>
                  <a:lnTo>
                    <a:pt x="594741" y="759460"/>
                  </a:lnTo>
                  <a:lnTo>
                    <a:pt x="598170" y="759460"/>
                  </a:lnTo>
                  <a:lnTo>
                    <a:pt x="598170" y="691311"/>
                  </a:lnTo>
                  <a:lnTo>
                    <a:pt x="597598" y="691946"/>
                  </a:lnTo>
                  <a:lnTo>
                    <a:pt x="597027" y="690880"/>
                  </a:lnTo>
                  <a:lnTo>
                    <a:pt x="597027" y="701040"/>
                  </a:lnTo>
                  <a:lnTo>
                    <a:pt x="595884" y="703580"/>
                  </a:lnTo>
                  <a:lnTo>
                    <a:pt x="592455" y="704850"/>
                  </a:lnTo>
                  <a:lnTo>
                    <a:pt x="593598" y="703580"/>
                  </a:lnTo>
                  <a:lnTo>
                    <a:pt x="594741" y="701040"/>
                  </a:lnTo>
                  <a:lnTo>
                    <a:pt x="597027" y="701040"/>
                  </a:lnTo>
                  <a:lnTo>
                    <a:pt x="597027" y="690880"/>
                  </a:lnTo>
                  <a:lnTo>
                    <a:pt x="593598" y="695960"/>
                  </a:lnTo>
                  <a:lnTo>
                    <a:pt x="592455" y="694690"/>
                  </a:lnTo>
                  <a:lnTo>
                    <a:pt x="592493" y="694512"/>
                  </a:lnTo>
                  <a:lnTo>
                    <a:pt x="594360" y="693674"/>
                  </a:lnTo>
                  <a:lnTo>
                    <a:pt x="592670" y="693674"/>
                  </a:lnTo>
                  <a:lnTo>
                    <a:pt x="592734" y="693420"/>
                  </a:lnTo>
                  <a:lnTo>
                    <a:pt x="593598" y="689610"/>
                  </a:lnTo>
                  <a:lnTo>
                    <a:pt x="592162" y="689089"/>
                  </a:lnTo>
                  <a:lnTo>
                    <a:pt x="592455" y="688213"/>
                  </a:lnTo>
                  <a:lnTo>
                    <a:pt x="592455" y="686435"/>
                  </a:lnTo>
                  <a:lnTo>
                    <a:pt x="590981" y="688644"/>
                  </a:lnTo>
                  <a:lnTo>
                    <a:pt x="590169" y="688340"/>
                  </a:lnTo>
                  <a:lnTo>
                    <a:pt x="588899" y="688695"/>
                  </a:lnTo>
                  <a:lnTo>
                    <a:pt x="588899" y="686435"/>
                  </a:lnTo>
                  <a:lnTo>
                    <a:pt x="585609" y="689610"/>
                  </a:lnTo>
                  <a:lnTo>
                    <a:pt x="585216" y="689991"/>
                  </a:lnTo>
                  <a:lnTo>
                    <a:pt x="585419" y="689991"/>
                  </a:lnTo>
                  <a:lnTo>
                    <a:pt x="584454" y="692150"/>
                  </a:lnTo>
                  <a:lnTo>
                    <a:pt x="587883" y="692150"/>
                  </a:lnTo>
                  <a:lnTo>
                    <a:pt x="587019" y="694055"/>
                  </a:lnTo>
                  <a:lnTo>
                    <a:pt x="587883" y="693420"/>
                  </a:lnTo>
                  <a:lnTo>
                    <a:pt x="590029" y="693420"/>
                  </a:lnTo>
                  <a:lnTo>
                    <a:pt x="590169" y="693813"/>
                  </a:lnTo>
                  <a:lnTo>
                    <a:pt x="590169" y="695960"/>
                  </a:lnTo>
                  <a:lnTo>
                    <a:pt x="586740" y="694690"/>
                  </a:lnTo>
                  <a:lnTo>
                    <a:pt x="585597" y="695960"/>
                  </a:lnTo>
                  <a:lnTo>
                    <a:pt x="584454" y="695960"/>
                  </a:lnTo>
                  <a:lnTo>
                    <a:pt x="585597" y="695121"/>
                  </a:lnTo>
                  <a:lnTo>
                    <a:pt x="583311" y="695960"/>
                  </a:lnTo>
                  <a:lnTo>
                    <a:pt x="583311" y="773430"/>
                  </a:lnTo>
                  <a:lnTo>
                    <a:pt x="581025" y="777240"/>
                  </a:lnTo>
                  <a:lnTo>
                    <a:pt x="577596" y="778510"/>
                  </a:lnTo>
                  <a:lnTo>
                    <a:pt x="577596" y="775970"/>
                  </a:lnTo>
                  <a:lnTo>
                    <a:pt x="577596" y="773430"/>
                  </a:lnTo>
                  <a:lnTo>
                    <a:pt x="578739" y="773430"/>
                  </a:lnTo>
                  <a:lnTo>
                    <a:pt x="579882" y="772160"/>
                  </a:lnTo>
                  <a:lnTo>
                    <a:pt x="581025" y="772160"/>
                  </a:lnTo>
                  <a:lnTo>
                    <a:pt x="578739" y="775970"/>
                  </a:lnTo>
                  <a:lnTo>
                    <a:pt x="583311" y="773430"/>
                  </a:lnTo>
                  <a:lnTo>
                    <a:pt x="583311" y="695960"/>
                  </a:lnTo>
                  <a:lnTo>
                    <a:pt x="585597" y="693420"/>
                  </a:lnTo>
                  <a:lnTo>
                    <a:pt x="583311" y="693420"/>
                  </a:lnTo>
                  <a:lnTo>
                    <a:pt x="584454" y="692150"/>
                  </a:lnTo>
                  <a:lnTo>
                    <a:pt x="583311" y="689610"/>
                  </a:lnTo>
                  <a:lnTo>
                    <a:pt x="581025" y="691311"/>
                  </a:lnTo>
                  <a:lnTo>
                    <a:pt x="581025" y="692150"/>
                  </a:lnTo>
                  <a:lnTo>
                    <a:pt x="579882" y="692150"/>
                  </a:lnTo>
                  <a:lnTo>
                    <a:pt x="581025" y="693420"/>
                  </a:lnTo>
                  <a:lnTo>
                    <a:pt x="578739" y="695960"/>
                  </a:lnTo>
                  <a:lnTo>
                    <a:pt x="578739" y="694690"/>
                  </a:lnTo>
                  <a:lnTo>
                    <a:pt x="578739" y="693420"/>
                  </a:lnTo>
                  <a:lnTo>
                    <a:pt x="577596" y="694055"/>
                  </a:lnTo>
                  <a:lnTo>
                    <a:pt x="577596" y="703580"/>
                  </a:lnTo>
                  <a:lnTo>
                    <a:pt x="576453" y="704850"/>
                  </a:lnTo>
                  <a:lnTo>
                    <a:pt x="575310" y="704850"/>
                  </a:lnTo>
                  <a:lnTo>
                    <a:pt x="574167" y="706120"/>
                  </a:lnTo>
                  <a:lnTo>
                    <a:pt x="574167" y="704850"/>
                  </a:lnTo>
                  <a:lnTo>
                    <a:pt x="573024" y="703580"/>
                  </a:lnTo>
                  <a:lnTo>
                    <a:pt x="569722" y="703580"/>
                  </a:lnTo>
                  <a:lnTo>
                    <a:pt x="571195" y="702310"/>
                  </a:lnTo>
                  <a:lnTo>
                    <a:pt x="574167" y="699770"/>
                  </a:lnTo>
                  <a:lnTo>
                    <a:pt x="576453" y="699770"/>
                  </a:lnTo>
                  <a:lnTo>
                    <a:pt x="574167" y="703580"/>
                  </a:lnTo>
                  <a:lnTo>
                    <a:pt x="577596" y="703580"/>
                  </a:lnTo>
                  <a:lnTo>
                    <a:pt x="577596" y="694055"/>
                  </a:lnTo>
                  <a:lnTo>
                    <a:pt x="576453" y="694690"/>
                  </a:lnTo>
                  <a:lnTo>
                    <a:pt x="573024" y="694690"/>
                  </a:lnTo>
                  <a:lnTo>
                    <a:pt x="579882" y="688340"/>
                  </a:lnTo>
                  <a:lnTo>
                    <a:pt x="576427" y="689635"/>
                  </a:lnTo>
                  <a:lnTo>
                    <a:pt x="573024" y="693420"/>
                  </a:lnTo>
                  <a:lnTo>
                    <a:pt x="573024" y="692150"/>
                  </a:lnTo>
                  <a:lnTo>
                    <a:pt x="573024" y="690880"/>
                  </a:lnTo>
                  <a:lnTo>
                    <a:pt x="574167" y="690880"/>
                  </a:lnTo>
                  <a:lnTo>
                    <a:pt x="576453" y="688340"/>
                  </a:lnTo>
                  <a:lnTo>
                    <a:pt x="573024" y="689610"/>
                  </a:lnTo>
                  <a:lnTo>
                    <a:pt x="574167" y="689610"/>
                  </a:lnTo>
                  <a:lnTo>
                    <a:pt x="570738" y="690880"/>
                  </a:lnTo>
                  <a:lnTo>
                    <a:pt x="570738" y="697230"/>
                  </a:lnTo>
                  <a:lnTo>
                    <a:pt x="569722" y="699770"/>
                  </a:lnTo>
                  <a:lnTo>
                    <a:pt x="568452" y="701040"/>
                  </a:lnTo>
                  <a:lnTo>
                    <a:pt x="567436" y="701040"/>
                  </a:lnTo>
                  <a:lnTo>
                    <a:pt x="567436" y="711200"/>
                  </a:lnTo>
                  <a:lnTo>
                    <a:pt x="566166" y="712470"/>
                  </a:lnTo>
                  <a:lnTo>
                    <a:pt x="563880" y="713740"/>
                  </a:lnTo>
                  <a:lnTo>
                    <a:pt x="563880" y="756920"/>
                  </a:lnTo>
                  <a:lnTo>
                    <a:pt x="561721" y="759460"/>
                  </a:lnTo>
                  <a:lnTo>
                    <a:pt x="563880" y="759460"/>
                  </a:lnTo>
                  <a:lnTo>
                    <a:pt x="561721" y="760730"/>
                  </a:lnTo>
                  <a:lnTo>
                    <a:pt x="559435" y="760730"/>
                  </a:lnTo>
                  <a:lnTo>
                    <a:pt x="559435" y="758190"/>
                  </a:lnTo>
                  <a:lnTo>
                    <a:pt x="563880" y="756920"/>
                  </a:lnTo>
                  <a:lnTo>
                    <a:pt x="563880" y="713740"/>
                  </a:lnTo>
                  <a:lnTo>
                    <a:pt x="562864" y="713740"/>
                  </a:lnTo>
                  <a:lnTo>
                    <a:pt x="563372" y="712470"/>
                  </a:lnTo>
                  <a:lnTo>
                    <a:pt x="563880" y="711200"/>
                  </a:lnTo>
                  <a:lnTo>
                    <a:pt x="567436" y="711200"/>
                  </a:lnTo>
                  <a:lnTo>
                    <a:pt x="567436" y="701040"/>
                  </a:lnTo>
                  <a:lnTo>
                    <a:pt x="565150" y="702310"/>
                  </a:lnTo>
                  <a:lnTo>
                    <a:pt x="567436" y="698500"/>
                  </a:lnTo>
                  <a:lnTo>
                    <a:pt x="566166" y="698500"/>
                  </a:lnTo>
                  <a:lnTo>
                    <a:pt x="562864" y="701040"/>
                  </a:lnTo>
                  <a:lnTo>
                    <a:pt x="565150" y="697230"/>
                  </a:lnTo>
                  <a:lnTo>
                    <a:pt x="565150" y="698500"/>
                  </a:lnTo>
                  <a:lnTo>
                    <a:pt x="565658" y="697230"/>
                  </a:lnTo>
                  <a:lnTo>
                    <a:pt x="566166" y="695960"/>
                  </a:lnTo>
                  <a:lnTo>
                    <a:pt x="567436" y="695960"/>
                  </a:lnTo>
                  <a:lnTo>
                    <a:pt x="566166" y="697230"/>
                  </a:lnTo>
                  <a:lnTo>
                    <a:pt x="569722" y="695960"/>
                  </a:lnTo>
                  <a:lnTo>
                    <a:pt x="569722" y="697230"/>
                  </a:lnTo>
                  <a:lnTo>
                    <a:pt x="570738" y="697230"/>
                  </a:lnTo>
                  <a:lnTo>
                    <a:pt x="570738" y="690880"/>
                  </a:lnTo>
                  <a:lnTo>
                    <a:pt x="567436" y="692150"/>
                  </a:lnTo>
                  <a:lnTo>
                    <a:pt x="568553" y="690880"/>
                  </a:lnTo>
                  <a:lnTo>
                    <a:pt x="569645" y="689635"/>
                  </a:lnTo>
                  <a:lnTo>
                    <a:pt x="565150" y="690880"/>
                  </a:lnTo>
                  <a:lnTo>
                    <a:pt x="567436" y="687070"/>
                  </a:lnTo>
                  <a:lnTo>
                    <a:pt x="570738" y="687070"/>
                  </a:lnTo>
                  <a:lnTo>
                    <a:pt x="569760" y="689508"/>
                  </a:lnTo>
                  <a:lnTo>
                    <a:pt x="571906" y="687070"/>
                  </a:lnTo>
                  <a:lnTo>
                    <a:pt x="573024" y="685800"/>
                  </a:lnTo>
                  <a:lnTo>
                    <a:pt x="577596" y="684530"/>
                  </a:lnTo>
                  <a:lnTo>
                    <a:pt x="578739" y="683260"/>
                  </a:lnTo>
                  <a:lnTo>
                    <a:pt x="576453" y="681990"/>
                  </a:lnTo>
                  <a:lnTo>
                    <a:pt x="573024" y="680720"/>
                  </a:lnTo>
                  <a:lnTo>
                    <a:pt x="573024" y="676910"/>
                  </a:lnTo>
                  <a:lnTo>
                    <a:pt x="575310" y="676910"/>
                  </a:lnTo>
                  <a:lnTo>
                    <a:pt x="575310" y="675652"/>
                  </a:lnTo>
                  <a:lnTo>
                    <a:pt x="571881" y="676910"/>
                  </a:lnTo>
                  <a:lnTo>
                    <a:pt x="570738" y="680720"/>
                  </a:lnTo>
                  <a:lnTo>
                    <a:pt x="567436" y="681990"/>
                  </a:lnTo>
                  <a:lnTo>
                    <a:pt x="569633" y="679450"/>
                  </a:lnTo>
                  <a:lnTo>
                    <a:pt x="570738" y="678180"/>
                  </a:lnTo>
                  <a:lnTo>
                    <a:pt x="568706" y="679170"/>
                  </a:lnTo>
                  <a:lnTo>
                    <a:pt x="568452" y="679450"/>
                  </a:lnTo>
                  <a:lnTo>
                    <a:pt x="566166" y="680402"/>
                  </a:lnTo>
                  <a:lnTo>
                    <a:pt x="566166" y="684530"/>
                  </a:lnTo>
                  <a:lnTo>
                    <a:pt x="565150" y="687070"/>
                  </a:lnTo>
                  <a:lnTo>
                    <a:pt x="562864" y="688340"/>
                  </a:lnTo>
                  <a:lnTo>
                    <a:pt x="566166" y="684530"/>
                  </a:lnTo>
                  <a:lnTo>
                    <a:pt x="566166" y="680402"/>
                  </a:lnTo>
                  <a:lnTo>
                    <a:pt x="562864" y="681990"/>
                  </a:lnTo>
                  <a:lnTo>
                    <a:pt x="562864" y="683260"/>
                  </a:lnTo>
                  <a:lnTo>
                    <a:pt x="560578" y="684530"/>
                  </a:lnTo>
                  <a:lnTo>
                    <a:pt x="558292" y="684530"/>
                  </a:lnTo>
                  <a:lnTo>
                    <a:pt x="558863" y="683260"/>
                  </a:lnTo>
                  <a:lnTo>
                    <a:pt x="559054" y="682840"/>
                  </a:lnTo>
                  <a:lnTo>
                    <a:pt x="558292" y="683260"/>
                  </a:lnTo>
                  <a:lnTo>
                    <a:pt x="557149" y="681990"/>
                  </a:lnTo>
                  <a:lnTo>
                    <a:pt x="560578" y="679450"/>
                  </a:lnTo>
                  <a:lnTo>
                    <a:pt x="560578" y="678180"/>
                  </a:lnTo>
                  <a:lnTo>
                    <a:pt x="554863" y="683260"/>
                  </a:lnTo>
                  <a:lnTo>
                    <a:pt x="554863" y="684530"/>
                  </a:lnTo>
                  <a:lnTo>
                    <a:pt x="551434" y="689610"/>
                  </a:lnTo>
                  <a:lnTo>
                    <a:pt x="554863" y="688340"/>
                  </a:lnTo>
                  <a:lnTo>
                    <a:pt x="551434" y="692150"/>
                  </a:lnTo>
                  <a:lnTo>
                    <a:pt x="551434" y="742950"/>
                  </a:lnTo>
                  <a:lnTo>
                    <a:pt x="550291" y="744220"/>
                  </a:lnTo>
                  <a:lnTo>
                    <a:pt x="548005" y="745490"/>
                  </a:lnTo>
                  <a:lnTo>
                    <a:pt x="546862" y="745490"/>
                  </a:lnTo>
                  <a:lnTo>
                    <a:pt x="548005" y="742950"/>
                  </a:lnTo>
                  <a:lnTo>
                    <a:pt x="551434" y="742950"/>
                  </a:lnTo>
                  <a:lnTo>
                    <a:pt x="551434" y="692150"/>
                  </a:lnTo>
                  <a:lnTo>
                    <a:pt x="548005" y="690880"/>
                  </a:lnTo>
                  <a:lnTo>
                    <a:pt x="548754" y="689610"/>
                  </a:lnTo>
                  <a:lnTo>
                    <a:pt x="549529" y="688340"/>
                  </a:lnTo>
                  <a:lnTo>
                    <a:pt x="550291" y="687070"/>
                  </a:lnTo>
                  <a:lnTo>
                    <a:pt x="549148" y="688340"/>
                  </a:lnTo>
                  <a:lnTo>
                    <a:pt x="546862" y="688340"/>
                  </a:lnTo>
                  <a:lnTo>
                    <a:pt x="550291" y="684530"/>
                  </a:lnTo>
                  <a:lnTo>
                    <a:pt x="545719" y="688340"/>
                  </a:lnTo>
                  <a:lnTo>
                    <a:pt x="546481" y="687070"/>
                  </a:lnTo>
                  <a:lnTo>
                    <a:pt x="548005" y="684530"/>
                  </a:lnTo>
                  <a:lnTo>
                    <a:pt x="550291" y="684530"/>
                  </a:lnTo>
                  <a:lnTo>
                    <a:pt x="552577" y="684530"/>
                  </a:lnTo>
                  <a:lnTo>
                    <a:pt x="550291" y="687070"/>
                  </a:lnTo>
                  <a:lnTo>
                    <a:pt x="554863" y="684530"/>
                  </a:lnTo>
                  <a:lnTo>
                    <a:pt x="554863" y="683260"/>
                  </a:lnTo>
                  <a:lnTo>
                    <a:pt x="552577" y="681990"/>
                  </a:lnTo>
                  <a:lnTo>
                    <a:pt x="551434" y="680720"/>
                  </a:lnTo>
                  <a:lnTo>
                    <a:pt x="551434" y="678180"/>
                  </a:lnTo>
                  <a:lnTo>
                    <a:pt x="551434" y="676910"/>
                  </a:lnTo>
                  <a:lnTo>
                    <a:pt x="549148" y="678180"/>
                  </a:lnTo>
                  <a:lnTo>
                    <a:pt x="549148" y="676910"/>
                  </a:lnTo>
                  <a:lnTo>
                    <a:pt x="550278" y="675652"/>
                  </a:lnTo>
                  <a:lnTo>
                    <a:pt x="550291" y="674370"/>
                  </a:lnTo>
                  <a:lnTo>
                    <a:pt x="554863" y="673100"/>
                  </a:lnTo>
                  <a:lnTo>
                    <a:pt x="549148" y="676910"/>
                  </a:lnTo>
                  <a:lnTo>
                    <a:pt x="551434" y="676910"/>
                  </a:lnTo>
                  <a:lnTo>
                    <a:pt x="554863" y="676910"/>
                  </a:lnTo>
                  <a:lnTo>
                    <a:pt x="557149" y="677418"/>
                  </a:lnTo>
                  <a:lnTo>
                    <a:pt x="557149" y="676910"/>
                  </a:lnTo>
                  <a:lnTo>
                    <a:pt x="559435" y="674370"/>
                  </a:lnTo>
                  <a:lnTo>
                    <a:pt x="562864" y="674370"/>
                  </a:lnTo>
                  <a:lnTo>
                    <a:pt x="565150" y="673100"/>
                  </a:lnTo>
                  <a:lnTo>
                    <a:pt x="565150" y="670560"/>
                  </a:lnTo>
                  <a:lnTo>
                    <a:pt x="563880" y="670560"/>
                  </a:lnTo>
                  <a:lnTo>
                    <a:pt x="562864" y="671830"/>
                  </a:lnTo>
                  <a:lnTo>
                    <a:pt x="561721" y="673100"/>
                  </a:lnTo>
                  <a:lnTo>
                    <a:pt x="559435" y="673100"/>
                  </a:lnTo>
                  <a:lnTo>
                    <a:pt x="563880" y="670560"/>
                  </a:lnTo>
                  <a:lnTo>
                    <a:pt x="561721" y="670560"/>
                  </a:lnTo>
                  <a:lnTo>
                    <a:pt x="560578" y="671830"/>
                  </a:lnTo>
                  <a:lnTo>
                    <a:pt x="561428" y="668020"/>
                  </a:lnTo>
                  <a:lnTo>
                    <a:pt x="561721" y="666750"/>
                  </a:lnTo>
                  <a:lnTo>
                    <a:pt x="556006" y="666750"/>
                  </a:lnTo>
                  <a:lnTo>
                    <a:pt x="556006" y="669290"/>
                  </a:lnTo>
                  <a:lnTo>
                    <a:pt x="560578" y="668020"/>
                  </a:lnTo>
                  <a:lnTo>
                    <a:pt x="558292" y="670560"/>
                  </a:lnTo>
                  <a:lnTo>
                    <a:pt x="556006" y="671830"/>
                  </a:lnTo>
                  <a:lnTo>
                    <a:pt x="552577" y="673100"/>
                  </a:lnTo>
                  <a:lnTo>
                    <a:pt x="553720" y="670560"/>
                  </a:lnTo>
                  <a:lnTo>
                    <a:pt x="556006" y="669290"/>
                  </a:lnTo>
                  <a:lnTo>
                    <a:pt x="553720" y="669290"/>
                  </a:lnTo>
                  <a:lnTo>
                    <a:pt x="552577" y="668020"/>
                  </a:lnTo>
                  <a:lnTo>
                    <a:pt x="550291" y="669290"/>
                  </a:lnTo>
                  <a:lnTo>
                    <a:pt x="553720" y="665480"/>
                  </a:lnTo>
                  <a:lnTo>
                    <a:pt x="551434" y="665480"/>
                  </a:lnTo>
                  <a:lnTo>
                    <a:pt x="550291" y="668020"/>
                  </a:lnTo>
                  <a:lnTo>
                    <a:pt x="548005" y="669290"/>
                  </a:lnTo>
                  <a:lnTo>
                    <a:pt x="548005" y="666750"/>
                  </a:lnTo>
                  <a:lnTo>
                    <a:pt x="546862" y="665480"/>
                  </a:lnTo>
                  <a:lnTo>
                    <a:pt x="545719" y="669290"/>
                  </a:lnTo>
                  <a:lnTo>
                    <a:pt x="545147" y="668020"/>
                  </a:lnTo>
                  <a:lnTo>
                    <a:pt x="544576" y="666750"/>
                  </a:lnTo>
                  <a:lnTo>
                    <a:pt x="542290" y="668020"/>
                  </a:lnTo>
                  <a:lnTo>
                    <a:pt x="544576" y="665480"/>
                  </a:lnTo>
                  <a:lnTo>
                    <a:pt x="542290" y="664210"/>
                  </a:lnTo>
                  <a:lnTo>
                    <a:pt x="541147" y="666750"/>
                  </a:lnTo>
                  <a:lnTo>
                    <a:pt x="543433" y="670560"/>
                  </a:lnTo>
                  <a:lnTo>
                    <a:pt x="548005" y="671830"/>
                  </a:lnTo>
                  <a:lnTo>
                    <a:pt x="551434" y="673100"/>
                  </a:lnTo>
                  <a:lnTo>
                    <a:pt x="549148" y="673100"/>
                  </a:lnTo>
                  <a:lnTo>
                    <a:pt x="549135" y="675652"/>
                  </a:lnTo>
                  <a:lnTo>
                    <a:pt x="546862" y="676910"/>
                  </a:lnTo>
                  <a:lnTo>
                    <a:pt x="546100" y="675652"/>
                  </a:lnTo>
                  <a:lnTo>
                    <a:pt x="545338" y="674370"/>
                  </a:lnTo>
                  <a:lnTo>
                    <a:pt x="544576" y="673100"/>
                  </a:lnTo>
                  <a:lnTo>
                    <a:pt x="544576" y="676910"/>
                  </a:lnTo>
                  <a:lnTo>
                    <a:pt x="542290" y="681990"/>
                  </a:lnTo>
                  <a:lnTo>
                    <a:pt x="538861" y="680720"/>
                  </a:lnTo>
                  <a:lnTo>
                    <a:pt x="537718" y="681990"/>
                  </a:lnTo>
                  <a:lnTo>
                    <a:pt x="534289" y="683260"/>
                  </a:lnTo>
                  <a:lnTo>
                    <a:pt x="535432" y="681990"/>
                  </a:lnTo>
                  <a:lnTo>
                    <a:pt x="537718" y="679450"/>
                  </a:lnTo>
                  <a:lnTo>
                    <a:pt x="544576" y="676910"/>
                  </a:lnTo>
                  <a:lnTo>
                    <a:pt x="544576" y="673100"/>
                  </a:lnTo>
                  <a:lnTo>
                    <a:pt x="533146" y="673100"/>
                  </a:lnTo>
                  <a:lnTo>
                    <a:pt x="537146" y="669290"/>
                  </a:lnTo>
                  <a:lnTo>
                    <a:pt x="541147" y="665480"/>
                  </a:lnTo>
                  <a:lnTo>
                    <a:pt x="540004" y="664210"/>
                  </a:lnTo>
                  <a:lnTo>
                    <a:pt x="538861" y="666750"/>
                  </a:lnTo>
                  <a:lnTo>
                    <a:pt x="536575" y="668020"/>
                  </a:lnTo>
                  <a:lnTo>
                    <a:pt x="537718" y="665480"/>
                  </a:lnTo>
                  <a:lnTo>
                    <a:pt x="535432" y="664210"/>
                  </a:lnTo>
                  <a:lnTo>
                    <a:pt x="535432" y="662940"/>
                  </a:lnTo>
                  <a:lnTo>
                    <a:pt x="537718" y="661670"/>
                  </a:lnTo>
                  <a:lnTo>
                    <a:pt x="535432" y="661670"/>
                  </a:lnTo>
                  <a:lnTo>
                    <a:pt x="537718" y="660400"/>
                  </a:lnTo>
                  <a:lnTo>
                    <a:pt x="541147" y="660400"/>
                  </a:lnTo>
                  <a:lnTo>
                    <a:pt x="540004" y="662940"/>
                  </a:lnTo>
                  <a:lnTo>
                    <a:pt x="538861" y="662940"/>
                  </a:lnTo>
                  <a:lnTo>
                    <a:pt x="537718" y="665480"/>
                  </a:lnTo>
                  <a:lnTo>
                    <a:pt x="540004" y="664210"/>
                  </a:lnTo>
                  <a:lnTo>
                    <a:pt x="544576" y="661670"/>
                  </a:lnTo>
                  <a:lnTo>
                    <a:pt x="546862" y="659130"/>
                  </a:lnTo>
                  <a:lnTo>
                    <a:pt x="545719" y="657860"/>
                  </a:lnTo>
                  <a:lnTo>
                    <a:pt x="544576" y="660400"/>
                  </a:lnTo>
                  <a:lnTo>
                    <a:pt x="542290" y="660400"/>
                  </a:lnTo>
                  <a:lnTo>
                    <a:pt x="542442" y="659130"/>
                  </a:lnTo>
                  <a:lnTo>
                    <a:pt x="542607" y="657860"/>
                  </a:lnTo>
                  <a:lnTo>
                    <a:pt x="540575" y="657860"/>
                  </a:lnTo>
                  <a:lnTo>
                    <a:pt x="539394" y="656590"/>
                  </a:lnTo>
                  <a:lnTo>
                    <a:pt x="540842" y="655320"/>
                  </a:lnTo>
                  <a:lnTo>
                    <a:pt x="542290" y="654050"/>
                  </a:lnTo>
                  <a:lnTo>
                    <a:pt x="541147" y="654050"/>
                  </a:lnTo>
                  <a:lnTo>
                    <a:pt x="541147" y="652780"/>
                  </a:lnTo>
                  <a:lnTo>
                    <a:pt x="540004" y="651510"/>
                  </a:lnTo>
                  <a:lnTo>
                    <a:pt x="537718" y="654050"/>
                  </a:lnTo>
                  <a:lnTo>
                    <a:pt x="537718" y="652780"/>
                  </a:lnTo>
                  <a:lnTo>
                    <a:pt x="538848" y="652780"/>
                  </a:lnTo>
                  <a:lnTo>
                    <a:pt x="540004" y="651510"/>
                  </a:lnTo>
                  <a:lnTo>
                    <a:pt x="537718" y="651510"/>
                  </a:lnTo>
                  <a:lnTo>
                    <a:pt x="537718" y="650240"/>
                  </a:lnTo>
                  <a:lnTo>
                    <a:pt x="535432" y="650240"/>
                  </a:lnTo>
                  <a:lnTo>
                    <a:pt x="537718" y="649401"/>
                  </a:lnTo>
                  <a:lnTo>
                    <a:pt x="537718" y="648970"/>
                  </a:lnTo>
                  <a:lnTo>
                    <a:pt x="535432" y="648970"/>
                  </a:lnTo>
                  <a:lnTo>
                    <a:pt x="537718" y="647700"/>
                  </a:lnTo>
                  <a:lnTo>
                    <a:pt x="537718" y="646430"/>
                  </a:lnTo>
                  <a:lnTo>
                    <a:pt x="536575" y="646430"/>
                  </a:lnTo>
                  <a:lnTo>
                    <a:pt x="537718" y="645160"/>
                  </a:lnTo>
                  <a:lnTo>
                    <a:pt x="538861" y="643890"/>
                  </a:lnTo>
                  <a:lnTo>
                    <a:pt x="541147" y="641350"/>
                  </a:lnTo>
                  <a:lnTo>
                    <a:pt x="538861" y="641350"/>
                  </a:lnTo>
                  <a:lnTo>
                    <a:pt x="540004" y="640080"/>
                  </a:lnTo>
                  <a:lnTo>
                    <a:pt x="542290" y="640080"/>
                  </a:lnTo>
                  <a:lnTo>
                    <a:pt x="541147" y="641350"/>
                  </a:lnTo>
                  <a:lnTo>
                    <a:pt x="542290" y="641350"/>
                  </a:lnTo>
                  <a:lnTo>
                    <a:pt x="542290" y="643890"/>
                  </a:lnTo>
                  <a:lnTo>
                    <a:pt x="545719" y="642620"/>
                  </a:lnTo>
                  <a:lnTo>
                    <a:pt x="543433" y="646430"/>
                  </a:lnTo>
                  <a:lnTo>
                    <a:pt x="545719" y="645160"/>
                  </a:lnTo>
                  <a:lnTo>
                    <a:pt x="546862" y="643890"/>
                  </a:lnTo>
                  <a:lnTo>
                    <a:pt x="549148" y="643890"/>
                  </a:lnTo>
                  <a:lnTo>
                    <a:pt x="549148" y="647700"/>
                  </a:lnTo>
                  <a:lnTo>
                    <a:pt x="544576" y="651510"/>
                  </a:lnTo>
                  <a:lnTo>
                    <a:pt x="551434" y="650240"/>
                  </a:lnTo>
                  <a:lnTo>
                    <a:pt x="552462" y="648512"/>
                  </a:lnTo>
                  <a:lnTo>
                    <a:pt x="550291" y="647700"/>
                  </a:lnTo>
                  <a:lnTo>
                    <a:pt x="553720" y="646430"/>
                  </a:lnTo>
                  <a:lnTo>
                    <a:pt x="553034" y="647573"/>
                  </a:lnTo>
                  <a:lnTo>
                    <a:pt x="557149" y="646430"/>
                  </a:lnTo>
                  <a:lnTo>
                    <a:pt x="555205" y="649655"/>
                  </a:lnTo>
                  <a:lnTo>
                    <a:pt x="555472" y="649859"/>
                  </a:lnTo>
                  <a:lnTo>
                    <a:pt x="559435" y="648970"/>
                  </a:lnTo>
                  <a:lnTo>
                    <a:pt x="556387" y="651230"/>
                  </a:lnTo>
                  <a:lnTo>
                    <a:pt x="557149" y="651510"/>
                  </a:lnTo>
                  <a:lnTo>
                    <a:pt x="560578" y="651510"/>
                  </a:lnTo>
                  <a:lnTo>
                    <a:pt x="561721" y="652780"/>
                  </a:lnTo>
                  <a:lnTo>
                    <a:pt x="557149" y="655320"/>
                  </a:lnTo>
                  <a:lnTo>
                    <a:pt x="559435" y="655320"/>
                  </a:lnTo>
                  <a:lnTo>
                    <a:pt x="558292" y="656590"/>
                  </a:lnTo>
                  <a:lnTo>
                    <a:pt x="559435" y="656590"/>
                  </a:lnTo>
                  <a:lnTo>
                    <a:pt x="563880" y="652780"/>
                  </a:lnTo>
                  <a:lnTo>
                    <a:pt x="563880" y="654050"/>
                  </a:lnTo>
                  <a:lnTo>
                    <a:pt x="562864" y="656590"/>
                  </a:lnTo>
                  <a:lnTo>
                    <a:pt x="560578" y="657860"/>
                  </a:lnTo>
                  <a:lnTo>
                    <a:pt x="559435" y="659130"/>
                  </a:lnTo>
                  <a:lnTo>
                    <a:pt x="559435" y="660400"/>
                  </a:lnTo>
                  <a:lnTo>
                    <a:pt x="560578" y="662940"/>
                  </a:lnTo>
                  <a:lnTo>
                    <a:pt x="562229" y="661670"/>
                  </a:lnTo>
                  <a:lnTo>
                    <a:pt x="563880" y="660400"/>
                  </a:lnTo>
                  <a:lnTo>
                    <a:pt x="561721" y="661670"/>
                  </a:lnTo>
                  <a:lnTo>
                    <a:pt x="562864" y="659130"/>
                  </a:lnTo>
                  <a:lnTo>
                    <a:pt x="560578" y="659130"/>
                  </a:lnTo>
                  <a:lnTo>
                    <a:pt x="566166" y="657860"/>
                  </a:lnTo>
                  <a:lnTo>
                    <a:pt x="563880" y="662940"/>
                  </a:lnTo>
                  <a:lnTo>
                    <a:pt x="571881" y="657860"/>
                  </a:lnTo>
                  <a:lnTo>
                    <a:pt x="570738" y="661670"/>
                  </a:lnTo>
                  <a:lnTo>
                    <a:pt x="575310" y="659130"/>
                  </a:lnTo>
                  <a:lnTo>
                    <a:pt x="574167" y="662940"/>
                  </a:lnTo>
                  <a:lnTo>
                    <a:pt x="575310" y="661670"/>
                  </a:lnTo>
                  <a:lnTo>
                    <a:pt x="577596" y="660400"/>
                  </a:lnTo>
                  <a:lnTo>
                    <a:pt x="575310" y="664210"/>
                  </a:lnTo>
                  <a:lnTo>
                    <a:pt x="581025" y="662940"/>
                  </a:lnTo>
                  <a:lnTo>
                    <a:pt x="582168" y="662940"/>
                  </a:lnTo>
                  <a:lnTo>
                    <a:pt x="578739" y="666750"/>
                  </a:lnTo>
                  <a:lnTo>
                    <a:pt x="581025" y="668020"/>
                  </a:lnTo>
                  <a:lnTo>
                    <a:pt x="582168" y="669290"/>
                  </a:lnTo>
                  <a:lnTo>
                    <a:pt x="584454" y="666750"/>
                  </a:lnTo>
                  <a:lnTo>
                    <a:pt x="585597" y="668020"/>
                  </a:lnTo>
                  <a:lnTo>
                    <a:pt x="582168" y="670560"/>
                  </a:lnTo>
                  <a:lnTo>
                    <a:pt x="579882" y="671830"/>
                  </a:lnTo>
                  <a:lnTo>
                    <a:pt x="583311" y="671830"/>
                  </a:lnTo>
                  <a:lnTo>
                    <a:pt x="582168" y="678180"/>
                  </a:lnTo>
                  <a:lnTo>
                    <a:pt x="585597" y="673100"/>
                  </a:lnTo>
                  <a:lnTo>
                    <a:pt x="587883" y="673100"/>
                  </a:lnTo>
                  <a:lnTo>
                    <a:pt x="589026" y="670560"/>
                  </a:lnTo>
                  <a:lnTo>
                    <a:pt x="593598" y="668020"/>
                  </a:lnTo>
                  <a:lnTo>
                    <a:pt x="593598" y="666750"/>
                  </a:lnTo>
                  <a:lnTo>
                    <a:pt x="599821" y="666750"/>
                  </a:lnTo>
                  <a:lnTo>
                    <a:pt x="601472" y="665480"/>
                  </a:lnTo>
                  <a:lnTo>
                    <a:pt x="602742" y="664210"/>
                  </a:lnTo>
                  <a:lnTo>
                    <a:pt x="605028" y="664210"/>
                  </a:lnTo>
                  <a:lnTo>
                    <a:pt x="601472" y="668020"/>
                  </a:lnTo>
                  <a:lnTo>
                    <a:pt x="599313" y="668020"/>
                  </a:lnTo>
                  <a:lnTo>
                    <a:pt x="595884" y="671830"/>
                  </a:lnTo>
                  <a:lnTo>
                    <a:pt x="599186" y="673100"/>
                  </a:lnTo>
                  <a:lnTo>
                    <a:pt x="600456" y="673100"/>
                  </a:lnTo>
                  <a:lnTo>
                    <a:pt x="600443" y="675652"/>
                  </a:lnTo>
                  <a:lnTo>
                    <a:pt x="598170" y="676910"/>
                  </a:lnTo>
                  <a:lnTo>
                    <a:pt x="594741" y="680720"/>
                  </a:lnTo>
                  <a:lnTo>
                    <a:pt x="599363" y="677227"/>
                  </a:lnTo>
                  <a:lnTo>
                    <a:pt x="599440" y="677062"/>
                  </a:lnTo>
                  <a:lnTo>
                    <a:pt x="599186" y="676910"/>
                  </a:lnTo>
                  <a:lnTo>
                    <a:pt x="601459" y="675652"/>
                  </a:lnTo>
                  <a:lnTo>
                    <a:pt x="603758" y="674370"/>
                  </a:lnTo>
                  <a:lnTo>
                    <a:pt x="605028" y="676910"/>
                  </a:lnTo>
                  <a:lnTo>
                    <a:pt x="609600" y="676910"/>
                  </a:lnTo>
                  <a:lnTo>
                    <a:pt x="607314" y="681990"/>
                  </a:lnTo>
                  <a:lnTo>
                    <a:pt x="614045" y="679450"/>
                  </a:lnTo>
                  <a:lnTo>
                    <a:pt x="614045" y="684530"/>
                  </a:lnTo>
                  <a:lnTo>
                    <a:pt x="619760" y="683260"/>
                  </a:lnTo>
                  <a:lnTo>
                    <a:pt x="620903" y="681990"/>
                  </a:lnTo>
                  <a:lnTo>
                    <a:pt x="618617" y="681990"/>
                  </a:lnTo>
                  <a:lnTo>
                    <a:pt x="620903" y="680720"/>
                  </a:lnTo>
                  <a:lnTo>
                    <a:pt x="621817" y="681228"/>
                  </a:lnTo>
                  <a:lnTo>
                    <a:pt x="622046" y="680720"/>
                  </a:lnTo>
                  <a:lnTo>
                    <a:pt x="623760" y="680720"/>
                  </a:lnTo>
                  <a:lnTo>
                    <a:pt x="625475" y="676910"/>
                  </a:lnTo>
                  <a:lnTo>
                    <a:pt x="622046" y="678180"/>
                  </a:lnTo>
                  <a:lnTo>
                    <a:pt x="620903" y="679450"/>
                  </a:lnTo>
                  <a:lnTo>
                    <a:pt x="619760" y="678180"/>
                  </a:lnTo>
                  <a:lnTo>
                    <a:pt x="622046" y="674370"/>
                  </a:lnTo>
                  <a:lnTo>
                    <a:pt x="623189" y="676910"/>
                  </a:lnTo>
                  <a:lnTo>
                    <a:pt x="625462" y="675652"/>
                  </a:lnTo>
                  <a:lnTo>
                    <a:pt x="626618" y="671830"/>
                  </a:lnTo>
                  <a:lnTo>
                    <a:pt x="623189" y="674370"/>
                  </a:lnTo>
                  <a:lnTo>
                    <a:pt x="622046" y="673100"/>
                  </a:lnTo>
                  <a:lnTo>
                    <a:pt x="624332" y="671830"/>
                  </a:lnTo>
                  <a:lnTo>
                    <a:pt x="623189" y="671830"/>
                  </a:lnTo>
                  <a:lnTo>
                    <a:pt x="626618" y="669290"/>
                  </a:lnTo>
                  <a:lnTo>
                    <a:pt x="627761" y="673100"/>
                  </a:lnTo>
                  <a:lnTo>
                    <a:pt x="625589" y="676719"/>
                  </a:lnTo>
                  <a:lnTo>
                    <a:pt x="625475" y="678180"/>
                  </a:lnTo>
                  <a:lnTo>
                    <a:pt x="624332" y="680720"/>
                  </a:lnTo>
                  <a:lnTo>
                    <a:pt x="623760" y="680720"/>
                  </a:lnTo>
                  <a:lnTo>
                    <a:pt x="623189" y="681990"/>
                  </a:lnTo>
                  <a:lnTo>
                    <a:pt x="621817" y="681228"/>
                  </a:lnTo>
                  <a:lnTo>
                    <a:pt x="619760" y="685800"/>
                  </a:lnTo>
                  <a:lnTo>
                    <a:pt x="622046" y="685800"/>
                  </a:lnTo>
                  <a:lnTo>
                    <a:pt x="623189" y="688340"/>
                  </a:lnTo>
                  <a:lnTo>
                    <a:pt x="624332" y="687070"/>
                  </a:lnTo>
                  <a:lnTo>
                    <a:pt x="625475" y="689610"/>
                  </a:lnTo>
                  <a:lnTo>
                    <a:pt x="628904" y="689610"/>
                  </a:lnTo>
                  <a:lnTo>
                    <a:pt x="630047" y="690880"/>
                  </a:lnTo>
                  <a:lnTo>
                    <a:pt x="631190" y="688340"/>
                  </a:lnTo>
                  <a:lnTo>
                    <a:pt x="633755" y="686435"/>
                  </a:lnTo>
                  <a:lnTo>
                    <a:pt x="632333" y="687070"/>
                  </a:lnTo>
                  <a:lnTo>
                    <a:pt x="634619" y="684530"/>
                  </a:lnTo>
                  <a:lnTo>
                    <a:pt x="636028" y="684009"/>
                  </a:lnTo>
                  <a:lnTo>
                    <a:pt x="638048" y="680720"/>
                  </a:lnTo>
                  <a:lnTo>
                    <a:pt x="634619" y="681990"/>
                  </a:lnTo>
                  <a:lnTo>
                    <a:pt x="632333" y="684530"/>
                  </a:lnTo>
                  <a:lnTo>
                    <a:pt x="633476" y="684530"/>
                  </a:lnTo>
                  <a:lnTo>
                    <a:pt x="632333" y="685800"/>
                  </a:lnTo>
                  <a:lnTo>
                    <a:pt x="631190" y="685800"/>
                  </a:lnTo>
                  <a:lnTo>
                    <a:pt x="630047" y="684530"/>
                  </a:lnTo>
                  <a:lnTo>
                    <a:pt x="631190" y="683260"/>
                  </a:lnTo>
                  <a:lnTo>
                    <a:pt x="632333" y="683260"/>
                  </a:lnTo>
                  <a:lnTo>
                    <a:pt x="633476" y="681990"/>
                  </a:lnTo>
                  <a:lnTo>
                    <a:pt x="634619" y="680720"/>
                  </a:lnTo>
                  <a:lnTo>
                    <a:pt x="638048" y="679450"/>
                  </a:lnTo>
                  <a:lnTo>
                    <a:pt x="638048" y="680720"/>
                  </a:lnTo>
                  <a:lnTo>
                    <a:pt x="638048" y="681990"/>
                  </a:lnTo>
                  <a:lnTo>
                    <a:pt x="639191" y="681990"/>
                  </a:lnTo>
                  <a:lnTo>
                    <a:pt x="636892" y="683691"/>
                  </a:lnTo>
                  <a:lnTo>
                    <a:pt x="638048" y="683260"/>
                  </a:lnTo>
                  <a:lnTo>
                    <a:pt x="641350" y="683260"/>
                  </a:lnTo>
                  <a:lnTo>
                    <a:pt x="639191" y="687070"/>
                  </a:lnTo>
                  <a:lnTo>
                    <a:pt x="635381" y="689190"/>
                  </a:lnTo>
                  <a:lnTo>
                    <a:pt x="634619" y="690880"/>
                  </a:lnTo>
                  <a:lnTo>
                    <a:pt x="632333" y="690880"/>
                  </a:lnTo>
                  <a:lnTo>
                    <a:pt x="631190" y="692150"/>
                  </a:lnTo>
                  <a:lnTo>
                    <a:pt x="634619" y="693420"/>
                  </a:lnTo>
                  <a:lnTo>
                    <a:pt x="640334" y="694690"/>
                  </a:lnTo>
                  <a:lnTo>
                    <a:pt x="638048" y="698500"/>
                  </a:lnTo>
                  <a:lnTo>
                    <a:pt x="640334" y="697230"/>
                  </a:lnTo>
                  <a:lnTo>
                    <a:pt x="641350" y="695960"/>
                  </a:lnTo>
                  <a:lnTo>
                    <a:pt x="643636" y="695960"/>
                  </a:lnTo>
                  <a:lnTo>
                    <a:pt x="643636" y="698500"/>
                  </a:lnTo>
                  <a:lnTo>
                    <a:pt x="640334" y="699770"/>
                  </a:lnTo>
                  <a:lnTo>
                    <a:pt x="642620" y="699770"/>
                  </a:lnTo>
                  <a:lnTo>
                    <a:pt x="645922" y="698500"/>
                  </a:lnTo>
                  <a:lnTo>
                    <a:pt x="651764" y="701040"/>
                  </a:lnTo>
                  <a:lnTo>
                    <a:pt x="648208" y="704850"/>
                  </a:lnTo>
                  <a:lnTo>
                    <a:pt x="650494" y="704850"/>
                  </a:lnTo>
                  <a:lnTo>
                    <a:pt x="650494" y="703580"/>
                  </a:lnTo>
                  <a:lnTo>
                    <a:pt x="651764" y="702310"/>
                  </a:lnTo>
                  <a:lnTo>
                    <a:pt x="651764" y="703580"/>
                  </a:lnTo>
                  <a:lnTo>
                    <a:pt x="653923" y="702310"/>
                  </a:lnTo>
                  <a:lnTo>
                    <a:pt x="655066" y="702310"/>
                  </a:lnTo>
                  <a:lnTo>
                    <a:pt x="652780" y="704850"/>
                  </a:lnTo>
                  <a:lnTo>
                    <a:pt x="655066" y="704850"/>
                  </a:lnTo>
                  <a:lnTo>
                    <a:pt x="657352" y="703580"/>
                  </a:lnTo>
                  <a:lnTo>
                    <a:pt x="656209" y="704850"/>
                  </a:lnTo>
                  <a:lnTo>
                    <a:pt x="657352" y="704850"/>
                  </a:lnTo>
                  <a:lnTo>
                    <a:pt x="656209" y="706120"/>
                  </a:lnTo>
                  <a:lnTo>
                    <a:pt x="659638" y="704850"/>
                  </a:lnTo>
                  <a:lnTo>
                    <a:pt x="660781" y="703580"/>
                  </a:lnTo>
                  <a:lnTo>
                    <a:pt x="661924" y="703580"/>
                  </a:lnTo>
                  <a:lnTo>
                    <a:pt x="661924" y="704850"/>
                  </a:lnTo>
                  <a:lnTo>
                    <a:pt x="660781" y="706120"/>
                  </a:lnTo>
                  <a:lnTo>
                    <a:pt x="660781" y="704850"/>
                  </a:lnTo>
                  <a:lnTo>
                    <a:pt x="659638" y="704850"/>
                  </a:lnTo>
                  <a:lnTo>
                    <a:pt x="659638" y="707390"/>
                  </a:lnTo>
                  <a:lnTo>
                    <a:pt x="660781" y="707390"/>
                  </a:lnTo>
                  <a:lnTo>
                    <a:pt x="661924" y="706120"/>
                  </a:lnTo>
                  <a:lnTo>
                    <a:pt x="663067" y="704850"/>
                  </a:lnTo>
                  <a:lnTo>
                    <a:pt x="661924" y="709930"/>
                  </a:lnTo>
                  <a:lnTo>
                    <a:pt x="666496" y="707390"/>
                  </a:lnTo>
                  <a:lnTo>
                    <a:pt x="666496" y="711200"/>
                  </a:lnTo>
                  <a:lnTo>
                    <a:pt x="669925" y="712470"/>
                  </a:lnTo>
                  <a:lnTo>
                    <a:pt x="675640" y="712470"/>
                  </a:lnTo>
                  <a:lnTo>
                    <a:pt x="674497" y="715010"/>
                  </a:lnTo>
                  <a:lnTo>
                    <a:pt x="675640" y="713740"/>
                  </a:lnTo>
                  <a:lnTo>
                    <a:pt x="677926" y="712470"/>
                  </a:lnTo>
                  <a:lnTo>
                    <a:pt x="677926" y="716280"/>
                  </a:lnTo>
                  <a:lnTo>
                    <a:pt x="680212" y="717550"/>
                  </a:lnTo>
                  <a:lnTo>
                    <a:pt x="684657" y="716280"/>
                  </a:lnTo>
                  <a:lnTo>
                    <a:pt x="681355" y="720090"/>
                  </a:lnTo>
                  <a:lnTo>
                    <a:pt x="689229" y="717550"/>
                  </a:lnTo>
                  <a:lnTo>
                    <a:pt x="690372" y="717550"/>
                  </a:lnTo>
                  <a:lnTo>
                    <a:pt x="690372" y="716280"/>
                  </a:lnTo>
                  <a:lnTo>
                    <a:pt x="688086" y="717550"/>
                  </a:lnTo>
                  <a:lnTo>
                    <a:pt x="685800" y="717550"/>
                  </a:lnTo>
                  <a:lnTo>
                    <a:pt x="688086" y="716280"/>
                  </a:lnTo>
                  <a:lnTo>
                    <a:pt x="685800" y="715010"/>
                  </a:lnTo>
                  <a:lnTo>
                    <a:pt x="686943" y="713740"/>
                  </a:lnTo>
                  <a:lnTo>
                    <a:pt x="684657" y="711200"/>
                  </a:lnTo>
                  <a:lnTo>
                    <a:pt x="681355" y="708660"/>
                  </a:lnTo>
                  <a:lnTo>
                    <a:pt x="685800" y="704850"/>
                  </a:lnTo>
                  <a:lnTo>
                    <a:pt x="682498" y="704850"/>
                  </a:lnTo>
                  <a:lnTo>
                    <a:pt x="682498" y="706120"/>
                  </a:lnTo>
                  <a:lnTo>
                    <a:pt x="679551" y="707212"/>
                  </a:lnTo>
                  <a:lnTo>
                    <a:pt x="680212" y="708660"/>
                  </a:lnTo>
                  <a:lnTo>
                    <a:pt x="676783" y="711200"/>
                  </a:lnTo>
                  <a:lnTo>
                    <a:pt x="673354" y="711200"/>
                  </a:lnTo>
                  <a:lnTo>
                    <a:pt x="674116" y="708660"/>
                  </a:lnTo>
                  <a:lnTo>
                    <a:pt x="674497" y="707390"/>
                  </a:lnTo>
                  <a:lnTo>
                    <a:pt x="669925" y="708660"/>
                  </a:lnTo>
                  <a:lnTo>
                    <a:pt x="671068" y="707390"/>
                  </a:lnTo>
                  <a:lnTo>
                    <a:pt x="671068" y="706120"/>
                  </a:lnTo>
                  <a:lnTo>
                    <a:pt x="674497" y="704850"/>
                  </a:lnTo>
                  <a:lnTo>
                    <a:pt x="673354" y="704850"/>
                  </a:lnTo>
                  <a:lnTo>
                    <a:pt x="675640" y="703580"/>
                  </a:lnTo>
                  <a:lnTo>
                    <a:pt x="675640" y="702310"/>
                  </a:lnTo>
                  <a:lnTo>
                    <a:pt x="669925" y="704850"/>
                  </a:lnTo>
                  <a:lnTo>
                    <a:pt x="670648" y="704164"/>
                  </a:lnTo>
                  <a:lnTo>
                    <a:pt x="668782" y="704850"/>
                  </a:lnTo>
                  <a:lnTo>
                    <a:pt x="667639" y="703580"/>
                  </a:lnTo>
                  <a:lnTo>
                    <a:pt x="667639" y="702310"/>
                  </a:lnTo>
                  <a:lnTo>
                    <a:pt x="669925" y="699770"/>
                  </a:lnTo>
                  <a:lnTo>
                    <a:pt x="671068" y="702310"/>
                  </a:lnTo>
                  <a:lnTo>
                    <a:pt x="671766" y="703097"/>
                  </a:lnTo>
                  <a:lnTo>
                    <a:pt x="677926" y="697230"/>
                  </a:lnTo>
                  <a:lnTo>
                    <a:pt x="674497" y="695960"/>
                  </a:lnTo>
                  <a:lnTo>
                    <a:pt x="672211" y="698500"/>
                  </a:lnTo>
                  <a:lnTo>
                    <a:pt x="674497" y="699770"/>
                  </a:lnTo>
                  <a:lnTo>
                    <a:pt x="672211" y="699770"/>
                  </a:lnTo>
                  <a:lnTo>
                    <a:pt x="671068" y="698500"/>
                  </a:lnTo>
                  <a:lnTo>
                    <a:pt x="668782" y="697230"/>
                  </a:lnTo>
                  <a:lnTo>
                    <a:pt x="667639" y="695960"/>
                  </a:lnTo>
                  <a:lnTo>
                    <a:pt x="666496" y="695960"/>
                  </a:lnTo>
                  <a:lnTo>
                    <a:pt x="666496" y="698500"/>
                  </a:lnTo>
                  <a:lnTo>
                    <a:pt x="666496" y="699770"/>
                  </a:lnTo>
                  <a:lnTo>
                    <a:pt x="664210" y="702310"/>
                  </a:lnTo>
                  <a:lnTo>
                    <a:pt x="663054" y="701040"/>
                  </a:lnTo>
                  <a:lnTo>
                    <a:pt x="661924" y="699770"/>
                  </a:lnTo>
                  <a:lnTo>
                    <a:pt x="663067" y="698500"/>
                  </a:lnTo>
                  <a:lnTo>
                    <a:pt x="666496" y="698500"/>
                  </a:lnTo>
                  <a:lnTo>
                    <a:pt x="666496" y="695960"/>
                  </a:lnTo>
                  <a:lnTo>
                    <a:pt x="665353" y="697230"/>
                  </a:lnTo>
                  <a:lnTo>
                    <a:pt x="663067" y="697230"/>
                  </a:lnTo>
                  <a:lnTo>
                    <a:pt x="664210" y="695960"/>
                  </a:lnTo>
                  <a:lnTo>
                    <a:pt x="664210" y="693420"/>
                  </a:lnTo>
                  <a:lnTo>
                    <a:pt x="661924" y="695960"/>
                  </a:lnTo>
                  <a:lnTo>
                    <a:pt x="660781" y="698500"/>
                  </a:lnTo>
                  <a:lnTo>
                    <a:pt x="658495" y="699770"/>
                  </a:lnTo>
                  <a:lnTo>
                    <a:pt x="657352" y="701040"/>
                  </a:lnTo>
                  <a:lnTo>
                    <a:pt x="657352" y="698500"/>
                  </a:lnTo>
                  <a:lnTo>
                    <a:pt x="660781" y="695960"/>
                  </a:lnTo>
                  <a:lnTo>
                    <a:pt x="657352" y="695960"/>
                  </a:lnTo>
                  <a:lnTo>
                    <a:pt x="659066" y="694690"/>
                  </a:lnTo>
                  <a:lnTo>
                    <a:pt x="660781" y="693420"/>
                  </a:lnTo>
                  <a:lnTo>
                    <a:pt x="658495" y="693420"/>
                  </a:lnTo>
                  <a:lnTo>
                    <a:pt x="658495" y="694690"/>
                  </a:lnTo>
                  <a:lnTo>
                    <a:pt x="652780" y="694690"/>
                  </a:lnTo>
                  <a:lnTo>
                    <a:pt x="653923" y="693420"/>
                  </a:lnTo>
                  <a:lnTo>
                    <a:pt x="655066" y="692150"/>
                  </a:lnTo>
                  <a:lnTo>
                    <a:pt x="659638" y="687070"/>
                  </a:lnTo>
                  <a:lnTo>
                    <a:pt x="656209" y="688340"/>
                  </a:lnTo>
                  <a:lnTo>
                    <a:pt x="656183" y="689635"/>
                  </a:lnTo>
                  <a:lnTo>
                    <a:pt x="655066" y="690880"/>
                  </a:lnTo>
                  <a:lnTo>
                    <a:pt x="652780" y="692150"/>
                  </a:lnTo>
                  <a:lnTo>
                    <a:pt x="648208" y="692150"/>
                  </a:lnTo>
                  <a:lnTo>
                    <a:pt x="643636" y="692150"/>
                  </a:lnTo>
                  <a:lnTo>
                    <a:pt x="649478" y="687070"/>
                  </a:lnTo>
                  <a:lnTo>
                    <a:pt x="649478" y="684530"/>
                  </a:lnTo>
                  <a:lnTo>
                    <a:pt x="648208" y="684530"/>
                  </a:lnTo>
                  <a:lnTo>
                    <a:pt x="647192" y="685800"/>
                  </a:lnTo>
                  <a:lnTo>
                    <a:pt x="645922" y="685800"/>
                  </a:lnTo>
                  <a:lnTo>
                    <a:pt x="647192" y="684530"/>
                  </a:lnTo>
                  <a:lnTo>
                    <a:pt x="647192" y="683260"/>
                  </a:lnTo>
                  <a:lnTo>
                    <a:pt x="643636" y="683260"/>
                  </a:lnTo>
                  <a:lnTo>
                    <a:pt x="644906" y="681990"/>
                  </a:lnTo>
                  <a:lnTo>
                    <a:pt x="642620" y="683628"/>
                  </a:lnTo>
                  <a:lnTo>
                    <a:pt x="642620" y="685800"/>
                  </a:lnTo>
                  <a:lnTo>
                    <a:pt x="640334" y="689610"/>
                  </a:lnTo>
                  <a:lnTo>
                    <a:pt x="639191" y="693420"/>
                  </a:lnTo>
                  <a:lnTo>
                    <a:pt x="638048" y="693420"/>
                  </a:lnTo>
                  <a:lnTo>
                    <a:pt x="639191" y="690880"/>
                  </a:lnTo>
                  <a:lnTo>
                    <a:pt x="640334" y="687070"/>
                  </a:lnTo>
                  <a:lnTo>
                    <a:pt x="642620" y="685800"/>
                  </a:lnTo>
                  <a:lnTo>
                    <a:pt x="642620" y="683628"/>
                  </a:lnTo>
                  <a:lnTo>
                    <a:pt x="641350" y="684530"/>
                  </a:lnTo>
                  <a:lnTo>
                    <a:pt x="642112" y="683260"/>
                  </a:lnTo>
                  <a:lnTo>
                    <a:pt x="643636" y="680720"/>
                  </a:lnTo>
                  <a:lnTo>
                    <a:pt x="645922" y="679450"/>
                  </a:lnTo>
                  <a:lnTo>
                    <a:pt x="645922" y="677062"/>
                  </a:lnTo>
                  <a:lnTo>
                    <a:pt x="644906" y="678180"/>
                  </a:lnTo>
                  <a:lnTo>
                    <a:pt x="642620" y="679450"/>
                  </a:lnTo>
                  <a:lnTo>
                    <a:pt x="641350" y="680720"/>
                  </a:lnTo>
                  <a:lnTo>
                    <a:pt x="640334" y="680720"/>
                  </a:lnTo>
                  <a:lnTo>
                    <a:pt x="639191" y="679450"/>
                  </a:lnTo>
                  <a:lnTo>
                    <a:pt x="640334" y="678180"/>
                  </a:lnTo>
                  <a:lnTo>
                    <a:pt x="642620" y="676910"/>
                  </a:lnTo>
                  <a:lnTo>
                    <a:pt x="643623" y="675652"/>
                  </a:lnTo>
                  <a:lnTo>
                    <a:pt x="647179" y="675652"/>
                  </a:lnTo>
                  <a:lnTo>
                    <a:pt x="646226" y="676719"/>
                  </a:lnTo>
                  <a:lnTo>
                    <a:pt x="649592" y="674522"/>
                  </a:lnTo>
                  <a:lnTo>
                    <a:pt x="649478" y="674370"/>
                  </a:lnTo>
                  <a:lnTo>
                    <a:pt x="644906" y="674370"/>
                  </a:lnTo>
                  <a:lnTo>
                    <a:pt x="643636" y="673100"/>
                  </a:lnTo>
                  <a:lnTo>
                    <a:pt x="642620" y="674370"/>
                  </a:lnTo>
                  <a:lnTo>
                    <a:pt x="642620" y="675652"/>
                  </a:lnTo>
                  <a:lnTo>
                    <a:pt x="641464" y="675652"/>
                  </a:lnTo>
                  <a:lnTo>
                    <a:pt x="639191" y="678180"/>
                  </a:lnTo>
                  <a:lnTo>
                    <a:pt x="635762" y="678180"/>
                  </a:lnTo>
                  <a:lnTo>
                    <a:pt x="635762" y="676910"/>
                  </a:lnTo>
                  <a:lnTo>
                    <a:pt x="636905" y="676910"/>
                  </a:lnTo>
                  <a:lnTo>
                    <a:pt x="639749" y="675652"/>
                  </a:lnTo>
                  <a:lnTo>
                    <a:pt x="641794" y="674738"/>
                  </a:lnTo>
                  <a:lnTo>
                    <a:pt x="641985" y="674370"/>
                  </a:lnTo>
                  <a:lnTo>
                    <a:pt x="642226" y="673887"/>
                  </a:lnTo>
                  <a:lnTo>
                    <a:pt x="641350" y="674370"/>
                  </a:lnTo>
                  <a:lnTo>
                    <a:pt x="641350" y="674052"/>
                  </a:lnTo>
                  <a:lnTo>
                    <a:pt x="639178" y="675652"/>
                  </a:lnTo>
                  <a:lnTo>
                    <a:pt x="640334" y="673100"/>
                  </a:lnTo>
                  <a:lnTo>
                    <a:pt x="641350" y="673100"/>
                  </a:lnTo>
                  <a:lnTo>
                    <a:pt x="641350" y="674052"/>
                  </a:lnTo>
                  <a:lnTo>
                    <a:pt x="642620" y="673100"/>
                  </a:lnTo>
                  <a:lnTo>
                    <a:pt x="642226" y="673887"/>
                  </a:lnTo>
                  <a:lnTo>
                    <a:pt x="643636" y="673100"/>
                  </a:lnTo>
                  <a:lnTo>
                    <a:pt x="644906" y="670560"/>
                  </a:lnTo>
                  <a:lnTo>
                    <a:pt x="643636" y="670560"/>
                  </a:lnTo>
                  <a:lnTo>
                    <a:pt x="644347" y="669290"/>
                  </a:lnTo>
                  <a:lnTo>
                    <a:pt x="646480" y="665480"/>
                  </a:lnTo>
                  <a:lnTo>
                    <a:pt x="647192" y="664210"/>
                  </a:lnTo>
                  <a:lnTo>
                    <a:pt x="643636" y="665480"/>
                  </a:lnTo>
                  <a:lnTo>
                    <a:pt x="645922" y="664210"/>
                  </a:lnTo>
                  <a:lnTo>
                    <a:pt x="648208" y="662940"/>
                  </a:lnTo>
                  <a:lnTo>
                    <a:pt x="643636" y="662940"/>
                  </a:lnTo>
                  <a:lnTo>
                    <a:pt x="644779" y="660400"/>
                  </a:lnTo>
                  <a:lnTo>
                    <a:pt x="645350" y="659130"/>
                  </a:lnTo>
                  <a:lnTo>
                    <a:pt x="645922" y="657860"/>
                  </a:lnTo>
                  <a:lnTo>
                    <a:pt x="639191" y="657860"/>
                  </a:lnTo>
                  <a:lnTo>
                    <a:pt x="636905" y="655320"/>
                  </a:lnTo>
                  <a:lnTo>
                    <a:pt x="635762" y="656590"/>
                  </a:lnTo>
                  <a:lnTo>
                    <a:pt x="635762" y="657860"/>
                  </a:lnTo>
                  <a:lnTo>
                    <a:pt x="634619" y="659130"/>
                  </a:lnTo>
                  <a:lnTo>
                    <a:pt x="634619" y="657860"/>
                  </a:lnTo>
                  <a:lnTo>
                    <a:pt x="633476" y="657860"/>
                  </a:lnTo>
                  <a:lnTo>
                    <a:pt x="635762" y="656590"/>
                  </a:lnTo>
                  <a:lnTo>
                    <a:pt x="638048" y="652780"/>
                  </a:lnTo>
                  <a:lnTo>
                    <a:pt x="633476" y="654050"/>
                  </a:lnTo>
                  <a:lnTo>
                    <a:pt x="632333" y="655320"/>
                  </a:lnTo>
                  <a:lnTo>
                    <a:pt x="632333" y="656590"/>
                  </a:lnTo>
                  <a:lnTo>
                    <a:pt x="632333" y="660400"/>
                  </a:lnTo>
                  <a:lnTo>
                    <a:pt x="631190" y="659130"/>
                  </a:lnTo>
                  <a:lnTo>
                    <a:pt x="627761" y="659130"/>
                  </a:lnTo>
                  <a:lnTo>
                    <a:pt x="627761" y="657860"/>
                  </a:lnTo>
                  <a:lnTo>
                    <a:pt x="632333" y="656590"/>
                  </a:lnTo>
                  <a:lnTo>
                    <a:pt x="632333" y="655320"/>
                  </a:lnTo>
                  <a:lnTo>
                    <a:pt x="631190" y="656590"/>
                  </a:lnTo>
                  <a:lnTo>
                    <a:pt x="632333" y="654050"/>
                  </a:lnTo>
                  <a:lnTo>
                    <a:pt x="633476" y="654050"/>
                  </a:lnTo>
                  <a:lnTo>
                    <a:pt x="633476" y="652780"/>
                  </a:lnTo>
                  <a:lnTo>
                    <a:pt x="631761" y="652780"/>
                  </a:lnTo>
                  <a:lnTo>
                    <a:pt x="631190" y="654050"/>
                  </a:lnTo>
                  <a:lnTo>
                    <a:pt x="631190" y="655320"/>
                  </a:lnTo>
                  <a:lnTo>
                    <a:pt x="630047" y="655320"/>
                  </a:lnTo>
                  <a:lnTo>
                    <a:pt x="630047" y="654050"/>
                  </a:lnTo>
                  <a:lnTo>
                    <a:pt x="631190" y="654050"/>
                  </a:lnTo>
                  <a:lnTo>
                    <a:pt x="631190" y="652780"/>
                  </a:lnTo>
                  <a:lnTo>
                    <a:pt x="631761" y="652780"/>
                  </a:lnTo>
                  <a:lnTo>
                    <a:pt x="632333" y="651510"/>
                  </a:lnTo>
                  <a:lnTo>
                    <a:pt x="625475" y="651510"/>
                  </a:lnTo>
                  <a:lnTo>
                    <a:pt x="623189" y="651510"/>
                  </a:lnTo>
                  <a:lnTo>
                    <a:pt x="627761" y="643890"/>
                  </a:lnTo>
                  <a:lnTo>
                    <a:pt x="622046" y="644956"/>
                  </a:lnTo>
                  <a:lnTo>
                    <a:pt x="622046" y="669290"/>
                  </a:lnTo>
                  <a:lnTo>
                    <a:pt x="620903" y="670560"/>
                  </a:lnTo>
                  <a:lnTo>
                    <a:pt x="618617" y="671830"/>
                  </a:lnTo>
                  <a:lnTo>
                    <a:pt x="616331" y="671830"/>
                  </a:lnTo>
                  <a:lnTo>
                    <a:pt x="617474" y="670560"/>
                  </a:lnTo>
                  <a:lnTo>
                    <a:pt x="618617" y="670560"/>
                  </a:lnTo>
                  <a:lnTo>
                    <a:pt x="618617" y="669290"/>
                  </a:lnTo>
                  <a:lnTo>
                    <a:pt x="620903" y="668020"/>
                  </a:lnTo>
                  <a:lnTo>
                    <a:pt x="622046" y="669290"/>
                  </a:lnTo>
                  <a:lnTo>
                    <a:pt x="622046" y="644956"/>
                  </a:lnTo>
                  <a:lnTo>
                    <a:pt x="620903" y="645160"/>
                  </a:lnTo>
                  <a:lnTo>
                    <a:pt x="618617" y="645795"/>
                  </a:lnTo>
                  <a:lnTo>
                    <a:pt x="618617" y="655320"/>
                  </a:lnTo>
                  <a:lnTo>
                    <a:pt x="616331" y="657860"/>
                  </a:lnTo>
                  <a:lnTo>
                    <a:pt x="616331" y="659130"/>
                  </a:lnTo>
                  <a:lnTo>
                    <a:pt x="617474" y="659130"/>
                  </a:lnTo>
                  <a:lnTo>
                    <a:pt x="615188" y="661670"/>
                  </a:lnTo>
                  <a:lnTo>
                    <a:pt x="614045" y="661670"/>
                  </a:lnTo>
                  <a:lnTo>
                    <a:pt x="612902" y="661009"/>
                  </a:lnTo>
                  <a:lnTo>
                    <a:pt x="612902" y="670560"/>
                  </a:lnTo>
                  <a:lnTo>
                    <a:pt x="611886" y="673100"/>
                  </a:lnTo>
                  <a:lnTo>
                    <a:pt x="609600" y="673100"/>
                  </a:lnTo>
                  <a:lnTo>
                    <a:pt x="606044" y="674370"/>
                  </a:lnTo>
                  <a:lnTo>
                    <a:pt x="608330" y="671830"/>
                  </a:lnTo>
                  <a:lnTo>
                    <a:pt x="609600" y="671830"/>
                  </a:lnTo>
                  <a:lnTo>
                    <a:pt x="612902" y="670560"/>
                  </a:lnTo>
                  <a:lnTo>
                    <a:pt x="612902" y="661009"/>
                  </a:lnTo>
                  <a:lnTo>
                    <a:pt x="611886" y="660400"/>
                  </a:lnTo>
                  <a:lnTo>
                    <a:pt x="612902" y="656590"/>
                  </a:lnTo>
                  <a:lnTo>
                    <a:pt x="616331" y="655320"/>
                  </a:lnTo>
                  <a:lnTo>
                    <a:pt x="618617" y="655320"/>
                  </a:lnTo>
                  <a:lnTo>
                    <a:pt x="618617" y="645795"/>
                  </a:lnTo>
                  <a:lnTo>
                    <a:pt x="616331" y="646430"/>
                  </a:lnTo>
                  <a:lnTo>
                    <a:pt x="615188" y="646430"/>
                  </a:lnTo>
                  <a:lnTo>
                    <a:pt x="616331" y="647700"/>
                  </a:lnTo>
                  <a:lnTo>
                    <a:pt x="612902" y="651510"/>
                  </a:lnTo>
                  <a:lnTo>
                    <a:pt x="609600" y="654050"/>
                  </a:lnTo>
                  <a:lnTo>
                    <a:pt x="609600" y="651510"/>
                  </a:lnTo>
                  <a:lnTo>
                    <a:pt x="610616" y="651510"/>
                  </a:lnTo>
                  <a:lnTo>
                    <a:pt x="611886" y="650240"/>
                  </a:lnTo>
                  <a:lnTo>
                    <a:pt x="608330" y="651510"/>
                  </a:lnTo>
                  <a:lnTo>
                    <a:pt x="607314" y="650240"/>
                  </a:lnTo>
                  <a:lnTo>
                    <a:pt x="607314" y="654050"/>
                  </a:lnTo>
                  <a:lnTo>
                    <a:pt x="607314" y="655320"/>
                  </a:lnTo>
                  <a:lnTo>
                    <a:pt x="603758" y="659130"/>
                  </a:lnTo>
                  <a:lnTo>
                    <a:pt x="600456" y="660400"/>
                  </a:lnTo>
                  <a:lnTo>
                    <a:pt x="600786" y="659130"/>
                  </a:lnTo>
                  <a:lnTo>
                    <a:pt x="601129" y="657860"/>
                  </a:lnTo>
                  <a:lnTo>
                    <a:pt x="601472" y="656590"/>
                  </a:lnTo>
                  <a:lnTo>
                    <a:pt x="603758" y="655320"/>
                  </a:lnTo>
                  <a:lnTo>
                    <a:pt x="607314" y="654050"/>
                  </a:lnTo>
                  <a:lnTo>
                    <a:pt x="607314" y="650240"/>
                  </a:lnTo>
                  <a:lnTo>
                    <a:pt x="606044" y="651510"/>
                  </a:lnTo>
                  <a:lnTo>
                    <a:pt x="605028" y="654050"/>
                  </a:lnTo>
                  <a:lnTo>
                    <a:pt x="601472" y="655320"/>
                  </a:lnTo>
                  <a:lnTo>
                    <a:pt x="602234" y="654050"/>
                  </a:lnTo>
                  <a:lnTo>
                    <a:pt x="603758" y="651510"/>
                  </a:lnTo>
                  <a:lnTo>
                    <a:pt x="599186" y="654050"/>
                  </a:lnTo>
                  <a:lnTo>
                    <a:pt x="602742" y="651510"/>
                  </a:lnTo>
                  <a:lnTo>
                    <a:pt x="600456" y="651510"/>
                  </a:lnTo>
                  <a:lnTo>
                    <a:pt x="600456" y="650240"/>
                  </a:lnTo>
                  <a:lnTo>
                    <a:pt x="603758" y="650240"/>
                  </a:lnTo>
                  <a:lnTo>
                    <a:pt x="602742" y="651510"/>
                  </a:lnTo>
                  <a:lnTo>
                    <a:pt x="603758" y="651510"/>
                  </a:lnTo>
                  <a:lnTo>
                    <a:pt x="606044" y="651510"/>
                  </a:lnTo>
                  <a:lnTo>
                    <a:pt x="606044" y="650240"/>
                  </a:lnTo>
                  <a:lnTo>
                    <a:pt x="606450" y="649605"/>
                  </a:lnTo>
                  <a:lnTo>
                    <a:pt x="606552" y="649478"/>
                  </a:lnTo>
                  <a:lnTo>
                    <a:pt x="608457" y="646557"/>
                  </a:lnTo>
                  <a:lnTo>
                    <a:pt x="609600" y="646557"/>
                  </a:lnTo>
                  <a:lnTo>
                    <a:pt x="610323" y="645160"/>
                  </a:lnTo>
                  <a:lnTo>
                    <a:pt x="609600" y="645160"/>
                  </a:lnTo>
                  <a:lnTo>
                    <a:pt x="609371" y="645160"/>
                  </a:lnTo>
                  <a:lnTo>
                    <a:pt x="609600" y="644829"/>
                  </a:lnTo>
                  <a:lnTo>
                    <a:pt x="609600" y="645160"/>
                  </a:lnTo>
                  <a:lnTo>
                    <a:pt x="610108" y="644652"/>
                  </a:lnTo>
                  <a:lnTo>
                    <a:pt x="609803" y="644512"/>
                  </a:lnTo>
                  <a:lnTo>
                    <a:pt x="611047" y="642620"/>
                  </a:lnTo>
                  <a:lnTo>
                    <a:pt x="611886" y="641350"/>
                  </a:lnTo>
                  <a:lnTo>
                    <a:pt x="609600" y="641350"/>
                  </a:lnTo>
                  <a:lnTo>
                    <a:pt x="609600" y="640715"/>
                  </a:lnTo>
                  <a:lnTo>
                    <a:pt x="609257" y="641350"/>
                  </a:lnTo>
                  <a:lnTo>
                    <a:pt x="606044" y="641350"/>
                  </a:lnTo>
                  <a:lnTo>
                    <a:pt x="607314" y="636270"/>
                  </a:lnTo>
                  <a:lnTo>
                    <a:pt x="606044" y="638810"/>
                  </a:lnTo>
                  <a:lnTo>
                    <a:pt x="605028" y="640080"/>
                  </a:lnTo>
                  <a:lnTo>
                    <a:pt x="603758" y="641350"/>
                  </a:lnTo>
                  <a:lnTo>
                    <a:pt x="602742" y="638810"/>
                  </a:lnTo>
                  <a:lnTo>
                    <a:pt x="600456" y="640080"/>
                  </a:lnTo>
                  <a:lnTo>
                    <a:pt x="605028" y="636270"/>
                  </a:lnTo>
                  <a:lnTo>
                    <a:pt x="599897" y="637387"/>
                  </a:lnTo>
                  <a:lnTo>
                    <a:pt x="599186" y="638810"/>
                  </a:lnTo>
                  <a:lnTo>
                    <a:pt x="599186" y="650240"/>
                  </a:lnTo>
                  <a:lnTo>
                    <a:pt x="593598" y="652780"/>
                  </a:lnTo>
                  <a:lnTo>
                    <a:pt x="594969" y="650240"/>
                  </a:lnTo>
                  <a:lnTo>
                    <a:pt x="595655" y="648970"/>
                  </a:lnTo>
                  <a:lnTo>
                    <a:pt x="596341" y="647700"/>
                  </a:lnTo>
                  <a:lnTo>
                    <a:pt x="597027" y="646430"/>
                  </a:lnTo>
                  <a:lnTo>
                    <a:pt x="594741" y="646938"/>
                  </a:lnTo>
                  <a:lnTo>
                    <a:pt x="594741" y="650240"/>
                  </a:lnTo>
                  <a:lnTo>
                    <a:pt x="592455" y="651510"/>
                  </a:lnTo>
                  <a:lnTo>
                    <a:pt x="590169" y="652780"/>
                  </a:lnTo>
                  <a:lnTo>
                    <a:pt x="590169" y="651510"/>
                  </a:lnTo>
                  <a:lnTo>
                    <a:pt x="592455" y="651510"/>
                  </a:lnTo>
                  <a:lnTo>
                    <a:pt x="592455" y="650240"/>
                  </a:lnTo>
                  <a:lnTo>
                    <a:pt x="594741" y="650240"/>
                  </a:lnTo>
                  <a:lnTo>
                    <a:pt x="594741" y="646938"/>
                  </a:lnTo>
                  <a:lnTo>
                    <a:pt x="591312" y="647700"/>
                  </a:lnTo>
                  <a:lnTo>
                    <a:pt x="593026" y="646430"/>
                  </a:lnTo>
                  <a:lnTo>
                    <a:pt x="596455" y="643890"/>
                  </a:lnTo>
                  <a:lnTo>
                    <a:pt x="598170" y="642620"/>
                  </a:lnTo>
                  <a:lnTo>
                    <a:pt x="598170" y="648970"/>
                  </a:lnTo>
                  <a:lnTo>
                    <a:pt x="599186" y="650240"/>
                  </a:lnTo>
                  <a:lnTo>
                    <a:pt x="599186" y="638810"/>
                  </a:lnTo>
                  <a:lnTo>
                    <a:pt x="598170" y="638810"/>
                  </a:lnTo>
                  <a:lnTo>
                    <a:pt x="598170" y="637540"/>
                  </a:lnTo>
                  <a:lnTo>
                    <a:pt x="599186" y="636270"/>
                  </a:lnTo>
                  <a:lnTo>
                    <a:pt x="601472" y="635000"/>
                  </a:lnTo>
                  <a:lnTo>
                    <a:pt x="601472" y="632460"/>
                  </a:lnTo>
                  <a:lnTo>
                    <a:pt x="598170" y="635000"/>
                  </a:lnTo>
                  <a:lnTo>
                    <a:pt x="599186" y="632460"/>
                  </a:lnTo>
                  <a:lnTo>
                    <a:pt x="601472" y="629920"/>
                  </a:lnTo>
                  <a:lnTo>
                    <a:pt x="593598" y="629920"/>
                  </a:lnTo>
                  <a:lnTo>
                    <a:pt x="593877" y="628650"/>
                  </a:lnTo>
                  <a:lnTo>
                    <a:pt x="594448" y="626110"/>
                  </a:lnTo>
                  <a:lnTo>
                    <a:pt x="595020" y="623570"/>
                  </a:lnTo>
                  <a:lnTo>
                    <a:pt x="595884" y="619760"/>
                  </a:lnTo>
                  <a:lnTo>
                    <a:pt x="594360" y="620331"/>
                  </a:lnTo>
                  <a:lnTo>
                    <a:pt x="594360" y="617728"/>
                  </a:lnTo>
                  <a:lnTo>
                    <a:pt x="594360" y="616204"/>
                  </a:lnTo>
                  <a:lnTo>
                    <a:pt x="590423" y="617728"/>
                  </a:lnTo>
                  <a:lnTo>
                    <a:pt x="594360" y="614680"/>
                  </a:lnTo>
                  <a:lnTo>
                    <a:pt x="590423" y="613918"/>
                  </a:lnTo>
                  <a:lnTo>
                    <a:pt x="590423" y="616204"/>
                  </a:lnTo>
                  <a:lnTo>
                    <a:pt x="590181" y="616496"/>
                  </a:lnTo>
                  <a:lnTo>
                    <a:pt x="590181" y="621880"/>
                  </a:lnTo>
                  <a:lnTo>
                    <a:pt x="589026" y="622312"/>
                  </a:lnTo>
                  <a:lnTo>
                    <a:pt x="589026" y="661670"/>
                  </a:lnTo>
                  <a:lnTo>
                    <a:pt x="585597" y="665480"/>
                  </a:lnTo>
                  <a:lnTo>
                    <a:pt x="585597" y="664210"/>
                  </a:lnTo>
                  <a:lnTo>
                    <a:pt x="584454" y="664210"/>
                  </a:lnTo>
                  <a:lnTo>
                    <a:pt x="585597" y="662940"/>
                  </a:lnTo>
                  <a:lnTo>
                    <a:pt x="586740" y="661670"/>
                  </a:lnTo>
                  <a:lnTo>
                    <a:pt x="589026" y="661670"/>
                  </a:lnTo>
                  <a:lnTo>
                    <a:pt x="589026" y="622312"/>
                  </a:lnTo>
                  <a:lnTo>
                    <a:pt x="586740" y="623150"/>
                  </a:lnTo>
                  <a:lnTo>
                    <a:pt x="586740" y="638810"/>
                  </a:lnTo>
                  <a:lnTo>
                    <a:pt x="584454" y="641350"/>
                  </a:lnTo>
                  <a:lnTo>
                    <a:pt x="586740" y="640080"/>
                  </a:lnTo>
                  <a:lnTo>
                    <a:pt x="585597" y="641350"/>
                  </a:lnTo>
                  <a:lnTo>
                    <a:pt x="584454" y="641350"/>
                  </a:lnTo>
                  <a:lnTo>
                    <a:pt x="583311" y="641350"/>
                  </a:lnTo>
                  <a:lnTo>
                    <a:pt x="583311" y="640080"/>
                  </a:lnTo>
                  <a:lnTo>
                    <a:pt x="586740" y="638810"/>
                  </a:lnTo>
                  <a:lnTo>
                    <a:pt x="586740" y="623150"/>
                  </a:lnTo>
                  <a:lnTo>
                    <a:pt x="585597" y="623570"/>
                  </a:lnTo>
                  <a:lnTo>
                    <a:pt x="586409" y="621753"/>
                  </a:lnTo>
                  <a:lnTo>
                    <a:pt x="589153" y="620649"/>
                  </a:lnTo>
                  <a:lnTo>
                    <a:pt x="589153" y="622173"/>
                  </a:lnTo>
                  <a:lnTo>
                    <a:pt x="590181" y="621880"/>
                  </a:lnTo>
                  <a:lnTo>
                    <a:pt x="590181" y="616496"/>
                  </a:lnTo>
                  <a:lnTo>
                    <a:pt x="585927" y="621487"/>
                  </a:lnTo>
                  <a:lnTo>
                    <a:pt x="584454" y="622300"/>
                  </a:lnTo>
                  <a:lnTo>
                    <a:pt x="585597" y="621030"/>
                  </a:lnTo>
                  <a:lnTo>
                    <a:pt x="586740" y="619760"/>
                  </a:lnTo>
                  <a:lnTo>
                    <a:pt x="582383" y="620737"/>
                  </a:lnTo>
                  <a:lnTo>
                    <a:pt x="582968" y="618998"/>
                  </a:lnTo>
                  <a:lnTo>
                    <a:pt x="583450" y="617537"/>
                  </a:lnTo>
                  <a:lnTo>
                    <a:pt x="585381" y="616115"/>
                  </a:lnTo>
                  <a:lnTo>
                    <a:pt x="590423" y="616204"/>
                  </a:lnTo>
                  <a:lnTo>
                    <a:pt x="590423" y="613918"/>
                  </a:lnTo>
                  <a:lnTo>
                    <a:pt x="586613" y="613156"/>
                  </a:lnTo>
                  <a:lnTo>
                    <a:pt x="585457" y="615911"/>
                  </a:lnTo>
                  <a:lnTo>
                    <a:pt x="584352" y="615505"/>
                  </a:lnTo>
                  <a:lnTo>
                    <a:pt x="585216" y="613918"/>
                  </a:lnTo>
                  <a:lnTo>
                    <a:pt x="583565" y="612267"/>
                  </a:lnTo>
                  <a:lnTo>
                    <a:pt x="583196" y="612267"/>
                  </a:lnTo>
                  <a:lnTo>
                    <a:pt x="583311" y="612140"/>
                  </a:lnTo>
                  <a:lnTo>
                    <a:pt x="582853" y="611974"/>
                  </a:lnTo>
                  <a:lnTo>
                    <a:pt x="582853" y="617982"/>
                  </a:lnTo>
                  <a:lnTo>
                    <a:pt x="581952" y="618947"/>
                  </a:lnTo>
                  <a:lnTo>
                    <a:pt x="582168" y="618490"/>
                  </a:lnTo>
                  <a:lnTo>
                    <a:pt x="582853" y="617982"/>
                  </a:lnTo>
                  <a:lnTo>
                    <a:pt x="582853" y="611974"/>
                  </a:lnTo>
                  <a:lnTo>
                    <a:pt x="582002" y="611657"/>
                  </a:lnTo>
                  <a:lnTo>
                    <a:pt x="582104" y="611022"/>
                  </a:lnTo>
                  <a:lnTo>
                    <a:pt x="581774" y="611581"/>
                  </a:lnTo>
                  <a:lnTo>
                    <a:pt x="581266" y="611390"/>
                  </a:lnTo>
                  <a:lnTo>
                    <a:pt x="581266" y="620979"/>
                  </a:lnTo>
                  <a:lnTo>
                    <a:pt x="581025" y="621030"/>
                  </a:lnTo>
                  <a:lnTo>
                    <a:pt x="581139" y="620763"/>
                  </a:lnTo>
                  <a:lnTo>
                    <a:pt x="581266" y="620979"/>
                  </a:lnTo>
                  <a:lnTo>
                    <a:pt x="581266" y="611390"/>
                  </a:lnTo>
                  <a:lnTo>
                    <a:pt x="579882" y="610870"/>
                  </a:lnTo>
                  <a:lnTo>
                    <a:pt x="580644" y="613448"/>
                  </a:lnTo>
                  <a:lnTo>
                    <a:pt x="580567" y="613587"/>
                  </a:lnTo>
                  <a:lnTo>
                    <a:pt x="580567" y="615569"/>
                  </a:lnTo>
                  <a:lnTo>
                    <a:pt x="579882" y="615950"/>
                  </a:lnTo>
                  <a:lnTo>
                    <a:pt x="580224" y="615569"/>
                  </a:lnTo>
                  <a:lnTo>
                    <a:pt x="580567" y="615569"/>
                  </a:lnTo>
                  <a:lnTo>
                    <a:pt x="580567" y="613587"/>
                  </a:lnTo>
                  <a:lnTo>
                    <a:pt x="579374" y="615569"/>
                  </a:lnTo>
                  <a:lnTo>
                    <a:pt x="578739" y="615950"/>
                  </a:lnTo>
                  <a:lnTo>
                    <a:pt x="576453" y="615950"/>
                  </a:lnTo>
                  <a:lnTo>
                    <a:pt x="578739" y="612140"/>
                  </a:lnTo>
                  <a:lnTo>
                    <a:pt x="574167" y="615950"/>
                  </a:lnTo>
                  <a:lnTo>
                    <a:pt x="576453" y="612140"/>
                  </a:lnTo>
                  <a:lnTo>
                    <a:pt x="576275" y="612140"/>
                  </a:lnTo>
                  <a:lnTo>
                    <a:pt x="578815" y="610616"/>
                  </a:lnTo>
                  <a:lnTo>
                    <a:pt x="582498" y="608406"/>
                  </a:lnTo>
                  <a:lnTo>
                    <a:pt x="582676" y="607314"/>
                  </a:lnTo>
                  <a:lnTo>
                    <a:pt x="578612" y="610616"/>
                  </a:lnTo>
                  <a:lnTo>
                    <a:pt x="580263" y="605663"/>
                  </a:lnTo>
                  <a:lnTo>
                    <a:pt x="579374" y="604012"/>
                  </a:lnTo>
                  <a:lnTo>
                    <a:pt x="577723" y="605663"/>
                  </a:lnTo>
                  <a:lnTo>
                    <a:pt x="576097" y="612140"/>
                  </a:lnTo>
                  <a:lnTo>
                    <a:pt x="574167" y="612140"/>
                  </a:lnTo>
                  <a:lnTo>
                    <a:pt x="573024" y="613410"/>
                  </a:lnTo>
                  <a:lnTo>
                    <a:pt x="573024" y="614680"/>
                  </a:lnTo>
                  <a:lnTo>
                    <a:pt x="573024" y="628650"/>
                  </a:lnTo>
                  <a:lnTo>
                    <a:pt x="568452" y="632460"/>
                  </a:lnTo>
                  <a:lnTo>
                    <a:pt x="573024" y="629920"/>
                  </a:lnTo>
                  <a:lnTo>
                    <a:pt x="571881" y="631190"/>
                  </a:lnTo>
                  <a:lnTo>
                    <a:pt x="571881" y="633730"/>
                  </a:lnTo>
                  <a:lnTo>
                    <a:pt x="570738" y="635000"/>
                  </a:lnTo>
                  <a:lnTo>
                    <a:pt x="569722" y="633730"/>
                  </a:lnTo>
                  <a:lnTo>
                    <a:pt x="568452" y="632460"/>
                  </a:lnTo>
                  <a:lnTo>
                    <a:pt x="569722" y="629920"/>
                  </a:lnTo>
                  <a:lnTo>
                    <a:pt x="573024" y="628650"/>
                  </a:lnTo>
                  <a:lnTo>
                    <a:pt x="573024" y="614680"/>
                  </a:lnTo>
                  <a:lnTo>
                    <a:pt x="571881" y="614680"/>
                  </a:lnTo>
                  <a:lnTo>
                    <a:pt x="571487" y="612533"/>
                  </a:lnTo>
                  <a:lnTo>
                    <a:pt x="572135" y="612013"/>
                  </a:lnTo>
                  <a:lnTo>
                    <a:pt x="573405" y="610997"/>
                  </a:lnTo>
                  <a:lnTo>
                    <a:pt x="572579" y="610425"/>
                  </a:lnTo>
                  <a:lnTo>
                    <a:pt x="571423" y="612178"/>
                  </a:lnTo>
                  <a:lnTo>
                    <a:pt x="570738" y="608330"/>
                  </a:lnTo>
                  <a:lnTo>
                    <a:pt x="568947" y="607834"/>
                  </a:lnTo>
                  <a:lnTo>
                    <a:pt x="574332" y="607123"/>
                  </a:lnTo>
                  <a:lnTo>
                    <a:pt x="573405" y="606044"/>
                  </a:lnTo>
                  <a:lnTo>
                    <a:pt x="572135" y="604012"/>
                  </a:lnTo>
                  <a:lnTo>
                    <a:pt x="568452" y="604012"/>
                  </a:lnTo>
                  <a:lnTo>
                    <a:pt x="568452" y="626110"/>
                  </a:lnTo>
                  <a:lnTo>
                    <a:pt x="566166" y="629920"/>
                  </a:lnTo>
                  <a:lnTo>
                    <a:pt x="562864" y="631190"/>
                  </a:lnTo>
                  <a:lnTo>
                    <a:pt x="565150" y="629920"/>
                  </a:lnTo>
                  <a:lnTo>
                    <a:pt x="566166" y="627380"/>
                  </a:lnTo>
                  <a:lnTo>
                    <a:pt x="568452" y="626110"/>
                  </a:lnTo>
                  <a:lnTo>
                    <a:pt x="568452" y="604012"/>
                  </a:lnTo>
                  <a:lnTo>
                    <a:pt x="567055" y="604012"/>
                  </a:lnTo>
                  <a:lnTo>
                    <a:pt x="567055" y="607301"/>
                  </a:lnTo>
                  <a:lnTo>
                    <a:pt x="565150" y="606767"/>
                  </a:lnTo>
                  <a:lnTo>
                    <a:pt x="565150" y="626110"/>
                  </a:lnTo>
                  <a:lnTo>
                    <a:pt x="565150" y="628650"/>
                  </a:lnTo>
                  <a:lnTo>
                    <a:pt x="560578" y="629920"/>
                  </a:lnTo>
                  <a:lnTo>
                    <a:pt x="560578" y="624840"/>
                  </a:lnTo>
                  <a:lnTo>
                    <a:pt x="557149" y="626110"/>
                  </a:lnTo>
                  <a:lnTo>
                    <a:pt x="558292" y="623570"/>
                  </a:lnTo>
                  <a:lnTo>
                    <a:pt x="559435" y="622300"/>
                  </a:lnTo>
                  <a:lnTo>
                    <a:pt x="561721" y="622300"/>
                  </a:lnTo>
                  <a:lnTo>
                    <a:pt x="560578" y="624840"/>
                  </a:lnTo>
                  <a:lnTo>
                    <a:pt x="562864" y="624840"/>
                  </a:lnTo>
                  <a:lnTo>
                    <a:pt x="565150" y="626110"/>
                  </a:lnTo>
                  <a:lnTo>
                    <a:pt x="565150" y="606767"/>
                  </a:lnTo>
                  <a:lnTo>
                    <a:pt x="561721" y="605790"/>
                  </a:lnTo>
                  <a:lnTo>
                    <a:pt x="562102" y="603250"/>
                  </a:lnTo>
                  <a:lnTo>
                    <a:pt x="562864" y="598170"/>
                  </a:lnTo>
                  <a:lnTo>
                    <a:pt x="563880" y="598170"/>
                  </a:lnTo>
                  <a:lnTo>
                    <a:pt x="566788" y="595630"/>
                  </a:lnTo>
                  <a:lnTo>
                    <a:pt x="566166" y="595630"/>
                  </a:lnTo>
                  <a:lnTo>
                    <a:pt x="565150" y="595630"/>
                  </a:lnTo>
                  <a:lnTo>
                    <a:pt x="562406" y="596646"/>
                  </a:lnTo>
                  <a:lnTo>
                    <a:pt x="561721" y="598170"/>
                  </a:lnTo>
                  <a:lnTo>
                    <a:pt x="558292" y="598170"/>
                  </a:lnTo>
                  <a:lnTo>
                    <a:pt x="558292" y="601980"/>
                  </a:lnTo>
                  <a:lnTo>
                    <a:pt x="554863" y="603250"/>
                  </a:lnTo>
                  <a:lnTo>
                    <a:pt x="556006" y="600710"/>
                  </a:lnTo>
                  <a:lnTo>
                    <a:pt x="553720" y="600710"/>
                  </a:lnTo>
                  <a:lnTo>
                    <a:pt x="555091" y="599440"/>
                  </a:lnTo>
                  <a:lnTo>
                    <a:pt x="557834" y="596900"/>
                  </a:lnTo>
                  <a:lnTo>
                    <a:pt x="560578" y="594360"/>
                  </a:lnTo>
                  <a:lnTo>
                    <a:pt x="560806" y="593090"/>
                  </a:lnTo>
                  <a:lnTo>
                    <a:pt x="561721" y="588010"/>
                  </a:lnTo>
                  <a:lnTo>
                    <a:pt x="560578" y="586740"/>
                  </a:lnTo>
                  <a:lnTo>
                    <a:pt x="559435" y="588010"/>
                  </a:lnTo>
                  <a:lnTo>
                    <a:pt x="559435" y="589280"/>
                  </a:lnTo>
                  <a:lnTo>
                    <a:pt x="556387" y="593521"/>
                  </a:lnTo>
                  <a:lnTo>
                    <a:pt x="557149" y="593090"/>
                  </a:lnTo>
                  <a:lnTo>
                    <a:pt x="554863" y="595630"/>
                  </a:lnTo>
                  <a:lnTo>
                    <a:pt x="558292" y="594360"/>
                  </a:lnTo>
                  <a:lnTo>
                    <a:pt x="556006" y="596900"/>
                  </a:lnTo>
                  <a:lnTo>
                    <a:pt x="554863" y="596900"/>
                  </a:lnTo>
                  <a:lnTo>
                    <a:pt x="554863" y="595630"/>
                  </a:lnTo>
                  <a:lnTo>
                    <a:pt x="555777" y="594360"/>
                  </a:lnTo>
                  <a:lnTo>
                    <a:pt x="556387" y="593521"/>
                  </a:lnTo>
                  <a:lnTo>
                    <a:pt x="554863" y="594360"/>
                  </a:lnTo>
                  <a:lnTo>
                    <a:pt x="557149" y="590550"/>
                  </a:lnTo>
                  <a:lnTo>
                    <a:pt x="556006" y="589280"/>
                  </a:lnTo>
                  <a:lnTo>
                    <a:pt x="559435" y="588010"/>
                  </a:lnTo>
                  <a:lnTo>
                    <a:pt x="557149" y="588010"/>
                  </a:lnTo>
                  <a:lnTo>
                    <a:pt x="557149" y="586740"/>
                  </a:lnTo>
                  <a:lnTo>
                    <a:pt x="556006" y="588010"/>
                  </a:lnTo>
                  <a:lnTo>
                    <a:pt x="554863" y="590550"/>
                  </a:lnTo>
                  <a:lnTo>
                    <a:pt x="551434" y="594360"/>
                  </a:lnTo>
                  <a:lnTo>
                    <a:pt x="551053" y="593090"/>
                  </a:lnTo>
                  <a:lnTo>
                    <a:pt x="550672" y="591820"/>
                  </a:lnTo>
                  <a:lnTo>
                    <a:pt x="550291" y="590550"/>
                  </a:lnTo>
                  <a:lnTo>
                    <a:pt x="549148" y="590550"/>
                  </a:lnTo>
                  <a:lnTo>
                    <a:pt x="550291" y="589280"/>
                  </a:lnTo>
                  <a:lnTo>
                    <a:pt x="552577" y="589280"/>
                  </a:lnTo>
                  <a:lnTo>
                    <a:pt x="553720" y="588010"/>
                  </a:lnTo>
                  <a:lnTo>
                    <a:pt x="554863" y="586740"/>
                  </a:lnTo>
                  <a:lnTo>
                    <a:pt x="552577" y="586740"/>
                  </a:lnTo>
                  <a:lnTo>
                    <a:pt x="549529" y="586740"/>
                  </a:lnTo>
                  <a:lnTo>
                    <a:pt x="548005" y="589280"/>
                  </a:lnTo>
                  <a:lnTo>
                    <a:pt x="550291" y="588010"/>
                  </a:lnTo>
                  <a:lnTo>
                    <a:pt x="548005" y="590550"/>
                  </a:lnTo>
                  <a:lnTo>
                    <a:pt x="547433" y="589280"/>
                  </a:lnTo>
                  <a:lnTo>
                    <a:pt x="546862" y="588010"/>
                  </a:lnTo>
                  <a:lnTo>
                    <a:pt x="546862" y="614680"/>
                  </a:lnTo>
                  <a:lnTo>
                    <a:pt x="546862" y="615950"/>
                  </a:lnTo>
                  <a:lnTo>
                    <a:pt x="545719" y="618490"/>
                  </a:lnTo>
                  <a:lnTo>
                    <a:pt x="543433" y="619760"/>
                  </a:lnTo>
                  <a:lnTo>
                    <a:pt x="543433" y="618490"/>
                  </a:lnTo>
                  <a:lnTo>
                    <a:pt x="543991" y="617220"/>
                  </a:lnTo>
                  <a:lnTo>
                    <a:pt x="544576" y="615950"/>
                  </a:lnTo>
                  <a:lnTo>
                    <a:pt x="546862" y="614680"/>
                  </a:lnTo>
                  <a:lnTo>
                    <a:pt x="546862" y="588010"/>
                  </a:lnTo>
                  <a:lnTo>
                    <a:pt x="545719" y="589280"/>
                  </a:lnTo>
                  <a:lnTo>
                    <a:pt x="545719" y="588010"/>
                  </a:lnTo>
                  <a:lnTo>
                    <a:pt x="546862" y="586740"/>
                  </a:lnTo>
                  <a:lnTo>
                    <a:pt x="544576" y="586740"/>
                  </a:lnTo>
                  <a:lnTo>
                    <a:pt x="542290" y="585901"/>
                  </a:lnTo>
                  <a:lnTo>
                    <a:pt x="542290" y="593090"/>
                  </a:lnTo>
                  <a:lnTo>
                    <a:pt x="540004" y="595630"/>
                  </a:lnTo>
                  <a:lnTo>
                    <a:pt x="540004" y="632460"/>
                  </a:lnTo>
                  <a:lnTo>
                    <a:pt x="536575" y="635000"/>
                  </a:lnTo>
                  <a:lnTo>
                    <a:pt x="536575" y="645160"/>
                  </a:lnTo>
                  <a:lnTo>
                    <a:pt x="532003" y="650240"/>
                  </a:lnTo>
                  <a:lnTo>
                    <a:pt x="530987" y="650240"/>
                  </a:lnTo>
                  <a:lnTo>
                    <a:pt x="528701" y="651510"/>
                  </a:lnTo>
                  <a:lnTo>
                    <a:pt x="529717" y="648970"/>
                  </a:lnTo>
                  <a:lnTo>
                    <a:pt x="534289" y="646430"/>
                  </a:lnTo>
                  <a:lnTo>
                    <a:pt x="535432" y="645160"/>
                  </a:lnTo>
                  <a:lnTo>
                    <a:pt x="536575" y="645160"/>
                  </a:lnTo>
                  <a:lnTo>
                    <a:pt x="536575" y="635000"/>
                  </a:lnTo>
                  <a:lnTo>
                    <a:pt x="535432" y="635850"/>
                  </a:lnTo>
                  <a:lnTo>
                    <a:pt x="535432" y="643890"/>
                  </a:lnTo>
                  <a:lnTo>
                    <a:pt x="533146" y="646430"/>
                  </a:lnTo>
                  <a:lnTo>
                    <a:pt x="530987" y="647700"/>
                  </a:lnTo>
                  <a:lnTo>
                    <a:pt x="528701" y="648970"/>
                  </a:lnTo>
                  <a:lnTo>
                    <a:pt x="527431" y="652780"/>
                  </a:lnTo>
                  <a:lnTo>
                    <a:pt x="530987" y="651510"/>
                  </a:lnTo>
                  <a:lnTo>
                    <a:pt x="526415" y="655320"/>
                  </a:lnTo>
                  <a:lnTo>
                    <a:pt x="526415" y="654050"/>
                  </a:lnTo>
                  <a:lnTo>
                    <a:pt x="526415" y="651510"/>
                  </a:lnTo>
                  <a:lnTo>
                    <a:pt x="526415" y="650240"/>
                  </a:lnTo>
                  <a:lnTo>
                    <a:pt x="528701" y="648970"/>
                  </a:lnTo>
                  <a:lnTo>
                    <a:pt x="530352" y="646430"/>
                  </a:lnTo>
                  <a:lnTo>
                    <a:pt x="532003" y="643890"/>
                  </a:lnTo>
                  <a:lnTo>
                    <a:pt x="535432" y="643890"/>
                  </a:lnTo>
                  <a:lnTo>
                    <a:pt x="535432" y="635850"/>
                  </a:lnTo>
                  <a:lnTo>
                    <a:pt x="533146" y="637540"/>
                  </a:lnTo>
                  <a:lnTo>
                    <a:pt x="535432" y="635000"/>
                  </a:lnTo>
                  <a:lnTo>
                    <a:pt x="534289" y="635000"/>
                  </a:lnTo>
                  <a:lnTo>
                    <a:pt x="535432" y="632460"/>
                  </a:lnTo>
                  <a:lnTo>
                    <a:pt x="540004" y="632460"/>
                  </a:lnTo>
                  <a:lnTo>
                    <a:pt x="540004" y="595630"/>
                  </a:lnTo>
                  <a:lnTo>
                    <a:pt x="538861" y="596900"/>
                  </a:lnTo>
                  <a:lnTo>
                    <a:pt x="536575" y="596900"/>
                  </a:lnTo>
                  <a:lnTo>
                    <a:pt x="538861" y="594360"/>
                  </a:lnTo>
                  <a:lnTo>
                    <a:pt x="541147" y="593090"/>
                  </a:lnTo>
                  <a:lnTo>
                    <a:pt x="542290" y="593090"/>
                  </a:lnTo>
                  <a:lnTo>
                    <a:pt x="542290" y="585901"/>
                  </a:lnTo>
                  <a:lnTo>
                    <a:pt x="541147" y="585470"/>
                  </a:lnTo>
                  <a:lnTo>
                    <a:pt x="541147" y="584200"/>
                  </a:lnTo>
                  <a:lnTo>
                    <a:pt x="541147" y="582930"/>
                  </a:lnTo>
                  <a:lnTo>
                    <a:pt x="537718" y="584200"/>
                  </a:lnTo>
                  <a:lnTo>
                    <a:pt x="538861" y="582930"/>
                  </a:lnTo>
                  <a:lnTo>
                    <a:pt x="540004" y="581660"/>
                  </a:lnTo>
                  <a:lnTo>
                    <a:pt x="537718" y="582930"/>
                  </a:lnTo>
                  <a:lnTo>
                    <a:pt x="538861" y="581660"/>
                  </a:lnTo>
                  <a:lnTo>
                    <a:pt x="540004" y="581660"/>
                  </a:lnTo>
                  <a:lnTo>
                    <a:pt x="542290" y="579120"/>
                  </a:lnTo>
                  <a:lnTo>
                    <a:pt x="542290" y="581660"/>
                  </a:lnTo>
                  <a:lnTo>
                    <a:pt x="541147" y="582930"/>
                  </a:lnTo>
                  <a:lnTo>
                    <a:pt x="544576" y="582930"/>
                  </a:lnTo>
                  <a:lnTo>
                    <a:pt x="543433" y="585470"/>
                  </a:lnTo>
                  <a:lnTo>
                    <a:pt x="546862" y="585470"/>
                  </a:lnTo>
                  <a:lnTo>
                    <a:pt x="546862" y="586740"/>
                  </a:lnTo>
                  <a:lnTo>
                    <a:pt x="549148" y="585901"/>
                  </a:lnTo>
                  <a:lnTo>
                    <a:pt x="553605" y="582599"/>
                  </a:lnTo>
                  <a:lnTo>
                    <a:pt x="555840" y="584200"/>
                  </a:lnTo>
                  <a:lnTo>
                    <a:pt x="553720" y="584200"/>
                  </a:lnTo>
                  <a:lnTo>
                    <a:pt x="553720" y="585470"/>
                  </a:lnTo>
                  <a:lnTo>
                    <a:pt x="552577" y="586740"/>
                  </a:lnTo>
                  <a:lnTo>
                    <a:pt x="554863" y="585470"/>
                  </a:lnTo>
                  <a:lnTo>
                    <a:pt x="557606" y="585470"/>
                  </a:lnTo>
                  <a:lnTo>
                    <a:pt x="557784" y="585597"/>
                  </a:lnTo>
                  <a:lnTo>
                    <a:pt x="558279" y="585482"/>
                  </a:lnTo>
                  <a:lnTo>
                    <a:pt x="557149" y="586740"/>
                  </a:lnTo>
                  <a:lnTo>
                    <a:pt x="558863" y="585470"/>
                  </a:lnTo>
                  <a:lnTo>
                    <a:pt x="559104" y="585292"/>
                  </a:lnTo>
                  <a:lnTo>
                    <a:pt x="563245" y="584327"/>
                  </a:lnTo>
                  <a:lnTo>
                    <a:pt x="561467" y="583057"/>
                  </a:lnTo>
                  <a:lnTo>
                    <a:pt x="561467" y="582345"/>
                  </a:lnTo>
                  <a:lnTo>
                    <a:pt x="559562" y="583057"/>
                  </a:lnTo>
                  <a:lnTo>
                    <a:pt x="563245" y="579120"/>
                  </a:lnTo>
                  <a:lnTo>
                    <a:pt x="552323" y="581660"/>
                  </a:lnTo>
                  <a:lnTo>
                    <a:pt x="552475" y="581774"/>
                  </a:lnTo>
                  <a:lnTo>
                    <a:pt x="549148" y="585470"/>
                  </a:lnTo>
                  <a:lnTo>
                    <a:pt x="551332" y="580605"/>
                  </a:lnTo>
                  <a:lnTo>
                    <a:pt x="552323" y="581660"/>
                  </a:lnTo>
                  <a:lnTo>
                    <a:pt x="554723" y="580390"/>
                  </a:lnTo>
                  <a:lnTo>
                    <a:pt x="559562" y="577850"/>
                  </a:lnTo>
                  <a:lnTo>
                    <a:pt x="552323" y="580390"/>
                  </a:lnTo>
                  <a:lnTo>
                    <a:pt x="556006" y="576453"/>
                  </a:lnTo>
                  <a:lnTo>
                    <a:pt x="548767" y="577850"/>
                  </a:lnTo>
                  <a:lnTo>
                    <a:pt x="551129" y="580390"/>
                  </a:lnTo>
                  <a:lnTo>
                    <a:pt x="550291" y="580390"/>
                  </a:lnTo>
                  <a:lnTo>
                    <a:pt x="550291" y="581660"/>
                  </a:lnTo>
                  <a:lnTo>
                    <a:pt x="548005" y="581660"/>
                  </a:lnTo>
                  <a:lnTo>
                    <a:pt x="546862" y="581660"/>
                  </a:lnTo>
                  <a:lnTo>
                    <a:pt x="545719" y="581660"/>
                  </a:lnTo>
                  <a:lnTo>
                    <a:pt x="545719" y="580390"/>
                  </a:lnTo>
                  <a:lnTo>
                    <a:pt x="548005" y="581660"/>
                  </a:lnTo>
                  <a:lnTo>
                    <a:pt x="549148" y="579120"/>
                  </a:lnTo>
                  <a:lnTo>
                    <a:pt x="546862" y="579120"/>
                  </a:lnTo>
                  <a:lnTo>
                    <a:pt x="545719" y="577850"/>
                  </a:lnTo>
                  <a:lnTo>
                    <a:pt x="547014" y="575678"/>
                  </a:lnTo>
                  <a:lnTo>
                    <a:pt x="546862" y="575310"/>
                  </a:lnTo>
                  <a:lnTo>
                    <a:pt x="547243" y="575310"/>
                  </a:lnTo>
                  <a:lnTo>
                    <a:pt x="547547" y="574802"/>
                  </a:lnTo>
                  <a:lnTo>
                    <a:pt x="546620" y="575056"/>
                  </a:lnTo>
                  <a:lnTo>
                    <a:pt x="544576" y="576580"/>
                  </a:lnTo>
                  <a:lnTo>
                    <a:pt x="544576" y="575310"/>
                  </a:lnTo>
                  <a:lnTo>
                    <a:pt x="540004" y="576580"/>
                  </a:lnTo>
                  <a:lnTo>
                    <a:pt x="537718" y="576580"/>
                  </a:lnTo>
                  <a:lnTo>
                    <a:pt x="535432" y="579120"/>
                  </a:lnTo>
                  <a:lnTo>
                    <a:pt x="535432" y="580390"/>
                  </a:lnTo>
                  <a:lnTo>
                    <a:pt x="534289" y="580390"/>
                  </a:lnTo>
                  <a:lnTo>
                    <a:pt x="533146" y="579120"/>
                  </a:lnTo>
                  <a:lnTo>
                    <a:pt x="534289" y="577850"/>
                  </a:lnTo>
                  <a:lnTo>
                    <a:pt x="535432" y="576580"/>
                  </a:lnTo>
                  <a:lnTo>
                    <a:pt x="537718" y="576580"/>
                  </a:lnTo>
                  <a:lnTo>
                    <a:pt x="537718" y="575310"/>
                  </a:lnTo>
                  <a:lnTo>
                    <a:pt x="541147" y="571500"/>
                  </a:lnTo>
                  <a:lnTo>
                    <a:pt x="541147" y="570230"/>
                  </a:lnTo>
                  <a:lnTo>
                    <a:pt x="545719" y="568960"/>
                  </a:lnTo>
                  <a:lnTo>
                    <a:pt x="543433" y="572770"/>
                  </a:lnTo>
                  <a:lnTo>
                    <a:pt x="545719" y="572770"/>
                  </a:lnTo>
                  <a:lnTo>
                    <a:pt x="545338" y="573620"/>
                  </a:lnTo>
                  <a:lnTo>
                    <a:pt x="546862" y="572770"/>
                  </a:lnTo>
                  <a:lnTo>
                    <a:pt x="548005" y="572770"/>
                  </a:lnTo>
                  <a:lnTo>
                    <a:pt x="545719" y="575310"/>
                  </a:lnTo>
                  <a:lnTo>
                    <a:pt x="546620" y="575056"/>
                  </a:lnTo>
                  <a:lnTo>
                    <a:pt x="548005" y="574040"/>
                  </a:lnTo>
                  <a:lnTo>
                    <a:pt x="547547" y="574802"/>
                  </a:lnTo>
                  <a:lnTo>
                    <a:pt x="549706" y="574205"/>
                  </a:lnTo>
                  <a:lnTo>
                    <a:pt x="552069" y="576453"/>
                  </a:lnTo>
                  <a:lnTo>
                    <a:pt x="555498" y="576453"/>
                  </a:lnTo>
                  <a:lnTo>
                    <a:pt x="555498" y="574294"/>
                  </a:lnTo>
                  <a:lnTo>
                    <a:pt x="557695" y="567690"/>
                  </a:lnTo>
                  <a:lnTo>
                    <a:pt x="558292" y="567690"/>
                  </a:lnTo>
                  <a:lnTo>
                    <a:pt x="557364" y="566661"/>
                  </a:lnTo>
                  <a:lnTo>
                    <a:pt x="557364" y="567690"/>
                  </a:lnTo>
                  <a:lnTo>
                    <a:pt x="551510" y="571322"/>
                  </a:lnTo>
                  <a:lnTo>
                    <a:pt x="552577" y="568960"/>
                  </a:lnTo>
                  <a:lnTo>
                    <a:pt x="554863" y="566420"/>
                  </a:lnTo>
                  <a:lnTo>
                    <a:pt x="556006" y="567690"/>
                  </a:lnTo>
                  <a:lnTo>
                    <a:pt x="557364" y="567690"/>
                  </a:lnTo>
                  <a:lnTo>
                    <a:pt x="557364" y="566661"/>
                  </a:lnTo>
                  <a:lnTo>
                    <a:pt x="557149" y="566420"/>
                  </a:lnTo>
                  <a:lnTo>
                    <a:pt x="556006" y="565150"/>
                  </a:lnTo>
                  <a:lnTo>
                    <a:pt x="549148" y="568960"/>
                  </a:lnTo>
                  <a:lnTo>
                    <a:pt x="549148" y="565150"/>
                  </a:lnTo>
                  <a:lnTo>
                    <a:pt x="543433" y="568960"/>
                  </a:lnTo>
                  <a:lnTo>
                    <a:pt x="542290" y="568960"/>
                  </a:lnTo>
                  <a:lnTo>
                    <a:pt x="540004" y="570230"/>
                  </a:lnTo>
                  <a:lnTo>
                    <a:pt x="538861" y="572770"/>
                  </a:lnTo>
                  <a:lnTo>
                    <a:pt x="536575" y="574040"/>
                  </a:lnTo>
                  <a:lnTo>
                    <a:pt x="536575" y="572770"/>
                  </a:lnTo>
                  <a:lnTo>
                    <a:pt x="534289" y="572770"/>
                  </a:lnTo>
                  <a:lnTo>
                    <a:pt x="534289" y="571500"/>
                  </a:lnTo>
                  <a:lnTo>
                    <a:pt x="534289" y="570230"/>
                  </a:lnTo>
                  <a:lnTo>
                    <a:pt x="535432" y="568960"/>
                  </a:lnTo>
                  <a:lnTo>
                    <a:pt x="533146" y="569810"/>
                  </a:lnTo>
                  <a:lnTo>
                    <a:pt x="533146" y="575310"/>
                  </a:lnTo>
                  <a:lnTo>
                    <a:pt x="530987" y="576580"/>
                  </a:lnTo>
                  <a:lnTo>
                    <a:pt x="533146" y="576580"/>
                  </a:lnTo>
                  <a:lnTo>
                    <a:pt x="533146" y="577850"/>
                  </a:lnTo>
                  <a:lnTo>
                    <a:pt x="532003" y="577850"/>
                  </a:lnTo>
                  <a:lnTo>
                    <a:pt x="532003" y="638810"/>
                  </a:lnTo>
                  <a:lnTo>
                    <a:pt x="530987" y="641350"/>
                  </a:lnTo>
                  <a:lnTo>
                    <a:pt x="529717" y="641350"/>
                  </a:lnTo>
                  <a:lnTo>
                    <a:pt x="527431" y="642620"/>
                  </a:lnTo>
                  <a:lnTo>
                    <a:pt x="528701" y="641350"/>
                  </a:lnTo>
                  <a:lnTo>
                    <a:pt x="527431" y="641350"/>
                  </a:lnTo>
                  <a:lnTo>
                    <a:pt x="527431" y="640080"/>
                  </a:lnTo>
                  <a:lnTo>
                    <a:pt x="526415" y="641350"/>
                  </a:lnTo>
                  <a:lnTo>
                    <a:pt x="525272" y="642620"/>
                  </a:lnTo>
                  <a:lnTo>
                    <a:pt x="524891" y="642620"/>
                  </a:lnTo>
                  <a:lnTo>
                    <a:pt x="524129" y="645160"/>
                  </a:lnTo>
                  <a:lnTo>
                    <a:pt x="520700" y="646430"/>
                  </a:lnTo>
                  <a:lnTo>
                    <a:pt x="518414" y="646430"/>
                  </a:lnTo>
                  <a:lnTo>
                    <a:pt x="519557" y="645160"/>
                  </a:lnTo>
                  <a:lnTo>
                    <a:pt x="520700" y="645160"/>
                  </a:lnTo>
                  <a:lnTo>
                    <a:pt x="523748" y="642620"/>
                  </a:lnTo>
                  <a:lnTo>
                    <a:pt x="521843" y="642620"/>
                  </a:lnTo>
                  <a:lnTo>
                    <a:pt x="521843" y="641350"/>
                  </a:lnTo>
                  <a:lnTo>
                    <a:pt x="525272" y="640080"/>
                  </a:lnTo>
                  <a:lnTo>
                    <a:pt x="526415" y="637540"/>
                  </a:lnTo>
                  <a:lnTo>
                    <a:pt x="529717" y="636270"/>
                  </a:lnTo>
                  <a:lnTo>
                    <a:pt x="527431" y="640080"/>
                  </a:lnTo>
                  <a:lnTo>
                    <a:pt x="532003" y="638810"/>
                  </a:lnTo>
                  <a:lnTo>
                    <a:pt x="532003" y="577850"/>
                  </a:lnTo>
                  <a:lnTo>
                    <a:pt x="530987" y="577850"/>
                  </a:lnTo>
                  <a:lnTo>
                    <a:pt x="530987" y="633730"/>
                  </a:lnTo>
                  <a:lnTo>
                    <a:pt x="527431" y="636270"/>
                  </a:lnTo>
                  <a:lnTo>
                    <a:pt x="527431" y="633730"/>
                  </a:lnTo>
                  <a:lnTo>
                    <a:pt x="528701" y="631190"/>
                  </a:lnTo>
                  <a:lnTo>
                    <a:pt x="529717" y="631190"/>
                  </a:lnTo>
                  <a:lnTo>
                    <a:pt x="528701" y="633730"/>
                  </a:lnTo>
                  <a:lnTo>
                    <a:pt x="530987" y="633730"/>
                  </a:lnTo>
                  <a:lnTo>
                    <a:pt x="530987" y="577850"/>
                  </a:lnTo>
                  <a:lnTo>
                    <a:pt x="533146" y="576580"/>
                  </a:lnTo>
                  <a:lnTo>
                    <a:pt x="528701" y="577850"/>
                  </a:lnTo>
                  <a:lnTo>
                    <a:pt x="529717" y="576580"/>
                  </a:lnTo>
                  <a:lnTo>
                    <a:pt x="530987" y="575310"/>
                  </a:lnTo>
                  <a:lnTo>
                    <a:pt x="532003" y="574040"/>
                  </a:lnTo>
                  <a:lnTo>
                    <a:pt x="533146" y="575310"/>
                  </a:lnTo>
                  <a:lnTo>
                    <a:pt x="533146" y="569810"/>
                  </a:lnTo>
                  <a:lnTo>
                    <a:pt x="532003" y="570230"/>
                  </a:lnTo>
                  <a:lnTo>
                    <a:pt x="534289" y="566420"/>
                  </a:lnTo>
                  <a:lnTo>
                    <a:pt x="532003" y="568960"/>
                  </a:lnTo>
                  <a:lnTo>
                    <a:pt x="532003" y="567690"/>
                  </a:lnTo>
                  <a:lnTo>
                    <a:pt x="535432" y="565150"/>
                  </a:lnTo>
                  <a:lnTo>
                    <a:pt x="528320" y="565150"/>
                  </a:lnTo>
                  <a:lnTo>
                    <a:pt x="528955" y="563880"/>
                  </a:lnTo>
                  <a:lnTo>
                    <a:pt x="536003" y="563880"/>
                  </a:lnTo>
                  <a:lnTo>
                    <a:pt x="536575" y="562610"/>
                  </a:lnTo>
                  <a:lnTo>
                    <a:pt x="540004" y="561340"/>
                  </a:lnTo>
                  <a:lnTo>
                    <a:pt x="538861" y="561340"/>
                  </a:lnTo>
                  <a:lnTo>
                    <a:pt x="541147" y="560070"/>
                  </a:lnTo>
                  <a:lnTo>
                    <a:pt x="541147" y="558800"/>
                  </a:lnTo>
                  <a:lnTo>
                    <a:pt x="538861" y="560070"/>
                  </a:lnTo>
                  <a:lnTo>
                    <a:pt x="537718" y="561340"/>
                  </a:lnTo>
                  <a:lnTo>
                    <a:pt x="535432" y="562610"/>
                  </a:lnTo>
                  <a:lnTo>
                    <a:pt x="535432" y="561340"/>
                  </a:lnTo>
                  <a:lnTo>
                    <a:pt x="533146" y="562610"/>
                  </a:lnTo>
                  <a:lnTo>
                    <a:pt x="534289" y="560070"/>
                  </a:lnTo>
                  <a:lnTo>
                    <a:pt x="532003" y="561340"/>
                  </a:lnTo>
                  <a:lnTo>
                    <a:pt x="529297" y="563181"/>
                  </a:lnTo>
                  <a:lnTo>
                    <a:pt x="530225" y="561340"/>
                  </a:lnTo>
                  <a:lnTo>
                    <a:pt x="527634" y="562190"/>
                  </a:lnTo>
                  <a:lnTo>
                    <a:pt x="528066" y="561340"/>
                  </a:lnTo>
                  <a:lnTo>
                    <a:pt x="526415" y="561340"/>
                  </a:lnTo>
                  <a:lnTo>
                    <a:pt x="524967" y="560552"/>
                  </a:lnTo>
                  <a:lnTo>
                    <a:pt x="527304" y="558165"/>
                  </a:lnTo>
                  <a:lnTo>
                    <a:pt x="524256" y="558165"/>
                  </a:lnTo>
                  <a:lnTo>
                    <a:pt x="524256" y="564261"/>
                  </a:lnTo>
                  <a:lnTo>
                    <a:pt x="524256" y="565150"/>
                  </a:lnTo>
                  <a:lnTo>
                    <a:pt x="524129" y="565150"/>
                  </a:lnTo>
                  <a:lnTo>
                    <a:pt x="524129" y="626110"/>
                  </a:lnTo>
                  <a:lnTo>
                    <a:pt x="522986" y="627380"/>
                  </a:lnTo>
                  <a:lnTo>
                    <a:pt x="524129" y="628650"/>
                  </a:lnTo>
                  <a:lnTo>
                    <a:pt x="524129" y="631190"/>
                  </a:lnTo>
                  <a:lnTo>
                    <a:pt x="520700" y="636270"/>
                  </a:lnTo>
                  <a:lnTo>
                    <a:pt x="519557" y="638810"/>
                  </a:lnTo>
                  <a:lnTo>
                    <a:pt x="518414" y="642620"/>
                  </a:lnTo>
                  <a:lnTo>
                    <a:pt x="517271" y="642937"/>
                  </a:lnTo>
                  <a:lnTo>
                    <a:pt x="517271" y="643890"/>
                  </a:lnTo>
                  <a:lnTo>
                    <a:pt x="517271" y="645160"/>
                  </a:lnTo>
                  <a:lnTo>
                    <a:pt x="513842" y="647700"/>
                  </a:lnTo>
                  <a:lnTo>
                    <a:pt x="516128" y="647700"/>
                  </a:lnTo>
                  <a:lnTo>
                    <a:pt x="513842" y="650240"/>
                  </a:lnTo>
                  <a:lnTo>
                    <a:pt x="512775" y="647903"/>
                  </a:lnTo>
                  <a:lnTo>
                    <a:pt x="512749" y="647573"/>
                  </a:lnTo>
                  <a:lnTo>
                    <a:pt x="513842" y="645160"/>
                  </a:lnTo>
                  <a:lnTo>
                    <a:pt x="517271" y="643890"/>
                  </a:lnTo>
                  <a:lnTo>
                    <a:pt x="517271" y="642937"/>
                  </a:lnTo>
                  <a:lnTo>
                    <a:pt x="513842" y="643890"/>
                  </a:lnTo>
                  <a:lnTo>
                    <a:pt x="519557" y="638810"/>
                  </a:lnTo>
                  <a:lnTo>
                    <a:pt x="514985" y="641350"/>
                  </a:lnTo>
                  <a:lnTo>
                    <a:pt x="517271" y="638810"/>
                  </a:lnTo>
                  <a:lnTo>
                    <a:pt x="519557" y="635000"/>
                  </a:lnTo>
                  <a:lnTo>
                    <a:pt x="519557" y="633730"/>
                  </a:lnTo>
                  <a:lnTo>
                    <a:pt x="517271" y="635000"/>
                  </a:lnTo>
                  <a:lnTo>
                    <a:pt x="518414" y="632460"/>
                  </a:lnTo>
                  <a:lnTo>
                    <a:pt x="518972" y="631215"/>
                  </a:lnTo>
                  <a:lnTo>
                    <a:pt x="519557" y="632460"/>
                  </a:lnTo>
                  <a:lnTo>
                    <a:pt x="519557" y="633730"/>
                  </a:lnTo>
                  <a:lnTo>
                    <a:pt x="524129" y="631190"/>
                  </a:lnTo>
                  <a:lnTo>
                    <a:pt x="524129" y="628650"/>
                  </a:lnTo>
                  <a:lnTo>
                    <a:pt x="520700" y="629920"/>
                  </a:lnTo>
                  <a:lnTo>
                    <a:pt x="521843" y="627380"/>
                  </a:lnTo>
                  <a:lnTo>
                    <a:pt x="521843" y="626110"/>
                  </a:lnTo>
                  <a:lnTo>
                    <a:pt x="524129" y="626110"/>
                  </a:lnTo>
                  <a:lnTo>
                    <a:pt x="524129" y="565150"/>
                  </a:lnTo>
                  <a:lnTo>
                    <a:pt x="520700" y="565150"/>
                  </a:lnTo>
                  <a:lnTo>
                    <a:pt x="520700" y="627380"/>
                  </a:lnTo>
                  <a:lnTo>
                    <a:pt x="518972" y="631190"/>
                  </a:lnTo>
                  <a:lnTo>
                    <a:pt x="518414" y="629920"/>
                  </a:lnTo>
                  <a:lnTo>
                    <a:pt x="512699" y="631190"/>
                  </a:lnTo>
                  <a:lnTo>
                    <a:pt x="514985" y="628650"/>
                  </a:lnTo>
                  <a:lnTo>
                    <a:pt x="512699" y="628650"/>
                  </a:lnTo>
                  <a:lnTo>
                    <a:pt x="504698" y="632460"/>
                  </a:lnTo>
                  <a:lnTo>
                    <a:pt x="505841" y="629920"/>
                  </a:lnTo>
                  <a:lnTo>
                    <a:pt x="506984" y="628650"/>
                  </a:lnTo>
                  <a:lnTo>
                    <a:pt x="508127" y="629920"/>
                  </a:lnTo>
                  <a:lnTo>
                    <a:pt x="510413" y="628650"/>
                  </a:lnTo>
                  <a:lnTo>
                    <a:pt x="512127" y="627227"/>
                  </a:lnTo>
                  <a:lnTo>
                    <a:pt x="508127" y="626110"/>
                  </a:lnTo>
                  <a:lnTo>
                    <a:pt x="508127" y="624840"/>
                  </a:lnTo>
                  <a:lnTo>
                    <a:pt x="509270" y="623570"/>
                  </a:lnTo>
                  <a:lnTo>
                    <a:pt x="510413" y="619760"/>
                  </a:lnTo>
                  <a:lnTo>
                    <a:pt x="504698" y="621030"/>
                  </a:lnTo>
                  <a:lnTo>
                    <a:pt x="505841" y="621030"/>
                  </a:lnTo>
                  <a:lnTo>
                    <a:pt x="504698" y="623570"/>
                  </a:lnTo>
                  <a:lnTo>
                    <a:pt x="502412" y="623570"/>
                  </a:lnTo>
                  <a:lnTo>
                    <a:pt x="502412" y="624840"/>
                  </a:lnTo>
                  <a:lnTo>
                    <a:pt x="502412" y="647700"/>
                  </a:lnTo>
                  <a:lnTo>
                    <a:pt x="500126" y="650240"/>
                  </a:lnTo>
                  <a:lnTo>
                    <a:pt x="500126" y="651510"/>
                  </a:lnTo>
                  <a:lnTo>
                    <a:pt x="497967" y="651510"/>
                  </a:lnTo>
                  <a:lnTo>
                    <a:pt x="498983" y="650240"/>
                  </a:lnTo>
                  <a:lnTo>
                    <a:pt x="498983" y="648970"/>
                  </a:lnTo>
                  <a:lnTo>
                    <a:pt x="500126" y="647700"/>
                  </a:lnTo>
                  <a:lnTo>
                    <a:pt x="502412" y="647700"/>
                  </a:lnTo>
                  <a:lnTo>
                    <a:pt x="502412" y="624840"/>
                  </a:lnTo>
                  <a:lnTo>
                    <a:pt x="500126" y="624840"/>
                  </a:lnTo>
                  <a:lnTo>
                    <a:pt x="502412" y="622300"/>
                  </a:lnTo>
                  <a:lnTo>
                    <a:pt x="503555" y="619760"/>
                  </a:lnTo>
                  <a:lnTo>
                    <a:pt x="504698" y="619760"/>
                  </a:lnTo>
                  <a:lnTo>
                    <a:pt x="504698" y="621030"/>
                  </a:lnTo>
                  <a:lnTo>
                    <a:pt x="505841" y="619760"/>
                  </a:lnTo>
                  <a:lnTo>
                    <a:pt x="506984" y="618490"/>
                  </a:lnTo>
                  <a:lnTo>
                    <a:pt x="510413" y="617220"/>
                  </a:lnTo>
                  <a:lnTo>
                    <a:pt x="510413" y="619760"/>
                  </a:lnTo>
                  <a:lnTo>
                    <a:pt x="512699" y="619760"/>
                  </a:lnTo>
                  <a:lnTo>
                    <a:pt x="512699" y="621030"/>
                  </a:lnTo>
                  <a:lnTo>
                    <a:pt x="514985" y="619760"/>
                  </a:lnTo>
                  <a:lnTo>
                    <a:pt x="514985" y="621030"/>
                  </a:lnTo>
                  <a:lnTo>
                    <a:pt x="519557" y="619760"/>
                  </a:lnTo>
                  <a:lnTo>
                    <a:pt x="519557" y="623570"/>
                  </a:lnTo>
                  <a:lnTo>
                    <a:pt x="518414" y="624840"/>
                  </a:lnTo>
                  <a:lnTo>
                    <a:pt x="518414" y="623570"/>
                  </a:lnTo>
                  <a:lnTo>
                    <a:pt x="519557" y="623570"/>
                  </a:lnTo>
                  <a:lnTo>
                    <a:pt x="519557" y="619760"/>
                  </a:lnTo>
                  <a:lnTo>
                    <a:pt x="517271" y="623570"/>
                  </a:lnTo>
                  <a:lnTo>
                    <a:pt x="516128" y="626110"/>
                  </a:lnTo>
                  <a:lnTo>
                    <a:pt x="517271" y="627380"/>
                  </a:lnTo>
                  <a:lnTo>
                    <a:pt x="516128" y="629920"/>
                  </a:lnTo>
                  <a:lnTo>
                    <a:pt x="518414" y="628650"/>
                  </a:lnTo>
                  <a:lnTo>
                    <a:pt x="518414" y="626110"/>
                  </a:lnTo>
                  <a:lnTo>
                    <a:pt x="519557" y="624840"/>
                  </a:lnTo>
                  <a:lnTo>
                    <a:pt x="520700" y="627380"/>
                  </a:lnTo>
                  <a:lnTo>
                    <a:pt x="520700" y="565150"/>
                  </a:lnTo>
                  <a:lnTo>
                    <a:pt x="519557" y="565150"/>
                  </a:lnTo>
                  <a:lnTo>
                    <a:pt x="519557" y="593090"/>
                  </a:lnTo>
                  <a:lnTo>
                    <a:pt x="519557" y="596900"/>
                  </a:lnTo>
                  <a:lnTo>
                    <a:pt x="517271" y="599440"/>
                  </a:lnTo>
                  <a:lnTo>
                    <a:pt x="517271" y="596900"/>
                  </a:lnTo>
                  <a:lnTo>
                    <a:pt x="516128" y="596900"/>
                  </a:lnTo>
                  <a:lnTo>
                    <a:pt x="516128" y="595630"/>
                  </a:lnTo>
                  <a:lnTo>
                    <a:pt x="519557" y="593090"/>
                  </a:lnTo>
                  <a:lnTo>
                    <a:pt x="519557" y="565150"/>
                  </a:lnTo>
                  <a:lnTo>
                    <a:pt x="509270" y="565150"/>
                  </a:lnTo>
                  <a:lnTo>
                    <a:pt x="509270" y="615950"/>
                  </a:lnTo>
                  <a:lnTo>
                    <a:pt x="508127" y="617220"/>
                  </a:lnTo>
                  <a:lnTo>
                    <a:pt x="505841" y="617220"/>
                  </a:lnTo>
                  <a:lnTo>
                    <a:pt x="506984" y="615950"/>
                  </a:lnTo>
                  <a:lnTo>
                    <a:pt x="509270" y="615950"/>
                  </a:lnTo>
                  <a:lnTo>
                    <a:pt x="509270" y="565150"/>
                  </a:lnTo>
                  <a:lnTo>
                    <a:pt x="501269" y="565150"/>
                  </a:lnTo>
                  <a:lnTo>
                    <a:pt x="501269" y="618490"/>
                  </a:lnTo>
                  <a:lnTo>
                    <a:pt x="495681" y="621030"/>
                  </a:lnTo>
                  <a:lnTo>
                    <a:pt x="494411" y="623570"/>
                  </a:lnTo>
                  <a:lnTo>
                    <a:pt x="492125" y="624840"/>
                  </a:lnTo>
                  <a:lnTo>
                    <a:pt x="491109" y="628650"/>
                  </a:lnTo>
                  <a:lnTo>
                    <a:pt x="488823" y="629920"/>
                  </a:lnTo>
                  <a:lnTo>
                    <a:pt x="488823" y="628650"/>
                  </a:lnTo>
                  <a:lnTo>
                    <a:pt x="488823" y="627380"/>
                  </a:lnTo>
                  <a:lnTo>
                    <a:pt x="487553" y="628650"/>
                  </a:lnTo>
                  <a:lnTo>
                    <a:pt x="488823" y="626110"/>
                  </a:lnTo>
                  <a:lnTo>
                    <a:pt x="490677" y="624840"/>
                  </a:lnTo>
                  <a:lnTo>
                    <a:pt x="492544" y="623570"/>
                  </a:lnTo>
                  <a:lnTo>
                    <a:pt x="494411" y="622300"/>
                  </a:lnTo>
                  <a:lnTo>
                    <a:pt x="491109" y="623570"/>
                  </a:lnTo>
                  <a:lnTo>
                    <a:pt x="492125" y="622300"/>
                  </a:lnTo>
                  <a:lnTo>
                    <a:pt x="492125" y="621030"/>
                  </a:lnTo>
                  <a:lnTo>
                    <a:pt x="495681" y="621030"/>
                  </a:lnTo>
                  <a:lnTo>
                    <a:pt x="492125" y="619760"/>
                  </a:lnTo>
                  <a:lnTo>
                    <a:pt x="492544" y="618490"/>
                  </a:lnTo>
                  <a:lnTo>
                    <a:pt x="493395" y="615950"/>
                  </a:lnTo>
                  <a:lnTo>
                    <a:pt x="492125" y="617220"/>
                  </a:lnTo>
                  <a:lnTo>
                    <a:pt x="489839" y="618490"/>
                  </a:lnTo>
                  <a:lnTo>
                    <a:pt x="488823" y="617220"/>
                  </a:lnTo>
                  <a:lnTo>
                    <a:pt x="489915" y="615950"/>
                  </a:lnTo>
                  <a:lnTo>
                    <a:pt x="492125" y="613410"/>
                  </a:lnTo>
                  <a:lnTo>
                    <a:pt x="489839" y="615950"/>
                  </a:lnTo>
                  <a:lnTo>
                    <a:pt x="487553" y="614680"/>
                  </a:lnTo>
                  <a:lnTo>
                    <a:pt x="488315" y="613410"/>
                  </a:lnTo>
                  <a:lnTo>
                    <a:pt x="489077" y="612140"/>
                  </a:lnTo>
                  <a:lnTo>
                    <a:pt x="489839" y="610870"/>
                  </a:lnTo>
                  <a:lnTo>
                    <a:pt x="488823" y="610870"/>
                  </a:lnTo>
                  <a:lnTo>
                    <a:pt x="491109" y="608330"/>
                  </a:lnTo>
                  <a:lnTo>
                    <a:pt x="493395" y="608330"/>
                  </a:lnTo>
                  <a:lnTo>
                    <a:pt x="493395" y="609600"/>
                  </a:lnTo>
                  <a:lnTo>
                    <a:pt x="491109" y="610870"/>
                  </a:lnTo>
                  <a:lnTo>
                    <a:pt x="491109" y="612140"/>
                  </a:lnTo>
                  <a:lnTo>
                    <a:pt x="493395" y="610870"/>
                  </a:lnTo>
                  <a:lnTo>
                    <a:pt x="492379" y="612000"/>
                  </a:lnTo>
                  <a:lnTo>
                    <a:pt x="494411" y="610870"/>
                  </a:lnTo>
                  <a:lnTo>
                    <a:pt x="494411" y="608330"/>
                  </a:lnTo>
                  <a:lnTo>
                    <a:pt x="500126" y="608330"/>
                  </a:lnTo>
                  <a:lnTo>
                    <a:pt x="497967" y="612140"/>
                  </a:lnTo>
                  <a:lnTo>
                    <a:pt x="497890" y="612292"/>
                  </a:lnTo>
                  <a:lnTo>
                    <a:pt x="496697" y="614680"/>
                  </a:lnTo>
                  <a:lnTo>
                    <a:pt x="496697" y="619760"/>
                  </a:lnTo>
                  <a:lnTo>
                    <a:pt x="501269" y="618490"/>
                  </a:lnTo>
                  <a:lnTo>
                    <a:pt x="501269" y="565150"/>
                  </a:lnTo>
                  <a:lnTo>
                    <a:pt x="491109" y="565150"/>
                  </a:lnTo>
                  <a:lnTo>
                    <a:pt x="491109" y="600710"/>
                  </a:lnTo>
                  <a:lnTo>
                    <a:pt x="486537" y="604520"/>
                  </a:lnTo>
                  <a:lnTo>
                    <a:pt x="486537" y="605790"/>
                  </a:lnTo>
                  <a:lnTo>
                    <a:pt x="485267" y="608330"/>
                  </a:lnTo>
                  <a:lnTo>
                    <a:pt x="488823" y="605790"/>
                  </a:lnTo>
                  <a:lnTo>
                    <a:pt x="485267" y="609600"/>
                  </a:lnTo>
                  <a:lnTo>
                    <a:pt x="488823" y="608330"/>
                  </a:lnTo>
                  <a:lnTo>
                    <a:pt x="485267" y="612140"/>
                  </a:lnTo>
                  <a:lnTo>
                    <a:pt x="485267" y="609600"/>
                  </a:lnTo>
                  <a:lnTo>
                    <a:pt x="485267" y="608330"/>
                  </a:lnTo>
                  <a:lnTo>
                    <a:pt x="480822" y="608330"/>
                  </a:lnTo>
                  <a:lnTo>
                    <a:pt x="483108" y="605790"/>
                  </a:lnTo>
                  <a:lnTo>
                    <a:pt x="482346" y="605790"/>
                  </a:lnTo>
                  <a:lnTo>
                    <a:pt x="478536" y="608330"/>
                  </a:lnTo>
                  <a:lnTo>
                    <a:pt x="479679" y="607060"/>
                  </a:lnTo>
                  <a:lnTo>
                    <a:pt x="481965" y="605790"/>
                  </a:lnTo>
                  <a:lnTo>
                    <a:pt x="482955" y="603097"/>
                  </a:lnTo>
                  <a:lnTo>
                    <a:pt x="481965" y="601980"/>
                  </a:lnTo>
                  <a:lnTo>
                    <a:pt x="480822" y="600710"/>
                  </a:lnTo>
                  <a:lnTo>
                    <a:pt x="480822" y="599440"/>
                  </a:lnTo>
                  <a:lnTo>
                    <a:pt x="480822" y="598170"/>
                  </a:lnTo>
                  <a:lnTo>
                    <a:pt x="480822" y="596900"/>
                  </a:lnTo>
                  <a:lnTo>
                    <a:pt x="485267" y="596900"/>
                  </a:lnTo>
                  <a:lnTo>
                    <a:pt x="482955" y="603097"/>
                  </a:lnTo>
                  <a:lnTo>
                    <a:pt x="483108" y="603250"/>
                  </a:lnTo>
                  <a:lnTo>
                    <a:pt x="483108" y="605155"/>
                  </a:lnTo>
                  <a:lnTo>
                    <a:pt x="484251" y="604520"/>
                  </a:lnTo>
                  <a:lnTo>
                    <a:pt x="491109" y="600710"/>
                  </a:lnTo>
                  <a:lnTo>
                    <a:pt x="491109" y="565150"/>
                  </a:lnTo>
                  <a:lnTo>
                    <a:pt x="480822" y="565150"/>
                  </a:lnTo>
                  <a:lnTo>
                    <a:pt x="480822" y="591820"/>
                  </a:lnTo>
                  <a:lnTo>
                    <a:pt x="478536" y="596900"/>
                  </a:lnTo>
                  <a:lnTo>
                    <a:pt x="477393" y="595630"/>
                  </a:lnTo>
                  <a:lnTo>
                    <a:pt x="475107" y="595630"/>
                  </a:lnTo>
                  <a:lnTo>
                    <a:pt x="472821" y="598170"/>
                  </a:lnTo>
                  <a:lnTo>
                    <a:pt x="471678" y="598170"/>
                  </a:lnTo>
                  <a:lnTo>
                    <a:pt x="471678" y="601980"/>
                  </a:lnTo>
                  <a:lnTo>
                    <a:pt x="469392" y="604520"/>
                  </a:lnTo>
                  <a:lnTo>
                    <a:pt x="470535" y="604520"/>
                  </a:lnTo>
                  <a:lnTo>
                    <a:pt x="467106" y="605790"/>
                  </a:lnTo>
                  <a:lnTo>
                    <a:pt x="463677" y="604520"/>
                  </a:lnTo>
                  <a:lnTo>
                    <a:pt x="464820" y="600710"/>
                  </a:lnTo>
                  <a:lnTo>
                    <a:pt x="468249" y="599440"/>
                  </a:lnTo>
                  <a:lnTo>
                    <a:pt x="467106" y="603250"/>
                  </a:lnTo>
                  <a:lnTo>
                    <a:pt x="471678" y="601980"/>
                  </a:lnTo>
                  <a:lnTo>
                    <a:pt x="471678" y="598170"/>
                  </a:lnTo>
                  <a:lnTo>
                    <a:pt x="471678" y="596900"/>
                  </a:lnTo>
                  <a:lnTo>
                    <a:pt x="472821" y="596900"/>
                  </a:lnTo>
                  <a:lnTo>
                    <a:pt x="473964" y="595630"/>
                  </a:lnTo>
                  <a:lnTo>
                    <a:pt x="477393" y="594360"/>
                  </a:lnTo>
                  <a:lnTo>
                    <a:pt x="480822" y="591820"/>
                  </a:lnTo>
                  <a:lnTo>
                    <a:pt x="480822" y="565150"/>
                  </a:lnTo>
                  <a:lnTo>
                    <a:pt x="473964" y="565150"/>
                  </a:lnTo>
                  <a:lnTo>
                    <a:pt x="473964" y="588010"/>
                  </a:lnTo>
                  <a:lnTo>
                    <a:pt x="470535" y="593090"/>
                  </a:lnTo>
                  <a:lnTo>
                    <a:pt x="473964" y="593090"/>
                  </a:lnTo>
                  <a:lnTo>
                    <a:pt x="468249" y="596900"/>
                  </a:lnTo>
                  <a:lnTo>
                    <a:pt x="469963" y="593090"/>
                  </a:lnTo>
                  <a:lnTo>
                    <a:pt x="470535" y="591820"/>
                  </a:lnTo>
                  <a:lnTo>
                    <a:pt x="471678" y="589280"/>
                  </a:lnTo>
                  <a:lnTo>
                    <a:pt x="470535" y="588010"/>
                  </a:lnTo>
                  <a:lnTo>
                    <a:pt x="473964" y="588010"/>
                  </a:lnTo>
                  <a:lnTo>
                    <a:pt x="473964" y="565150"/>
                  </a:lnTo>
                  <a:lnTo>
                    <a:pt x="468249" y="565150"/>
                  </a:lnTo>
                  <a:lnTo>
                    <a:pt x="468249" y="586740"/>
                  </a:lnTo>
                  <a:lnTo>
                    <a:pt x="462534" y="590981"/>
                  </a:lnTo>
                  <a:lnTo>
                    <a:pt x="462534" y="610870"/>
                  </a:lnTo>
                  <a:lnTo>
                    <a:pt x="459105" y="613410"/>
                  </a:lnTo>
                  <a:lnTo>
                    <a:pt x="457962" y="609600"/>
                  </a:lnTo>
                  <a:lnTo>
                    <a:pt x="456819" y="609600"/>
                  </a:lnTo>
                  <a:lnTo>
                    <a:pt x="461391" y="607060"/>
                  </a:lnTo>
                  <a:lnTo>
                    <a:pt x="460248" y="610870"/>
                  </a:lnTo>
                  <a:lnTo>
                    <a:pt x="462534" y="610870"/>
                  </a:lnTo>
                  <a:lnTo>
                    <a:pt x="462534" y="590981"/>
                  </a:lnTo>
                  <a:lnTo>
                    <a:pt x="461391" y="591820"/>
                  </a:lnTo>
                  <a:lnTo>
                    <a:pt x="462076" y="588010"/>
                  </a:lnTo>
                  <a:lnTo>
                    <a:pt x="462534" y="585470"/>
                  </a:lnTo>
                  <a:lnTo>
                    <a:pt x="460248" y="584200"/>
                  </a:lnTo>
                  <a:lnTo>
                    <a:pt x="464820" y="581660"/>
                  </a:lnTo>
                  <a:lnTo>
                    <a:pt x="463677" y="586740"/>
                  </a:lnTo>
                  <a:lnTo>
                    <a:pt x="468249" y="586740"/>
                  </a:lnTo>
                  <a:lnTo>
                    <a:pt x="468249" y="565150"/>
                  </a:lnTo>
                  <a:lnTo>
                    <a:pt x="456819" y="565150"/>
                  </a:lnTo>
                  <a:lnTo>
                    <a:pt x="456819" y="588010"/>
                  </a:lnTo>
                  <a:lnTo>
                    <a:pt x="455803" y="590550"/>
                  </a:lnTo>
                  <a:lnTo>
                    <a:pt x="454533" y="593090"/>
                  </a:lnTo>
                  <a:lnTo>
                    <a:pt x="453517" y="593090"/>
                  </a:lnTo>
                  <a:lnTo>
                    <a:pt x="453517" y="590550"/>
                  </a:lnTo>
                  <a:lnTo>
                    <a:pt x="453517" y="589280"/>
                  </a:lnTo>
                  <a:lnTo>
                    <a:pt x="456819" y="588010"/>
                  </a:lnTo>
                  <a:lnTo>
                    <a:pt x="456819" y="565150"/>
                  </a:lnTo>
                  <a:lnTo>
                    <a:pt x="453517" y="565150"/>
                  </a:lnTo>
                  <a:lnTo>
                    <a:pt x="453517" y="575310"/>
                  </a:lnTo>
                  <a:lnTo>
                    <a:pt x="446709" y="580631"/>
                  </a:lnTo>
                  <a:lnTo>
                    <a:pt x="446874" y="581253"/>
                  </a:lnTo>
                  <a:lnTo>
                    <a:pt x="449961" y="580390"/>
                  </a:lnTo>
                  <a:lnTo>
                    <a:pt x="447675" y="584200"/>
                  </a:lnTo>
                  <a:lnTo>
                    <a:pt x="445389" y="585470"/>
                  </a:lnTo>
                  <a:lnTo>
                    <a:pt x="445389" y="586740"/>
                  </a:lnTo>
                  <a:lnTo>
                    <a:pt x="443103" y="585470"/>
                  </a:lnTo>
                  <a:lnTo>
                    <a:pt x="442087" y="585470"/>
                  </a:lnTo>
                  <a:lnTo>
                    <a:pt x="439801" y="585470"/>
                  </a:lnTo>
                  <a:lnTo>
                    <a:pt x="439801" y="586740"/>
                  </a:lnTo>
                  <a:lnTo>
                    <a:pt x="439801" y="589280"/>
                  </a:lnTo>
                  <a:lnTo>
                    <a:pt x="437515" y="590550"/>
                  </a:lnTo>
                  <a:lnTo>
                    <a:pt x="435229" y="590550"/>
                  </a:lnTo>
                  <a:lnTo>
                    <a:pt x="437515" y="588010"/>
                  </a:lnTo>
                  <a:lnTo>
                    <a:pt x="439801" y="586740"/>
                  </a:lnTo>
                  <a:lnTo>
                    <a:pt x="439801" y="585470"/>
                  </a:lnTo>
                  <a:lnTo>
                    <a:pt x="438658" y="585470"/>
                  </a:lnTo>
                  <a:lnTo>
                    <a:pt x="440944" y="580390"/>
                  </a:lnTo>
                  <a:lnTo>
                    <a:pt x="444373" y="580390"/>
                  </a:lnTo>
                  <a:lnTo>
                    <a:pt x="442087" y="585470"/>
                  </a:lnTo>
                  <a:lnTo>
                    <a:pt x="447370" y="583069"/>
                  </a:lnTo>
                  <a:lnTo>
                    <a:pt x="446989" y="581660"/>
                  </a:lnTo>
                  <a:lnTo>
                    <a:pt x="446874" y="581253"/>
                  </a:lnTo>
                  <a:lnTo>
                    <a:pt x="445389" y="581660"/>
                  </a:lnTo>
                  <a:lnTo>
                    <a:pt x="446709" y="580631"/>
                  </a:lnTo>
                  <a:lnTo>
                    <a:pt x="446659" y="580390"/>
                  </a:lnTo>
                  <a:lnTo>
                    <a:pt x="445389" y="580390"/>
                  </a:lnTo>
                  <a:lnTo>
                    <a:pt x="447675" y="576580"/>
                  </a:lnTo>
                  <a:lnTo>
                    <a:pt x="447675" y="577850"/>
                  </a:lnTo>
                  <a:lnTo>
                    <a:pt x="448945" y="576580"/>
                  </a:lnTo>
                  <a:lnTo>
                    <a:pt x="453517" y="575310"/>
                  </a:lnTo>
                  <a:lnTo>
                    <a:pt x="453517" y="565150"/>
                  </a:lnTo>
                  <a:lnTo>
                    <a:pt x="445389" y="565150"/>
                  </a:lnTo>
                  <a:lnTo>
                    <a:pt x="445389" y="571500"/>
                  </a:lnTo>
                  <a:lnTo>
                    <a:pt x="443103" y="575310"/>
                  </a:lnTo>
                  <a:lnTo>
                    <a:pt x="442087" y="576580"/>
                  </a:lnTo>
                  <a:lnTo>
                    <a:pt x="439801" y="576580"/>
                  </a:lnTo>
                  <a:lnTo>
                    <a:pt x="440944" y="574040"/>
                  </a:lnTo>
                  <a:lnTo>
                    <a:pt x="445389" y="571500"/>
                  </a:lnTo>
                  <a:lnTo>
                    <a:pt x="445389" y="565150"/>
                  </a:lnTo>
                  <a:lnTo>
                    <a:pt x="438658" y="565150"/>
                  </a:lnTo>
                  <a:lnTo>
                    <a:pt x="435229" y="565150"/>
                  </a:lnTo>
                  <a:lnTo>
                    <a:pt x="430657" y="567690"/>
                  </a:lnTo>
                  <a:lnTo>
                    <a:pt x="431800" y="566420"/>
                  </a:lnTo>
                  <a:lnTo>
                    <a:pt x="431800" y="565150"/>
                  </a:lnTo>
                  <a:lnTo>
                    <a:pt x="430657" y="566420"/>
                  </a:lnTo>
                  <a:lnTo>
                    <a:pt x="428371" y="566420"/>
                  </a:lnTo>
                  <a:lnTo>
                    <a:pt x="430657" y="565150"/>
                  </a:lnTo>
                  <a:lnTo>
                    <a:pt x="432943" y="563880"/>
                  </a:lnTo>
                  <a:lnTo>
                    <a:pt x="431800" y="562610"/>
                  </a:lnTo>
                  <a:lnTo>
                    <a:pt x="429514" y="562610"/>
                  </a:lnTo>
                  <a:lnTo>
                    <a:pt x="431800" y="561340"/>
                  </a:lnTo>
                  <a:lnTo>
                    <a:pt x="430657" y="561340"/>
                  </a:lnTo>
                  <a:lnTo>
                    <a:pt x="429514" y="561340"/>
                  </a:lnTo>
                  <a:lnTo>
                    <a:pt x="430085" y="560070"/>
                  </a:lnTo>
                  <a:lnTo>
                    <a:pt x="430657" y="558800"/>
                  </a:lnTo>
                  <a:lnTo>
                    <a:pt x="431800" y="558800"/>
                  </a:lnTo>
                  <a:lnTo>
                    <a:pt x="432943" y="557530"/>
                  </a:lnTo>
                  <a:lnTo>
                    <a:pt x="434086" y="557530"/>
                  </a:lnTo>
                  <a:lnTo>
                    <a:pt x="430657" y="561340"/>
                  </a:lnTo>
                  <a:lnTo>
                    <a:pt x="435229" y="560070"/>
                  </a:lnTo>
                  <a:lnTo>
                    <a:pt x="434086" y="563880"/>
                  </a:lnTo>
                  <a:lnTo>
                    <a:pt x="437515" y="561340"/>
                  </a:lnTo>
                  <a:lnTo>
                    <a:pt x="438658" y="563880"/>
                  </a:lnTo>
                  <a:lnTo>
                    <a:pt x="521703" y="563880"/>
                  </a:lnTo>
                  <a:lnTo>
                    <a:pt x="521335" y="564261"/>
                  </a:lnTo>
                  <a:lnTo>
                    <a:pt x="522490" y="563880"/>
                  </a:lnTo>
                  <a:lnTo>
                    <a:pt x="524065" y="563880"/>
                  </a:lnTo>
                  <a:lnTo>
                    <a:pt x="524256" y="564261"/>
                  </a:lnTo>
                  <a:lnTo>
                    <a:pt x="524256" y="558165"/>
                  </a:lnTo>
                  <a:lnTo>
                    <a:pt x="522033" y="558165"/>
                  </a:lnTo>
                  <a:lnTo>
                    <a:pt x="522224" y="557530"/>
                  </a:lnTo>
                  <a:lnTo>
                    <a:pt x="522986" y="554990"/>
                  </a:lnTo>
                  <a:lnTo>
                    <a:pt x="519557" y="557530"/>
                  </a:lnTo>
                  <a:lnTo>
                    <a:pt x="520319" y="556260"/>
                  </a:lnTo>
                  <a:lnTo>
                    <a:pt x="521843" y="553720"/>
                  </a:lnTo>
                  <a:lnTo>
                    <a:pt x="518414" y="553720"/>
                  </a:lnTo>
                  <a:lnTo>
                    <a:pt x="514985" y="556260"/>
                  </a:lnTo>
                  <a:lnTo>
                    <a:pt x="514985" y="554990"/>
                  </a:lnTo>
                  <a:lnTo>
                    <a:pt x="505841" y="554990"/>
                  </a:lnTo>
                  <a:lnTo>
                    <a:pt x="503555" y="554990"/>
                  </a:lnTo>
                  <a:lnTo>
                    <a:pt x="503555" y="556260"/>
                  </a:lnTo>
                  <a:lnTo>
                    <a:pt x="502412" y="554990"/>
                  </a:lnTo>
                  <a:lnTo>
                    <a:pt x="500126" y="556260"/>
                  </a:lnTo>
                  <a:lnTo>
                    <a:pt x="501269" y="554990"/>
                  </a:lnTo>
                  <a:lnTo>
                    <a:pt x="502412" y="553720"/>
                  </a:lnTo>
                  <a:lnTo>
                    <a:pt x="504685" y="552450"/>
                  </a:lnTo>
                  <a:lnTo>
                    <a:pt x="505841" y="551180"/>
                  </a:lnTo>
                  <a:lnTo>
                    <a:pt x="509270" y="549910"/>
                  </a:lnTo>
                  <a:lnTo>
                    <a:pt x="505841" y="553720"/>
                  </a:lnTo>
                  <a:lnTo>
                    <a:pt x="508127" y="552450"/>
                  </a:lnTo>
                  <a:lnTo>
                    <a:pt x="506742" y="553974"/>
                  </a:lnTo>
                  <a:lnTo>
                    <a:pt x="515442" y="553974"/>
                  </a:lnTo>
                  <a:lnTo>
                    <a:pt x="516128" y="552450"/>
                  </a:lnTo>
                  <a:lnTo>
                    <a:pt x="519557" y="548640"/>
                  </a:lnTo>
                  <a:lnTo>
                    <a:pt x="519557" y="546100"/>
                  </a:lnTo>
                  <a:lnTo>
                    <a:pt x="518414" y="547370"/>
                  </a:lnTo>
                  <a:lnTo>
                    <a:pt x="514985" y="547370"/>
                  </a:lnTo>
                  <a:lnTo>
                    <a:pt x="511556" y="549910"/>
                  </a:lnTo>
                  <a:lnTo>
                    <a:pt x="516128" y="549910"/>
                  </a:lnTo>
                  <a:lnTo>
                    <a:pt x="512699" y="552450"/>
                  </a:lnTo>
                  <a:lnTo>
                    <a:pt x="510413" y="549910"/>
                  </a:lnTo>
                  <a:lnTo>
                    <a:pt x="509270" y="548640"/>
                  </a:lnTo>
                  <a:lnTo>
                    <a:pt x="511556" y="546100"/>
                  </a:lnTo>
                  <a:lnTo>
                    <a:pt x="513842" y="544830"/>
                  </a:lnTo>
                  <a:lnTo>
                    <a:pt x="512699" y="548640"/>
                  </a:lnTo>
                  <a:lnTo>
                    <a:pt x="514985" y="546100"/>
                  </a:lnTo>
                  <a:lnTo>
                    <a:pt x="515366" y="544830"/>
                  </a:lnTo>
                  <a:lnTo>
                    <a:pt x="516128" y="542290"/>
                  </a:lnTo>
                  <a:lnTo>
                    <a:pt x="508127" y="543560"/>
                  </a:lnTo>
                  <a:lnTo>
                    <a:pt x="513842" y="543560"/>
                  </a:lnTo>
                  <a:lnTo>
                    <a:pt x="501269" y="549910"/>
                  </a:lnTo>
                  <a:lnTo>
                    <a:pt x="500126" y="554990"/>
                  </a:lnTo>
                  <a:lnTo>
                    <a:pt x="496684" y="554990"/>
                  </a:lnTo>
                  <a:lnTo>
                    <a:pt x="497459" y="553720"/>
                  </a:lnTo>
                  <a:lnTo>
                    <a:pt x="498221" y="552450"/>
                  </a:lnTo>
                  <a:lnTo>
                    <a:pt x="498983" y="551180"/>
                  </a:lnTo>
                  <a:lnTo>
                    <a:pt x="499541" y="549910"/>
                  </a:lnTo>
                  <a:lnTo>
                    <a:pt x="500126" y="548640"/>
                  </a:lnTo>
                  <a:lnTo>
                    <a:pt x="504698" y="546100"/>
                  </a:lnTo>
                  <a:lnTo>
                    <a:pt x="503555" y="548640"/>
                  </a:lnTo>
                  <a:lnTo>
                    <a:pt x="505841" y="546100"/>
                  </a:lnTo>
                  <a:lnTo>
                    <a:pt x="506984" y="543560"/>
                  </a:lnTo>
                  <a:lnTo>
                    <a:pt x="508127" y="543560"/>
                  </a:lnTo>
                  <a:lnTo>
                    <a:pt x="509841" y="539750"/>
                  </a:lnTo>
                  <a:lnTo>
                    <a:pt x="510413" y="538480"/>
                  </a:lnTo>
                  <a:lnTo>
                    <a:pt x="505841" y="538480"/>
                  </a:lnTo>
                  <a:lnTo>
                    <a:pt x="500126" y="539750"/>
                  </a:lnTo>
                  <a:lnTo>
                    <a:pt x="503555" y="534670"/>
                  </a:lnTo>
                  <a:lnTo>
                    <a:pt x="498983" y="537210"/>
                  </a:lnTo>
                  <a:lnTo>
                    <a:pt x="500126" y="534670"/>
                  </a:lnTo>
                  <a:lnTo>
                    <a:pt x="501269" y="534670"/>
                  </a:lnTo>
                  <a:lnTo>
                    <a:pt x="501269" y="533400"/>
                  </a:lnTo>
                  <a:lnTo>
                    <a:pt x="503555" y="533400"/>
                  </a:lnTo>
                  <a:lnTo>
                    <a:pt x="504698" y="530860"/>
                  </a:lnTo>
                  <a:lnTo>
                    <a:pt x="505828" y="529590"/>
                  </a:lnTo>
                  <a:lnTo>
                    <a:pt x="498983" y="533400"/>
                  </a:lnTo>
                  <a:lnTo>
                    <a:pt x="499795" y="532130"/>
                  </a:lnTo>
                  <a:lnTo>
                    <a:pt x="500608" y="530860"/>
                  </a:lnTo>
                  <a:lnTo>
                    <a:pt x="503059" y="527050"/>
                  </a:lnTo>
                  <a:lnTo>
                    <a:pt x="504190" y="525310"/>
                  </a:lnTo>
                  <a:lnTo>
                    <a:pt x="504190" y="526161"/>
                  </a:lnTo>
                  <a:lnTo>
                    <a:pt x="507377" y="524916"/>
                  </a:lnTo>
                  <a:lnTo>
                    <a:pt x="507314" y="526161"/>
                  </a:lnTo>
                  <a:lnTo>
                    <a:pt x="506984" y="527418"/>
                  </a:lnTo>
                  <a:lnTo>
                    <a:pt x="509397" y="526161"/>
                  </a:lnTo>
                  <a:lnTo>
                    <a:pt x="508127" y="524764"/>
                  </a:lnTo>
                  <a:lnTo>
                    <a:pt x="510794" y="521716"/>
                  </a:lnTo>
                  <a:lnTo>
                    <a:pt x="505587" y="523113"/>
                  </a:lnTo>
                  <a:lnTo>
                    <a:pt x="505587" y="524764"/>
                  </a:lnTo>
                  <a:lnTo>
                    <a:pt x="504532" y="524764"/>
                  </a:lnTo>
                  <a:lnTo>
                    <a:pt x="504698" y="524510"/>
                  </a:lnTo>
                  <a:lnTo>
                    <a:pt x="504393" y="524764"/>
                  </a:lnTo>
                  <a:lnTo>
                    <a:pt x="504190" y="524764"/>
                  </a:lnTo>
                  <a:lnTo>
                    <a:pt x="504190" y="524941"/>
                  </a:lnTo>
                  <a:lnTo>
                    <a:pt x="500126" y="528320"/>
                  </a:lnTo>
                  <a:lnTo>
                    <a:pt x="502412" y="527050"/>
                  </a:lnTo>
                  <a:lnTo>
                    <a:pt x="498983" y="530860"/>
                  </a:lnTo>
                  <a:lnTo>
                    <a:pt x="498983" y="529590"/>
                  </a:lnTo>
                  <a:lnTo>
                    <a:pt x="497967" y="530161"/>
                  </a:lnTo>
                  <a:lnTo>
                    <a:pt x="497967" y="546100"/>
                  </a:lnTo>
                  <a:lnTo>
                    <a:pt x="497967" y="547370"/>
                  </a:lnTo>
                  <a:lnTo>
                    <a:pt x="496697" y="548640"/>
                  </a:lnTo>
                  <a:lnTo>
                    <a:pt x="496697" y="553720"/>
                  </a:lnTo>
                  <a:lnTo>
                    <a:pt x="492125" y="556260"/>
                  </a:lnTo>
                  <a:lnTo>
                    <a:pt x="492125" y="557530"/>
                  </a:lnTo>
                  <a:lnTo>
                    <a:pt x="489839" y="558800"/>
                  </a:lnTo>
                  <a:lnTo>
                    <a:pt x="489839" y="557530"/>
                  </a:lnTo>
                  <a:lnTo>
                    <a:pt x="490461" y="556260"/>
                  </a:lnTo>
                  <a:lnTo>
                    <a:pt x="491096" y="554990"/>
                  </a:lnTo>
                  <a:lnTo>
                    <a:pt x="494398" y="554990"/>
                  </a:lnTo>
                  <a:lnTo>
                    <a:pt x="495681" y="553720"/>
                  </a:lnTo>
                  <a:lnTo>
                    <a:pt x="496697" y="553720"/>
                  </a:lnTo>
                  <a:lnTo>
                    <a:pt x="496697" y="548640"/>
                  </a:lnTo>
                  <a:lnTo>
                    <a:pt x="494411" y="549910"/>
                  </a:lnTo>
                  <a:lnTo>
                    <a:pt x="494411" y="548640"/>
                  </a:lnTo>
                  <a:lnTo>
                    <a:pt x="495681" y="547370"/>
                  </a:lnTo>
                  <a:lnTo>
                    <a:pt x="497967" y="546100"/>
                  </a:lnTo>
                  <a:lnTo>
                    <a:pt x="497967" y="530161"/>
                  </a:lnTo>
                  <a:lnTo>
                    <a:pt x="494411" y="532130"/>
                  </a:lnTo>
                  <a:lnTo>
                    <a:pt x="496697" y="528320"/>
                  </a:lnTo>
                  <a:lnTo>
                    <a:pt x="500126" y="527050"/>
                  </a:lnTo>
                  <a:lnTo>
                    <a:pt x="496697" y="527050"/>
                  </a:lnTo>
                  <a:lnTo>
                    <a:pt x="497967" y="524510"/>
                  </a:lnTo>
                  <a:lnTo>
                    <a:pt x="495681" y="524510"/>
                  </a:lnTo>
                  <a:lnTo>
                    <a:pt x="495681" y="527050"/>
                  </a:lnTo>
                  <a:lnTo>
                    <a:pt x="493395" y="527050"/>
                  </a:lnTo>
                  <a:lnTo>
                    <a:pt x="494411" y="525780"/>
                  </a:lnTo>
                  <a:lnTo>
                    <a:pt x="493395" y="525780"/>
                  </a:lnTo>
                  <a:lnTo>
                    <a:pt x="491109" y="528320"/>
                  </a:lnTo>
                  <a:lnTo>
                    <a:pt x="494398" y="529590"/>
                  </a:lnTo>
                  <a:lnTo>
                    <a:pt x="489839" y="533400"/>
                  </a:lnTo>
                  <a:lnTo>
                    <a:pt x="490156" y="532130"/>
                  </a:lnTo>
                  <a:lnTo>
                    <a:pt x="491109" y="528320"/>
                  </a:lnTo>
                  <a:lnTo>
                    <a:pt x="481965" y="532130"/>
                  </a:lnTo>
                  <a:lnTo>
                    <a:pt x="483336" y="530860"/>
                  </a:lnTo>
                  <a:lnTo>
                    <a:pt x="488823" y="525780"/>
                  </a:lnTo>
                  <a:lnTo>
                    <a:pt x="487553" y="525780"/>
                  </a:lnTo>
                  <a:lnTo>
                    <a:pt x="486537" y="527050"/>
                  </a:lnTo>
                  <a:lnTo>
                    <a:pt x="485267" y="528320"/>
                  </a:lnTo>
                  <a:lnTo>
                    <a:pt x="486105" y="525780"/>
                  </a:lnTo>
                  <a:lnTo>
                    <a:pt x="486295" y="525208"/>
                  </a:lnTo>
                  <a:lnTo>
                    <a:pt x="485267" y="525780"/>
                  </a:lnTo>
                  <a:lnTo>
                    <a:pt x="486397" y="524560"/>
                  </a:lnTo>
                  <a:lnTo>
                    <a:pt x="483108" y="525780"/>
                  </a:lnTo>
                  <a:lnTo>
                    <a:pt x="486537" y="523240"/>
                  </a:lnTo>
                  <a:lnTo>
                    <a:pt x="488302" y="522262"/>
                  </a:lnTo>
                  <a:lnTo>
                    <a:pt x="488823" y="520700"/>
                  </a:lnTo>
                  <a:lnTo>
                    <a:pt x="487629" y="520700"/>
                  </a:lnTo>
                  <a:lnTo>
                    <a:pt x="485267" y="523240"/>
                  </a:lnTo>
                  <a:lnTo>
                    <a:pt x="481965" y="524510"/>
                  </a:lnTo>
                  <a:lnTo>
                    <a:pt x="483108" y="521970"/>
                  </a:lnTo>
                  <a:lnTo>
                    <a:pt x="480822" y="521970"/>
                  </a:lnTo>
                  <a:lnTo>
                    <a:pt x="484251" y="518160"/>
                  </a:lnTo>
                  <a:lnTo>
                    <a:pt x="486537" y="518160"/>
                  </a:lnTo>
                  <a:lnTo>
                    <a:pt x="488061" y="515620"/>
                  </a:lnTo>
                  <a:lnTo>
                    <a:pt x="488823" y="514350"/>
                  </a:lnTo>
                  <a:lnTo>
                    <a:pt x="486537" y="514350"/>
                  </a:lnTo>
                  <a:lnTo>
                    <a:pt x="486537" y="513080"/>
                  </a:lnTo>
                  <a:lnTo>
                    <a:pt x="484251" y="513080"/>
                  </a:lnTo>
                  <a:lnTo>
                    <a:pt x="484251" y="514350"/>
                  </a:lnTo>
                  <a:lnTo>
                    <a:pt x="481965" y="515620"/>
                  </a:lnTo>
                  <a:lnTo>
                    <a:pt x="482790" y="514350"/>
                  </a:lnTo>
                  <a:lnTo>
                    <a:pt x="485267" y="510540"/>
                  </a:lnTo>
                  <a:lnTo>
                    <a:pt x="477393" y="510540"/>
                  </a:lnTo>
                  <a:lnTo>
                    <a:pt x="480822" y="505460"/>
                  </a:lnTo>
                  <a:lnTo>
                    <a:pt x="478536" y="506730"/>
                  </a:lnTo>
                  <a:lnTo>
                    <a:pt x="477393" y="509270"/>
                  </a:lnTo>
                  <a:lnTo>
                    <a:pt x="475107" y="510540"/>
                  </a:lnTo>
                  <a:lnTo>
                    <a:pt x="472821" y="509270"/>
                  </a:lnTo>
                  <a:lnTo>
                    <a:pt x="475678" y="508000"/>
                  </a:lnTo>
                  <a:lnTo>
                    <a:pt x="478536" y="506730"/>
                  </a:lnTo>
                  <a:lnTo>
                    <a:pt x="476250" y="505460"/>
                  </a:lnTo>
                  <a:lnTo>
                    <a:pt x="475107" y="506730"/>
                  </a:lnTo>
                  <a:lnTo>
                    <a:pt x="475107" y="508000"/>
                  </a:lnTo>
                  <a:lnTo>
                    <a:pt x="473964" y="508000"/>
                  </a:lnTo>
                  <a:lnTo>
                    <a:pt x="473964" y="505460"/>
                  </a:lnTo>
                  <a:lnTo>
                    <a:pt x="475107" y="504190"/>
                  </a:lnTo>
                  <a:lnTo>
                    <a:pt x="472821" y="504190"/>
                  </a:lnTo>
                  <a:lnTo>
                    <a:pt x="470535" y="506730"/>
                  </a:lnTo>
                  <a:lnTo>
                    <a:pt x="470535" y="508000"/>
                  </a:lnTo>
                  <a:lnTo>
                    <a:pt x="468249" y="509701"/>
                  </a:lnTo>
                  <a:lnTo>
                    <a:pt x="468249" y="511810"/>
                  </a:lnTo>
                  <a:lnTo>
                    <a:pt x="467106" y="511810"/>
                  </a:lnTo>
                  <a:lnTo>
                    <a:pt x="463677" y="514350"/>
                  </a:lnTo>
                  <a:lnTo>
                    <a:pt x="465963" y="509270"/>
                  </a:lnTo>
                  <a:lnTo>
                    <a:pt x="465963" y="505460"/>
                  </a:lnTo>
                  <a:lnTo>
                    <a:pt x="470535" y="502920"/>
                  </a:lnTo>
                  <a:lnTo>
                    <a:pt x="468249" y="506730"/>
                  </a:lnTo>
                  <a:lnTo>
                    <a:pt x="470535" y="505460"/>
                  </a:lnTo>
                  <a:lnTo>
                    <a:pt x="470535" y="504190"/>
                  </a:lnTo>
                  <a:lnTo>
                    <a:pt x="472821" y="504190"/>
                  </a:lnTo>
                  <a:lnTo>
                    <a:pt x="470992" y="500380"/>
                  </a:lnTo>
                  <a:lnTo>
                    <a:pt x="466813" y="496570"/>
                  </a:lnTo>
                  <a:lnTo>
                    <a:pt x="464781" y="494030"/>
                  </a:lnTo>
                  <a:lnTo>
                    <a:pt x="467664" y="490855"/>
                  </a:lnTo>
                  <a:lnTo>
                    <a:pt x="467106" y="490220"/>
                  </a:lnTo>
                  <a:lnTo>
                    <a:pt x="469392" y="488950"/>
                  </a:lnTo>
                  <a:lnTo>
                    <a:pt x="468249" y="488950"/>
                  </a:lnTo>
                  <a:lnTo>
                    <a:pt x="470535" y="487680"/>
                  </a:lnTo>
                  <a:lnTo>
                    <a:pt x="471678" y="488950"/>
                  </a:lnTo>
                  <a:lnTo>
                    <a:pt x="470535" y="490220"/>
                  </a:lnTo>
                  <a:lnTo>
                    <a:pt x="469392" y="494030"/>
                  </a:lnTo>
                  <a:lnTo>
                    <a:pt x="472236" y="492760"/>
                  </a:lnTo>
                  <a:lnTo>
                    <a:pt x="473189" y="492340"/>
                  </a:lnTo>
                  <a:lnTo>
                    <a:pt x="471678" y="492760"/>
                  </a:lnTo>
                  <a:lnTo>
                    <a:pt x="475107" y="488950"/>
                  </a:lnTo>
                  <a:lnTo>
                    <a:pt x="475107" y="487680"/>
                  </a:lnTo>
                  <a:lnTo>
                    <a:pt x="475107" y="486410"/>
                  </a:lnTo>
                  <a:lnTo>
                    <a:pt x="478536" y="485140"/>
                  </a:lnTo>
                  <a:lnTo>
                    <a:pt x="480822" y="483870"/>
                  </a:lnTo>
                  <a:lnTo>
                    <a:pt x="481965" y="482600"/>
                  </a:lnTo>
                  <a:lnTo>
                    <a:pt x="476250" y="485140"/>
                  </a:lnTo>
                  <a:lnTo>
                    <a:pt x="477393" y="480060"/>
                  </a:lnTo>
                  <a:lnTo>
                    <a:pt x="475107" y="482600"/>
                  </a:lnTo>
                  <a:lnTo>
                    <a:pt x="475107" y="477520"/>
                  </a:lnTo>
                  <a:lnTo>
                    <a:pt x="475107" y="476250"/>
                  </a:lnTo>
                  <a:lnTo>
                    <a:pt x="471678" y="477202"/>
                  </a:lnTo>
                  <a:lnTo>
                    <a:pt x="471678" y="477520"/>
                  </a:lnTo>
                  <a:lnTo>
                    <a:pt x="470535" y="477520"/>
                  </a:lnTo>
                  <a:lnTo>
                    <a:pt x="471678" y="477202"/>
                  </a:lnTo>
                  <a:lnTo>
                    <a:pt x="471678" y="476250"/>
                  </a:lnTo>
                  <a:lnTo>
                    <a:pt x="470535" y="476250"/>
                  </a:lnTo>
                  <a:lnTo>
                    <a:pt x="471678" y="474980"/>
                  </a:lnTo>
                  <a:lnTo>
                    <a:pt x="469392" y="476250"/>
                  </a:lnTo>
                  <a:lnTo>
                    <a:pt x="467106" y="478790"/>
                  </a:lnTo>
                  <a:lnTo>
                    <a:pt x="469392" y="478790"/>
                  </a:lnTo>
                  <a:lnTo>
                    <a:pt x="469392" y="480060"/>
                  </a:lnTo>
                  <a:lnTo>
                    <a:pt x="470535" y="481330"/>
                  </a:lnTo>
                  <a:lnTo>
                    <a:pt x="468249" y="482600"/>
                  </a:lnTo>
                  <a:lnTo>
                    <a:pt x="468249" y="485140"/>
                  </a:lnTo>
                  <a:lnTo>
                    <a:pt x="465963" y="485140"/>
                  </a:lnTo>
                  <a:lnTo>
                    <a:pt x="465963" y="487680"/>
                  </a:lnTo>
                  <a:lnTo>
                    <a:pt x="464820" y="488950"/>
                  </a:lnTo>
                  <a:lnTo>
                    <a:pt x="463677" y="491490"/>
                  </a:lnTo>
                  <a:lnTo>
                    <a:pt x="462534" y="490220"/>
                  </a:lnTo>
                  <a:lnTo>
                    <a:pt x="461391" y="490220"/>
                  </a:lnTo>
                  <a:lnTo>
                    <a:pt x="457962" y="494030"/>
                  </a:lnTo>
                  <a:lnTo>
                    <a:pt x="461391" y="491490"/>
                  </a:lnTo>
                  <a:lnTo>
                    <a:pt x="463677" y="495300"/>
                  </a:lnTo>
                  <a:lnTo>
                    <a:pt x="462534" y="496570"/>
                  </a:lnTo>
                  <a:lnTo>
                    <a:pt x="462534" y="500380"/>
                  </a:lnTo>
                  <a:lnTo>
                    <a:pt x="460248" y="502920"/>
                  </a:lnTo>
                  <a:lnTo>
                    <a:pt x="457962" y="502920"/>
                  </a:lnTo>
                  <a:lnTo>
                    <a:pt x="456819" y="501650"/>
                  </a:lnTo>
                  <a:lnTo>
                    <a:pt x="457962" y="500380"/>
                  </a:lnTo>
                  <a:lnTo>
                    <a:pt x="462534" y="500380"/>
                  </a:lnTo>
                  <a:lnTo>
                    <a:pt x="462534" y="496570"/>
                  </a:lnTo>
                  <a:lnTo>
                    <a:pt x="461391" y="497840"/>
                  </a:lnTo>
                  <a:lnTo>
                    <a:pt x="456819" y="500380"/>
                  </a:lnTo>
                  <a:lnTo>
                    <a:pt x="457581" y="497840"/>
                  </a:lnTo>
                  <a:lnTo>
                    <a:pt x="457962" y="496570"/>
                  </a:lnTo>
                  <a:lnTo>
                    <a:pt x="456819" y="495300"/>
                  </a:lnTo>
                  <a:lnTo>
                    <a:pt x="453275" y="497840"/>
                  </a:lnTo>
                  <a:lnTo>
                    <a:pt x="452907" y="495300"/>
                  </a:lnTo>
                  <a:lnTo>
                    <a:pt x="453351" y="491490"/>
                  </a:lnTo>
                  <a:lnTo>
                    <a:pt x="452247" y="488950"/>
                  </a:lnTo>
                  <a:lnTo>
                    <a:pt x="456819" y="488950"/>
                  </a:lnTo>
                  <a:lnTo>
                    <a:pt x="455790" y="490220"/>
                  </a:lnTo>
                  <a:lnTo>
                    <a:pt x="454533" y="491490"/>
                  </a:lnTo>
                  <a:lnTo>
                    <a:pt x="457949" y="490220"/>
                  </a:lnTo>
                  <a:lnTo>
                    <a:pt x="458343" y="488950"/>
                  </a:lnTo>
                  <a:lnTo>
                    <a:pt x="459105" y="486410"/>
                  </a:lnTo>
                  <a:lnTo>
                    <a:pt x="462534" y="485140"/>
                  </a:lnTo>
                  <a:lnTo>
                    <a:pt x="460248" y="488950"/>
                  </a:lnTo>
                  <a:lnTo>
                    <a:pt x="455803" y="491490"/>
                  </a:lnTo>
                  <a:lnTo>
                    <a:pt x="456819" y="491490"/>
                  </a:lnTo>
                  <a:lnTo>
                    <a:pt x="461810" y="489267"/>
                  </a:lnTo>
                  <a:lnTo>
                    <a:pt x="462534" y="487680"/>
                  </a:lnTo>
                  <a:lnTo>
                    <a:pt x="465963" y="487680"/>
                  </a:lnTo>
                  <a:lnTo>
                    <a:pt x="465963" y="485140"/>
                  </a:lnTo>
                  <a:lnTo>
                    <a:pt x="468249" y="482600"/>
                  </a:lnTo>
                  <a:lnTo>
                    <a:pt x="469392" y="481330"/>
                  </a:lnTo>
                  <a:lnTo>
                    <a:pt x="462534" y="481330"/>
                  </a:lnTo>
                  <a:lnTo>
                    <a:pt x="464820" y="478790"/>
                  </a:lnTo>
                  <a:lnTo>
                    <a:pt x="465963" y="477520"/>
                  </a:lnTo>
                  <a:lnTo>
                    <a:pt x="467106" y="477520"/>
                  </a:lnTo>
                  <a:lnTo>
                    <a:pt x="469392" y="474980"/>
                  </a:lnTo>
                  <a:lnTo>
                    <a:pt x="469392" y="473710"/>
                  </a:lnTo>
                  <a:lnTo>
                    <a:pt x="469392" y="472440"/>
                  </a:lnTo>
                  <a:lnTo>
                    <a:pt x="465963" y="472440"/>
                  </a:lnTo>
                  <a:lnTo>
                    <a:pt x="465963" y="473710"/>
                  </a:lnTo>
                  <a:lnTo>
                    <a:pt x="463677" y="477520"/>
                  </a:lnTo>
                  <a:lnTo>
                    <a:pt x="462534" y="477520"/>
                  </a:lnTo>
                  <a:lnTo>
                    <a:pt x="463677" y="476250"/>
                  </a:lnTo>
                  <a:lnTo>
                    <a:pt x="463677" y="474980"/>
                  </a:lnTo>
                  <a:lnTo>
                    <a:pt x="462534" y="476250"/>
                  </a:lnTo>
                  <a:lnTo>
                    <a:pt x="461391" y="476250"/>
                  </a:lnTo>
                  <a:lnTo>
                    <a:pt x="461391" y="481330"/>
                  </a:lnTo>
                  <a:lnTo>
                    <a:pt x="460248" y="482600"/>
                  </a:lnTo>
                  <a:lnTo>
                    <a:pt x="461391" y="485140"/>
                  </a:lnTo>
                  <a:lnTo>
                    <a:pt x="457962" y="486410"/>
                  </a:lnTo>
                  <a:lnTo>
                    <a:pt x="459105" y="485140"/>
                  </a:lnTo>
                  <a:lnTo>
                    <a:pt x="460248" y="483870"/>
                  </a:lnTo>
                  <a:lnTo>
                    <a:pt x="460248" y="482600"/>
                  </a:lnTo>
                  <a:lnTo>
                    <a:pt x="456819" y="482600"/>
                  </a:lnTo>
                  <a:lnTo>
                    <a:pt x="457962" y="481330"/>
                  </a:lnTo>
                  <a:lnTo>
                    <a:pt x="461391" y="481330"/>
                  </a:lnTo>
                  <a:lnTo>
                    <a:pt x="461391" y="476250"/>
                  </a:lnTo>
                  <a:lnTo>
                    <a:pt x="463677" y="473710"/>
                  </a:lnTo>
                  <a:lnTo>
                    <a:pt x="465963" y="473710"/>
                  </a:lnTo>
                  <a:lnTo>
                    <a:pt x="465963" y="472440"/>
                  </a:lnTo>
                  <a:lnTo>
                    <a:pt x="463677" y="472440"/>
                  </a:lnTo>
                  <a:lnTo>
                    <a:pt x="468249" y="468630"/>
                  </a:lnTo>
                  <a:lnTo>
                    <a:pt x="464820" y="469900"/>
                  </a:lnTo>
                  <a:lnTo>
                    <a:pt x="461391" y="472440"/>
                  </a:lnTo>
                  <a:lnTo>
                    <a:pt x="464820" y="467360"/>
                  </a:lnTo>
                  <a:lnTo>
                    <a:pt x="462534" y="467360"/>
                  </a:lnTo>
                  <a:lnTo>
                    <a:pt x="462534" y="468630"/>
                  </a:lnTo>
                  <a:lnTo>
                    <a:pt x="460248" y="468630"/>
                  </a:lnTo>
                  <a:lnTo>
                    <a:pt x="459676" y="469582"/>
                  </a:lnTo>
                  <a:lnTo>
                    <a:pt x="460248" y="469900"/>
                  </a:lnTo>
                  <a:lnTo>
                    <a:pt x="459079" y="470573"/>
                  </a:lnTo>
                  <a:lnTo>
                    <a:pt x="458406" y="471703"/>
                  </a:lnTo>
                  <a:lnTo>
                    <a:pt x="459574" y="471360"/>
                  </a:lnTo>
                  <a:lnTo>
                    <a:pt x="463677" y="468630"/>
                  </a:lnTo>
                  <a:lnTo>
                    <a:pt x="460248" y="471170"/>
                  </a:lnTo>
                  <a:lnTo>
                    <a:pt x="459574" y="471360"/>
                  </a:lnTo>
                  <a:lnTo>
                    <a:pt x="457962" y="472440"/>
                  </a:lnTo>
                  <a:lnTo>
                    <a:pt x="458406" y="471703"/>
                  </a:lnTo>
                  <a:lnTo>
                    <a:pt x="455803" y="472440"/>
                  </a:lnTo>
                  <a:lnTo>
                    <a:pt x="460248" y="473710"/>
                  </a:lnTo>
                  <a:lnTo>
                    <a:pt x="457962" y="474980"/>
                  </a:lnTo>
                  <a:lnTo>
                    <a:pt x="456247" y="474980"/>
                  </a:lnTo>
                  <a:lnTo>
                    <a:pt x="454533" y="478790"/>
                  </a:lnTo>
                  <a:lnTo>
                    <a:pt x="455193" y="479539"/>
                  </a:lnTo>
                  <a:lnTo>
                    <a:pt x="456819" y="478790"/>
                  </a:lnTo>
                  <a:lnTo>
                    <a:pt x="455561" y="479933"/>
                  </a:lnTo>
                  <a:lnTo>
                    <a:pt x="456819" y="481330"/>
                  </a:lnTo>
                  <a:lnTo>
                    <a:pt x="451231" y="483870"/>
                  </a:lnTo>
                  <a:lnTo>
                    <a:pt x="455561" y="479933"/>
                  </a:lnTo>
                  <a:lnTo>
                    <a:pt x="455193" y="479539"/>
                  </a:lnTo>
                  <a:lnTo>
                    <a:pt x="451231" y="481330"/>
                  </a:lnTo>
                  <a:lnTo>
                    <a:pt x="451231" y="478790"/>
                  </a:lnTo>
                  <a:lnTo>
                    <a:pt x="452247" y="478790"/>
                  </a:lnTo>
                  <a:lnTo>
                    <a:pt x="454533" y="477520"/>
                  </a:lnTo>
                  <a:lnTo>
                    <a:pt x="451739" y="477520"/>
                  </a:lnTo>
                  <a:lnTo>
                    <a:pt x="449961" y="478790"/>
                  </a:lnTo>
                  <a:lnTo>
                    <a:pt x="449961" y="480060"/>
                  </a:lnTo>
                  <a:lnTo>
                    <a:pt x="447675" y="483870"/>
                  </a:lnTo>
                  <a:lnTo>
                    <a:pt x="449961" y="481330"/>
                  </a:lnTo>
                  <a:lnTo>
                    <a:pt x="448945" y="485140"/>
                  </a:lnTo>
                  <a:lnTo>
                    <a:pt x="446659" y="483870"/>
                  </a:lnTo>
                  <a:lnTo>
                    <a:pt x="446659" y="481330"/>
                  </a:lnTo>
                  <a:lnTo>
                    <a:pt x="449961" y="480060"/>
                  </a:lnTo>
                  <a:lnTo>
                    <a:pt x="449961" y="478790"/>
                  </a:lnTo>
                  <a:lnTo>
                    <a:pt x="451231" y="477520"/>
                  </a:lnTo>
                  <a:lnTo>
                    <a:pt x="448945" y="477520"/>
                  </a:lnTo>
                  <a:lnTo>
                    <a:pt x="452247" y="474980"/>
                  </a:lnTo>
                  <a:lnTo>
                    <a:pt x="449961" y="473710"/>
                  </a:lnTo>
                  <a:lnTo>
                    <a:pt x="448284" y="477443"/>
                  </a:lnTo>
                  <a:lnTo>
                    <a:pt x="449961" y="476046"/>
                  </a:lnTo>
                  <a:lnTo>
                    <a:pt x="449961" y="474980"/>
                  </a:lnTo>
                  <a:lnTo>
                    <a:pt x="451231" y="474980"/>
                  </a:lnTo>
                  <a:lnTo>
                    <a:pt x="449961" y="476046"/>
                  </a:lnTo>
                  <a:lnTo>
                    <a:pt x="449961" y="476250"/>
                  </a:lnTo>
                  <a:lnTo>
                    <a:pt x="448208" y="477596"/>
                  </a:lnTo>
                  <a:lnTo>
                    <a:pt x="447675" y="478790"/>
                  </a:lnTo>
                  <a:lnTo>
                    <a:pt x="444373" y="480060"/>
                  </a:lnTo>
                  <a:lnTo>
                    <a:pt x="445389" y="478790"/>
                  </a:lnTo>
                  <a:lnTo>
                    <a:pt x="440944" y="480060"/>
                  </a:lnTo>
                  <a:lnTo>
                    <a:pt x="442087" y="477520"/>
                  </a:lnTo>
                  <a:lnTo>
                    <a:pt x="439801" y="477520"/>
                  </a:lnTo>
                  <a:lnTo>
                    <a:pt x="438658" y="474980"/>
                  </a:lnTo>
                  <a:lnTo>
                    <a:pt x="437515" y="473710"/>
                  </a:lnTo>
                  <a:lnTo>
                    <a:pt x="438658" y="471170"/>
                  </a:lnTo>
                  <a:lnTo>
                    <a:pt x="440867" y="469900"/>
                  </a:lnTo>
                  <a:lnTo>
                    <a:pt x="443103" y="468630"/>
                  </a:lnTo>
                  <a:lnTo>
                    <a:pt x="443103" y="469900"/>
                  </a:lnTo>
                  <a:lnTo>
                    <a:pt x="442087" y="471170"/>
                  </a:lnTo>
                  <a:lnTo>
                    <a:pt x="440944" y="472440"/>
                  </a:lnTo>
                  <a:lnTo>
                    <a:pt x="442087" y="473710"/>
                  </a:lnTo>
                  <a:lnTo>
                    <a:pt x="443103" y="472440"/>
                  </a:lnTo>
                  <a:lnTo>
                    <a:pt x="444373" y="473710"/>
                  </a:lnTo>
                  <a:lnTo>
                    <a:pt x="442087" y="474980"/>
                  </a:lnTo>
                  <a:lnTo>
                    <a:pt x="442087" y="477520"/>
                  </a:lnTo>
                  <a:lnTo>
                    <a:pt x="443103" y="477520"/>
                  </a:lnTo>
                  <a:lnTo>
                    <a:pt x="444373" y="476250"/>
                  </a:lnTo>
                  <a:lnTo>
                    <a:pt x="445389" y="474980"/>
                  </a:lnTo>
                  <a:lnTo>
                    <a:pt x="443103" y="478790"/>
                  </a:lnTo>
                  <a:lnTo>
                    <a:pt x="445389" y="477520"/>
                  </a:lnTo>
                  <a:lnTo>
                    <a:pt x="445389" y="478790"/>
                  </a:lnTo>
                  <a:lnTo>
                    <a:pt x="446659" y="478790"/>
                  </a:lnTo>
                  <a:lnTo>
                    <a:pt x="446659" y="477520"/>
                  </a:lnTo>
                  <a:lnTo>
                    <a:pt x="447675" y="474980"/>
                  </a:lnTo>
                  <a:lnTo>
                    <a:pt x="448945" y="473710"/>
                  </a:lnTo>
                  <a:lnTo>
                    <a:pt x="449961" y="472440"/>
                  </a:lnTo>
                  <a:lnTo>
                    <a:pt x="448945" y="472440"/>
                  </a:lnTo>
                  <a:lnTo>
                    <a:pt x="448310" y="472224"/>
                  </a:lnTo>
                  <a:lnTo>
                    <a:pt x="447675" y="472440"/>
                  </a:lnTo>
                  <a:lnTo>
                    <a:pt x="447890" y="472071"/>
                  </a:lnTo>
                  <a:lnTo>
                    <a:pt x="445389" y="471170"/>
                  </a:lnTo>
                  <a:lnTo>
                    <a:pt x="446303" y="470662"/>
                  </a:lnTo>
                  <a:lnTo>
                    <a:pt x="443103" y="466090"/>
                  </a:lnTo>
                  <a:lnTo>
                    <a:pt x="444373" y="463550"/>
                  </a:lnTo>
                  <a:lnTo>
                    <a:pt x="444373" y="462280"/>
                  </a:lnTo>
                  <a:lnTo>
                    <a:pt x="446659" y="461010"/>
                  </a:lnTo>
                  <a:lnTo>
                    <a:pt x="444373" y="461010"/>
                  </a:lnTo>
                  <a:lnTo>
                    <a:pt x="446659" y="458470"/>
                  </a:lnTo>
                  <a:lnTo>
                    <a:pt x="447675" y="457200"/>
                  </a:lnTo>
                  <a:lnTo>
                    <a:pt x="443103" y="457200"/>
                  </a:lnTo>
                  <a:lnTo>
                    <a:pt x="442087" y="461010"/>
                  </a:lnTo>
                  <a:lnTo>
                    <a:pt x="439801" y="466090"/>
                  </a:lnTo>
                  <a:lnTo>
                    <a:pt x="436372" y="468630"/>
                  </a:lnTo>
                  <a:lnTo>
                    <a:pt x="435229" y="468630"/>
                  </a:lnTo>
                  <a:lnTo>
                    <a:pt x="434086" y="468630"/>
                  </a:lnTo>
                  <a:lnTo>
                    <a:pt x="432943" y="469900"/>
                  </a:lnTo>
                  <a:lnTo>
                    <a:pt x="431800" y="468630"/>
                  </a:lnTo>
                  <a:lnTo>
                    <a:pt x="432943" y="467360"/>
                  </a:lnTo>
                  <a:lnTo>
                    <a:pt x="429514" y="467360"/>
                  </a:lnTo>
                  <a:lnTo>
                    <a:pt x="429514" y="553720"/>
                  </a:lnTo>
                  <a:lnTo>
                    <a:pt x="424942" y="557530"/>
                  </a:lnTo>
                  <a:lnTo>
                    <a:pt x="428371" y="556260"/>
                  </a:lnTo>
                  <a:lnTo>
                    <a:pt x="424942" y="560070"/>
                  </a:lnTo>
                  <a:lnTo>
                    <a:pt x="427228" y="558800"/>
                  </a:lnTo>
                  <a:lnTo>
                    <a:pt x="422656" y="565150"/>
                  </a:lnTo>
                  <a:lnTo>
                    <a:pt x="427228" y="560070"/>
                  </a:lnTo>
                  <a:lnTo>
                    <a:pt x="428371" y="562610"/>
                  </a:lnTo>
                  <a:lnTo>
                    <a:pt x="428371" y="563880"/>
                  </a:lnTo>
                  <a:lnTo>
                    <a:pt x="426085" y="563880"/>
                  </a:lnTo>
                  <a:lnTo>
                    <a:pt x="426085" y="565150"/>
                  </a:lnTo>
                  <a:lnTo>
                    <a:pt x="426085" y="571500"/>
                  </a:lnTo>
                  <a:lnTo>
                    <a:pt x="423799" y="574040"/>
                  </a:lnTo>
                  <a:lnTo>
                    <a:pt x="424942" y="574040"/>
                  </a:lnTo>
                  <a:lnTo>
                    <a:pt x="422656" y="576580"/>
                  </a:lnTo>
                  <a:lnTo>
                    <a:pt x="420370" y="575310"/>
                  </a:lnTo>
                  <a:lnTo>
                    <a:pt x="422656" y="572770"/>
                  </a:lnTo>
                  <a:lnTo>
                    <a:pt x="426085" y="571500"/>
                  </a:lnTo>
                  <a:lnTo>
                    <a:pt x="426085" y="565150"/>
                  </a:lnTo>
                  <a:lnTo>
                    <a:pt x="422656" y="565150"/>
                  </a:lnTo>
                  <a:lnTo>
                    <a:pt x="422656" y="563880"/>
                  </a:lnTo>
                  <a:lnTo>
                    <a:pt x="422656" y="562610"/>
                  </a:lnTo>
                  <a:lnTo>
                    <a:pt x="422656" y="561340"/>
                  </a:lnTo>
                  <a:lnTo>
                    <a:pt x="423227" y="560070"/>
                  </a:lnTo>
                  <a:lnTo>
                    <a:pt x="423799" y="558800"/>
                  </a:lnTo>
                  <a:lnTo>
                    <a:pt x="422656" y="560070"/>
                  </a:lnTo>
                  <a:lnTo>
                    <a:pt x="424180" y="557530"/>
                  </a:lnTo>
                  <a:lnTo>
                    <a:pt x="424942" y="556260"/>
                  </a:lnTo>
                  <a:lnTo>
                    <a:pt x="426072" y="554990"/>
                  </a:lnTo>
                  <a:lnTo>
                    <a:pt x="429514" y="553720"/>
                  </a:lnTo>
                  <a:lnTo>
                    <a:pt x="429514" y="467360"/>
                  </a:lnTo>
                  <a:lnTo>
                    <a:pt x="430657" y="466090"/>
                  </a:lnTo>
                  <a:lnTo>
                    <a:pt x="432943" y="463550"/>
                  </a:lnTo>
                  <a:lnTo>
                    <a:pt x="427228" y="466090"/>
                  </a:lnTo>
                  <a:lnTo>
                    <a:pt x="427228" y="464820"/>
                  </a:lnTo>
                  <a:lnTo>
                    <a:pt x="428371" y="463550"/>
                  </a:lnTo>
                  <a:lnTo>
                    <a:pt x="428371" y="462280"/>
                  </a:lnTo>
                  <a:lnTo>
                    <a:pt x="430657" y="462280"/>
                  </a:lnTo>
                  <a:lnTo>
                    <a:pt x="429514" y="464820"/>
                  </a:lnTo>
                  <a:lnTo>
                    <a:pt x="432943" y="462280"/>
                  </a:lnTo>
                  <a:lnTo>
                    <a:pt x="431800" y="462280"/>
                  </a:lnTo>
                  <a:lnTo>
                    <a:pt x="432943" y="458470"/>
                  </a:lnTo>
                  <a:lnTo>
                    <a:pt x="428371" y="461010"/>
                  </a:lnTo>
                  <a:lnTo>
                    <a:pt x="424942" y="462280"/>
                  </a:lnTo>
                  <a:lnTo>
                    <a:pt x="427228" y="461010"/>
                  </a:lnTo>
                  <a:lnTo>
                    <a:pt x="427228" y="459740"/>
                  </a:lnTo>
                  <a:lnTo>
                    <a:pt x="427228" y="458470"/>
                  </a:lnTo>
                  <a:lnTo>
                    <a:pt x="428371" y="457200"/>
                  </a:lnTo>
                  <a:lnTo>
                    <a:pt x="430657" y="457200"/>
                  </a:lnTo>
                  <a:lnTo>
                    <a:pt x="431800" y="455930"/>
                  </a:lnTo>
                  <a:lnTo>
                    <a:pt x="429514" y="455930"/>
                  </a:lnTo>
                  <a:lnTo>
                    <a:pt x="432943" y="453390"/>
                  </a:lnTo>
                  <a:lnTo>
                    <a:pt x="431800" y="453390"/>
                  </a:lnTo>
                  <a:lnTo>
                    <a:pt x="434086" y="449580"/>
                  </a:lnTo>
                  <a:lnTo>
                    <a:pt x="429514" y="450850"/>
                  </a:lnTo>
                  <a:lnTo>
                    <a:pt x="429514" y="453390"/>
                  </a:lnTo>
                  <a:lnTo>
                    <a:pt x="427228" y="454660"/>
                  </a:lnTo>
                  <a:lnTo>
                    <a:pt x="426085" y="457200"/>
                  </a:lnTo>
                  <a:lnTo>
                    <a:pt x="422656" y="457200"/>
                  </a:lnTo>
                  <a:lnTo>
                    <a:pt x="420370" y="459740"/>
                  </a:lnTo>
                  <a:lnTo>
                    <a:pt x="418084" y="459740"/>
                  </a:lnTo>
                  <a:lnTo>
                    <a:pt x="420370" y="457200"/>
                  </a:lnTo>
                  <a:lnTo>
                    <a:pt x="419227" y="457200"/>
                  </a:lnTo>
                  <a:lnTo>
                    <a:pt x="416941" y="455930"/>
                  </a:lnTo>
                  <a:lnTo>
                    <a:pt x="418084" y="452120"/>
                  </a:lnTo>
                  <a:lnTo>
                    <a:pt x="419227" y="450850"/>
                  </a:lnTo>
                  <a:lnTo>
                    <a:pt x="421513" y="450850"/>
                  </a:lnTo>
                  <a:lnTo>
                    <a:pt x="421513" y="449580"/>
                  </a:lnTo>
                  <a:lnTo>
                    <a:pt x="423799" y="449580"/>
                  </a:lnTo>
                  <a:lnTo>
                    <a:pt x="423799" y="452120"/>
                  </a:lnTo>
                  <a:lnTo>
                    <a:pt x="426085" y="452120"/>
                  </a:lnTo>
                  <a:lnTo>
                    <a:pt x="426085" y="449580"/>
                  </a:lnTo>
                  <a:lnTo>
                    <a:pt x="427228" y="449580"/>
                  </a:lnTo>
                  <a:lnTo>
                    <a:pt x="427228" y="450850"/>
                  </a:lnTo>
                  <a:lnTo>
                    <a:pt x="428371" y="450850"/>
                  </a:lnTo>
                  <a:lnTo>
                    <a:pt x="429514" y="449580"/>
                  </a:lnTo>
                  <a:lnTo>
                    <a:pt x="429514" y="450850"/>
                  </a:lnTo>
                  <a:lnTo>
                    <a:pt x="431800" y="448310"/>
                  </a:lnTo>
                  <a:lnTo>
                    <a:pt x="434086" y="445770"/>
                  </a:lnTo>
                  <a:lnTo>
                    <a:pt x="432943" y="444500"/>
                  </a:lnTo>
                  <a:lnTo>
                    <a:pt x="428371" y="445770"/>
                  </a:lnTo>
                  <a:lnTo>
                    <a:pt x="430085" y="444500"/>
                  </a:lnTo>
                  <a:lnTo>
                    <a:pt x="431800" y="443230"/>
                  </a:lnTo>
                  <a:lnTo>
                    <a:pt x="430657" y="443230"/>
                  </a:lnTo>
                  <a:lnTo>
                    <a:pt x="429514" y="444500"/>
                  </a:lnTo>
                  <a:lnTo>
                    <a:pt x="427228" y="444500"/>
                  </a:lnTo>
                  <a:lnTo>
                    <a:pt x="428929" y="443230"/>
                  </a:lnTo>
                  <a:lnTo>
                    <a:pt x="430657" y="441960"/>
                  </a:lnTo>
                  <a:lnTo>
                    <a:pt x="427228" y="441960"/>
                  </a:lnTo>
                  <a:lnTo>
                    <a:pt x="427228" y="443230"/>
                  </a:lnTo>
                  <a:lnTo>
                    <a:pt x="424942" y="445770"/>
                  </a:lnTo>
                  <a:lnTo>
                    <a:pt x="424942" y="444500"/>
                  </a:lnTo>
                  <a:lnTo>
                    <a:pt x="423799" y="448310"/>
                  </a:lnTo>
                  <a:lnTo>
                    <a:pt x="421513" y="448310"/>
                  </a:lnTo>
                  <a:lnTo>
                    <a:pt x="421513" y="447040"/>
                  </a:lnTo>
                  <a:lnTo>
                    <a:pt x="422656" y="445770"/>
                  </a:lnTo>
                  <a:lnTo>
                    <a:pt x="420370" y="445770"/>
                  </a:lnTo>
                  <a:lnTo>
                    <a:pt x="421513" y="444500"/>
                  </a:lnTo>
                  <a:lnTo>
                    <a:pt x="422656" y="443230"/>
                  </a:lnTo>
                  <a:lnTo>
                    <a:pt x="424942" y="443230"/>
                  </a:lnTo>
                  <a:lnTo>
                    <a:pt x="424942" y="443865"/>
                  </a:lnTo>
                  <a:lnTo>
                    <a:pt x="426085" y="443230"/>
                  </a:lnTo>
                  <a:lnTo>
                    <a:pt x="427228" y="443230"/>
                  </a:lnTo>
                  <a:lnTo>
                    <a:pt x="427228" y="441960"/>
                  </a:lnTo>
                  <a:lnTo>
                    <a:pt x="426085" y="441960"/>
                  </a:lnTo>
                  <a:lnTo>
                    <a:pt x="426085" y="440690"/>
                  </a:lnTo>
                  <a:lnTo>
                    <a:pt x="423799" y="441960"/>
                  </a:lnTo>
                  <a:lnTo>
                    <a:pt x="419227" y="441960"/>
                  </a:lnTo>
                  <a:lnTo>
                    <a:pt x="422084" y="440690"/>
                  </a:lnTo>
                  <a:lnTo>
                    <a:pt x="424942" y="439420"/>
                  </a:lnTo>
                  <a:lnTo>
                    <a:pt x="422656" y="439420"/>
                  </a:lnTo>
                  <a:lnTo>
                    <a:pt x="421513" y="440690"/>
                  </a:lnTo>
                  <a:lnTo>
                    <a:pt x="420370" y="440690"/>
                  </a:lnTo>
                  <a:lnTo>
                    <a:pt x="422656" y="438150"/>
                  </a:lnTo>
                  <a:lnTo>
                    <a:pt x="416941" y="441960"/>
                  </a:lnTo>
                  <a:lnTo>
                    <a:pt x="418084" y="439420"/>
                  </a:lnTo>
                  <a:lnTo>
                    <a:pt x="419227" y="438150"/>
                  </a:lnTo>
                  <a:lnTo>
                    <a:pt x="421513" y="438150"/>
                  </a:lnTo>
                  <a:lnTo>
                    <a:pt x="422656" y="436880"/>
                  </a:lnTo>
                  <a:lnTo>
                    <a:pt x="419227" y="435610"/>
                  </a:lnTo>
                  <a:lnTo>
                    <a:pt x="420370" y="434340"/>
                  </a:lnTo>
                  <a:lnTo>
                    <a:pt x="422656" y="431800"/>
                  </a:lnTo>
                  <a:lnTo>
                    <a:pt x="419227" y="431800"/>
                  </a:lnTo>
                  <a:lnTo>
                    <a:pt x="416941" y="434340"/>
                  </a:lnTo>
                  <a:lnTo>
                    <a:pt x="415798" y="434340"/>
                  </a:lnTo>
                  <a:lnTo>
                    <a:pt x="415798" y="435610"/>
                  </a:lnTo>
                  <a:lnTo>
                    <a:pt x="415798" y="436880"/>
                  </a:lnTo>
                  <a:lnTo>
                    <a:pt x="415798" y="444500"/>
                  </a:lnTo>
                  <a:lnTo>
                    <a:pt x="415798" y="445770"/>
                  </a:lnTo>
                  <a:lnTo>
                    <a:pt x="413512" y="447738"/>
                  </a:lnTo>
                  <a:lnTo>
                    <a:pt x="413512" y="641350"/>
                  </a:lnTo>
                  <a:lnTo>
                    <a:pt x="412369" y="642620"/>
                  </a:lnTo>
                  <a:lnTo>
                    <a:pt x="410210" y="642620"/>
                  </a:lnTo>
                  <a:lnTo>
                    <a:pt x="409067" y="643890"/>
                  </a:lnTo>
                  <a:lnTo>
                    <a:pt x="406781" y="647700"/>
                  </a:lnTo>
                  <a:lnTo>
                    <a:pt x="403352" y="647700"/>
                  </a:lnTo>
                  <a:lnTo>
                    <a:pt x="407924" y="643890"/>
                  </a:lnTo>
                  <a:lnTo>
                    <a:pt x="409067" y="641350"/>
                  </a:lnTo>
                  <a:lnTo>
                    <a:pt x="413512" y="641350"/>
                  </a:lnTo>
                  <a:lnTo>
                    <a:pt x="413512" y="447738"/>
                  </a:lnTo>
                  <a:lnTo>
                    <a:pt x="412369" y="448716"/>
                  </a:lnTo>
                  <a:lnTo>
                    <a:pt x="412369" y="558800"/>
                  </a:lnTo>
                  <a:lnTo>
                    <a:pt x="411353" y="561340"/>
                  </a:lnTo>
                  <a:lnTo>
                    <a:pt x="407924" y="562610"/>
                  </a:lnTo>
                  <a:lnTo>
                    <a:pt x="409067" y="560070"/>
                  </a:lnTo>
                  <a:lnTo>
                    <a:pt x="409067" y="558800"/>
                  </a:lnTo>
                  <a:lnTo>
                    <a:pt x="411353" y="557530"/>
                  </a:lnTo>
                  <a:lnTo>
                    <a:pt x="412369" y="558800"/>
                  </a:lnTo>
                  <a:lnTo>
                    <a:pt x="412369" y="448716"/>
                  </a:lnTo>
                  <a:lnTo>
                    <a:pt x="411353" y="449580"/>
                  </a:lnTo>
                  <a:lnTo>
                    <a:pt x="411353" y="447040"/>
                  </a:lnTo>
                  <a:lnTo>
                    <a:pt x="413512" y="444500"/>
                  </a:lnTo>
                  <a:lnTo>
                    <a:pt x="415798" y="444500"/>
                  </a:lnTo>
                  <a:lnTo>
                    <a:pt x="415798" y="436880"/>
                  </a:lnTo>
                  <a:lnTo>
                    <a:pt x="414655" y="438150"/>
                  </a:lnTo>
                  <a:lnTo>
                    <a:pt x="414655" y="436880"/>
                  </a:lnTo>
                  <a:lnTo>
                    <a:pt x="411353" y="438150"/>
                  </a:lnTo>
                  <a:lnTo>
                    <a:pt x="414655" y="435610"/>
                  </a:lnTo>
                  <a:lnTo>
                    <a:pt x="415798" y="435610"/>
                  </a:lnTo>
                  <a:lnTo>
                    <a:pt x="415798" y="434340"/>
                  </a:lnTo>
                  <a:lnTo>
                    <a:pt x="418084" y="430530"/>
                  </a:lnTo>
                  <a:lnTo>
                    <a:pt x="416941" y="429260"/>
                  </a:lnTo>
                  <a:lnTo>
                    <a:pt x="413512" y="433070"/>
                  </a:lnTo>
                  <a:lnTo>
                    <a:pt x="413512" y="431800"/>
                  </a:lnTo>
                  <a:lnTo>
                    <a:pt x="413512" y="429260"/>
                  </a:lnTo>
                  <a:lnTo>
                    <a:pt x="413791" y="427990"/>
                  </a:lnTo>
                  <a:lnTo>
                    <a:pt x="414655" y="424180"/>
                  </a:lnTo>
                  <a:lnTo>
                    <a:pt x="410210" y="427215"/>
                  </a:lnTo>
                  <a:lnTo>
                    <a:pt x="410210" y="435610"/>
                  </a:lnTo>
                  <a:lnTo>
                    <a:pt x="409067" y="436880"/>
                  </a:lnTo>
                  <a:lnTo>
                    <a:pt x="407924" y="437515"/>
                  </a:lnTo>
                  <a:lnTo>
                    <a:pt x="407924" y="538480"/>
                  </a:lnTo>
                  <a:lnTo>
                    <a:pt x="407924" y="539750"/>
                  </a:lnTo>
                  <a:lnTo>
                    <a:pt x="403352" y="543560"/>
                  </a:lnTo>
                  <a:lnTo>
                    <a:pt x="406781" y="543560"/>
                  </a:lnTo>
                  <a:lnTo>
                    <a:pt x="401066" y="547370"/>
                  </a:lnTo>
                  <a:lnTo>
                    <a:pt x="401447" y="544830"/>
                  </a:lnTo>
                  <a:lnTo>
                    <a:pt x="402209" y="539750"/>
                  </a:lnTo>
                  <a:lnTo>
                    <a:pt x="407924" y="538480"/>
                  </a:lnTo>
                  <a:lnTo>
                    <a:pt x="407924" y="437515"/>
                  </a:lnTo>
                  <a:lnTo>
                    <a:pt x="406781" y="438150"/>
                  </a:lnTo>
                  <a:lnTo>
                    <a:pt x="407924" y="435610"/>
                  </a:lnTo>
                  <a:lnTo>
                    <a:pt x="405638" y="435610"/>
                  </a:lnTo>
                  <a:lnTo>
                    <a:pt x="404495" y="436880"/>
                  </a:lnTo>
                  <a:lnTo>
                    <a:pt x="405638" y="436880"/>
                  </a:lnTo>
                  <a:lnTo>
                    <a:pt x="404495" y="438150"/>
                  </a:lnTo>
                  <a:lnTo>
                    <a:pt x="403352" y="438150"/>
                  </a:lnTo>
                  <a:lnTo>
                    <a:pt x="403352" y="439420"/>
                  </a:lnTo>
                  <a:lnTo>
                    <a:pt x="402209" y="439420"/>
                  </a:lnTo>
                  <a:lnTo>
                    <a:pt x="402209" y="438150"/>
                  </a:lnTo>
                  <a:lnTo>
                    <a:pt x="401066" y="438150"/>
                  </a:lnTo>
                  <a:lnTo>
                    <a:pt x="402209" y="436880"/>
                  </a:lnTo>
                  <a:lnTo>
                    <a:pt x="398780" y="436880"/>
                  </a:lnTo>
                  <a:lnTo>
                    <a:pt x="397637" y="435610"/>
                  </a:lnTo>
                  <a:lnTo>
                    <a:pt x="397637" y="626110"/>
                  </a:lnTo>
                  <a:lnTo>
                    <a:pt x="394208" y="629920"/>
                  </a:lnTo>
                  <a:lnTo>
                    <a:pt x="393065" y="632460"/>
                  </a:lnTo>
                  <a:lnTo>
                    <a:pt x="389636" y="632460"/>
                  </a:lnTo>
                  <a:lnTo>
                    <a:pt x="391922" y="627380"/>
                  </a:lnTo>
                  <a:lnTo>
                    <a:pt x="396494" y="624840"/>
                  </a:lnTo>
                  <a:lnTo>
                    <a:pt x="395351" y="627380"/>
                  </a:lnTo>
                  <a:lnTo>
                    <a:pt x="397637" y="626110"/>
                  </a:lnTo>
                  <a:lnTo>
                    <a:pt x="397637" y="435610"/>
                  </a:lnTo>
                  <a:lnTo>
                    <a:pt x="399923" y="433070"/>
                  </a:lnTo>
                  <a:lnTo>
                    <a:pt x="399923" y="435610"/>
                  </a:lnTo>
                  <a:lnTo>
                    <a:pt x="403352" y="434340"/>
                  </a:lnTo>
                  <a:lnTo>
                    <a:pt x="402209" y="436880"/>
                  </a:lnTo>
                  <a:lnTo>
                    <a:pt x="403352" y="435610"/>
                  </a:lnTo>
                  <a:lnTo>
                    <a:pt x="405638" y="435610"/>
                  </a:lnTo>
                  <a:lnTo>
                    <a:pt x="407352" y="434340"/>
                  </a:lnTo>
                  <a:lnTo>
                    <a:pt x="409067" y="433070"/>
                  </a:lnTo>
                  <a:lnTo>
                    <a:pt x="410210" y="435610"/>
                  </a:lnTo>
                  <a:lnTo>
                    <a:pt x="410210" y="427215"/>
                  </a:lnTo>
                  <a:lnTo>
                    <a:pt x="409067" y="427990"/>
                  </a:lnTo>
                  <a:lnTo>
                    <a:pt x="411353" y="424180"/>
                  </a:lnTo>
                  <a:lnTo>
                    <a:pt x="407924" y="425450"/>
                  </a:lnTo>
                  <a:lnTo>
                    <a:pt x="407924" y="427990"/>
                  </a:lnTo>
                  <a:lnTo>
                    <a:pt x="405638" y="431800"/>
                  </a:lnTo>
                  <a:lnTo>
                    <a:pt x="403352" y="431800"/>
                  </a:lnTo>
                  <a:lnTo>
                    <a:pt x="402209" y="430530"/>
                  </a:lnTo>
                  <a:lnTo>
                    <a:pt x="405638" y="425450"/>
                  </a:lnTo>
                  <a:lnTo>
                    <a:pt x="407924" y="425450"/>
                  </a:lnTo>
                  <a:lnTo>
                    <a:pt x="407924" y="424180"/>
                  </a:lnTo>
                  <a:lnTo>
                    <a:pt x="410210" y="422910"/>
                  </a:lnTo>
                  <a:lnTo>
                    <a:pt x="409067" y="422910"/>
                  </a:lnTo>
                  <a:lnTo>
                    <a:pt x="410210" y="421640"/>
                  </a:lnTo>
                  <a:lnTo>
                    <a:pt x="411353" y="420370"/>
                  </a:lnTo>
                  <a:lnTo>
                    <a:pt x="409054" y="421640"/>
                  </a:lnTo>
                  <a:lnTo>
                    <a:pt x="407924" y="421640"/>
                  </a:lnTo>
                  <a:lnTo>
                    <a:pt x="407924" y="420370"/>
                  </a:lnTo>
                  <a:lnTo>
                    <a:pt x="405638" y="422910"/>
                  </a:lnTo>
                  <a:lnTo>
                    <a:pt x="406781" y="422910"/>
                  </a:lnTo>
                  <a:lnTo>
                    <a:pt x="406781" y="424180"/>
                  </a:lnTo>
                  <a:lnTo>
                    <a:pt x="403352" y="425450"/>
                  </a:lnTo>
                  <a:lnTo>
                    <a:pt x="402209" y="427990"/>
                  </a:lnTo>
                  <a:lnTo>
                    <a:pt x="399923" y="430530"/>
                  </a:lnTo>
                  <a:lnTo>
                    <a:pt x="398780" y="430530"/>
                  </a:lnTo>
                  <a:lnTo>
                    <a:pt x="397637" y="429260"/>
                  </a:lnTo>
                  <a:lnTo>
                    <a:pt x="399161" y="426720"/>
                  </a:lnTo>
                  <a:lnTo>
                    <a:pt x="399618" y="425945"/>
                  </a:lnTo>
                  <a:lnTo>
                    <a:pt x="402336" y="422783"/>
                  </a:lnTo>
                  <a:lnTo>
                    <a:pt x="400812" y="421005"/>
                  </a:lnTo>
                  <a:lnTo>
                    <a:pt x="397052" y="421005"/>
                  </a:lnTo>
                  <a:lnTo>
                    <a:pt x="396494" y="420370"/>
                  </a:lnTo>
                  <a:lnTo>
                    <a:pt x="395922" y="421005"/>
                  </a:lnTo>
                  <a:lnTo>
                    <a:pt x="394716" y="421005"/>
                  </a:lnTo>
                  <a:lnTo>
                    <a:pt x="394500" y="421830"/>
                  </a:lnTo>
                  <a:lnTo>
                    <a:pt x="391922" y="422414"/>
                  </a:lnTo>
                  <a:lnTo>
                    <a:pt x="391922" y="426720"/>
                  </a:lnTo>
                  <a:lnTo>
                    <a:pt x="390779" y="427990"/>
                  </a:lnTo>
                  <a:lnTo>
                    <a:pt x="389636" y="430530"/>
                  </a:lnTo>
                  <a:lnTo>
                    <a:pt x="390779" y="431800"/>
                  </a:lnTo>
                  <a:lnTo>
                    <a:pt x="387350" y="433070"/>
                  </a:lnTo>
                  <a:lnTo>
                    <a:pt x="387350" y="431800"/>
                  </a:lnTo>
                  <a:lnTo>
                    <a:pt x="388112" y="429260"/>
                  </a:lnTo>
                  <a:lnTo>
                    <a:pt x="388493" y="427990"/>
                  </a:lnTo>
                  <a:lnTo>
                    <a:pt x="389636" y="427990"/>
                  </a:lnTo>
                  <a:lnTo>
                    <a:pt x="390779" y="426720"/>
                  </a:lnTo>
                  <a:lnTo>
                    <a:pt x="391922" y="426720"/>
                  </a:lnTo>
                  <a:lnTo>
                    <a:pt x="391922" y="422414"/>
                  </a:lnTo>
                  <a:lnTo>
                    <a:pt x="389636" y="422910"/>
                  </a:lnTo>
                  <a:lnTo>
                    <a:pt x="390931" y="417830"/>
                  </a:lnTo>
                  <a:lnTo>
                    <a:pt x="391922" y="414020"/>
                  </a:lnTo>
                  <a:lnTo>
                    <a:pt x="391096" y="413842"/>
                  </a:lnTo>
                  <a:lnTo>
                    <a:pt x="390779" y="414020"/>
                  </a:lnTo>
                  <a:lnTo>
                    <a:pt x="390969" y="413816"/>
                  </a:lnTo>
                  <a:lnTo>
                    <a:pt x="386207" y="412750"/>
                  </a:lnTo>
                  <a:lnTo>
                    <a:pt x="389636" y="412750"/>
                  </a:lnTo>
                  <a:lnTo>
                    <a:pt x="393065" y="411480"/>
                  </a:lnTo>
                  <a:lnTo>
                    <a:pt x="390779" y="411480"/>
                  </a:lnTo>
                  <a:lnTo>
                    <a:pt x="393065" y="408940"/>
                  </a:lnTo>
                  <a:lnTo>
                    <a:pt x="393065" y="407670"/>
                  </a:lnTo>
                  <a:lnTo>
                    <a:pt x="395351" y="407670"/>
                  </a:lnTo>
                  <a:lnTo>
                    <a:pt x="393065" y="405130"/>
                  </a:lnTo>
                  <a:lnTo>
                    <a:pt x="391337" y="401320"/>
                  </a:lnTo>
                  <a:lnTo>
                    <a:pt x="390779" y="400050"/>
                  </a:lnTo>
                  <a:lnTo>
                    <a:pt x="389636" y="400050"/>
                  </a:lnTo>
                  <a:lnTo>
                    <a:pt x="389636" y="405130"/>
                  </a:lnTo>
                  <a:lnTo>
                    <a:pt x="388493" y="406400"/>
                  </a:lnTo>
                  <a:lnTo>
                    <a:pt x="387350" y="408940"/>
                  </a:lnTo>
                  <a:lnTo>
                    <a:pt x="383921" y="408940"/>
                  </a:lnTo>
                  <a:lnTo>
                    <a:pt x="385064" y="406400"/>
                  </a:lnTo>
                  <a:lnTo>
                    <a:pt x="387350" y="405130"/>
                  </a:lnTo>
                  <a:lnTo>
                    <a:pt x="387350" y="407670"/>
                  </a:lnTo>
                  <a:lnTo>
                    <a:pt x="388493" y="405130"/>
                  </a:lnTo>
                  <a:lnTo>
                    <a:pt x="389636" y="405130"/>
                  </a:lnTo>
                  <a:lnTo>
                    <a:pt x="389636" y="400050"/>
                  </a:lnTo>
                  <a:lnTo>
                    <a:pt x="388493" y="400050"/>
                  </a:lnTo>
                  <a:lnTo>
                    <a:pt x="388493" y="401320"/>
                  </a:lnTo>
                  <a:lnTo>
                    <a:pt x="386207" y="401320"/>
                  </a:lnTo>
                  <a:lnTo>
                    <a:pt x="386207" y="400050"/>
                  </a:lnTo>
                  <a:lnTo>
                    <a:pt x="387350" y="400050"/>
                  </a:lnTo>
                  <a:lnTo>
                    <a:pt x="387350" y="398780"/>
                  </a:lnTo>
                  <a:lnTo>
                    <a:pt x="386207" y="398780"/>
                  </a:lnTo>
                  <a:lnTo>
                    <a:pt x="383921" y="401320"/>
                  </a:lnTo>
                  <a:lnTo>
                    <a:pt x="384479" y="400050"/>
                  </a:lnTo>
                  <a:lnTo>
                    <a:pt x="385064" y="398780"/>
                  </a:lnTo>
                  <a:lnTo>
                    <a:pt x="382778" y="400050"/>
                  </a:lnTo>
                  <a:lnTo>
                    <a:pt x="385064" y="397510"/>
                  </a:lnTo>
                  <a:lnTo>
                    <a:pt x="386207" y="397510"/>
                  </a:lnTo>
                  <a:lnTo>
                    <a:pt x="387350" y="396240"/>
                  </a:lnTo>
                  <a:lnTo>
                    <a:pt x="386207" y="396240"/>
                  </a:lnTo>
                  <a:lnTo>
                    <a:pt x="387350" y="393700"/>
                  </a:lnTo>
                  <a:lnTo>
                    <a:pt x="385064" y="394970"/>
                  </a:lnTo>
                  <a:lnTo>
                    <a:pt x="383921" y="396240"/>
                  </a:lnTo>
                  <a:lnTo>
                    <a:pt x="383921" y="397510"/>
                  </a:lnTo>
                  <a:lnTo>
                    <a:pt x="381635" y="397510"/>
                  </a:lnTo>
                  <a:lnTo>
                    <a:pt x="382778" y="396240"/>
                  </a:lnTo>
                  <a:lnTo>
                    <a:pt x="381635" y="396240"/>
                  </a:lnTo>
                  <a:lnTo>
                    <a:pt x="382193" y="394970"/>
                  </a:lnTo>
                  <a:lnTo>
                    <a:pt x="382778" y="393700"/>
                  </a:lnTo>
                  <a:lnTo>
                    <a:pt x="383921" y="393700"/>
                  </a:lnTo>
                  <a:lnTo>
                    <a:pt x="384848" y="392671"/>
                  </a:lnTo>
                  <a:lnTo>
                    <a:pt x="389509" y="388874"/>
                  </a:lnTo>
                  <a:lnTo>
                    <a:pt x="393192" y="384302"/>
                  </a:lnTo>
                  <a:lnTo>
                    <a:pt x="387731" y="384302"/>
                  </a:lnTo>
                  <a:lnTo>
                    <a:pt x="385953" y="386588"/>
                  </a:lnTo>
                  <a:lnTo>
                    <a:pt x="387731" y="386588"/>
                  </a:lnTo>
                  <a:lnTo>
                    <a:pt x="384784" y="391972"/>
                  </a:lnTo>
                  <a:lnTo>
                    <a:pt x="379476" y="394970"/>
                  </a:lnTo>
                  <a:lnTo>
                    <a:pt x="382803" y="391160"/>
                  </a:lnTo>
                  <a:lnTo>
                    <a:pt x="383921" y="389890"/>
                  </a:lnTo>
                  <a:lnTo>
                    <a:pt x="381635" y="388620"/>
                  </a:lnTo>
                  <a:lnTo>
                    <a:pt x="380492" y="389890"/>
                  </a:lnTo>
                  <a:lnTo>
                    <a:pt x="380492" y="391160"/>
                  </a:lnTo>
                  <a:lnTo>
                    <a:pt x="372618" y="391160"/>
                  </a:lnTo>
                  <a:lnTo>
                    <a:pt x="373024" y="389890"/>
                  </a:lnTo>
                  <a:lnTo>
                    <a:pt x="373443" y="388620"/>
                  </a:lnTo>
                  <a:lnTo>
                    <a:pt x="375920" y="381000"/>
                  </a:lnTo>
                  <a:lnTo>
                    <a:pt x="365760" y="383540"/>
                  </a:lnTo>
                  <a:lnTo>
                    <a:pt x="365760" y="382270"/>
                  </a:lnTo>
                  <a:lnTo>
                    <a:pt x="364617" y="382270"/>
                  </a:lnTo>
                  <a:lnTo>
                    <a:pt x="363474" y="381000"/>
                  </a:lnTo>
                  <a:lnTo>
                    <a:pt x="362331" y="381000"/>
                  </a:lnTo>
                  <a:lnTo>
                    <a:pt x="363474" y="379730"/>
                  </a:lnTo>
                  <a:lnTo>
                    <a:pt x="360045" y="379730"/>
                  </a:lnTo>
                  <a:lnTo>
                    <a:pt x="360616" y="378460"/>
                  </a:lnTo>
                  <a:lnTo>
                    <a:pt x="361188" y="377190"/>
                  </a:lnTo>
                  <a:lnTo>
                    <a:pt x="360045" y="378460"/>
                  </a:lnTo>
                  <a:lnTo>
                    <a:pt x="357759" y="377190"/>
                  </a:lnTo>
                  <a:lnTo>
                    <a:pt x="358902" y="374650"/>
                  </a:lnTo>
                  <a:lnTo>
                    <a:pt x="357759" y="374650"/>
                  </a:lnTo>
                  <a:lnTo>
                    <a:pt x="356616" y="372110"/>
                  </a:lnTo>
                  <a:lnTo>
                    <a:pt x="355473" y="370840"/>
                  </a:lnTo>
                  <a:lnTo>
                    <a:pt x="353187" y="369570"/>
                  </a:lnTo>
                  <a:lnTo>
                    <a:pt x="355473" y="369570"/>
                  </a:lnTo>
                  <a:lnTo>
                    <a:pt x="357759" y="368300"/>
                  </a:lnTo>
                  <a:lnTo>
                    <a:pt x="360045" y="367030"/>
                  </a:lnTo>
                  <a:lnTo>
                    <a:pt x="358902" y="367030"/>
                  </a:lnTo>
                  <a:lnTo>
                    <a:pt x="356616" y="368300"/>
                  </a:lnTo>
                  <a:lnTo>
                    <a:pt x="353187" y="368300"/>
                  </a:lnTo>
                  <a:lnTo>
                    <a:pt x="353187" y="367030"/>
                  </a:lnTo>
                  <a:lnTo>
                    <a:pt x="355473" y="365760"/>
                  </a:lnTo>
                  <a:lnTo>
                    <a:pt x="356616" y="365760"/>
                  </a:lnTo>
                  <a:lnTo>
                    <a:pt x="358902" y="364490"/>
                  </a:lnTo>
                  <a:lnTo>
                    <a:pt x="355473" y="364490"/>
                  </a:lnTo>
                  <a:lnTo>
                    <a:pt x="357759" y="361950"/>
                  </a:lnTo>
                  <a:lnTo>
                    <a:pt x="353187" y="364490"/>
                  </a:lnTo>
                  <a:lnTo>
                    <a:pt x="355473" y="361950"/>
                  </a:lnTo>
                  <a:lnTo>
                    <a:pt x="355473" y="359410"/>
                  </a:lnTo>
                  <a:lnTo>
                    <a:pt x="352044" y="361950"/>
                  </a:lnTo>
                  <a:lnTo>
                    <a:pt x="354330" y="358140"/>
                  </a:lnTo>
                  <a:lnTo>
                    <a:pt x="350901" y="358140"/>
                  </a:lnTo>
                  <a:lnTo>
                    <a:pt x="349758" y="356870"/>
                  </a:lnTo>
                  <a:lnTo>
                    <a:pt x="348615" y="355600"/>
                  </a:lnTo>
                  <a:lnTo>
                    <a:pt x="348615" y="354330"/>
                  </a:lnTo>
                  <a:lnTo>
                    <a:pt x="349326" y="351942"/>
                  </a:lnTo>
                  <a:lnTo>
                    <a:pt x="349846" y="352285"/>
                  </a:lnTo>
                  <a:lnTo>
                    <a:pt x="348615" y="354330"/>
                  </a:lnTo>
                  <a:lnTo>
                    <a:pt x="350532" y="352742"/>
                  </a:lnTo>
                  <a:lnTo>
                    <a:pt x="352171" y="353822"/>
                  </a:lnTo>
                  <a:lnTo>
                    <a:pt x="349758" y="356870"/>
                  </a:lnTo>
                  <a:lnTo>
                    <a:pt x="356616" y="352298"/>
                  </a:lnTo>
                  <a:lnTo>
                    <a:pt x="354330" y="349250"/>
                  </a:lnTo>
                  <a:lnTo>
                    <a:pt x="352171" y="347853"/>
                  </a:lnTo>
                  <a:lnTo>
                    <a:pt x="347599" y="350774"/>
                  </a:lnTo>
                  <a:lnTo>
                    <a:pt x="348361" y="351294"/>
                  </a:lnTo>
                  <a:lnTo>
                    <a:pt x="345186" y="353060"/>
                  </a:lnTo>
                  <a:lnTo>
                    <a:pt x="349758" y="347980"/>
                  </a:lnTo>
                  <a:lnTo>
                    <a:pt x="342900" y="347980"/>
                  </a:lnTo>
                  <a:lnTo>
                    <a:pt x="347472" y="342900"/>
                  </a:lnTo>
                  <a:lnTo>
                    <a:pt x="345186" y="342900"/>
                  </a:lnTo>
                  <a:lnTo>
                    <a:pt x="347472" y="340360"/>
                  </a:lnTo>
                  <a:lnTo>
                    <a:pt x="346329" y="339090"/>
                  </a:lnTo>
                  <a:lnTo>
                    <a:pt x="339598" y="346710"/>
                  </a:lnTo>
                  <a:lnTo>
                    <a:pt x="339979" y="342900"/>
                  </a:lnTo>
                  <a:lnTo>
                    <a:pt x="340106" y="341630"/>
                  </a:lnTo>
                  <a:lnTo>
                    <a:pt x="340614" y="336550"/>
                  </a:lnTo>
                  <a:lnTo>
                    <a:pt x="338328" y="337820"/>
                  </a:lnTo>
                  <a:lnTo>
                    <a:pt x="336042" y="337820"/>
                  </a:lnTo>
                  <a:lnTo>
                    <a:pt x="333756" y="339090"/>
                  </a:lnTo>
                  <a:lnTo>
                    <a:pt x="333756" y="338455"/>
                  </a:lnTo>
                  <a:lnTo>
                    <a:pt x="333883" y="338455"/>
                  </a:lnTo>
                  <a:lnTo>
                    <a:pt x="334467" y="337566"/>
                  </a:lnTo>
                  <a:lnTo>
                    <a:pt x="337312" y="336550"/>
                  </a:lnTo>
                  <a:lnTo>
                    <a:pt x="335140" y="336550"/>
                  </a:lnTo>
                  <a:lnTo>
                    <a:pt x="335559" y="335915"/>
                  </a:lnTo>
                  <a:lnTo>
                    <a:pt x="337312" y="335280"/>
                  </a:lnTo>
                  <a:lnTo>
                    <a:pt x="338328" y="332740"/>
                  </a:lnTo>
                  <a:lnTo>
                    <a:pt x="337654" y="332740"/>
                  </a:lnTo>
                  <a:lnTo>
                    <a:pt x="338328" y="331724"/>
                  </a:lnTo>
                  <a:lnTo>
                    <a:pt x="331990" y="329615"/>
                  </a:lnTo>
                  <a:lnTo>
                    <a:pt x="333756" y="327660"/>
                  </a:lnTo>
                  <a:lnTo>
                    <a:pt x="333756" y="326390"/>
                  </a:lnTo>
                  <a:lnTo>
                    <a:pt x="331470" y="328002"/>
                  </a:lnTo>
                  <a:lnTo>
                    <a:pt x="331470" y="333883"/>
                  </a:lnTo>
                  <a:lnTo>
                    <a:pt x="330200" y="336550"/>
                  </a:lnTo>
                  <a:lnTo>
                    <a:pt x="329184" y="336550"/>
                  </a:lnTo>
                  <a:lnTo>
                    <a:pt x="325882" y="339090"/>
                  </a:lnTo>
                  <a:lnTo>
                    <a:pt x="328917" y="336550"/>
                  </a:lnTo>
                  <a:lnTo>
                    <a:pt x="330454" y="335280"/>
                  </a:lnTo>
                  <a:lnTo>
                    <a:pt x="331216" y="334010"/>
                  </a:lnTo>
                  <a:lnTo>
                    <a:pt x="331292" y="333883"/>
                  </a:lnTo>
                  <a:lnTo>
                    <a:pt x="331470" y="333883"/>
                  </a:lnTo>
                  <a:lnTo>
                    <a:pt x="331470" y="328002"/>
                  </a:lnTo>
                  <a:lnTo>
                    <a:pt x="328345" y="330200"/>
                  </a:lnTo>
                  <a:lnTo>
                    <a:pt x="331089" y="330200"/>
                  </a:lnTo>
                  <a:lnTo>
                    <a:pt x="329311" y="333883"/>
                  </a:lnTo>
                  <a:lnTo>
                    <a:pt x="329184" y="334010"/>
                  </a:lnTo>
                  <a:lnTo>
                    <a:pt x="328676" y="332740"/>
                  </a:lnTo>
                  <a:lnTo>
                    <a:pt x="328168" y="331470"/>
                  </a:lnTo>
                  <a:lnTo>
                    <a:pt x="324739" y="332740"/>
                  </a:lnTo>
                  <a:lnTo>
                    <a:pt x="327482" y="327660"/>
                  </a:lnTo>
                  <a:lnTo>
                    <a:pt x="328168" y="326390"/>
                  </a:lnTo>
                  <a:lnTo>
                    <a:pt x="326898" y="325120"/>
                  </a:lnTo>
                  <a:lnTo>
                    <a:pt x="325882" y="326390"/>
                  </a:lnTo>
                  <a:lnTo>
                    <a:pt x="322453" y="327660"/>
                  </a:lnTo>
                  <a:lnTo>
                    <a:pt x="322453" y="326390"/>
                  </a:lnTo>
                  <a:lnTo>
                    <a:pt x="320167" y="327660"/>
                  </a:lnTo>
                  <a:lnTo>
                    <a:pt x="321310" y="326390"/>
                  </a:lnTo>
                  <a:lnTo>
                    <a:pt x="322453" y="326390"/>
                  </a:lnTo>
                  <a:lnTo>
                    <a:pt x="323596" y="326390"/>
                  </a:lnTo>
                  <a:lnTo>
                    <a:pt x="324739" y="325120"/>
                  </a:lnTo>
                  <a:lnTo>
                    <a:pt x="320167" y="325120"/>
                  </a:lnTo>
                  <a:lnTo>
                    <a:pt x="321310" y="323850"/>
                  </a:lnTo>
                  <a:lnTo>
                    <a:pt x="323596" y="321310"/>
                  </a:lnTo>
                  <a:lnTo>
                    <a:pt x="319024" y="323850"/>
                  </a:lnTo>
                  <a:lnTo>
                    <a:pt x="318160" y="320040"/>
                  </a:lnTo>
                  <a:lnTo>
                    <a:pt x="317881" y="318770"/>
                  </a:lnTo>
                  <a:lnTo>
                    <a:pt x="321310" y="317500"/>
                  </a:lnTo>
                  <a:lnTo>
                    <a:pt x="317881" y="317500"/>
                  </a:lnTo>
                  <a:lnTo>
                    <a:pt x="321310" y="316230"/>
                  </a:lnTo>
                  <a:lnTo>
                    <a:pt x="319024" y="316230"/>
                  </a:lnTo>
                  <a:lnTo>
                    <a:pt x="319024" y="314960"/>
                  </a:lnTo>
                  <a:lnTo>
                    <a:pt x="315595" y="316230"/>
                  </a:lnTo>
                  <a:lnTo>
                    <a:pt x="314452" y="317500"/>
                  </a:lnTo>
                  <a:lnTo>
                    <a:pt x="314071" y="317080"/>
                  </a:lnTo>
                  <a:lnTo>
                    <a:pt x="313588" y="318135"/>
                  </a:lnTo>
                  <a:lnTo>
                    <a:pt x="313791" y="318592"/>
                  </a:lnTo>
                  <a:lnTo>
                    <a:pt x="316738" y="317500"/>
                  </a:lnTo>
                  <a:lnTo>
                    <a:pt x="314452" y="320040"/>
                  </a:lnTo>
                  <a:lnTo>
                    <a:pt x="313867" y="318770"/>
                  </a:lnTo>
                  <a:lnTo>
                    <a:pt x="313791" y="318592"/>
                  </a:lnTo>
                  <a:lnTo>
                    <a:pt x="313309" y="318770"/>
                  </a:lnTo>
                  <a:lnTo>
                    <a:pt x="313588" y="318135"/>
                  </a:lnTo>
                  <a:lnTo>
                    <a:pt x="313309" y="317500"/>
                  </a:lnTo>
                  <a:lnTo>
                    <a:pt x="311023" y="318770"/>
                  </a:lnTo>
                  <a:lnTo>
                    <a:pt x="313766" y="316738"/>
                  </a:lnTo>
                  <a:lnTo>
                    <a:pt x="313309" y="316230"/>
                  </a:lnTo>
                  <a:lnTo>
                    <a:pt x="314452" y="314960"/>
                  </a:lnTo>
                  <a:lnTo>
                    <a:pt x="315595" y="311150"/>
                  </a:lnTo>
                  <a:lnTo>
                    <a:pt x="312166" y="311150"/>
                  </a:lnTo>
                  <a:lnTo>
                    <a:pt x="311023" y="313690"/>
                  </a:lnTo>
                  <a:lnTo>
                    <a:pt x="314452" y="313690"/>
                  </a:lnTo>
                  <a:lnTo>
                    <a:pt x="311023" y="316230"/>
                  </a:lnTo>
                  <a:lnTo>
                    <a:pt x="310070" y="315188"/>
                  </a:lnTo>
                  <a:lnTo>
                    <a:pt x="310769" y="314198"/>
                  </a:lnTo>
                  <a:lnTo>
                    <a:pt x="310769" y="311277"/>
                  </a:lnTo>
                  <a:lnTo>
                    <a:pt x="308610" y="311277"/>
                  </a:lnTo>
                  <a:lnTo>
                    <a:pt x="307657" y="312420"/>
                  </a:lnTo>
                  <a:lnTo>
                    <a:pt x="310159" y="308610"/>
                  </a:lnTo>
                  <a:lnTo>
                    <a:pt x="311023" y="307340"/>
                  </a:lnTo>
                  <a:lnTo>
                    <a:pt x="308343" y="306070"/>
                  </a:lnTo>
                  <a:lnTo>
                    <a:pt x="308444" y="303530"/>
                  </a:lnTo>
                  <a:lnTo>
                    <a:pt x="308279" y="302260"/>
                  </a:lnTo>
                  <a:lnTo>
                    <a:pt x="308127" y="300990"/>
                  </a:lnTo>
                  <a:lnTo>
                    <a:pt x="306451" y="300990"/>
                  </a:lnTo>
                  <a:lnTo>
                    <a:pt x="306451" y="303530"/>
                  </a:lnTo>
                  <a:lnTo>
                    <a:pt x="303022" y="306070"/>
                  </a:lnTo>
                  <a:lnTo>
                    <a:pt x="304165" y="306070"/>
                  </a:lnTo>
                  <a:lnTo>
                    <a:pt x="303022" y="308610"/>
                  </a:lnTo>
                  <a:lnTo>
                    <a:pt x="300736" y="308610"/>
                  </a:lnTo>
                  <a:lnTo>
                    <a:pt x="300736" y="307340"/>
                  </a:lnTo>
                  <a:lnTo>
                    <a:pt x="299720" y="306070"/>
                  </a:lnTo>
                  <a:lnTo>
                    <a:pt x="301879" y="303530"/>
                  </a:lnTo>
                  <a:lnTo>
                    <a:pt x="305308" y="302260"/>
                  </a:lnTo>
                  <a:lnTo>
                    <a:pt x="305308" y="303530"/>
                  </a:lnTo>
                  <a:lnTo>
                    <a:pt x="306451" y="303530"/>
                  </a:lnTo>
                  <a:lnTo>
                    <a:pt x="306451" y="300990"/>
                  </a:lnTo>
                  <a:lnTo>
                    <a:pt x="304165" y="300990"/>
                  </a:lnTo>
                  <a:lnTo>
                    <a:pt x="305308" y="299720"/>
                  </a:lnTo>
                  <a:lnTo>
                    <a:pt x="306451" y="298450"/>
                  </a:lnTo>
                  <a:lnTo>
                    <a:pt x="303022" y="298450"/>
                  </a:lnTo>
                  <a:lnTo>
                    <a:pt x="303022" y="299720"/>
                  </a:lnTo>
                  <a:lnTo>
                    <a:pt x="302412" y="299389"/>
                  </a:lnTo>
                  <a:lnTo>
                    <a:pt x="299720" y="303530"/>
                  </a:lnTo>
                  <a:lnTo>
                    <a:pt x="299720" y="302260"/>
                  </a:lnTo>
                  <a:lnTo>
                    <a:pt x="299720" y="300990"/>
                  </a:lnTo>
                  <a:lnTo>
                    <a:pt x="300736" y="298450"/>
                  </a:lnTo>
                  <a:lnTo>
                    <a:pt x="302412" y="299389"/>
                  </a:lnTo>
                  <a:lnTo>
                    <a:pt x="303022" y="298450"/>
                  </a:lnTo>
                  <a:lnTo>
                    <a:pt x="303022" y="297180"/>
                  </a:lnTo>
                  <a:lnTo>
                    <a:pt x="303022" y="294640"/>
                  </a:lnTo>
                  <a:lnTo>
                    <a:pt x="300736" y="294640"/>
                  </a:lnTo>
                  <a:lnTo>
                    <a:pt x="300494" y="294043"/>
                  </a:lnTo>
                  <a:lnTo>
                    <a:pt x="299720" y="294640"/>
                  </a:lnTo>
                  <a:lnTo>
                    <a:pt x="299720" y="297180"/>
                  </a:lnTo>
                  <a:lnTo>
                    <a:pt x="299720" y="298310"/>
                  </a:lnTo>
                  <a:lnTo>
                    <a:pt x="300736" y="297180"/>
                  </a:lnTo>
                  <a:lnTo>
                    <a:pt x="299720" y="298450"/>
                  </a:lnTo>
                  <a:lnTo>
                    <a:pt x="299720" y="298310"/>
                  </a:lnTo>
                  <a:lnTo>
                    <a:pt x="299593" y="298450"/>
                  </a:lnTo>
                  <a:lnTo>
                    <a:pt x="296164" y="302260"/>
                  </a:lnTo>
                  <a:lnTo>
                    <a:pt x="298831" y="298450"/>
                  </a:lnTo>
                  <a:lnTo>
                    <a:pt x="299720" y="297180"/>
                  </a:lnTo>
                  <a:lnTo>
                    <a:pt x="296164" y="298450"/>
                  </a:lnTo>
                  <a:lnTo>
                    <a:pt x="299720" y="294640"/>
                  </a:lnTo>
                  <a:lnTo>
                    <a:pt x="298450" y="294640"/>
                  </a:lnTo>
                  <a:lnTo>
                    <a:pt x="297434" y="292100"/>
                  </a:lnTo>
                  <a:lnTo>
                    <a:pt x="295148" y="292100"/>
                  </a:lnTo>
                  <a:lnTo>
                    <a:pt x="298450" y="288290"/>
                  </a:lnTo>
                  <a:lnTo>
                    <a:pt x="295148" y="288290"/>
                  </a:lnTo>
                  <a:lnTo>
                    <a:pt x="295478" y="287020"/>
                  </a:lnTo>
                  <a:lnTo>
                    <a:pt x="296164" y="284480"/>
                  </a:lnTo>
                  <a:lnTo>
                    <a:pt x="293878" y="285750"/>
                  </a:lnTo>
                  <a:lnTo>
                    <a:pt x="292862" y="287020"/>
                  </a:lnTo>
                  <a:lnTo>
                    <a:pt x="290576" y="287020"/>
                  </a:lnTo>
                  <a:lnTo>
                    <a:pt x="293878" y="283210"/>
                  </a:lnTo>
                  <a:lnTo>
                    <a:pt x="288290" y="287020"/>
                  </a:lnTo>
                  <a:lnTo>
                    <a:pt x="289052" y="285750"/>
                  </a:lnTo>
                  <a:lnTo>
                    <a:pt x="289661" y="284734"/>
                  </a:lnTo>
                  <a:lnTo>
                    <a:pt x="286004" y="285750"/>
                  </a:lnTo>
                  <a:lnTo>
                    <a:pt x="286575" y="284480"/>
                  </a:lnTo>
                  <a:lnTo>
                    <a:pt x="287147" y="283210"/>
                  </a:lnTo>
                  <a:lnTo>
                    <a:pt x="286004" y="284480"/>
                  </a:lnTo>
                  <a:lnTo>
                    <a:pt x="286004" y="283210"/>
                  </a:lnTo>
                  <a:lnTo>
                    <a:pt x="284861" y="283210"/>
                  </a:lnTo>
                  <a:lnTo>
                    <a:pt x="287147" y="280670"/>
                  </a:lnTo>
                  <a:lnTo>
                    <a:pt x="289433" y="279400"/>
                  </a:lnTo>
                  <a:lnTo>
                    <a:pt x="291592" y="278130"/>
                  </a:lnTo>
                  <a:lnTo>
                    <a:pt x="287147" y="279400"/>
                  </a:lnTo>
                  <a:lnTo>
                    <a:pt x="283718" y="280670"/>
                  </a:lnTo>
                  <a:lnTo>
                    <a:pt x="285229" y="278130"/>
                  </a:lnTo>
                  <a:lnTo>
                    <a:pt x="285343" y="277952"/>
                  </a:lnTo>
                  <a:lnTo>
                    <a:pt x="284861" y="278130"/>
                  </a:lnTo>
                  <a:lnTo>
                    <a:pt x="285991" y="276872"/>
                  </a:lnTo>
                  <a:lnTo>
                    <a:pt x="284848" y="276872"/>
                  </a:lnTo>
                  <a:lnTo>
                    <a:pt x="288290" y="274320"/>
                  </a:lnTo>
                  <a:lnTo>
                    <a:pt x="286004" y="276872"/>
                  </a:lnTo>
                  <a:lnTo>
                    <a:pt x="285343" y="277952"/>
                  </a:lnTo>
                  <a:lnTo>
                    <a:pt x="288277" y="276872"/>
                  </a:lnTo>
                  <a:lnTo>
                    <a:pt x="291592" y="271780"/>
                  </a:lnTo>
                  <a:lnTo>
                    <a:pt x="286004" y="274320"/>
                  </a:lnTo>
                  <a:lnTo>
                    <a:pt x="291592" y="270510"/>
                  </a:lnTo>
                  <a:lnTo>
                    <a:pt x="288290" y="271780"/>
                  </a:lnTo>
                  <a:lnTo>
                    <a:pt x="286004" y="271780"/>
                  </a:lnTo>
                  <a:lnTo>
                    <a:pt x="286004" y="273050"/>
                  </a:lnTo>
                  <a:lnTo>
                    <a:pt x="282562" y="276872"/>
                  </a:lnTo>
                  <a:lnTo>
                    <a:pt x="281432" y="275590"/>
                  </a:lnTo>
                  <a:lnTo>
                    <a:pt x="276860" y="275590"/>
                  </a:lnTo>
                  <a:lnTo>
                    <a:pt x="279908" y="273050"/>
                  </a:lnTo>
                  <a:lnTo>
                    <a:pt x="281432" y="271780"/>
                  </a:lnTo>
                  <a:lnTo>
                    <a:pt x="280289" y="274320"/>
                  </a:lnTo>
                  <a:lnTo>
                    <a:pt x="282575" y="274320"/>
                  </a:lnTo>
                  <a:lnTo>
                    <a:pt x="284861" y="271780"/>
                  </a:lnTo>
                  <a:lnTo>
                    <a:pt x="286004" y="269240"/>
                  </a:lnTo>
                  <a:lnTo>
                    <a:pt x="283718" y="269240"/>
                  </a:lnTo>
                  <a:lnTo>
                    <a:pt x="284289" y="267970"/>
                  </a:lnTo>
                  <a:lnTo>
                    <a:pt x="285432" y="265430"/>
                  </a:lnTo>
                  <a:lnTo>
                    <a:pt x="286004" y="264160"/>
                  </a:lnTo>
                  <a:lnTo>
                    <a:pt x="282575" y="265430"/>
                  </a:lnTo>
                  <a:lnTo>
                    <a:pt x="283425" y="264160"/>
                  </a:lnTo>
                  <a:lnTo>
                    <a:pt x="286004" y="260350"/>
                  </a:lnTo>
                  <a:lnTo>
                    <a:pt x="281432" y="263398"/>
                  </a:lnTo>
                  <a:lnTo>
                    <a:pt x="281432" y="269240"/>
                  </a:lnTo>
                  <a:lnTo>
                    <a:pt x="279146" y="271780"/>
                  </a:lnTo>
                  <a:lnTo>
                    <a:pt x="278003" y="271780"/>
                  </a:lnTo>
                  <a:lnTo>
                    <a:pt x="279146" y="270510"/>
                  </a:lnTo>
                  <a:lnTo>
                    <a:pt x="276860" y="270510"/>
                  </a:lnTo>
                  <a:lnTo>
                    <a:pt x="279146" y="267970"/>
                  </a:lnTo>
                  <a:lnTo>
                    <a:pt x="280289" y="269240"/>
                  </a:lnTo>
                  <a:lnTo>
                    <a:pt x="281432" y="269240"/>
                  </a:lnTo>
                  <a:lnTo>
                    <a:pt x="281432" y="263398"/>
                  </a:lnTo>
                  <a:lnTo>
                    <a:pt x="280289" y="264160"/>
                  </a:lnTo>
                  <a:lnTo>
                    <a:pt x="281051" y="261620"/>
                  </a:lnTo>
                  <a:lnTo>
                    <a:pt x="281432" y="260350"/>
                  </a:lnTo>
                  <a:lnTo>
                    <a:pt x="280289" y="260350"/>
                  </a:lnTo>
                  <a:lnTo>
                    <a:pt x="281432" y="259080"/>
                  </a:lnTo>
                  <a:lnTo>
                    <a:pt x="278003" y="261620"/>
                  </a:lnTo>
                  <a:lnTo>
                    <a:pt x="280060" y="257810"/>
                  </a:lnTo>
                  <a:lnTo>
                    <a:pt x="280949" y="256159"/>
                  </a:lnTo>
                  <a:lnTo>
                    <a:pt x="281178" y="256159"/>
                  </a:lnTo>
                  <a:lnTo>
                    <a:pt x="281178" y="255752"/>
                  </a:lnTo>
                  <a:lnTo>
                    <a:pt x="281432" y="255270"/>
                  </a:lnTo>
                  <a:lnTo>
                    <a:pt x="281178" y="255460"/>
                  </a:lnTo>
                  <a:lnTo>
                    <a:pt x="281178" y="253111"/>
                  </a:lnTo>
                  <a:lnTo>
                    <a:pt x="276606" y="256159"/>
                  </a:lnTo>
                  <a:lnTo>
                    <a:pt x="280225" y="256159"/>
                  </a:lnTo>
                  <a:lnTo>
                    <a:pt x="278003" y="257810"/>
                  </a:lnTo>
                  <a:lnTo>
                    <a:pt x="275717" y="260350"/>
                  </a:lnTo>
                  <a:lnTo>
                    <a:pt x="279146" y="257810"/>
                  </a:lnTo>
                  <a:lnTo>
                    <a:pt x="278003" y="260350"/>
                  </a:lnTo>
                  <a:lnTo>
                    <a:pt x="272719" y="261531"/>
                  </a:lnTo>
                  <a:lnTo>
                    <a:pt x="272618" y="261696"/>
                  </a:lnTo>
                  <a:lnTo>
                    <a:pt x="278003" y="262890"/>
                  </a:lnTo>
                  <a:lnTo>
                    <a:pt x="276288" y="267652"/>
                  </a:lnTo>
                  <a:lnTo>
                    <a:pt x="276860" y="267970"/>
                  </a:lnTo>
                  <a:lnTo>
                    <a:pt x="275996" y="268452"/>
                  </a:lnTo>
                  <a:lnTo>
                    <a:pt x="275717" y="269240"/>
                  </a:lnTo>
                  <a:lnTo>
                    <a:pt x="274574" y="270510"/>
                  </a:lnTo>
                  <a:lnTo>
                    <a:pt x="272288" y="270510"/>
                  </a:lnTo>
                  <a:lnTo>
                    <a:pt x="274574" y="269240"/>
                  </a:lnTo>
                  <a:lnTo>
                    <a:pt x="275996" y="268452"/>
                  </a:lnTo>
                  <a:lnTo>
                    <a:pt x="276288" y="267652"/>
                  </a:lnTo>
                  <a:lnTo>
                    <a:pt x="274574" y="266700"/>
                  </a:lnTo>
                  <a:lnTo>
                    <a:pt x="275704" y="265430"/>
                  </a:lnTo>
                  <a:lnTo>
                    <a:pt x="278003" y="262890"/>
                  </a:lnTo>
                  <a:lnTo>
                    <a:pt x="273431" y="265430"/>
                  </a:lnTo>
                  <a:lnTo>
                    <a:pt x="271145" y="265430"/>
                  </a:lnTo>
                  <a:lnTo>
                    <a:pt x="272288" y="264160"/>
                  </a:lnTo>
                  <a:lnTo>
                    <a:pt x="271145" y="264160"/>
                  </a:lnTo>
                  <a:lnTo>
                    <a:pt x="272618" y="261696"/>
                  </a:lnTo>
                  <a:lnTo>
                    <a:pt x="272288" y="261620"/>
                  </a:lnTo>
                  <a:lnTo>
                    <a:pt x="272719" y="261531"/>
                  </a:lnTo>
                  <a:lnTo>
                    <a:pt x="273431" y="260350"/>
                  </a:lnTo>
                  <a:lnTo>
                    <a:pt x="273151" y="259740"/>
                  </a:lnTo>
                  <a:lnTo>
                    <a:pt x="274320" y="258572"/>
                  </a:lnTo>
                  <a:lnTo>
                    <a:pt x="273189" y="256806"/>
                  </a:lnTo>
                  <a:lnTo>
                    <a:pt x="275717" y="254000"/>
                  </a:lnTo>
                  <a:lnTo>
                    <a:pt x="273431" y="255270"/>
                  </a:lnTo>
                  <a:lnTo>
                    <a:pt x="272923" y="256387"/>
                  </a:lnTo>
                  <a:lnTo>
                    <a:pt x="272796" y="256159"/>
                  </a:lnTo>
                  <a:lnTo>
                    <a:pt x="269748" y="256159"/>
                  </a:lnTo>
                  <a:lnTo>
                    <a:pt x="268986" y="259651"/>
                  </a:lnTo>
                  <a:lnTo>
                    <a:pt x="267716" y="260350"/>
                  </a:lnTo>
                  <a:lnTo>
                    <a:pt x="268833" y="260350"/>
                  </a:lnTo>
                  <a:lnTo>
                    <a:pt x="268605" y="261353"/>
                  </a:lnTo>
                  <a:lnTo>
                    <a:pt x="267716" y="260350"/>
                  </a:lnTo>
                  <a:lnTo>
                    <a:pt x="268287" y="259080"/>
                  </a:lnTo>
                  <a:lnTo>
                    <a:pt x="268859" y="257810"/>
                  </a:lnTo>
                  <a:lnTo>
                    <a:pt x="264287" y="259080"/>
                  </a:lnTo>
                  <a:lnTo>
                    <a:pt x="264287" y="256540"/>
                  </a:lnTo>
                  <a:lnTo>
                    <a:pt x="266573" y="252730"/>
                  </a:lnTo>
                  <a:lnTo>
                    <a:pt x="262001" y="254000"/>
                  </a:lnTo>
                  <a:lnTo>
                    <a:pt x="260858" y="251460"/>
                  </a:lnTo>
                  <a:lnTo>
                    <a:pt x="268859" y="246380"/>
                  </a:lnTo>
                  <a:lnTo>
                    <a:pt x="264287" y="247650"/>
                  </a:lnTo>
                  <a:lnTo>
                    <a:pt x="264287" y="248920"/>
                  </a:lnTo>
                  <a:lnTo>
                    <a:pt x="259715" y="251460"/>
                  </a:lnTo>
                  <a:lnTo>
                    <a:pt x="260858" y="247650"/>
                  </a:lnTo>
                  <a:lnTo>
                    <a:pt x="255270" y="246380"/>
                  </a:lnTo>
                  <a:lnTo>
                    <a:pt x="256413" y="245110"/>
                  </a:lnTo>
                  <a:lnTo>
                    <a:pt x="258699" y="242570"/>
                  </a:lnTo>
                  <a:lnTo>
                    <a:pt x="260921" y="241300"/>
                  </a:lnTo>
                  <a:lnTo>
                    <a:pt x="262001" y="240690"/>
                  </a:lnTo>
                  <a:lnTo>
                    <a:pt x="262001" y="240360"/>
                  </a:lnTo>
                  <a:lnTo>
                    <a:pt x="258699" y="241300"/>
                  </a:lnTo>
                  <a:lnTo>
                    <a:pt x="258699" y="240030"/>
                  </a:lnTo>
                  <a:lnTo>
                    <a:pt x="257429" y="240030"/>
                  </a:lnTo>
                  <a:lnTo>
                    <a:pt x="258699" y="238620"/>
                  </a:lnTo>
                  <a:lnTo>
                    <a:pt x="258699" y="237490"/>
                  </a:lnTo>
                  <a:lnTo>
                    <a:pt x="258699" y="236220"/>
                  </a:lnTo>
                  <a:lnTo>
                    <a:pt x="255270" y="237490"/>
                  </a:lnTo>
                  <a:lnTo>
                    <a:pt x="256413" y="234950"/>
                  </a:lnTo>
                  <a:lnTo>
                    <a:pt x="255270" y="233680"/>
                  </a:lnTo>
                  <a:lnTo>
                    <a:pt x="256349" y="231140"/>
                  </a:lnTo>
                  <a:lnTo>
                    <a:pt x="251841" y="231140"/>
                  </a:lnTo>
                  <a:lnTo>
                    <a:pt x="251841" y="227330"/>
                  </a:lnTo>
                  <a:lnTo>
                    <a:pt x="250698" y="227330"/>
                  </a:lnTo>
                  <a:lnTo>
                    <a:pt x="250698" y="226060"/>
                  </a:lnTo>
                  <a:lnTo>
                    <a:pt x="252412" y="224790"/>
                  </a:lnTo>
                  <a:lnTo>
                    <a:pt x="254127" y="223520"/>
                  </a:lnTo>
                  <a:lnTo>
                    <a:pt x="249555" y="224790"/>
                  </a:lnTo>
                  <a:lnTo>
                    <a:pt x="250698" y="223520"/>
                  </a:lnTo>
                  <a:lnTo>
                    <a:pt x="252984" y="222250"/>
                  </a:lnTo>
                  <a:lnTo>
                    <a:pt x="254127" y="220980"/>
                  </a:lnTo>
                  <a:lnTo>
                    <a:pt x="251841" y="220980"/>
                  </a:lnTo>
                  <a:lnTo>
                    <a:pt x="250698" y="222250"/>
                  </a:lnTo>
                  <a:lnTo>
                    <a:pt x="249555" y="222250"/>
                  </a:lnTo>
                  <a:lnTo>
                    <a:pt x="250698" y="219710"/>
                  </a:lnTo>
                  <a:lnTo>
                    <a:pt x="250698" y="218440"/>
                  </a:lnTo>
                  <a:lnTo>
                    <a:pt x="247269" y="218440"/>
                  </a:lnTo>
                  <a:lnTo>
                    <a:pt x="248412" y="217170"/>
                  </a:lnTo>
                  <a:lnTo>
                    <a:pt x="250698" y="217170"/>
                  </a:lnTo>
                  <a:lnTo>
                    <a:pt x="251269" y="215900"/>
                  </a:lnTo>
                  <a:lnTo>
                    <a:pt x="251841" y="214630"/>
                  </a:lnTo>
                  <a:lnTo>
                    <a:pt x="250698" y="214630"/>
                  </a:lnTo>
                  <a:lnTo>
                    <a:pt x="251841" y="212090"/>
                  </a:lnTo>
                  <a:lnTo>
                    <a:pt x="250698" y="212090"/>
                  </a:lnTo>
                  <a:lnTo>
                    <a:pt x="247269" y="215900"/>
                  </a:lnTo>
                  <a:lnTo>
                    <a:pt x="244983" y="209550"/>
                  </a:lnTo>
                  <a:lnTo>
                    <a:pt x="243840" y="205740"/>
                  </a:lnTo>
                  <a:lnTo>
                    <a:pt x="239268" y="201930"/>
                  </a:lnTo>
                  <a:lnTo>
                    <a:pt x="240411" y="200660"/>
                  </a:lnTo>
                  <a:lnTo>
                    <a:pt x="241554" y="200660"/>
                  </a:lnTo>
                  <a:lnTo>
                    <a:pt x="241554" y="199390"/>
                  </a:lnTo>
                  <a:lnTo>
                    <a:pt x="239268" y="200660"/>
                  </a:lnTo>
                  <a:lnTo>
                    <a:pt x="241554" y="198120"/>
                  </a:lnTo>
                  <a:lnTo>
                    <a:pt x="239268" y="198120"/>
                  </a:lnTo>
                  <a:lnTo>
                    <a:pt x="239268" y="199390"/>
                  </a:lnTo>
                  <a:lnTo>
                    <a:pt x="238125" y="199390"/>
                  </a:lnTo>
                  <a:lnTo>
                    <a:pt x="236982" y="200660"/>
                  </a:lnTo>
                  <a:lnTo>
                    <a:pt x="236982" y="198120"/>
                  </a:lnTo>
                  <a:lnTo>
                    <a:pt x="233553" y="198120"/>
                  </a:lnTo>
                  <a:lnTo>
                    <a:pt x="234696" y="196850"/>
                  </a:lnTo>
                  <a:lnTo>
                    <a:pt x="235839" y="195580"/>
                  </a:lnTo>
                  <a:lnTo>
                    <a:pt x="234696" y="195580"/>
                  </a:lnTo>
                  <a:lnTo>
                    <a:pt x="232410" y="196850"/>
                  </a:lnTo>
                  <a:lnTo>
                    <a:pt x="233260" y="195580"/>
                  </a:lnTo>
                  <a:lnTo>
                    <a:pt x="234111" y="194310"/>
                  </a:lnTo>
                  <a:lnTo>
                    <a:pt x="235839" y="191770"/>
                  </a:lnTo>
                  <a:lnTo>
                    <a:pt x="230124" y="194310"/>
                  </a:lnTo>
                  <a:lnTo>
                    <a:pt x="230124" y="190500"/>
                  </a:lnTo>
                  <a:lnTo>
                    <a:pt x="232410" y="190500"/>
                  </a:lnTo>
                  <a:lnTo>
                    <a:pt x="232410" y="191770"/>
                  </a:lnTo>
                  <a:lnTo>
                    <a:pt x="233553" y="190500"/>
                  </a:lnTo>
                  <a:lnTo>
                    <a:pt x="235839" y="191770"/>
                  </a:lnTo>
                  <a:lnTo>
                    <a:pt x="235254" y="190500"/>
                  </a:lnTo>
                  <a:lnTo>
                    <a:pt x="234696" y="189230"/>
                  </a:lnTo>
                  <a:lnTo>
                    <a:pt x="234696" y="187960"/>
                  </a:lnTo>
                  <a:lnTo>
                    <a:pt x="233553" y="187960"/>
                  </a:lnTo>
                  <a:lnTo>
                    <a:pt x="233172" y="186690"/>
                  </a:lnTo>
                  <a:lnTo>
                    <a:pt x="232613" y="184848"/>
                  </a:lnTo>
                  <a:lnTo>
                    <a:pt x="230124" y="186690"/>
                  </a:lnTo>
                  <a:lnTo>
                    <a:pt x="227965" y="186690"/>
                  </a:lnTo>
                  <a:lnTo>
                    <a:pt x="231267" y="184150"/>
                  </a:lnTo>
                  <a:lnTo>
                    <a:pt x="228981" y="184150"/>
                  </a:lnTo>
                  <a:lnTo>
                    <a:pt x="230124" y="182880"/>
                  </a:lnTo>
                  <a:lnTo>
                    <a:pt x="226695" y="182880"/>
                  </a:lnTo>
                  <a:lnTo>
                    <a:pt x="227965" y="180340"/>
                  </a:lnTo>
                  <a:lnTo>
                    <a:pt x="226695" y="179070"/>
                  </a:lnTo>
                  <a:lnTo>
                    <a:pt x="230124" y="177800"/>
                  </a:lnTo>
                  <a:lnTo>
                    <a:pt x="231267" y="179070"/>
                  </a:lnTo>
                  <a:lnTo>
                    <a:pt x="230124" y="182880"/>
                  </a:lnTo>
                  <a:lnTo>
                    <a:pt x="231267" y="181610"/>
                  </a:lnTo>
                  <a:lnTo>
                    <a:pt x="232727" y="183248"/>
                  </a:lnTo>
                  <a:lnTo>
                    <a:pt x="233324" y="181610"/>
                  </a:lnTo>
                  <a:lnTo>
                    <a:pt x="236982" y="171450"/>
                  </a:lnTo>
                  <a:lnTo>
                    <a:pt x="231267" y="170180"/>
                  </a:lnTo>
                  <a:lnTo>
                    <a:pt x="232410" y="168910"/>
                  </a:lnTo>
                  <a:lnTo>
                    <a:pt x="231267" y="167640"/>
                  </a:lnTo>
                  <a:lnTo>
                    <a:pt x="226695" y="171450"/>
                  </a:lnTo>
                  <a:lnTo>
                    <a:pt x="231267" y="173990"/>
                  </a:lnTo>
                  <a:lnTo>
                    <a:pt x="231267" y="175260"/>
                  </a:lnTo>
                  <a:lnTo>
                    <a:pt x="228981" y="177800"/>
                  </a:lnTo>
                  <a:lnTo>
                    <a:pt x="226695" y="177800"/>
                  </a:lnTo>
                  <a:lnTo>
                    <a:pt x="227965" y="175260"/>
                  </a:lnTo>
                  <a:lnTo>
                    <a:pt x="231267" y="175260"/>
                  </a:lnTo>
                  <a:lnTo>
                    <a:pt x="231267" y="173990"/>
                  </a:lnTo>
                  <a:lnTo>
                    <a:pt x="226695" y="175260"/>
                  </a:lnTo>
                  <a:lnTo>
                    <a:pt x="224409" y="173990"/>
                  </a:lnTo>
                  <a:lnTo>
                    <a:pt x="224409" y="172720"/>
                  </a:lnTo>
                  <a:lnTo>
                    <a:pt x="224409" y="165100"/>
                  </a:lnTo>
                  <a:lnTo>
                    <a:pt x="222123" y="166370"/>
                  </a:lnTo>
                  <a:lnTo>
                    <a:pt x="223393" y="170180"/>
                  </a:lnTo>
                  <a:lnTo>
                    <a:pt x="219837" y="172720"/>
                  </a:lnTo>
                  <a:lnTo>
                    <a:pt x="218821" y="171450"/>
                  </a:lnTo>
                  <a:lnTo>
                    <a:pt x="219837" y="165100"/>
                  </a:lnTo>
                  <a:lnTo>
                    <a:pt x="220751" y="164592"/>
                  </a:lnTo>
                  <a:lnTo>
                    <a:pt x="221361" y="164592"/>
                  </a:lnTo>
                  <a:lnTo>
                    <a:pt x="224917" y="162814"/>
                  </a:lnTo>
                  <a:lnTo>
                    <a:pt x="226695" y="164592"/>
                  </a:lnTo>
                  <a:lnTo>
                    <a:pt x="227545" y="162814"/>
                  </a:lnTo>
                  <a:lnTo>
                    <a:pt x="228473" y="160909"/>
                  </a:lnTo>
                  <a:lnTo>
                    <a:pt x="221996" y="160909"/>
                  </a:lnTo>
                  <a:lnTo>
                    <a:pt x="219976" y="163830"/>
                  </a:lnTo>
                  <a:lnTo>
                    <a:pt x="219837" y="163830"/>
                  </a:lnTo>
                  <a:lnTo>
                    <a:pt x="218821" y="165100"/>
                  </a:lnTo>
                  <a:lnTo>
                    <a:pt x="219710" y="161290"/>
                  </a:lnTo>
                  <a:lnTo>
                    <a:pt x="220052" y="156210"/>
                  </a:lnTo>
                  <a:lnTo>
                    <a:pt x="221488" y="151130"/>
                  </a:lnTo>
                  <a:lnTo>
                    <a:pt x="222186" y="149860"/>
                  </a:lnTo>
                  <a:lnTo>
                    <a:pt x="223583" y="147320"/>
                  </a:lnTo>
                  <a:lnTo>
                    <a:pt x="224980" y="144780"/>
                  </a:lnTo>
                  <a:lnTo>
                    <a:pt x="225145" y="144475"/>
                  </a:lnTo>
                  <a:lnTo>
                    <a:pt x="224917" y="143789"/>
                  </a:lnTo>
                  <a:lnTo>
                    <a:pt x="223596" y="144259"/>
                  </a:lnTo>
                  <a:lnTo>
                    <a:pt x="223393" y="144780"/>
                  </a:lnTo>
                  <a:lnTo>
                    <a:pt x="223050" y="144449"/>
                  </a:lnTo>
                  <a:lnTo>
                    <a:pt x="222123" y="144780"/>
                  </a:lnTo>
                  <a:lnTo>
                    <a:pt x="221107" y="147320"/>
                  </a:lnTo>
                  <a:lnTo>
                    <a:pt x="218821" y="148590"/>
                  </a:lnTo>
                  <a:lnTo>
                    <a:pt x="221107" y="148590"/>
                  </a:lnTo>
                  <a:lnTo>
                    <a:pt x="222123" y="147320"/>
                  </a:lnTo>
                  <a:lnTo>
                    <a:pt x="222123" y="149860"/>
                  </a:lnTo>
                  <a:lnTo>
                    <a:pt x="217551" y="149860"/>
                  </a:lnTo>
                  <a:lnTo>
                    <a:pt x="217551" y="148590"/>
                  </a:lnTo>
                  <a:lnTo>
                    <a:pt x="217551" y="147320"/>
                  </a:lnTo>
                  <a:lnTo>
                    <a:pt x="218821" y="147320"/>
                  </a:lnTo>
                  <a:lnTo>
                    <a:pt x="219837" y="146050"/>
                  </a:lnTo>
                  <a:lnTo>
                    <a:pt x="219837" y="144780"/>
                  </a:lnTo>
                  <a:lnTo>
                    <a:pt x="221107" y="143510"/>
                  </a:lnTo>
                  <a:lnTo>
                    <a:pt x="215265" y="147320"/>
                  </a:lnTo>
                  <a:lnTo>
                    <a:pt x="216535" y="144780"/>
                  </a:lnTo>
                  <a:lnTo>
                    <a:pt x="216535" y="143510"/>
                  </a:lnTo>
                  <a:lnTo>
                    <a:pt x="214249" y="144780"/>
                  </a:lnTo>
                  <a:lnTo>
                    <a:pt x="210820" y="144780"/>
                  </a:lnTo>
                  <a:lnTo>
                    <a:pt x="215379" y="139700"/>
                  </a:lnTo>
                  <a:lnTo>
                    <a:pt x="216535" y="138430"/>
                  </a:lnTo>
                  <a:lnTo>
                    <a:pt x="215265" y="137160"/>
                  </a:lnTo>
                  <a:lnTo>
                    <a:pt x="210820" y="139700"/>
                  </a:lnTo>
                  <a:lnTo>
                    <a:pt x="211201" y="138430"/>
                  </a:lnTo>
                  <a:lnTo>
                    <a:pt x="211963" y="135890"/>
                  </a:lnTo>
                  <a:lnTo>
                    <a:pt x="210820" y="135890"/>
                  </a:lnTo>
                  <a:lnTo>
                    <a:pt x="214249" y="133350"/>
                  </a:lnTo>
                  <a:lnTo>
                    <a:pt x="215265" y="128270"/>
                  </a:lnTo>
                  <a:lnTo>
                    <a:pt x="211963" y="130810"/>
                  </a:lnTo>
                  <a:lnTo>
                    <a:pt x="213106" y="130810"/>
                  </a:lnTo>
                  <a:lnTo>
                    <a:pt x="213106" y="132080"/>
                  </a:lnTo>
                  <a:lnTo>
                    <a:pt x="209677" y="133350"/>
                  </a:lnTo>
                  <a:lnTo>
                    <a:pt x="210820" y="130810"/>
                  </a:lnTo>
                  <a:lnTo>
                    <a:pt x="209677" y="130810"/>
                  </a:lnTo>
                  <a:lnTo>
                    <a:pt x="211963" y="129540"/>
                  </a:lnTo>
                  <a:lnTo>
                    <a:pt x="211963" y="128270"/>
                  </a:lnTo>
                  <a:lnTo>
                    <a:pt x="213106" y="128270"/>
                  </a:lnTo>
                  <a:lnTo>
                    <a:pt x="213106" y="125730"/>
                  </a:lnTo>
                  <a:lnTo>
                    <a:pt x="213677" y="123190"/>
                  </a:lnTo>
                  <a:lnTo>
                    <a:pt x="213956" y="121920"/>
                  </a:lnTo>
                  <a:lnTo>
                    <a:pt x="214249" y="120650"/>
                  </a:lnTo>
                  <a:lnTo>
                    <a:pt x="211582" y="120650"/>
                  </a:lnTo>
                  <a:lnTo>
                    <a:pt x="211810" y="119380"/>
                  </a:lnTo>
                  <a:lnTo>
                    <a:pt x="211823" y="118110"/>
                  </a:lnTo>
                  <a:lnTo>
                    <a:pt x="211836" y="116840"/>
                  </a:lnTo>
                  <a:lnTo>
                    <a:pt x="208534" y="118110"/>
                  </a:lnTo>
                  <a:lnTo>
                    <a:pt x="209677" y="115570"/>
                  </a:lnTo>
                  <a:lnTo>
                    <a:pt x="207391" y="115570"/>
                  </a:lnTo>
                  <a:lnTo>
                    <a:pt x="209677" y="113030"/>
                  </a:lnTo>
                  <a:lnTo>
                    <a:pt x="205105" y="116840"/>
                  </a:lnTo>
                  <a:lnTo>
                    <a:pt x="202819" y="119380"/>
                  </a:lnTo>
                  <a:lnTo>
                    <a:pt x="202819" y="124460"/>
                  </a:lnTo>
                  <a:lnTo>
                    <a:pt x="200533" y="128270"/>
                  </a:lnTo>
                  <a:lnTo>
                    <a:pt x="198247" y="129540"/>
                  </a:lnTo>
                  <a:lnTo>
                    <a:pt x="199097" y="125730"/>
                  </a:lnTo>
                  <a:lnTo>
                    <a:pt x="199390" y="124460"/>
                  </a:lnTo>
                  <a:lnTo>
                    <a:pt x="201676" y="123190"/>
                  </a:lnTo>
                  <a:lnTo>
                    <a:pt x="201676" y="124460"/>
                  </a:lnTo>
                  <a:lnTo>
                    <a:pt x="202819" y="124460"/>
                  </a:lnTo>
                  <a:lnTo>
                    <a:pt x="202819" y="119380"/>
                  </a:lnTo>
                  <a:lnTo>
                    <a:pt x="200533" y="121920"/>
                  </a:lnTo>
                  <a:lnTo>
                    <a:pt x="194818" y="115570"/>
                  </a:lnTo>
                  <a:lnTo>
                    <a:pt x="198247" y="111760"/>
                  </a:lnTo>
                  <a:lnTo>
                    <a:pt x="201676" y="107950"/>
                  </a:lnTo>
                  <a:lnTo>
                    <a:pt x="199390" y="106680"/>
                  </a:lnTo>
                  <a:lnTo>
                    <a:pt x="198818" y="105410"/>
                  </a:lnTo>
                  <a:lnTo>
                    <a:pt x="197104" y="101600"/>
                  </a:lnTo>
                  <a:lnTo>
                    <a:pt x="199390" y="99060"/>
                  </a:lnTo>
                  <a:lnTo>
                    <a:pt x="202819" y="95250"/>
                  </a:lnTo>
                  <a:lnTo>
                    <a:pt x="206400" y="96520"/>
                  </a:lnTo>
                  <a:lnTo>
                    <a:pt x="205816" y="100330"/>
                  </a:lnTo>
                  <a:lnTo>
                    <a:pt x="204584" y="104140"/>
                  </a:lnTo>
                  <a:lnTo>
                    <a:pt x="206248" y="106680"/>
                  </a:lnTo>
                  <a:lnTo>
                    <a:pt x="205105" y="106680"/>
                  </a:lnTo>
                  <a:lnTo>
                    <a:pt x="201676" y="109220"/>
                  </a:lnTo>
                  <a:lnTo>
                    <a:pt x="203962" y="109220"/>
                  </a:lnTo>
                  <a:lnTo>
                    <a:pt x="206248" y="107950"/>
                  </a:lnTo>
                  <a:lnTo>
                    <a:pt x="208534" y="102870"/>
                  </a:lnTo>
                  <a:lnTo>
                    <a:pt x="208534" y="100330"/>
                  </a:lnTo>
                  <a:lnTo>
                    <a:pt x="211455" y="97091"/>
                  </a:lnTo>
                  <a:lnTo>
                    <a:pt x="210312" y="100457"/>
                  </a:lnTo>
                  <a:lnTo>
                    <a:pt x="212598" y="100457"/>
                  </a:lnTo>
                  <a:lnTo>
                    <a:pt x="214757" y="98298"/>
                  </a:lnTo>
                  <a:lnTo>
                    <a:pt x="217170" y="96012"/>
                  </a:lnTo>
                  <a:lnTo>
                    <a:pt x="219329" y="91440"/>
                  </a:lnTo>
                  <a:lnTo>
                    <a:pt x="212598" y="93726"/>
                  </a:lnTo>
                  <a:lnTo>
                    <a:pt x="212077" y="95250"/>
                  </a:lnTo>
                  <a:lnTo>
                    <a:pt x="210820" y="95250"/>
                  </a:lnTo>
                  <a:lnTo>
                    <a:pt x="209677" y="93980"/>
                  </a:lnTo>
                  <a:lnTo>
                    <a:pt x="207391" y="92710"/>
                  </a:lnTo>
                  <a:lnTo>
                    <a:pt x="209956" y="88900"/>
                  </a:lnTo>
                  <a:lnTo>
                    <a:pt x="210820" y="87630"/>
                  </a:lnTo>
                  <a:lnTo>
                    <a:pt x="207391" y="87630"/>
                  </a:lnTo>
                  <a:lnTo>
                    <a:pt x="208813" y="86360"/>
                  </a:lnTo>
                  <a:lnTo>
                    <a:pt x="208534" y="86360"/>
                  </a:lnTo>
                  <a:lnTo>
                    <a:pt x="206895" y="85458"/>
                  </a:lnTo>
                  <a:lnTo>
                    <a:pt x="206248" y="85940"/>
                  </a:lnTo>
                  <a:lnTo>
                    <a:pt x="206248" y="88900"/>
                  </a:lnTo>
                  <a:lnTo>
                    <a:pt x="206248" y="91440"/>
                  </a:lnTo>
                  <a:lnTo>
                    <a:pt x="202031" y="92379"/>
                  </a:lnTo>
                  <a:lnTo>
                    <a:pt x="201676" y="93980"/>
                  </a:lnTo>
                  <a:lnTo>
                    <a:pt x="198628" y="94830"/>
                  </a:lnTo>
                  <a:lnTo>
                    <a:pt x="197104" y="96520"/>
                  </a:lnTo>
                  <a:lnTo>
                    <a:pt x="198247" y="97790"/>
                  </a:lnTo>
                  <a:lnTo>
                    <a:pt x="194818" y="99060"/>
                  </a:lnTo>
                  <a:lnTo>
                    <a:pt x="197104" y="96520"/>
                  </a:lnTo>
                  <a:lnTo>
                    <a:pt x="197104" y="95250"/>
                  </a:lnTo>
                  <a:lnTo>
                    <a:pt x="198628" y="94830"/>
                  </a:lnTo>
                  <a:lnTo>
                    <a:pt x="200533" y="92710"/>
                  </a:lnTo>
                  <a:lnTo>
                    <a:pt x="202031" y="92379"/>
                  </a:lnTo>
                  <a:lnTo>
                    <a:pt x="202819" y="88900"/>
                  </a:lnTo>
                  <a:lnTo>
                    <a:pt x="206248" y="88900"/>
                  </a:lnTo>
                  <a:lnTo>
                    <a:pt x="206248" y="85940"/>
                  </a:lnTo>
                  <a:lnTo>
                    <a:pt x="203962" y="87630"/>
                  </a:lnTo>
                  <a:lnTo>
                    <a:pt x="206819" y="81280"/>
                  </a:lnTo>
                  <a:lnTo>
                    <a:pt x="207391" y="80010"/>
                  </a:lnTo>
                  <a:lnTo>
                    <a:pt x="205105" y="81280"/>
                  </a:lnTo>
                  <a:lnTo>
                    <a:pt x="203962" y="80010"/>
                  </a:lnTo>
                  <a:lnTo>
                    <a:pt x="205105" y="77470"/>
                  </a:lnTo>
                  <a:lnTo>
                    <a:pt x="208534" y="76200"/>
                  </a:lnTo>
                  <a:lnTo>
                    <a:pt x="209677" y="76200"/>
                  </a:lnTo>
                  <a:lnTo>
                    <a:pt x="211963" y="74930"/>
                  </a:lnTo>
                  <a:lnTo>
                    <a:pt x="210820" y="73660"/>
                  </a:lnTo>
                  <a:lnTo>
                    <a:pt x="211963" y="71120"/>
                  </a:lnTo>
                  <a:lnTo>
                    <a:pt x="208534" y="72390"/>
                  </a:lnTo>
                  <a:lnTo>
                    <a:pt x="206248" y="76200"/>
                  </a:lnTo>
                  <a:lnTo>
                    <a:pt x="203962" y="76200"/>
                  </a:lnTo>
                  <a:lnTo>
                    <a:pt x="206248" y="73660"/>
                  </a:lnTo>
                  <a:lnTo>
                    <a:pt x="208534" y="68580"/>
                  </a:lnTo>
                  <a:lnTo>
                    <a:pt x="210820" y="66040"/>
                  </a:lnTo>
                  <a:lnTo>
                    <a:pt x="209003" y="66040"/>
                  </a:lnTo>
                  <a:lnTo>
                    <a:pt x="209613" y="64770"/>
                  </a:lnTo>
                  <a:lnTo>
                    <a:pt x="211404" y="60960"/>
                  </a:lnTo>
                  <a:lnTo>
                    <a:pt x="209677" y="60960"/>
                  </a:lnTo>
                  <a:lnTo>
                    <a:pt x="206248" y="63500"/>
                  </a:lnTo>
                  <a:lnTo>
                    <a:pt x="208534" y="63500"/>
                  </a:lnTo>
                  <a:lnTo>
                    <a:pt x="205105" y="66040"/>
                  </a:lnTo>
                  <a:lnTo>
                    <a:pt x="207391" y="64770"/>
                  </a:lnTo>
                  <a:lnTo>
                    <a:pt x="205105" y="67310"/>
                  </a:lnTo>
                  <a:lnTo>
                    <a:pt x="206248" y="67310"/>
                  </a:lnTo>
                  <a:lnTo>
                    <a:pt x="203962" y="69850"/>
                  </a:lnTo>
                  <a:lnTo>
                    <a:pt x="202819" y="69850"/>
                  </a:lnTo>
                  <a:lnTo>
                    <a:pt x="194818" y="77470"/>
                  </a:lnTo>
                  <a:lnTo>
                    <a:pt x="194081" y="74930"/>
                  </a:lnTo>
                  <a:lnTo>
                    <a:pt x="194665" y="72390"/>
                  </a:lnTo>
                  <a:lnTo>
                    <a:pt x="194957" y="71120"/>
                  </a:lnTo>
                  <a:lnTo>
                    <a:pt x="194640" y="69850"/>
                  </a:lnTo>
                  <a:lnTo>
                    <a:pt x="194335" y="68580"/>
                  </a:lnTo>
                  <a:lnTo>
                    <a:pt x="189103" y="69850"/>
                  </a:lnTo>
                  <a:lnTo>
                    <a:pt x="189103" y="68580"/>
                  </a:lnTo>
                  <a:lnTo>
                    <a:pt x="191389" y="66040"/>
                  </a:lnTo>
                  <a:lnTo>
                    <a:pt x="193675" y="66040"/>
                  </a:lnTo>
                  <a:lnTo>
                    <a:pt x="193675" y="64770"/>
                  </a:lnTo>
                  <a:lnTo>
                    <a:pt x="189103" y="62230"/>
                  </a:lnTo>
                  <a:lnTo>
                    <a:pt x="190817" y="58420"/>
                  </a:lnTo>
                  <a:lnTo>
                    <a:pt x="192532" y="54610"/>
                  </a:lnTo>
                  <a:lnTo>
                    <a:pt x="189661" y="53340"/>
                  </a:lnTo>
                  <a:lnTo>
                    <a:pt x="186817" y="52070"/>
                  </a:lnTo>
                  <a:lnTo>
                    <a:pt x="186817" y="563880"/>
                  </a:lnTo>
                  <a:lnTo>
                    <a:pt x="183515" y="568960"/>
                  </a:lnTo>
                  <a:lnTo>
                    <a:pt x="186817" y="568960"/>
                  </a:lnTo>
                  <a:lnTo>
                    <a:pt x="181229" y="572770"/>
                  </a:lnTo>
                  <a:lnTo>
                    <a:pt x="183515" y="566420"/>
                  </a:lnTo>
                  <a:lnTo>
                    <a:pt x="182245" y="566420"/>
                  </a:lnTo>
                  <a:lnTo>
                    <a:pt x="186817" y="563880"/>
                  </a:lnTo>
                  <a:lnTo>
                    <a:pt x="186817" y="52070"/>
                  </a:lnTo>
                  <a:lnTo>
                    <a:pt x="187960" y="52070"/>
                  </a:lnTo>
                  <a:lnTo>
                    <a:pt x="190246" y="49530"/>
                  </a:lnTo>
                  <a:lnTo>
                    <a:pt x="186817" y="50800"/>
                  </a:lnTo>
                  <a:lnTo>
                    <a:pt x="183515" y="53340"/>
                  </a:lnTo>
                  <a:lnTo>
                    <a:pt x="182867" y="52070"/>
                  </a:lnTo>
                  <a:lnTo>
                    <a:pt x="182245" y="50800"/>
                  </a:lnTo>
                  <a:lnTo>
                    <a:pt x="181229" y="49530"/>
                  </a:lnTo>
                  <a:lnTo>
                    <a:pt x="181229" y="46990"/>
                  </a:lnTo>
                  <a:lnTo>
                    <a:pt x="178943" y="46990"/>
                  </a:lnTo>
                  <a:lnTo>
                    <a:pt x="178943" y="49530"/>
                  </a:lnTo>
                  <a:lnTo>
                    <a:pt x="178943" y="554990"/>
                  </a:lnTo>
                  <a:lnTo>
                    <a:pt x="178943" y="557530"/>
                  </a:lnTo>
                  <a:lnTo>
                    <a:pt x="177673" y="560070"/>
                  </a:lnTo>
                  <a:lnTo>
                    <a:pt x="176657" y="560070"/>
                  </a:lnTo>
                  <a:lnTo>
                    <a:pt x="177673" y="558800"/>
                  </a:lnTo>
                  <a:lnTo>
                    <a:pt x="174371" y="560070"/>
                  </a:lnTo>
                  <a:lnTo>
                    <a:pt x="174371" y="558800"/>
                  </a:lnTo>
                  <a:lnTo>
                    <a:pt x="175387" y="557530"/>
                  </a:lnTo>
                  <a:lnTo>
                    <a:pt x="176657" y="556260"/>
                  </a:lnTo>
                  <a:lnTo>
                    <a:pt x="178930" y="554990"/>
                  </a:lnTo>
                  <a:lnTo>
                    <a:pt x="178943" y="49530"/>
                  </a:lnTo>
                  <a:lnTo>
                    <a:pt x="176657" y="49530"/>
                  </a:lnTo>
                  <a:lnTo>
                    <a:pt x="177673" y="48260"/>
                  </a:lnTo>
                  <a:lnTo>
                    <a:pt x="178943" y="46990"/>
                  </a:lnTo>
                  <a:lnTo>
                    <a:pt x="178943" y="45720"/>
                  </a:lnTo>
                  <a:lnTo>
                    <a:pt x="176657" y="46990"/>
                  </a:lnTo>
                  <a:lnTo>
                    <a:pt x="175387" y="48260"/>
                  </a:lnTo>
                  <a:lnTo>
                    <a:pt x="173101" y="48260"/>
                  </a:lnTo>
                  <a:lnTo>
                    <a:pt x="173101" y="552450"/>
                  </a:lnTo>
                  <a:lnTo>
                    <a:pt x="170802" y="554990"/>
                  </a:lnTo>
                  <a:lnTo>
                    <a:pt x="169786" y="554990"/>
                  </a:lnTo>
                  <a:lnTo>
                    <a:pt x="168656" y="556260"/>
                  </a:lnTo>
                  <a:lnTo>
                    <a:pt x="167513" y="556260"/>
                  </a:lnTo>
                  <a:lnTo>
                    <a:pt x="168643" y="554990"/>
                  </a:lnTo>
                  <a:lnTo>
                    <a:pt x="173101" y="552450"/>
                  </a:lnTo>
                  <a:lnTo>
                    <a:pt x="173101" y="48260"/>
                  </a:lnTo>
                  <a:lnTo>
                    <a:pt x="174421" y="46799"/>
                  </a:lnTo>
                  <a:lnTo>
                    <a:pt x="175387" y="43180"/>
                  </a:lnTo>
                  <a:lnTo>
                    <a:pt x="170815" y="48260"/>
                  </a:lnTo>
                  <a:lnTo>
                    <a:pt x="169799" y="48869"/>
                  </a:lnTo>
                  <a:lnTo>
                    <a:pt x="169799" y="73660"/>
                  </a:lnTo>
                  <a:lnTo>
                    <a:pt x="167513" y="76200"/>
                  </a:lnTo>
                  <a:lnTo>
                    <a:pt x="167513" y="538480"/>
                  </a:lnTo>
                  <a:lnTo>
                    <a:pt x="167513" y="541020"/>
                  </a:lnTo>
                  <a:lnTo>
                    <a:pt x="164084" y="542290"/>
                  </a:lnTo>
                  <a:lnTo>
                    <a:pt x="164084" y="543560"/>
                  </a:lnTo>
                  <a:lnTo>
                    <a:pt x="160655" y="544830"/>
                  </a:lnTo>
                  <a:lnTo>
                    <a:pt x="162941" y="543560"/>
                  </a:lnTo>
                  <a:lnTo>
                    <a:pt x="160655" y="543560"/>
                  </a:lnTo>
                  <a:lnTo>
                    <a:pt x="162941" y="542290"/>
                  </a:lnTo>
                  <a:lnTo>
                    <a:pt x="165227" y="541020"/>
                  </a:lnTo>
                  <a:lnTo>
                    <a:pt x="165227" y="539750"/>
                  </a:lnTo>
                  <a:lnTo>
                    <a:pt x="164084" y="539750"/>
                  </a:lnTo>
                  <a:lnTo>
                    <a:pt x="162560" y="540600"/>
                  </a:lnTo>
                  <a:lnTo>
                    <a:pt x="161798" y="542290"/>
                  </a:lnTo>
                  <a:lnTo>
                    <a:pt x="159512" y="542290"/>
                  </a:lnTo>
                  <a:lnTo>
                    <a:pt x="162560" y="540600"/>
                  </a:lnTo>
                  <a:lnTo>
                    <a:pt x="162941" y="539750"/>
                  </a:lnTo>
                  <a:lnTo>
                    <a:pt x="164084" y="539750"/>
                  </a:lnTo>
                  <a:lnTo>
                    <a:pt x="164084" y="538480"/>
                  </a:lnTo>
                  <a:lnTo>
                    <a:pt x="166370" y="537210"/>
                  </a:lnTo>
                  <a:lnTo>
                    <a:pt x="166370" y="538480"/>
                  </a:lnTo>
                  <a:lnTo>
                    <a:pt x="167513" y="538480"/>
                  </a:lnTo>
                  <a:lnTo>
                    <a:pt x="167513" y="76200"/>
                  </a:lnTo>
                  <a:lnTo>
                    <a:pt x="166370" y="76200"/>
                  </a:lnTo>
                  <a:lnTo>
                    <a:pt x="166370" y="533400"/>
                  </a:lnTo>
                  <a:lnTo>
                    <a:pt x="161798" y="537210"/>
                  </a:lnTo>
                  <a:lnTo>
                    <a:pt x="159512" y="538480"/>
                  </a:lnTo>
                  <a:lnTo>
                    <a:pt x="160083" y="537210"/>
                  </a:lnTo>
                  <a:lnTo>
                    <a:pt x="160655" y="535940"/>
                  </a:lnTo>
                  <a:lnTo>
                    <a:pt x="162941" y="534670"/>
                  </a:lnTo>
                  <a:lnTo>
                    <a:pt x="164084" y="533400"/>
                  </a:lnTo>
                  <a:lnTo>
                    <a:pt x="166370" y="533400"/>
                  </a:lnTo>
                  <a:lnTo>
                    <a:pt x="166370" y="76200"/>
                  </a:lnTo>
                  <a:lnTo>
                    <a:pt x="164084" y="76200"/>
                  </a:lnTo>
                  <a:lnTo>
                    <a:pt x="165798" y="74930"/>
                  </a:lnTo>
                  <a:lnTo>
                    <a:pt x="167513" y="73660"/>
                  </a:lnTo>
                  <a:lnTo>
                    <a:pt x="165227" y="74930"/>
                  </a:lnTo>
                  <a:lnTo>
                    <a:pt x="165785" y="73660"/>
                  </a:lnTo>
                  <a:lnTo>
                    <a:pt x="166370" y="72390"/>
                  </a:lnTo>
                  <a:lnTo>
                    <a:pt x="169799" y="73660"/>
                  </a:lnTo>
                  <a:lnTo>
                    <a:pt x="169799" y="48869"/>
                  </a:lnTo>
                  <a:lnTo>
                    <a:pt x="168656" y="49530"/>
                  </a:lnTo>
                  <a:lnTo>
                    <a:pt x="168744" y="46799"/>
                  </a:lnTo>
                  <a:lnTo>
                    <a:pt x="169227" y="45720"/>
                  </a:lnTo>
                  <a:lnTo>
                    <a:pt x="169799" y="44450"/>
                  </a:lnTo>
                  <a:lnTo>
                    <a:pt x="166370" y="45720"/>
                  </a:lnTo>
                  <a:lnTo>
                    <a:pt x="166370" y="46990"/>
                  </a:lnTo>
                  <a:lnTo>
                    <a:pt x="167513" y="45720"/>
                  </a:lnTo>
                  <a:lnTo>
                    <a:pt x="167513" y="49530"/>
                  </a:lnTo>
                  <a:lnTo>
                    <a:pt x="165227" y="50800"/>
                  </a:lnTo>
                  <a:lnTo>
                    <a:pt x="164084" y="48260"/>
                  </a:lnTo>
                  <a:lnTo>
                    <a:pt x="162941" y="46990"/>
                  </a:lnTo>
                  <a:lnTo>
                    <a:pt x="163703" y="45720"/>
                  </a:lnTo>
                  <a:lnTo>
                    <a:pt x="165227" y="43180"/>
                  </a:lnTo>
                  <a:lnTo>
                    <a:pt x="161798" y="45720"/>
                  </a:lnTo>
                  <a:lnTo>
                    <a:pt x="162369" y="44450"/>
                  </a:lnTo>
                  <a:lnTo>
                    <a:pt x="162941" y="43180"/>
                  </a:lnTo>
                  <a:lnTo>
                    <a:pt x="160655" y="44450"/>
                  </a:lnTo>
                  <a:lnTo>
                    <a:pt x="162941" y="41910"/>
                  </a:lnTo>
                  <a:lnTo>
                    <a:pt x="160655" y="41910"/>
                  </a:lnTo>
                  <a:lnTo>
                    <a:pt x="159512" y="44450"/>
                  </a:lnTo>
                  <a:lnTo>
                    <a:pt x="157226" y="46990"/>
                  </a:lnTo>
                  <a:lnTo>
                    <a:pt x="153797" y="46990"/>
                  </a:lnTo>
                  <a:lnTo>
                    <a:pt x="153797" y="52501"/>
                  </a:lnTo>
                  <a:lnTo>
                    <a:pt x="158369" y="48260"/>
                  </a:lnTo>
                  <a:lnTo>
                    <a:pt x="160655" y="49530"/>
                  </a:lnTo>
                  <a:lnTo>
                    <a:pt x="158369" y="52070"/>
                  </a:lnTo>
                  <a:lnTo>
                    <a:pt x="154940" y="53340"/>
                  </a:lnTo>
                  <a:lnTo>
                    <a:pt x="153797" y="55880"/>
                  </a:lnTo>
                  <a:lnTo>
                    <a:pt x="157226" y="53340"/>
                  </a:lnTo>
                  <a:lnTo>
                    <a:pt x="160655" y="52070"/>
                  </a:lnTo>
                  <a:lnTo>
                    <a:pt x="158369" y="55880"/>
                  </a:lnTo>
                  <a:lnTo>
                    <a:pt x="161798" y="54610"/>
                  </a:lnTo>
                  <a:lnTo>
                    <a:pt x="165227" y="54610"/>
                  </a:lnTo>
                  <a:lnTo>
                    <a:pt x="162941" y="55880"/>
                  </a:lnTo>
                  <a:lnTo>
                    <a:pt x="164084" y="55880"/>
                  </a:lnTo>
                  <a:lnTo>
                    <a:pt x="164084" y="57150"/>
                  </a:lnTo>
                  <a:lnTo>
                    <a:pt x="161798" y="58420"/>
                  </a:lnTo>
                  <a:lnTo>
                    <a:pt x="161798" y="67310"/>
                  </a:lnTo>
                  <a:lnTo>
                    <a:pt x="159512" y="71120"/>
                  </a:lnTo>
                  <a:lnTo>
                    <a:pt x="160655" y="72390"/>
                  </a:lnTo>
                  <a:lnTo>
                    <a:pt x="160655" y="528320"/>
                  </a:lnTo>
                  <a:lnTo>
                    <a:pt x="160655" y="533400"/>
                  </a:lnTo>
                  <a:lnTo>
                    <a:pt x="159512" y="535940"/>
                  </a:lnTo>
                  <a:lnTo>
                    <a:pt x="157226" y="537210"/>
                  </a:lnTo>
                  <a:lnTo>
                    <a:pt x="157226" y="535940"/>
                  </a:lnTo>
                  <a:lnTo>
                    <a:pt x="158369" y="533400"/>
                  </a:lnTo>
                  <a:lnTo>
                    <a:pt x="160655" y="533400"/>
                  </a:lnTo>
                  <a:lnTo>
                    <a:pt x="160655" y="528320"/>
                  </a:lnTo>
                  <a:lnTo>
                    <a:pt x="158369" y="530860"/>
                  </a:lnTo>
                  <a:lnTo>
                    <a:pt x="158369" y="529170"/>
                  </a:lnTo>
                  <a:lnTo>
                    <a:pt x="157226" y="529590"/>
                  </a:lnTo>
                  <a:lnTo>
                    <a:pt x="154940" y="532130"/>
                  </a:lnTo>
                  <a:lnTo>
                    <a:pt x="153797" y="532130"/>
                  </a:lnTo>
                  <a:lnTo>
                    <a:pt x="154940" y="530860"/>
                  </a:lnTo>
                  <a:lnTo>
                    <a:pt x="152654" y="530860"/>
                  </a:lnTo>
                  <a:lnTo>
                    <a:pt x="154927" y="529590"/>
                  </a:lnTo>
                  <a:lnTo>
                    <a:pt x="157226" y="524510"/>
                  </a:lnTo>
                  <a:lnTo>
                    <a:pt x="159512" y="524510"/>
                  </a:lnTo>
                  <a:lnTo>
                    <a:pt x="157226" y="529590"/>
                  </a:lnTo>
                  <a:lnTo>
                    <a:pt x="158369" y="528320"/>
                  </a:lnTo>
                  <a:lnTo>
                    <a:pt x="158369" y="529170"/>
                  </a:lnTo>
                  <a:lnTo>
                    <a:pt x="160655" y="528320"/>
                  </a:lnTo>
                  <a:lnTo>
                    <a:pt x="160655" y="72390"/>
                  </a:lnTo>
                  <a:lnTo>
                    <a:pt x="157226" y="73660"/>
                  </a:lnTo>
                  <a:lnTo>
                    <a:pt x="158369" y="69850"/>
                  </a:lnTo>
                  <a:lnTo>
                    <a:pt x="158369" y="67310"/>
                  </a:lnTo>
                  <a:lnTo>
                    <a:pt x="161798" y="67310"/>
                  </a:lnTo>
                  <a:lnTo>
                    <a:pt x="161798" y="58420"/>
                  </a:lnTo>
                  <a:lnTo>
                    <a:pt x="161798" y="54610"/>
                  </a:lnTo>
                  <a:lnTo>
                    <a:pt x="159512" y="58420"/>
                  </a:lnTo>
                  <a:lnTo>
                    <a:pt x="158369" y="59690"/>
                  </a:lnTo>
                  <a:lnTo>
                    <a:pt x="158369" y="62230"/>
                  </a:lnTo>
                  <a:lnTo>
                    <a:pt x="156083" y="63500"/>
                  </a:lnTo>
                  <a:lnTo>
                    <a:pt x="156083" y="64770"/>
                  </a:lnTo>
                  <a:lnTo>
                    <a:pt x="154940" y="66040"/>
                  </a:lnTo>
                  <a:lnTo>
                    <a:pt x="151511" y="67310"/>
                  </a:lnTo>
                  <a:lnTo>
                    <a:pt x="152654" y="66040"/>
                  </a:lnTo>
                  <a:lnTo>
                    <a:pt x="152654" y="64770"/>
                  </a:lnTo>
                  <a:lnTo>
                    <a:pt x="154940" y="63500"/>
                  </a:lnTo>
                  <a:lnTo>
                    <a:pt x="156083" y="64770"/>
                  </a:lnTo>
                  <a:lnTo>
                    <a:pt x="156083" y="63500"/>
                  </a:lnTo>
                  <a:lnTo>
                    <a:pt x="155219" y="62547"/>
                  </a:lnTo>
                  <a:lnTo>
                    <a:pt x="152654" y="63500"/>
                  </a:lnTo>
                  <a:lnTo>
                    <a:pt x="149225" y="63500"/>
                  </a:lnTo>
                  <a:lnTo>
                    <a:pt x="153797" y="58420"/>
                  </a:lnTo>
                  <a:lnTo>
                    <a:pt x="154940" y="57150"/>
                  </a:lnTo>
                  <a:lnTo>
                    <a:pt x="156083" y="55880"/>
                  </a:lnTo>
                  <a:lnTo>
                    <a:pt x="149225" y="57150"/>
                  </a:lnTo>
                  <a:lnTo>
                    <a:pt x="150368" y="55880"/>
                  </a:lnTo>
                  <a:lnTo>
                    <a:pt x="148082" y="55880"/>
                  </a:lnTo>
                  <a:lnTo>
                    <a:pt x="152654" y="50800"/>
                  </a:lnTo>
                  <a:lnTo>
                    <a:pt x="151511" y="49530"/>
                  </a:lnTo>
                  <a:lnTo>
                    <a:pt x="150368" y="46990"/>
                  </a:lnTo>
                  <a:lnTo>
                    <a:pt x="157226" y="41910"/>
                  </a:lnTo>
                  <a:lnTo>
                    <a:pt x="153797" y="41910"/>
                  </a:lnTo>
                  <a:lnTo>
                    <a:pt x="152654" y="43180"/>
                  </a:lnTo>
                  <a:lnTo>
                    <a:pt x="153797" y="43180"/>
                  </a:lnTo>
                  <a:lnTo>
                    <a:pt x="152654" y="44450"/>
                  </a:lnTo>
                  <a:lnTo>
                    <a:pt x="148082" y="46990"/>
                  </a:lnTo>
                  <a:lnTo>
                    <a:pt x="146939" y="46990"/>
                  </a:lnTo>
                  <a:lnTo>
                    <a:pt x="148082" y="45720"/>
                  </a:lnTo>
                  <a:lnTo>
                    <a:pt x="152654" y="43180"/>
                  </a:lnTo>
                  <a:lnTo>
                    <a:pt x="150368" y="43180"/>
                  </a:lnTo>
                  <a:lnTo>
                    <a:pt x="145796" y="45720"/>
                  </a:lnTo>
                  <a:lnTo>
                    <a:pt x="146939" y="43180"/>
                  </a:lnTo>
                  <a:lnTo>
                    <a:pt x="148082" y="43180"/>
                  </a:lnTo>
                  <a:lnTo>
                    <a:pt x="151511" y="41910"/>
                  </a:lnTo>
                  <a:lnTo>
                    <a:pt x="151511" y="39370"/>
                  </a:lnTo>
                  <a:lnTo>
                    <a:pt x="150368" y="39370"/>
                  </a:lnTo>
                  <a:lnTo>
                    <a:pt x="145796" y="43180"/>
                  </a:lnTo>
                  <a:lnTo>
                    <a:pt x="145796" y="41910"/>
                  </a:lnTo>
                  <a:lnTo>
                    <a:pt x="148082" y="40640"/>
                  </a:lnTo>
                  <a:lnTo>
                    <a:pt x="150355" y="38100"/>
                  </a:lnTo>
                  <a:lnTo>
                    <a:pt x="152654" y="35560"/>
                  </a:lnTo>
                  <a:lnTo>
                    <a:pt x="151511" y="34290"/>
                  </a:lnTo>
                  <a:lnTo>
                    <a:pt x="150368" y="34721"/>
                  </a:lnTo>
                  <a:lnTo>
                    <a:pt x="150368" y="35560"/>
                  </a:lnTo>
                  <a:lnTo>
                    <a:pt x="148932" y="36195"/>
                  </a:lnTo>
                  <a:lnTo>
                    <a:pt x="148844" y="36410"/>
                  </a:lnTo>
                  <a:lnTo>
                    <a:pt x="149225" y="36830"/>
                  </a:lnTo>
                  <a:lnTo>
                    <a:pt x="148082" y="38100"/>
                  </a:lnTo>
                  <a:lnTo>
                    <a:pt x="148767" y="36576"/>
                  </a:lnTo>
                  <a:lnTo>
                    <a:pt x="148729" y="36296"/>
                  </a:lnTo>
                  <a:lnTo>
                    <a:pt x="148082" y="36576"/>
                  </a:lnTo>
                  <a:lnTo>
                    <a:pt x="143510" y="40640"/>
                  </a:lnTo>
                  <a:lnTo>
                    <a:pt x="144653" y="38100"/>
                  </a:lnTo>
                  <a:lnTo>
                    <a:pt x="148082" y="36576"/>
                  </a:lnTo>
                  <a:lnTo>
                    <a:pt x="148590" y="36131"/>
                  </a:lnTo>
                  <a:lnTo>
                    <a:pt x="148082" y="35560"/>
                  </a:lnTo>
                  <a:lnTo>
                    <a:pt x="150368" y="34721"/>
                  </a:lnTo>
                  <a:lnTo>
                    <a:pt x="150368" y="34290"/>
                  </a:lnTo>
                  <a:lnTo>
                    <a:pt x="150368" y="30480"/>
                  </a:lnTo>
                  <a:lnTo>
                    <a:pt x="146939" y="30480"/>
                  </a:lnTo>
                  <a:lnTo>
                    <a:pt x="149225" y="29210"/>
                  </a:lnTo>
                  <a:lnTo>
                    <a:pt x="150368" y="26670"/>
                  </a:lnTo>
                  <a:lnTo>
                    <a:pt x="150368" y="25400"/>
                  </a:lnTo>
                  <a:lnTo>
                    <a:pt x="151511" y="24130"/>
                  </a:lnTo>
                  <a:lnTo>
                    <a:pt x="152654" y="22860"/>
                  </a:lnTo>
                  <a:lnTo>
                    <a:pt x="150368" y="22860"/>
                  </a:lnTo>
                  <a:lnTo>
                    <a:pt x="148082" y="25400"/>
                  </a:lnTo>
                  <a:lnTo>
                    <a:pt x="145796" y="30480"/>
                  </a:lnTo>
                  <a:lnTo>
                    <a:pt x="146939" y="31750"/>
                  </a:lnTo>
                  <a:lnTo>
                    <a:pt x="145796" y="31750"/>
                  </a:lnTo>
                  <a:lnTo>
                    <a:pt x="145796" y="34290"/>
                  </a:lnTo>
                  <a:lnTo>
                    <a:pt x="144653" y="34290"/>
                  </a:lnTo>
                  <a:lnTo>
                    <a:pt x="144970" y="31750"/>
                  </a:lnTo>
                  <a:lnTo>
                    <a:pt x="145796" y="25400"/>
                  </a:lnTo>
                  <a:lnTo>
                    <a:pt x="141351" y="25400"/>
                  </a:lnTo>
                  <a:lnTo>
                    <a:pt x="143827" y="17780"/>
                  </a:lnTo>
                  <a:lnTo>
                    <a:pt x="144653" y="15240"/>
                  </a:lnTo>
                  <a:lnTo>
                    <a:pt x="142367" y="17780"/>
                  </a:lnTo>
                  <a:lnTo>
                    <a:pt x="143510" y="15240"/>
                  </a:lnTo>
                  <a:lnTo>
                    <a:pt x="141351" y="16510"/>
                  </a:lnTo>
                  <a:lnTo>
                    <a:pt x="137922" y="21590"/>
                  </a:lnTo>
                  <a:lnTo>
                    <a:pt x="140081" y="24130"/>
                  </a:lnTo>
                  <a:lnTo>
                    <a:pt x="134493" y="30480"/>
                  </a:lnTo>
                  <a:lnTo>
                    <a:pt x="133350" y="30480"/>
                  </a:lnTo>
                  <a:lnTo>
                    <a:pt x="132207" y="31750"/>
                  </a:lnTo>
                  <a:lnTo>
                    <a:pt x="134493" y="24130"/>
                  </a:lnTo>
                  <a:lnTo>
                    <a:pt x="135280" y="22860"/>
                  </a:lnTo>
                  <a:lnTo>
                    <a:pt x="138480" y="17780"/>
                  </a:lnTo>
                  <a:lnTo>
                    <a:pt x="140081" y="15240"/>
                  </a:lnTo>
                  <a:lnTo>
                    <a:pt x="132207" y="17780"/>
                  </a:lnTo>
                  <a:lnTo>
                    <a:pt x="132207" y="12700"/>
                  </a:lnTo>
                  <a:lnTo>
                    <a:pt x="132664" y="10160"/>
                  </a:lnTo>
                  <a:lnTo>
                    <a:pt x="132892" y="8890"/>
                  </a:lnTo>
                  <a:lnTo>
                    <a:pt x="133350" y="6350"/>
                  </a:lnTo>
                  <a:lnTo>
                    <a:pt x="127635" y="8890"/>
                  </a:lnTo>
                  <a:lnTo>
                    <a:pt x="129921" y="7620"/>
                  </a:lnTo>
                  <a:lnTo>
                    <a:pt x="129921" y="6350"/>
                  </a:lnTo>
                  <a:lnTo>
                    <a:pt x="128778" y="6350"/>
                  </a:lnTo>
                  <a:lnTo>
                    <a:pt x="126492" y="8890"/>
                  </a:lnTo>
                  <a:lnTo>
                    <a:pt x="124206" y="10160"/>
                  </a:lnTo>
                  <a:lnTo>
                    <a:pt x="124206" y="8890"/>
                  </a:lnTo>
                  <a:lnTo>
                    <a:pt x="123063" y="8890"/>
                  </a:lnTo>
                  <a:lnTo>
                    <a:pt x="120777" y="10160"/>
                  </a:lnTo>
                  <a:lnTo>
                    <a:pt x="121920" y="7620"/>
                  </a:lnTo>
                  <a:lnTo>
                    <a:pt x="119634" y="7620"/>
                  </a:lnTo>
                  <a:lnTo>
                    <a:pt x="123063" y="6350"/>
                  </a:lnTo>
                  <a:lnTo>
                    <a:pt x="123063" y="7620"/>
                  </a:lnTo>
                  <a:lnTo>
                    <a:pt x="121920" y="8890"/>
                  </a:lnTo>
                  <a:lnTo>
                    <a:pt x="123063" y="8890"/>
                  </a:lnTo>
                  <a:lnTo>
                    <a:pt x="126492" y="5080"/>
                  </a:lnTo>
                  <a:lnTo>
                    <a:pt x="123063" y="3810"/>
                  </a:lnTo>
                  <a:lnTo>
                    <a:pt x="126492" y="0"/>
                  </a:lnTo>
                  <a:lnTo>
                    <a:pt x="117348" y="6350"/>
                  </a:lnTo>
                  <a:lnTo>
                    <a:pt x="116205" y="1270"/>
                  </a:lnTo>
                  <a:lnTo>
                    <a:pt x="111633" y="1270"/>
                  </a:lnTo>
                  <a:lnTo>
                    <a:pt x="108204" y="5080"/>
                  </a:lnTo>
                  <a:lnTo>
                    <a:pt x="107188" y="5080"/>
                  </a:lnTo>
                  <a:lnTo>
                    <a:pt x="107188" y="29210"/>
                  </a:lnTo>
                  <a:lnTo>
                    <a:pt x="104902" y="34290"/>
                  </a:lnTo>
                  <a:lnTo>
                    <a:pt x="102616" y="34290"/>
                  </a:lnTo>
                  <a:lnTo>
                    <a:pt x="102616" y="31750"/>
                  </a:lnTo>
                  <a:lnTo>
                    <a:pt x="107188" y="29210"/>
                  </a:lnTo>
                  <a:lnTo>
                    <a:pt x="107188" y="5080"/>
                  </a:lnTo>
                  <a:lnTo>
                    <a:pt x="102616" y="5080"/>
                  </a:lnTo>
                  <a:lnTo>
                    <a:pt x="97434" y="10160"/>
                  </a:lnTo>
                  <a:lnTo>
                    <a:pt x="93751" y="16510"/>
                  </a:lnTo>
                  <a:lnTo>
                    <a:pt x="91363" y="22860"/>
                  </a:lnTo>
                  <a:lnTo>
                    <a:pt x="90043" y="27940"/>
                  </a:lnTo>
                  <a:lnTo>
                    <a:pt x="93472" y="25400"/>
                  </a:lnTo>
                  <a:lnTo>
                    <a:pt x="91186" y="25400"/>
                  </a:lnTo>
                  <a:lnTo>
                    <a:pt x="93472" y="22860"/>
                  </a:lnTo>
                  <a:lnTo>
                    <a:pt x="96901" y="22860"/>
                  </a:lnTo>
                  <a:lnTo>
                    <a:pt x="91186" y="29210"/>
                  </a:lnTo>
                  <a:lnTo>
                    <a:pt x="94615" y="29210"/>
                  </a:lnTo>
                  <a:lnTo>
                    <a:pt x="90220" y="34290"/>
                  </a:lnTo>
                  <a:lnTo>
                    <a:pt x="90322" y="39370"/>
                  </a:lnTo>
                  <a:lnTo>
                    <a:pt x="91719" y="43180"/>
                  </a:lnTo>
                  <a:lnTo>
                    <a:pt x="91186" y="46990"/>
                  </a:lnTo>
                  <a:lnTo>
                    <a:pt x="98044" y="46990"/>
                  </a:lnTo>
                  <a:lnTo>
                    <a:pt x="96901" y="55880"/>
                  </a:lnTo>
                  <a:lnTo>
                    <a:pt x="95758" y="58420"/>
                  </a:lnTo>
                  <a:lnTo>
                    <a:pt x="94615" y="58420"/>
                  </a:lnTo>
                  <a:lnTo>
                    <a:pt x="96901" y="54610"/>
                  </a:lnTo>
                  <a:lnTo>
                    <a:pt x="92329" y="57150"/>
                  </a:lnTo>
                  <a:lnTo>
                    <a:pt x="92329" y="60960"/>
                  </a:lnTo>
                  <a:lnTo>
                    <a:pt x="95758" y="60960"/>
                  </a:lnTo>
                  <a:lnTo>
                    <a:pt x="92329" y="66040"/>
                  </a:lnTo>
                  <a:lnTo>
                    <a:pt x="94615" y="66040"/>
                  </a:lnTo>
                  <a:lnTo>
                    <a:pt x="98044" y="69850"/>
                  </a:lnTo>
                  <a:lnTo>
                    <a:pt x="94996" y="72390"/>
                  </a:lnTo>
                  <a:lnTo>
                    <a:pt x="98044" y="72390"/>
                  </a:lnTo>
                  <a:lnTo>
                    <a:pt x="98044" y="73660"/>
                  </a:lnTo>
                  <a:lnTo>
                    <a:pt x="93472" y="78740"/>
                  </a:lnTo>
                  <a:lnTo>
                    <a:pt x="96901" y="78740"/>
                  </a:lnTo>
                  <a:lnTo>
                    <a:pt x="99187" y="76200"/>
                  </a:lnTo>
                  <a:lnTo>
                    <a:pt x="102616" y="77470"/>
                  </a:lnTo>
                  <a:lnTo>
                    <a:pt x="96901" y="80010"/>
                  </a:lnTo>
                  <a:lnTo>
                    <a:pt x="101346" y="81280"/>
                  </a:lnTo>
                  <a:lnTo>
                    <a:pt x="102616" y="86360"/>
                  </a:lnTo>
                  <a:lnTo>
                    <a:pt x="103632" y="90170"/>
                  </a:lnTo>
                  <a:lnTo>
                    <a:pt x="100330" y="93179"/>
                  </a:lnTo>
                  <a:lnTo>
                    <a:pt x="100330" y="105410"/>
                  </a:lnTo>
                  <a:lnTo>
                    <a:pt x="100330" y="106680"/>
                  </a:lnTo>
                  <a:lnTo>
                    <a:pt x="96520" y="108800"/>
                  </a:lnTo>
                  <a:lnTo>
                    <a:pt x="96901" y="109220"/>
                  </a:lnTo>
                  <a:lnTo>
                    <a:pt x="95758" y="110490"/>
                  </a:lnTo>
                  <a:lnTo>
                    <a:pt x="93472" y="111760"/>
                  </a:lnTo>
                  <a:lnTo>
                    <a:pt x="92329" y="111760"/>
                  </a:lnTo>
                  <a:lnTo>
                    <a:pt x="96901" y="109220"/>
                  </a:lnTo>
                  <a:lnTo>
                    <a:pt x="95758" y="109220"/>
                  </a:lnTo>
                  <a:lnTo>
                    <a:pt x="96520" y="108800"/>
                  </a:lnTo>
                  <a:lnTo>
                    <a:pt x="95758" y="107950"/>
                  </a:lnTo>
                  <a:lnTo>
                    <a:pt x="96901" y="106680"/>
                  </a:lnTo>
                  <a:lnTo>
                    <a:pt x="96901" y="107950"/>
                  </a:lnTo>
                  <a:lnTo>
                    <a:pt x="98044" y="106680"/>
                  </a:lnTo>
                  <a:lnTo>
                    <a:pt x="99187" y="105410"/>
                  </a:lnTo>
                  <a:lnTo>
                    <a:pt x="100330" y="105410"/>
                  </a:lnTo>
                  <a:lnTo>
                    <a:pt x="100330" y="93179"/>
                  </a:lnTo>
                  <a:lnTo>
                    <a:pt x="98044" y="95250"/>
                  </a:lnTo>
                  <a:lnTo>
                    <a:pt x="95758" y="101600"/>
                  </a:lnTo>
                  <a:lnTo>
                    <a:pt x="96901" y="104140"/>
                  </a:lnTo>
                  <a:lnTo>
                    <a:pt x="94615" y="106680"/>
                  </a:lnTo>
                  <a:lnTo>
                    <a:pt x="91186" y="107950"/>
                  </a:lnTo>
                  <a:lnTo>
                    <a:pt x="93472" y="107950"/>
                  </a:lnTo>
                  <a:lnTo>
                    <a:pt x="91186" y="109220"/>
                  </a:lnTo>
                  <a:lnTo>
                    <a:pt x="90043" y="111760"/>
                  </a:lnTo>
                  <a:lnTo>
                    <a:pt x="87757" y="111760"/>
                  </a:lnTo>
                  <a:lnTo>
                    <a:pt x="88900" y="109220"/>
                  </a:lnTo>
                  <a:lnTo>
                    <a:pt x="90043" y="107950"/>
                  </a:lnTo>
                  <a:lnTo>
                    <a:pt x="88900" y="107950"/>
                  </a:lnTo>
                  <a:lnTo>
                    <a:pt x="90043" y="105410"/>
                  </a:lnTo>
                  <a:lnTo>
                    <a:pt x="92329" y="105410"/>
                  </a:lnTo>
                  <a:lnTo>
                    <a:pt x="93472" y="104140"/>
                  </a:lnTo>
                  <a:lnTo>
                    <a:pt x="94615" y="101600"/>
                  </a:lnTo>
                  <a:lnTo>
                    <a:pt x="92329" y="100330"/>
                  </a:lnTo>
                  <a:lnTo>
                    <a:pt x="91186" y="99060"/>
                  </a:lnTo>
                  <a:lnTo>
                    <a:pt x="91186" y="96520"/>
                  </a:lnTo>
                  <a:lnTo>
                    <a:pt x="90043" y="96520"/>
                  </a:lnTo>
                  <a:lnTo>
                    <a:pt x="91186" y="95250"/>
                  </a:lnTo>
                  <a:lnTo>
                    <a:pt x="87757" y="96520"/>
                  </a:lnTo>
                  <a:lnTo>
                    <a:pt x="88900" y="93980"/>
                  </a:lnTo>
                  <a:lnTo>
                    <a:pt x="87757" y="93980"/>
                  </a:lnTo>
                  <a:lnTo>
                    <a:pt x="87757" y="92710"/>
                  </a:lnTo>
                  <a:lnTo>
                    <a:pt x="86614" y="95250"/>
                  </a:lnTo>
                  <a:lnTo>
                    <a:pt x="86614" y="99060"/>
                  </a:lnTo>
                  <a:lnTo>
                    <a:pt x="82042" y="101600"/>
                  </a:lnTo>
                  <a:lnTo>
                    <a:pt x="80899" y="99060"/>
                  </a:lnTo>
                  <a:lnTo>
                    <a:pt x="82042" y="97790"/>
                  </a:lnTo>
                  <a:lnTo>
                    <a:pt x="85471" y="93980"/>
                  </a:lnTo>
                  <a:lnTo>
                    <a:pt x="79756" y="93980"/>
                  </a:lnTo>
                  <a:lnTo>
                    <a:pt x="79756" y="97790"/>
                  </a:lnTo>
                  <a:lnTo>
                    <a:pt x="77470" y="97790"/>
                  </a:lnTo>
                  <a:lnTo>
                    <a:pt x="75184" y="96520"/>
                  </a:lnTo>
                  <a:lnTo>
                    <a:pt x="77470" y="92710"/>
                  </a:lnTo>
                  <a:lnTo>
                    <a:pt x="74041" y="92710"/>
                  </a:lnTo>
                  <a:lnTo>
                    <a:pt x="72898" y="95250"/>
                  </a:lnTo>
                  <a:lnTo>
                    <a:pt x="71882" y="96520"/>
                  </a:lnTo>
                  <a:lnTo>
                    <a:pt x="69596" y="97790"/>
                  </a:lnTo>
                  <a:lnTo>
                    <a:pt x="67310" y="97790"/>
                  </a:lnTo>
                  <a:lnTo>
                    <a:pt x="68402" y="96520"/>
                  </a:lnTo>
                  <a:lnTo>
                    <a:pt x="70612" y="93980"/>
                  </a:lnTo>
                  <a:lnTo>
                    <a:pt x="65024" y="96520"/>
                  </a:lnTo>
                  <a:lnTo>
                    <a:pt x="66040" y="95250"/>
                  </a:lnTo>
                  <a:lnTo>
                    <a:pt x="67310" y="93980"/>
                  </a:lnTo>
                  <a:lnTo>
                    <a:pt x="67310" y="92710"/>
                  </a:lnTo>
                  <a:lnTo>
                    <a:pt x="62738" y="93980"/>
                  </a:lnTo>
                  <a:lnTo>
                    <a:pt x="61468" y="92710"/>
                  </a:lnTo>
                  <a:lnTo>
                    <a:pt x="61468" y="173990"/>
                  </a:lnTo>
                  <a:lnTo>
                    <a:pt x="61468" y="176530"/>
                  </a:lnTo>
                  <a:lnTo>
                    <a:pt x="60452" y="181610"/>
                  </a:lnTo>
                  <a:lnTo>
                    <a:pt x="58166" y="185420"/>
                  </a:lnTo>
                  <a:lnTo>
                    <a:pt x="56896" y="185420"/>
                  </a:lnTo>
                  <a:lnTo>
                    <a:pt x="55880" y="186690"/>
                  </a:lnTo>
                  <a:lnTo>
                    <a:pt x="56896" y="182880"/>
                  </a:lnTo>
                  <a:lnTo>
                    <a:pt x="54737" y="181610"/>
                  </a:lnTo>
                  <a:lnTo>
                    <a:pt x="55880" y="179070"/>
                  </a:lnTo>
                  <a:lnTo>
                    <a:pt x="56896" y="176530"/>
                  </a:lnTo>
                  <a:lnTo>
                    <a:pt x="58039" y="175260"/>
                  </a:lnTo>
                  <a:lnTo>
                    <a:pt x="59182" y="173990"/>
                  </a:lnTo>
                  <a:lnTo>
                    <a:pt x="61468" y="173990"/>
                  </a:lnTo>
                  <a:lnTo>
                    <a:pt x="61468" y="92710"/>
                  </a:lnTo>
                  <a:lnTo>
                    <a:pt x="61468" y="90170"/>
                  </a:lnTo>
                  <a:lnTo>
                    <a:pt x="55880" y="92710"/>
                  </a:lnTo>
                  <a:lnTo>
                    <a:pt x="56896" y="88900"/>
                  </a:lnTo>
                  <a:lnTo>
                    <a:pt x="53594" y="90170"/>
                  </a:lnTo>
                  <a:lnTo>
                    <a:pt x="53289" y="97790"/>
                  </a:lnTo>
                  <a:lnTo>
                    <a:pt x="54584" y="104140"/>
                  </a:lnTo>
                  <a:lnTo>
                    <a:pt x="55676" y="110490"/>
                  </a:lnTo>
                  <a:lnTo>
                    <a:pt x="54737" y="118110"/>
                  </a:lnTo>
                  <a:lnTo>
                    <a:pt x="58166" y="119380"/>
                  </a:lnTo>
                  <a:lnTo>
                    <a:pt x="56896" y="121920"/>
                  </a:lnTo>
                  <a:lnTo>
                    <a:pt x="55880" y="127000"/>
                  </a:lnTo>
                  <a:lnTo>
                    <a:pt x="60452" y="125730"/>
                  </a:lnTo>
                  <a:lnTo>
                    <a:pt x="60452" y="130810"/>
                  </a:lnTo>
                  <a:lnTo>
                    <a:pt x="55880" y="135890"/>
                  </a:lnTo>
                  <a:lnTo>
                    <a:pt x="55880" y="133350"/>
                  </a:lnTo>
                  <a:lnTo>
                    <a:pt x="59182" y="128270"/>
                  </a:lnTo>
                  <a:lnTo>
                    <a:pt x="56896" y="128270"/>
                  </a:lnTo>
                  <a:lnTo>
                    <a:pt x="55880" y="132080"/>
                  </a:lnTo>
                  <a:lnTo>
                    <a:pt x="52451" y="139700"/>
                  </a:lnTo>
                  <a:lnTo>
                    <a:pt x="55880" y="139700"/>
                  </a:lnTo>
                  <a:lnTo>
                    <a:pt x="58166" y="138430"/>
                  </a:lnTo>
                  <a:lnTo>
                    <a:pt x="59182" y="140970"/>
                  </a:lnTo>
                  <a:lnTo>
                    <a:pt x="52451" y="146050"/>
                  </a:lnTo>
                  <a:lnTo>
                    <a:pt x="52451" y="148590"/>
                  </a:lnTo>
                  <a:lnTo>
                    <a:pt x="52451" y="149860"/>
                  </a:lnTo>
                  <a:lnTo>
                    <a:pt x="53594" y="149860"/>
                  </a:lnTo>
                  <a:lnTo>
                    <a:pt x="54737" y="148590"/>
                  </a:lnTo>
                  <a:lnTo>
                    <a:pt x="55880" y="148590"/>
                  </a:lnTo>
                  <a:lnTo>
                    <a:pt x="56896" y="149860"/>
                  </a:lnTo>
                  <a:lnTo>
                    <a:pt x="54737" y="153670"/>
                  </a:lnTo>
                  <a:lnTo>
                    <a:pt x="58166" y="151130"/>
                  </a:lnTo>
                  <a:lnTo>
                    <a:pt x="59182" y="151130"/>
                  </a:lnTo>
                  <a:lnTo>
                    <a:pt x="58166" y="152400"/>
                  </a:lnTo>
                  <a:lnTo>
                    <a:pt x="56896" y="152400"/>
                  </a:lnTo>
                  <a:lnTo>
                    <a:pt x="55880" y="154940"/>
                  </a:lnTo>
                  <a:lnTo>
                    <a:pt x="60452" y="156210"/>
                  </a:lnTo>
                  <a:lnTo>
                    <a:pt x="55880" y="161290"/>
                  </a:lnTo>
                  <a:lnTo>
                    <a:pt x="55880" y="166370"/>
                  </a:lnTo>
                  <a:lnTo>
                    <a:pt x="54737" y="170180"/>
                  </a:lnTo>
                  <a:lnTo>
                    <a:pt x="54737" y="172720"/>
                  </a:lnTo>
                  <a:lnTo>
                    <a:pt x="53594" y="175260"/>
                  </a:lnTo>
                  <a:lnTo>
                    <a:pt x="52451" y="173990"/>
                  </a:lnTo>
                  <a:lnTo>
                    <a:pt x="52451" y="170180"/>
                  </a:lnTo>
                  <a:lnTo>
                    <a:pt x="54737" y="167640"/>
                  </a:lnTo>
                  <a:lnTo>
                    <a:pt x="55880" y="166370"/>
                  </a:lnTo>
                  <a:lnTo>
                    <a:pt x="55880" y="161290"/>
                  </a:lnTo>
                  <a:lnTo>
                    <a:pt x="54737" y="162560"/>
                  </a:lnTo>
                  <a:lnTo>
                    <a:pt x="54737" y="163830"/>
                  </a:lnTo>
                  <a:lnTo>
                    <a:pt x="53594" y="164782"/>
                  </a:lnTo>
                  <a:lnTo>
                    <a:pt x="53594" y="166370"/>
                  </a:lnTo>
                  <a:lnTo>
                    <a:pt x="52451" y="166370"/>
                  </a:lnTo>
                  <a:lnTo>
                    <a:pt x="51308" y="167640"/>
                  </a:lnTo>
                  <a:lnTo>
                    <a:pt x="50165" y="167640"/>
                  </a:lnTo>
                  <a:lnTo>
                    <a:pt x="53594" y="164782"/>
                  </a:lnTo>
                  <a:lnTo>
                    <a:pt x="53594" y="163830"/>
                  </a:lnTo>
                  <a:lnTo>
                    <a:pt x="54737" y="162560"/>
                  </a:lnTo>
                  <a:lnTo>
                    <a:pt x="54737" y="160020"/>
                  </a:lnTo>
                  <a:lnTo>
                    <a:pt x="55880" y="154940"/>
                  </a:lnTo>
                  <a:lnTo>
                    <a:pt x="53594" y="157480"/>
                  </a:lnTo>
                  <a:lnTo>
                    <a:pt x="52451" y="157480"/>
                  </a:lnTo>
                  <a:lnTo>
                    <a:pt x="52451" y="156210"/>
                  </a:lnTo>
                  <a:lnTo>
                    <a:pt x="50165" y="157480"/>
                  </a:lnTo>
                  <a:lnTo>
                    <a:pt x="46736" y="157480"/>
                  </a:lnTo>
                  <a:lnTo>
                    <a:pt x="45593" y="158750"/>
                  </a:lnTo>
                  <a:lnTo>
                    <a:pt x="44450" y="161290"/>
                  </a:lnTo>
                  <a:lnTo>
                    <a:pt x="42164" y="162560"/>
                  </a:lnTo>
                  <a:lnTo>
                    <a:pt x="50571" y="151130"/>
                  </a:lnTo>
                  <a:lnTo>
                    <a:pt x="52451" y="148590"/>
                  </a:lnTo>
                  <a:lnTo>
                    <a:pt x="45593" y="151130"/>
                  </a:lnTo>
                  <a:lnTo>
                    <a:pt x="45593" y="147320"/>
                  </a:lnTo>
                  <a:lnTo>
                    <a:pt x="46736" y="147320"/>
                  </a:lnTo>
                  <a:lnTo>
                    <a:pt x="47879" y="146050"/>
                  </a:lnTo>
                  <a:lnTo>
                    <a:pt x="45593" y="146050"/>
                  </a:lnTo>
                  <a:lnTo>
                    <a:pt x="45593" y="144780"/>
                  </a:lnTo>
                  <a:lnTo>
                    <a:pt x="46177" y="139700"/>
                  </a:lnTo>
                  <a:lnTo>
                    <a:pt x="46621" y="135890"/>
                  </a:lnTo>
                  <a:lnTo>
                    <a:pt x="45300" y="128270"/>
                  </a:lnTo>
                  <a:lnTo>
                    <a:pt x="44437" y="125730"/>
                  </a:lnTo>
                  <a:lnTo>
                    <a:pt x="42697" y="120650"/>
                  </a:lnTo>
                  <a:lnTo>
                    <a:pt x="39878" y="115570"/>
                  </a:lnTo>
                  <a:lnTo>
                    <a:pt x="38735" y="117271"/>
                  </a:lnTo>
                  <a:lnTo>
                    <a:pt x="38735" y="139700"/>
                  </a:lnTo>
                  <a:lnTo>
                    <a:pt x="35306" y="143510"/>
                  </a:lnTo>
                  <a:lnTo>
                    <a:pt x="35306" y="342900"/>
                  </a:lnTo>
                  <a:lnTo>
                    <a:pt x="30734" y="346710"/>
                  </a:lnTo>
                  <a:lnTo>
                    <a:pt x="30073" y="347535"/>
                  </a:lnTo>
                  <a:lnTo>
                    <a:pt x="33020" y="346710"/>
                  </a:lnTo>
                  <a:lnTo>
                    <a:pt x="34163" y="347980"/>
                  </a:lnTo>
                  <a:lnTo>
                    <a:pt x="28448" y="350520"/>
                  </a:lnTo>
                  <a:lnTo>
                    <a:pt x="29718" y="353060"/>
                  </a:lnTo>
                  <a:lnTo>
                    <a:pt x="27432" y="353060"/>
                  </a:lnTo>
                  <a:lnTo>
                    <a:pt x="26162" y="355600"/>
                  </a:lnTo>
                  <a:lnTo>
                    <a:pt x="25146" y="356870"/>
                  </a:lnTo>
                  <a:lnTo>
                    <a:pt x="22860" y="355600"/>
                  </a:lnTo>
                  <a:lnTo>
                    <a:pt x="27432" y="353060"/>
                  </a:lnTo>
                  <a:lnTo>
                    <a:pt x="28448" y="350520"/>
                  </a:lnTo>
                  <a:lnTo>
                    <a:pt x="26162" y="350520"/>
                  </a:lnTo>
                  <a:lnTo>
                    <a:pt x="28448" y="347980"/>
                  </a:lnTo>
                  <a:lnTo>
                    <a:pt x="25146" y="347980"/>
                  </a:lnTo>
                  <a:lnTo>
                    <a:pt x="28448" y="341630"/>
                  </a:lnTo>
                  <a:lnTo>
                    <a:pt x="29641" y="347649"/>
                  </a:lnTo>
                  <a:lnTo>
                    <a:pt x="29883" y="347586"/>
                  </a:lnTo>
                  <a:lnTo>
                    <a:pt x="31877" y="342900"/>
                  </a:lnTo>
                  <a:lnTo>
                    <a:pt x="35306" y="342900"/>
                  </a:lnTo>
                  <a:lnTo>
                    <a:pt x="35306" y="143510"/>
                  </a:lnTo>
                  <a:lnTo>
                    <a:pt x="34163" y="144780"/>
                  </a:lnTo>
                  <a:lnTo>
                    <a:pt x="34163" y="142240"/>
                  </a:lnTo>
                  <a:lnTo>
                    <a:pt x="35306" y="142240"/>
                  </a:lnTo>
                  <a:lnTo>
                    <a:pt x="36449" y="139700"/>
                  </a:lnTo>
                  <a:lnTo>
                    <a:pt x="38735" y="139700"/>
                  </a:lnTo>
                  <a:lnTo>
                    <a:pt x="38735" y="117271"/>
                  </a:lnTo>
                  <a:lnTo>
                    <a:pt x="36449" y="120650"/>
                  </a:lnTo>
                  <a:lnTo>
                    <a:pt x="37592" y="121920"/>
                  </a:lnTo>
                  <a:lnTo>
                    <a:pt x="35306" y="125730"/>
                  </a:lnTo>
                  <a:lnTo>
                    <a:pt x="34163" y="124460"/>
                  </a:lnTo>
                  <a:lnTo>
                    <a:pt x="33020" y="121920"/>
                  </a:lnTo>
                  <a:lnTo>
                    <a:pt x="33020" y="119380"/>
                  </a:lnTo>
                  <a:lnTo>
                    <a:pt x="31877" y="119380"/>
                  </a:lnTo>
                  <a:lnTo>
                    <a:pt x="28448" y="121348"/>
                  </a:lnTo>
                  <a:lnTo>
                    <a:pt x="28448" y="336550"/>
                  </a:lnTo>
                  <a:lnTo>
                    <a:pt x="28448" y="339090"/>
                  </a:lnTo>
                  <a:lnTo>
                    <a:pt x="26162" y="339090"/>
                  </a:lnTo>
                  <a:lnTo>
                    <a:pt x="25146" y="340360"/>
                  </a:lnTo>
                  <a:lnTo>
                    <a:pt x="25146" y="339090"/>
                  </a:lnTo>
                  <a:lnTo>
                    <a:pt x="26162" y="337820"/>
                  </a:lnTo>
                  <a:lnTo>
                    <a:pt x="28448" y="336550"/>
                  </a:lnTo>
                  <a:lnTo>
                    <a:pt x="28448" y="121348"/>
                  </a:lnTo>
                  <a:lnTo>
                    <a:pt x="27432" y="121920"/>
                  </a:lnTo>
                  <a:lnTo>
                    <a:pt x="28448" y="120650"/>
                  </a:lnTo>
                  <a:lnTo>
                    <a:pt x="29591" y="119380"/>
                  </a:lnTo>
                  <a:lnTo>
                    <a:pt x="31877" y="116840"/>
                  </a:lnTo>
                  <a:lnTo>
                    <a:pt x="25146" y="119380"/>
                  </a:lnTo>
                  <a:lnTo>
                    <a:pt x="26797" y="116840"/>
                  </a:lnTo>
                  <a:lnTo>
                    <a:pt x="28448" y="114300"/>
                  </a:lnTo>
                  <a:lnTo>
                    <a:pt x="25146" y="116840"/>
                  </a:lnTo>
                  <a:lnTo>
                    <a:pt x="26162" y="114300"/>
                  </a:lnTo>
                  <a:lnTo>
                    <a:pt x="25146" y="113030"/>
                  </a:lnTo>
                  <a:lnTo>
                    <a:pt x="22860" y="115570"/>
                  </a:lnTo>
                  <a:lnTo>
                    <a:pt x="25146" y="115570"/>
                  </a:lnTo>
                  <a:lnTo>
                    <a:pt x="23876" y="118110"/>
                  </a:lnTo>
                  <a:lnTo>
                    <a:pt x="21590" y="118110"/>
                  </a:lnTo>
                  <a:lnTo>
                    <a:pt x="19304" y="119380"/>
                  </a:lnTo>
                  <a:lnTo>
                    <a:pt x="14859" y="127000"/>
                  </a:lnTo>
                  <a:lnTo>
                    <a:pt x="12573" y="132080"/>
                  </a:lnTo>
                  <a:lnTo>
                    <a:pt x="9042" y="143789"/>
                  </a:lnTo>
                  <a:lnTo>
                    <a:pt x="5715" y="153670"/>
                  </a:lnTo>
                  <a:lnTo>
                    <a:pt x="8001" y="156210"/>
                  </a:lnTo>
                  <a:lnTo>
                    <a:pt x="3429" y="163830"/>
                  </a:lnTo>
                  <a:lnTo>
                    <a:pt x="6858" y="175260"/>
                  </a:lnTo>
                  <a:lnTo>
                    <a:pt x="3429" y="184150"/>
                  </a:lnTo>
                  <a:lnTo>
                    <a:pt x="5715" y="186690"/>
                  </a:lnTo>
                  <a:lnTo>
                    <a:pt x="6858" y="193040"/>
                  </a:lnTo>
                  <a:lnTo>
                    <a:pt x="6858" y="191770"/>
                  </a:lnTo>
                  <a:lnTo>
                    <a:pt x="8001" y="190500"/>
                  </a:lnTo>
                  <a:lnTo>
                    <a:pt x="9144" y="190500"/>
                  </a:lnTo>
                  <a:lnTo>
                    <a:pt x="8001" y="193040"/>
                  </a:lnTo>
                  <a:lnTo>
                    <a:pt x="10287" y="195580"/>
                  </a:lnTo>
                  <a:lnTo>
                    <a:pt x="5715" y="196850"/>
                  </a:lnTo>
                  <a:lnTo>
                    <a:pt x="9144" y="196850"/>
                  </a:lnTo>
                  <a:lnTo>
                    <a:pt x="11430" y="195580"/>
                  </a:lnTo>
                  <a:lnTo>
                    <a:pt x="10960" y="201930"/>
                  </a:lnTo>
                  <a:lnTo>
                    <a:pt x="9423" y="207010"/>
                  </a:lnTo>
                  <a:lnTo>
                    <a:pt x="6604" y="213360"/>
                  </a:lnTo>
                  <a:lnTo>
                    <a:pt x="2286" y="220980"/>
                  </a:lnTo>
                  <a:lnTo>
                    <a:pt x="4572" y="220980"/>
                  </a:lnTo>
                  <a:lnTo>
                    <a:pt x="4572" y="223520"/>
                  </a:lnTo>
                  <a:lnTo>
                    <a:pt x="0" y="227330"/>
                  </a:lnTo>
                  <a:lnTo>
                    <a:pt x="10287" y="227330"/>
                  </a:lnTo>
                  <a:lnTo>
                    <a:pt x="13716" y="232410"/>
                  </a:lnTo>
                  <a:lnTo>
                    <a:pt x="12573" y="240030"/>
                  </a:lnTo>
                  <a:lnTo>
                    <a:pt x="11430" y="240030"/>
                  </a:lnTo>
                  <a:lnTo>
                    <a:pt x="12573" y="237490"/>
                  </a:lnTo>
                  <a:lnTo>
                    <a:pt x="11430" y="238760"/>
                  </a:lnTo>
                  <a:lnTo>
                    <a:pt x="8001" y="240030"/>
                  </a:lnTo>
                  <a:lnTo>
                    <a:pt x="9144" y="241300"/>
                  </a:lnTo>
                  <a:lnTo>
                    <a:pt x="5715" y="243840"/>
                  </a:lnTo>
                  <a:lnTo>
                    <a:pt x="6858" y="245110"/>
                  </a:lnTo>
                  <a:lnTo>
                    <a:pt x="9144" y="245110"/>
                  </a:lnTo>
                  <a:lnTo>
                    <a:pt x="6858" y="247650"/>
                  </a:lnTo>
                  <a:lnTo>
                    <a:pt x="9144" y="246380"/>
                  </a:lnTo>
                  <a:lnTo>
                    <a:pt x="11430" y="246380"/>
                  </a:lnTo>
                  <a:lnTo>
                    <a:pt x="11430" y="248920"/>
                  </a:lnTo>
                  <a:lnTo>
                    <a:pt x="6858" y="251460"/>
                  </a:lnTo>
                  <a:lnTo>
                    <a:pt x="5715" y="254000"/>
                  </a:lnTo>
                  <a:lnTo>
                    <a:pt x="16002" y="254000"/>
                  </a:lnTo>
                  <a:lnTo>
                    <a:pt x="19304" y="260350"/>
                  </a:lnTo>
                  <a:lnTo>
                    <a:pt x="16002" y="271780"/>
                  </a:lnTo>
                  <a:lnTo>
                    <a:pt x="21590" y="269240"/>
                  </a:lnTo>
                  <a:lnTo>
                    <a:pt x="16002" y="275590"/>
                  </a:lnTo>
                  <a:lnTo>
                    <a:pt x="17145" y="275590"/>
                  </a:lnTo>
                  <a:lnTo>
                    <a:pt x="14287" y="279400"/>
                  </a:lnTo>
                  <a:lnTo>
                    <a:pt x="13995" y="281940"/>
                  </a:lnTo>
                  <a:lnTo>
                    <a:pt x="13284" y="285750"/>
                  </a:lnTo>
                  <a:lnTo>
                    <a:pt x="9144" y="288290"/>
                  </a:lnTo>
                  <a:lnTo>
                    <a:pt x="15722" y="292100"/>
                  </a:lnTo>
                  <a:lnTo>
                    <a:pt x="17233" y="298310"/>
                  </a:lnTo>
                  <a:lnTo>
                    <a:pt x="17284" y="306070"/>
                  </a:lnTo>
                  <a:lnTo>
                    <a:pt x="19304" y="311150"/>
                  </a:lnTo>
                  <a:lnTo>
                    <a:pt x="17145" y="316230"/>
                  </a:lnTo>
                  <a:lnTo>
                    <a:pt x="17145" y="321310"/>
                  </a:lnTo>
                  <a:lnTo>
                    <a:pt x="19304" y="323850"/>
                  </a:lnTo>
                  <a:lnTo>
                    <a:pt x="16002" y="331470"/>
                  </a:lnTo>
                  <a:lnTo>
                    <a:pt x="19304" y="336550"/>
                  </a:lnTo>
                  <a:lnTo>
                    <a:pt x="21590" y="339090"/>
                  </a:lnTo>
                  <a:lnTo>
                    <a:pt x="20574" y="346710"/>
                  </a:lnTo>
                  <a:lnTo>
                    <a:pt x="21590" y="347980"/>
                  </a:lnTo>
                  <a:lnTo>
                    <a:pt x="24257" y="344170"/>
                  </a:lnTo>
                  <a:lnTo>
                    <a:pt x="25146" y="342900"/>
                  </a:lnTo>
                  <a:lnTo>
                    <a:pt x="26162" y="340360"/>
                  </a:lnTo>
                  <a:lnTo>
                    <a:pt x="29718" y="339090"/>
                  </a:lnTo>
                  <a:lnTo>
                    <a:pt x="26162" y="342900"/>
                  </a:lnTo>
                  <a:lnTo>
                    <a:pt x="27432" y="342900"/>
                  </a:lnTo>
                  <a:lnTo>
                    <a:pt x="23876" y="345440"/>
                  </a:lnTo>
                  <a:lnTo>
                    <a:pt x="21590" y="347980"/>
                  </a:lnTo>
                  <a:lnTo>
                    <a:pt x="19304" y="354330"/>
                  </a:lnTo>
                  <a:lnTo>
                    <a:pt x="20574" y="354330"/>
                  </a:lnTo>
                  <a:lnTo>
                    <a:pt x="23876" y="350520"/>
                  </a:lnTo>
                  <a:lnTo>
                    <a:pt x="23876" y="353060"/>
                  </a:lnTo>
                  <a:lnTo>
                    <a:pt x="18288" y="358140"/>
                  </a:lnTo>
                  <a:lnTo>
                    <a:pt x="20574" y="359410"/>
                  </a:lnTo>
                  <a:lnTo>
                    <a:pt x="21590" y="361950"/>
                  </a:lnTo>
                  <a:lnTo>
                    <a:pt x="21590" y="360680"/>
                  </a:lnTo>
                  <a:lnTo>
                    <a:pt x="22860" y="359410"/>
                  </a:lnTo>
                  <a:lnTo>
                    <a:pt x="23876" y="359410"/>
                  </a:lnTo>
                  <a:lnTo>
                    <a:pt x="20574" y="367030"/>
                  </a:lnTo>
                  <a:lnTo>
                    <a:pt x="21590" y="372110"/>
                  </a:lnTo>
                  <a:lnTo>
                    <a:pt x="27432" y="373380"/>
                  </a:lnTo>
                  <a:lnTo>
                    <a:pt x="27432" y="370840"/>
                  </a:lnTo>
                  <a:lnTo>
                    <a:pt x="28524" y="368300"/>
                  </a:lnTo>
                  <a:lnTo>
                    <a:pt x="30734" y="363220"/>
                  </a:lnTo>
                  <a:lnTo>
                    <a:pt x="23876" y="368300"/>
                  </a:lnTo>
                  <a:lnTo>
                    <a:pt x="23876" y="365760"/>
                  </a:lnTo>
                  <a:lnTo>
                    <a:pt x="27432" y="360680"/>
                  </a:lnTo>
                  <a:lnTo>
                    <a:pt x="27432" y="359410"/>
                  </a:lnTo>
                  <a:lnTo>
                    <a:pt x="30734" y="359410"/>
                  </a:lnTo>
                  <a:lnTo>
                    <a:pt x="31496" y="356870"/>
                  </a:lnTo>
                  <a:lnTo>
                    <a:pt x="31877" y="355600"/>
                  </a:lnTo>
                  <a:lnTo>
                    <a:pt x="27432" y="356870"/>
                  </a:lnTo>
                  <a:lnTo>
                    <a:pt x="31877" y="353060"/>
                  </a:lnTo>
                  <a:lnTo>
                    <a:pt x="31877" y="355600"/>
                  </a:lnTo>
                  <a:lnTo>
                    <a:pt x="34163" y="358140"/>
                  </a:lnTo>
                  <a:lnTo>
                    <a:pt x="29718" y="361950"/>
                  </a:lnTo>
                  <a:lnTo>
                    <a:pt x="34277" y="363220"/>
                  </a:lnTo>
                  <a:lnTo>
                    <a:pt x="35026" y="368300"/>
                  </a:lnTo>
                  <a:lnTo>
                    <a:pt x="35369" y="373380"/>
                  </a:lnTo>
                  <a:lnTo>
                    <a:pt x="38735" y="375920"/>
                  </a:lnTo>
                  <a:lnTo>
                    <a:pt x="36449" y="379730"/>
                  </a:lnTo>
                  <a:lnTo>
                    <a:pt x="38735" y="379730"/>
                  </a:lnTo>
                  <a:lnTo>
                    <a:pt x="39878" y="379730"/>
                  </a:lnTo>
                  <a:lnTo>
                    <a:pt x="38163" y="380365"/>
                  </a:lnTo>
                  <a:lnTo>
                    <a:pt x="37592" y="381000"/>
                  </a:lnTo>
                  <a:lnTo>
                    <a:pt x="39878" y="381000"/>
                  </a:lnTo>
                  <a:lnTo>
                    <a:pt x="41021" y="379730"/>
                  </a:lnTo>
                  <a:lnTo>
                    <a:pt x="38735" y="383540"/>
                  </a:lnTo>
                  <a:lnTo>
                    <a:pt x="42164" y="383540"/>
                  </a:lnTo>
                  <a:lnTo>
                    <a:pt x="41021" y="387350"/>
                  </a:lnTo>
                  <a:lnTo>
                    <a:pt x="39878" y="387350"/>
                  </a:lnTo>
                  <a:lnTo>
                    <a:pt x="38735" y="386080"/>
                  </a:lnTo>
                  <a:lnTo>
                    <a:pt x="37592" y="388620"/>
                  </a:lnTo>
                  <a:lnTo>
                    <a:pt x="42164" y="387350"/>
                  </a:lnTo>
                  <a:lnTo>
                    <a:pt x="37592" y="391160"/>
                  </a:lnTo>
                  <a:lnTo>
                    <a:pt x="39878" y="391160"/>
                  </a:lnTo>
                  <a:lnTo>
                    <a:pt x="41021" y="388620"/>
                  </a:lnTo>
                  <a:lnTo>
                    <a:pt x="41021" y="391160"/>
                  </a:lnTo>
                  <a:lnTo>
                    <a:pt x="44450" y="389890"/>
                  </a:lnTo>
                  <a:lnTo>
                    <a:pt x="43307" y="392430"/>
                  </a:lnTo>
                  <a:lnTo>
                    <a:pt x="45593" y="392430"/>
                  </a:lnTo>
                  <a:lnTo>
                    <a:pt x="43307" y="397510"/>
                  </a:lnTo>
                  <a:lnTo>
                    <a:pt x="44450" y="397510"/>
                  </a:lnTo>
                  <a:lnTo>
                    <a:pt x="44450" y="402590"/>
                  </a:lnTo>
                  <a:lnTo>
                    <a:pt x="45593" y="406400"/>
                  </a:lnTo>
                  <a:lnTo>
                    <a:pt x="45593" y="407670"/>
                  </a:lnTo>
                  <a:lnTo>
                    <a:pt x="47879" y="406400"/>
                  </a:lnTo>
                  <a:lnTo>
                    <a:pt x="49022" y="408940"/>
                  </a:lnTo>
                  <a:lnTo>
                    <a:pt x="47879" y="411480"/>
                  </a:lnTo>
                  <a:lnTo>
                    <a:pt x="47879" y="412750"/>
                  </a:lnTo>
                  <a:lnTo>
                    <a:pt x="50165" y="412750"/>
                  </a:lnTo>
                  <a:lnTo>
                    <a:pt x="50165" y="415290"/>
                  </a:lnTo>
                  <a:lnTo>
                    <a:pt x="47879" y="415290"/>
                  </a:lnTo>
                  <a:lnTo>
                    <a:pt x="47879" y="416560"/>
                  </a:lnTo>
                  <a:lnTo>
                    <a:pt x="51308" y="415290"/>
                  </a:lnTo>
                  <a:lnTo>
                    <a:pt x="46736" y="420370"/>
                  </a:lnTo>
                  <a:lnTo>
                    <a:pt x="47879" y="420370"/>
                  </a:lnTo>
                  <a:lnTo>
                    <a:pt x="50165" y="417830"/>
                  </a:lnTo>
                  <a:lnTo>
                    <a:pt x="51308" y="417830"/>
                  </a:lnTo>
                  <a:lnTo>
                    <a:pt x="53594" y="421640"/>
                  </a:lnTo>
                  <a:lnTo>
                    <a:pt x="56896" y="424180"/>
                  </a:lnTo>
                  <a:lnTo>
                    <a:pt x="54737" y="427990"/>
                  </a:lnTo>
                  <a:lnTo>
                    <a:pt x="56896" y="427990"/>
                  </a:lnTo>
                  <a:lnTo>
                    <a:pt x="60452" y="426720"/>
                  </a:lnTo>
                  <a:lnTo>
                    <a:pt x="56896" y="431800"/>
                  </a:lnTo>
                  <a:lnTo>
                    <a:pt x="58166" y="430530"/>
                  </a:lnTo>
                  <a:lnTo>
                    <a:pt x="59182" y="429260"/>
                  </a:lnTo>
                  <a:lnTo>
                    <a:pt x="60452" y="429260"/>
                  </a:lnTo>
                  <a:lnTo>
                    <a:pt x="58166" y="433070"/>
                  </a:lnTo>
                  <a:lnTo>
                    <a:pt x="59182" y="435610"/>
                  </a:lnTo>
                  <a:lnTo>
                    <a:pt x="63754" y="435610"/>
                  </a:lnTo>
                  <a:lnTo>
                    <a:pt x="61468" y="438150"/>
                  </a:lnTo>
                  <a:lnTo>
                    <a:pt x="69367" y="443230"/>
                  </a:lnTo>
                  <a:lnTo>
                    <a:pt x="74180" y="450850"/>
                  </a:lnTo>
                  <a:lnTo>
                    <a:pt x="78333" y="458470"/>
                  </a:lnTo>
                  <a:lnTo>
                    <a:pt x="84328" y="464820"/>
                  </a:lnTo>
                  <a:lnTo>
                    <a:pt x="83185" y="468630"/>
                  </a:lnTo>
                  <a:lnTo>
                    <a:pt x="87757" y="471170"/>
                  </a:lnTo>
                  <a:lnTo>
                    <a:pt x="85471" y="474980"/>
                  </a:lnTo>
                  <a:lnTo>
                    <a:pt x="88900" y="474980"/>
                  </a:lnTo>
                  <a:lnTo>
                    <a:pt x="89928" y="478409"/>
                  </a:lnTo>
                  <a:lnTo>
                    <a:pt x="92329" y="477520"/>
                  </a:lnTo>
                  <a:lnTo>
                    <a:pt x="88900" y="481330"/>
                  </a:lnTo>
                  <a:lnTo>
                    <a:pt x="88900" y="482600"/>
                  </a:lnTo>
                  <a:lnTo>
                    <a:pt x="96901" y="485140"/>
                  </a:lnTo>
                  <a:lnTo>
                    <a:pt x="95758" y="495300"/>
                  </a:lnTo>
                  <a:lnTo>
                    <a:pt x="101346" y="500380"/>
                  </a:lnTo>
                  <a:lnTo>
                    <a:pt x="100330" y="500380"/>
                  </a:lnTo>
                  <a:lnTo>
                    <a:pt x="100330" y="501650"/>
                  </a:lnTo>
                  <a:lnTo>
                    <a:pt x="119468" y="535940"/>
                  </a:lnTo>
                  <a:lnTo>
                    <a:pt x="137439" y="570230"/>
                  </a:lnTo>
                  <a:lnTo>
                    <a:pt x="156514" y="603250"/>
                  </a:lnTo>
                  <a:lnTo>
                    <a:pt x="178943" y="635000"/>
                  </a:lnTo>
                  <a:lnTo>
                    <a:pt x="176657" y="636270"/>
                  </a:lnTo>
                  <a:lnTo>
                    <a:pt x="176657" y="638810"/>
                  </a:lnTo>
                  <a:lnTo>
                    <a:pt x="177673" y="638810"/>
                  </a:lnTo>
                  <a:lnTo>
                    <a:pt x="178943" y="637540"/>
                  </a:lnTo>
                  <a:lnTo>
                    <a:pt x="177673" y="637540"/>
                  </a:lnTo>
                  <a:lnTo>
                    <a:pt x="178943" y="636270"/>
                  </a:lnTo>
                  <a:lnTo>
                    <a:pt x="182245" y="636270"/>
                  </a:lnTo>
                  <a:lnTo>
                    <a:pt x="177673" y="638810"/>
                  </a:lnTo>
                  <a:lnTo>
                    <a:pt x="178943" y="640080"/>
                  </a:lnTo>
                  <a:lnTo>
                    <a:pt x="181229" y="640080"/>
                  </a:lnTo>
                  <a:lnTo>
                    <a:pt x="182245" y="638810"/>
                  </a:lnTo>
                  <a:lnTo>
                    <a:pt x="184531" y="646430"/>
                  </a:lnTo>
                  <a:lnTo>
                    <a:pt x="187960" y="650240"/>
                  </a:lnTo>
                  <a:lnTo>
                    <a:pt x="190246" y="656590"/>
                  </a:lnTo>
                  <a:lnTo>
                    <a:pt x="190246" y="655320"/>
                  </a:lnTo>
                  <a:lnTo>
                    <a:pt x="192532" y="654050"/>
                  </a:lnTo>
                  <a:lnTo>
                    <a:pt x="192532" y="655320"/>
                  </a:lnTo>
                  <a:lnTo>
                    <a:pt x="190246" y="657860"/>
                  </a:lnTo>
                  <a:lnTo>
                    <a:pt x="196888" y="665480"/>
                  </a:lnTo>
                  <a:lnTo>
                    <a:pt x="207594" y="681990"/>
                  </a:lnTo>
                  <a:lnTo>
                    <a:pt x="214249" y="689635"/>
                  </a:lnTo>
                  <a:lnTo>
                    <a:pt x="216535" y="695960"/>
                  </a:lnTo>
                  <a:lnTo>
                    <a:pt x="218821" y="701040"/>
                  </a:lnTo>
                  <a:lnTo>
                    <a:pt x="225679" y="704850"/>
                  </a:lnTo>
                  <a:lnTo>
                    <a:pt x="223393" y="707390"/>
                  </a:lnTo>
                  <a:lnTo>
                    <a:pt x="228981" y="704850"/>
                  </a:lnTo>
                  <a:lnTo>
                    <a:pt x="227965" y="709930"/>
                  </a:lnTo>
                  <a:lnTo>
                    <a:pt x="233553" y="709930"/>
                  </a:lnTo>
                  <a:lnTo>
                    <a:pt x="230124" y="717550"/>
                  </a:lnTo>
                  <a:lnTo>
                    <a:pt x="235839" y="717550"/>
                  </a:lnTo>
                  <a:lnTo>
                    <a:pt x="236982" y="727710"/>
                  </a:lnTo>
                  <a:lnTo>
                    <a:pt x="247269" y="728980"/>
                  </a:lnTo>
                  <a:lnTo>
                    <a:pt x="248412" y="739140"/>
                  </a:lnTo>
                  <a:lnTo>
                    <a:pt x="250698" y="739140"/>
                  </a:lnTo>
                  <a:lnTo>
                    <a:pt x="251841" y="737870"/>
                  </a:lnTo>
                  <a:lnTo>
                    <a:pt x="252984" y="745490"/>
                  </a:lnTo>
                  <a:lnTo>
                    <a:pt x="263144" y="746760"/>
                  </a:lnTo>
                  <a:lnTo>
                    <a:pt x="262001" y="754380"/>
                  </a:lnTo>
                  <a:lnTo>
                    <a:pt x="267716" y="751840"/>
                  </a:lnTo>
                  <a:lnTo>
                    <a:pt x="264287" y="759460"/>
                  </a:lnTo>
                  <a:lnTo>
                    <a:pt x="268859" y="756920"/>
                  </a:lnTo>
                  <a:lnTo>
                    <a:pt x="268859" y="758190"/>
                  </a:lnTo>
                  <a:lnTo>
                    <a:pt x="267716" y="759460"/>
                  </a:lnTo>
                  <a:lnTo>
                    <a:pt x="267716" y="760730"/>
                  </a:lnTo>
                  <a:lnTo>
                    <a:pt x="272288" y="759460"/>
                  </a:lnTo>
                  <a:lnTo>
                    <a:pt x="271145" y="762000"/>
                  </a:lnTo>
                  <a:lnTo>
                    <a:pt x="273431" y="764552"/>
                  </a:lnTo>
                  <a:lnTo>
                    <a:pt x="275717" y="768350"/>
                  </a:lnTo>
                  <a:lnTo>
                    <a:pt x="284861" y="770890"/>
                  </a:lnTo>
                  <a:lnTo>
                    <a:pt x="282575" y="774700"/>
                  </a:lnTo>
                  <a:lnTo>
                    <a:pt x="288658" y="781050"/>
                  </a:lnTo>
                  <a:lnTo>
                    <a:pt x="294030" y="787400"/>
                  </a:lnTo>
                  <a:lnTo>
                    <a:pt x="299643" y="793750"/>
                  </a:lnTo>
                  <a:lnTo>
                    <a:pt x="306451" y="798830"/>
                  </a:lnTo>
                  <a:lnTo>
                    <a:pt x="306451" y="800100"/>
                  </a:lnTo>
                  <a:lnTo>
                    <a:pt x="305308" y="800100"/>
                  </a:lnTo>
                  <a:lnTo>
                    <a:pt x="311023" y="803910"/>
                  </a:lnTo>
                  <a:lnTo>
                    <a:pt x="317881" y="806450"/>
                  </a:lnTo>
                  <a:lnTo>
                    <a:pt x="319024" y="815340"/>
                  </a:lnTo>
                  <a:lnTo>
                    <a:pt x="321310" y="814070"/>
                  </a:lnTo>
                  <a:lnTo>
                    <a:pt x="322453" y="814070"/>
                  </a:lnTo>
                  <a:lnTo>
                    <a:pt x="324739" y="812800"/>
                  </a:lnTo>
                  <a:lnTo>
                    <a:pt x="323596" y="816610"/>
                  </a:lnTo>
                  <a:lnTo>
                    <a:pt x="326898" y="816610"/>
                  </a:lnTo>
                  <a:lnTo>
                    <a:pt x="329184" y="817880"/>
                  </a:lnTo>
                  <a:lnTo>
                    <a:pt x="328168" y="819150"/>
                  </a:lnTo>
                  <a:lnTo>
                    <a:pt x="326898" y="819150"/>
                  </a:lnTo>
                  <a:lnTo>
                    <a:pt x="326898" y="821690"/>
                  </a:lnTo>
                  <a:lnTo>
                    <a:pt x="332740" y="819150"/>
                  </a:lnTo>
                  <a:lnTo>
                    <a:pt x="332740" y="821690"/>
                  </a:lnTo>
                  <a:lnTo>
                    <a:pt x="333756" y="826770"/>
                  </a:lnTo>
                  <a:lnTo>
                    <a:pt x="339598" y="830580"/>
                  </a:lnTo>
                  <a:lnTo>
                    <a:pt x="344805" y="833539"/>
                  </a:lnTo>
                  <a:lnTo>
                    <a:pt x="345186" y="833120"/>
                  </a:lnTo>
                  <a:lnTo>
                    <a:pt x="346329" y="834390"/>
                  </a:lnTo>
                  <a:lnTo>
                    <a:pt x="344805" y="833539"/>
                  </a:lnTo>
                  <a:lnTo>
                    <a:pt x="342900" y="835660"/>
                  </a:lnTo>
                  <a:lnTo>
                    <a:pt x="352044" y="838200"/>
                  </a:lnTo>
                  <a:lnTo>
                    <a:pt x="355473" y="844550"/>
                  </a:lnTo>
                  <a:lnTo>
                    <a:pt x="361188" y="849630"/>
                  </a:lnTo>
                  <a:lnTo>
                    <a:pt x="362331" y="849630"/>
                  </a:lnTo>
                  <a:lnTo>
                    <a:pt x="363474" y="848360"/>
                  </a:lnTo>
                  <a:lnTo>
                    <a:pt x="365760" y="847090"/>
                  </a:lnTo>
                  <a:lnTo>
                    <a:pt x="362331" y="852170"/>
                  </a:lnTo>
                  <a:lnTo>
                    <a:pt x="366903" y="850900"/>
                  </a:lnTo>
                  <a:lnTo>
                    <a:pt x="363474" y="854710"/>
                  </a:lnTo>
                  <a:lnTo>
                    <a:pt x="370332" y="852170"/>
                  </a:lnTo>
                  <a:lnTo>
                    <a:pt x="368046" y="857250"/>
                  </a:lnTo>
                  <a:lnTo>
                    <a:pt x="372618" y="855980"/>
                  </a:lnTo>
                  <a:lnTo>
                    <a:pt x="371348" y="859790"/>
                  </a:lnTo>
                  <a:lnTo>
                    <a:pt x="378206" y="861060"/>
                  </a:lnTo>
                  <a:lnTo>
                    <a:pt x="378206" y="859790"/>
                  </a:lnTo>
                  <a:lnTo>
                    <a:pt x="380492" y="858520"/>
                  </a:lnTo>
                  <a:lnTo>
                    <a:pt x="383921" y="857250"/>
                  </a:lnTo>
                  <a:lnTo>
                    <a:pt x="381635" y="861060"/>
                  </a:lnTo>
                  <a:lnTo>
                    <a:pt x="380492" y="862330"/>
                  </a:lnTo>
                  <a:lnTo>
                    <a:pt x="379349" y="862965"/>
                  </a:lnTo>
                  <a:lnTo>
                    <a:pt x="380492" y="864870"/>
                  </a:lnTo>
                  <a:lnTo>
                    <a:pt x="386207" y="861060"/>
                  </a:lnTo>
                  <a:lnTo>
                    <a:pt x="383921" y="869950"/>
                  </a:lnTo>
                  <a:lnTo>
                    <a:pt x="389636" y="868680"/>
                  </a:lnTo>
                  <a:lnTo>
                    <a:pt x="388493" y="869950"/>
                  </a:lnTo>
                  <a:lnTo>
                    <a:pt x="387350" y="869950"/>
                  </a:lnTo>
                  <a:lnTo>
                    <a:pt x="386207" y="872490"/>
                  </a:lnTo>
                  <a:lnTo>
                    <a:pt x="387350" y="872490"/>
                  </a:lnTo>
                  <a:lnTo>
                    <a:pt x="391922" y="869950"/>
                  </a:lnTo>
                  <a:lnTo>
                    <a:pt x="388493" y="875030"/>
                  </a:lnTo>
                  <a:lnTo>
                    <a:pt x="395351" y="875030"/>
                  </a:lnTo>
                  <a:lnTo>
                    <a:pt x="396494" y="878840"/>
                  </a:lnTo>
                  <a:lnTo>
                    <a:pt x="398780" y="880110"/>
                  </a:lnTo>
                  <a:lnTo>
                    <a:pt x="401066" y="880110"/>
                  </a:lnTo>
                  <a:lnTo>
                    <a:pt x="401066" y="877570"/>
                  </a:lnTo>
                  <a:lnTo>
                    <a:pt x="404495" y="876300"/>
                  </a:lnTo>
                  <a:lnTo>
                    <a:pt x="403352" y="881380"/>
                  </a:lnTo>
                  <a:lnTo>
                    <a:pt x="403352" y="885190"/>
                  </a:lnTo>
                  <a:lnTo>
                    <a:pt x="406781" y="887730"/>
                  </a:lnTo>
                  <a:lnTo>
                    <a:pt x="409067" y="886460"/>
                  </a:lnTo>
                  <a:lnTo>
                    <a:pt x="406781" y="886460"/>
                  </a:lnTo>
                  <a:lnTo>
                    <a:pt x="407924" y="883920"/>
                  </a:lnTo>
                  <a:lnTo>
                    <a:pt x="410210" y="883920"/>
                  </a:lnTo>
                  <a:lnTo>
                    <a:pt x="410210" y="882650"/>
                  </a:lnTo>
                  <a:lnTo>
                    <a:pt x="410210" y="881380"/>
                  </a:lnTo>
                  <a:lnTo>
                    <a:pt x="412369" y="880110"/>
                  </a:lnTo>
                  <a:lnTo>
                    <a:pt x="411353" y="883920"/>
                  </a:lnTo>
                  <a:lnTo>
                    <a:pt x="411353" y="887730"/>
                  </a:lnTo>
                  <a:lnTo>
                    <a:pt x="414655" y="886460"/>
                  </a:lnTo>
                  <a:lnTo>
                    <a:pt x="412369" y="885190"/>
                  </a:lnTo>
                  <a:lnTo>
                    <a:pt x="414655" y="883920"/>
                  </a:lnTo>
                  <a:lnTo>
                    <a:pt x="416941" y="885190"/>
                  </a:lnTo>
                  <a:lnTo>
                    <a:pt x="418084" y="886460"/>
                  </a:lnTo>
                  <a:lnTo>
                    <a:pt x="416941" y="890270"/>
                  </a:lnTo>
                  <a:lnTo>
                    <a:pt x="419227" y="889000"/>
                  </a:lnTo>
                  <a:lnTo>
                    <a:pt x="420370" y="887730"/>
                  </a:lnTo>
                  <a:lnTo>
                    <a:pt x="421513" y="887730"/>
                  </a:lnTo>
                  <a:lnTo>
                    <a:pt x="421513" y="890270"/>
                  </a:lnTo>
                  <a:lnTo>
                    <a:pt x="424942" y="889000"/>
                  </a:lnTo>
                  <a:lnTo>
                    <a:pt x="420370" y="892810"/>
                  </a:lnTo>
                  <a:lnTo>
                    <a:pt x="427228" y="891540"/>
                  </a:lnTo>
                  <a:lnTo>
                    <a:pt x="424942" y="896620"/>
                  </a:lnTo>
                  <a:lnTo>
                    <a:pt x="426897" y="898804"/>
                  </a:lnTo>
                  <a:lnTo>
                    <a:pt x="428371" y="896620"/>
                  </a:lnTo>
                  <a:lnTo>
                    <a:pt x="428371" y="899160"/>
                  </a:lnTo>
                  <a:lnTo>
                    <a:pt x="422656" y="904240"/>
                  </a:lnTo>
                  <a:lnTo>
                    <a:pt x="427228" y="902970"/>
                  </a:lnTo>
                  <a:lnTo>
                    <a:pt x="429514" y="900430"/>
                  </a:lnTo>
                  <a:lnTo>
                    <a:pt x="434086" y="901700"/>
                  </a:lnTo>
                  <a:lnTo>
                    <a:pt x="437515" y="904240"/>
                  </a:lnTo>
                  <a:lnTo>
                    <a:pt x="438658" y="906780"/>
                  </a:lnTo>
                  <a:lnTo>
                    <a:pt x="439902" y="907249"/>
                  </a:lnTo>
                  <a:lnTo>
                    <a:pt x="440944" y="906780"/>
                  </a:lnTo>
                  <a:lnTo>
                    <a:pt x="440613" y="907516"/>
                  </a:lnTo>
                  <a:lnTo>
                    <a:pt x="448945" y="910590"/>
                  </a:lnTo>
                  <a:lnTo>
                    <a:pt x="444373" y="913130"/>
                  </a:lnTo>
                  <a:lnTo>
                    <a:pt x="446659" y="913130"/>
                  </a:lnTo>
                  <a:lnTo>
                    <a:pt x="447675" y="911860"/>
                  </a:lnTo>
                  <a:lnTo>
                    <a:pt x="448945" y="911860"/>
                  </a:lnTo>
                  <a:lnTo>
                    <a:pt x="446659" y="914400"/>
                  </a:lnTo>
                  <a:lnTo>
                    <a:pt x="451231" y="913130"/>
                  </a:lnTo>
                  <a:lnTo>
                    <a:pt x="448945" y="914400"/>
                  </a:lnTo>
                  <a:lnTo>
                    <a:pt x="448945" y="915428"/>
                  </a:lnTo>
                  <a:lnTo>
                    <a:pt x="452247" y="913130"/>
                  </a:lnTo>
                  <a:lnTo>
                    <a:pt x="449961" y="915670"/>
                  </a:lnTo>
                  <a:lnTo>
                    <a:pt x="453517" y="914400"/>
                  </a:lnTo>
                  <a:lnTo>
                    <a:pt x="452247" y="918210"/>
                  </a:lnTo>
                  <a:lnTo>
                    <a:pt x="454533" y="916940"/>
                  </a:lnTo>
                  <a:lnTo>
                    <a:pt x="456552" y="914692"/>
                  </a:lnTo>
                  <a:lnTo>
                    <a:pt x="455803" y="914400"/>
                  </a:lnTo>
                  <a:lnTo>
                    <a:pt x="456819" y="914400"/>
                  </a:lnTo>
                  <a:lnTo>
                    <a:pt x="456552" y="914692"/>
                  </a:lnTo>
                  <a:lnTo>
                    <a:pt x="459105" y="915670"/>
                  </a:lnTo>
                  <a:lnTo>
                    <a:pt x="461391" y="916940"/>
                  </a:lnTo>
                  <a:lnTo>
                    <a:pt x="460248" y="922020"/>
                  </a:lnTo>
                  <a:lnTo>
                    <a:pt x="463677" y="918210"/>
                  </a:lnTo>
                  <a:lnTo>
                    <a:pt x="462534" y="920750"/>
                  </a:lnTo>
                  <a:lnTo>
                    <a:pt x="464820" y="919480"/>
                  </a:lnTo>
                  <a:lnTo>
                    <a:pt x="463677" y="920750"/>
                  </a:lnTo>
                  <a:lnTo>
                    <a:pt x="463677" y="922020"/>
                  </a:lnTo>
                  <a:lnTo>
                    <a:pt x="461391" y="923290"/>
                  </a:lnTo>
                  <a:lnTo>
                    <a:pt x="463677" y="923290"/>
                  </a:lnTo>
                  <a:lnTo>
                    <a:pt x="465963" y="924560"/>
                  </a:lnTo>
                  <a:lnTo>
                    <a:pt x="468249" y="922020"/>
                  </a:lnTo>
                  <a:lnTo>
                    <a:pt x="465963" y="928370"/>
                  </a:lnTo>
                  <a:lnTo>
                    <a:pt x="469392" y="927100"/>
                  </a:lnTo>
                  <a:lnTo>
                    <a:pt x="470535" y="925830"/>
                  </a:lnTo>
                  <a:lnTo>
                    <a:pt x="470535" y="923290"/>
                  </a:lnTo>
                  <a:lnTo>
                    <a:pt x="472821" y="923290"/>
                  </a:lnTo>
                  <a:lnTo>
                    <a:pt x="470535" y="927100"/>
                  </a:lnTo>
                  <a:lnTo>
                    <a:pt x="473964" y="925830"/>
                  </a:lnTo>
                  <a:lnTo>
                    <a:pt x="473964" y="927100"/>
                  </a:lnTo>
                  <a:lnTo>
                    <a:pt x="469392" y="928370"/>
                  </a:lnTo>
                  <a:lnTo>
                    <a:pt x="471678" y="932180"/>
                  </a:lnTo>
                  <a:lnTo>
                    <a:pt x="472821" y="930910"/>
                  </a:lnTo>
                  <a:lnTo>
                    <a:pt x="472821" y="929640"/>
                  </a:lnTo>
                  <a:lnTo>
                    <a:pt x="475107" y="927100"/>
                  </a:lnTo>
                  <a:lnTo>
                    <a:pt x="478536" y="925830"/>
                  </a:lnTo>
                  <a:lnTo>
                    <a:pt x="477393" y="927100"/>
                  </a:lnTo>
                  <a:lnTo>
                    <a:pt x="475107" y="930910"/>
                  </a:lnTo>
                  <a:lnTo>
                    <a:pt x="477393" y="929640"/>
                  </a:lnTo>
                  <a:lnTo>
                    <a:pt x="479209" y="927100"/>
                  </a:lnTo>
                  <a:lnTo>
                    <a:pt x="480237" y="925677"/>
                  </a:lnTo>
                  <a:lnTo>
                    <a:pt x="478536" y="927100"/>
                  </a:lnTo>
                  <a:lnTo>
                    <a:pt x="479107" y="925830"/>
                  </a:lnTo>
                  <a:lnTo>
                    <a:pt x="479679" y="924560"/>
                  </a:lnTo>
                  <a:lnTo>
                    <a:pt x="481965" y="923290"/>
                  </a:lnTo>
                  <a:lnTo>
                    <a:pt x="479679" y="923290"/>
                  </a:lnTo>
                  <a:lnTo>
                    <a:pt x="481965" y="919480"/>
                  </a:lnTo>
                  <a:lnTo>
                    <a:pt x="472821" y="924560"/>
                  </a:lnTo>
                  <a:lnTo>
                    <a:pt x="473964" y="923290"/>
                  </a:lnTo>
                  <a:lnTo>
                    <a:pt x="475107" y="922020"/>
                  </a:lnTo>
                  <a:lnTo>
                    <a:pt x="477393" y="919480"/>
                  </a:lnTo>
                  <a:lnTo>
                    <a:pt x="479679" y="918210"/>
                  </a:lnTo>
                  <a:lnTo>
                    <a:pt x="481965" y="918210"/>
                  </a:lnTo>
                  <a:lnTo>
                    <a:pt x="483108" y="915670"/>
                  </a:lnTo>
                  <a:lnTo>
                    <a:pt x="479679" y="916940"/>
                  </a:lnTo>
                  <a:lnTo>
                    <a:pt x="476250" y="919480"/>
                  </a:lnTo>
                  <a:lnTo>
                    <a:pt x="476707" y="918210"/>
                  </a:lnTo>
                  <a:lnTo>
                    <a:pt x="478078" y="914400"/>
                  </a:lnTo>
                  <a:lnTo>
                    <a:pt x="478536" y="913130"/>
                  </a:lnTo>
                  <a:lnTo>
                    <a:pt x="472821" y="913130"/>
                  </a:lnTo>
                  <a:lnTo>
                    <a:pt x="470535" y="911860"/>
                  </a:lnTo>
                  <a:lnTo>
                    <a:pt x="471678" y="911860"/>
                  </a:lnTo>
                  <a:lnTo>
                    <a:pt x="473964" y="909320"/>
                  </a:lnTo>
                  <a:lnTo>
                    <a:pt x="472821" y="911860"/>
                  </a:lnTo>
                  <a:lnTo>
                    <a:pt x="475107" y="910590"/>
                  </a:lnTo>
                  <a:lnTo>
                    <a:pt x="475488" y="909320"/>
                  </a:lnTo>
                  <a:lnTo>
                    <a:pt x="476250" y="906780"/>
                  </a:lnTo>
                  <a:lnTo>
                    <a:pt x="469392" y="911860"/>
                  </a:lnTo>
                  <a:lnTo>
                    <a:pt x="469392" y="910590"/>
                  </a:lnTo>
                  <a:lnTo>
                    <a:pt x="469392" y="908050"/>
                  </a:lnTo>
                  <a:lnTo>
                    <a:pt x="465963" y="910590"/>
                  </a:lnTo>
                  <a:lnTo>
                    <a:pt x="466813" y="906780"/>
                  </a:lnTo>
                  <a:lnTo>
                    <a:pt x="467106" y="905510"/>
                  </a:lnTo>
                  <a:lnTo>
                    <a:pt x="457962" y="904240"/>
                  </a:lnTo>
                  <a:lnTo>
                    <a:pt x="460819" y="901700"/>
                  </a:lnTo>
                  <a:lnTo>
                    <a:pt x="463677" y="899160"/>
                  </a:lnTo>
                  <a:lnTo>
                    <a:pt x="461391" y="899160"/>
                  </a:lnTo>
                  <a:lnTo>
                    <a:pt x="459105" y="901700"/>
                  </a:lnTo>
                  <a:lnTo>
                    <a:pt x="458533" y="900430"/>
                  </a:lnTo>
                  <a:lnTo>
                    <a:pt x="457962" y="899160"/>
                  </a:lnTo>
                  <a:lnTo>
                    <a:pt x="454533" y="899160"/>
                  </a:lnTo>
                  <a:lnTo>
                    <a:pt x="455803" y="895350"/>
                  </a:lnTo>
                  <a:lnTo>
                    <a:pt x="454533" y="896620"/>
                  </a:lnTo>
                  <a:lnTo>
                    <a:pt x="453517" y="897890"/>
                  </a:lnTo>
                  <a:lnTo>
                    <a:pt x="452247" y="899160"/>
                  </a:lnTo>
                  <a:lnTo>
                    <a:pt x="452247" y="897890"/>
                  </a:lnTo>
                  <a:lnTo>
                    <a:pt x="451231" y="897890"/>
                  </a:lnTo>
                  <a:lnTo>
                    <a:pt x="452247" y="895350"/>
                  </a:lnTo>
                  <a:lnTo>
                    <a:pt x="453517" y="894080"/>
                  </a:lnTo>
                  <a:lnTo>
                    <a:pt x="455803" y="894080"/>
                  </a:lnTo>
                  <a:lnTo>
                    <a:pt x="456819" y="892810"/>
                  </a:lnTo>
                  <a:lnTo>
                    <a:pt x="454533" y="892810"/>
                  </a:lnTo>
                  <a:lnTo>
                    <a:pt x="455803" y="890270"/>
                  </a:lnTo>
                  <a:lnTo>
                    <a:pt x="453517" y="891540"/>
                  </a:lnTo>
                  <a:lnTo>
                    <a:pt x="452247" y="894080"/>
                  </a:lnTo>
                  <a:lnTo>
                    <a:pt x="451231" y="895350"/>
                  </a:lnTo>
                  <a:lnTo>
                    <a:pt x="448945" y="896620"/>
                  </a:lnTo>
                  <a:lnTo>
                    <a:pt x="448564" y="894080"/>
                  </a:lnTo>
                  <a:lnTo>
                    <a:pt x="446493" y="893089"/>
                  </a:lnTo>
                  <a:lnTo>
                    <a:pt x="445922" y="892810"/>
                  </a:lnTo>
                  <a:lnTo>
                    <a:pt x="445350" y="892454"/>
                  </a:lnTo>
                  <a:lnTo>
                    <a:pt x="448056" y="887730"/>
                  </a:lnTo>
                  <a:lnTo>
                    <a:pt x="446532" y="887730"/>
                  </a:lnTo>
                  <a:lnTo>
                    <a:pt x="445008" y="891286"/>
                  </a:lnTo>
                  <a:lnTo>
                    <a:pt x="445008" y="892238"/>
                  </a:lnTo>
                  <a:lnTo>
                    <a:pt x="444233" y="891755"/>
                  </a:lnTo>
                  <a:lnTo>
                    <a:pt x="446532" y="887730"/>
                  </a:lnTo>
                  <a:lnTo>
                    <a:pt x="445389" y="887730"/>
                  </a:lnTo>
                  <a:lnTo>
                    <a:pt x="444373" y="887730"/>
                  </a:lnTo>
                  <a:lnTo>
                    <a:pt x="444246" y="887730"/>
                  </a:lnTo>
                  <a:lnTo>
                    <a:pt x="444373" y="887437"/>
                  </a:lnTo>
                  <a:lnTo>
                    <a:pt x="444373" y="887730"/>
                  </a:lnTo>
                  <a:lnTo>
                    <a:pt x="444881" y="886460"/>
                  </a:lnTo>
                  <a:lnTo>
                    <a:pt x="445389" y="885190"/>
                  </a:lnTo>
                  <a:lnTo>
                    <a:pt x="444373" y="883920"/>
                  </a:lnTo>
                  <a:lnTo>
                    <a:pt x="443674" y="884123"/>
                  </a:lnTo>
                  <a:lnTo>
                    <a:pt x="443674" y="889050"/>
                  </a:lnTo>
                  <a:lnTo>
                    <a:pt x="443484" y="889495"/>
                  </a:lnTo>
                  <a:lnTo>
                    <a:pt x="442087" y="890270"/>
                  </a:lnTo>
                  <a:lnTo>
                    <a:pt x="443674" y="889050"/>
                  </a:lnTo>
                  <a:lnTo>
                    <a:pt x="443674" y="884123"/>
                  </a:lnTo>
                  <a:lnTo>
                    <a:pt x="443484" y="884174"/>
                  </a:lnTo>
                  <a:lnTo>
                    <a:pt x="443484" y="887730"/>
                  </a:lnTo>
                  <a:lnTo>
                    <a:pt x="440944" y="887730"/>
                  </a:lnTo>
                  <a:lnTo>
                    <a:pt x="442976" y="886536"/>
                  </a:lnTo>
                  <a:lnTo>
                    <a:pt x="443484" y="887730"/>
                  </a:lnTo>
                  <a:lnTo>
                    <a:pt x="443484" y="884174"/>
                  </a:lnTo>
                  <a:lnTo>
                    <a:pt x="442556" y="884428"/>
                  </a:lnTo>
                  <a:lnTo>
                    <a:pt x="441960" y="884047"/>
                  </a:lnTo>
                  <a:lnTo>
                    <a:pt x="442150" y="884542"/>
                  </a:lnTo>
                  <a:lnTo>
                    <a:pt x="439801" y="885190"/>
                  </a:lnTo>
                  <a:lnTo>
                    <a:pt x="438658" y="883920"/>
                  </a:lnTo>
                  <a:lnTo>
                    <a:pt x="439039" y="883920"/>
                  </a:lnTo>
                  <a:lnTo>
                    <a:pt x="439039" y="884047"/>
                  </a:lnTo>
                  <a:lnTo>
                    <a:pt x="441960" y="884047"/>
                  </a:lnTo>
                  <a:lnTo>
                    <a:pt x="441960" y="881532"/>
                  </a:lnTo>
                  <a:lnTo>
                    <a:pt x="442087" y="881380"/>
                  </a:lnTo>
                  <a:lnTo>
                    <a:pt x="442087" y="882650"/>
                  </a:lnTo>
                  <a:lnTo>
                    <a:pt x="443103" y="881380"/>
                  </a:lnTo>
                  <a:lnTo>
                    <a:pt x="444373" y="876300"/>
                  </a:lnTo>
                  <a:lnTo>
                    <a:pt x="444525" y="876173"/>
                  </a:lnTo>
                  <a:lnTo>
                    <a:pt x="443611" y="876173"/>
                  </a:lnTo>
                  <a:lnTo>
                    <a:pt x="443611" y="876554"/>
                  </a:lnTo>
                  <a:lnTo>
                    <a:pt x="441477" y="877265"/>
                  </a:lnTo>
                  <a:lnTo>
                    <a:pt x="443611" y="869315"/>
                  </a:lnTo>
                  <a:lnTo>
                    <a:pt x="441198" y="873887"/>
                  </a:lnTo>
                  <a:lnTo>
                    <a:pt x="441198" y="876173"/>
                  </a:lnTo>
                  <a:lnTo>
                    <a:pt x="439420" y="877951"/>
                  </a:lnTo>
                  <a:lnTo>
                    <a:pt x="432943" y="880110"/>
                  </a:lnTo>
                  <a:lnTo>
                    <a:pt x="433425" y="878840"/>
                  </a:lnTo>
                  <a:lnTo>
                    <a:pt x="434403" y="876300"/>
                  </a:lnTo>
                  <a:lnTo>
                    <a:pt x="435381" y="873760"/>
                  </a:lnTo>
                  <a:lnTo>
                    <a:pt x="435737" y="872845"/>
                  </a:lnTo>
                  <a:lnTo>
                    <a:pt x="434086" y="873760"/>
                  </a:lnTo>
                  <a:lnTo>
                    <a:pt x="429514" y="873760"/>
                  </a:lnTo>
                  <a:lnTo>
                    <a:pt x="429514" y="869950"/>
                  </a:lnTo>
                  <a:lnTo>
                    <a:pt x="426085" y="868680"/>
                  </a:lnTo>
                  <a:lnTo>
                    <a:pt x="426504" y="866140"/>
                  </a:lnTo>
                  <a:lnTo>
                    <a:pt x="423506" y="866140"/>
                  </a:lnTo>
                  <a:lnTo>
                    <a:pt x="420941" y="864870"/>
                  </a:lnTo>
                  <a:lnTo>
                    <a:pt x="422656" y="861060"/>
                  </a:lnTo>
                  <a:lnTo>
                    <a:pt x="416941" y="864870"/>
                  </a:lnTo>
                  <a:lnTo>
                    <a:pt x="421513" y="857250"/>
                  </a:lnTo>
                  <a:lnTo>
                    <a:pt x="414655" y="861060"/>
                  </a:lnTo>
                  <a:lnTo>
                    <a:pt x="415798" y="859790"/>
                  </a:lnTo>
                  <a:lnTo>
                    <a:pt x="418084" y="857250"/>
                  </a:lnTo>
                  <a:lnTo>
                    <a:pt x="416687" y="857250"/>
                  </a:lnTo>
                  <a:lnTo>
                    <a:pt x="416687" y="855408"/>
                  </a:lnTo>
                  <a:lnTo>
                    <a:pt x="414020" y="856234"/>
                  </a:lnTo>
                  <a:lnTo>
                    <a:pt x="412877" y="856234"/>
                  </a:lnTo>
                  <a:lnTo>
                    <a:pt x="412877" y="857618"/>
                  </a:lnTo>
                  <a:lnTo>
                    <a:pt x="412369" y="857910"/>
                  </a:lnTo>
                  <a:lnTo>
                    <a:pt x="412369" y="878840"/>
                  </a:lnTo>
                  <a:lnTo>
                    <a:pt x="409067" y="881380"/>
                  </a:lnTo>
                  <a:lnTo>
                    <a:pt x="406781" y="882650"/>
                  </a:lnTo>
                  <a:lnTo>
                    <a:pt x="404495" y="881380"/>
                  </a:lnTo>
                  <a:lnTo>
                    <a:pt x="407924" y="880110"/>
                  </a:lnTo>
                  <a:lnTo>
                    <a:pt x="410210" y="878840"/>
                  </a:lnTo>
                  <a:lnTo>
                    <a:pt x="412369" y="878840"/>
                  </a:lnTo>
                  <a:lnTo>
                    <a:pt x="412369" y="857910"/>
                  </a:lnTo>
                  <a:lnTo>
                    <a:pt x="411480" y="858418"/>
                  </a:lnTo>
                  <a:lnTo>
                    <a:pt x="411480" y="856234"/>
                  </a:lnTo>
                  <a:lnTo>
                    <a:pt x="411480" y="855599"/>
                  </a:lnTo>
                  <a:lnTo>
                    <a:pt x="409867" y="853986"/>
                  </a:lnTo>
                  <a:lnTo>
                    <a:pt x="409867" y="859332"/>
                  </a:lnTo>
                  <a:lnTo>
                    <a:pt x="409067" y="859790"/>
                  </a:lnTo>
                  <a:lnTo>
                    <a:pt x="407543" y="857250"/>
                  </a:lnTo>
                  <a:lnTo>
                    <a:pt x="406781" y="855980"/>
                  </a:lnTo>
                  <a:lnTo>
                    <a:pt x="407327" y="855383"/>
                  </a:lnTo>
                  <a:lnTo>
                    <a:pt x="407809" y="856107"/>
                  </a:lnTo>
                  <a:lnTo>
                    <a:pt x="408495" y="858710"/>
                  </a:lnTo>
                  <a:lnTo>
                    <a:pt x="409867" y="859332"/>
                  </a:lnTo>
                  <a:lnTo>
                    <a:pt x="409867" y="853986"/>
                  </a:lnTo>
                  <a:lnTo>
                    <a:pt x="409321" y="853440"/>
                  </a:lnTo>
                  <a:lnTo>
                    <a:pt x="409321" y="853160"/>
                  </a:lnTo>
                  <a:lnTo>
                    <a:pt x="411353" y="850900"/>
                  </a:lnTo>
                  <a:lnTo>
                    <a:pt x="409067" y="850900"/>
                  </a:lnTo>
                  <a:lnTo>
                    <a:pt x="406844" y="853376"/>
                  </a:lnTo>
                  <a:lnTo>
                    <a:pt x="407924" y="850900"/>
                  </a:lnTo>
                  <a:lnTo>
                    <a:pt x="405726" y="852131"/>
                  </a:lnTo>
                  <a:lnTo>
                    <a:pt x="405130" y="851458"/>
                  </a:lnTo>
                  <a:lnTo>
                    <a:pt x="408787" y="847394"/>
                  </a:lnTo>
                  <a:lnTo>
                    <a:pt x="409067" y="847090"/>
                  </a:lnTo>
                  <a:lnTo>
                    <a:pt x="408901" y="847090"/>
                  </a:lnTo>
                  <a:lnTo>
                    <a:pt x="408940" y="846963"/>
                  </a:lnTo>
                  <a:lnTo>
                    <a:pt x="408724" y="847090"/>
                  </a:lnTo>
                  <a:lnTo>
                    <a:pt x="408266" y="847090"/>
                  </a:lnTo>
                  <a:lnTo>
                    <a:pt x="408051" y="846963"/>
                  </a:lnTo>
                  <a:lnTo>
                    <a:pt x="408051" y="844931"/>
                  </a:lnTo>
                  <a:lnTo>
                    <a:pt x="407289" y="844931"/>
                  </a:lnTo>
                  <a:lnTo>
                    <a:pt x="406527" y="845947"/>
                  </a:lnTo>
                  <a:lnTo>
                    <a:pt x="405638" y="845947"/>
                  </a:lnTo>
                  <a:lnTo>
                    <a:pt x="407289" y="844931"/>
                  </a:lnTo>
                  <a:lnTo>
                    <a:pt x="407289" y="844042"/>
                  </a:lnTo>
                  <a:lnTo>
                    <a:pt x="405638" y="844042"/>
                  </a:lnTo>
                  <a:lnTo>
                    <a:pt x="403987" y="845947"/>
                  </a:lnTo>
                  <a:lnTo>
                    <a:pt x="403987" y="844042"/>
                  </a:lnTo>
                  <a:lnTo>
                    <a:pt x="405638" y="844042"/>
                  </a:lnTo>
                  <a:lnTo>
                    <a:pt x="405638" y="842899"/>
                  </a:lnTo>
                  <a:lnTo>
                    <a:pt x="404876" y="842899"/>
                  </a:lnTo>
                  <a:lnTo>
                    <a:pt x="404876" y="842010"/>
                  </a:lnTo>
                  <a:lnTo>
                    <a:pt x="403987" y="842010"/>
                  </a:lnTo>
                  <a:lnTo>
                    <a:pt x="403225" y="844931"/>
                  </a:lnTo>
                  <a:lnTo>
                    <a:pt x="402336" y="845947"/>
                  </a:lnTo>
                  <a:lnTo>
                    <a:pt x="402336" y="846963"/>
                  </a:lnTo>
                  <a:lnTo>
                    <a:pt x="404876" y="846963"/>
                  </a:lnTo>
                  <a:lnTo>
                    <a:pt x="407289" y="845947"/>
                  </a:lnTo>
                  <a:lnTo>
                    <a:pt x="406666" y="847090"/>
                  </a:lnTo>
                  <a:lnTo>
                    <a:pt x="405638" y="847090"/>
                  </a:lnTo>
                  <a:lnTo>
                    <a:pt x="404495" y="848360"/>
                  </a:lnTo>
                  <a:lnTo>
                    <a:pt x="404495" y="850900"/>
                  </a:lnTo>
                  <a:lnTo>
                    <a:pt x="403644" y="851852"/>
                  </a:lnTo>
                  <a:lnTo>
                    <a:pt x="403644" y="853109"/>
                  </a:lnTo>
                  <a:lnTo>
                    <a:pt x="403517" y="853351"/>
                  </a:lnTo>
                  <a:lnTo>
                    <a:pt x="403352" y="853440"/>
                  </a:lnTo>
                  <a:lnTo>
                    <a:pt x="403644" y="853109"/>
                  </a:lnTo>
                  <a:lnTo>
                    <a:pt x="403644" y="851852"/>
                  </a:lnTo>
                  <a:lnTo>
                    <a:pt x="403352" y="852170"/>
                  </a:lnTo>
                  <a:lnTo>
                    <a:pt x="399923" y="852170"/>
                  </a:lnTo>
                  <a:lnTo>
                    <a:pt x="401066" y="850900"/>
                  </a:lnTo>
                  <a:lnTo>
                    <a:pt x="403352" y="848360"/>
                  </a:lnTo>
                  <a:lnTo>
                    <a:pt x="404495" y="847090"/>
                  </a:lnTo>
                  <a:lnTo>
                    <a:pt x="403352" y="847090"/>
                  </a:lnTo>
                  <a:lnTo>
                    <a:pt x="401066" y="848360"/>
                  </a:lnTo>
                  <a:lnTo>
                    <a:pt x="401066" y="847090"/>
                  </a:lnTo>
                  <a:lnTo>
                    <a:pt x="398780" y="848360"/>
                  </a:lnTo>
                  <a:lnTo>
                    <a:pt x="399542" y="847090"/>
                  </a:lnTo>
                  <a:lnTo>
                    <a:pt x="401066" y="844550"/>
                  </a:lnTo>
                  <a:lnTo>
                    <a:pt x="398780" y="844550"/>
                  </a:lnTo>
                  <a:lnTo>
                    <a:pt x="401066" y="840740"/>
                  </a:lnTo>
                  <a:lnTo>
                    <a:pt x="402209" y="840740"/>
                  </a:lnTo>
                  <a:lnTo>
                    <a:pt x="404495" y="839470"/>
                  </a:lnTo>
                  <a:lnTo>
                    <a:pt x="402209" y="839470"/>
                  </a:lnTo>
                  <a:lnTo>
                    <a:pt x="398780" y="840740"/>
                  </a:lnTo>
                  <a:lnTo>
                    <a:pt x="397637" y="840740"/>
                  </a:lnTo>
                  <a:lnTo>
                    <a:pt x="397764" y="840460"/>
                  </a:lnTo>
                  <a:lnTo>
                    <a:pt x="396494" y="840740"/>
                  </a:lnTo>
                  <a:lnTo>
                    <a:pt x="397637" y="838835"/>
                  </a:lnTo>
                  <a:lnTo>
                    <a:pt x="394208" y="840740"/>
                  </a:lnTo>
                  <a:lnTo>
                    <a:pt x="394970" y="839470"/>
                  </a:lnTo>
                  <a:lnTo>
                    <a:pt x="396494" y="836930"/>
                  </a:lnTo>
                  <a:lnTo>
                    <a:pt x="391922" y="839470"/>
                  </a:lnTo>
                  <a:lnTo>
                    <a:pt x="394208" y="836930"/>
                  </a:lnTo>
                  <a:lnTo>
                    <a:pt x="396494" y="835660"/>
                  </a:lnTo>
                  <a:lnTo>
                    <a:pt x="395351" y="836930"/>
                  </a:lnTo>
                  <a:lnTo>
                    <a:pt x="396494" y="836930"/>
                  </a:lnTo>
                  <a:lnTo>
                    <a:pt x="397637" y="835660"/>
                  </a:lnTo>
                  <a:lnTo>
                    <a:pt x="398780" y="835660"/>
                  </a:lnTo>
                  <a:lnTo>
                    <a:pt x="399923" y="834390"/>
                  </a:lnTo>
                  <a:lnTo>
                    <a:pt x="402209" y="831850"/>
                  </a:lnTo>
                  <a:lnTo>
                    <a:pt x="398780" y="831850"/>
                  </a:lnTo>
                  <a:lnTo>
                    <a:pt x="398780" y="833120"/>
                  </a:lnTo>
                  <a:lnTo>
                    <a:pt x="397637" y="834390"/>
                  </a:lnTo>
                  <a:lnTo>
                    <a:pt x="395351" y="835660"/>
                  </a:lnTo>
                  <a:lnTo>
                    <a:pt x="395351" y="834390"/>
                  </a:lnTo>
                  <a:lnTo>
                    <a:pt x="395922" y="833120"/>
                  </a:lnTo>
                  <a:lnTo>
                    <a:pt x="396494" y="831850"/>
                  </a:lnTo>
                  <a:lnTo>
                    <a:pt x="398780" y="831850"/>
                  </a:lnTo>
                  <a:lnTo>
                    <a:pt x="399351" y="830580"/>
                  </a:lnTo>
                  <a:lnTo>
                    <a:pt x="399923" y="829310"/>
                  </a:lnTo>
                  <a:lnTo>
                    <a:pt x="394208" y="830580"/>
                  </a:lnTo>
                  <a:lnTo>
                    <a:pt x="394208" y="833120"/>
                  </a:lnTo>
                  <a:lnTo>
                    <a:pt x="391922" y="835660"/>
                  </a:lnTo>
                  <a:lnTo>
                    <a:pt x="389636" y="836930"/>
                  </a:lnTo>
                  <a:lnTo>
                    <a:pt x="390779" y="834390"/>
                  </a:lnTo>
                  <a:lnTo>
                    <a:pt x="391922" y="833120"/>
                  </a:lnTo>
                  <a:lnTo>
                    <a:pt x="394208" y="833120"/>
                  </a:lnTo>
                  <a:lnTo>
                    <a:pt x="394208" y="830580"/>
                  </a:lnTo>
                  <a:lnTo>
                    <a:pt x="394970" y="828040"/>
                  </a:lnTo>
                  <a:lnTo>
                    <a:pt x="395351" y="826770"/>
                  </a:lnTo>
                  <a:lnTo>
                    <a:pt x="396494" y="822960"/>
                  </a:lnTo>
                  <a:lnTo>
                    <a:pt x="390779" y="825080"/>
                  </a:lnTo>
                  <a:lnTo>
                    <a:pt x="388493" y="826770"/>
                  </a:lnTo>
                  <a:lnTo>
                    <a:pt x="388950" y="825754"/>
                  </a:lnTo>
                  <a:lnTo>
                    <a:pt x="386892" y="826516"/>
                  </a:lnTo>
                  <a:lnTo>
                    <a:pt x="387350" y="826770"/>
                  </a:lnTo>
                  <a:lnTo>
                    <a:pt x="386207" y="826770"/>
                  </a:lnTo>
                  <a:lnTo>
                    <a:pt x="386892" y="826516"/>
                  </a:lnTo>
                  <a:lnTo>
                    <a:pt x="385064" y="825500"/>
                  </a:lnTo>
                  <a:lnTo>
                    <a:pt x="387350" y="825500"/>
                  </a:lnTo>
                  <a:lnTo>
                    <a:pt x="389636" y="824230"/>
                  </a:lnTo>
                  <a:lnTo>
                    <a:pt x="388493" y="824230"/>
                  </a:lnTo>
                  <a:lnTo>
                    <a:pt x="388493" y="816610"/>
                  </a:lnTo>
                  <a:lnTo>
                    <a:pt x="382778" y="824230"/>
                  </a:lnTo>
                  <a:lnTo>
                    <a:pt x="382778" y="825500"/>
                  </a:lnTo>
                  <a:lnTo>
                    <a:pt x="379476" y="826770"/>
                  </a:lnTo>
                  <a:lnTo>
                    <a:pt x="377190" y="828040"/>
                  </a:lnTo>
                  <a:lnTo>
                    <a:pt x="378206" y="825500"/>
                  </a:lnTo>
                  <a:lnTo>
                    <a:pt x="379476" y="825500"/>
                  </a:lnTo>
                  <a:lnTo>
                    <a:pt x="382778" y="824230"/>
                  </a:lnTo>
                  <a:lnTo>
                    <a:pt x="381635" y="824230"/>
                  </a:lnTo>
                  <a:lnTo>
                    <a:pt x="381635" y="822960"/>
                  </a:lnTo>
                  <a:lnTo>
                    <a:pt x="382206" y="821690"/>
                  </a:lnTo>
                  <a:lnTo>
                    <a:pt x="382778" y="820420"/>
                  </a:lnTo>
                  <a:lnTo>
                    <a:pt x="385064" y="820420"/>
                  </a:lnTo>
                  <a:lnTo>
                    <a:pt x="385064" y="817880"/>
                  </a:lnTo>
                  <a:lnTo>
                    <a:pt x="381635" y="815340"/>
                  </a:lnTo>
                  <a:lnTo>
                    <a:pt x="375653" y="813092"/>
                  </a:lnTo>
                  <a:lnTo>
                    <a:pt x="373634" y="815340"/>
                  </a:lnTo>
                  <a:lnTo>
                    <a:pt x="377190" y="815340"/>
                  </a:lnTo>
                  <a:lnTo>
                    <a:pt x="375920" y="819150"/>
                  </a:lnTo>
                  <a:lnTo>
                    <a:pt x="374904" y="821690"/>
                  </a:lnTo>
                  <a:lnTo>
                    <a:pt x="371348" y="821690"/>
                  </a:lnTo>
                  <a:lnTo>
                    <a:pt x="371348" y="820420"/>
                  </a:lnTo>
                  <a:lnTo>
                    <a:pt x="364617" y="822960"/>
                  </a:lnTo>
                  <a:lnTo>
                    <a:pt x="368046" y="819150"/>
                  </a:lnTo>
                  <a:lnTo>
                    <a:pt x="368046" y="816610"/>
                  </a:lnTo>
                  <a:lnTo>
                    <a:pt x="369570" y="815340"/>
                  </a:lnTo>
                  <a:lnTo>
                    <a:pt x="372618" y="812800"/>
                  </a:lnTo>
                  <a:lnTo>
                    <a:pt x="373634" y="812800"/>
                  </a:lnTo>
                  <a:lnTo>
                    <a:pt x="373634" y="814070"/>
                  </a:lnTo>
                  <a:lnTo>
                    <a:pt x="375500" y="813028"/>
                  </a:lnTo>
                  <a:lnTo>
                    <a:pt x="374904" y="812800"/>
                  </a:lnTo>
                  <a:lnTo>
                    <a:pt x="374904" y="806450"/>
                  </a:lnTo>
                  <a:lnTo>
                    <a:pt x="370979" y="805827"/>
                  </a:lnTo>
                  <a:lnTo>
                    <a:pt x="369189" y="808990"/>
                  </a:lnTo>
                  <a:lnTo>
                    <a:pt x="370332" y="808990"/>
                  </a:lnTo>
                  <a:lnTo>
                    <a:pt x="369189" y="810260"/>
                  </a:lnTo>
                  <a:lnTo>
                    <a:pt x="368046" y="810260"/>
                  </a:lnTo>
                  <a:lnTo>
                    <a:pt x="368046" y="811530"/>
                  </a:lnTo>
                  <a:lnTo>
                    <a:pt x="370332" y="810260"/>
                  </a:lnTo>
                  <a:lnTo>
                    <a:pt x="371348" y="810260"/>
                  </a:lnTo>
                  <a:lnTo>
                    <a:pt x="368046" y="814070"/>
                  </a:lnTo>
                  <a:lnTo>
                    <a:pt x="369189" y="812800"/>
                  </a:lnTo>
                  <a:lnTo>
                    <a:pt x="368046" y="815340"/>
                  </a:lnTo>
                  <a:lnTo>
                    <a:pt x="362331" y="815340"/>
                  </a:lnTo>
                  <a:lnTo>
                    <a:pt x="363474" y="812800"/>
                  </a:lnTo>
                  <a:lnTo>
                    <a:pt x="368046" y="810260"/>
                  </a:lnTo>
                  <a:lnTo>
                    <a:pt x="364617" y="810260"/>
                  </a:lnTo>
                  <a:lnTo>
                    <a:pt x="366903" y="807720"/>
                  </a:lnTo>
                  <a:lnTo>
                    <a:pt x="370370" y="805738"/>
                  </a:lnTo>
                  <a:lnTo>
                    <a:pt x="366903" y="805180"/>
                  </a:lnTo>
                  <a:lnTo>
                    <a:pt x="366331" y="803910"/>
                  </a:lnTo>
                  <a:lnTo>
                    <a:pt x="364617" y="800100"/>
                  </a:lnTo>
                  <a:lnTo>
                    <a:pt x="360045" y="796290"/>
                  </a:lnTo>
                  <a:lnTo>
                    <a:pt x="360045" y="801370"/>
                  </a:lnTo>
                  <a:lnTo>
                    <a:pt x="357759" y="803910"/>
                  </a:lnTo>
                  <a:lnTo>
                    <a:pt x="354330" y="803910"/>
                  </a:lnTo>
                  <a:lnTo>
                    <a:pt x="356616" y="801370"/>
                  </a:lnTo>
                  <a:lnTo>
                    <a:pt x="358902" y="800100"/>
                  </a:lnTo>
                  <a:lnTo>
                    <a:pt x="360045" y="801370"/>
                  </a:lnTo>
                  <a:lnTo>
                    <a:pt x="360045" y="796290"/>
                  </a:lnTo>
                  <a:lnTo>
                    <a:pt x="361188" y="796290"/>
                  </a:lnTo>
                  <a:lnTo>
                    <a:pt x="361188" y="795210"/>
                  </a:lnTo>
                  <a:lnTo>
                    <a:pt x="354330" y="796290"/>
                  </a:lnTo>
                  <a:lnTo>
                    <a:pt x="354164" y="795020"/>
                  </a:lnTo>
                  <a:lnTo>
                    <a:pt x="353504" y="789940"/>
                  </a:lnTo>
                  <a:lnTo>
                    <a:pt x="353187" y="787400"/>
                  </a:lnTo>
                  <a:lnTo>
                    <a:pt x="347472" y="784860"/>
                  </a:lnTo>
                  <a:lnTo>
                    <a:pt x="348615" y="783590"/>
                  </a:lnTo>
                  <a:lnTo>
                    <a:pt x="349758" y="783590"/>
                  </a:lnTo>
                  <a:lnTo>
                    <a:pt x="350901" y="782320"/>
                  </a:lnTo>
                  <a:lnTo>
                    <a:pt x="346329" y="781050"/>
                  </a:lnTo>
                  <a:lnTo>
                    <a:pt x="346329" y="792480"/>
                  </a:lnTo>
                  <a:lnTo>
                    <a:pt x="345186" y="793750"/>
                  </a:lnTo>
                  <a:lnTo>
                    <a:pt x="342900" y="795020"/>
                  </a:lnTo>
                  <a:lnTo>
                    <a:pt x="341884" y="793750"/>
                  </a:lnTo>
                  <a:lnTo>
                    <a:pt x="341884" y="792480"/>
                  </a:lnTo>
                  <a:lnTo>
                    <a:pt x="345173" y="789940"/>
                  </a:lnTo>
                  <a:lnTo>
                    <a:pt x="346329" y="792480"/>
                  </a:lnTo>
                  <a:lnTo>
                    <a:pt x="346329" y="781050"/>
                  </a:lnTo>
                  <a:lnTo>
                    <a:pt x="345186" y="778510"/>
                  </a:lnTo>
                  <a:lnTo>
                    <a:pt x="340614" y="777240"/>
                  </a:lnTo>
                  <a:lnTo>
                    <a:pt x="341884" y="777240"/>
                  </a:lnTo>
                  <a:lnTo>
                    <a:pt x="342900" y="775970"/>
                  </a:lnTo>
                  <a:lnTo>
                    <a:pt x="342900" y="774700"/>
                  </a:lnTo>
                  <a:lnTo>
                    <a:pt x="338328" y="775970"/>
                  </a:lnTo>
                  <a:lnTo>
                    <a:pt x="335026" y="775970"/>
                  </a:lnTo>
                  <a:lnTo>
                    <a:pt x="338328" y="772160"/>
                  </a:lnTo>
                  <a:lnTo>
                    <a:pt x="331470" y="772160"/>
                  </a:lnTo>
                  <a:lnTo>
                    <a:pt x="333248" y="768350"/>
                  </a:lnTo>
                  <a:lnTo>
                    <a:pt x="335013" y="764552"/>
                  </a:lnTo>
                  <a:lnTo>
                    <a:pt x="328168" y="764552"/>
                  </a:lnTo>
                  <a:lnTo>
                    <a:pt x="328168" y="770890"/>
                  </a:lnTo>
                  <a:lnTo>
                    <a:pt x="326898" y="772160"/>
                  </a:lnTo>
                  <a:lnTo>
                    <a:pt x="322453" y="772160"/>
                  </a:lnTo>
                  <a:lnTo>
                    <a:pt x="324739" y="770890"/>
                  </a:lnTo>
                  <a:lnTo>
                    <a:pt x="325818" y="769620"/>
                  </a:lnTo>
                  <a:lnTo>
                    <a:pt x="326898" y="768350"/>
                  </a:lnTo>
                  <a:lnTo>
                    <a:pt x="325882" y="770890"/>
                  </a:lnTo>
                  <a:lnTo>
                    <a:pt x="328168" y="770890"/>
                  </a:lnTo>
                  <a:lnTo>
                    <a:pt x="328168" y="764552"/>
                  </a:lnTo>
                  <a:lnTo>
                    <a:pt x="331470" y="762000"/>
                  </a:lnTo>
                  <a:lnTo>
                    <a:pt x="328168" y="760730"/>
                  </a:lnTo>
                  <a:lnTo>
                    <a:pt x="325869" y="764552"/>
                  </a:lnTo>
                  <a:lnTo>
                    <a:pt x="328168" y="762000"/>
                  </a:lnTo>
                  <a:lnTo>
                    <a:pt x="326898" y="765810"/>
                  </a:lnTo>
                  <a:lnTo>
                    <a:pt x="324739" y="767080"/>
                  </a:lnTo>
                  <a:lnTo>
                    <a:pt x="322453" y="767080"/>
                  </a:lnTo>
                  <a:lnTo>
                    <a:pt x="322453" y="768350"/>
                  </a:lnTo>
                  <a:lnTo>
                    <a:pt x="319024" y="769620"/>
                  </a:lnTo>
                  <a:lnTo>
                    <a:pt x="319024" y="767080"/>
                  </a:lnTo>
                  <a:lnTo>
                    <a:pt x="324739" y="763270"/>
                  </a:lnTo>
                  <a:lnTo>
                    <a:pt x="325882" y="760730"/>
                  </a:lnTo>
                  <a:lnTo>
                    <a:pt x="322453" y="760730"/>
                  </a:lnTo>
                  <a:lnTo>
                    <a:pt x="322453" y="759460"/>
                  </a:lnTo>
                  <a:lnTo>
                    <a:pt x="322453" y="756920"/>
                  </a:lnTo>
                  <a:lnTo>
                    <a:pt x="321868" y="755650"/>
                  </a:lnTo>
                  <a:lnTo>
                    <a:pt x="321310" y="754380"/>
                  </a:lnTo>
                  <a:lnTo>
                    <a:pt x="320167" y="754380"/>
                  </a:lnTo>
                  <a:lnTo>
                    <a:pt x="319024" y="755650"/>
                  </a:lnTo>
                  <a:lnTo>
                    <a:pt x="317881" y="755650"/>
                  </a:lnTo>
                  <a:lnTo>
                    <a:pt x="318300" y="751840"/>
                  </a:lnTo>
                  <a:lnTo>
                    <a:pt x="319024" y="745490"/>
                  </a:lnTo>
                  <a:lnTo>
                    <a:pt x="305308" y="744220"/>
                  </a:lnTo>
                  <a:lnTo>
                    <a:pt x="305308" y="737870"/>
                  </a:lnTo>
                  <a:lnTo>
                    <a:pt x="305308" y="736600"/>
                  </a:lnTo>
                  <a:lnTo>
                    <a:pt x="301879" y="736600"/>
                  </a:lnTo>
                  <a:lnTo>
                    <a:pt x="301879" y="735330"/>
                  </a:lnTo>
                  <a:lnTo>
                    <a:pt x="299720" y="736600"/>
                  </a:lnTo>
                  <a:lnTo>
                    <a:pt x="300736" y="735330"/>
                  </a:lnTo>
                  <a:lnTo>
                    <a:pt x="301879" y="735330"/>
                  </a:lnTo>
                  <a:lnTo>
                    <a:pt x="301879" y="734060"/>
                  </a:lnTo>
                  <a:lnTo>
                    <a:pt x="295249" y="727710"/>
                  </a:lnTo>
                  <a:lnTo>
                    <a:pt x="289941" y="720090"/>
                  </a:lnTo>
                  <a:lnTo>
                    <a:pt x="284619" y="713740"/>
                  </a:lnTo>
                  <a:lnTo>
                    <a:pt x="278003" y="707390"/>
                  </a:lnTo>
                  <a:lnTo>
                    <a:pt x="280289" y="704850"/>
                  </a:lnTo>
                  <a:lnTo>
                    <a:pt x="276860" y="703580"/>
                  </a:lnTo>
                  <a:lnTo>
                    <a:pt x="272288" y="704850"/>
                  </a:lnTo>
                  <a:lnTo>
                    <a:pt x="274853" y="701040"/>
                  </a:lnTo>
                  <a:lnTo>
                    <a:pt x="275717" y="699770"/>
                  </a:lnTo>
                  <a:lnTo>
                    <a:pt x="271145" y="701040"/>
                  </a:lnTo>
                  <a:lnTo>
                    <a:pt x="270002" y="698500"/>
                  </a:lnTo>
                  <a:lnTo>
                    <a:pt x="272288" y="695960"/>
                  </a:lnTo>
                  <a:lnTo>
                    <a:pt x="268859" y="693420"/>
                  </a:lnTo>
                  <a:lnTo>
                    <a:pt x="265430" y="690880"/>
                  </a:lnTo>
                  <a:lnTo>
                    <a:pt x="264287" y="685800"/>
                  </a:lnTo>
                  <a:lnTo>
                    <a:pt x="263144" y="687070"/>
                  </a:lnTo>
                  <a:lnTo>
                    <a:pt x="263144" y="688340"/>
                  </a:lnTo>
                  <a:lnTo>
                    <a:pt x="260858" y="688340"/>
                  </a:lnTo>
                  <a:lnTo>
                    <a:pt x="263423" y="684530"/>
                  </a:lnTo>
                  <a:lnTo>
                    <a:pt x="264287" y="683260"/>
                  </a:lnTo>
                  <a:lnTo>
                    <a:pt x="259702" y="684009"/>
                  </a:lnTo>
                  <a:lnTo>
                    <a:pt x="259702" y="689635"/>
                  </a:lnTo>
                  <a:lnTo>
                    <a:pt x="258699" y="692150"/>
                  </a:lnTo>
                  <a:lnTo>
                    <a:pt x="256413" y="693420"/>
                  </a:lnTo>
                  <a:lnTo>
                    <a:pt x="254127" y="693420"/>
                  </a:lnTo>
                  <a:lnTo>
                    <a:pt x="259702" y="689635"/>
                  </a:lnTo>
                  <a:lnTo>
                    <a:pt x="259702" y="684009"/>
                  </a:lnTo>
                  <a:lnTo>
                    <a:pt x="256413" y="684530"/>
                  </a:lnTo>
                  <a:lnTo>
                    <a:pt x="258610" y="681990"/>
                  </a:lnTo>
                  <a:lnTo>
                    <a:pt x="259715" y="680720"/>
                  </a:lnTo>
                  <a:lnTo>
                    <a:pt x="258699" y="680720"/>
                  </a:lnTo>
                  <a:lnTo>
                    <a:pt x="257429" y="681990"/>
                  </a:lnTo>
                  <a:lnTo>
                    <a:pt x="255270" y="681990"/>
                  </a:lnTo>
                  <a:lnTo>
                    <a:pt x="256413" y="679450"/>
                  </a:lnTo>
                  <a:lnTo>
                    <a:pt x="257429" y="678180"/>
                  </a:lnTo>
                  <a:lnTo>
                    <a:pt x="255651" y="678180"/>
                  </a:lnTo>
                  <a:lnTo>
                    <a:pt x="254127" y="679450"/>
                  </a:lnTo>
                  <a:lnTo>
                    <a:pt x="254127" y="676910"/>
                  </a:lnTo>
                  <a:lnTo>
                    <a:pt x="254127" y="675652"/>
                  </a:lnTo>
                  <a:lnTo>
                    <a:pt x="250685" y="675652"/>
                  </a:lnTo>
                  <a:lnTo>
                    <a:pt x="252222" y="673100"/>
                  </a:lnTo>
                  <a:lnTo>
                    <a:pt x="252984" y="671830"/>
                  </a:lnTo>
                  <a:lnTo>
                    <a:pt x="251841" y="673100"/>
                  </a:lnTo>
                  <a:lnTo>
                    <a:pt x="249555" y="673100"/>
                  </a:lnTo>
                  <a:lnTo>
                    <a:pt x="250698" y="670560"/>
                  </a:lnTo>
                  <a:lnTo>
                    <a:pt x="248412" y="671410"/>
                  </a:lnTo>
                  <a:lnTo>
                    <a:pt x="248412" y="673100"/>
                  </a:lnTo>
                  <a:lnTo>
                    <a:pt x="247256" y="675652"/>
                  </a:lnTo>
                  <a:lnTo>
                    <a:pt x="243840" y="676910"/>
                  </a:lnTo>
                  <a:lnTo>
                    <a:pt x="247269" y="673100"/>
                  </a:lnTo>
                  <a:lnTo>
                    <a:pt x="244983" y="673100"/>
                  </a:lnTo>
                  <a:lnTo>
                    <a:pt x="247726" y="671068"/>
                  </a:lnTo>
                  <a:lnTo>
                    <a:pt x="248031" y="670560"/>
                  </a:lnTo>
                  <a:lnTo>
                    <a:pt x="248640" y="669544"/>
                  </a:lnTo>
                  <a:lnTo>
                    <a:pt x="244983" y="670560"/>
                  </a:lnTo>
                  <a:lnTo>
                    <a:pt x="246126" y="669290"/>
                  </a:lnTo>
                  <a:lnTo>
                    <a:pt x="246126" y="666750"/>
                  </a:lnTo>
                  <a:lnTo>
                    <a:pt x="248412" y="668020"/>
                  </a:lnTo>
                  <a:lnTo>
                    <a:pt x="248412" y="666750"/>
                  </a:lnTo>
                  <a:lnTo>
                    <a:pt x="248412" y="665480"/>
                  </a:lnTo>
                  <a:lnTo>
                    <a:pt x="243840" y="665480"/>
                  </a:lnTo>
                  <a:lnTo>
                    <a:pt x="242697" y="662940"/>
                  </a:lnTo>
                  <a:lnTo>
                    <a:pt x="243255" y="661670"/>
                  </a:lnTo>
                  <a:lnTo>
                    <a:pt x="243840" y="660400"/>
                  </a:lnTo>
                  <a:lnTo>
                    <a:pt x="239268" y="661670"/>
                  </a:lnTo>
                  <a:lnTo>
                    <a:pt x="242697" y="656590"/>
                  </a:lnTo>
                  <a:lnTo>
                    <a:pt x="240411" y="654050"/>
                  </a:lnTo>
                  <a:lnTo>
                    <a:pt x="239268" y="652780"/>
                  </a:lnTo>
                  <a:lnTo>
                    <a:pt x="233553" y="652780"/>
                  </a:lnTo>
                  <a:lnTo>
                    <a:pt x="236982" y="650240"/>
                  </a:lnTo>
                  <a:lnTo>
                    <a:pt x="231622" y="646430"/>
                  </a:lnTo>
                  <a:lnTo>
                    <a:pt x="229273" y="642620"/>
                  </a:lnTo>
                  <a:lnTo>
                    <a:pt x="227863" y="638810"/>
                  </a:lnTo>
                  <a:lnTo>
                    <a:pt x="227380" y="637540"/>
                  </a:lnTo>
                  <a:lnTo>
                    <a:pt x="225386" y="636270"/>
                  </a:lnTo>
                  <a:lnTo>
                    <a:pt x="223393" y="635000"/>
                  </a:lnTo>
                  <a:lnTo>
                    <a:pt x="223393" y="633730"/>
                  </a:lnTo>
                  <a:lnTo>
                    <a:pt x="222123" y="633730"/>
                  </a:lnTo>
                  <a:lnTo>
                    <a:pt x="224409" y="627380"/>
                  </a:lnTo>
                  <a:lnTo>
                    <a:pt x="215265" y="624840"/>
                  </a:lnTo>
                  <a:lnTo>
                    <a:pt x="215265" y="619760"/>
                  </a:lnTo>
                  <a:lnTo>
                    <a:pt x="215265" y="618490"/>
                  </a:lnTo>
                  <a:lnTo>
                    <a:pt x="214249" y="619760"/>
                  </a:lnTo>
                  <a:lnTo>
                    <a:pt x="213106" y="619760"/>
                  </a:lnTo>
                  <a:lnTo>
                    <a:pt x="214249" y="613410"/>
                  </a:lnTo>
                  <a:lnTo>
                    <a:pt x="210820" y="612140"/>
                  </a:lnTo>
                  <a:lnTo>
                    <a:pt x="207391" y="609600"/>
                  </a:lnTo>
                  <a:lnTo>
                    <a:pt x="207391" y="607060"/>
                  </a:lnTo>
                  <a:lnTo>
                    <a:pt x="207391" y="604520"/>
                  </a:lnTo>
                  <a:lnTo>
                    <a:pt x="206248" y="598170"/>
                  </a:lnTo>
                  <a:lnTo>
                    <a:pt x="200533" y="599986"/>
                  </a:lnTo>
                  <a:lnTo>
                    <a:pt x="200533" y="600710"/>
                  </a:lnTo>
                  <a:lnTo>
                    <a:pt x="200533" y="603250"/>
                  </a:lnTo>
                  <a:lnTo>
                    <a:pt x="198247" y="605790"/>
                  </a:lnTo>
                  <a:lnTo>
                    <a:pt x="197104" y="605790"/>
                  </a:lnTo>
                  <a:lnTo>
                    <a:pt x="198628" y="603250"/>
                  </a:lnTo>
                  <a:lnTo>
                    <a:pt x="199390" y="601980"/>
                  </a:lnTo>
                  <a:lnTo>
                    <a:pt x="197104" y="603250"/>
                  </a:lnTo>
                  <a:lnTo>
                    <a:pt x="200533" y="600710"/>
                  </a:lnTo>
                  <a:lnTo>
                    <a:pt x="200533" y="599986"/>
                  </a:lnTo>
                  <a:lnTo>
                    <a:pt x="198247" y="600710"/>
                  </a:lnTo>
                  <a:lnTo>
                    <a:pt x="199390" y="598170"/>
                  </a:lnTo>
                  <a:lnTo>
                    <a:pt x="201676" y="598170"/>
                  </a:lnTo>
                  <a:lnTo>
                    <a:pt x="202819" y="596900"/>
                  </a:lnTo>
                  <a:lnTo>
                    <a:pt x="198247" y="596900"/>
                  </a:lnTo>
                  <a:lnTo>
                    <a:pt x="199390" y="595630"/>
                  </a:lnTo>
                  <a:lnTo>
                    <a:pt x="201676" y="593090"/>
                  </a:lnTo>
                  <a:lnTo>
                    <a:pt x="199390" y="593090"/>
                  </a:lnTo>
                  <a:lnTo>
                    <a:pt x="198247" y="595630"/>
                  </a:lnTo>
                  <a:lnTo>
                    <a:pt x="198247" y="594360"/>
                  </a:lnTo>
                  <a:lnTo>
                    <a:pt x="199390" y="593090"/>
                  </a:lnTo>
                  <a:lnTo>
                    <a:pt x="200533" y="591820"/>
                  </a:lnTo>
                  <a:lnTo>
                    <a:pt x="197142" y="589280"/>
                  </a:lnTo>
                  <a:lnTo>
                    <a:pt x="197104" y="591820"/>
                  </a:lnTo>
                  <a:lnTo>
                    <a:pt x="197104" y="594360"/>
                  </a:lnTo>
                  <a:lnTo>
                    <a:pt x="197104" y="599440"/>
                  </a:lnTo>
                  <a:lnTo>
                    <a:pt x="193675" y="603250"/>
                  </a:lnTo>
                  <a:lnTo>
                    <a:pt x="193675" y="601980"/>
                  </a:lnTo>
                  <a:lnTo>
                    <a:pt x="193675" y="600710"/>
                  </a:lnTo>
                  <a:lnTo>
                    <a:pt x="195961" y="596900"/>
                  </a:lnTo>
                  <a:lnTo>
                    <a:pt x="193675" y="598170"/>
                  </a:lnTo>
                  <a:lnTo>
                    <a:pt x="191389" y="600710"/>
                  </a:lnTo>
                  <a:lnTo>
                    <a:pt x="187960" y="601980"/>
                  </a:lnTo>
                  <a:lnTo>
                    <a:pt x="190246" y="599440"/>
                  </a:lnTo>
                  <a:lnTo>
                    <a:pt x="195961" y="596900"/>
                  </a:lnTo>
                  <a:lnTo>
                    <a:pt x="192532" y="596900"/>
                  </a:lnTo>
                  <a:lnTo>
                    <a:pt x="197104" y="594360"/>
                  </a:lnTo>
                  <a:lnTo>
                    <a:pt x="197104" y="591820"/>
                  </a:lnTo>
                  <a:lnTo>
                    <a:pt x="192532" y="594360"/>
                  </a:lnTo>
                  <a:lnTo>
                    <a:pt x="191389" y="594360"/>
                  </a:lnTo>
                  <a:lnTo>
                    <a:pt x="192532" y="593090"/>
                  </a:lnTo>
                  <a:lnTo>
                    <a:pt x="191389" y="591820"/>
                  </a:lnTo>
                  <a:lnTo>
                    <a:pt x="193675" y="589280"/>
                  </a:lnTo>
                  <a:lnTo>
                    <a:pt x="197104" y="591820"/>
                  </a:lnTo>
                  <a:lnTo>
                    <a:pt x="197104" y="589254"/>
                  </a:lnTo>
                  <a:lnTo>
                    <a:pt x="195453" y="588010"/>
                  </a:lnTo>
                  <a:lnTo>
                    <a:pt x="189598" y="576580"/>
                  </a:lnTo>
                  <a:lnTo>
                    <a:pt x="184531" y="572770"/>
                  </a:lnTo>
                  <a:lnTo>
                    <a:pt x="185801" y="571500"/>
                  </a:lnTo>
                  <a:lnTo>
                    <a:pt x="186817" y="570230"/>
                  </a:lnTo>
                  <a:lnTo>
                    <a:pt x="189103" y="568960"/>
                  </a:lnTo>
                  <a:lnTo>
                    <a:pt x="219443" y="613410"/>
                  </a:lnTo>
                  <a:lnTo>
                    <a:pt x="250532" y="657860"/>
                  </a:lnTo>
                  <a:lnTo>
                    <a:pt x="283121" y="701040"/>
                  </a:lnTo>
                  <a:lnTo>
                    <a:pt x="317995" y="741680"/>
                  </a:lnTo>
                  <a:lnTo>
                    <a:pt x="356120" y="779970"/>
                  </a:lnTo>
                  <a:lnTo>
                    <a:pt x="397637" y="815340"/>
                  </a:lnTo>
                  <a:lnTo>
                    <a:pt x="401066" y="817880"/>
                  </a:lnTo>
                  <a:lnTo>
                    <a:pt x="404495" y="822960"/>
                  </a:lnTo>
                  <a:lnTo>
                    <a:pt x="409067" y="822960"/>
                  </a:lnTo>
                  <a:lnTo>
                    <a:pt x="406781" y="825500"/>
                  </a:lnTo>
                  <a:lnTo>
                    <a:pt x="411353" y="825500"/>
                  </a:lnTo>
                  <a:lnTo>
                    <a:pt x="410210" y="829310"/>
                  </a:lnTo>
                  <a:lnTo>
                    <a:pt x="411353" y="829310"/>
                  </a:lnTo>
                  <a:lnTo>
                    <a:pt x="414655" y="826770"/>
                  </a:lnTo>
                  <a:lnTo>
                    <a:pt x="413512" y="829310"/>
                  </a:lnTo>
                  <a:lnTo>
                    <a:pt x="410210" y="831850"/>
                  </a:lnTo>
                  <a:lnTo>
                    <a:pt x="417322" y="831850"/>
                  </a:lnTo>
                  <a:lnTo>
                    <a:pt x="418084" y="829310"/>
                  </a:lnTo>
                  <a:lnTo>
                    <a:pt x="420370" y="829310"/>
                  </a:lnTo>
                  <a:lnTo>
                    <a:pt x="424942" y="830580"/>
                  </a:lnTo>
                  <a:lnTo>
                    <a:pt x="421513" y="834390"/>
                  </a:lnTo>
                  <a:lnTo>
                    <a:pt x="424548" y="834390"/>
                  </a:lnTo>
                  <a:lnTo>
                    <a:pt x="426466" y="839470"/>
                  </a:lnTo>
                  <a:lnTo>
                    <a:pt x="430657" y="839470"/>
                  </a:lnTo>
                  <a:lnTo>
                    <a:pt x="431800" y="838200"/>
                  </a:lnTo>
                  <a:lnTo>
                    <a:pt x="435229" y="836930"/>
                  </a:lnTo>
                  <a:lnTo>
                    <a:pt x="434086" y="839470"/>
                  </a:lnTo>
                  <a:lnTo>
                    <a:pt x="435229" y="839470"/>
                  </a:lnTo>
                  <a:lnTo>
                    <a:pt x="436372" y="840740"/>
                  </a:lnTo>
                  <a:lnTo>
                    <a:pt x="430695" y="841641"/>
                  </a:lnTo>
                  <a:lnTo>
                    <a:pt x="430720" y="843280"/>
                  </a:lnTo>
                  <a:lnTo>
                    <a:pt x="433793" y="845820"/>
                  </a:lnTo>
                  <a:lnTo>
                    <a:pt x="436435" y="847090"/>
                  </a:lnTo>
                  <a:lnTo>
                    <a:pt x="435229" y="850900"/>
                  </a:lnTo>
                  <a:lnTo>
                    <a:pt x="437515" y="849630"/>
                  </a:lnTo>
                  <a:lnTo>
                    <a:pt x="436372" y="850900"/>
                  </a:lnTo>
                  <a:lnTo>
                    <a:pt x="438658" y="849630"/>
                  </a:lnTo>
                  <a:lnTo>
                    <a:pt x="436372" y="853440"/>
                  </a:lnTo>
                  <a:lnTo>
                    <a:pt x="439801" y="855980"/>
                  </a:lnTo>
                  <a:lnTo>
                    <a:pt x="444373" y="852170"/>
                  </a:lnTo>
                  <a:lnTo>
                    <a:pt x="445389" y="854710"/>
                  </a:lnTo>
                  <a:lnTo>
                    <a:pt x="443103" y="858520"/>
                  </a:lnTo>
                  <a:lnTo>
                    <a:pt x="449961" y="858520"/>
                  </a:lnTo>
                  <a:lnTo>
                    <a:pt x="449961" y="855980"/>
                  </a:lnTo>
                  <a:lnTo>
                    <a:pt x="452247" y="855980"/>
                  </a:lnTo>
                  <a:lnTo>
                    <a:pt x="452247" y="858520"/>
                  </a:lnTo>
                  <a:lnTo>
                    <a:pt x="449961" y="858520"/>
                  </a:lnTo>
                  <a:lnTo>
                    <a:pt x="449961" y="863600"/>
                  </a:lnTo>
                  <a:lnTo>
                    <a:pt x="457962" y="861060"/>
                  </a:lnTo>
                  <a:lnTo>
                    <a:pt x="455803" y="867410"/>
                  </a:lnTo>
                  <a:lnTo>
                    <a:pt x="459105" y="864870"/>
                  </a:lnTo>
                  <a:lnTo>
                    <a:pt x="460248" y="867410"/>
                  </a:lnTo>
                  <a:lnTo>
                    <a:pt x="460248" y="868680"/>
                  </a:lnTo>
                  <a:lnTo>
                    <a:pt x="464820" y="868680"/>
                  </a:lnTo>
                  <a:lnTo>
                    <a:pt x="461391" y="872490"/>
                  </a:lnTo>
                  <a:lnTo>
                    <a:pt x="462534" y="872490"/>
                  </a:lnTo>
                  <a:lnTo>
                    <a:pt x="463677" y="873760"/>
                  </a:lnTo>
                  <a:lnTo>
                    <a:pt x="464820" y="873760"/>
                  </a:lnTo>
                  <a:lnTo>
                    <a:pt x="472821" y="869950"/>
                  </a:lnTo>
                  <a:lnTo>
                    <a:pt x="471678" y="880110"/>
                  </a:lnTo>
                  <a:lnTo>
                    <a:pt x="480822" y="880110"/>
                  </a:lnTo>
                  <a:lnTo>
                    <a:pt x="480923" y="882650"/>
                  </a:lnTo>
                  <a:lnTo>
                    <a:pt x="487514" y="885190"/>
                  </a:lnTo>
                  <a:lnTo>
                    <a:pt x="487553" y="890270"/>
                  </a:lnTo>
                  <a:lnTo>
                    <a:pt x="491109" y="890270"/>
                  </a:lnTo>
                  <a:lnTo>
                    <a:pt x="491604" y="887730"/>
                  </a:lnTo>
                  <a:lnTo>
                    <a:pt x="492125" y="885190"/>
                  </a:lnTo>
                  <a:lnTo>
                    <a:pt x="487553" y="885190"/>
                  </a:lnTo>
                  <a:lnTo>
                    <a:pt x="486537" y="881380"/>
                  </a:lnTo>
                  <a:lnTo>
                    <a:pt x="488823" y="880110"/>
                  </a:lnTo>
                  <a:lnTo>
                    <a:pt x="489839" y="878840"/>
                  </a:lnTo>
                  <a:lnTo>
                    <a:pt x="493395" y="878840"/>
                  </a:lnTo>
                  <a:lnTo>
                    <a:pt x="491109" y="881380"/>
                  </a:lnTo>
                  <a:lnTo>
                    <a:pt x="494411" y="880110"/>
                  </a:lnTo>
                  <a:lnTo>
                    <a:pt x="493395" y="880110"/>
                  </a:lnTo>
                  <a:lnTo>
                    <a:pt x="494169" y="879513"/>
                  </a:lnTo>
                  <a:lnTo>
                    <a:pt x="493903" y="878840"/>
                  </a:lnTo>
                  <a:lnTo>
                    <a:pt x="493395" y="877570"/>
                  </a:lnTo>
                  <a:lnTo>
                    <a:pt x="496697" y="877570"/>
                  </a:lnTo>
                  <a:lnTo>
                    <a:pt x="494169" y="879513"/>
                  </a:lnTo>
                  <a:lnTo>
                    <a:pt x="494411" y="880110"/>
                  </a:lnTo>
                  <a:lnTo>
                    <a:pt x="498983" y="880110"/>
                  </a:lnTo>
                  <a:lnTo>
                    <a:pt x="493395" y="882650"/>
                  </a:lnTo>
                  <a:lnTo>
                    <a:pt x="497967" y="881380"/>
                  </a:lnTo>
                  <a:lnTo>
                    <a:pt x="494652" y="886117"/>
                  </a:lnTo>
                  <a:lnTo>
                    <a:pt x="497967" y="885190"/>
                  </a:lnTo>
                  <a:lnTo>
                    <a:pt x="494411" y="886460"/>
                  </a:lnTo>
                  <a:lnTo>
                    <a:pt x="494652" y="886117"/>
                  </a:lnTo>
                  <a:lnTo>
                    <a:pt x="493395" y="886460"/>
                  </a:lnTo>
                  <a:lnTo>
                    <a:pt x="494411" y="887730"/>
                  </a:lnTo>
                  <a:lnTo>
                    <a:pt x="492125" y="890270"/>
                  </a:lnTo>
                  <a:lnTo>
                    <a:pt x="496697" y="889000"/>
                  </a:lnTo>
                  <a:lnTo>
                    <a:pt x="495681" y="891540"/>
                  </a:lnTo>
                  <a:lnTo>
                    <a:pt x="494411" y="894080"/>
                  </a:lnTo>
                  <a:lnTo>
                    <a:pt x="496697" y="894080"/>
                  </a:lnTo>
                  <a:lnTo>
                    <a:pt x="496697" y="891540"/>
                  </a:lnTo>
                  <a:lnTo>
                    <a:pt x="498983" y="891540"/>
                  </a:lnTo>
                  <a:lnTo>
                    <a:pt x="498983" y="894080"/>
                  </a:lnTo>
                  <a:lnTo>
                    <a:pt x="501269" y="896620"/>
                  </a:lnTo>
                  <a:lnTo>
                    <a:pt x="504698" y="895350"/>
                  </a:lnTo>
                  <a:lnTo>
                    <a:pt x="502412" y="895350"/>
                  </a:lnTo>
                  <a:lnTo>
                    <a:pt x="504698" y="891540"/>
                  </a:lnTo>
                  <a:lnTo>
                    <a:pt x="502412" y="890270"/>
                  </a:lnTo>
                  <a:lnTo>
                    <a:pt x="504698" y="890270"/>
                  </a:lnTo>
                  <a:lnTo>
                    <a:pt x="505841" y="889000"/>
                  </a:lnTo>
                  <a:lnTo>
                    <a:pt x="509270" y="887730"/>
                  </a:lnTo>
                  <a:lnTo>
                    <a:pt x="506984" y="890270"/>
                  </a:lnTo>
                  <a:lnTo>
                    <a:pt x="508127" y="890270"/>
                  </a:lnTo>
                  <a:lnTo>
                    <a:pt x="506984" y="891540"/>
                  </a:lnTo>
                  <a:lnTo>
                    <a:pt x="511556" y="889000"/>
                  </a:lnTo>
                  <a:lnTo>
                    <a:pt x="519557" y="890270"/>
                  </a:lnTo>
                  <a:lnTo>
                    <a:pt x="516128" y="895350"/>
                  </a:lnTo>
                  <a:lnTo>
                    <a:pt x="518414" y="895350"/>
                  </a:lnTo>
                  <a:lnTo>
                    <a:pt x="518414" y="892810"/>
                  </a:lnTo>
                  <a:lnTo>
                    <a:pt x="520700" y="892810"/>
                  </a:lnTo>
                  <a:lnTo>
                    <a:pt x="520700" y="894080"/>
                  </a:lnTo>
                  <a:lnTo>
                    <a:pt x="517271" y="896620"/>
                  </a:lnTo>
                  <a:lnTo>
                    <a:pt x="517271" y="899160"/>
                  </a:lnTo>
                  <a:lnTo>
                    <a:pt x="518414" y="897890"/>
                  </a:lnTo>
                  <a:lnTo>
                    <a:pt x="521843" y="897890"/>
                  </a:lnTo>
                  <a:lnTo>
                    <a:pt x="519557" y="901700"/>
                  </a:lnTo>
                  <a:lnTo>
                    <a:pt x="521843" y="900430"/>
                  </a:lnTo>
                  <a:lnTo>
                    <a:pt x="522986" y="899160"/>
                  </a:lnTo>
                  <a:lnTo>
                    <a:pt x="525272" y="899160"/>
                  </a:lnTo>
                  <a:lnTo>
                    <a:pt x="525272" y="897890"/>
                  </a:lnTo>
                  <a:lnTo>
                    <a:pt x="525843" y="897890"/>
                  </a:lnTo>
                  <a:lnTo>
                    <a:pt x="526415" y="896620"/>
                  </a:lnTo>
                  <a:lnTo>
                    <a:pt x="526415" y="892810"/>
                  </a:lnTo>
                  <a:lnTo>
                    <a:pt x="529717" y="891540"/>
                  </a:lnTo>
                  <a:lnTo>
                    <a:pt x="530987" y="891540"/>
                  </a:lnTo>
                  <a:lnTo>
                    <a:pt x="532980" y="893902"/>
                  </a:lnTo>
                  <a:lnTo>
                    <a:pt x="533374" y="893572"/>
                  </a:lnTo>
                  <a:lnTo>
                    <a:pt x="534289" y="891540"/>
                  </a:lnTo>
                  <a:lnTo>
                    <a:pt x="535432" y="891540"/>
                  </a:lnTo>
                  <a:lnTo>
                    <a:pt x="535432" y="894080"/>
                  </a:lnTo>
                  <a:lnTo>
                    <a:pt x="536575" y="894080"/>
                  </a:lnTo>
                  <a:lnTo>
                    <a:pt x="537718" y="896620"/>
                  </a:lnTo>
                  <a:lnTo>
                    <a:pt x="536575" y="901700"/>
                  </a:lnTo>
                  <a:lnTo>
                    <a:pt x="540004" y="901700"/>
                  </a:lnTo>
                  <a:lnTo>
                    <a:pt x="542290" y="900430"/>
                  </a:lnTo>
                  <a:lnTo>
                    <a:pt x="542290" y="901700"/>
                  </a:lnTo>
                  <a:lnTo>
                    <a:pt x="540004" y="901700"/>
                  </a:lnTo>
                  <a:lnTo>
                    <a:pt x="540004" y="904240"/>
                  </a:lnTo>
                  <a:lnTo>
                    <a:pt x="541147" y="906780"/>
                  </a:lnTo>
                  <a:lnTo>
                    <a:pt x="543433" y="904240"/>
                  </a:lnTo>
                  <a:lnTo>
                    <a:pt x="544576" y="906780"/>
                  </a:lnTo>
                  <a:lnTo>
                    <a:pt x="540004" y="914400"/>
                  </a:lnTo>
                  <a:lnTo>
                    <a:pt x="545719" y="911860"/>
                  </a:lnTo>
                  <a:lnTo>
                    <a:pt x="546862" y="908050"/>
                  </a:lnTo>
                  <a:lnTo>
                    <a:pt x="546862" y="904240"/>
                  </a:lnTo>
                  <a:lnTo>
                    <a:pt x="546862" y="902970"/>
                  </a:lnTo>
                  <a:lnTo>
                    <a:pt x="549148" y="904240"/>
                  </a:lnTo>
                  <a:lnTo>
                    <a:pt x="546862" y="910590"/>
                  </a:lnTo>
                  <a:lnTo>
                    <a:pt x="548005" y="910272"/>
                  </a:lnTo>
                  <a:lnTo>
                    <a:pt x="548005" y="909320"/>
                  </a:lnTo>
                  <a:lnTo>
                    <a:pt x="551434" y="909320"/>
                  </a:lnTo>
                  <a:lnTo>
                    <a:pt x="552577" y="908050"/>
                  </a:lnTo>
                  <a:lnTo>
                    <a:pt x="550291" y="913130"/>
                  </a:lnTo>
                  <a:lnTo>
                    <a:pt x="552577" y="911860"/>
                  </a:lnTo>
                  <a:lnTo>
                    <a:pt x="556006" y="910590"/>
                  </a:lnTo>
                  <a:lnTo>
                    <a:pt x="554863" y="915670"/>
                  </a:lnTo>
                  <a:lnTo>
                    <a:pt x="560578" y="914400"/>
                  </a:lnTo>
                  <a:lnTo>
                    <a:pt x="559435" y="914400"/>
                  </a:lnTo>
                  <a:lnTo>
                    <a:pt x="563880" y="911860"/>
                  </a:lnTo>
                  <a:lnTo>
                    <a:pt x="567436" y="911860"/>
                  </a:lnTo>
                  <a:lnTo>
                    <a:pt x="563880" y="916940"/>
                  </a:lnTo>
                  <a:lnTo>
                    <a:pt x="571881" y="914400"/>
                  </a:lnTo>
                  <a:lnTo>
                    <a:pt x="571690" y="914831"/>
                  </a:lnTo>
                  <a:lnTo>
                    <a:pt x="572160" y="914400"/>
                  </a:lnTo>
                  <a:lnTo>
                    <a:pt x="573582" y="913130"/>
                  </a:lnTo>
                  <a:lnTo>
                    <a:pt x="576453" y="910590"/>
                  </a:lnTo>
                  <a:lnTo>
                    <a:pt x="571881" y="913130"/>
                  </a:lnTo>
                  <a:lnTo>
                    <a:pt x="574154" y="911860"/>
                  </a:lnTo>
                  <a:lnTo>
                    <a:pt x="573024" y="911860"/>
                  </a:lnTo>
                  <a:lnTo>
                    <a:pt x="574167" y="909320"/>
                  </a:lnTo>
                  <a:lnTo>
                    <a:pt x="573024" y="909320"/>
                  </a:lnTo>
                  <a:lnTo>
                    <a:pt x="574167" y="908050"/>
                  </a:lnTo>
                  <a:lnTo>
                    <a:pt x="568452" y="910590"/>
                  </a:lnTo>
                  <a:lnTo>
                    <a:pt x="568452" y="908050"/>
                  </a:lnTo>
                  <a:lnTo>
                    <a:pt x="570738" y="906780"/>
                  </a:lnTo>
                  <a:lnTo>
                    <a:pt x="569722" y="908050"/>
                  </a:lnTo>
                  <a:lnTo>
                    <a:pt x="571881" y="906780"/>
                  </a:lnTo>
                  <a:lnTo>
                    <a:pt x="574167" y="904240"/>
                  </a:lnTo>
                  <a:lnTo>
                    <a:pt x="575310" y="904240"/>
                  </a:lnTo>
                  <a:lnTo>
                    <a:pt x="575868" y="902970"/>
                  </a:lnTo>
                  <a:lnTo>
                    <a:pt x="576453" y="901700"/>
                  </a:lnTo>
                  <a:lnTo>
                    <a:pt x="574167" y="901700"/>
                  </a:lnTo>
                  <a:lnTo>
                    <a:pt x="575310" y="900430"/>
                  </a:lnTo>
                  <a:lnTo>
                    <a:pt x="578053" y="898398"/>
                  </a:lnTo>
                  <a:lnTo>
                    <a:pt x="575310" y="895350"/>
                  </a:lnTo>
                  <a:lnTo>
                    <a:pt x="573024" y="896620"/>
                  </a:lnTo>
                  <a:lnTo>
                    <a:pt x="574167" y="896620"/>
                  </a:lnTo>
                  <a:lnTo>
                    <a:pt x="574167" y="897890"/>
                  </a:lnTo>
                  <a:lnTo>
                    <a:pt x="573024" y="900430"/>
                  </a:lnTo>
                  <a:lnTo>
                    <a:pt x="567436" y="901700"/>
                  </a:lnTo>
                  <a:lnTo>
                    <a:pt x="567893" y="900430"/>
                  </a:lnTo>
                  <a:lnTo>
                    <a:pt x="569264" y="896620"/>
                  </a:lnTo>
                  <a:lnTo>
                    <a:pt x="569722" y="895350"/>
                  </a:lnTo>
                  <a:lnTo>
                    <a:pt x="565150" y="896620"/>
                  </a:lnTo>
                  <a:lnTo>
                    <a:pt x="566166" y="895350"/>
                  </a:lnTo>
                  <a:lnTo>
                    <a:pt x="567436" y="894080"/>
                  </a:lnTo>
                  <a:lnTo>
                    <a:pt x="568452" y="894080"/>
                  </a:lnTo>
                  <a:lnTo>
                    <a:pt x="570738" y="890270"/>
                  </a:lnTo>
                  <a:lnTo>
                    <a:pt x="568452" y="890270"/>
                  </a:lnTo>
                  <a:lnTo>
                    <a:pt x="562864" y="891540"/>
                  </a:lnTo>
                  <a:lnTo>
                    <a:pt x="562864" y="887730"/>
                  </a:lnTo>
                  <a:lnTo>
                    <a:pt x="562521" y="886587"/>
                  </a:lnTo>
                  <a:lnTo>
                    <a:pt x="556006" y="889000"/>
                  </a:lnTo>
                  <a:lnTo>
                    <a:pt x="557149" y="887730"/>
                  </a:lnTo>
                  <a:lnTo>
                    <a:pt x="558279" y="886460"/>
                  </a:lnTo>
                  <a:lnTo>
                    <a:pt x="560578" y="883920"/>
                  </a:lnTo>
                  <a:lnTo>
                    <a:pt x="557149" y="883920"/>
                  </a:lnTo>
                  <a:lnTo>
                    <a:pt x="557149" y="886460"/>
                  </a:lnTo>
                  <a:lnTo>
                    <a:pt x="554863" y="886460"/>
                  </a:lnTo>
                  <a:lnTo>
                    <a:pt x="554863" y="885190"/>
                  </a:lnTo>
                  <a:lnTo>
                    <a:pt x="556006" y="885190"/>
                  </a:lnTo>
                  <a:lnTo>
                    <a:pt x="556006" y="883920"/>
                  </a:lnTo>
                  <a:lnTo>
                    <a:pt x="550291" y="885190"/>
                  </a:lnTo>
                  <a:lnTo>
                    <a:pt x="553720" y="881380"/>
                  </a:lnTo>
                  <a:lnTo>
                    <a:pt x="556006" y="878840"/>
                  </a:lnTo>
                  <a:lnTo>
                    <a:pt x="557149" y="877570"/>
                  </a:lnTo>
                  <a:lnTo>
                    <a:pt x="556006" y="876300"/>
                  </a:lnTo>
                  <a:lnTo>
                    <a:pt x="550291" y="878840"/>
                  </a:lnTo>
                  <a:lnTo>
                    <a:pt x="550291" y="875030"/>
                  </a:lnTo>
                  <a:lnTo>
                    <a:pt x="546328" y="875030"/>
                  </a:lnTo>
                  <a:lnTo>
                    <a:pt x="547001" y="874014"/>
                  </a:lnTo>
                  <a:lnTo>
                    <a:pt x="548513" y="871728"/>
                  </a:lnTo>
                  <a:lnTo>
                    <a:pt x="545592" y="874014"/>
                  </a:lnTo>
                  <a:lnTo>
                    <a:pt x="545592" y="870102"/>
                  </a:lnTo>
                  <a:lnTo>
                    <a:pt x="545719" y="869950"/>
                  </a:lnTo>
                  <a:lnTo>
                    <a:pt x="545592" y="869950"/>
                  </a:lnTo>
                  <a:lnTo>
                    <a:pt x="545592" y="869569"/>
                  </a:lnTo>
                  <a:lnTo>
                    <a:pt x="545045" y="869950"/>
                  </a:lnTo>
                  <a:lnTo>
                    <a:pt x="542290" y="869950"/>
                  </a:lnTo>
                  <a:lnTo>
                    <a:pt x="542290" y="868680"/>
                  </a:lnTo>
                  <a:lnTo>
                    <a:pt x="545719" y="866140"/>
                  </a:lnTo>
                  <a:lnTo>
                    <a:pt x="538861" y="868680"/>
                  </a:lnTo>
                  <a:lnTo>
                    <a:pt x="540004" y="866140"/>
                  </a:lnTo>
                  <a:lnTo>
                    <a:pt x="541147" y="864870"/>
                  </a:lnTo>
                  <a:lnTo>
                    <a:pt x="543433" y="861060"/>
                  </a:lnTo>
                  <a:lnTo>
                    <a:pt x="542290" y="861060"/>
                  </a:lnTo>
                  <a:lnTo>
                    <a:pt x="538861" y="864870"/>
                  </a:lnTo>
                  <a:lnTo>
                    <a:pt x="536575" y="864870"/>
                  </a:lnTo>
                  <a:lnTo>
                    <a:pt x="538861" y="861060"/>
                  </a:lnTo>
                  <a:lnTo>
                    <a:pt x="532003" y="866140"/>
                  </a:lnTo>
                  <a:lnTo>
                    <a:pt x="532574" y="864870"/>
                  </a:lnTo>
                  <a:lnTo>
                    <a:pt x="534289" y="861060"/>
                  </a:lnTo>
                  <a:lnTo>
                    <a:pt x="535432" y="861060"/>
                  </a:lnTo>
                  <a:lnTo>
                    <a:pt x="537718" y="858520"/>
                  </a:lnTo>
                  <a:lnTo>
                    <a:pt x="536575" y="857250"/>
                  </a:lnTo>
                  <a:lnTo>
                    <a:pt x="535432" y="854710"/>
                  </a:lnTo>
                  <a:lnTo>
                    <a:pt x="533146" y="858520"/>
                  </a:lnTo>
                  <a:lnTo>
                    <a:pt x="534289" y="855980"/>
                  </a:lnTo>
                  <a:lnTo>
                    <a:pt x="533527" y="853440"/>
                  </a:lnTo>
                  <a:lnTo>
                    <a:pt x="533146" y="852170"/>
                  </a:lnTo>
                  <a:lnTo>
                    <a:pt x="529717" y="852170"/>
                  </a:lnTo>
                  <a:lnTo>
                    <a:pt x="529717" y="889000"/>
                  </a:lnTo>
                  <a:lnTo>
                    <a:pt x="527431" y="891540"/>
                  </a:lnTo>
                  <a:lnTo>
                    <a:pt x="525272" y="892810"/>
                  </a:lnTo>
                  <a:lnTo>
                    <a:pt x="526415" y="890270"/>
                  </a:lnTo>
                  <a:lnTo>
                    <a:pt x="529717" y="889000"/>
                  </a:lnTo>
                  <a:lnTo>
                    <a:pt x="529717" y="852170"/>
                  </a:lnTo>
                  <a:lnTo>
                    <a:pt x="529717" y="850900"/>
                  </a:lnTo>
                  <a:lnTo>
                    <a:pt x="530987" y="849630"/>
                  </a:lnTo>
                  <a:lnTo>
                    <a:pt x="530987" y="848360"/>
                  </a:lnTo>
                  <a:lnTo>
                    <a:pt x="528701" y="848360"/>
                  </a:lnTo>
                  <a:lnTo>
                    <a:pt x="528701" y="852170"/>
                  </a:lnTo>
                  <a:lnTo>
                    <a:pt x="526415" y="852170"/>
                  </a:lnTo>
                  <a:lnTo>
                    <a:pt x="525272" y="849630"/>
                  </a:lnTo>
                  <a:lnTo>
                    <a:pt x="526351" y="848360"/>
                  </a:lnTo>
                  <a:lnTo>
                    <a:pt x="527431" y="847090"/>
                  </a:lnTo>
                  <a:lnTo>
                    <a:pt x="526592" y="846607"/>
                  </a:lnTo>
                  <a:lnTo>
                    <a:pt x="525272" y="847090"/>
                  </a:lnTo>
                  <a:lnTo>
                    <a:pt x="526224" y="846391"/>
                  </a:lnTo>
                  <a:lnTo>
                    <a:pt x="525272" y="845820"/>
                  </a:lnTo>
                  <a:lnTo>
                    <a:pt x="526478" y="845375"/>
                  </a:lnTo>
                  <a:lnTo>
                    <a:pt x="527431" y="839470"/>
                  </a:lnTo>
                  <a:lnTo>
                    <a:pt x="524129" y="842010"/>
                  </a:lnTo>
                  <a:lnTo>
                    <a:pt x="525272" y="842010"/>
                  </a:lnTo>
                  <a:lnTo>
                    <a:pt x="526415" y="844550"/>
                  </a:lnTo>
                  <a:lnTo>
                    <a:pt x="524129" y="844550"/>
                  </a:lnTo>
                  <a:lnTo>
                    <a:pt x="524129" y="847090"/>
                  </a:lnTo>
                  <a:lnTo>
                    <a:pt x="522986" y="848360"/>
                  </a:lnTo>
                  <a:lnTo>
                    <a:pt x="520700" y="848360"/>
                  </a:lnTo>
                  <a:lnTo>
                    <a:pt x="521843" y="847090"/>
                  </a:lnTo>
                  <a:lnTo>
                    <a:pt x="520700" y="847090"/>
                  </a:lnTo>
                  <a:lnTo>
                    <a:pt x="523557" y="843915"/>
                  </a:lnTo>
                  <a:lnTo>
                    <a:pt x="522986" y="843280"/>
                  </a:lnTo>
                  <a:lnTo>
                    <a:pt x="520700" y="843280"/>
                  </a:lnTo>
                  <a:lnTo>
                    <a:pt x="522986" y="839470"/>
                  </a:lnTo>
                  <a:lnTo>
                    <a:pt x="524129" y="840740"/>
                  </a:lnTo>
                  <a:lnTo>
                    <a:pt x="524129" y="842010"/>
                  </a:lnTo>
                  <a:lnTo>
                    <a:pt x="526415" y="839470"/>
                  </a:lnTo>
                  <a:lnTo>
                    <a:pt x="524129" y="838200"/>
                  </a:lnTo>
                  <a:lnTo>
                    <a:pt x="521843" y="839470"/>
                  </a:lnTo>
                  <a:lnTo>
                    <a:pt x="525272" y="836930"/>
                  </a:lnTo>
                  <a:lnTo>
                    <a:pt x="522986" y="836930"/>
                  </a:lnTo>
                  <a:lnTo>
                    <a:pt x="522986" y="835660"/>
                  </a:lnTo>
                  <a:lnTo>
                    <a:pt x="525272" y="835660"/>
                  </a:lnTo>
                  <a:lnTo>
                    <a:pt x="528701" y="834390"/>
                  </a:lnTo>
                  <a:lnTo>
                    <a:pt x="527431" y="836930"/>
                  </a:lnTo>
                  <a:lnTo>
                    <a:pt x="532447" y="836930"/>
                  </a:lnTo>
                  <a:lnTo>
                    <a:pt x="534047" y="839470"/>
                  </a:lnTo>
                  <a:lnTo>
                    <a:pt x="535190" y="842010"/>
                  </a:lnTo>
                  <a:lnTo>
                    <a:pt x="538861" y="842010"/>
                  </a:lnTo>
                  <a:lnTo>
                    <a:pt x="537718" y="845820"/>
                  </a:lnTo>
                  <a:lnTo>
                    <a:pt x="544576" y="842010"/>
                  </a:lnTo>
                  <a:lnTo>
                    <a:pt x="542290" y="847090"/>
                  </a:lnTo>
                  <a:lnTo>
                    <a:pt x="549148" y="849630"/>
                  </a:lnTo>
                  <a:lnTo>
                    <a:pt x="550291" y="853440"/>
                  </a:lnTo>
                  <a:lnTo>
                    <a:pt x="551434" y="852170"/>
                  </a:lnTo>
                  <a:lnTo>
                    <a:pt x="553720" y="852170"/>
                  </a:lnTo>
                  <a:lnTo>
                    <a:pt x="554863" y="849630"/>
                  </a:lnTo>
                  <a:lnTo>
                    <a:pt x="554863" y="850900"/>
                  </a:lnTo>
                  <a:lnTo>
                    <a:pt x="557149" y="849630"/>
                  </a:lnTo>
                  <a:lnTo>
                    <a:pt x="556006" y="852170"/>
                  </a:lnTo>
                  <a:lnTo>
                    <a:pt x="559435" y="850900"/>
                  </a:lnTo>
                  <a:lnTo>
                    <a:pt x="561721" y="849630"/>
                  </a:lnTo>
                  <a:lnTo>
                    <a:pt x="563880" y="848360"/>
                  </a:lnTo>
                  <a:lnTo>
                    <a:pt x="562864" y="849630"/>
                  </a:lnTo>
                  <a:lnTo>
                    <a:pt x="561721" y="852170"/>
                  </a:lnTo>
                  <a:lnTo>
                    <a:pt x="559435" y="853440"/>
                  </a:lnTo>
                  <a:lnTo>
                    <a:pt x="561721" y="854710"/>
                  </a:lnTo>
                  <a:lnTo>
                    <a:pt x="563880" y="853440"/>
                  </a:lnTo>
                  <a:lnTo>
                    <a:pt x="566166" y="853440"/>
                  </a:lnTo>
                  <a:lnTo>
                    <a:pt x="563880" y="854710"/>
                  </a:lnTo>
                  <a:lnTo>
                    <a:pt x="562864" y="855980"/>
                  </a:lnTo>
                  <a:lnTo>
                    <a:pt x="565150" y="857250"/>
                  </a:lnTo>
                  <a:lnTo>
                    <a:pt x="567436" y="853440"/>
                  </a:lnTo>
                  <a:lnTo>
                    <a:pt x="566166" y="852170"/>
                  </a:lnTo>
                  <a:lnTo>
                    <a:pt x="568452" y="850900"/>
                  </a:lnTo>
                  <a:lnTo>
                    <a:pt x="568452" y="855980"/>
                  </a:lnTo>
                  <a:lnTo>
                    <a:pt x="570738" y="853440"/>
                  </a:lnTo>
                  <a:lnTo>
                    <a:pt x="571881" y="852170"/>
                  </a:lnTo>
                  <a:lnTo>
                    <a:pt x="571881" y="852678"/>
                  </a:lnTo>
                  <a:lnTo>
                    <a:pt x="572643" y="852170"/>
                  </a:lnTo>
                  <a:lnTo>
                    <a:pt x="574535" y="850900"/>
                  </a:lnTo>
                  <a:lnTo>
                    <a:pt x="576453" y="849630"/>
                  </a:lnTo>
                  <a:lnTo>
                    <a:pt x="569722" y="849630"/>
                  </a:lnTo>
                  <a:lnTo>
                    <a:pt x="568121" y="848741"/>
                  </a:lnTo>
                  <a:lnTo>
                    <a:pt x="570611" y="848741"/>
                  </a:lnTo>
                  <a:lnTo>
                    <a:pt x="576072" y="841883"/>
                  </a:lnTo>
                  <a:lnTo>
                    <a:pt x="570611" y="844296"/>
                  </a:lnTo>
                  <a:lnTo>
                    <a:pt x="569341" y="845820"/>
                  </a:lnTo>
                  <a:lnTo>
                    <a:pt x="569023" y="845820"/>
                  </a:lnTo>
                  <a:lnTo>
                    <a:pt x="569023" y="846213"/>
                  </a:lnTo>
                  <a:lnTo>
                    <a:pt x="567436" y="848131"/>
                  </a:lnTo>
                  <a:lnTo>
                    <a:pt x="567436" y="847090"/>
                  </a:lnTo>
                  <a:lnTo>
                    <a:pt x="569023" y="846213"/>
                  </a:lnTo>
                  <a:lnTo>
                    <a:pt x="569023" y="845820"/>
                  </a:lnTo>
                  <a:lnTo>
                    <a:pt x="567436" y="845820"/>
                  </a:lnTo>
                  <a:lnTo>
                    <a:pt x="568452" y="844550"/>
                  </a:lnTo>
                  <a:lnTo>
                    <a:pt x="566166" y="844550"/>
                  </a:lnTo>
                  <a:lnTo>
                    <a:pt x="566166" y="847090"/>
                  </a:lnTo>
                  <a:lnTo>
                    <a:pt x="562864" y="847090"/>
                  </a:lnTo>
                  <a:lnTo>
                    <a:pt x="563880" y="845820"/>
                  </a:lnTo>
                  <a:lnTo>
                    <a:pt x="561721" y="845820"/>
                  </a:lnTo>
                  <a:lnTo>
                    <a:pt x="560578" y="844550"/>
                  </a:lnTo>
                  <a:lnTo>
                    <a:pt x="561340" y="843280"/>
                  </a:lnTo>
                  <a:lnTo>
                    <a:pt x="562864" y="840740"/>
                  </a:lnTo>
                  <a:lnTo>
                    <a:pt x="557149" y="843280"/>
                  </a:lnTo>
                  <a:lnTo>
                    <a:pt x="558292" y="840740"/>
                  </a:lnTo>
                  <a:lnTo>
                    <a:pt x="559435" y="840740"/>
                  </a:lnTo>
                  <a:lnTo>
                    <a:pt x="560578" y="839470"/>
                  </a:lnTo>
                  <a:lnTo>
                    <a:pt x="558292" y="838200"/>
                  </a:lnTo>
                  <a:lnTo>
                    <a:pt x="557149" y="838200"/>
                  </a:lnTo>
                  <a:lnTo>
                    <a:pt x="560578" y="836930"/>
                  </a:lnTo>
                  <a:lnTo>
                    <a:pt x="557149" y="836930"/>
                  </a:lnTo>
                  <a:lnTo>
                    <a:pt x="557377" y="835660"/>
                  </a:lnTo>
                  <a:lnTo>
                    <a:pt x="557834" y="833120"/>
                  </a:lnTo>
                  <a:lnTo>
                    <a:pt x="558292" y="830580"/>
                  </a:lnTo>
                  <a:lnTo>
                    <a:pt x="550291" y="833120"/>
                  </a:lnTo>
                  <a:lnTo>
                    <a:pt x="548005" y="831850"/>
                  </a:lnTo>
                  <a:lnTo>
                    <a:pt x="549529" y="829310"/>
                  </a:lnTo>
                  <a:lnTo>
                    <a:pt x="550278" y="828040"/>
                  </a:lnTo>
                  <a:lnTo>
                    <a:pt x="551434" y="825500"/>
                  </a:lnTo>
                  <a:lnTo>
                    <a:pt x="550291" y="825500"/>
                  </a:lnTo>
                  <a:lnTo>
                    <a:pt x="549427" y="825817"/>
                  </a:lnTo>
                  <a:lnTo>
                    <a:pt x="550291" y="826770"/>
                  </a:lnTo>
                  <a:lnTo>
                    <a:pt x="546849" y="828040"/>
                  </a:lnTo>
                  <a:lnTo>
                    <a:pt x="543420" y="828040"/>
                  </a:lnTo>
                  <a:lnTo>
                    <a:pt x="549427" y="825817"/>
                  </a:lnTo>
                  <a:lnTo>
                    <a:pt x="549148" y="825500"/>
                  </a:lnTo>
                  <a:lnTo>
                    <a:pt x="545719" y="825500"/>
                  </a:lnTo>
                  <a:lnTo>
                    <a:pt x="545719" y="824230"/>
                  </a:lnTo>
                  <a:lnTo>
                    <a:pt x="543433" y="824230"/>
                  </a:lnTo>
                  <a:lnTo>
                    <a:pt x="544576" y="825500"/>
                  </a:lnTo>
                  <a:lnTo>
                    <a:pt x="541147" y="826770"/>
                  </a:lnTo>
                  <a:lnTo>
                    <a:pt x="541909" y="824230"/>
                  </a:lnTo>
                  <a:lnTo>
                    <a:pt x="542290" y="822960"/>
                  </a:lnTo>
                  <a:lnTo>
                    <a:pt x="541147" y="820420"/>
                  </a:lnTo>
                  <a:lnTo>
                    <a:pt x="536575" y="824230"/>
                  </a:lnTo>
                  <a:lnTo>
                    <a:pt x="542290" y="819150"/>
                  </a:lnTo>
                  <a:lnTo>
                    <a:pt x="536575" y="822960"/>
                  </a:lnTo>
                  <a:lnTo>
                    <a:pt x="537425" y="819150"/>
                  </a:lnTo>
                  <a:lnTo>
                    <a:pt x="537718" y="817880"/>
                  </a:lnTo>
                  <a:lnTo>
                    <a:pt x="542290" y="815340"/>
                  </a:lnTo>
                  <a:lnTo>
                    <a:pt x="542124" y="814984"/>
                  </a:lnTo>
                  <a:lnTo>
                    <a:pt x="541147" y="812800"/>
                  </a:lnTo>
                  <a:lnTo>
                    <a:pt x="543433" y="811530"/>
                  </a:lnTo>
                  <a:lnTo>
                    <a:pt x="544576" y="814070"/>
                  </a:lnTo>
                  <a:lnTo>
                    <a:pt x="548005" y="812800"/>
                  </a:lnTo>
                  <a:lnTo>
                    <a:pt x="549148" y="811530"/>
                  </a:lnTo>
                  <a:lnTo>
                    <a:pt x="552577" y="807720"/>
                  </a:lnTo>
                  <a:lnTo>
                    <a:pt x="550291" y="807720"/>
                  </a:lnTo>
                  <a:lnTo>
                    <a:pt x="552196" y="806450"/>
                  </a:lnTo>
                  <a:lnTo>
                    <a:pt x="556006" y="803910"/>
                  </a:lnTo>
                  <a:lnTo>
                    <a:pt x="549148" y="803910"/>
                  </a:lnTo>
                  <a:lnTo>
                    <a:pt x="548005" y="803910"/>
                  </a:lnTo>
                  <a:lnTo>
                    <a:pt x="545719" y="802640"/>
                  </a:lnTo>
                  <a:lnTo>
                    <a:pt x="549148" y="800100"/>
                  </a:lnTo>
                  <a:lnTo>
                    <a:pt x="544576" y="802640"/>
                  </a:lnTo>
                  <a:lnTo>
                    <a:pt x="548005" y="798830"/>
                  </a:lnTo>
                  <a:lnTo>
                    <a:pt x="544576" y="801370"/>
                  </a:lnTo>
                  <a:lnTo>
                    <a:pt x="544576" y="797560"/>
                  </a:lnTo>
                  <a:lnTo>
                    <a:pt x="548005" y="795020"/>
                  </a:lnTo>
                  <a:lnTo>
                    <a:pt x="546862" y="793750"/>
                  </a:lnTo>
                  <a:lnTo>
                    <a:pt x="543433" y="798830"/>
                  </a:lnTo>
                  <a:lnTo>
                    <a:pt x="542290" y="800100"/>
                  </a:lnTo>
                  <a:lnTo>
                    <a:pt x="542290" y="811530"/>
                  </a:lnTo>
                  <a:lnTo>
                    <a:pt x="535432" y="816610"/>
                  </a:lnTo>
                  <a:lnTo>
                    <a:pt x="536575" y="816610"/>
                  </a:lnTo>
                  <a:lnTo>
                    <a:pt x="537718" y="815340"/>
                  </a:lnTo>
                  <a:lnTo>
                    <a:pt x="541147" y="815340"/>
                  </a:lnTo>
                  <a:lnTo>
                    <a:pt x="536575" y="817880"/>
                  </a:lnTo>
                  <a:lnTo>
                    <a:pt x="533146" y="819150"/>
                  </a:lnTo>
                  <a:lnTo>
                    <a:pt x="530987" y="819150"/>
                  </a:lnTo>
                  <a:lnTo>
                    <a:pt x="531660" y="816610"/>
                  </a:lnTo>
                  <a:lnTo>
                    <a:pt x="532003" y="815340"/>
                  </a:lnTo>
                  <a:lnTo>
                    <a:pt x="526415" y="816610"/>
                  </a:lnTo>
                  <a:lnTo>
                    <a:pt x="526923" y="815340"/>
                  </a:lnTo>
                  <a:lnTo>
                    <a:pt x="527431" y="814070"/>
                  </a:lnTo>
                  <a:lnTo>
                    <a:pt x="526415" y="815340"/>
                  </a:lnTo>
                  <a:lnTo>
                    <a:pt x="525272" y="815340"/>
                  </a:lnTo>
                  <a:lnTo>
                    <a:pt x="524129" y="814070"/>
                  </a:lnTo>
                  <a:lnTo>
                    <a:pt x="526415" y="811530"/>
                  </a:lnTo>
                  <a:lnTo>
                    <a:pt x="527431" y="808990"/>
                  </a:lnTo>
                  <a:lnTo>
                    <a:pt x="524129" y="811530"/>
                  </a:lnTo>
                  <a:lnTo>
                    <a:pt x="525272" y="810260"/>
                  </a:lnTo>
                  <a:lnTo>
                    <a:pt x="528701" y="807720"/>
                  </a:lnTo>
                  <a:lnTo>
                    <a:pt x="526415" y="806450"/>
                  </a:lnTo>
                  <a:lnTo>
                    <a:pt x="528701" y="805180"/>
                  </a:lnTo>
                  <a:lnTo>
                    <a:pt x="530987" y="803910"/>
                  </a:lnTo>
                  <a:lnTo>
                    <a:pt x="530352" y="805815"/>
                  </a:lnTo>
                  <a:lnTo>
                    <a:pt x="532003" y="803910"/>
                  </a:lnTo>
                  <a:lnTo>
                    <a:pt x="536575" y="803910"/>
                  </a:lnTo>
                  <a:lnTo>
                    <a:pt x="533146" y="806450"/>
                  </a:lnTo>
                  <a:lnTo>
                    <a:pt x="534289" y="807720"/>
                  </a:lnTo>
                  <a:lnTo>
                    <a:pt x="536575" y="807720"/>
                  </a:lnTo>
                  <a:lnTo>
                    <a:pt x="537718" y="806450"/>
                  </a:lnTo>
                  <a:lnTo>
                    <a:pt x="537718" y="810260"/>
                  </a:lnTo>
                  <a:lnTo>
                    <a:pt x="542290" y="811530"/>
                  </a:lnTo>
                  <a:lnTo>
                    <a:pt x="542290" y="800100"/>
                  </a:lnTo>
                  <a:lnTo>
                    <a:pt x="541147" y="801370"/>
                  </a:lnTo>
                  <a:lnTo>
                    <a:pt x="540004" y="798830"/>
                  </a:lnTo>
                  <a:lnTo>
                    <a:pt x="538861" y="797560"/>
                  </a:lnTo>
                  <a:lnTo>
                    <a:pt x="540575" y="796290"/>
                  </a:lnTo>
                  <a:lnTo>
                    <a:pt x="542290" y="795020"/>
                  </a:lnTo>
                  <a:lnTo>
                    <a:pt x="541147" y="795020"/>
                  </a:lnTo>
                  <a:lnTo>
                    <a:pt x="540918" y="794766"/>
                  </a:lnTo>
                  <a:lnTo>
                    <a:pt x="538861" y="796290"/>
                  </a:lnTo>
                  <a:lnTo>
                    <a:pt x="535432" y="796290"/>
                  </a:lnTo>
                  <a:lnTo>
                    <a:pt x="536003" y="795020"/>
                  </a:lnTo>
                  <a:lnTo>
                    <a:pt x="536575" y="793750"/>
                  </a:lnTo>
                  <a:lnTo>
                    <a:pt x="541134" y="789940"/>
                  </a:lnTo>
                  <a:lnTo>
                    <a:pt x="537718" y="792480"/>
                  </a:lnTo>
                  <a:lnTo>
                    <a:pt x="533146" y="793750"/>
                  </a:lnTo>
                  <a:lnTo>
                    <a:pt x="536562" y="789940"/>
                  </a:lnTo>
                  <a:lnTo>
                    <a:pt x="534289" y="791210"/>
                  </a:lnTo>
                  <a:lnTo>
                    <a:pt x="533704" y="788670"/>
                  </a:lnTo>
                  <a:lnTo>
                    <a:pt x="533146" y="786130"/>
                  </a:lnTo>
                  <a:lnTo>
                    <a:pt x="529717" y="786130"/>
                  </a:lnTo>
                  <a:lnTo>
                    <a:pt x="529717" y="802640"/>
                  </a:lnTo>
                  <a:lnTo>
                    <a:pt x="528701" y="803910"/>
                  </a:lnTo>
                  <a:lnTo>
                    <a:pt x="527431" y="803910"/>
                  </a:lnTo>
                  <a:lnTo>
                    <a:pt x="526415" y="805180"/>
                  </a:lnTo>
                  <a:lnTo>
                    <a:pt x="526910" y="803910"/>
                  </a:lnTo>
                  <a:lnTo>
                    <a:pt x="527431" y="802640"/>
                  </a:lnTo>
                  <a:lnTo>
                    <a:pt x="524129" y="803910"/>
                  </a:lnTo>
                  <a:lnTo>
                    <a:pt x="524129" y="802640"/>
                  </a:lnTo>
                  <a:lnTo>
                    <a:pt x="525272" y="801370"/>
                  </a:lnTo>
                  <a:lnTo>
                    <a:pt x="527431" y="801370"/>
                  </a:lnTo>
                  <a:lnTo>
                    <a:pt x="529717" y="802640"/>
                  </a:lnTo>
                  <a:lnTo>
                    <a:pt x="529717" y="786130"/>
                  </a:lnTo>
                  <a:lnTo>
                    <a:pt x="528701" y="786130"/>
                  </a:lnTo>
                  <a:lnTo>
                    <a:pt x="529717" y="781050"/>
                  </a:lnTo>
                  <a:lnTo>
                    <a:pt x="527431" y="781050"/>
                  </a:lnTo>
                  <a:lnTo>
                    <a:pt x="526415" y="782320"/>
                  </a:lnTo>
                  <a:lnTo>
                    <a:pt x="524129" y="783590"/>
                  </a:lnTo>
                  <a:lnTo>
                    <a:pt x="524129" y="781050"/>
                  </a:lnTo>
                  <a:lnTo>
                    <a:pt x="527431" y="777240"/>
                  </a:lnTo>
                  <a:lnTo>
                    <a:pt x="522986" y="779780"/>
                  </a:lnTo>
                  <a:lnTo>
                    <a:pt x="522986" y="797560"/>
                  </a:lnTo>
                  <a:lnTo>
                    <a:pt x="522986" y="798830"/>
                  </a:lnTo>
                  <a:lnTo>
                    <a:pt x="519557" y="802640"/>
                  </a:lnTo>
                  <a:lnTo>
                    <a:pt x="517271" y="801370"/>
                  </a:lnTo>
                  <a:lnTo>
                    <a:pt x="517829" y="800100"/>
                  </a:lnTo>
                  <a:lnTo>
                    <a:pt x="518414" y="798830"/>
                  </a:lnTo>
                  <a:lnTo>
                    <a:pt x="520700" y="800100"/>
                  </a:lnTo>
                  <a:lnTo>
                    <a:pt x="522986" y="798830"/>
                  </a:lnTo>
                  <a:lnTo>
                    <a:pt x="522986" y="797560"/>
                  </a:lnTo>
                  <a:lnTo>
                    <a:pt x="519557" y="798830"/>
                  </a:lnTo>
                  <a:lnTo>
                    <a:pt x="519557" y="796290"/>
                  </a:lnTo>
                  <a:lnTo>
                    <a:pt x="517271" y="797560"/>
                  </a:lnTo>
                  <a:lnTo>
                    <a:pt x="514985" y="801370"/>
                  </a:lnTo>
                  <a:lnTo>
                    <a:pt x="517271" y="800100"/>
                  </a:lnTo>
                  <a:lnTo>
                    <a:pt x="516128" y="802640"/>
                  </a:lnTo>
                  <a:lnTo>
                    <a:pt x="512699" y="803910"/>
                  </a:lnTo>
                  <a:lnTo>
                    <a:pt x="511556" y="802640"/>
                  </a:lnTo>
                  <a:lnTo>
                    <a:pt x="510413" y="802640"/>
                  </a:lnTo>
                  <a:lnTo>
                    <a:pt x="511556" y="800100"/>
                  </a:lnTo>
                  <a:lnTo>
                    <a:pt x="516128" y="797560"/>
                  </a:lnTo>
                  <a:lnTo>
                    <a:pt x="516128" y="795020"/>
                  </a:lnTo>
                  <a:lnTo>
                    <a:pt x="517271" y="793750"/>
                  </a:lnTo>
                  <a:lnTo>
                    <a:pt x="519557" y="793750"/>
                  </a:lnTo>
                  <a:lnTo>
                    <a:pt x="518414" y="796290"/>
                  </a:lnTo>
                  <a:lnTo>
                    <a:pt x="519557" y="796290"/>
                  </a:lnTo>
                  <a:lnTo>
                    <a:pt x="520700" y="796290"/>
                  </a:lnTo>
                  <a:lnTo>
                    <a:pt x="521843" y="795020"/>
                  </a:lnTo>
                  <a:lnTo>
                    <a:pt x="521843" y="797560"/>
                  </a:lnTo>
                  <a:lnTo>
                    <a:pt x="522986" y="797560"/>
                  </a:lnTo>
                  <a:lnTo>
                    <a:pt x="522986" y="779780"/>
                  </a:lnTo>
                  <a:lnTo>
                    <a:pt x="523367" y="778510"/>
                  </a:lnTo>
                  <a:lnTo>
                    <a:pt x="523735" y="777240"/>
                  </a:lnTo>
                  <a:lnTo>
                    <a:pt x="524129" y="775970"/>
                  </a:lnTo>
                  <a:lnTo>
                    <a:pt x="521843" y="777240"/>
                  </a:lnTo>
                  <a:lnTo>
                    <a:pt x="522414" y="775970"/>
                  </a:lnTo>
                  <a:lnTo>
                    <a:pt x="521843" y="775970"/>
                  </a:lnTo>
                  <a:lnTo>
                    <a:pt x="520700" y="777240"/>
                  </a:lnTo>
                  <a:lnTo>
                    <a:pt x="521843" y="774700"/>
                  </a:lnTo>
                  <a:lnTo>
                    <a:pt x="522224" y="772160"/>
                  </a:lnTo>
                  <a:lnTo>
                    <a:pt x="522986" y="767080"/>
                  </a:lnTo>
                  <a:lnTo>
                    <a:pt x="517271" y="772160"/>
                  </a:lnTo>
                  <a:lnTo>
                    <a:pt x="518033" y="770890"/>
                  </a:lnTo>
                  <a:lnTo>
                    <a:pt x="519557" y="768350"/>
                  </a:lnTo>
                  <a:lnTo>
                    <a:pt x="518414" y="765810"/>
                  </a:lnTo>
                  <a:lnTo>
                    <a:pt x="520700" y="762000"/>
                  </a:lnTo>
                  <a:lnTo>
                    <a:pt x="516128" y="764552"/>
                  </a:lnTo>
                  <a:lnTo>
                    <a:pt x="517271" y="767080"/>
                  </a:lnTo>
                  <a:lnTo>
                    <a:pt x="514985" y="769620"/>
                  </a:lnTo>
                  <a:lnTo>
                    <a:pt x="514985" y="788670"/>
                  </a:lnTo>
                  <a:lnTo>
                    <a:pt x="514985" y="791210"/>
                  </a:lnTo>
                  <a:lnTo>
                    <a:pt x="512699" y="793750"/>
                  </a:lnTo>
                  <a:lnTo>
                    <a:pt x="509270" y="793750"/>
                  </a:lnTo>
                  <a:lnTo>
                    <a:pt x="513842" y="791210"/>
                  </a:lnTo>
                  <a:lnTo>
                    <a:pt x="511556" y="791210"/>
                  </a:lnTo>
                  <a:lnTo>
                    <a:pt x="513257" y="789940"/>
                  </a:lnTo>
                  <a:lnTo>
                    <a:pt x="514985" y="788670"/>
                  </a:lnTo>
                  <a:lnTo>
                    <a:pt x="514985" y="769620"/>
                  </a:lnTo>
                  <a:lnTo>
                    <a:pt x="512699" y="770890"/>
                  </a:lnTo>
                  <a:lnTo>
                    <a:pt x="513549" y="769620"/>
                  </a:lnTo>
                  <a:lnTo>
                    <a:pt x="515264" y="767080"/>
                  </a:lnTo>
                  <a:lnTo>
                    <a:pt x="516128" y="765810"/>
                  </a:lnTo>
                  <a:lnTo>
                    <a:pt x="512699" y="767080"/>
                  </a:lnTo>
                  <a:lnTo>
                    <a:pt x="516115" y="764552"/>
                  </a:lnTo>
                  <a:lnTo>
                    <a:pt x="513842" y="765810"/>
                  </a:lnTo>
                  <a:lnTo>
                    <a:pt x="514121" y="764552"/>
                  </a:lnTo>
                  <a:lnTo>
                    <a:pt x="514692" y="762000"/>
                  </a:lnTo>
                  <a:lnTo>
                    <a:pt x="516128" y="755650"/>
                  </a:lnTo>
                  <a:lnTo>
                    <a:pt x="513842" y="758190"/>
                  </a:lnTo>
                  <a:lnTo>
                    <a:pt x="511556" y="760730"/>
                  </a:lnTo>
                  <a:lnTo>
                    <a:pt x="508127" y="762000"/>
                  </a:lnTo>
                  <a:lnTo>
                    <a:pt x="506984" y="761682"/>
                  </a:lnTo>
                  <a:lnTo>
                    <a:pt x="506984" y="786130"/>
                  </a:lnTo>
                  <a:lnTo>
                    <a:pt x="502412" y="789940"/>
                  </a:lnTo>
                  <a:lnTo>
                    <a:pt x="500126" y="786130"/>
                  </a:lnTo>
                  <a:lnTo>
                    <a:pt x="502412" y="783590"/>
                  </a:lnTo>
                  <a:lnTo>
                    <a:pt x="503555" y="783590"/>
                  </a:lnTo>
                  <a:lnTo>
                    <a:pt x="505841" y="784860"/>
                  </a:lnTo>
                  <a:lnTo>
                    <a:pt x="506984" y="786130"/>
                  </a:lnTo>
                  <a:lnTo>
                    <a:pt x="506984" y="761682"/>
                  </a:lnTo>
                  <a:lnTo>
                    <a:pt x="503555" y="760730"/>
                  </a:lnTo>
                  <a:lnTo>
                    <a:pt x="508127" y="756920"/>
                  </a:lnTo>
                  <a:lnTo>
                    <a:pt x="508127" y="758190"/>
                  </a:lnTo>
                  <a:lnTo>
                    <a:pt x="510032" y="759256"/>
                  </a:lnTo>
                  <a:lnTo>
                    <a:pt x="510794" y="759040"/>
                  </a:lnTo>
                  <a:lnTo>
                    <a:pt x="511556" y="758190"/>
                  </a:lnTo>
                  <a:lnTo>
                    <a:pt x="509270" y="756920"/>
                  </a:lnTo>
                  <a:lnTo>
                    <a:pt x="508508" y="754380"/>
                  </a:lnTo>
                  <a:lnTo>
                    <a:pt x="508127" y="753110"/>
                  </a:lnTo>
                  <a:lnTo>
                    <a:pt x="503555" y="754380"/>
                  </a:lnTo>
                  <a:lnTo>
                    <a:pt x="503555" y="753110"/>
                  </a:lnTo>
                  <a:lnTo>
                    <a:pt x="502412" y="756920"/>
                  </a:lnTo>
                  <a:lnTo>
                    <a:pt x="502412" y="782320"/>
                  </a:lnTo>
                  <a:lnTo>
                    <a:pt x="501269" y="783590"/>
                  </a:lnTo>
                  <a:lnTo>
                    <a:pt x="498983" y="783590"/>
                  </a:lnTo>
                  <a:lnTo>
                    <a:pt x="498983" y="782320"/>
                  </a:lnTo>
                  <a:lnTo>
                    <a:pt x="501269" y="781050"/>
                  </a:lnTo>
                  <a:lnTo>
                    <a:pt x="502412" y="782320"/>
                  </a:lnTo>
                  <a:lnTo>
                    <a:pt x="502412" y="756920"/>
                  </a:lnTo>
                  <a:lnTo>
                    <a:pt x="501269" y="756285"/>
                  </a:lnTo>
                  <a:lnTo>
                    <a:pt x="501269" y="774700"/>
                  </a:lnTo>
                  <a:lnTo>
                    <a:pt x="500126" y="777240"/>
                  </a:lnTo>
                  <a:lnTo>
                    <a:pt x="500126" y="778510"/>
                  </a:lnTo>
                  <a:lnTo>
                    <a:pt x="497967" y="778510"/>
                  </a:lnTo>
                  <a:lnTo>
                    <a:pt x="497967" y="779780"/>
                  </a:lnTo>
                  <a:lnTo>
                    <a:pt x="497967" y="781050"/>
                  </a:lnTo>
                  <a:lnTo>
                    <a:pt x="496697" y="781050"/>
                  </a:lnTo>
                  <a:lnTo>
                    <a:pt x="494411" y="782320"/>
                  </a:lnTo>
                  <a:lnTo>
                    <a:pt x="495681" y="781050"/>
                  </a:lnTo>
                  <a:lnTo>
                    <a:pt x="494411" y="781050"/>
                  </a:lnTo>
                  <a:lnTo>
                    <a:pt x="496697" y="779780"/>
                  </a:lnTo>
                  <a:lnTo>
                    <a:pt x="496697" y="781050"/>
                  </a:lnTo>
                  <a:lnTo>
                    <a:pt x="497967" y="779780"/>
                  </a:lnTo>
                  <a:lnTo>
                    <a:pt x="497967" y="778510"/>
                  </a:lnTo>
                  <a:lnTo>
                    <a:pt x="497967" y="777240"/>
                  </a:lnTo>
                  <a:lnTo>
                    <a:pt x="498983" y="774700"/>
                  </a:lnTo>
                  <a:lnTo>
                    <a:pt x="500126" y="774700"/>
                  </a:lnTo>
                  <a:lnTo>
                    <a:pt x="501269" y="774700"/>
                  </a:lnTo>
                  <a:lnTo>
                    <a:pt x="501269" y="756285"/>
                  </a:lnTo>
                  <a:lnTo>
                    <a:pt x="500126" y="755650"/>
                  </a:lnTo>
                  <a:lnTo>
                    <a:pt x="496697" y="751840"/>
                  </a:lnTo>
                  <a:lnTo>
                    <a:pt x="501269" y="751840"/>
                  </a:lnTo>
                  <a:lnTo>
                    <a:pt x="503555" y="753110"/>
                  </a:lnTo>
                  <a:lnTo>
                    <a:pt x="506984" y="753110"/>
                  </a:lnTo>
                  <a:lnTo>
                    <a:pt x="506984" y="750570"/>
                  </a:lnTo>
                  <a:lnTo>
                    <a:pt x="502412" y="751840"/>
                  </a:lnTo>
                  <a:lnTo>
                    <a:pt x="505841" y="750570"/>
                  </a:lnTo>
                  <a:lnTo>
                    <a:pt x="504977" y="749617"/>
                  </a:lnTo>
                  <a:lnTo>
                    <a:pt x="503555" y="750570"/>
                  </a:lnTo>
                  <a:lnTo>
                    <a:pt x="504126" y="749300"/>
                  </a:lnTo>
                  <a:lnTo>
                    <a:pt x="504698" y="748030"/>
                  </a:lnTo>
                  <a:lnTo>
                    <a:pt x="502412" y="749300"/>
                  </a:lnTo>
                  <a:lnTo>
                    <a:pt x="502412" y="746760"/>
                  </a:lnTo>
                  <a:lnTo>
                    <a:pt x="500126" y="749300"/>
                  </a:lnTo>
                  <a:lnTo>
                    <a:pt x="497967" y="750570"/>
                  </a:lnTo>
                  <a:lnTo>
                    <a:pt x="495681" y="750570"/>
                  </a:lnTo>
                  <a:lnTo>
                    <a:pt x="498983" y="748030"/>
                  </a:lnTo>
                  <a:lnTo>
                    <a:pt x="498983" y="746760"/>
                  </a:lnTo>
                  <a:lnTo>
                    <a:pt x="495681" y="746760"/>
                  </a:lnTo>
                  <a:lnTo>
                    <a:pt x="493903" y="745490"/>
                  </a:lnTo>
                  <a:lnTo>
                    <a:pt x="492925" y="744791"/>
                  </a:lnTo>
                  <a:lnTo>
                    <a:pt x="491109" y="745490"/>
                  </a:lnTo>
                  <a:lnTo>
                    <a:pt x="492201" y="744283"/>
                  </a:lnTo>
                  <a:lnTo>
                    <a:pt x="492696" y="743724"/>
                  </a:lnTo>
                  <a:lnTo>
                    <a:pt x="493395" y="742950"/>
                  </a:lnTo>
                  <a:lnTo>
                    <a:pt x="494411" y="740410"/>
                  </a:lnTo>
                  <a:lnTo>
                    <a:pt x="494411" y="739140"/>
                  </a:lnTo>
                  <a:lnTo>
                    <a:pt x="492125" y="739140"/>
                  </a:lnTo>
                  <a:lnTo>
                    <a:pt x="492125" y="740410"/>
                  </a:lnTo>
                  <a:lnTo>
                    <a:pt x="488823" y="744220"/>
                  </a:lnTo>
                  <a:lnTo>
                    <a:pt x="488823" y="742950"/>
                  </a:lnTo>
                  <a:lnTo>
                    <a:pt x="485267" y="745490"/>
                  </a:lnTo>
                  <a:lnTo>
                    <a:pt x="484251" y="744220"/>
                  </a:lnTo>
                  <a:lnTo>
                    <a:pt x="485267" y="741680"/>
                  </a:lnTo>
                  <a:lnTo>
                    <a:pt x="487553" y="740410"/>
                  </a:lnTo>
                  <a:lnTo>
                    <a:pt x="489839" y="740410"/>
                  </a:lnTo>
                  <a:lnTo>
                    <a:pt x="488823" y="742950"/>
                  </a:lnTo>
                  <a:lnTo>
                    <a:pt x="492125" y="740410"/>
                  </a:lnTo>
                  <a:lnTo>
                    <a:pt x="492125" y="739140"/>
                  </a:lnTo>
                  <a:lnTo>
                    <a:pt x="493395" y="735330"/>
                  </a:lnTo>
                  <a:lnTo>
                    <a:pt x="491109" y="736600"/>
                  </a:lnTo>
                  <a:lnTo>
                    <a:pt x="491109" y="739140"/>
                  </a:lnTo>
                  <a:lnTo>
                    <a:pt x="486537" y="739140"/>
                  </a:lnTo>
                  <a:lnTo>
                    <a:pt x="487553" y="737870"/>
                  </a:lnTo>
                  <a:lnTo>
                    <a:pt x="488823" y="736600"/>
                  </a:lnTo>
                  <a:lnTo>
                    <a:pt x="489839" y="735330"/>
                  </a:lnTo>
                  <a:lnTo>
                    <a:pt x="485267" y="737870"/>
                  </a:lnTo>
                  <a:lnTo>
                    <a:pt x="486537" y="735330"/>
                  </a:lnTo>
                  <a:lnTo>
                    <a:pt x="483108" y="735330"/>
                  </a:lnTo>
                  <a:lnTo>
                    <a:pt x="483108" y="734060"/>
                  </a:lnTo>
                  <a:lnTo>
                    <a:pt x="484251" y="734060"/>
                  </a:lnTo>
                  <a:lnTo>
                    <a:pt x="485267" y="732790"/>
                  </a:lnTo>
                  <a:lnTo>
                    <a:pt x="481965" y="732790"/>
                  </a:lnTo>
                  <a:lnTo>
                    <a:pt x="479679" y="730250"/>
                  </a:lnTo>
                  <a:lnTo>
                    <a:pt x="479679" y="872490"/>
                  </a:lnTo>
                  <a:lnTo>
                    <a:pt x="478536" y="876300"/>
                  </a:lnTo>
                  <a:lnTo>
                    <a:pt x="475107" y="877570"/>
                  </a:lnTo>
                  <a:lnTo>
                    <a:pt x="473964" y="875030"/>
                  </a:lnTo>
                  <a:lnTo>
                    <a:pt x="476250" y="873760"/>
                  </a:lnTo>
                  <a:lnTo>
                    <a:pt x="477393" y="873760"/>
                  </a:lnTo>
                  <a:lnTo>
                    <a:pt x="479679" y="872490"/>
                  </a:lnTo>
                  <a:lnTo>
                    <a:pt x="479679" y="730250"/>
                  </a:lnTo>
                  <a:lnTo>
                    <a:pt x="481203" y="728980"/>
                  </a:lnTo>
                  <a:lnTo>
                    <a:pt x="484251" y="726440"/>
                  </a:lnTo>
                  <a:lnTo>
                    <a:pt x="480822" y="728980"/>
                  </a:lnTo>
                  <a:lnTo>
                    <a:pt x="479679" y="727710"/>
                  </a:lnTo>
                  <a:lnTo>
                    <a:pt x="478536" y="726440"/>
                  </a:lnTo>
                  <a:lnTo>
                    <a:pt x="481965" y="723900"/>
                  </a:lnTo>
                  <a:lnTo>
                    <a:pt x="476250" y="727075"/>
                  </a:lnTo>
                  <a:lnTo>
                    <a:pt x="476250" y="765810"/>
                  </a:lnTo>
                  <a:lnTo>
                    <a:pt x="475107" y="765810"/>
                  </a:lnTo>
                  <a:lnTo>
                    <a:pt x="473964" y="767080"/>
                  </a:lnTo>
                  <a:lnTo>
                    <a:pt x="473964" y="868680"/>
                  </a:lnTo>
                  <a:lnTo>
                    <a:pt x="470535" y="869950"/>
                  </a:lnTo>
                  <a:lnTo>
                    <a:pt x="468249" y="868680"/>
                  </a:lnTo>
                  <a:lnTo>
                    <a:pt x="469392" y="867410"/>
                  </a:lnTo>
                  <a:lnTo>
                    <a:pt x="472821" y="866140"/>
                  </a:lnTo>
                  <a:lnTo>
                    <a:pt x="471678" y="868680"/>
                  </a:lnTo>
                  <a:lnTo>
                    <a:pt x="473964" y="868680"/>
                  </a:lnTo>
                  <a:lnTo>
                    <a:pt x="473964" y="767080"/>
                  </a:lnTo>
                  <a:lnTo>
                    <a:pt x="470535" y="769620"/>
                  </a:lnTo>
                  <a:lnTo>
                    <a:pt x="472808" y="764552"/>
                  </a:lnTo>
                  <a:lnTo>
                    <a:pt x="475107" y="764552"/>
                  </a:lnTo>
                  <a:lnTo>
                    <a:pt x="476250" y="765810"/>
                  </a:lnTo>
                  <a:lnTo>
                    <a:pt x="476250" y="727075"/>
                  </a:lnTo>
                  <a:lnTo>
                    <a:pt x="475107" y="727710"/>
                  </a:lnTo>
                  <a:lnTo>
                    <a:pt x="476631" y="725170"/>
                  </a:lnTo>
                  <a:lnTo>
                    <a:pt x="479679" y="720090"/>
                  </a:lnTo>
                  <a:lnTo>
                    <a:pt x="476250" y="721360"/>
                  </a:lnTo>
                  <a:lnTo>
                    <a:pt x="477393" y="720090"/>
                  </a:lnTo>
                  <a:lnTo>
                    <a:pt x="478536" y="718820"/>
                  </a:lnTo>
                  <a:lnTo>
                    <a:pt x="476250" y="720090"/>
                  </a:lnTo>
                  <a:lnTo>
                    <a:pt x="476250" y="718820"/>
                  </a:lnTo>
                  <a:lnTo>
                    <a:pt x="476250" y="716280"/>
                  </a:lnTo>
                  <a:lnTo>
                    <a:pt x="472821" y="717372"/>
                  </a:lnTo>
                  <a:lnTo>
                    <a:pt x="472821" y="722642"/>
                  </a:lnTo>
                  <a:lnTo>
                    <a:pt x="472821" y="723900"/>
                  </a:lnTo>
                  <a:lnTo>
                    <a:pt x="470535" y="725170"/>
                  </a:lnTo>
                  <a:lnTo>
                    <a:pt x="469392" y="723900"/>
                  </a:lnTo>
                  <a:lnTo>
                    <a:pt x="469392" y="721360"/>
                  </a:lnTo>
                  <a:lnTo>
                    <a:pt x="471678" y="721360"/>
                  </a:lnTo>
                  <a:lnTo>
                    <a:pt x="472821" y="722642"/>
                  </a:lnTo>
                  <a:lnTo>
                    <a:pt x="472821" y="717372"/>
                  </a:lnTo>
                  <a:lnTo>
                    <a:pt x="468249" y="718820"/>
                  </a:lnTo>
                  <a:lnTo>
                    <a:pt x="468249" y="716280"/>
                  </a:lnTo>
                  <a:lnTo>
                    <a:pt x="468249" y="715010"/>
                  </a:lnTo>
                  <a:lnTo>
                    <a:pt x="468706" y="713994"/>
                  </a:lnTo>
                  <a:lnTo>
                    <a:pt x="465963" y="715010"/>
                  </a:lnTo>
                  <a:lnTo>
                    <a:pt x="465963" y="713740"/>
                  </a:lnTo>
                  <a:lnTo>
                    <a:pt x="470535" y="709930"/>
                  </a:lnTo>
                  <a:lnTo>
                    <a:pt x="468249" y="711200"/>
                  </a:lnTo>
                  <a:lnTo>
                    <a:pt x="467106" y="711200"/>
                  </a:lnTo>
                  <a:lnTo>
                    <a:pt x="464820" y="713740"/>
                  </a:lnTo>
                  <a:lnTo>
                    <a:pt x="464820" y="711200"/>
                  </a:lnTo>
                  <a:lnTo>
                    <a:pt x="464820" y="709930"/>
                  </a:lnTo>
                  <a:lnTo>
                    <a:pt x="463677" y="708660"/>
                  </a:lnTo>
                  <a:lnTo>
                    <a:pt x="459105" y="711200"/>
                  </a:lnTo>
                  <a:lnTo>
                    <a:pt x="460248" y="704850"/>
                  </a:lnTo>
                  <a:lnTo>
                    <a:pt x="457962" y="704850"/>
                  </a:lnTo>
                  <a:lnTo>
                    <a:pt x="457962" y="858520"/>
                  </a:lnTo>
                  <a:lnTo>
                    <a:pt x="455803" y="861060"/>
                  </a:lnTo>
                  <a:lnTo>
                    <a:pt x="452247" y="861060"/>
                  </a:lnTo>
                  <a:lnTo>
                    <a:pt x="453517" y="858520"/>
                  </a:lnTo>
                  <a:lnTo>
                    <a:pt x="454533" y="859790"/>
                  </a:lnTo>
                  <a:lnTo>
                    <a:pt x="457962" y="858520"/>
                  </a:lnTo>
                  <a:lnTo>
                    <a:pt x="457962" y="704850"/>
                  </a:lnTo>
                  <a:lnTo>
                    <a:pt x="457962" y="703580"/>
                  </a:lnTo>
                  <a:lnTo>
                    <a:pt x="459105" y="702310"/>
                  </a:lnTo>
                  <a:lnTo>
                    <a:pt x="457962" y="702310"/>
                  </a:lnTo>
                  <a:lnTo>
                    <a:pt x="456819" y="703580"/>
                  </a:lnTo>
                  <a:lnTo>
                    <a:pt x="457962" y="701040"/>
                  </a:lnTo>
                  <a:lnTo>
                    <a:pt x="452247" y="703580"/>
                  </a:lnTo>
                  <a:lnTo>
                    <a:pt x="452247" y="849630"/>
                  </a:lnTo>
                  <a:lnTo>
                    <a:pt x="452247" y="852170"/>
                  </a:lnTo>
                  <a:lnTo>
                    <a:pt x="449961" y="853440"/>
                  </a:lnTo>
                  <a:lnTo>
                    <a:pt x="448945" y="853440"/>
                  </a:lnTo>
                  <a:lnTo>
                    <a:pt x="446659" y="852170"/>
                  </a:lnTo>
                  <a:lnTo>
                    <a:pt x="449961" y="849630"/>
                  </a:lnTo>
                  <a:lnTo>
                    <a:pt x="452247" y="849630"/>
                  </a:lnTo>
                  <a:lnTo>
                    <a:pt x="452247" y="703580"/>
                  </a:lnTo>
                  <a:lnTo>
                    <a:pt x="455803" y="698500"/>
                  </a:lnTo>
                  <a:lnTo>
                    <a:pt x="454533" y="695960"/>
                  </a:lnTo>
                  <a:lnTo>
                    <a:pt x="453517" y="698500"/>
                  </a:lnTo>
                  <a:lnTo>
                    <a:pt x="453517" y="695960"/>
                  </a:lnTo>
                  <a:lnTo>
                    <a:pt x="448945" y="701040"/>
                  </a:lnTo>
                  <a:lnTo>
                    <a:pt x="448945" y="702310"/>
                  </a:lnTo>
                  <a:lnTo>
                    <a:pt x="449961" y="702310"/>
                  </a:lnTo>
                  <a:lnTo>
                    <a:pt x="446659" y="704151"/>
                  </a:lnTo>
                  <a:lnTo>
                    <a:pt x="446659" y="732790"/>
                  </a:lnTo>
                  <a:lnTo>
                    <a:pt x="445389" y="735330"/>
                  </a:lnTo>
                  <a:lnTo>
                    <a:pt x="443103" y="737870"/>
                  </a:lnTo>
                  <a:lnTo>
                    <a:pt x="440944" y="737870"/>
                  </a:lnTo>
                  <a:lnTo>
                    <a:pt x="444373" y="735330"/>
                  </a:lnTo>
                  <a:lnTo>
                    <a:pt x="442087" y="735330"/>
                  </a:lnTo>
                  <a:lnTo>
                    <a:pt x="444373" y="732790"/>
                  </a:lnTo>
                  <a:lnTo>
                    <a:pt x="446659" y="732790"/>
                  </a:lnTo>
                  <a:lnTo>
                    <a:pt x="446659" y="704151"/>
                  </a:lnTo>
                  <a:lnTo>
                    <a:pt x="445389" y="704850"/>
                  </a:lnTo>
                  <a:lnTo>
                    <a:pt x="444373" y="702310"/>
                  </a:lnTo>
                  <a:lnTo>
                    <a:pt x="445389" y="698500"/>
                  </a:lnTo>
                  <a:lnTo>
                    <a:pt x="446659" y="698500"/>
                  </a:lnTo>
                  <a:lnTo>
                    <a:pt x="445389" y="701040"/>
                  </a:lnTo>
                  <a:lnTo>
                    <a:pt x="448945" y="699770"/>
                  </a:lnTo>
                  <a:lnTo>
                    <a:pt x="448945" y="698500"/>
                  </a:lnTo>
                  <a:lnTo>
                    <a:pt x="448945" y="695960"/>
                  </a:lnTo>
                  <a:lnTo>
                    <a:pt x="445389" y="695960"/>
                  </a:lnTo>
                  <a:lnTo>
                    <a:pt x="446659" y="690880"/>
                  </a:lnTo>
                  <a:lnTo>
                    <a:pt x="447675" y="689610"/>
                  </a:lnTo>
                  <a:lnTo>
                    <a:pt x="448945" y="689610"/>
                  </a:lnTo>
                  <a:lnTo>
                    <a:pt x="449961" y="688340"/>
                  </a:lnTo>
                  <a:lnTo>
                    <a:pt x="449961" y="687070"/>
                  </a:lnTo>
                  <a:lnTo>
                    <a:pt x="451231" y="685800"/>
                  </a:lnTo>
                  <a:lnTo>
                    <a:pt x="451231" y="684530"/>
                  </a:lnTo>
                  <a:lnTo>
                    <a:pt x="448945" y="685800"/>
                  </a:lnTo>
                  <a:lnTo>
                    <a:pt x="447675" y="688340"/>
                  </a:lnTo>
                  <a:lnTo>
                    <a:pt x="445389" y="688340"/>
                  </a:lnTo>
                  <a:lnTo>
                    <a:pt x="440944" y="689610"/>
                  </a:lnTo>
                  <a:lnTo>
                    <a:pt x="443801" y="687070"/>
                  </a:lnTo>
                  <a:lnTo>
                    <a:pt x="446659" y="684530"/>
                  </a:lnTo>
                  <a:lnTo>
                    <a:pt x="443204" y="685495"/>
                  </a:lnTo>
                  <a:lnTo>
                    <a:pt x="443103" y="685800"/>
                  </a:lnTo>
                  <a:lnTo>
                    <a:pt x="437515" y="687070"/>
                  </a:lnTo>
                  <a:lnTo>
                    <a:pt x="439801" y="684530"/>
                  </a:lnTo>
                  <a:lnTo>
                    <a:pt x="432943" y="681990"/>
                  </a:lnTo>
                  <a:lnTo>
                    <a:pt x="434771" y="680720"/>
                  </a:lnTo>
                  <a:lnTo>
                    <a:pt x="434086" y="680720"/>
                  </a:lnTo>
                  <a:lnTo>
                    <a:pt x="435063" y="679272"/>
                  </a:lnTo>
                  <a:lnTo>
                    <a:pt x="431800" y="681990"/>
                  </a:lnTo>
                  <a:lnTo>
                    <a:pt x="434086" y="683260"/>
                  </a:lnTo>
                  <a:lnTo>
                    <a:pt x="430657" y="684530"/>
                  </a:lnTo>
                  <a:lnTo>
                    <a:pt x="431800" y="681990"/>
                  </a:lnTo>
                  <a:lnTo>
                    <a:pt x="430657" y="681990"/>
                  </a:lnTo>
                  <a:lnTo>
                    <a:pt x="431228" y="680720"/>
                  </a:lnTo>
                  <a:lnTo>
                    <a:pt x="431800" y="679450"/>
                  </a:lnTo>
                  <a:lnTo>
                    <a:pt x="435229" y="676910"/>
                  </a:lnTo>
                  <a:lnTo>
                    <a:pt x="431800" y="676910"/>
                  </a:lnTo>
                  <a:lnTo>
                    <a:pt x="430657" y="678180"/>
                  </a:lnTo>
                  <a:lnTo>
                    <a:pt x="429514" y="680720"/>
                  </a:lnTo>
                  <a:lnTo>
                    <a:pt x="428371" y="680720"/>
                  </a:lnTo>
                  <a:lnTo>
                    <a:pt x="428256" y="679335"/>
                  </a:lnTo>
                  <a:lnTo>
                    <a:pt x="427228" y="678180"/>
                  </a:lnTo>
                  <a:lnTo>
                    <a:pt x="430657" y="676910"/>
                  </a:lnTo>
                  <a:lnTo>
                    <a:pt x="430657" y="678180"/>
                  </a:lnTo>
                  <a:lnTo>
                    <a:pt x="431787" y="676910"/>
                  </a:lnTo>
                  <a:lnTo>
                    <a:pt x="434073" y="674370"/>
                  </a:lnTo>
                  <a:lnTo>
                    <a:pt x="434454" y="673950"/>
                  </a:lnTo>
                  <a:lnTo>
                    <a:pt x="432943" y="674370"/>
                  </a:lnTo>
                  <a:lnTo>
                    <a:pt x="431800" y="673100"/>
                  </a:lnTo>
                  <a:lnTo>
                    <a:pt x="432943" y="673100"/>
                  </a:lnTo>
                  <a:lnTo>
                    <a:pt x="432943" y="671830"/>
                  </a:lnTo>
                  <a:lnTo>
                    <a:pt x="434086" y="670560"/>
                  </a:lnTo>
                  <a:lnTo>
                    <a:pt x="434086" y="673100"/>
                  </a:lnTo>
                  <a:lnTo>
                    <a:pt x="435229" y="673100"/>
                  </a:lnTo>
                  <a:lnTo>
                    <a:pt x="437515" y="673100"/>
                  </a:lnTo>
                  <a:lnTo>
                    <a:pt x="438277" y="671830"/>
                  </a:lnTo>
                  <a:lnTo>
                    <a:pt x="439801" y="669290"/>
                  </a:lnTo>
                  <a:lnTo>
                    <a:pt x="436372" y="671830"/>
                  </a:lnTo>
                  <a:lnTo>
                    <a:pt x="437134" y="670560"/>
                  </a:lnTo>
                  <a:lnTo>
                    <a:pt x="437896" y="669290"/>
                  </a:lnTo>
                  <a:lnTo>
                    <a:pt x="434086" y="669290"/>
                  </a:lnTo>
                  <a:lnTo>
                    <a:pt x="431800" y="669290"/>
                  </a:lnTo>
                  <a:lnTo>
                    <a:pt x="430657" y="671830"/>
                  </a:lnTo>
                  <a:lnTo>
                    <a:pt x="429514" y="673100"/>
                  </a:lnTo>
                  <a:lnTo>
                    <a:pt x="426085" y="673100"/>
                  </a:lnTo>
                  <a:lnTo>
                    <a:pt x="426847" y="671410"/>
                  </a:lnTo>
                  <a:lnTo>
                    <a:pt x="426085" y="670560"/>
                  </a:lnTo>
                  <a:lnTo>
                    <a:pt x="427228" y="669290"/>
                  </a:lnTo>
                  <a:lnTo>
                    <a:pt x="428371" y="668020"/>
                  </a:lnTo>
                  <a:lnTo>
                    <a:pt x="426085" y="669290"/>
                  </a:lnTo>
                  <a:lnTo>
                    <a:pt x="427228" y="668020"/>
                  </a:lnTo>
                  <a:lnTo>
                    <a:pt x="428929" y="666750"/>
                  </a:lnTo>
                  <a:lnTo>
                    <a:pt x="430657" y="665480"/>
                  </a:lnTo>
                  <a:lnTo>
                    <a:pt x="430657" y="666750"/>
                  </a:lnTo>
                  <a:lnTo>
                    <a:pt x="431800" y="666750"/>
                  </a:lnTo>
                  <a:lnTo>
                    <a:pt x="432562" y="665480"/>
                  </a:lnTo>
                  <a:lnTo>
                    <a:pt x="434086" y="662940"/>
                  </a:lnTo>
                  <a:lnTo>
                    <a:pt x="428371" y="666750"/>
                  </a:lnTo>
                  <a:lnTo>
                    <a:pt x="429133" y="665480"/>
                  </a:lnTo>
                  <a:lnTo>
                    <a:pt x="430657" y="662940"/>
                  </a:lnTo>
                  <a:lnTo>
                    <a:pt x="428371" y="662940"/>
                  </a:lnTo>
                  <a:lnTo>
                    <a:pt x="430250" y="659803"/>
                  </a:lnTo>
                  <a:lnTo>
                    <a:pt x="429564" y="659650"/>
                  </a:lnTo>
                  <a:lnTo>
                    <a:pt x="427228" y="660768"/>
                  </a:lnTo>
                  <a:lnTo>
                    <a:pt x="427228" y="662940"/>
                  </a:lnTo>
                  <a:lnTo>
                    <a:pt x="424942" y="665480"/>
                  </a:lnTo>
                  <a:lnTo>
                    <a:pt x="424942" y="664210"/>
                  </a:lnTo>
                  <a:lnTo>
                    <a:pt x="426085" y="662940"/>
                  </a:lnTo>
                  <a:lnTo>
                    <a:pt x="427228" y="662940"/>
                  </a:lnTo>
                  <a:lnTo>
                    <a:pt x="427228" y="660768"/>
                  </a:lnTo>
                  <a:lnTo>
                    <a:pt x="422656" y="662940"/>
                  </a:lnTo>
                  <a:lnTo>
                    <a:pt x="419227" y="662940"/>
                  </a:lnTo>
                  <a:lnTo>
                    <a:pt x="421513" y="661670"/>
                  </a:lnTo>
                  <a:lnTo>
                    <a:pt x="423799" y="660400"/>
                  </a:lnTo>
                  <a:lnTo>
                    <a:pt x="420370" y="660400"/>
                  </a:lnTo>
                  <a:lnTo>
                    <a:pt x="418846" y="660400"/>
                  </a:lnTo>
                  <a:lnTo>
                    <a:pt x="418084" y="661670"/>
                  </a:lnTo>
                  <a:lnTo>
                    <a:pt x="418084" y="660400"/>
                  </a:lnTo>
                  <a:lnTo>
                    <a:pt x="418846" y="660400"/>
                  </a:lnTo>
                  <a:lnTo>
                    <a:pt x="420370" y="657860"/>
                  </a:lnTo>
                  <a:lnTo>
                    <a:pt x="418084" y="656590"/>
                  </a:lnTo>
                  <a:lnTo>
                    <a:pt x="420370" y="655320"/>
                  </a:lnTo>
                  <a:lnTo>
                    <a:pt x="423799" y="654050"/>
                  </a:lnTo>
                  <a:lnTo>
                    <a:pt x="421513" y="657860"/>
                  </a:lnTo>
                  <a:lnTo>
                    <a:pt x="420370" y="660400"/>
                  </a:lnTo>
                  <a:lnTo>
                    <a:pt x="422656" y="657860"/>
                  </a:lnTo>
                  <a:lnTo>
                    <a:pt x="424942" y="657860"/>
                  </a:lnTo>
                  <a:lnTo>
                    <a:pt x="423799" y="660400"/>
                  </a:lnTo>
                  <a:lnTo>
                    <a:pt x="422656" y="662940"/>
                  </a:lnTo>
                  <a:lnTo>
                    <a:pt x="427228" y="659130"/>
                  </a:lnTo>
                  <a:lnTo>
                    <a:pt x="429564" y="659650"/>
                  </a:lnTo>
                  <a:lnTo>
                    <a:pt x="430657" y="659130"/>
                  </a:lnTo>
                  <a:lnTo>
                    <a:pt x="430250" y="659803"/>
                  </a:lnTo>
                  <a:lnTo>
                    <a:pt x="432943" y="660400"/>
                  </a:lnTo>
                  <a:lnTo>
                    <a:pt x="437515" y="668020"/>
                  </a:lnTo>
                  <a:lnTo>
                    <a:pt x="438658" y="668020"/>
                  </a:lnTo>
                  <a:lnTo>
                    <a:pt x="440944" y="669290"/>
                  </a:lnTo>
                  <a:lnTo>
                    <a:pt x="440944" y="670560"/>
                  </a:lnTo>
                  <a:lnTo>
                    <a:pt x="442087" y="671830"/>
                  </a:lnTo>
                  <a:lnTo>
                    <a:pt x="443103" y="670560"/>
                  </a:lnTo>
                  <a:lnTo>
                    <a:pt x="443103" y="669290"/>
                  </a:lnTo>
                  <a:lnTo>
                    <a:pt x="444373" y="669290"/>
                  </a:lnTo>
                  <a:lnTo>
                    <a:pt x="445389" y="670560"/>
                  </a:lnTo>
                  <a:lnTo>
                    <a:pt x="442087" y="673100"/>
                  </a:lnTo>
                  <a:lnTo>
                    <a:pt x="446659" y="673100"/>
                  </a:lnTo>
                  <a:lnTo>
                    <a:pt x="447675" y="674370"/>
                  </a:lnTo>
                  <a:lnTo>
                    <a:pt x="446659" y="676910"/>
                  </a:lnTo>
                  <a:lnTo>
                    <a:pt x="447662" y="675652"/>
                  </a:lnTo>
                  <a:lnTo>
                    <a:pt x="448945" y="675652"/>
                  </a:lnTo>
                  <a:lnTo>
                    <a:pt x="448945" y="674370"/>
                  </a:lnTo>
                  <a:lnTo>
                    <a:pt x="449961" y="675652"/>
                  </a:lnTo>
                  <a:lnTo>
                    <a:pt x="449961" y="676910"/>
                  </a:lnTo>
                  <a:lnTo>
                    <a:pt x="447675" y="678180"/>
                  </a:lnTo>
                  <a:lnTo>
                    <a:pt x="453504" y="675652"/>
                  </a:lnTo>
                  <a:lnTo>
                    <a:pt x="452335" y="679170"/>
                  </a:lnTo>
                  <a:lnTo>
                    <a:pt x="452247" y="681990"/>
                  </a:lnTo>
                  <a:lnTo>
                    <a:pt x="453517" y="680720"/>
                  </a:lnTo>
                  <a:lnTo>
                    <a:pt x="455803" y="680720"/>
                  </a:lnTo>
                  <a:lnTo>
                    <a:pt x="456819" y="679450"/>
                  </a:lnTo>
                  <a:lnTo>
                    <a:pt x="453517" y="684530"/>
                  </a:lnTo>
                  <a:lnTo>
                    <a:pt x="463677" y="681990"/>
                  </a:lnTo>
                  <a:lnTo>
                    <a:pt x="459105" y="687070"/>
                  </a:lnTo>
                  <a:lnTo>
                    <a:pt x="462534" y="684530"/>
                  </a:lnTo>
                  <a:lnTo>
                    <a:pt x="460248" y="688340"/>
                  </a:lnTo>
                  <a:lnTo>
                    <a:pt x="460248" y="689610"/>
                  </a:lnTo>
                  <a:lnTo>
                    <a:pt x="462534" y="689610"/>
                  </a:lnTo>
                  <a:lnTo>
                    <a:pt x="463677" y="688340"/>
                  </a:lnTo>
                  <a:lnTo>
                    <a:pt x="465963" y="687070"/>
                  </a:lnTo>
                  <a:lnTo>
                    <a:pt x="461391" y="693420"/>
                  </a:lnTo>
                  <a:lnTo>
                    <a:pt x="470535" y="689610"/>
                  </a:lnTo>
                  <a:lnTo>
                    <a:pt x="470535" y="693420"/>
                  </a:lnTo>
                  <a:lnTo>
                    <a:pt x="468249" y="694690"/>
                  </a:lnTo>
                  <a:lnTo>
                    <a:pt x="471678" y="697230"/>
                  </a:lnTo>
                  <a:lnTo>
                    <a:pt x="472528" y="696760"/>
                  </a:lnTo>
                  <a:lnTo>
                    <a:pt x="473392" y="695642"/>
                  </a:lnTo>
                  <a:lnTo>
                    <a:pt x="471678" y="694690"/>
                  </a:lnTo>
                  <a:lnTo>
                    <a:pt x="475107" y="693420"/>
                  </a:lnTo>
                  <a:lnTo>
                    <a:pt x="473392" y="695642"/>
                  </a:lnTo>
                  <a:lnTo>
                    <a:pt x="473964" y="695960"/>
                  </a:lnTo>
                  <a:lnTo>
                    <a:pt x="472528" y="696760"/>
                  </a:lnTo>
                  <a:lnTo>
                    <a:pt x="468249" y="702310"/>
                  </a:lnTo>
                  <a:lnTo>
                    <a:pt x="478536" y="701040"/>
                  </a:lnTo>
                  <a:lnTo>
                    <a:pt x="479679" y="703580"/>
                  </a:lnTo>
                  <a:lnTo>
                    <a:pt x="478536" y="704850"/>
                  </a:lnTo>
                  <a:lnTo>
                    <a:pt x="477393" y="708660"/>
                  </a:lnTo>
                  <a:lnTo>
                    <a:pt x="478536" y="708660"/>
                  </a:lnTo>
                  <a:lnTo>
                    <a:pt x="479679" y="706120"/>
                  </a:lnTo>
                  <a:lnTo>
                    <a:pt x="481965" y="704850"/>
                  </a:lnTo>
                  <a:lnTo>
                    <a:pt x="483108" y="704850"/>
                  </a:lnTo>
                  <a:lnTo>
                    <a:pt x="488823" y="706120"/>
                  </a:lnTo>
                  <a:lnTo>
                    <a:pt x="487553" y="717550"/>
                  </a:lnTo>
                  <a:lnTo>
                    <a:pt x="497967" y="716280"/>
                  </a:lnTo>
                  <a:lnTo>
                    <a:pt x="495681" y="716280"/>
                  </a:lnTo>
                  <a:lnTo>
                    <a:pt x="496697" y="713740"/>
                  </a:lnTo>
                  <a:lnTo>
                    <a:pt x="494411" y="713740"/>
                  </a:lnTo>
                  <a:lnTo>
                    <a:pt x="495681" y="711200"/>
                  </a:lnTo>
                  <a:lnTo>
                    <a:pt x="493395" y="711200"/>
                  </a:lnTo>
                  <a:lnTo>
                    <a:pt x="495681" y="708660"/>
                  </a:lnTo>
                  <a:lnTo>
                    <a:pt x="498983" y="706120"/>
                  </a:lnTo>
                  <a:lnTo>
                    <a:pt x="496697" y="711200"/>
                  </a:lnTo>
                  <a:lnTo>
                    <a:pt x="498983" y="711200"/>
                  </a:lnTo>
                  <a:lnTo>
                    <a:pt x="497967" y="712470"/>
                  </a:lnTo>
                  <a:lnTo>
                    <a:pt x="496697" y="713740"/>
                  </a:lnTo>
                  <a:lnTo>
                    <a:pt x="498983" y="713740"/>
                  </a:lnTo>
                  <a:lnTo>
                    <a:pt x="498983" y="712470"/>
                  </a:lnTo>
                  <a:lnTo>
                    <a:pt x="501269" y="711200"/>
                  </a:lnTo>
                  <a:lnTo>
                    <a:pt x="497967" y="717550"/>
                  </a:lnTo>
                  <a:lnTo>
                    <a:pt x="503555" y="712470"/>
                  </a:lnTo>
                  <a:lnTo>
                    <a:pt x="504558" y="713600"/>
                  </a:lnTo>
                  <a:lnTo>
                    <a:pt x="504583" y="713994"/>
                  </a:lnTo>
                  <a:lnTo>
                    <a:pt x="503555" y="716280"/>
                  </a:lnTo>
                  <a:lnTo>
                    <a:pt x="501269" y="716280"/>
                  </a:lnTo>
                  <a:lnTo>
                    <a:pt x="501269" y="717550"/>
                  </a:lnTo>
                  <a:lnTo>
                    <a:pt x="504698" y="716280"/>
                  </a:lnTo>
                  <a:lnTo>
                    <a:pt x="504698" y="717550"/>
                  </a:lnTo>
                  <a:lnTo>
                    <a:pt x="506984" y="717550"/>
                  </a:lnTo>
                  <a:lnTo>
                    <a:pt x="503555" y="720090"/>
                  </a:lnTo>
                  <a:lnTo>
                    <a:pt x="505841" y="720090"/>
                  </a:lnTo>
                  <a:lnTo>
                    <a:pt x="504685" y="722642"/>
                  </a:lnTo>
                  <a:lnTo>
                    <a:pt x="506984" y="718820"/>
                  </a:lnTo>
                  <a:lnTo>
                    <a:pt x="509270" y="721360"/>
                  </a:lnTo>
                  <a:lnTo>
                    <a:pt x="509270" y="718820"/>
                  </a:lnTo>
                  <a:lnTo>
                    <a:pt x="509270" y="717550"/>
                  </a:lnTo>
                  <a:lnTo>
                    <a:pt x="513842" y="716280"/>
                  </a:lnTo>
                  <a:lnTo>
                    <a:pt x="513842" y="717550"/>
                  </a:lnTo>
                  <a:lnTo>
                    <a:pt x="516128" y="717550"/>
                  </a:lnTo>
                  <a:lnTo>
                    <a:pt x="517271" y="718820"/>
                  </a:lnTo>
                  <a:lnTo>
                    <a:pt x="514972" y="722642"/>
                  </a:lnTo>
                  <a:lnTo>
                    <a:pt x="512699" y="720090"/>
                  </a:lnTo>
                  <a:lnTo>
                    <a:pt x="513842" y="717550"/>
                  </a:lnTo>
                  <a:lnTo>
                    <a:pt x="511556" y="718820"/>
                  </a:lnTo>
                  <a:lnTo>
                    <a:pt x="510413" y="720090"/>
                  </a:lnTo>
                  <a:lnTo>
                    <a:pt x="510413" y="722642"/>
                  </a:lnTo>
                  <a:lnTo>
                    <a:pt x="517271" y="725170"/>
                  </a:lnTo>
                  <a:lnTo>
                    <a:pt x="513842" y="727710"/>
                  </a:lnTo>
                  <a:lnTo>
                    <a:pt x="514985" y="728980"/>
                  </a:lnTo>
                  <a:lnTo>
                    <a:pt x="513842" y="730250"/>
                  </a:lnTo>
                  <a:lnTo>
                    <a:pt x="516128" y="730250"/>
                  </a:lnTo>
                  <a:lnTo>
                    <a:pt x="516128" y="727710"/>
                  </a:lnTo>
                  <a:lnTo>
                    <a:pt x="519557" y="727710"/>
                  </a:lnTo>
                  <a:lnTo>
                    <a:pt x="516128" y="730250"/>
                  </a:lnTo>
                  <a:lnTo>
                    <a:pt x="517271" y="731520"/>
                  </a:lnTo>
                  <a:lnTo>
                    <a:pt x="517271" y="734060"/>
                  </a:lnTo>
                  <a:lnTo>
                    <a:pt x="513842" y="737870"/>
                  </a:lnTo>
                  <a:lnTo>
                    <a:pt x="512699" y="740410"/>
                  </a:lnTo>
                  <a:lnTo>
                    <a:pt x="516128" y="739140"/>
                  </a:lnTo>
                  <a:lnTo>
                    <a:pt x="518414" y="737870"/>
                  </a:lnTo>
                  <a:lnTo>
                    <a:pt x="514985" y="739140"/>
                  </a:lnTo>
                  <a:lnTo>
                    <a:pt x="516128" y="737870"/>
                  </a:lnTo>
                  <a:lnTo>
                    <a:pt x="518414" y="736600"/>
                  </a:lnTo>
                  <a:lnTo>
                    <a:pt x="517271" y="735330"/>
                  </a:lnTo>
                  <a:lnTo>
                    <a:pt x="518414" y="735330"/>
                  </a:lnTo>
                  <a:lnTo>
                    <a:pt x="518414" y="736600"/>
                  </a:lnTo>
                  <a:lnTo>
                    <a:pt x="520700" y="736600"/>
                  </a:lnTo>
                  <a:lnTo>
                    <a:pt x="521462" y="735330"/>
                  </a:lnTo>
                  <a:lnTo>
                    <a:pt x="522986" y="732790"/>
                  </a:lnTo>
                  <a:lnTo>
                    <a:pt x="527431" y="732790"/>
                  </a:lnTo>
                  <a:lnTo>
                    <a:pt x="524129" y="739140"/>
                  </a:lnTo>
                  <a:lnTo>
                    <a:pt x="525272" y="739140"/>
                  </a:lnTo>
                  <a:lnTo>
                    <a:pt x="526415" y="737870"/>
                  </a:lnTo>
                  <a:lnTo>
                    <a:pt x="527431" y="735330"/>
                  </a:lnTo>
                  <a:lnTo>
                    <a:pt x="529717" y="735330"/>
                  </a:lnTo>
                  <a:lnTo>
                    <a:pt x="527291" y="739355"/>
                  </a:lnTo>
                  <a:lnTo>
                    <a:pt x="524129" y="744220"/>
                  </a:lnTo>
                  <a:lnTo>
                    <a:pt x="527431" y="742391"/>
                  </a:lnTo>
                  <a:lnTo>
                    <a:pt x="527431" y="740410"/>
                  </a:lnTo>
                  <a:lnTo>
                    <a:pt x="529717" y="740410"/>
                  </a:lnTo>
                  <a:lnTo>
                    <a:pt x="530987" y="741680"/>
                  </a:lnTo>
                  <a:lnTo>
                    <a:pt x="532003" y="741680"/>
                  </a:lnTo>
                  <a:lnTo>
                    <a:pt x="532003" y="744220"/>
                  </a:lnTo>
                  <a:lnTo>
                    <a:pt x="534289" y="744220"/>
                  </a:lnTo>
                  <a:lnTo>
                    <a:pt x="536575" y="741680"/>
                  </a:lnTo>
                  <a:lnTo>
                    <a:pt x="536575" y="744220"/>
                  </a:lnTo>
                  <a:lnTo>
                    <a:pt x="535432" y="744220"/>
                  </a:lnTo>
                  <a:lnTo>
                    <a:pt x="534289" y="746760"/>
                  </a:lnTo>
                  <a:lnTo>
                    <a:pt x="537718" y="746760"/>
                  </a:lnTo>
                  <a:lnTo>
                    <a:pt x="539953" y="744283"/>
                  </a:lnTo>
                  <a:lnTo>
                    <a:pt x="540004" y="742950"/>
                  </a:lnTo>
                  <a:lnTo>
                    <a:pt x="540004" y="741680"/>
                  </a:lnTo>
                  <a:lnTo>
                    <a:pt x="538861" y="742950"/>
                  </a:lnTo>
                  <a:lnTo>
                    <a:pt x="537718" y="741680"/>
                  </a:lnTo>
                  <a:lnTo>
                    <a:pt x="539419" y="740410"/>
                  </a:lnTo>
                  <a:lnTo>
                    <a:pt x="541147" y="739140"/>
                  </a:lnTo>
                  <a:lnTo>
                    <a:pt x="536575" y="739140"/>
                  </a:lnTo>
                  <a:lnTo>
                    <a:pt x="540004" y="737870"/>
                  </a:lnTo>
                  <a:lnTo>
                    <a:pt x="543433" y="739140"/>
                  </a:lnTo>
                  <a:lnTo>
                    <a:pt x="541147" y="741680"/>
                  </a:lnTo>
                  <a:lnTo>
                    <a:pt x="540004" y="744220"/>
                  </a:lnTo>
                  <a:lnTo>
                    <a:pt x="544576" y="745490"/>
                  </a:lnTo>
                  <a:lnTo>
                    <a:pt x="541147" y="749300"/>
                  </a:lnTo>
                  <a:lnTo>
                    <a:pt x="543433" y="753110"/>
                  </a:lnTo>
                  <a:lnTo>
                    <a:pt x="546862" y="749300"/>
                  </a:lnTo>
                  <a:lnTo>
                    <a:pt x="549148" y="749300"/>
                  </a:lnTo>
                  <a:lnTo>
                    <a:pt x="551434" y="749300"/>
                  </a:lnTo>
                  <a:lnTo>
                    <a:pt x="549148" y="751840"/>
                  </a:lnTo>
                  <a:lnTo>
                    <a:pt x="546862" y="753110"/>
                  </a:lnTo>
                  <a:lnTo>
                    <a:pt x="549148" y="753110"/>
                  </a:lnTo>
                  <a:lnTo>
                    <a:pt x="552577" y="751840"/>
                  </a:lnTo>
                  <a:lnTo>
                    <a:pt x="551434" y="755650"/>
                  </a:lnTo>
                  <a:lnTo>
                    <a:pt x="549148" y="753110"/>
                  </a:lnTo>
                  <a:lnTo>
                    <a:pt x="546862" y="755650"/>
                  </a:lnTo>
                  <a:lnTo>
                    <a:pt x="552577" y="756920"/>
                  </a:lnTo>
                  <a:lnTo>
                    <a:pt x="551434" y="762000"/>
                  </a:lnTo>
                  <a:lnTo>
                    <a:pt x="551815" y="762850"/>
                  </a:lnTo>
                  <a:lnTo>
                    <a:pt x="552577" y="762000"/>
                  </a:lnTo>
                  <a:lnTo>
                    <a:pt x="554863" y="762000"/>
                  </a:lnTo>
                  <a:lnTo>
                    <a:pt x="554863" y="760730"/>
                  </a:lnTo>
                  <a:lnTo>
                    <a:pt x="557149" y="760730"/>
                  </a:lnTo>
                  <a:lnTo>
                    <a:pt x="553720" y="768350"/>
                  </a:lnTo>
                  <a:lnTo>
                    <a:pt x="562864" y="765810"/>
                  </a:lnTo>
                  <a:lnTo>
                    <a:pt x="563880" y="769620"/>
                  </a:lnTo>
                  <a:lnTo>
                    <a:pt x="565150" y="767080"/>
                  </a:lnTo>
                  <a:lnTo>
                    <a:pt x="566166" y="767080"/>
                  </a:lnTo>
                  <a:lnTo>
                    <a:pt x="568452" y="765810"/>
                  </a:lnTo>
                  <a:lnTo>
                    <a:pt x="566166" y="769620"/>
                  </a:lnTo>
                  <a:lnTo>
                    <a:pt x="565150" y="772160"/>
                  </a:lnTo>
                  <a:lnTo>
                    <a:pt x="566166" y="772160"/>
                  </a:lnTo>
                  <a:lnTo>
                    <a:pt x="567436" y="770890"/>
                  </a:lnTo>
                  <a:lnTo>
                    <a:pt x="568452" y="770890"/>
                  </a:lnTo>
                  <a:lnTo>
                    <a:pt x="568452" y="773430"/>
                  </a:lnTo>
                  <a:lnTo>
                    <a:pt x="574167" y="773430"/>
                  </a:lnTo>
                  <a:lnTo>
                    <a:pt x="571881" y="778510"/>
                  </a:lnTo>
                  <a:lnTo>
                    <a:pt x="573024" y="777240"/>
                  </a:lnTo>
                  <a:lnTo>
                    <a:pt x="574167" y="777240"/>
                  </a:lnTo>
                  <a:lnTo>
                    <a:pt x="575310" y="775970"/>
                  </a:lnTo>
                  <a:lnTo>
                    <a:pt x="576453" y="781050"/>
                  </a:lnTo>
                  <a:lnTo>
                    <a:pt x="577596" y="779780"/>
                  </a:lnTo>
                  <a:lnTo>
                    <a:pt x="582168" y="781050"/>
                  </a:lnTo>
                  <a:lnTo>
                    <a:pt x="583298" y="779780"/>
                  </a:lnTo>
                  <a:lnTo>
                    <a:pt x="584454" y="778510"/>
                  </a:lnTo>
                  <a:lnTo>
                    <a:pt x="585597" y="777240"/>
                  </a:lnTo>
                  <a:lnTo>
                    <a:pt x="583311" y="781050"/>
                  </a:lnTo>
                  <a:lnTo>
                    <a:pt x="587590" y="777240"/>
                  </a:lnTo>
                  <a:lnTo>
                    <a:pt x="589026" y="775970"/>
                  </a:lnTo>
                  <a:lnTo>
                    <a:pt x="587883" y="779780"/>
                  </a:lnTo>
                  <a:lnTo>
                    <a:pt x="584454" y="782320"/>
                  </a:lnTo>
                  <a:lnTo>
                    <a:pt x="586740" y="782320"/>
                  </a:lnTo>
                  <a:lnTo>
                    <a:pt x="586740" y="783590"/>
                  </a:lnTo>
                  <a:lnTo>
                    <a:pt x="584454" y="783590"/>
                  </a:lnTo>
                  <a:lnTo>
                    <a:pt x="584454" y="784860"/>
                  </a:lnTo>
                  <a:lnTo>
                    <a:pt x="586740" y="786130"/>
                  </a:lnTo>
                  <a:lnTo>
                    <a:pt x="586740" y="784860"/>
                  </a:lnTo>
                  <a:lnTo>
                    <a:pt x="589026" y="786130"/>
                  </a:lnTo>
                  <a:lnTo>
                    <a:pt x="587883" y="787400"/>
                  </a:lnTo>
                  <a:lnTo>
                    <a:pt x="590448" y="786447"/>
                  </a:lnTo>
                  <a:lnTo>
                    <a:pt x="590169" y="786130"/>
                  </a:lnTo>
                  <a:lnTo>
                    <a:pt x="591312" y="784860"/>
                  </a:lnTo>
                  <a:lnTo>
                    <a:pt x="592455" y="783590"/>
                  </a:lnTo>
                  <a:lnTo>
                    <a:pt x="594741" y="782320"/>
                  </a:lnTo>
                  <a:lnTo>
                    <a:pt x="595884" y="783590"/>
                  </a:lnTo>
                  <a:lnTo>
                    <a:pt x="595884" y="786130"/>
                  </a:lnTo>
                  <a:lnTo>
                    <a:pt x="591489" y="787349"/>
                  </a:lnTo>
                  <a:lnTo>
                    <a:pt x="592455" y="793750"/>
                  </a:lnTo>
                  <a:lnTo>
                    <a:pt x="598170" y="786130"/>
                  </a:lnTo>
                  <a:lnTo>
                    <a:pt x="600456" y="786130"/>
                  </a:lnTo>
                  <a:lnTo>
                    <a:pt x="599186" y="789940"/>
                  </a:lnTo>
                  <a:lnTo>
                    <a:pt x="600456" y="791210"/>
                  </a:lnTo>
                  <a:lnTo>
                    <a:pt x="601459" y="789940"/>
                  </a:lnTo>
                  <a:lnTo>
                    <a:pt x="601472" y="788670"/>
                  </a:lnTo>
                  <a:lnTo>
                    <a:pt x="602742" y="788670"/>
                  </a:lnTo>
                  <a:lnTo>
                    <a:pt x="601472" y="791210"/>
                  </a:lnTo>
                  <a:lnTo>
                    <a:pt x="605358" y="788670"/>
                  </a:lnTo>
                  <a:lnTo>
                    <a:pt x="607314" y="787400"/>
                  </a:lnTo>
                  <a:lnTo>
                    <a:pt x="607301" y="789940"/>
                  </a:lnTo>
                  <a:lnTo>
                    <a:pt x="605028" y="792480"/>
                  </a:lnTo>
                  <a:lnTo>
                    <a:pt x="601472" y="793750"/>
                  </a:lnTo>
                  <a:lnTo>
                    <a:pt x="599186" y="795020"/>
                  </a:lnTo>
                  <a:lnTo>
                    <a:pt x="603758" y="793750"/>
                  </a:lnTo>
                  <a:lnTo>
                    <a:pt x="608330" y="793750"/>
                  </a:lnTo>
                  <a:lnTo>
                    <a:pt x="603758" y="797560"/>
                  </a:lnTo>
                  <a:lnTo>
                    <a:pt x="610933" y="801370"/>
                  </a:lnTo>
                  <a:lnTo>
                    <a:pt x="617474" y="805180"/>
                  </a:lnTo>
                  <a:lnTo>
                    <a:pt x="624001" y="810260"/>
                  </a:lnTo>
                  <a:lnTo>
                    <a:pt x="628904" y="813727"/>
                  </a:lnTo>
                  <a:lnTo>
                    <a:pt x="628904" y="812800"/>
                  </a:lnTo>
                  <a:lnTo>
                    <a:pt x="631190" y="810260"/>
                  </a:lnTo>
                  <a:lnTo>
                    <a:pt x="628904" y="810260"/>
                  </a:lnTo>
                  <a:lnTo>
                    <a:pt x="632333" y="808990"/>
                  </a:lnTo>
                  <a:lnTo>
                    <a:pt x="633476" y="808990"/>
                  </a:lnTo>
                  <a:lnTo>
                    <a:pt x="631190" y="811530"/>
                  </a:lnTo>
                  <a:lnTo>
                    <a:pt x="631190" y="812380"/>
                  </a:lnTo>
                  <a:lnTo>
                    <a:pt x="632333" y="811530"/>
                  </a:lnTo>
                  <a:lnTo>
                    <a:pt x="631952" y="812800"/>
                  </a:lnTo>
                  <a:lnTo>
                    <a:pt x="633476" y="812800"/>
                  </a:lnTo>
                  <a:lnTo>
                    <a:pt x="633476" y="811530"/>
                  </a:lnTo>
                  <a:lnTo>
                    <a:pt x="635762" y="810260"/>
                  </a:lnTo>
                  <a:lnTo>
                    <a:pt x="636905" y="810260"/>
                  </a:lnTo>
                  <a:lnTo>
                    <a:pt x="636905" y="812800"/>
                  </a:lnTo>
                  <a:lnTo>
                    <a:pt x="635762" y="814070"/>
                  </a:lnTo>
                  <a:lnTo>
                    <a:pt x="634619" y="814070"/>
                  </a:lnTo>
                  <a:lnTo>
                    <a:pt x="631190" y="815340"/>
                  </a:lnTo>
                  <a:lnTo>
                    <a:pt x="632333" y="815340"/>
                  </a:lnTo>
                  <a:lnTo>
                    <a:pt x="632333" y="817880"/>
                  </a:lnTo>
                  <a:lnTo>
                    <a:pt x="638175" y="816241"/>
                  </a:lnTo>
                  <a:lnTo>
                    <a:pt x="635762" y="815340"/>
                  </a:lnTo>
                  <a:lnTo>
                    <a:pt x="638048" y="811530"/>
                  </a:lnTo>
                  <a:lnTo>
                    <a:pt x="640334" y="812800"/>
                  </a:lnTo>
                  <a:lnTo>
                    <a:pt x="640334" y="815340"/>
                  </a:lnTo>
                  <a:lnTo>
                    <a:pt x="640664" y="815530"/>
                  </a:lnTo>
                  <a:lnTo>
                    <a:pt x="641350" y="815340"/>
                  </a:lnTo>
                  <a:lnTo>
                    <a:pt x="641070" y="815759"/>
                  </a:lnTo>
                  <a:lnTo>
                    <a:pt x="642620" y="816610"/>
                  </a:lnTo>
                  <a:lnTo>
                    <a:pt x="642620" y="815340"/>
                  </a:lnTo>
                  <a:lnTo>
                    <a:pt x="649478" y="814070"/>
                  </a:lnTo>
                  <a:lnTo>
                    <a:pt x="645922" y="819150"/>
                  </a:lnTo>
                  <a:lnTo>
                    <a:pt x="648208" y="820420"/>
                  </a:lnTo>
                  <a:lnTo>
                    <a:pt x="651764" y="816610"/>
                  </a:lnTo>
                  <a:lnTo>
                    <a:pt x="651764" y="820420"/>
                  </a:lnTo>
                  <a:lnTo>
                    <a:pt x="653923" y="819150"/>
                  </a:lnTo>
                  <a:lnTo>
                    <a:pt x="656209" y="817880"/>
                  </a:lnTo>
                  <a:lnTo>
                    <a:pt x="656209" y="816610"/>
                  </a:lnTo>
                  <a:lnTo>
                    <a:pt x="656209" y="815340"/>
                  </a:lnTo>
                  <a:lnTo>
                    <a:pt x="659638" y="814070"/>
                  </a:lnTo>
                  <a:lnTo>
                    <a:pt x="657352" y="816610"/>
                  </a:lnTo>
                  <a:lnTo>
                    <a:pt x="660781" y="815340"/>
                  </a:lnTo>
                  <a:lnTo>
                    <a:pt x="660781" y="817880"/>
                  </a:lnTo>
                  <a:lnTo>
                    <a:pt x="658495" y="820420"/>
                  </a:lnTo>
                  <a:lnTo>
                    <a:pt x="658495" y="819150"/>
                  </a:lnTo>
                  <a:lnTo>
                    <a:pt x="656209" y="822960"/>
                  </a:lnTo>
                  <a:lnTo>
                    <a:pt x="659638" y="820420"/>
                  </a:lnTo>
                  <a:lnTo>
                    <a:pt x="659638" y="821690"/>
                  </a:lnTo>
                  <a:lnTo>
                    <a:pt x="663067" y="820420"/>
                  </a:lnTo>
                  <a:lnTo>
                    <a:pt x="664210" y="817880"/>
                  </a:lnTo>
                  <a:lnTo>
                    <a:pt x="665353" y="817880"/>
                  </a:lnTo>
                  <a:lnTo>
                    <a:pt x="667639" y="815340"/>
                  </a:lnTo>
                  <a:lnTo>
                    <a:pt x="664210" y="815340"/>
                  </a:lnTo>
                  <a:lnTo>
                    <a:pt x="666496" y="812800"/>
                  </a:lnTo>
                  <a:lnTo>
                    <a:pt x="660781" y="814070"/>
                  </a:lnTo>
                  <a:lnTo>
                    <a:pt x="661352" y="811530"/>
                  </a:lnTo>
                  <a:lnTo>
                    <a:pt x="661924" y="808990"/>
                  </a:lnTo>
                  <a:lnTo>
                    <a:pt x="657352" y="808990"/>
                  </a:lnTo>
                  <a:lnTo>
                    <a:pt x="661924" y="803910"/>
                  </a:lnTo>
                  <a:lnTo>
                    <a:pt x="660641" y="804125"/>
                  </a:lnTo>
                  <a:lnTo>
                    <a:pt x="661263" y="803148"/>
                  </a:lnTo>
                  <a:lnTo>
                    <a:pt x="659777" y="804252"/>
                  </a:lnTo>
                  <a:lnTo>
                    <a:pt x="656209" y="804824"/>
                  </a:lnTo>
                  <a:lnTo>
                    <a:pt x="656209" y="806450"/>
                  </a:lnTo>
                  <a:lnTo>
                    <a:pt x="657352" y="807720"/>
                  </a:lnTo>
                  <a:lnTo>
                    <a:pt x="653923" y="810260"/>
                  </a:lnTo>
                  <a:lnTo>
                    <a:pt x="654304" y="808990"/>
                  </a:lnTo>
                  <a:lnTo>
                    <a:pt x="655066" y="806450"/>
                  </a:lnTo>
                  <a:lnTo>
                    <a:pt x="652780" y="807720"/>
                  </a:lnTo>
                  <a:lnTo>
                    <a:pt x="655066" y="805180"/>
                  </a:lnTo>
                  <a:lnTo>
                    <a:pt x="655256" y="804976"/>
                  </a:lnTo>
                  <a:lnTo>
                    <a:pt x="653923" y="805180"/>
                  </a:lnTo>
                  <a:lnTo>
                    <a:pt x="653923" y="803910"/>
                  </a:lnTo>
                  <a:lnTo>
                    <a:pt x="652780" y="805180"/>
                  </a:lnTo>
                  <a:lnTo>
                    <a:pt x="651764" y="806450"/>
                  </a:lnTo>
                  <a:lnTo>
                    <a:pt x="651764" y="807720"/>
                  </a:lnTo>
                  <a:lnTo>
                    <a:pt x="649478" y="807720"/>
                  </a:lnTo>
                  <a:lnTo>
                    <a:pt x="648208" y="808990"/>
                  </a:lnTo>
                  <a:lnTo>
                    <a:pt x="648970" y="807720"/>
                  </a:lnTo>
                  <a:lnTo>
                    <a:pt x="649859" y="806234"/>
                  </a:lnTo>
                  <a:lnTo>
                    <a:pt x="649478" y="806450"/>
                  </a:lnTo>
                  <a:lnTo>
                    <a:pt x="650240" y="805611"/>
                  </a:lnTo>
                  <a:lnTo>
                    <a:pt x="650494" y="805180"/>
                  </a:lnTo>
                  <a:lnTo>
                    <a:pt x="649351" y="806450"/>
                  </a:lnTo>
                  <a:lnTo>
                    <a:pt x="648208" y="807720"/>
                  </a:lnTo>
                  <a:lnTo>
                    <a:pt x="647192" y="806450"/>
                  </a:lnTo>
                  <a:lnTo>
                    <a:pt x="648208" y="805180"/>
                  </a:lnTo>
                  <a:lnTo>
                    <a:pt x="648208" y="803910"/>
                  </a:lnTo>
                  <a:lnTo>
                    <a:pt x="647192" y="803910"/>
                  </a:lnTo>
                  <a:lnTo>
                    <a:pt x="648208" y="801370"/>
                  </a:lnTo>
                  <a:lnTo>
                    <a:pt x="652780" y="801370"/>
                  </a:lnTo>
                  <a:lnTo>
                    <a:pt x="652780" y="797560"/>
                  </a:lnTo>
                  <a:lnTo>
                    <a:pt x="650494" y="798830"/>
                  </a:lnTo>
                  <a:lnTo>
                    <a:pt x="651764" y="795020"/>
                  </a:lnTo>
                  <a:lnTo>
                    <a:pt x="650494" y="795020"/>
                  </a:lnTo>
                  <a:lnTo>
                    <a:pt x="650494" y="796290"/>
                  </a:lnTo>
                  <a:lnTo>
                    <a:pt x="649478" y="796290"/>
                  </a:lnTo>
                  <a:lnTo>
                    <a:pt x="649478" y="798830"/>
                  </a:lnTo>
                  <a:lnTo>
                    <a:pt x="648208" y="798830"/>
                  </a:lnTo>
                  <a:lnTo>
                    <a:pt x="647192" y="801370"/>
                  </a:lnTo>
                  <a:lnTo>
                    <a:pt x="645922" y="801370"/>
                  </a:lnTo>
                  <a:lnTo>
                    <a:pt x="645922" y="805180"/>
                  </a:lnTo>
                  <a:lnTo>
                    <a:pt x="643636" y="808990"/>
                  </a:lnTo>
                  <a:lnTo>
                    <a:pt x="640334" y="810260"/>
                  </a:lnTo>
                  <a:lnTo>
                    <a:pt x="640842" y="808990"/>
                  </a:lnTo>
                  <a:lnTo>
                    <a:pt x="641350" y="807720"/>
                  </a:lnTo>
                  <a:lnTo>
                    <a:pt x="641350" y="806450"/>
                  </a:lnTo>
                  <a:lnTo>
                    <a:pt x="644906" y="805180"/>
                  </a:lnTo>
                  <a:lnTo>
                    <a:pt x="645922" y="805180"/>
                  </a:lnTo>
                  <a:lnTo>
                    <a:pt x="645922" y="801370"/>
                  </a:lnTo>
                  <a:lnTo>
                    <a:pt x="644906" y="801370"/>
                  </a:lnTo>
                  <a:lnTo>
                    <a:pt x="645922" y="798830"/>
                  </a:lnTo>
                  <a:lnTo>
                    <a:pt x="643636" y="798830"/>
                  </a:lnTo>
                  <a:lnTo>
                    <a:pt x="644906" y="796290"/>
                  </a:lnTo>
                  <a:lnTo>
                    <a:pt x="642620" y="795020"/>
                  </a:lnTo>
                  <a:lnTo>
                    <a:pt x="640334" y="795020"/>
                  </a:lnTo>
                  <a:lnTo>
                    <a:pt x="640334" y="796290"/>
                  </a:lnTo>
                  <a:lnTo>
                    <a:pt x="639191" y="796290"/>
                  </a:lnTo>
                  <a:lnTo>
                    <a:pt x="639191" y="797560"/>
                  </a:lnTo>
                  <a:lnTo>
                    <a:pt x="635762" y="801370"/>
                  </a:lnTo>
                  <a:lnTo>
                    <a:pt x="634619" y="801370"/>
                  </a:lnTo>
                  <a:lnTo>
                    <a:pt x="635762" y="800100"/>
                  </a:lnTo>
                  <a:lnTo>
                    <a:pt x="635762" y="798830"/>
                  </a:lnTo>
                  <a:lnTo>
                    <a:pt x="636905" y="797560"/>
                  </a:lnTo>
                  <a:lnTo>
                    <a:pt x="639191" y="797560"/>
                  </a:lnTo>
                  <a:lnTo>
                    <a:pt x="639191" y="796290"/>
                  </a:lnTo>
                  <a:lnTo>
                    <a:pt x="638048" y="796290"/>
                  </a:lnTo>
                  <a:lnTo>
                    <a:pt x="639191" y="793750"/>
                  </a:lnTo>
                  <a:lnTo>
                    <a:pt x="638048" y="793750"/>
                  </a:lnTo>
                  <a:lnTo>
                    <a:pt x="633476" y="796290"/>
                  </a:lnTo>
                  <a:lnTo>
                    <a:pt x="634619" y="793750"/>
                  </a:lnTo>
                  <a:lnTo>
                    <a:pt x="636892" y="791210"/>
                  </a:lnTo>
                  <a:lnTo>
                    <a:pt x="639191" y="788670"/>
                  </a:lnTo>
                  <a:lnTo>
                    <a:pt x="636905" y="789940"/>
                  </a:lnTo>
                  <a:lnTo>
                    <a:pt x="635762" y="791210"/>
                  </a:lnTo>
                  <a:lnTo>
                    <a:pt x="635914" y="790486"/>
                  </a:lnTo>
                  <a:lnTo>
                    <a:pt x="632333" y="792480"/>
                  </a:lnTo>
                  <a:lnTo>
                    <a:pt x="634606" y="789940"/>
                  </a:lnTo>
                  <a:lnTo>
                    <a:pt x="634707" y="787349"/>
                  </a:lnTo>
                  <a:lnTo>
                    <a:pt x="636905" y="786130"/>
                  </a:lnTo>
                  <a:lnTo>
                    <a:pt x="635914" y="790486"/>
                  </a:lnTo>
                  <a:lnTo>
                    <a:pt x="636892" y="789940"/>
                  </a:lnTo>
                  <a:lnTo>
                    <a:pt x="639191" y="787400"/>
                  </a:lnTo>
                  <a:lnTo>
                    <a:pt x="639191" y="784860"/>
                  </a:lnTo>
                  <a:lnTo>
                    <a:pt x="635762" y="786130"/>
                  </a:lnTo>
                  <a:lnTo>
                    <a:pt x="635190" y="784860"/>
                  </a:lnTo>
                  <a:lnTo>
                    <a:pt x="634619" y="783590"/>
                  </a:lnTo>
                  <a:lnTo>
                    <a:pt x="639191" y="781050"/>
                  </a:lnTo>
                  <a:lnTo>
                    <a:pt x="632333" y="781050"/>
                  </a:lnTo>
                  <a:lnTo>
                    <a:pt x="632333" y="778510"/>
                  </a:lnTo>
                  <a:lnTo>
                    <a:pt x="635762" y="777240"/>
                  </a:lnTo>
                  <a:lnTo>
                    <a:pt x="640334" y="779780"/>
                  </a:lnTo>
                  <a:lnTo>
                    <a:pt x="642620" y="777240"/>
                  </a:lnTo>
                  <a:lnTo>
                    <a:pt x="643763" y="775970"/>
                  </a:lnTo>
                  <a:lnTo>
                    <a:pt x="644906" y="774700"/>
                  </a:lnTo>
                  <a:lnTo>
                    <a:pt x="645922" y="774700"/>
                  </a:lnTo>
                  <a:lnTo>
                    <a:pt x="645922" y="775970"/>
                  </a:lnTo>
                  <a:lnTo>
                    <a:pt x="644906" y="777240"/>
                  </a:lnTo>
                  <a:lnTo>
                    <a:pt x="643636" y="777240"/>
                  </a:lnTo>
                  <a:lnTo>
                    <a:pt x="642620" y="778510"/>
                  </a:lnTo>
                  <a:lnTo>
                    <a:pt x="642620" y="779780"/>
                  </a:lnTo>
                  <a:lnTo>
                    <a:pt x="645922" y="779780"/>
                  </a:lnTo>
                  <a:lnTo>
                    <a:pt x="643293" y="781050"/>
                  </a:lnTo>
                  <a:lnTo>
                    <a:pt x="645922" y="781050"/>
                  </a:lnTo>
                  <a:lnTo>
                    <a:pt x="645922" y="782320"/>
                  </a:lnTo>
                  <a:lnTo>
                    <a:pt x="644906" y="782320"/>
                  </a:lnTo>
                  <a:lnTo>
                    <a:pt x="644906" y="783590"/>
                  </a:lnTo>
                  <a:lnTo>
                    <a:pt x="649478" y="783590"/>
                  </a:lnTo>
                  <a:lnTo>
                    <a:pt x="652780" y="781050"/>
                  </a:lnTo>
                  <a:lnTo>
                    <a:pt x="649478" y="781050"/>
                  </a:lnTo>
                  <a:lnTo>
                    <a:pt x="650494" y="779780"/>
                  </a:lnTo>
                  <a:lnTo>
                    <a:pt x="653923" y="779780"/>
                  </a:lnTo>
                  <a:lnTo>
                    <a:pt x="652780" y="781050"/>
                  </a:lnTo>
                  <a:lnTo>
                    <a:pt x="651764" y="782320"/>
                  </a:lnTo>
                  <a:lnTo>
                    <a:pt x="651764" y="783590"/>
                  </a:lnTo>
                  <a:lnTo>
                    <a:pt x="649478" y="783590"/>
                  </a:lnTo>
                  <a:lnTo>
                    <a:pt x="648208" y="784860"/>
                  </a:lnTo>
                  <a:lnTo>
                    <a:pt x="651764" y="784860"/>
                  </a:lnTo>
                  <a:lnTo>
                    <a:pt x="652780" y="787400"/>
                  </a:lnTo>
                  <a:lnTo>
                    <a:pt x="653923" y="788670"/>
                  </a:lnTo>
                  <a:lnTo>
                    <a:pt x="651649" y="793750"/>
                  </a:lnTo>
                  <a:lnTo>
                    <a:pt x="654278" y="794727"/>
                  </a:lnTo>
                  <a:lnTo>
                    <a:pt x="656971" y="792480"/>
                  </a:lnTo>
                  <a:lnTo>
                    <a:pt x="658495" y="791210"/>
                  </a:lnTo>
                  <a:lnTo>
                    <a:pt x="655066" y="792480"/>
                  </a:lnTo>
                  <a:lnTo>
                    <a:pt x="655066" y="791210"/>
                  </a:lnTo>
                  <a:lnTo>
                    <a:pt x="653923" y="789940"/>
                  </a:lnTo>
                  <a:lnTo>
                    <a:pt x="657352" y="787400"/>
                  </a:lnTo>
                  <a:lnTo>
                    <a:pt x="656209" y="791210"/>
                  </a:lnTo>
                  <a:lnTo>
                    <a:pt x="659638" y="787400"/>
                  </a:lnTo>
                  <a:lnTo>
                    <a:pt x="658672" y="789940"/>
                  </a:lnTo>
                  <a:lnTo>
                    <a:pt x="661885" y="789940"/>
                  </a:lnTo>
                  <a:lnTo>
                    <a:pt x="659638" y="792480"/>
                  </a:lnTo>
                  <a:lnTo>
                    <a:pt x="665340" y="789940"/>
                  </a:lnTo>
                  <a:lnTo>
                    <a:pt x="664210" y="793750"/>
                  </a:lnTo>
                  <a:lnTo>
                    <a:pt x="667639" y="793750"/>
                  </a:lnTo>
                  <a:lnTo>
                    <a:pt x="667639" y="791210"/>
                  </a:lnTo>
                  <a:lnTo>
                    <a:pt x="666496" y="791210"/>
                  </a:lnTo>
                  <a:lnTo>
                    <a:pt x="669912" y="789940"/>
                  </a:lnTo>
                  <a:lnTo>
                    <a:pt x="668782" y="792480"/>
                  </a:lnTo>
                  <a:lnTo>
                    <a:pt x="672198" y="789940"/>
                  </a:lnTo>
                  <a:lnTo>
                    <a:pt x="673354" y="788670"/>
                  </a:lnTo>
                  <a:lnTo>
                    <a:pt x="669925" y="792480"/>
                  </a:lnTo>
                  <a:lnTo>
                    <a:pt x="673341" y="789940"/>
                  </a:lnTo>
                  <a:lnTo>
                    <a:pt x="671068" y="793750"/>
                  </a:lnTo>
                  <a:lnTo>
                    <a:pt x="669925" y="797560"/>
                  </a:lnTo>
                  <a:lnTo>
                    <a:pt x="674497" y="795020"/>
                  </a:lnTo>
                  <a:lnTo>
                    <a:pt x="676783" y="792480"/>
                  </a:lnTo>
                  <a:lnTo>
                    <a:pt x="677926" y="793750"/>
                  </a:lnTo>
                  <a:lnTo>
                    <a:pt x="675640" y="795020"/>
                  </a:lnTo>
                  <a:lnTo>
                    <a:pt x="675640" y="797560"/>
                  </a:lnTo>
                  <a:lnTo>
                    <a:pt x="681355" y="793750"/>
                  </a:lnTo>
                  <a:lnTo>
                    <a:pt x="679069" y="798830"/>
                  </a:lnTo>
                  <a:lnTo>
                    <a:pt x="684657" y="795020"/>
                  </a:lnTo>
                  <a:lnTo>
                    <a:pt x="684657" y="797560"/>
                  </a:lnTo>
                  <a:lnTo>
                    <a:pt x="688936" y="795655"/>
                  </a:lnTo>
                  <a:lnTo>
                    <a:pt x="689800" y="795020"/>
                  </a:lnTo>
                  <a:lnTo>
                    <a:pt x="691515" y="793750"/>
                  </a:lnTo>
                  <a:lnTo>
                    <a:pt x="693801" y="793750"/>
                  </a:lnTo>
                  <a:lnTo>
                    <a:pt x="699516" y="792480"/>
                  </a:lnTo>
                  <a:lnTo>
                    <a:pt x="698373" y="793750"/>
                  </a:lnTo>
                  <a:lnTo>
                    <a:pt x="702945" y="792480"/>
                  </a:lnTo>
                  <a:lnTo>
                    <a:pt x="701802" y="793750"/>
                  </a:lnTo>
                  <a:lnTo>
                    <a:pt x="698373" y="796290"/>
                  </a:lnTo>
                  <a:lnTo>
                    <a:pt x="699516" y="793750"/>
                  </a:lnTo>
                  <a:lnTo>
                    <a:pt x="697230" y="795020"/>
                  </a:lnTo>
                  <a:lnTo>
                    <a:pt x="694944" y="796290"/>
                  </a:lnTo>
                  <a:lnTo>
                    <a:pt x="697230" y="796290"/>
                  </a:lnTo>
                  <a:lnTo>
                    <a:pt x="696087" y="798830"/>
                  </a:lnTo>
                  <a:lnTo>
                    <a:pt x="698373" y="797560"/>
                  </a:lnTo>
                  <a:lnTo>
                    <a:pt x="697230" y="800100"/>
                  </a:lnTo>
                  <a:lnTo>
                    <a:pt x="698944" y="797560"/>
                  </a:lnTo>
                  <a:lnTo>
                    <a:pt x="700659" y="795020"/>
                  </a:lnTo>
                  <a:lnTo>
                    <a:pt x="704088" y="795020"/>
                  </a:lnTo>
                  <a:lnTo>
                    <a:pt x="704088" y="793750"/>
                  </a:lnTo>
                  <a:lnTo>
                    <a:pt x="707517" y="792480"/>
                  </a:lnTo>
                  <a:lnTo>
                    <a:pt x="705231" y="795020"/>
                  </a:lnTo>
                  <a:lnTo>
                    <a:pt x="711987" y="792518"/>
                  </a:lnTo>
                  <a:lnTo>
                    <a:pt x="713105" y="791210"/>
                  </a:lnTo>
                  <a:close/>
                </a:path>
                <a:path w="713739" h="951864">
                  <a:moveTo>
                    <a:pt x="713232" y="796163"/>
                  </a:moveTo>
                  <a:lnTo>
                    <a:pt x="709549" y="798449"/>
                  </a:lnTo>
                  <a:lnTo>
                    <a:pt x="707771" y="800608"/>
                  </a:lnTo>
                  <a:lnTo>
                    <a:pt x="704215" y="803021"/>
                  </a:lnTo>
                  <a:lnTo>
                    <a:pt x="709549" y="805180"/>
                  </a:lnTo>
                  <a:lnTo>
                    <a:pt x="713232" y="798449"/>
                  </a:lnTo>
                  <a:lnTo>
                    <a:pt x="709549" y="800608"/>
                  </a:lnTo>
                  <a:lnTo>
                    <a:pt x="713232" y="796163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48383" y="2059177"/>
              <a:ext cx="483234" cy="381635"/>
            </a:xfrm>
            <a:custGeom>
              <a:avLst/>
              <a:gdLst/>
              <a:ahLst/>
              <a:cxnLst/>
              <a:rect l="l" t="t" r="r" b="b"/>
              <a:pathLst>
                <a:path w="483235" h="381635">
                  <a:moveTo>
                    <a:pt x="4445" y="247142"/>
                  </a:moveTo>
                  <a:lnTo>
                    <a:pt x="2921" y="248158"/>
                  </a:lnTo>
                  <a:lnTo>
                    <a:pt x="1397" y="248158"/>
                  </a:lnTo>
                  <a:lnTo>
                    <a:pt x="1397" y="248920"/>
                  </a:lnTo>
                  <a:lnTo>
                    <a:pt x="0" y="248920"/>
                  </a:lnTo>
                  <a:lnTo>
                    <a:pt x="1397" y="249936"/>
                  </a:lnTo>
                  <a:lnTo>
                    <a:pt x="4445" y="250532"/>
                  </a:lnTo>
                  <a:lnTo>
                    <a:pt x="4445" y="247142"/>
                  </a:lnTo>
                  <a:close/>
                </a:path>
                <a:path w="483235" h="381635">
                  <a:moveTo>
                    <a:pt x="5969" y="250825"/>
                  </a:moveTo>
                  <a:lnTo>
                    <a:pt x="4445" y="250532"/>
                  </a:lnTo>
                  <a:lnTo>
                    <a:pt x="4445" y="250825"/>
                  </a:lnTo>
                  <a:lnTo>
                    <a:pt x="5689" y="251079"/>
                  </a:lnTo>
                  <a:lnTo>
                    <a:pt x="5969" y="250825"/>
                  </a:lnTo>
                  <a:close/>
                </a:path>
                <a:path w="483235" h="381635">
                  <a:moveTo>
                    <a:pt x="9017" y="251714"/>
                  </a:moveTo>
                  <a:lnTo>
                    <a:pt x="5689" y="251079"/>
                  </a:lnTo>
                  <a:lnTo>
                    <a:pt x="2921" y="253492"/>
                  </a:lnTo>
                  <a:lnTo>
                    <a:pt x="5969" y="253492"/>
                  </a:lnTo>
                  <a:lnTo>
                    <a:pt x="5969" y="255397"/>
                  </a:lnTo>
                  <a:lnTo>
                    <a:pt x="7493" y="256286"/>
                  </a:lnTo>
                  <a:lnTo>
                    <a:pt x="9017" y="251714"/>
                  </a:lnTo>
                  <a:close/>
                </a:path>
                <a:path w="483235" h="381635">
                  <a:moveTo>
                    <a:pt x="197383" y="5499"/>
                  </a:moveTo>
                  <a:lnTo>
                    <a:pt x="191897" y="9144"/>
                  </a:lnTo>
                  <a:lnTo>
                    <a:pt x="196977" y="7620"/>
                  </a:lnTo>
                  <a:lnTo>
                    <a:pt x="196977" y="6096"/>
                  </a:lnTo>
                  <a:lnTo>
                    <a:pt x="197383" y="5499"/>
                  </a:lnTo>
                  <a:close/>
                </a:path>
                <a:path w="483235" h="381635">
                  <a:moveTo>
                    <a:pt x="198755" y="4572"/>
                  </a:moveTo>
                  <a:lnTo>
                    <a:pt x="197993" y="4572"/>
                  </a:lnTo>
                  <a:lnTo>
                    <a:pt x="197383" y="5499"/>
                  </a:lnTo>
                  <a:lnTo>
                    <a:pt x="198755" y="4572"/>
                  </a:lnTo>
                  <a:close/>
                </a:path>
                <a:path w="483235" h="381635">
                  <a:moveTo>
                    <a:pt x="200406" y="3479"/>
                  </a:moveTo>
                  <a:lnTo>
                    <a:pt x="198755" y="4572"/>
                  </a:lnTo>
                  <a:lnTo>
                    <a:pt x="200025" y="4572"/>
                  </a:lnTo>
                  <a:lnTo>
                    <a:pt x="200406" y="3479"/>
                  </a:lnTo>
                  <a:close/>
                </a:path>
                <a:path w="483235" h="381635">
                  <a:moveTo>
                    <a:pt x="201041" y="3048"/>
                  </a:moveTo>
                  <a:lnTo>
                    <a:pt x="200545" y="3048"/>
                  </a:lnTo>
                  <a:lnTo>
                    <a:pt x="200406" y="3479"/>
                  </a:lnTo>
                  <a:lnTo>
                    <a:pt x="201041" y="3048"/>
                  </a:lnTo>
                  <a:close/>
                </a:path>
                <a:path w="483235" h="381635">
                  <a:moveTo>
                    <a:pt x="201041" y="1651"/>
                  </a:moveTo>
                  <a:lnTo>
                    <a:pt x="200025" y="0"/>
                  </a:lnTo>
                  <a:lnTo>
                    <a:pt x="197993" y="3048"/>
                  </a:lnTo>
                  <a:lnTo>
                    <a:pt x="200545" y="3048"/>
                  </a:lnTo>
                  <a:lnTo>
                    <a:pt x="201041" y="1651"/>
                  </a:lnTo>
                  <a:close/>
                </a:path>
                <a:path w="483235" h="381635">
                  <a:moveTo>
                    <a:pt x="213868" y="13716"/>
                  </a:moveTo>
                  <a:lnTo>
                    <a:pt x="210185" y="13716"/>
                  </a:lnTo>
                  <a:lnTo>
                    <a:pt x="210185" y="18161"/>
                  </a:lnTo>
                  <a:lnTo>
                    <a:pt x="213868" y="18161"/>
                  </a:lnTo>
                  <a:lnTo>
                    <a:pt x="213868" y="13716"/>
                  </a:lnTo>
                  <a:close/>
                </a:path>
                <a:path w="483235" h="381635">
                  <a:moveTo>
                    <a:pt x="216484" y="11557"/>
                  </a:moveTo>
                  <a:lnTo>
                    <a:pt x="213868" y="11557"/>
                  </a:lnTo>
                  <a:lnTo>
                    <a:pt x="213868" y="13716"/>
                  </a:lnTo>
                  <a:lnTo>
                    <a:pt x="215646" y="13716"/>
                  </a:lnTo>
                  <a:lnTo>
                    <a:pt x="216484" y="11557"/>
                  </a:lnTo>
                  <a:close/>
                </a:path>
                <a:path w="483235" h="381635">
                  <a:moveTo>
                    <a:pt x="219329" y="9144"/>
                  </a:moveTo>
                  <a:lnTo>
                    <a:pt x="217424" y="9144"/>
                  </a:lnTo>
                  <a:lnTo>
                    <a:pt x="216484" y="11557"/>
                  </a:lnTo>
                  <a:lnTo>
                    <a:pt x="217424" y="11557"/>
                  </a:lnTo>
                  <a:lnTo>
                    <a:pt x="219329" y="9144"/>
                  </a:lnTo>
                  <a:close/>
                </a:path>
                <a:path w="483235" h="381635">
                  <a:moveTo>
                    <a:pt x="296976" y="176276"/>
                  </a:moveTo>
                  <a:lnTo>
                    <a:pt x="292608" y="176276"/>
                  </a:lnTo>
                  <a:lnTo>
                    <a:pt x="292608" y="178435"/>
                  </a:lnTo>
                  <a:lnTo>
                    <a:pt x="296799" y="176453"/>
                  </a:lnTo>
                  <a:lnTo>
                    <a:pt x="296976" y="176276"/>
                  </a:lnTo>
                  <a:close/>
                </a:path>
                <a:path w="483235" h="381635">
                  <a:moveTo>
                    <a:pt x="297180" y="176276"/>
                  </a:moveTo>
                  <a:lnTo>
                    <a:pt x="296799" y="176453"/>
                  </a:lnTo>
                  <a:lnTo>
                    <a:pt x="294767" y="178435"/>
                  </a:lnTo>
                  <a:lnTo>
                    <a:pt x="296608" y="177863"/>
                  </a:lnTo>
                  <a:lnTo>
                    <a:pt x="297180" y="176276"/>
                  </a:lnTo>
                  <a:close/>
                </a:path>
                <a:path w="483235" h="381635">
                  <a:moveTo>
                    <a:pt x="297180" y="176098"/>
                  </a:moveTo>
                  <a:lnTo>
                    <a:pt x="296976" y="176276"/>
                  </a:lnTo>
                  <a:lnTo>
                    <a:pt x="297180" y="176276"/>
                  </a:lnTo>
                  <a:lnTo>
                    <a:pt x="297180" y="176098"/>
                  </a:lnTo>
                  <a:close/>
                </a:path>
                <a:path w="483235" h="381635">
                  <a:moveTo>
                    <a:pt x="299339" y="173990"/>
                  </a:moveTo>
                  <a:lnTo>
                    <a:pt x="297180" y="173990"/>
                  </a:lnTo>
                  <a:lnTo>
                    <a:pt x="297180" y="176098"/>
                  </a:lnTo>
                  <a:lnTo>
                    <a:pt x="299339" y="173990"/>
                  </a:lnTo>
                  <a:close/>
                </a:path>
                <a:path w="483235" h="381635">
                  <a:moveTo>
                    <a:pt x="301625" y="176276"/>
                  </a:moveTo>
                  <a:lnTo>
                    <a:pt x="296608" y="177863"/>
                  </a:lnTo>
                  <a:lnTo>
                    <a:pt x="294767" y="183007"/>
                  </a:lnTo>
                  <a:lnTo>
                    <a:pt x="301625" y="178435"/>
                  </a:lnTo>
                  <a:lnTo>
                    <a:pt x="301625" y="176276"/>
                  </a:lnTo>
                  <a:close/>
                </a:path>
                <a:path w="483235" h="381635">
                  <a:moveTo>
                    <a:pt x="371094" y="276987"/>
                  </a:moveTo>
                  <a:lnTo>
                    <a:pt x="367538" y="279146"/>
                  </a:lnTo>
                  <a:lnTo>
                    <a:pt x="365633" y="283591"/>
                  </a:lnTo>
                  <a:lnTo>
                    <a:pt x="371094" y="281432"/>
                  </a:lnTo>
                  <a:lnTo>
                    <a:pt x="370497" y="280670"/>
                  </a:lnTo>
                  <a:lnTo>
                    <a:pt x="369316" y="279146"/>
                  </a:lnTo>
                  <a:lnTo>
                    <a:pt x="371094" y="276987"/>
                  </a:lnTo>
                  <a:close/>
                </a:path>
                <a:path w="483235" h="381635">
                  <a:moveTo>
                    <a:pt x="374777" y="274574"/>
                  </a:moveTo>
                  <a:lnTo>
                    <a:pt x="372872" y="274574"/>
                  </a:lnTo>
                  <a:lnTo>
                    <a:pt x="371094" y="276987"/>
                  </a:lnTo>
                  <a:lnTo>
                    <a:pt x="372872" y="279146"/>
                  </a:lnTo>
                  <a:lnTo>
                    <a:pt x="374777" y="276987"/>
                  </a:lnTo>
                  <a:lnTo>
                    <a:pt x="374777" y="274574"/>
                  </a:lnTo>
                  <a:close/>
                </a:path>
                <a:path w="483235" h="381635">
                  <a:moveTo>
                    <a:pt x="402209" y="298958"/>
                  </a:moveTo>
                  <a:lnTo>
                    <a:pt x="398526" y="298958"/>
                  </a:lnTo>
                  <a:lnTo>
                    <a:pt x="398526" y="292862"/>
                  </a:lnTo>
                  <a:lnTo>
                    <a:pt x="396748" y="292862"/>
                  </a:lnTo>
                  <a:lnTo>
                    <a:pt x="393065" y="295910"/>
                  </a:lnTo>
                  <a:lnTo>
                    <a:pt x="398526" y="301879"/>
                  </a:lnTo>
                  <a:lnTo>
                    <a:pt x="402209" y="298958"/>
                  </a:lnTo>
                  <a:close/>
                </a:path>
                <a:path w="483235" h="381635">
                  <a:moveTo>
                    <a:pt x="426593" y="311277"/>
                  </a:moveTo>
                  <a:lnTo>
                    <a:pt x="425069" y="312801"/>
                  </a:lnTo>
                  <a:lnTo>
                    <a:pt x="422021" y="312801"/>
                  </a:lnTo>
                  <a:lnTo>
                    <a:pt x="420624" y="314325"/>
                  </a:lnTo>
                  <a:lnTo>
                    <a:pt x="424967" y="313448"/>
                  </a:lnTo>
                  <a:lnTo>
                    <a:pt x="426593" y="311277"/>
                  </a:lnTo>
                  <a:close/>
                </a:path>
                <a:path w="483235" h="381635">
                  <a:moveTo>
                    <a:pt x="428117" y="312801"/>
                  </a:moveTo>
                  <a:lnTo>
                    <a:pt x="424967" y="313448"/>
                  </a:lnTo>
                  <a:lnTo>
                    <a:pt x="422021" y="317373"/>
                  </a:lnTo>
                  <a:lnTo>
                    <a:pt x="424649" y="316318"/>
                  </a:lnTo>
                  <a:lnTo>
                    <a:pt x="428117" y="312801"/>
                  </a:lnTo>
                  <a:close/>
                </a:path>
                <a:path w="483235" h="381635">
                  <a:moveTo>
                    <a:pt x="429641" y="314325"/>
                  </a:moveTo>
                  <a:lnTo>
                    <a:pt x="424649" y="316318"/>
                  </a:lnTo>
                  <a:lnTo>
                    <a:pt x="420624" y="320421"/>
                  </a:lnTo>
                  <a:lnTo>
                    <a:pt x="426593" y="318897"/>
                  </a:lnTo>
                  <a:lnTo>
                    <a:pt x="429641" y="314325"/>
                  </a:lnTo>
                  <a:close/>
                </a:path>
                <a:path w="483235" h="381635">
                  <a:moveTo>
                    <a:pt x="454787" y="349504"/>
                  </a:moveTo>
                  <a:lnTo>
                    <a:pt x="451358" y="350393"/>
                  </a:lnTo>
                  <a:lnTo>
                    <a:pt x="451358" y="349504"/>
                  </a:lnTo>
                  <a:lnTo>
                    <a:pt x="447929" y="349504"/>
                  </a:lnTo>
                  <a:lnTo>
                    <a:pt x="447929" y="350393"/>
                  </a:lnTo>
                  <a:lnTo>
                    <a:pt x="449072" y="352044"/>
                  </a:lnTo>
                  <a:lnTo>
                    <a:pt x="453644" y="351155"/>
                  </a:lnTo>
                  <a:lnTo>
                    <a:pt x="447929" y="355346"/>
                  </a:lnTo>
                  <a:lnTo>
                    <a:pt x="451358" y="353695"/>
                  </a:lnTo>
                  <a:lnTo>
                    <a:pt x="450215" y="356108"/>
                  </a:lnTo>
                  <a:lnTo>
                    <a:pt x="450215" y="356997"/>
                  </a:lnTo>
                  <a:lnTo>
                    <a:pt x="452501" y="356108"/>
                  </a:lnTo>
                  <a:lnTo>
                    <a:pt x="452501" y="354457"/>
                  </a:lnTo>
                  <a:lnTo>
                    <a:pt x="454787" y="353695"/>
                  </a:lnTo>
                  <a:lnTo>
                    <a:pt x="454787" y="352044"/>
                  </a:lnTo>
                  <a:lnTo>
                    <a:pt x="453644" y="352044"/>
                  </a:lnTo>
                  <a:lnTo>
                    <a:pt x="454037" y="351155"/>
                  </a:lnTo>
                  <a:lnTo>
                    <a:pt x="454380" y="350393"/>
                  </a:lnTo>
                  <a:lnTo>
                    <a:pt x="454787" y="349504"/>
                  </a:lnTo>
                  <a:close/>
                </a:path>
                <a:path w="483235" h="381635">
                  <a:moveTo>
                    <a:pt x="456946" y="353695"/>
                  </a:moveTo>
                  <a:lnTo>
                    <a:pt x="454787" y="353695"/>
                  </a:lnTo>
                  <a:lnTo>
                    <a:pt x="453644" y="354457"/>
                  </a:lnTo>
                  <a:lnTo>
                    <a:pt x="456946" y="353695"/>
                  </a:lnTo>
                  <a:close/>
                </a:path>
                <a:path w="483235" h="381635">
                  <a:moveTo>
                    <a:pt x="456946" y="351155"/>
                  </a:moveTo>
                  <a:lnTo>
                    <a:pt x="455930" y="351155"/>
                  </a:lnTo>
                  <a:lnTo>
                    <a:pt x="454787" y="352044"/>
                  </a:lnTo>
                  <a:lnTo>
                    <a:pt x="456946" y="351155"/>
                  </a:lnTo>
                  <a:close/>
                </a:path>
                <a:path w="483235" h="381635">
                  <a:moveTo>
                    <a:pt x="483235" y="375412"/>
                  </a:moveTo>
                  <a:lnTo>
                    <a:pt x="478028" y="376809"/>
                  </a:lnTo>
                  <a:lnTo>
                    <a:pt x="478028" y="378460"/>
                  </a:lnTo>
                  <a:lnTo>
                    <a:pt x="476631" y="378460"/>
                  </a:lnTo>
                  <a:lnTo>
                    <a:pt x="476631" y="379857"/>
                  </a:lnTo>
                  <a:lnTo>
                    <a:pt x="479818" y="378612"/>
                  </a:lnTo>
                  <a:lnTo>
                    <a:pt x="479755" y="379857"/>
                  </a:lnTo>
                  <a:lnTo>
                    <a:pt x="479425" y="381114"/>
                  </a:lnTo>
                  <a:lnTo>
                    <a:pt x="481838" y="379857"/>
                  </a:lnTo>
                  <a:lnTo>
                    <a:pt x="480568" y="378460"/>
                  </a:lnTo>
                  <a:lnTo>
                    <a:pt x="483235" y="375412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115309" y="1340072"/>
              <a:ext cx="596265" cy="433070"/>
            </a:xfrm>
            <a:custGeom>
              <a:avLst/>
              <a:gdLst/>
              <a:ahLst/>
              <a:cxnLst/>
              <a:rect l="l" t="t" r="r" b="b"/>
              <a:pathLst>
                <a:path w="596264" h="433069">
                  <a:moveTo>
                    <a:pt x="391227" y="0"/>
                  </a:moveTo>
                  <a:lnTo>
                    <a:pt x="322557" y="11511"/>
                  </a:lnTo>
                  <a:lnTo>
                    <a:pt x="251491" y="42703"/>
                  </a:lnTo>
                  <a:lnTo>
                    <a:pt x="215946" y="66011"/>
                  </a:lnTo>
                  <a:lnTo>
                    <a:pt x="180866" y="94636"/>
                  </a:lnTo>
                  <a:lnTo>
                    <a:pt x="146605" y="128712"/>
                  </a:lnTo>
                  <a:lnTo>
                    <a:pt x="113518" y="168370"/>
                  </a:lnTo>
                  <a:lnTo>
                    <a:pt x="81959" y="213743"/>
                  </a:lnTo>
                  <a:lnTo>
                    <a:pt x="52283" y="264963"/>
                  </a:lnTo>
                  <a:lnTo>
                    <a:pt x="24845" y="322164"/>
                  </a:lnTo>
                  <a:lnTo>
                    <a:pt x="0" y="385476"/>
                  </a:lnTo>
                  <a:lnTo>
                    <a:pt x="62873" y="405272"/>
                  </a:lnTo>
                  <a:lnTo>
                    <a:pt x="122796" y="419576"/>
                  </a:lnTo>
                  <a:lnTo>
                    <a:pt x="179664" y="428713"/>
                  </a:lnTo>
                  <a:lnTo>
                    <a:pt x="233371" y="433009"/>
                  </a:lnTo>
                  <a:lnTo>
                    <a:pt x="283811" y="432790"/>
                  </a:lnTo>
                  <a:lnTo>
                    <a:pt x="330879" y="428381"/>
                  </a:lnTo>
                  <a:lnTo>
                    <a:pt x="374468" y="420108"/>
                  </a:lnTo>
                  <a:lnTo>
                    <a:pt x="414475" y="408298"/>
                  </a:lnTo>
                  <a:lnTo>
                    <a:pt x="450792" y="393274"/>
                  </a:lnTo>
                  <a:lnTo>
                    <a:pt x="511936" y="354892"/>
                  </a:lnTo>
                  <a:lnTo>
                    <a:pt x="557055" y="307568"/>
                  </a:lnTo>
                  <a:lnTo>
                    <a:pt x="585305" y="253906"/>
                  </a:lnTo>
                  <a:lnTo>
                    <a:pt x="595840" y="196513"/>
                  </a:lnTo>
                  <a:lnTo>
                    <a:pt x="594201" y="167231"/>
                  </a:lnTo>
                  <a:lnTo>
                    <a:pt x="576579" y="109124"/>
                  </a:lnTo>
                  <a:lnTo>
                    <a:pt x="547925" y="65023"/>
                  </a:lnTo>
                  <a:lnTo>
                    <a:pt x="510031" y="31781"/>
                  </a:lnTo>
                  <a:lnTo>
                    <a:pt x="454664" y="7110"/>
                  </a:lnTo>
                  <a:lnTo>
                    <a:pt x="391227" y="0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42436" y="1340099"/>
              <a:ext cx="469265" cy="424180"/>
            </a:xfrm>
            <a:custGeom>
              <a:avLst/>
              <a:gdLst/>
              <a:ahLst/>
              <a:cxnLst/>
              <a:rect l="l" t="t" r="r" b="b"/>
              <a:pathLst>
                <a:path w="469264" h="424180">
                  <a:moveTo>
                    <a:pt x="268684" y="0"/>
                  </a:moveTo>
                  <a:lnTo>
                    <a:pt x="225070" y="4400"/>
                  </a:lnTo>
                  <a:lnTo>
                    <a:pt x="179974" y="16784"/>
                  </a:lnTo>
                  <a:lnTo>
                    <a:pt x="134159" y="37432"/>
                  </a:lnTo>
                  <a:lnTo>
                    <a:pt x="88383" y="66624"/>
                  </a:lnTo>
                  <a:lnTo>
                    <a:pt x="43410" y="104643"/>
                  </a:lnTo>
                  <a:lnTo>
                    <a:pt x="0" y="151769"/>
                  </a:lnTo>
                  <a:lnTo>
                    <a:pt x="48669" y="139764"/>
                  </a:lnTo>
                  <a:lnTo>
                    <a:pt x="98241" y="110257"/>
                  </a:lnTo>
                  <a:lnTo>
                    <a:pt x="143734" y="75984"/>
                  </a:lnTo>
                  <a:lnTo>
                    <a:pt x="180169" y="49677"/>
                  </a:lnTo>
                  <a:lnTo>
                    <a:pt x="202564" y="44073"/>
                  </a:lnTo>
                  <a:lnTo>
                    <a:pt x="204342" y="45470"/>
                  </a:lnTo>
                  <a:lnTo>
                    <a:pt x="204977" y="46613"/>
                  </a:lnTo>
                  <a:lnTo>
                    <a:pt x="203325" y="66201"/>
                  </a:lnTo>
                  <a:lnTo>
                    <a:pt x="165919" y="94137"/>
                  </a:lnTo>
                  <a:lnTo>
                    <a:pt x="167766" y="111510"/>
                  </a:lnTo>
                  <a:lnTo>
                    <a:pt x="169545" y="113542"/>
                  </a:lnTo>
                  <a:lnTo>
                    <a:pt x="171450" y="115193"/>
                  </a:lnTo>
                  <a:lnTo>
                    <a:pt x="173609" y="116590"/>
                  </a:lnTo>
                  <a:lnTo>
                    <a:pt x="191555" y="121754"/>
                  </a:lnTo>
                  <a:lnTo>
                    <a:pt x="233687" y="120269"/>
                  </a:lnTo>
                  <a:lnTo>
                    <a:pt x="252349" y="125861"/>
                  </a:lnTo>
                  <a:lnTo>
                    <a:pt x="258063" y="129671"/>
                  </a:lnTo>
                  <a:lnTo>
                    <a:pt x="263016" y="135767"/>
                  </a:lnTo>
                  <a:lnTo>
                    <a:pt x="266191" y="145419"/>
                  </a:lnTo>
                  <a:lnTo>
                    <a:pt x="264987" y="174830"/>
                  </a:lnTo>
                  <a:lnTo>
                    <a:pt x="246078" y="192584"/>
                  </a:lnTo>
                  <a:lnTo>
                    <a:pt x="226812" y="204694"/>
                  </a:lnTo>
                  <a:lnTo>
                    <a:pt x="224536" y="217174"/>
                  </a:lnTo>
                  <a:lnTo>
                    <a:pt x="225298" y="218190"/>
                  </a:lnTo>
                  <a:lnTo>
                    <a:pt x="227202" y="219587"/>
                  </a:lnTo>
                  <a:lnTo>
                    <a:pt x="240760" y="223143"/>
                  </a:lnTo>
                  <a:lnTo>
                    <a:pt x="258794" y="223175"/>
                  </a:lnTo>
                  <a:lnTo>
                    <a:pt x="277637" y="223731"/>
                  </a:lnTo>
                  <a:lnTo>
                    <a:pt x="293624" y="228858"/>
                  </a:lnTo>
                  <a:lnTo>
                    <a:pt x="299408" y="234371"/>
                  </a:lnTo>
                  <a:lnTo>
                    <a:pt x="303133" y="242479"/>
                  </a:lnTo>
                  <a:lnTo>
                    <a:pt x="304357" y="253683"/>
                  </a:lnTo>
                  <a:lnTo>
                    <a:pt x="302640" y="268482"/>
                  </a:lnTo>
                  <a:lnTo>
                    <a:pt x="282626" y="306222"/>
                  </a:lnTo>
                  <a:lnTo>
                    <a:pt x="247317" y="335701"/>
                  </a:lnTo>
                  <a:lnTo>
                    <a:pt x="209582" y="359785"/>
                  </a:lnTo>
                  <a:lnTo>
                    <a:pt x="182289" y="381339"/>
                  </a:lnTo>
                  <a:lnTo>
                    <a:pt x="178308" y="403229"/>
                  </a:lnTo>
                  <a:lnTo>
                    <a:pt x="180339" y="406785"/>
                  </a:lnTo>
                  <a:lnTo>
                    <a:pt x="183387" y="409833"/>
                  </a:lnTo>
                  <a:lnTo>
                    <a:pt x="231521" y="423676"/>
                  </a:lnTo>
                  <a:lnTo>
                    <a:pt x="285941" y="408902"/>
                  </a:lnTo>
                  <a:lnTo>
                    <a:pt x="333811" y="388339"/>
                  </a:lnTo>
                  <a:lnTo>
                    <a:pt x="374870" y="362768"/>
                  </a:lnTo>
                  <a:lnTo>
                    <a:pt x="408853" y="332970"/>
                  </a:lnTo>
                  <a:lnTo>
                    <a:pt x="435498" y="299724"/>
                  </a:lnTo>
                  <a:lnTo>
                    <a:pt x="454543" y="263812"/>
                  </a:lnTo>
                  <a:lnTo>
                    <a:pt x="465723" y="226012"/>
                  </a:lnTo>
                  <a:lnTo>
                    <a:pt x="468777" y="187107"/>
                  </a:lnTo>
                  <a:lnTo>
                    <a:pt x="463441" y="147875"/>
                  </a:lnTo>
                  <a:lnTo>
                    <a:pt x="449452" y="109097"/>
                  </a:lnTo>
                  <a:lnTo>
                    <a:pt x="420862" y="65060"/>
                  </a:lnTo>
                  <a:lnTo>
                    <a:pt x="383032" y="31881"/>
                  </a:lnTo>
                  <a:lnTo>
                    <a:pt x="348426" y="14021"/>
                  </a:lnTo>
                  <a:lnTo>
                    <a:pt x="310057" y="3300"/>
                  </a:lnTo>
                  <a:lnTo>
                    <a:pt x="268684" y="0"/>
                  </a:lnTo>
                  <a:close/>
                </a:path>
              </a:pathLst>
            </a:custGeom>
            <a:solidFill>
              <a:srgbClr val="FD5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503548" y="505087"/>
              <a:ext cx="2124075" cy="1202690"/>
            </a:xfrm>
            <a:custGeom>
              <a:avLst/>
              <a:gdLst/>
              <a:ahLst/>
              <a:cxnLst/>
              <a:rect l="l" t="t" r="r" b="b"/>
              <a:pathLst>
                <a:path w="2124075" h="1202689">
                  <a:moveTo>
                    <a:pt x="2073853" y="0"/>
                  </a:moveTo>
                  <a:lnTo>
                    <a:pt x="2013567" y="9175"/>
                  </a:lnTo>
                  <a:lnTo>
                    <a:pt x="1976377" y="19203"/>
                  </a:lnTo>
                  <a:lnTo>
                    <a:pt x="1935158" y="32402"/>
                  </a:lnTo>
                  <a:lnTo>
                    <a:pt x="1890409" y="48430"/>
                  </a:lnTo>
                  <a:lnTo>
                    <a:pt x="1842631" y="66945"/>
                  </a:lnTo>
                  <a:lnTo>
                    <a:pt x="1792326" y="87605"/>
                  </a:lnTo>
                  <a:lnTo>
                    <a:pt x="1739995" y="110068"/>
                  </a:lnTo>
                  <a:lnTo>
                    <a:pt x="1686137" y="133992"/>
                  </a:lnTo>
                  <a:lnTo>
                    <a:pt x="1631255" y="159035"/>
                  </a:lnTo>
                  <a:lnTo>
                    <a:pt x="1575848" y="184856"/>
                  </a:lnTo>
                  <a:lnTo>
                    <a:pt x="1520417" y="211112"/>
                  </a:lnTo>
                  <a:lnTo>
                    <a:pt x="1411490" y="263561"/>
                  </a:lnTo>
                  <a:lnTo>
                    <a:pt x="1260443" y="336952"/>
                  </a:lnTo>
                  <a:lnTo>
                    <a:pt x="1215389" y="358639"/>
                  </a:lnTo>
                  <a:lnTo>
                    <a:pt x="1159382" y="384370"/>
                  </a:lnTo>
                  <a:lnTo>
                    <a:pt x="1111645" y="403943"/>
                  </a:lnTo>
                  <a:lnTo>
                    <a:pt x="1071020" y="418250"/>
                  </a:lnTo>
                  <a:lnTo>
                    <a:pt x="1006470" y="434636"/>
                  </a:lnTo>
                  <a:lnTo>
                    <a:pt x="956464" y="440668"/>
                  </a:lnTo>
                  <a:lnTo>
                    <a:pt x="911736" y="443486"/>
                  </a:lnTo>
                  <a:lnTo>
                    <a:pt x="888454" y="445921"/>
                  </a:lnTo>
                  <a:lnTo>
                    <a:pt x="834264" y="457304"/>
                  </a:lnTo>
                  <a:lnTo>
                    <a:pt x="762181" y="483324"/>
                  </a:lnTo>
                  <a:lnTo>
                    <a:pt x="716534" y="504054"/>
                  </a:lnTo>
                  <a:lnTo>
                    <a:pt x="649311" y="539486"/>
                  </a:lnTo>
                  <a:lnTo>
                    <a:pt x="595033" y="574461"/>
                  </a:lnTo>
                  <a:lnTo>
                    <a:pt x="551672" y="608520"/>
                  </a:lnTo>
                  <a:lnTo>
                    <a:pt x="517198" y="641205"/>
                  </a:lnTo>
                  <a:lnTo>
                    <a:pt x="489584" y="672059"/>
                  </a:lnTo>
                  <a:lnTo>
                    <a:pt x="446822" y="726438"/>
                  </a:lnTo>
                  <a:lnTo>
                    <a:pt x="427616" y="749048"/>
                  </a:lnTo>
                  <a:lnTo>
                    <a:pt x="407155" y="767994"/>
                  </a:lnTo>
                  <a:lnTo>
                    <a:pt x="383413" y="782819"/>
                  </a:lnTo>
                  <a:lnTo>
                    <a:pt x="220979" y="860035"/>
                  </a:lnTo>
                  <a:lnTo>
                    <a:pt x="187325" y="789169"/>
                  </a:lnTo>
                  <a:lnTo>
                    <a:pt x="134747" y="806060"/>
                  </a:lnTo>
                  <a:lnTo>
                    <a:pt x="110998" y="757165"/>
                  </a:lnTo>
                  <a:lnTo>
                    <a:pt x="0" y="767071"/>
                  </a:lnTo>
                  <a:lnTo>
                    <a:pt x="104266" y="984368"/>
                  </a:lnTo>
                  <a:lnTo>
                    <a:pt x="208152" y="1202300"/>
                  </a:lnTo>
                  <a:lnTo>
                    <a:pt x="285496" y="1121401"/>
                  </a:lnTo>
                  <a:lnTo>
                    <a:pt x="262381" y="1072887"/>
                  </a:lnTo>
                  <a:lnTo>
                    <a:pt x="308355" y="1042661"/>
                  </a:lnTo>
                  <a:lnTo>
                    <a:pt x="274700" y="971795"/>
                  </a:lnTo>
                  <a:lnTo>
                    <a:pt x="374142" y="923896"/>
                  </a:lnTo>
                  <a:lnTo>
                    <a:pt x="436372" y="894198"/>
                  </a:lnTo>
                  <a:lnTo>
                    <a:pt x="490437" y="880312"/>
                  </a:lnTo>
                  <a:lnTo>
                    <a:pt x="520081" y="879343"/>
                  </a:lnTo>
                  <a:lnTo>
                    <a:pt x="552695" y="879856"/>
                  </a:lnTo>
                  <a:lnTo>
                    <a:pt x="589200" y="879974"/>
                  </a:lnTo>
                  <a:lnTo>
                    <a:pt x="630517" y="877821"/>
                  </a:lnTo>
                  <a:lnTo>
                    <a:pt x="677567" y="871521"/>
                  </a:lnTo>
                  <a:lnTo>
                    <a:pt x="731272" y="859198"/>
                  </a:lnTo>
                  <a:lnTo>
                    <a:pt x="792552" y="838977"/>
                  </a:lnTo>
                  <a:lnTo>
                    <a:pt x="862329" y="808981"/>
                  </a:lnTo>
                  <a:lnTo>
                    <a:pt x="907064" y="786303"/>
                  </a:lnTo>
                  <a:lnTo>
                    <a:pt x="943307" y="765535"/>
                  </a:lnTo>
                  <a:lnTo>
                    <a:pt x="996008" y="728330"/>
                  </a:lnTo>
                  <a:lnTo>
                    <a:pt x="1031804" y="694573"/>
                  </a:lnTo>
                  <a:lnTo>
                    <a:pt x="1062071" y="661469"/>
                  </a:lnTo>
                  <a:lnTo>
                    <a:pt x="1078686" y="644288"/>
                  </a:lnTo>
                  <a:lnTo>
                    <a:pt x="1121984" y="606924"/>
                  </a:lnTo>
                  <a:lnTo>
                    <a:pt x="1188187" y="563227"/>
                  </a:lnTo>
                  <a:lnTo>
                    <a:pt x="1233432" y="538131"/>
                  </a:lnTo>
                  <a:lnTo>
                    <a:pt x="1288668" y="510404"/>
                  </a:lnTo>
                  <a:lnTo>
                    <a:pt x="1539024" y="391690"/>
                  </a:lnTo>
                  <a:lnTo>
                    <a:pt x="1593838" y="365450"/>
                  </a:lnTo>
                  <a:lnTo>
                    <a:pt x="1648888" y="338784"/>
                  </a:lnTo>
                  <a:lnTo>
                    <a:pt x="1703596" y="311866"/>
                  </a:lnTo>
                  <a:lnTo>
                    <a:pt x="1757385" y="284869"/>
                  </a:lnTo>
                  <a:lnTo>
                    <a:pt x="1809680" y="257969"/>
                  </a:lnTo>
                  <a:lnTo>
                    <a:pt x="1859902" y="231338"/>
                  </a:lnTo>
                  <a:lnTo>
                    <a:pt x="1907476" y="205150"/>
                  </a:lnTo>
                  <a:lnTo>
                    <a:pt x="1951825" y="179581"/>
                  </a:lnTo>
                  <a:lnTo>
                    <a:pt x="1992371" y="154804"/>
                  </a:lnTo>
                  <a:lnTo>
                    <a:pt x="2028538" y="130992"/>
                  </a:lnTo>
                  <a:lnTo>
                    <a:pt x="2059749" y="108320"/>
                  </a:lnTo>
                  <a:lnTo>
                    <a:pt x="2104997" y="67093"/>
                  </a:lnTo>
                  <a:lnTo>
                    <a:pt x="2123500" y="32513"/>
                  </a:lnTo>
                  <a:lnTo>
                    <a:pt x="2121280" y="18152"/>
                  </a:lnTo>
                  <a:lnTo>
                    <a:pt x="2119249" y="13834"/>
                  </a:lnTo>
                  <a:lnTo>
                    <a:pt x="2116201" y="10405"/>
                  </a:lnTo>
                  <a:lnTo>
                    <a:pt x="2112010" y="7611"/>
                  </a:lnTo>
                  <a:lnTo>
                    <a:pt x="2095948" y="1536"/>
                  </a:lnTo>
                  <a:lnTo>
                    <a:pt x="2073853" y="0"/>
                  </a:lnTo>
                  <a:close/>
                </a:path>
              </a:pathLst>
            </a:custGeom>
            <a:solidFill>
              <a:srgbClr val="11B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638296" y="1311147"/>
              <a:ext cx="153670" cy="267335"/>
            </a:xfrm>
            <a:custGeom>
              <a:avLst/>
              <a:gdLst/>
              <a:ahLst/>
              <a:cxnLst/>
              <a:rect l="l" t="t" r="r" b="b"/>
              <a:pathLst>
                <a:path w="153670" h="267334">
                  <a:moveTo>
                    <a:pt x="0" y="0"/>
                  </a:moveTo>
                  <a:lnTo>
                    <a:pt x="127634" y="266826"/>
                  </a:lnTo>
                  <a:lnTo>
                    <a:pt x="153415" y="249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08191" y="106552"/>
              <a:ext cx="4273550" cy="1239520"/>
            </a:xfrm>
            <a:custGeom>
              <a:avLst/>
              <a:gdLst/>
              <a:ahLst/>
              <a:cxnLst/>
              <a:rect l="l" t="t" r="r" b="b"/>
              <a:pathLst>
                <a:path w="4273550" h="1239520">
                  <a:moveTo>
                    <a:pt x="1286090" y="772668"/>
                  </a:moveTo>
                  <a:lnTo>
                    <a:pt x="482752" y="147993"/>
                  </a:lnTo>
                  <a:lnTo>
                    <a:pt x="547357" y="49530"/>
                  </a:lnTo>
                  <a:lnTo>
                    <a:pt x="472478" y="0"/>
                  </a:lnTo>
                  <a:lnTo>
                    <a:pt x="0" y="720090"/>
                  </a:lnTo>
                  <a:lnTo>
                    <a:pt x="74879" y="769620"/>
                  </a:lnTo>
                  <a:lnTo>
                    <a:pt x="340042" y="365493"/>
                  </a:lnTo>
                  <a:lnTo>
                    <a:pt x="139547" y="671195"/>
                  </a:lnTo>
                  <a:lnTo>
                    <a:pt x="1031481" y="1160780"/>
                  </a:lnTo>
                  <a:lnTo>
                    <a:pt x="1286090" y="772668"/>
                  </a:lnTo>
                  <a:close/>
                </a:path>
                <a:path w="4273550" h="1239520">
                  <a:moveTo>
                    <a:pt x="1519135" y="1113536"/>
                  </a:moveTo>
                  <a:lnTo>
                    <a:pt x="1339811" y="995553"/>
                  </a:lnTo>
                  <a:lnTo>
                    <a:pt x="1257261" y="1121156"/>
                  </a:lnTo>
                  <a:lnTo>
                    <a:pt x="1436573" y="1239139"/>
                  </a:lnTo>
                  <a:lnTo>
                    <a:pt x="1519135" y="1113536"/>
                  </a:lnTo>
                  <a:close/>
                </a:path>
                <a:path w="4273550" h="1239520">
                  <a:moveTo>
                    <a:pt x="4273067" y="992365"/>
                  </a:moveTo>
                  <a:lnTo>
                    <a:pt x="4259783" y="954722"/>
                  </a:lnTo>
                  <a:lnTo>
                    <a:pt x="4256075" y="951179"/>
                  </a:lnTo>
                  <a:lnTo>
                    <a:pt x="4256075" y="993546"/>
                  </a:lnTo>
                  <a:lnTo>
                    <a:pt x="4254970" y="1005611"/>
                  </a:lnTo>
                  <a:lnTo>
                    <a:pt x="4238295" y="1044829"/>
                  </a:lnTo>
                  <a:lnTo>
                    <a:pt x="4212310" y="1076274"/>
                  </a:lnTo>
                  <a:lnTo>
                    <a:pt x="4174845" y="1107325"/>
                  </a:lnTo>
                  <a:lnTo>
                    <a:pt x="4140543" y="1128636"/>
                  </a:lnTo>
                  <a:lnTo>
                    <a:pt x="4104055" y="1145374"/>
                  </a:lnTo>
                  <a:lnTo>
                    <a:pt x="4066514" y="1158544"/>
                  </a:lnTo>
                  <a:lnTo>
                    <a:pt x="4028592" y="1168984"/>
                  </a:lnTo>
                  <a:lnTo>
                    <a:pt x="3990441" y="1176566"/>
                  </a:lnTo>
                  <a:lnTo>
                    <a:pt x="3951973" y="1179347"/>
                  </a:lnTo>
                  <a:lnTo>
                    <a:pt x="3942638" y="1179156"/>
                  </a:lnTo>
                  <a:lnTo>
                    <a:pt x="3896449" y="1169289"/>
                  </a:lnTo>
                  <a:lnTo>
                    <a:pt x="3893274" y="1167257"/>
                  </a:lnTo>
                  <a:lnTo>
                    <a:pt x="3890353" y="1166241"/>
                  </a:lnTo>
                  <a:lnTo>
                    <a:pt x="3887559" y="1163574"/>
                  </a:lnTo>
                  <a:lnTo>
                    <a:pt x="3885019" y="1161923"/>
                  </a:lnTo>
                  <a:lnTo>
                    <a:pt x="3882987" y="1159510"/>
                  </a:lnTo>
                  <a:lnTo>
                    <a:pt x="3880828" y="1157351"/>
                  </a:lnTo>
                  <a:lnTo>
                    <a:pt x="3879812" y="1154811"/>
                  </a:lnTo>
                  <a:lnTo>
                    <a:pt x="3878161" y="1151890"/>
                  </a:lnTo>
                  <a:lnTo>
                    <a:pt x="3877018" y="1149350"/>
                  </a:lnTo>
                  <a:lnTo>
                    <a:pt x="3876002" y="1146937"/>
                  </a:lnTo>
                  <a:lnTo>
                    <a:pt x="3875748" y="1143127"/>
                  </a:lnTo>
                  <a:lnTo>
                    <a:pt x="3875582" y="1133309"/>
                  </a:lnTo>
                  <a:lnTo>
                    <a:pt x="3877716" y="1122413"/>
                  </a:lnTo>
                  <a:lnTo>
                    <a:pt x="3901275" y="1076820"/>
                  </a:lnTo>
                  <a:lnTo>
                    <a:pt x="3927170" y="1045108"/>
                  </a:lnTo>
                  <a:lnTo>
                    <a:pt x="3958171" y="1016000"/>
                  </a:lnTo>
                  <a:lnTo>
                    <a:pt x="3996842" y="989533"/>
                  </a:lnTo>
                  <a:lnTo>
                    <a:pt x="4016083" y="979043"/>
                  </a:lnTo>
                  <a:lnTo>
                    <a:pt x="4019639" y="977150"/>
                  </a:lnTo>
                  <a:lnTo>
                    <a:pt x="4019639" y="977392"/>
                  </a:lnTo>
                  <a:lnTo>
                    <a:pt x="4020147" y="977773"/>
                  </a:lnTo>
                  <a:lnTo>
                    <a:pt x="4027767" y="973709"/>
                  </a:lnTo>
                  <a:lnTo>
                    <a:pt x="4034752" y="970788"/>
                  </a:lnTo>
                  <a:lnTo>
                    <a:pt x="4041660" y="968425"/>
                  </a:lnTo>
                  <a:lnTo>
                    <a:pt x="4055643" y="963510"/>
                  </a:lnTo>
                  <a:lnTo>
                    <a:pt x="4062565" y="961136"/>
                  </a:lnTo>
                  <a:lnTo>
                    <a:pt x="4105110" y="951230"/>
                  </a:lnTo>
                  <a:lnTo>
                    <a:pt x="4145838" y="946556"/>
                  </a:lnTo>
                  <a:lnTo>
                    <a:pt x="4158958" y="946023"/>
                  </a:lnTo>
                  <a:lnTo>
                    <a:pt x="4172318" y="946277"/>
                  </a:lnTo>
                  <a:lnTo>
                    <a:pt x="4211028" y="950468"/>
                  </a:lnTo>
                  <a:lnTo>
                    <a:pt x="4245953" y="967232"/>
                  </a:lnTo>
                  <a:lnTo>
                    <a:pt x="4256075" y="993546"/>
                  </a:lnTo>
                  <a:lnTo>
                    <a:pt x="4256075" y="951179"/>
                  </a:lnTo>
                  <a:lnTo>
                    <a:pt x="4253369" y="948575"/>
                  </a:lnTo>
                  <a:lnTo>
                    <a:pt x="4249928" y="946023"/>
                  </a:lnTo>
                  <a:lnTo>
                    <a:pt x="4246334" y="943356"/>
                  </a:lnTo>
                  <a:lnTo>
                    <a:pt x="4203052" y="930109"/>
                  </a:lnTo>
                  <a:lnTo>
                    <a:pt x="4191470" y="929513"/>
                  </a:lnTo>
                  <a:lnTo>
                    <a:pt x="4179620" y="929525"/>
                  </a:lnTo>
                  <a:lnTo>
                    <a:pt x="4122534" y="938149"/>
                  </a:lnTo>
                  <a:lnTo>
                    <a:pt x="4078668" y="951471"/>
                  </a:lnTo>
                  <a:lnTo>
                    <a:pt x="4031323" y="970407"/>
                  </a:lnTo>
                  <a:lnTo>
                    <a:pt x="4019893" y="977011"/>
                  </a:lnTo>
                  <a:lnTo>
                    <a:pt x="4019651" y="977138"/>
                  </a:lnTo>
                  <a:lnTo>
                    <a:pt x="4019791" y="976922"/>
                  </a:lnTo>
                  <a:lnTo>
                    <a:pt x="4019385" y="976503"/>
                  </a:lnTo>
                  <a:lnTo>
                    <a:pt x="4018496" y="976757"/>
                  </a:lnTo>
                  <a:lnTo>
                    <a:pt x="3965029" y="1004354"/>
                  </a:lnTo>
                  <a:lnTo>
                    <a:pt x="3959568" y="1007110"/>
                  </a:lnTo>
                  <a:lnTo>
                    <a:pt x="3923754" y="1025906"/>
                  </a:lnTo>
                  <a:lnTo>
                    <a:pt x="3889591" y="1052068"/>
                  </a:lnTo>
                  <a:lnTo>
                    <a:pt x="3862959" y="1081544"/>
                  </a:lnTo>
                  <a:lnTo>
                    <a:pt x="3844760" y="1119124"/>
                  </a:lnTo>
                  <a:lnTo>
                    <a:pt x="3841940" y="1143127"/>
                  </a:lnTo>
                  <a:lnTo>
                    <a:pt x="3842347" y="1149985"/>
                  </a:lnTo>
                  <a:lnTo>
                    <a:pt x="3861143" y="1186434"/>
                  </a:lnTo>
                  <a:lnTo>
                    <a:pt x="3872192" y="1194816"/>
                  </a:lnTo>
                  <a:lnTo>
                    <a:pt x="3874986" y="1196721"/>
                  </a:lnTo>
                  <a:lnTo>
                    <a:pt x="3922255" y="1210348"/>
                  </a:lnTo>
                  <a:lnTo>
                    <a:pt x="3935565" y="1211199"/>
                  </a:lnTo>
                  <a:lnTo>
                    <a:pt x="3948811" y="1210868"/>
                  </a:lnTo>
                  <a:lnTo>
                    <a:pt x="3987254" y="1206500"/>
                  </a:lnTo>
                  <a:lnTo>
                    <a:pt x="4024274" y="1197178"/>
                  </a:lnTo>
                  <a:lnTo>
                    <a:pt x="4067848" y="1180782"/>
                  </a:lnTo>
                  <a:lnTo>
                    <a:pt x="4117556" y="1157008"/>
                  </a:lnTo>
                  <a:lnTo>
                    <a:pt x="4154513" y="1134237"/>
                  </a:lnTo>
                  <a:lnTo>
                    <a:pt x="4189641" y="1108430"/>
                  </a:lnTo>
                  <a:lnTo>
                    <a:pt x="4222585" y="1079754"/>
                  </a:lnTo>
                  <a:lnTo>
                    <a:pt x="4249509" y="1049782"/>
                  </a:lnTo>
                  <a:lnTo>
                    <a:pt x="4268686" y="1013587"/>
                  </a:lnTo>
                  <a:lnTo>
                    <a:pt x="4271696" y="1003350"/>
                  </a:lnTo>
                  <a:lnTo>
                    <a:pt x="4273067" y="992365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0811" y="574915"/>
              <a:ext cx="934719" cy="719455"/>
            </a:xfrm>
            <a:custGeom>
              <a:avLst/>
              <a:gdLst/>
              <a:ahLst/>
              <a:cxnLst/>
              <a:rect l="l" t="t" r="r" b="b"/>
              <a:pathLst>
                <a:path w="934719" h="719455">
                  <a:moveTo>
                    <a:pt x="505599" y="324040"/>
                  </a:moveTo>
                  <a:lnTo>
                    <a:pt x="487006" y="249847"/>
                  </a:lnTo>
                  <a:lnTo>
                    <a:pt x="460489" y="208241"/>
                  </a:lnTo>
                  <a:lnTo>
                    <a:pt x="423849" y="165760"/>
                  </a:lnTo>
                  <a:lnTo>
                    <a:pt x="378091" y="123977"/>
                  </a:lnTo>
                  <a:lnTo>
                    <a:pt x="324231" y="84467"/>
                  </a:lnTo>
                  <a:lnTo>
                    <a:pt x="273431" y="54190"/>
                  </a:lnTo>
                  <a:lnTo>
                    <a:pt x="223278" y="30391"/>
                  </a:lnTo>
                  <a:lnTo>
                    <a:pt x="175056" y="13284"/>
                  </a:lnTo>
                  <a:lnTo>
                    <a:pt x="130086" y="3086"/>
                  </a:lnTo>
                  <a:lnTo>
                    <a:pt x="89674" y="0"/>
                  </a:lnTo>
                  <a:lnTo>
                    <a:pt x="55143" y="4203"/>
                  </a:lnTo>
                  <a:lnTo>
                    <a:pt x="18288" y="23622"/>
                  </a:lnTo>
                  <a:lnTo>
                    <a:pt x="0" y="62941"/>
                  </a:lnTo>
                  <a:lnTo>
                    <a:pt x="3187" y="97942"/>
                  </a:lnTo>
                  <a:lnTo>
                    <a:pt x="18529" y="137083"/>
                  </a:lnTo>
                  <a:lnTo>
                    <a:pt x="44996" y="178752"/>
                  </a:lnTo>
                  <a:lnTo>
                    <a:pt x="81572" y="221335"/>
                  </a:lnTo>
                  <a:lnTo>
                    <a:pt x="127215" y="263207"/>
                  </a:lnTo>
                  <a:lnTo>
                    <a:pt x="180898" y="302780"/>
                  </a:lnTo>
                  <a:lnTo>
                    <a:pt x="231863" y="333019"/>
                  </a:lnTo>
                  <a:lnTo>
                    <a:pt x="282143" y="356781"/>
                  </a:lnTo>
                  <a:lnTo>
                    <a:pt x="330454" y="373862"/>
                  </a:lnTo>
                  <a:lnTo>
                    <a:pt x="375475" y="384048"/>
                  </a:lnTo>
                  <a:lnTo>
                    <a:pt x="415912" y="387134"/>
                  </a:lnTo>
                  <a:lnTo>
                    <a:pt x="450481" y="382917"/>
                  </a:lnTo>
                  <a:lnTo>
                    <a:pt x="487349" y="363512"/>
                  </a:lnTo>
                  <a:lnTo>
                    <a:pt x="505599" y="324040"/>
                  </a:lnTo>
                  <a:close/>
                </a:path>
                <a:path w="934719" h="719455">
                  <a:moveTo>
                    <a:pt x="934656" y="494461"/>
                  </a:moveTo>
                  <a:lnTo>
                    <a:pt x="911656" y="395414"/>
                  </a:lnTo>
                  <a:lnTo>
                    <a:pt x="867435" y="328739"/>
                  </a:lnTo>
                  <a:lnTo>
                    <a:pt x="843470" y="304304"/>
                  </a:lnTo>
                  <a:lnTo>
                    <a:pt x="588860" y="692416"/>
                  </a:lnTo>
                  <a:lnTo>
                    <a:pt x="603808" y="698766"/>
                  </a:lnTo>
                  <a:lnTo>
                    <a:pt x="643534" y="710984"/>
                  </a:lnTo>
                  <a:lnTo>
                    <a:pt x="700328" y="718832"/>
                  </a:lnTo>
                  <a:lnTo>
                    <a:pt x="766508" y="712101"/>
                  </a:lnTo>
                  <a:lnTo>
                    <a:pt x="833602" y="681139"/>
                  </a:lnTo>
                  <a:lnTo>
                    <a:pt x="865466" y="653440"/>
                  </a:lnTo>
                  <a:lnTo>
                    <a:pt x="894905" y="615962"/>
                  </a:lnTo>
                  <a:lnTo>
                    <a:pt x="934656" y="494461"/>
                  </a:lnTo>
                  <a:close/>
                </a:path>
              </a:pathLst>
            </a:custGeom>
            <a:solidFill>
              <a:srgbClr val="FFB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40789" y="878712"/>
              <a:ext cx="255270" cy="389890"/>
            </a:xfrm>
            <a:custGeom>
              <a:avLst/>
              <a:gdLst/>
              <a:ahLst/>
              <a:cxnLst/>
              <a:rect l="l" t="t" r="r" b="b"/>
              <a:pathLst>
                <a:path w="255269" h="389890">
                  <a:moveTo>
                    <a:pt x="254762" y="0"/>
                  </a:moveTo>
                  <a:lnTo>
                    <a:pt x="253110" y="508"/>
                  </a:lnTo>
                  <a:lnTo>
                    <a:pt x="252729" y="635"/>
                  </a:lnTo>
                  <a:lnTo>
                    <a:pt x="249300" y="4699"/>
                  </a:lnTo>
                  <a:lnTo>
                    <a:pt x="245109" y="8889"/>
                  </a:lnTo>
                  <a:lnTo>
                    <a:pt x="237362" y="15748"/>
                  </a:lnTo>
                  <a:lnTo>
                    <a:pt x="234187" y="19685"/>
                  </a:lnTo>
                  <a:lnTo>
                    <a:pt x="229743" y="20828"/>
                  </a:lnTo>
                  <a:lnTo>
                    <a:pt x="200025" y="36830"/>
                  </a:lnTo>
                  <a:lnTo>
                    <a:pt x="195834" y="41021"/>
                  </a:lnTo>
                  <a:lnTo>
                    <a:pt x="167671" y="75422"/>
                  </a:lnTo>
                  <a:lnTo>
                    <a:pt x="146938" y="114300"/>
                  </a:lnTo>
                  <a:lnTo>
                    <a:pt x="128778" y="154812"/>
                  </a:lnTo>
                  <a:lnTo>
                    <a:pt x="124078" y="167639"/>
                  </a:lnTo>
                  <a:lnTo>
                    <a:pt x="120776" y="173228"/>
                  </a:lnTo>
                  <a:lnTo>
                    <a:pt x="116584" y="182072"/>
                  </a:lnTo>
                  <a:lnTo>
                    <a:pt x="109007" y="200142"/>
                  </a:lnTo>
                  <a:lnTo>
                    <a:pt x="105028" y="208914"/>
                  </a:lnTo>
                  <a:lnTo>
                    <a:pt x="85471" y="241935"/>
                  </a:lnTo>
                  <a:lnTo>
                    <a:pt x="68397" y="262026"/>
                  </a:lnTo>
                  <a:lnTo>
                    <a:pt x="57275" y="275883"/>
                  </a:lnTo>
                  <a:lnTo>
                    <a:pt x="33135" y="315642"/>
                  </a:lnTo>
                  <a:lnTo>
                    <a:pt x="24676" y="334518"/>
                  </a:lnTo>
                  <a:lnTo>
                    <a:pt x="20226" y="343802"/>
                  </a:lnTo>
                  <a:lnTo>
                    <a:pt x="6007" y="370967"/>
                  </a:lnTo>
                  <a:lnTo>
                    <a:pt x="3784" y="374776"/>
                  </a:lnTo>
                  <a:lnTo>
                    <a:pt x="2324" y="379349"/>
                  </a:lnTo>
                  <a:lnTo>
                    <a:pt x="1714" y="383159"/>
                  </a:lnTo>
                  <a:lnTo>
                    <a:pt x="0" y="388874"/>
                  </a:lnTo>
                  <a:lnTo>
                    <a:pt x="126" y="389382"/>
                  </a:lnTo>
                  <a:lnTo>
                    <a:pt x="1866" y="389128"/>
                  </a:lnTo>
                  <a:lnTo>
                    <a:pt x="5295" y="387476"/>
                  </a:lnTo>
                  <a:lnTo>
                    <a:pt x="8801" y="386080"/>
                  </a:lnTo>
                  <a:lnTo>
                    <a:pt x="52450" y="345769"/>
                  </a:lnTo>
                  <a:lnTo>
                    <a:pt x="78089" y="303676"/>
                  </a:lnTo>
                  <a:lnTo>
                    <a:pt x="89378" y="272776"/>
                  </a:lnTo>
                  <a:lnTo>
                    <a:pt x="92313" y="266160"/>
                  </a:lnTo>
                  <a:lnTo>
                    <a:pt x="98932" y="253237"/>
                  </a:lnTo>
                  <a:lnTo>
                    <a:pt x="101853" y="248285"/>
                  </a:lnTo>
                  <a:lnTo>
                    <a:pt x="105537" y="243712"/>
                  </a:lnTo>
                  <a:lnTo>
                    <a:pt x="108457" y="238760"/>
                  </a:lnTo>
                  <a:lnTo>
                    <a:pt x="153652" y="192660"/>
                  </a:lnTo>
                  <a:lnTo>
                    <a:pt x="160528" y="186309"/>
                  </a:lnTo>
                  <a:lnTo>
                    <a:pt x="201481" y="137161"/>
                  </a:lnTo>
                  <a:lnTo>
                    <a:pt x="224490" y="96037"/>
                  </a:lnTo>
                  <a:lnTo>
                    <a:pt x="238521" y="60086"/>
                  </a:lnTo>
                  <a:lnTo>
                    <a:pt x="246506" y="34925"/>
                  </a:lnTo>
                  <a:lnTo>
                    <a:pt x="254762" y="0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1752599"/>
              <a:ext cx="1239520" cy="1876425"/>
            </a:xfrm>
            <a:custGeom>
              <a:avLst/>
              <a:gdLst/>
              <a:ahLst/>
              <a:cxnLst/>
              <a:rect l="l" t="t" r="r" b="b"/>
              <a:pathLst>
                <a:path w="1239520" h="1876425">
                  <a:moveTo>
                    <a:pt x="0" y="49976"/>
                  </a:moveTo>
                  <a:lnTo>
                    <a:pt x="67514" y="29533"/>
                  </a:lnTo>
                  <a:lnTo>
                    <a:pt x="112860" y="19058"/>
                  </a:lnTo>
                  <a:lnTo>
                    <a:pt x="159015" y="10808"/>
                  </a:lnTo>
                  <a:lnTo>
                    <a:pt x="205921" y="4843"/>
                  </a:lnTo>
                  <a:lnTo>
                    <a:pt x="253520" y="1220"/>
                  </a:lnTo>
                  <a:lnTo>
                    <a:pt x="301752" y="0"/>
                  </a:lnTo>
                  <a:lnTo>
                    <a:pt x="349983" y="1220"/>
                  </a:lnTo>
                  <a:lnTo>
                    <a:pt x="397582" y="4843"/>
                  </a:lnTo>
                  <a:lnTo>
                    <a:pt x="444488" y="10808"/>
                  </a:lnTo>
                  <a:lnTo>
                    <a:pt x="490643" y="19058"/>
                  </a:lnTo>
                  <a:lnTo>
                    <a:pt x="535989" y="29533"/>
                  </a:lnTo>
                  <a:lnTo>
                    <a:pt x="580466" y="42174"/>
                  </a:lnTo>
                  <a:lnTo>
                    <a:pt x="624015" y="56922"/>
                  </a:lnTo>
                  <a:lnTo>
                    <a:pt x="666577" y="73719"/>
                  </a:lnTo>
                  <a:lnTo>
                    <a:pt x="708095" y="92505"/>
                  </a:lnTo>
                  <a:lnTo>
                    <a:pt x="748507" y="113222"/>
                  </a:lnTo>
                  <a:lnTo>
                    <a:pt x="787757" y="135810"/>
                  </a:lnTo>
                  <a:lnTo>
                    <a:pt x="825785" y="160211"/>
                  </a:lnTo>
                  <a:lnTo>
                    <a:pt x="862531" y="186366"/>
                  </a:lnTo>
                  <a:lnTo>
                    <a:pt x="897938" y="214216"/>
                  </a:lnTo>
                  <a:lnTo>
                    <a:pt x="931946" y="243701"/>
                  </a:lnTo>
                  <a:lnTo>
                    <a:pt x="964496" y="274764"/>
                  </a:lnTo>
                  <a:lnTo>
                    <a:pt x="995530" y="307345"/>
                  </a:lnTo>
                  <a:lnTo>
                    <a:pt x="1024988" y="341384"/>
                  </a:lnTo>
                  <a:lnTo>
                    <a:pt x="1052813" y="376824"/>
                  </a:lnTo>
                  <a:lnTo>
                    <a:pt x="1078944" y="413605"/>
                  </a:lnTo>
                  <a:lnTo>
                    <a:pt x="1103322" y="451669"/>
                  </a:lnTo>
                  <a:lnTo>
                    <a:pt x="1125890" y="490956"/>
                  </a:lnTo>
                  <a:lnTo>
                    <a:pt x="1146588" y="531407"/>
                  </a:lnTo>
                  <a:lnTo>
                    <a:pt x="1165358" y="572964"/>
                  </a:lnTo>
                  <a:lnTo>
                    <a:pt x="1182139" y="615568"/>
                  </a:lnTo>
                  <a:lnTo>
                    <a:pt x="1196875" y="659159"/>
                  </a:lnTo>
                  <a:lnTo>
                    <a:pt x="1209504" y="703679"/>
                  </a:lnTo>
                  <a:lnTo>
                    <a:pt x="1219970" y="749069"/>
                  </a:lnTo>
                  <a:lnTo>
                    <a:pt x="1228212" y="795270"/>
                  </a:lnTo>
                  <a:lnTo>
                    <a:pt x="1234173" y="842223"/>
                  </a:lnTo>
                  <a:lnTo>
                    <a:pt x="1237792" y="889868"/>
                  </a:lnTo>
                  <a:lnTo>
                    <a:pt x="1239012" y="938149"/>
                  </a:lnTo>
                  <a:lnTo>
                    <a:pt x="1237792" y="986417"/>
                  </a:lnTo>
                  <a:lnTo>
                    <a:pt x="1234173" y="1034052"/>
                  </a:lnTo>
                  <a:lnTo>
                    <a:pt x="1228212" y="1080995"/>
                  </a:lnTo>
                  <a:lnTo>
                    <a:pt x="1219970" y="1127186"/>
                  </a:lnTo>
                  <a:lnTo>
                    <a:pt x="1209504" y="1172567"/>
                  </a:lnTo>
                  <a:lnTo>
                    <a:pt x="1196875" y="1217079"/>
                  </a:lnTo>
                  <a:lnTo>
                    <a:pt x="1182139" y="1260663"/>
                  </a:lnTo>
                  <a:lnTo>
                    <a:pt x="1165358" y="1303260"/>
                  </a:lnTo>
                  <a:lnTo>
                    <a:pt x="1146588" y="1344810"/>
                  </a:lnTo>
                  <a:lnTo>
                    <a:pt x="1125890" y="1385256"/>
                  </a:lnTo>
                  <a:lnTo>
                    <a:pt x="1103322" y="1424537"/>
                  </a:lnTo>
                  <a:lnTo>
                    <a:pt x="1078944" y="1462596"/>
                  </a:lnTo>
                  <a:lnTo>
                    <a:pt x="1052813" y="1499372"/>
                  </a:lnTo>
                  <a:lnTo>
                    <a:pt x="1024988" y="1534808"/>
                  </a:lnTo>
                  <a:lnTo>
                    <a:pt x="995530" y="1568844"/>
                  </a:lnTo>
                  <a:lnTo>
                    <a:pt x="964496" y="1601422"/>
                  </a:lnTo>
                  <a:lnTo>
                    <a:pt x="931946" y="1632482"/>
                  </a:lnTo>
                  <a:lnTo>
                    <a:pt x="897938" y="1661965"/>
                  </a:lnTo>
                  <a:lnTo>
                    <a:pt x="862531" y="1689812"/>
                  </a:lnTo>
                  <a:lnTo>
                    <a:pt x="825785" y="1715965"/>
                  </a:lnTo>
                  <a:lnTo>
                    <a:pt x="787757" y="1740365"/>
                  </a:lnTo>
                  <a:lnTo>
                    <a:pt x="748507" y="1762952"/>
                  </a:lnTo>
                  <a:lnTo>
                    <a:pt x="708095" y="1783668"/>
                  </a:lnTo>
                  <a:lnTo>
                    <a:pt x="666577" y="1802453"/>
                  </a:lnTo>
                  <a:lnTo>
                    <a:pt x="624015" y="1819249"/>
                  </a:lnTo>
                  <a:lnTo>
                    <a:pt x="580466" y="1833997"/>
                  </a:lnTo>
                  <a:lnTo>
                    <a:pt x="535989" y="1846638"/>
                  </a:lnTo>
                  <a:lnTo>
                    <a:pt x="490643" y="1857112"/>
                  </a:lnTo>
                  <a:lnTo>
                    <a:pt x="444488" y="1865362"/>
                  </a:lnTo>
                  <a:lnTo>
                    <a:pt x="397582" y="1871327"/>
                  </a:lnTo>
                  <a:lnTo>
                    <a:pt x="349983" y="1874950"/>
                  </a:lnTo>
                  <a:lnTo>
                    <a:pt x="301752" y="1876171"/>
                  </a:lnTo>
                  <a:lnTo>
                    <a:pt x="253520" y="1874950"/>
                  </a:lnTo>
                  <a:lnTo>
                    <a:pt x="205921" y="1871327"/>
                  </a:lnTo>
                  <a:lnTo>
                    <a:pt x="159015" y="1865362"/>
                  </a:lnTo>
                  <a:lnTo>
                    <a:pt x="112860" y="1857112"/>
                  </a:lnTo>
                  <a:lnTo>
                    <a:pt x="67514" y="1846638"/>
                  </a:lnTo>
                  <a:lnTo>
                    <a:pt x="23037" y="1833997"/>
                  </a:lnTo>
                  <a:lnTo>
                    <a:pt x="0" y="1826195"/>
                  </a:lnTo>
                </a:path>
              </a:pathLst>
            </a:custGeom>
            <a:ln w="152539">
              <a:solidFill>
                <a:srgbClr val="FF43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2196464"/>
              <a:ext cx="786765" cy="979805"/>
            </a:xfrm>
            <a:custGeom>
              <a:avLst/>
              <a:gdLst/>
              <a:ahLst/>
              <a:cxnLst/>
              <a:rect l="l" t="t" r="r" b="b"/>
              <a:pathLst>
                <a:path w="786765" h="979805">
                  <a:moveTo>
                    <a:pt x="297180" y="0"/>
                  </a:moveTo>
                  <a:lnTo>
                    <a:pt x="250066" y="2241"/>
                  </a:lnTo>
                  <a:lnTo>
                    <a:pt x="204219" y="8828"/>
                  </a:lnTo>
                  <a:lnTo>
                    <a:pt x="159845" y="19556"/>
                  </a:lnTo>
                  <a:lnTo>
                    <a:pt x="117148" y="34220"/>
                  </a:lnTo>
                  <a:lnTo>
                    <a:pt x="76332" y="52614"/>
                  </a:lnTo>
                  <a:lnTo>
                    <a:pt x="37604" y="74534"/>
                  </a:lnTo>
                  <a:lnTo>
                    <a:pt x="1168" y="99775"/>
                  </a:lnTo>
                  <a:lnTo>
                    <a:pt x="0" y="100752"/>
                  </a:lnTo>
                  <a:lnTo>
                    <a:pt x="0" y="878553"/>
                  </a:lnTo>
                  <a:lnTo>
                    <a:pt x="37604" y="904767"/>
                  </a:lnTo>
                  <a:lnTo>
                    <a:pt x="76332" y="926685"/>
                  </a:lnTo>
                  <a:lnTo>
                    <a:pt x="117148" y="945078"/>
                  </a:lnTo>
                  <a:lnTo>
                    <a:pt x="159845" y="959741"/>
                  </a:lnTo>
                  <a:lnTo>
                    <a:pt x="204219" y="970468"/>
                  </a:lnTo>
                  <a:lnTo>
                    <a:pt x="250066" y="977055"/>
                  </a:lnTo>
                  <a:lnTo>
                    <a:pt x="297180" y="979296"/>
                  </a:lnTo>
                  <a:lnTo>
                    <a:pt x="344293" y="977055"/>
                  </a:lnTo>
                  <a:lnTo>
                    <a:pt x="390140" y="970468"/>
                  </a:lnTo>
                  <a:lnTo>
                    <a:pt x="434514" y="959741"/>
                  </a:lnTo>
                  <a:lnTo>
                    <a:pt x="477211" y="945078"/>
                  </a:lnTo>
                  <a:lnTo>
                    <a:pt x="518027" y="926685"/>
                  </a:lnTo>
                  <a:lnTo>
                    <a:pt x="556755" y="904767"/>
                  </a:lnTo>
                  <a:lnTo>
                    <a:pt x="593191" y="879530"/>
                  </a:lnTo>
                  <a:lnTo>
                    <a:pt x="627130" y="851178"/>
                  </a:lnTo>
                  <a:lnTo>
                    <a:pt x="658367" y="819916"/>
                  </a:lnTo>
                  <a:lnTo>
                    <a:pt x="686696" y="785950"/>
                  </a:lnTo>
                  <a:lnTo>
                    <a:pt x="711914" y="749486"/>
                  </a:lnTo>
                  <a:lnTo>
                    <a:pt x="733814" y="710728"/>
                  </a:lnTo>
                  <a:lnTo>
                    <a:pt x="752193" y="669881"/>
                  </a:lnTo>
                  <a:lnTo>
                    <a:pt x="766844" y="627150"/>
                  </a:lnTo>
                  <a:lnTo>
                    <a:pt x="777562" y="582742"/>
                  </a:lnTo>
                  <a:lnTo>
                    <a:pt x="784144" y="536861"/>
                  </a:lnTo>
                  <a:lnTo>
                    <a:pt x="786384" y="489712"/>
                  </a:lnTo>
                  <a:lnTo>
                    <a:pt x="784144" y="442541"/>
                  </a:lnTo>
                  <a:lnTo>
                    <a:pt x="777562" y="396641"/>
                  </a:lnTo>
                  <a:lnTo>
                    <a:pt x="766844" y="352216"/>
                  </a:lnTo>
                  <a:lnTo>
                    <a:pt x="752193" y="309472"/>
                  </a:lnTo>
                  <a:lnTo>
                    <a:pt x="733814" y="268613"/>
                  </a:lnTo>
                  <a:lnTo>
                    <a:pt x="711914" y="229845"/>
                  </a:lnTo>
                  <a:lnTo>
                    <a:pt x="686696" y="193371"/>
                  </a:lnTo>
                  <a:lnTo>
                    <a:pt x="658367" y="159399"/>
                  </a:lnTo>
                  <a:lnTo>
                    <a:pt x="627130" y="128132"/>
                  </a:lnTo>
                  <a:lnTo>
                    <a:pt x="593191" y="99775"/>
                  </a:lnTo>
                  <a:lnTo>
                    <a:pt x="556755" y="74534"/>
                  </a:lnTo>
                  <a:lnTo>
                    <a:pt x="518027" y="52614"/>
                  </a:lnTo>
                  <a:lnTo>
                    <a:pt x="477211" y="34220"/>
                  </a:lnTo>
                  <a:lnTo>
                    <a:pt x="434514" y="19556"/>
                  </a:lnTo>
                  <a:lnTo>
                    <a:pt x="390140" y="8828"/>
                  </a:lnTo>
                  <a:lnTo>
                    <a:pt x="344293" y="2241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FFB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94760" y="3999509"/>
              <a:ext cx="676910" cy="558800"/>
            </a:xfrm>
            <a:custGeom>
              <a:avLst/>
              <a:gdLst/>
              <a:ahLst/>
              <a:cxnLst/>
              <a:rect l="l" t="t" r="r" b="b"/>
              <a:pathLst>
                <a:path w="676910" h="558800">
                  <a:moveTo>
                    <a:pt x="492378" y="0"/>
                  </a:moveTo>
                  <a:lnTo>
                    <a:pt x="294893" y="179628"/>
                  </a:lnTo>
                  <a:lnTo>
                    <a:pt x="159765" y="36791"/>
                  </a:lnTo>
                  <a:lnTo>
                    <a:pt x="216788" y="280441"/>
                  </a:lnTo>
                  <a:lnTo>
                    <a:pt x="0" y="279565"/>
                  </a:lnTo>
                  <a:lnTo>
                    <a:pt x="216788" y="336524"/>
                  </a:lnTo>
                  <a:lnTo>
                    <a:pt x="129920" y="523176"/>
                  </a:lnTo>
                  <a:lnTo>
                    <a:pt x="324738" y="393484"/>
                  </a:lnTo>
                  <a:lnTo>
                    <a:pt x="514350" y="558253"/>
                  </a:lnTo>
                  <a:lnTo>
                    <a:pt x="417702" y="290931"/>
                  </a:lnTo>
                  <a:lnTo>
                    <a:pt x="676655" y="198932"/>
                  </a:lnTo>
                  <a:lnTo>
                    <a:pt x="408939" y="198932"/>
                  </a:lnTo>
                  <a:lnTo>
                    <a:pt x="492378" y="0"/>
                  </a:lnTo>
                  <a:close/>
                </a:path>
              </a:pathLst>
            </a:custGeom>
            <a:solidFill>
              <a:srgbClr val="11B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832353" y="329671"/>
              <a:ext cx="711200" cy="431165"/>
            </a:xfrm>
            <a:custGeom>
              <a:avLst/>
              <a:gdLst/>
              <a:ahLst/>
              <a:cxnLst/>
              <a:rect l="l" t="t" r="r" b="b"/>
              <a:pathLst>
                <a:path w="711200" h="431165">
                  <a:moveTo>
                    <a:pt x="0" y="19832"/>
                  </a:moveTo>
                  <a:lnTo>
                    <a:pt x="46479" y="9357"/>
                  </a:lnTo>
                  <a:lnTo>
                    <a:pt x="92906" y="2782"/>
                  </a:lnTo>
                  <a:lnTo>
                    <a:pt x="139098" y="0"/>
                  </a:lnTo>
                  <a:lnTo>
                    <a:pt x="184873" y="904"/>
                  </a:lnTo>
                  <a:lnTo>
                    <a:pt x="230046" y="5391"/>
                  </a:lnTo>
                  <a:lnTo>
                    <a:pt x="274435" y="13354"/>
                  </a:lnTo>
                  <a:lnTo>
                    <a:pt x="317856" y="24688"/>
                  </a:lnTo>
                  <a:lnTo>
                    <a:pt x="360127" y="39286"/>
                  </a:lnTo>
                  <a:lnTo>
                    <a:pt x="401063" y="57043"/>
                  </a:lnTo>
                  <a:lnTo>
                    <a:pt x="440483" y="77855"/>
                  </a:lnTo>
                  <a:lnTo>
                    <a:pt x="478203" y="101614"/>
                  </a:lnTo>
                  <a:lnTo>
                    <a:pt x="514039" y="128215"/>
                  </a:lnTo>
                  <a:lnTo>
                    <a:pt x="547808" y="157554"/>
                  </a:lnTo>
                  <a:lnTo>
                    <a:pt x="579328" y="189523"/>
                  </a:lnTo>
                  <a:lnTo>
                    <a:pt x="608415" y="224018"/>
                  </a:lnTo>
                  <a:lnTo>
                    <a:pt x="634886" y="260932"/>
                  </a:lnTo>
                  <a:lnTo>
                    <a:pt x="658557" y="300161"/>
                  </a:lnTo>
                  <a:lnTo>
                    <a:pt x="679247" y="341599"/>
                  </a:lnTo>
                  <a:lnTo>
                    <a:pt x="696770" y="385139"/>
                  </a:lnTo>
                  <a:lnTo>
                    <a:pt x="710945" y="430677"/>
                  </a:lnTo>
                </a:path>
              </a:pathLst>
            </a:custGeom>
            <a:ln w="114401">
              <a:solidFill>
                <a:srgbClr val="FD5F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370831" y="2123312"/>
              <a:ext cx="649605" cy="439420"/>
            </a:xfrm>
            <a:custGeom>
              <a:avLst/>
              <a:gdLst/>
              <a:ahLst/>
              <a:cxnLst/>
              <a:rect l="l" t="t" r="r" b="b"/>
              <a:pathLst>
                <a:path w="649604" h="439419">
                  <a:moveTo>
                    <a:pt x="369569" y="0"/>
                  </a:moveTo>
                  <a:lnTo>
                    <a:pt x="307594" y="5397"/>
                  </a:lnTo>
                  <a:lnTo>
                    <a:pt x="245617" y="23367"/>
                  </a:lnTo>
                  <a:lnTo>
                    <a:pt x="127408" y="107725"/>
                  </a:lnTo>
                  <a:lnTo>
                    <a:pt x="51847" y="217408"/>
                  </a:lnTo>
                  <a:lnTo>
                    <a:pt x="11767" y="312493"/>
                  </a:lnTo>
                  <a:lnTo>
                    <a:pt x="0" y="353059"/>
                  </a:lnTo>
                  <a:lnTo>
                    <a:pt x="22913" y="366533"/>
                  </a:lnTo>
                  <a:lnTo>
                    <a:pt x="84439" y="396176"/>
                  </a:lnTo>
                  <a:lnTo>
                    <a:pt x="173753" y="425819"/>
                  </a:lnTo>
                  <a:lnTo>
                    <a:pt x="280034" y="439292"/>
                  </a:lnTo>
                  <a:lnTo>
                    <a:pt x="310790" y="438001"/>
                  </a:lnTo>
                  <a:lnTo>
                    <a:pt x="372778" y="426702"/>
                  </a:lnTo>
                  <a:lnTo>
                    <a:pt x="521815" y="331767"/>
                  </a:lnTo>
                  <a:lnTo>
                    <a:pt x="597376" y="222122"/>
                  </a:lnTo>
                  <a:lnTo>
                    <a:pt x="637456" y="127051"/>
                  </a:lnTo>
                  <a:lnTo>
                    <a:pt x="649223" y="86486"/>
                  </a:lnTo>
                  <a:lnTo>
                    <a:pt x="626352" y="72973"/>
                  </a:lnTo>
                  <a:lnTo>
                    <a:pt x="564927" y="43243"/>
                  </a:lnTo>
                  <a:lnTo>
                    <a:pt x="475738" y="13513"/>
                  </a:lnTo>
                  <a:lnTo>
                    <a:pt x="369569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361688" y="2114168"/>
              <a:ext cx="668020" cy="412115"/>
            </a:xfrm>
            <a:custGeom>
              <a:avLst/>
              <a:gdLst/>
              <a:ahLst/>
              <a:cxnLst/>
              <a:rect l="l" t="t" r="r" b="b"/>
              <a:pathLst>
                <a:path w="668020" h="412114">
                  <a:moveTo>
                    <a:pt x="505167" y="212598"/>
                  </a:moveTo>
                  <a:lnTo>
                    <a:pt x="493141" y="166243"/>
                  </a:lnTo>
                  <a:lnTo>
                    <a:pt x="465543" y="119595"/>
                  </a:lnTo>
                  <a:lnTo>
                    <a:pt x="426694" y="84556"/>
                  </a:lnTo>
                  <a:lnTo>
                    <a:pt x="379920" y="62522"/>
                  </a:lnTo>
                  <a:lnTo>
                    <a:pt x="328549" y="54864"/>
                  </a:lnTo>
                  <a:lnTo>
                    <a:pt x="311848" y="55664"/>
                  </a:lnTo>
                  <a:lnTo>
                    <a:pt x="262128" y="67945"/>
                  </a:lnTo>
                  <a:lnTo>
                    <a:pt x="220916" y="91859"/>
                  </a:lnTo>
                  <a:lnTo>
                    <a:pt x="188480" y="124663"/>
                  </a:lnTo>
                  <a:lnTo>
                    <a:pt x="165760" y="164147"/>
                  </a:lnTo>
                  <a:lnTo>
                    <a:pt x="153682" y="208127"/>
                  </a:lnTo>
                  <a:lnTo>
                    <a:pt x="153187" y="254393"/>
                  </a:lnTo>
                  <a:lnTo>
                    <a:pt x="165227" y="300736"/>
                  </a:lnTo>
                  <a:lnTo>
                    <a:pt x="192671" y="347230"/>
                  </a:lnTo>
                  <a:lnTo>
                    <a:pt x="231330" y="382155"/>
                  </a:lnTo>
                  <a:lnTo>
                    <a:pt x="277876" y="404114"/>
                  </a:lnTo>
                  <a:lnTo>
                    <a:pt x="329057" y="411734"/>
                  </a:lnTo>
                  <a:lnTo>
                    <a:pt x="345948" y="410946"/>
                  </a:lnTo>
                  <a:lnTo>
                    <a:pt x="396240" y="398399"/>
                  </a:lnTo>
                  <a:lnTo>
                    <a:pt x="437438" y="374764"/>
                  </a:lnTo>
                  <a:lnTo>
                    <a:pt x="469874" y="342138"/>
                  </a:lnTo>
                  <a:lnTo>
                    <a:pt x="492594" y="302755"/>
                  </a:lnTo>
                  <a:lnTo>
                    <a:pt x="504672" y="258838"/>
                  </a:lnTo>
                  <a:lnTo>
                    <a:pt x="505167" y="212598"/>
                  </a:lnTo>
                  <a:close/>
                </a:path>
                <a:path w="668020" h="412114">
                  <a:moveTo>
                    <a:pt x="667512" y="90932"/>
                  </a:moveTo>
                  <a:lnTo>
                    <a:pt x="634492" y="68326"/>
                  </a:lnTo>
                  <a:lnTo>
                    <a:pt x="579335" y="44157"/>
                  </a:lnTo>
                  <a:lnTo>
                    <a:pt x="535660" y="28600"/>
                  </a:lnTo>
                  <a:lnTo>
                    <a:pt x="491032" y="16052"/>
                  </a:lnTo>
                  <a:lnTo>
                    <a:pt x="445389" y="6985"/>
                  </a:lnTo>
                  <a:lnTo>
                    <a:pt x="395706" y="1955"/>
                  </a:lnTo>
                  <a:lnTo>
                    <a:pt x="368808" y="762"/>
                  </a:lnTo>
                  <a:lnTo>
                    <a:pt x="360299" y="0"/>
                  </a:lnTo>
                  <a:lnTo>
                    <a:pt x="343408" y="0"/>
                  </a:lnTo>
                  <a:lnTo>
                    <a:pt x="340614" y="0"/>
                  </a:lnTo>
                  <a:lnTo>
                    <a:pt x="337820" y="762"/>
                  </a:lnTo>
                  <a:lnTo>
                    <a:pt x="335661" y="762"/>
                  </a:lnTo>
                  <a:lnTo>
                    <a:pt x="318325" y="3200"/>
                  </a:lnTo>
                  <a:lnTo>
                    <a:pt x="267589" y="15494"/>
                  </a:lnTo>
                  <a:lnTo>
                    <a:pt x="219341" y="36525"/>
                  </a:lnTo>
                  <a:lnTo>
                    <a:pt x="175361" y="64592"/>
                  </a:lnTo>
                  <a:lnTo>
                    <a:pt x="124485" y="111201"/>
                  </a:lnTo>
                  <a:lnTo>
                    <a:pt x="74764" y="176314"/>
                  </a:lnTo>
                  <a:lnTo>
                    <a:pt x="50939" y="217589"/>
                  </a:lnTo>
                  <a:lnTo>
                    <a:pt x="30645" y="260718"/>
                  </a:lnTo>
                  <a:lnTo>
                    <a:pt x="13716" y="305181"/>
                  </a:lnTo>
                  <a:lnTo>
                    <a:pt x="3492" y="343636"/>
                  </a:lnTo>
                  <a:lnTo>
                    <a:pt x="0" y="362204"/>
                  </a:lnTo>
                  <a:lnTo>
                    <a:pt x="1016" y="366014"/>
                  </a:lnTo>
                  <a:lnTo>
                    <a:pt x="5588" y="366014"/>
                  </a:lnTo>
                  <a:lnTo>
                    <a:pt x="6731" y="365760"/>
                  </a:lnTo>
                  <a:lnTo>
                    <a:pt x="8128" y="365125"/>
                  </a:lnTo>
                  <a:lnTo>
                    <a:pt x="18034" y="336931"/>
                  </a:lnTo>
                  <a:lnTo>
                    <a:pt x="21463" y="329946"/>
                  </a:lnTo>
                  <a:lnTo>
                    <a:pt x="24257" y="320802"/>
                  </a:lnTo>
                  <a:lnTo>
                    <a:pt x="37465" y="302742"/>
                  </a:lnTo>
                  <a:lnTo>
                    <a:pt x="45110" y="288251"/>
                  </a:lnTo>
                  <a:lnTo>
                    <a:pt x="67462" y="240106"/>
                  </a:lnTo>
                  <a:lnTo>
                    <a:pt x="86461" y="204978"/>
                  </a:lnTo>
                  <a:lnTo>
                    <a:pt x="107556" y="171564"/>
                  </a:lnTo>
                  <a:lnTo>
                    <a:pt x="131305" y="140144"/>
                  </a:lnTo>
                  <a:lnTo>
                    <a:pt x="158064" y="111061"/>
                  </a:lnTo>
                  <a:lnTo>
                    <a:pt x="187591" y="84924"/>
                  </a:lnTo>
                  <a:lnTo>
                    <a:pt x="203581" y="73279"/>
                  </a:lnTo>
                  <a:lnTo>
                    <a:pt x="207772" y="69723"/>
                  </a:lnTo>
                  <a:lnTo>
                    <a:pt x="212725" y="66929"/>
                  </a:lnTo>
                  <a:lnTo>
                    <a:pt x="218313" y="64135"/>
                  </a:lnTo>
                  <a:lnTo>
                    <a:pt x="223266" y="60579"/>
                  </a:lnTo>
                  <a:lnTo>
                    <a:pt x="228219" y="58547"/>
                  </a:lnTo>
                  <a:lnTo>
                    <a:pt x="233807" y="55626"/>
                  </a:lnTo>
                  <a:lnTo>
                    <a:pt x="265112" y="42646"/>
                  </a:lnTo>
                  <a:lnTo>
                    <a:pt x="331152" y="26390"/>
                  </a:lnTo>
                  <a:lnTo>
                    <a:pt x="379920" y="21628"/>
                  </a:lnTo>
                  <a:lnTo>
                    <a:pt x="394589" y="21336"/>
                  </a:lnTo>
                  <a:lnTo>
                    <a:pt x="418757" y="22110"/>
                  </a:lnTo>
                  <a:lnTo>
                    <a:pt x="467144" y="28092"/>
                  </a:lnTo>
                  <a:lnTo>
                    <a:pt x="526834" y="42926"/>
                  </a:lnTo>
                  <a:lnTo>
                    <a:pt x="579424" y="60896"/>
                  </a:lnTo>
                  <a:lnTo>
                    <a:pt x="629539" y="85217"/>
                  </a:lnTo>
                  <a:lnTo>
                    <a:pt x="636524" y="88773"/>
                  </a:lnTo>
                  <a:lnTo>
                    <a:pt x="644271" y="92329"/>
                  </a:lnTo>
                  <a:lnTo>
                    <a:pt x="653542" y="95123"/>
                  </a:lnTo>
                  <a:lnTo>
                    <a:pt x="660781" y="95377"/>
                  </a:lnTo>
                  <a:lnTo>
                    <a:pt x="663067" y="94869"/>
                  </a:lnTo>
                  <a:lnTo>
                    <a:pt x="664591" y="93726"/>
                  </a:lnTo>
                  <a:lnTo>
                    <a:pt x="667512" y="90932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3672" y="2260599"/>
              <a:ext cx="192024" cy="8216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79975" y="2050160"/>
              <a:ext cx="146303" cy="15544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92040" y="1967737"/>
              <a:ext cx="82296" cy="18300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700016" y="1922017"/>
              <a:ext cx="36830" cy="201295"/>
            </a:xfrm>
            <a:custGeom>
              <a:avLst/>
              <a:gdLst/>
              <a:ahLst/>
              <a:cxnLst/>
              <a:rect l="l" t="t" r="r" b="b"/>
              <a:pathLst>
                <a:path w="36829" h="201294">
                  <a:moveTo>
                    <a:pt x="20574" y="0"/>
                  </a:moveTo>
                  <a:lnTo>
                    <a:pt x="18287" y="0"/>
                  </a:lnTo>
                  <a:lnTo>
                    <a:pt x="14986" y="127"/>
                  </a:lnTo>
                  <a:lnTo>
                    <a:pt x="12700" y="762"/>
                  </a:lnTo>
                  <a:lnTo>
                    <a:pt x="11175" y="4826"/>
                  </a:lnTo>
                  <a:lnTo>
                    <a:pt x="9779" y="9652"/>
                  </a:lnTo>
                  <a:lnTo>
                    <a:pt x="10413" y="11811"/>
                  </a:lnTo>
                  <a:lnTo>
                    <a:pt x="0" y="18034"/>
                  </a:lnTo>
                  <a:lnTo>
                    <a:pt x="2286" y="23495"/>
                  </a:lnTo>
                  <a:lnTo>
                    <a:pt x="2286" y="29083"/>
                  </a:lnTo>
                  <a:lnTo>
                    <a:pt x="3889" y="48069"/>
                  </a:lnTo>
                  <a:lnTo>
                    <a:pt x="8255" y="86487"/>
                  </a:lnTo>
                  <a:lnTo>
                    <a:pt x="8255" y="89154"/>
                  </a:lnTo>
                  <a:lnTo>
                    <a:pt x="8889" y="91948"/>
                  </a:lnTo>
                  <a:lnTo>
                    <a:pt x="8255" y="94742"/>
                  </a:lnTo>
                  <a:lnTo>
                    <a:pt x="7528" y="103028"/>
                  </a:lnTo>
                  <a:lnTo>
                    <a:pt x="7588" y="111315"/>
                  </a:lnTo>
                  <a:lnTo>
                    <a:pt x="8362" y="119602"/>
                  </a:lnTo>
                  <a:lnTo>
                    <a:pt x="9779" y="127889"/>
                  </a:lnTo>
                  <a:lnTo>
                    <a:pt x="12890" y="143129"/>
                  </a:lnTo>
                  <a:lnTo>
                    <a:pt x="14100" y="150677"/>
                  </a:lnTo>
                  <a:lnTo>
                    <a:pt x="14859" y="158369"/>
                  </a:lnTo>
                  <a:lnTo>
                    <a:pt x="17907" y="176022"/>
                  </a:lnTo>
                  <a:lnTo>
                    <a:pt x="18930" y="184836"/>
                  </a:lnTo>
                  <a:lnTo>
                    <a:pt x="18669" y="195706"/>
                  </a:lnTo>
                  <a:lnTo>
                    <a:pt x="19431" y="197739"/>
                  </a:lnTo>
                  <a:lnTo>
                    <a:pt x="21717" y="199136"/>
                  </a:lnTo>
                  <a:lnTo>
                    <a:pt x="23113" y="200533"/>
                  </a:lnTo>
                  <a:lnTo>
                    <a:pt x="26797" y="201295"/>
                  </a:lnTo>
                  <a:lnTo>
                    <a:pt x="33528" y="201295"/>
                  </a:lnTo>
                  <a:lnTo>
                    <a:pt x="35813" y="199898"/>
                  </a:lnTo>
                  <a:lnTo>
                    <a:pt x="36575" y="197739"/>
                  </a:lnTo>
                  <a:lnTo>
                    <a:pt x="36575" y="189484"/>
                  </a:lnTo>
                  <a:lnTo>
                    <a:pt x="35051" y="183896"/>
                  </a:lnTo>
                  <a:lnTo>
                    <a:pt x="32877" y="162258"/>
                  </a:lnTo>
                  <a:lnTo>
                    <a:pt x="31369" y="141097"/>
                  </a:lnTo>
                  <a:lnTo>
                    <a:pt x="31369" y="136906"/>
                  </a:lnTo>
                  <a:lnTo>
                    <a:pt x="32766" y="128651"/>
                  </a:lnTo>
                  <a:lnTo>
                    <a:pt x="34289" y="123062"/>
                  </a:lnTo>
                  <a:lnTo>
                    <a:pt x="33067" y="89138"/>
                  </a:lnTo>
                  <a:lnTo>
                    <a:pt x="26797" y="13843"/>
                  </a:lnTo>
                  <a:lnTo>
                    <a:pt x="21971" y="508"/>
                  </a:lnTo>
                  <a:lnTo>
                    <a:pt x="20574" y="0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648200" y="3184525"/>
            <a:ext cx="342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Практический этап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 (2022 – 2023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уч.год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5125"/>
            <a:ext cx="8686800" cy="478472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6474460" cy="365125"/>
          </a:xfrm>
          <a:custGeom>
            <a:avLst/>
            <a:gdLst/>
            <a:ahLst/>
            <a:cxnLst/>
            <a:rect l="l" t="t" r="r" b="b"/>
            <a:pathLst>
              <a:path w="6474460" h="677545">
                <a:moveTo>
                  <a:pt x="6473952" y="0"/>
                </a:moveTo>
                <a:lnTo>
                  <a:pt x="0" y="0"/>
                </a:lnTo>
                <a:lnTo>
                  <a:pt x="0" y="609981"/>
                </a:lnTo>
                <a:lnTo>
                  <a:pt x="41636" y="619226"/>
                </a:lnTo>
                <a:lnTo>
                  <a:pt x="84710" y="628054"/>
                </a:lnTo>
                <a:lnTo>
                  <a:pt x="129176" y="636391"/>
                </a:lnTo>
                <a:lnTo>
                  <a:pt x="174991" y="644162"/>
                </a:lnTo>
                <a:lnTo>
                  <a:pt x="222110" y="651296"/>
                </a:lnTo>
                <a:lnTo>
                  <a:pt x="270489" y="657717"/>
                </a:lnTo>
                <a:lnTo>
                  <a:pt x="320084" y="663352"/>
                </a:lnTo>
                <a:lnTo>
                  <a:pt x="370850" y="668128"/>
                </a:lnTo>
                <a:lnTo>
                  <a:pt x="422743" y="671970"/>
                </a:lnTo>
                <a:lnTo>
                  <a:pt x="475720" y="674806"/>
                </a:lnTo>
                <a:lnTo>
                  <a:pt x="529736" y="676562"/>
                </a:lnTo>
                <a:lnTo>
                  <a:pt x="584746" y="677163"/>
                </a:lnTo>
                <a:lnTo>
                  <a:pt x="631202" y="676733"/>
                </a:lnTo>
                <a:lnTo>
                  <a:pt x="678293" y="675413"/>
                </a:lnTo>
                <a:lnTo>
                  <a:pt x="725992" y="673161"/>
                </a:lnTo>
                <a:lnTo>
                  <a:pt x="774273" y="669933"/>
                </a:lnTo>
                <a:lnTo>
                  <a:pt x="823109" y="665687"/>
                </a:lnTo>
                <a:lnTo>
                  <a:pt x="872476" y="660381"/>
                </a:lnTo>
                <a:lnTo>
                  <a:pt x="922346" y="653970"/>
                </a:lnTo>
                <a:lnTo>
                  <a:pt x="972694" y="646413"/>
                </a:lnTo>
                <a:lnTo>
                  <a:pt x="1023493" y="637667"/>
                </a:lnTo>
                <a:lnTo>
                  <a:pt x="1076411" y="627682"/>
                </a:lnTo>
                <a:lnTo>
                  <a:pt x="1128088" y="617343"/>
                </a:lnTo>
                <a:lnTo>
                  <a:pt x="1178594" y="606675"/>
                </a:lnTo>
                <a:lnTo>
                  <a:pt x="1228001" y="595703"/>
                </a:lnTo>
                <a:lnTo>
                  <a:pt x="1276381" y="584455"/>
                </a:lnTo>
                <a:lnTo>
                  <a:pt x="1323803" y="572954"/>
                </a:lnTo>
                <a:lnTo>
                  <a:pt x="1370340" y="561228"/>
                </a:lnTo>
                <a:lnTo>
                  <a:pt x="1416064" y="549302"/>
                </a:lnTo>
                <a:lnTo>
                  <a:pt x="1461045" y="537202"/>
                </a:lnTo>
                <a:lnTo>
                  <a:pt x="1505355" y="524953"/>
                </a:lnTo>
                <a:lnTo>
                  <a:pt x="1549065" y="512582"/>
                </a:lnTo>
                <a:lnTo>
                  <a:pt x="1634972" y="487575"/>
                </a:lnTo>
                <a:lnTo>
                  <a:pt x="1885718" y="412299"/>
                </a:lnTo>
                <a:lnTo>
                  <a:pt x="1968879" y="387809"/>
                </a:lnTo>
                <a:lnTo>
                  <a:pt x="2052780" y="363966"/>
                </a:lnTo>
                <a:lnTo>
                  <a:pt x="2095187" y="352350"/>
                </a:lnTo>
                <a:lnTo>
                  <a:pt x="2137993" y="340974"/>
                </a:lnTo>
                <a:lnTo>
                  <a:pt x="2181269" y="329862"/>
                </a:lnTo>
                <a:lnTo>
                  <a:pt x="2225088" y="319041"/>
                </a:lnTo>
                <a:lnTo>
                  <a:pt x="2269520" y="308535"/>
                </a:lnTo>
                <a:lnTo>
                  <a:pt x="2314636" y="298372"/>
                </a:lnTo>
                <a:lnTo>
                  <a:pt x="2360509" y="288577"/>
                </a:lnTo>
                <a:lnTo>
                  <a:pt x="2407209" y="279176"/>
                </a:lnTo>
                <a:lnTo>
                  <a:pt x="2454808" y="270193"/>
                </a:lnTo>
                <a:lnTo>
                  <a:pt x="2503376" y="261657"/>
                </a:lnTo>
                <a:lnTo>
                  <a:pt x="2552987" y="253591"/>
                </a:lnTo>
                <a:lnTo>
                  <a:pt x="2603710" y="246022"/>
                </a:lnTo>
                <a:lnTo>
                  <a:pt x="2655617" y="238976"/>
                </a:lnTo>
                <a:lnTo>
                  <a:pt x="2708780" y="232479"/>
                </a:lnTo>
                <a:lnTo>
                  <a:pt x="2763269" y="226556"/>
                </a:lnTo>
                <a:lnTo>
                  <a:pt x="2819157" y="221233"/>
                </a:lnTo>
                <a:lnTo>
                  <a:pt x="2876515" y="216536"/>
                </a:lnTo>
                <a:lnTo>
                  <a:pt x="2935413" y="212491"/>
                </a:lnTo>
                <a:lnTo>
                  <a:pt x="2995924" y="209123"/>
                </a:lnTo>
                <a:lnTo>
                  <a:pt x="3058119" y="206459"/>
                </a:lnTo>
                <a:lnTo>
                  <a:pt x="3122068" y="204524"/>
                </a:lnTo>
                <a:lnTo>
                  <a:pt x="3187844" y="203345"/>
                </a:lnTo>
                <a:lnTo>
                  <a:pt x="3255517" y="202946"/>
                </a:lnTo>
                <a:lnTo>
                  <a:pt x="3355891" y="203826"/>
                </a:lnTo>
                <a:lnTo>
                  <a:pt x="3412568" y="205229"/>
                </a:lnTo>
                <a:lnTo>
                  <a:pt x="3468859" y="207247"/>
                </a:lnTo>
                <a:lnTo>
                  <a:pt x="3524766" y="209846"/>
                </a:lnTo>
                <a:lnTo>
                  <a:pt x="3580290" y="212993"/>
                </a:lnTo>
                <a:lnTo>
                  <a:pt x="3635436" y="216653"/>
                </a:lnTo>
                <a:lnTo>
                  <a:pt x="3690203" y="220793"/>
                </a:lnTo>
                <a:lnTo>
                  <a:pt x="3744596" y="225379"/>
                </a:lnTo>
                <a:lnTo>
                  <a:pt x="3798617" y="230378"/>
                </a:lnTo>
                <a:lnTo>
                  <a:pt x="3852267" y="235755"/>
                </a:lnTo>
                <a:lnTo>
                  <a:pt x="3905549" y="241476"/>
                </a:lnTo>
                <a:lnTo>
                  <a:pt x="3958465" y="247509"/>
                </a:lnTo>
                <a:lnTo>
                  <a:pt x="4011018" y="253819"/>
                </a:lnTo>
                <a:lnTo>
                  <a:pt x="4063210" y="260372"/>
                </a:lnTo>
                <a:lnTo>
                  <a:pt x="4166520" y="274072"/>
                </a:lnTo>
                <a:lnTo>
                  <a:pt x="4268414" y="288340"/>
                </a:lnTo>
                <a:lnTo>
                  <a:pt x="4662200" y="345681"/>
                </a:lnTo>
                <a:lnTo>
                  <a:pt x="4757291" y="358731"/>
                </a:lnTo>
                <a:lnTo>
                  <a:pt x="4851078" y="370726"/>
                </a:lnTo>
                <a:lnTo>
                  <a:pt x="4897488" y="376244"/>
                </a:lnTo>
                <a:lnTo>
                  <a:pt x="4943579" y="381397"/>
                </a:lnTo>
                <a:lnTo>
                  <a:pt x="4989353" y="386150"/>
                </a:lnTo>
                <a:lnTo>
                  <a:pt x="5034812" y="390471"/>
                </a:lnTo>
                <a:lnTo>
                  <a:pt x="5079959" y="394326"/>
                </a:lnTo>
                <a:lnTo>
                  <a:pt x="5124796" y="397680"/>
                </a:lnTo>
                <a:lnTo>
                  <a:pt x="5169325" y="400500"/>
                </a:lnTo>
                <a:lnTo>
                  <a:pt x="5213550" y="402753"/>
                </a:lnTo>
                <a:lnTo>
                  <a:pt x="5257471" y="404403"/>
                </a:lnTo>
                <a:lnTo>
                  <a:pt x="5301091" y="405419"/>
                </a:lnTo>
                <a:lnTo>
                  <a:pt x="5344414" y="405764"/>
                </a:lnTo>
                <a:lnTo>
                  <a:pt x="5397033" y="405229"/>
                </a:lnTo>
                <a:lnTo>
                  <a:pt x="5449211" y="403580"/>
                </a:lnTo>
                <a:lnTo>
                  <a:pt x="5500952" y="400756"/>
                </a:lnTo>
                <a:lnTo>
                  <a:pt x="5552261" y="396694"/>
                </a:lnTo>
                <a:lnTo>
                  <a:pt x="5603144" y="391332"/>
                </a:lnTo>
                <a:lnTo>
                  <a:pt x="5653604" y="384607"/>
                </a:lnTo>
                <a:lnTo>
                  <a:pt x="5703647" y="376457"/>
                </a:lnTo>
                <a:lnTo>
                  <a:pt x="5753278" y="366819"/>
                </a:lnTo>
                <a:lnTo>
                  <a:pt x="5802501" y="355631"/>
                </a:lnTo>
                <a:lnTo>
                  <a:pt x="5851322" y="342831"/>
                </a:lnTo>
                <a:lnTo>
                  <a:pt x="5899744" y="328356"/>
                </a:lnTo>
                <a:lnTo>
                  <a:pt x="5947774" y="312144"/>
                </a:lnTo>
                <a:lnTo>
                  <a:pt x="5995416" y="294132"/>
                </a:lnTo>
                <a:lnTo>
                  <a:pt x="6049347" y="271586"/>
                </a:lnTo>
                <a:lnTo>
                  <a:pt x="6101033" y="247928"/>
                </a:lnTo>
                <a:lnTo>
                  <a:pt x="6150527" y="223250"/>
                </a:lnTo>
                <a:lnTo>
                  <a:pt x="6197882" y="197642"/>
                </a:lnTo>
                <a:lnTo>
                  <a:pt x="6243151" y="171195"/>
                </a:lnTo>
                <a:lnTo>
                  <a:pt x="6286388" y="144001"/>
                </a:lnTo>
                <a:lnTo>
                  <a:pt x="6327646" y="116150"/>
                </a:lnTo>
                <a:lnTo>
                  <a:pt x="6366978" y="87733"/>
                </a:lnTo>
                <a:lnTo>
                  <a:pt x="6404438" y="58842"/>
                </a:lnTo>
                <a:lnTo>
                  <a:pt x="6440078" y="29567"/>
                </a:lnTo>
                <a:lnTo>
                  <a:pt x="6473952" y="0"/>
                </a:lnTo>
                <a:close/>
              </a:path>
            </a:pathLst>
          </a:custGeom>
          <a:solidFill>
            <a:srgbClr val="FF4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295400" y="288925"/>
            <a:ext cx="5476494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14"/>
              </a:spcBef>
            </a:pPr>
            <a:r>
              <a:rPr lang="ru-RU" sz="3200" b="1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России с любовью</a:t>
            </a:r>
            <a:endParaRPr sz="3200" b="1" spc="-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Рисунок 33" descr="1c7bb198-3653-4bc4-aa1b-6e5153fe09b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574925"/>
            <a:ext cx="4140200" cy="232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Рисунок 34" descr="8e438625-f0f7-4a2e-b73c-925f0b5cd14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88925"/>
            <a:ext cx="3674533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Рисунок 35" descr="722b8e82-4021-4b67-a0e1-c8bc04b16c7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108325"/>
            <a:ext cx="373380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Рисунок 36" descr="45119c52-972c-4d06-bd81-99e66da305c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898525"/>
            <a:ext cx="3810000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object 4"/>
          <p:cNvGrpSpPr/>
          <p:nvPr/>
        </p:nvGrpSpPr>
        <p:grpSpPr>
          <a:xfrm>
            <a:off x="2048255" y="4658436"/>
            <a:ext cx="1662430" cy="490220"/>
            <a:chOff x="2048255" y="4658436"/>
            <a:chExt cx="1662430" cy="490220"/>
          </a:xfrm>
        </p:grpSpPr>
        <p:sp>
          <p:nvSpPr>
            <p:cNvPr id="5" name="object 5"/>
            <p:cNvSpPr/>
            <p:nvPr/>
          </p:nvSpPr>
          <p:spPr>
            <a:xfrm>
              <a:off x="2048255" y="4658436"/>
              <a:ext cx="537210" cy="490220"/>
            </a:xfrm>
            <a:custGeom>
              <a:avLst/>
              <a:gdLst/>
              <a:ahLst/>
              <a:cxnLst/>
              <a:rect l="l" t="t" r="r" b="b"/>
              <a:pathLst>
                <a:path w="537210" h="490220">
                  <a:moveTo>
                    <a:pt x="0" y="0"/>
                  </a:moveTo>
                  <a:lnTo>
                    <a:pt x="0" y="489635"/>
                  </a:lnTo>
                  <a:lnTo>
                    <a:pt x="537176" y="489635"/>
                  </a:lnTo>
                  <a:lnTo>
                    <a:pt x="462914" y="252479"/>
                  </a:lnTo>
                  <a:lnTo>
                    <a:pt x="274319" y="92864"/>
                  </a:lnTo>
                  <a:lnTo>
                    <a:pt x="85725" y="18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24327" y="4658436"/>
              <a:ext cx="537210" cy="490220"/>
            </a:xfrm>
            <a:custGeom>
              <a:avLst/>
              <a:gdLst/>
              <a:ahLst/>
              <a:cxnLst/>
              <a:rect l="l" t="t" r="r" b="b"/>
              <a:pathLst>
                <a:path w="537210" h="490220">
                  <a:moveTo>
                    <a:pt x="0" y="0"/>
                  </a:moveTo>
                  <a:lnTo>
                    <a:pt x="0" y="489635"/>
                  </a:lnTo>
                  <a:lnTo>
                    <a:pt x="537176" y="489635"/>
                  </a:lnTo>
                  <a:lnTo>
                    <a:pt x="462915" y="252479"/>
                  </a:lnTo>
                  <a:lnTo>
                    <a:pt x="274320" y="92864"/>
                  </a:lnTo>
                  <a:lnTo>
                    <a:pt x="85725" y="18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72967" y="4658436"/>
              <a:ext cx="537210" cy="490220"/>
            </a:xfrm>
            <a:custGeom>
              <a:avLst/>
              <a:gdLst/>
              <a:ahLst/>
              <a:cxnLst/>
              <a:rect l="l" t="t" r="r" b="b"/>
              <a:pathLst>
                <a:path w="537210" h="490220">
                  <a:moveTo>
                    <a:pt x="0" y="0"/>
                  </a:moveTo>
                  <a:lnTo>
                    <a:pt x="0" y="489635"/>
                  </a:lnTo>
                  <a:lnTo>
                    <a:pt x="537176" y="489635"/>
                  </a:lnTo>
                  <a:lnTo>
                    <a:pt x="462915" y="252479"/>
                  </a:lnTo>
                  <a:lnTo>
                    <a:pt x="274320" y="92864"/>
                  </a:lnTo>
                  <a:lnTo>
                    <a:pt x="85725" y="18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object 3"/>
          <p:cNvSpPr/>
          <p:nvPr/>
        </p:nvSpPr>
        <p:spPr>
          <a:xfrm>
            <a:off x="352043" y="4429632"/>
            <a:ext cx="581025" cy="581660"/>
          </a:xfrm>
          <a:custGeom>
            <a:avLst/>
            <a:gdLst/>
            <a:ahLst/>
            <a:cxnLst/>
            <a:rect l="l" t="t" r="r" b="b"/>
            <a:pathLst>
              <a:path w="581025" h="581660">
                <a:moveTo>
                  <a:pt x="0" y="0"/>
                </a:moveTo>
                <a:lnTo>
                  <a:pt x="1924" y="47664"/>
                </a:lnTo>
                <a:lnTo>
                  <a:pt x="7599" y="94267"/>
                </a:lnTo>
                <a:lnTo>
                  <a:pt x="16875" y="139659"/>
                </a:lnTo>
                <a:lnTo>
                  <a:pt x="29602" y="183691"/>
                </a:lnTo>
                <a:lnTo>
                  <a:pt x="45630" y="226212"/>
                </a:lnTo>
                <a:lnTo>
                  <a:pt x="64811" y="267075"/>
                </a:lnTo>
                <a:lnTo>
                  <a:pt x="86995" y="306128"/>
                </a:lnTo>
                <a:lnTo>
                  <a:pt x="112032" y="343223"/>
                </a:lnTo>
                <a:lnTo>
                  <a:pt x="139773" y="378209"/>
                </a:lnTo>
                <a:lnTo>
                  <a:pt x="170068" y="410938"/>
                </a:lnTo>
                <a:lnTo>
                  <a:pt x="202769" y="441260"/>
                </a:lnTo>
                <a:lnTo>
                  <a:pt x="237725" y="469025"/>
                </a:lnTo>
                <a:lnTo>
                  <a:pt x="274788" y="494083"/>
                </a:lnTo>
                <a:lnTo>
                  <a:pt x="313807" y="516285"/>
                </a:lnTo>
                <a:lnTo>
                  <a:pt x="354633" y="535482"/>
                </a:lnTo>
                <a:lnTo>
                  <a:pt x="397117" y="551525"/>
                </a:lnTo>
                <a:lnTo>
                  <a:pt x="441110" y="564262"/>
                </a:lnTo>
                <a:lnTo>
                  <a:pt x="486461" y="573545"/>
                </a:lnTo>
                <a:lnTo>
                  <a:pt x="533022" y="579225"/>
                </a:lnTo>
                <a:lnTo>
                  <a:pt x="580644" y="581151"/>
                </a:lnTo>
              </a:path>
            </a:pathLst>
          </a:custGeom>
          <a:ln w="114401">
            <a:solidFill>
              <a:srgbClr val="FD5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3304"/>
            <a:ext cx="640080" cy="988694"/>
          </a:xfrm>
          <a:custGeom>
            <a:avLst/>
            <a:gdLst/>
            <a:ahLst/>
            <a:cxnLst/>
            <a:rect l="l" t="t" r="r" b="b"/>
            <a:pathLst>
              <a:path w="640080" h="988694">
                <a:moveTo>
                  <a:pt x="0" y="0"/>
                </a:moveTo>
                <a:lnTo>
                  <a:pt x="0" y="988440"/>
                </a:lnTo>
                <a:lnTo>
                  <a:pt x="640080" y="494283"/>
                </a:lnTo>
                <a:lnTo>
                  <a:pt x="0" y="0"/>
                </a:lnTo>
                <a:close/>
              </a:path>
            </a:pathLst>
          </a:custGeom>
          <a:solidFill>
            <a:srgbClr val="FF4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" y="4566932"/>
            <a:ext cx="9144000" cy="576580"/>
          </a:xfrm>
          <a:custGeom>
            <a:avLst/>
            <a:gdLst/>
            <a:ahLst/>
            <a:cxnLst/>
            <a:rect l="l" t="t" r="r" b="b"/>
            <a:pathLst>
              <a:path w="9144000" h="576579">
                <a:moveTo>
                  <a:pt x="8318057" y="0"/>
                </a:moveTo>
                <a:lnTo>
                  <a:pt x="8268932" y="206"/>
                </a:lnTo>
                <a:lnTo>
                  <a:pt x="8219294" y="835"/>
                </a:lnTo>
                <a:lnTo>
                  <a:pt x="8169160" y="1901"/>
                </a:lnTo>
                <a:lnTo>
                  <a:pt x="8118545" y="3421"/>
                </a:lnTo>
                <a:lnTo>
                  <a:pt x="8067466" y="5409"/>
                </a:lnTo>
                <a:lnTo>
                  <a:pt x="8015940" y="7880"/>
                </a:lnTo>
                <a:lnTo>
                  <a:pt x="7963983" y="10849"/>
                </a:lnTo>
                <a:lnTo>
                  <a:pt x="7911610" y="14333"/>
                </a:lnTo>
                <a:lnTo>
                  <a:pt x="7858839" y="18345"/>
                </a:lnTo>
                <a:lnTo>
                  <a:pt x="7805686" y="22901"/>
                </a:lnTo>
                <a:lnTo>
                  <a:pt x="7752166" y="28016"/>
                </a:lnTo>
                <a:lnTo>
                  <a:pt x="7698297" y="33705"/>
                </a:lnTo>
                <a:lnTo>
                  <a:pt x="7643546" y="39881"/>
                </a:lnTo>
                <a:lnTo>
                  <a:pt x="7589745" y="46222"/>
                </a:lnTo>
                <a:lnTo>
                  <a:pt x="7536854" y="52717"/>
                </a:lnTo>
                <a:lnTo>
                  <a:pt x="7484834" y="59360"/>
                </a:lnTo>
                <a:lnTo>
                  <a:pt x="7383252" y="73053"/>
                </a:lnTo>
                <a:lnTo>
                  <a:pt x="7284684" y="87231"/>
                </a:lnTo>
                <a:lnTo>
                  <a:pt x="7188815" y="101826"/>
                </a:lnTo>
                <a:lnTo>
                  <a:pt x="7095334" y="116770"/>
                </a:lnTo>
                <a:lnTo>
                  <a:pt x="7003925" y="131995"/>
                </a:lnTo>
                <a:lnTo>
                  <a:pt x="6870010" y="155207"/>
                </a:lnTo>
                <a:lnTo>
                  <a:pt x="6352739" y="248205"/>
                </a:lnTo>
                <a:lnTo>
                  <a:pt x="6222721" y="270338"/>
                </a:lnTo>
                <a:lnTo>
                  <a:pt x="6134775" y="284602"/>
                </a:lnTo>
                <a:lnTo>
                  <a:pt x="6045449" y="298394"/>
                </a:lnTo>
                <a:lnTo>
                  <a:pt x="5954429" y="311646"/>
                </a:lnTo>
                <a:lnTo>
                  <a:pt x="5861402" y="324288"/>
                </a:lnTo>
                <a:lnTo>
                  <a:pt x="5766053" y="336253"/>
                </a:lnTo>
                <a:lnTo>
                  <a:pt x="5717410" y="341960"/>
                </a:lnTo>
                <a:lnTo>
                  <a:pt x="5668069" y="347472"/>
                </a:lnTo>
                <a:lnTo>
                  <a:pt x="5617991" y="352781"/>
                </a:lnTo>
                <a:lnTo>
                  <a:pt x="5567136" y="357877"/>
                </a:lnTo>
                <a:lnTo>
                  <a:pt x="5515465" y="362752"/>
                </a:lnTo>
                <a:lnTo>
                  <a:pt x="5462940" y="367399"/>
                </a:lnTo>
                <a:lnTo>
                  <a:pt x="5409520" y="371807"/>
                </a:lnTo>
                <a:lnTo>
                  <a:pt x="5355166" y="375970"/>
                </a:lnTo>
                <a:lnTo>
                  <a:pt x="5299840" y="379877"/>
                </a:lnTo>
                <a:lnTo>
                  <a:pt x="5243502" y="383521"/>
                </a:lnTo>
                <a:lnTo>
                  <a:pt x="5186113" y="386893"/>
                </a:lnTo>
                <a:lnTo>
                  <a:pt x="5127634" y="389984"/>
                </a:lnTo>
                <a:lnTo>
                  <a:pt x="5068024" y="392786"/>
                </a:lnTo>
                <a:lnTo>
                  <a:pt x="5007246" y="395291"/>
                </a:lnTo>
                <a:lnTo>
                  <a:pt x="4945260" y="397489"/>
                </a:lnTo>
                <a:lnTo>
                  <a:pt x="4882027" y="399373"/>
                </a:lnTo>
                <a:lnTo>
                  <a:pt x="4817507" y="400933"/>
                </a:lnTo>
                <a:lnTo>
                  <a:pt x="4751661" y="402162"/>
                </a:lnTo>
                <a:lnTo>
                  <a:pt x="4684450" y="403050"/>
                </a:lnTo>
                <a:lnTo>
                  <a:pt x="4615835" y="403589"/>
                </a:lnTo>
                <a:lnTo>
                  <a:pt x="4545776" y="403771"/>
                </a:lnTo>
                <a:lnTo>
                  <a:pt x="4426532" y="403240"/>
                </a:lnTo>
                <a:lnTo>
                  <a:pt x="4368787" y="402546"/>
                </a:lnTo>
                <a:lnTo>
                  <a:pt x="4311324" y="401572"/>
                </a:lnTo>
                <a:lnTo>
                  <a:pt x="4254144" y="400330"/>
                </a:lnTo>
                <a:lnTo>
                  <a:pt x="4197244" y="398830"/>
                </a:lnTo>
                <a:lnTo>
                  <a:pt x="4140624" y="397083"/>
                </a:lnTo>
                <a:lnTo>
                  <a:pt x="4028218" y="392890"/>
                </a:lnTo>
                <a:lnTo>
                  <a:pt x="3916916" y="387836"/>
                </a:lnTo>
                <a:lnTo>
                  <a:pt x="3806708" y="382008"/>
                </a:lnTo>
                <a:lnTo>
                  <a:pt x="3697584" y="375490"/>
                </a:lnTo>
                <a:lnTo>
                  <a:pt x="3589535" y="368369"/>
                </a:lnTo>
                <a:lnTo>
                  <a:pt x="3482551" y="360731"/>
                </a:lnTo>
                <a:lnTo>
                  <a:pt x="3324051" y="348490"/>
                </a:lnTo>
                <a:lnTo>
                  <a:pt x="3167892" y="335567"/>
                </a:lnTo>
                <a:lnTo>
                  <a:pt x="2566016" y="282830"/>
                </a:lnTo>
                <a:lnTo>
                  <a:pt x="2373237" y="267051"/>
                </a:lnTo>
                <a:lnTo>
                  <a:pt x="2231147" y="256520"/>
                </a:lnTo>
                <a:lnTo>
                  <a:pt x="2137589" y="250280"/>
                </a:lnTo>
                <a:lnTo>
                  <a:pt x="2044956" y="244766"/>
                </a:lnTo>
                <a:lnTo>
                  <a:pt x="1953237" y="240061"/>
                </a:lnTo>
                <a:lnTo>
                  <a:pt x="1862423" y="236253"/>
                </a:lnTo>
                <a:lnTo>
                  <a:pt x="1772504" y="233427"/>
                </a:lnTo>
                <a:lnTo>
                  <a:pt x="1727877" y="232409"/>
                </a:lnTo>
                <a:lnTo>
                  <a:pt x="1683470" y="231669"/>
                </a:lnTo>
                <a:lnTo>
                  <a:pt x="1639282" y="231216"/>
                </a:lnTo>
                <a:lnTo>
                  <a:pt x="1595312" y="231063"/>
                </a:lnTo>
                <a:lnTo>
                  <a:pt x="1541584" y="231301"/>
                </a:lnTo>
                <a:lnTo>
                  <a:pt x="1488179" y="232026"/>
                </a:lnTo>
                <a:lnTo>
                  <a:pt x="1435095" y="233259"/>
                </a:lnTo>
                <a:lnTo>
                  <a:pt x="1382330" y="235019"/>
                </a:lnTo>
                <a:lnTo>
                  <a:pt x="1329882" y="237327"/>
                </a:lnTo>
                <a:lnTo>
                  <a:pt x="1277748" y="240202"/>
                </a:lnTo>
                <a:lnTo>
                  <a:pt x="1225926" y="243664"/>
                </a:lnTo>
                <a:lnTo>
                  <a:pt x="1174415" y="247734"/>
                </a:lnTo>
                <a:lnTo>
                  <a:pt x="1123212" y="252429"/>
                </a:lnTo>
                <a:lnTo>
                  <a:pt x="1072315" y="257772"/>
                </a:lnTo>
                <a:lnTo>
                  <a:pt x="1021722" y="263781"/>
                </a:lnTo>
                <a:lnTo>
                  <a:pt x="971430" y="270477"/>
                </a:lnTo>
                <a:lnTo>
                  <a:pt x="921438" y="277878"/>
                </a:lnTo>
                <a:lnTo>
                  <a:pt x="871743" y="286006"/>
                </a:lnTo>
                <a:lnTo>
                  <a:pt x="822344" y="294879"/>
                </a:lnTo>
                <a:lnTo>
                  <a:pt x="773238" y="304519"/>
                </a:lnTo>
                <a:lnTo>
                  <a:pt x="724422" y="314943"/>
                </a:lnTo>
                <a:lnTo>
                  <a:pt x="675896" y="326174"/>
                </a:lnTo>
                <a:lnTo>
                  <a:pt x="615769" y="341159"/>
                </a:lnTo>
                <a:lnTo>
                  <a:pt x="557610" y="356744"/>
                </a:lnTo>
                <a:lnTo>
                  <a:pt x="501383" y="372888"/>
                </a:lnTo>
                <a:lnTo>
                  <a:pt x="447051" y="389555"/>
                </a:lnTo>
                <a:lnTo>
                  <a:pt x="394579" y="406705"/>
                </a:lnTo>
                <a:lnTo>
                  <a:pt x="343930" y="424301"/>
                </a:lnTo>
                <a:lnTo>
                  <a:pt x="295067" y="442305"/>
                </a:lnTo>
                <a:lnTo>
                  <a:pt x="247954" y="460678"/>
                </a:lnTo>
                <a:lnTo>
                  <a:pt x="202556" y="479382"/>
                </a:lnTo>
                <a:lnTo>
                  <a:pt x="158835" y="498379"/>
                </a:lnTo>
                <a:lnTo>
                  <a:pt x="116755" y="517631"/>
                </a:lnTo>
                <a:lnTo>
                  <a:pt x="76280" y="537100"/>
                </a:lnTo>
                <a:lnTo>
                  <a:pt x="37374" y="556748"/>
                </a:lnTo>
                <a:lnTo>
                  <a:pt x="0" y="576536"/>
                </a:lnTo>
                <a:lnTo>
                  <a:pt x="9143938" y="576536"/>
                </a:lnTo>
                <a:lnTo>
                  <a:pt x="9143938" y="57277"/>
                </a:lnTo>
                <a:lnTo>
                  <a:pt x="9100016" y="51334"/>
                </a:lnTo>
                <a:lnTo>
                  <a:pt x="9054945" y="45583"/>
                </a:lnTo>
                <a:lnTo>
                  <a:pt x="9008750" y="40050"/>
                </a:lnTo>
                <a:lnTo>
                  <a:pt x="8961459" y="34761"/>
                </a:lnTo>
                <a:lnTo>
                  <a:pt x="8913098" y="29743"/>
                </a:lnTo>
                <a:lnTo>
                  <a:pt x="8863693" y="25022"/>
                </a:lnTo>
                <a:lnTo>
                  <a:pt x="8813272" y="20626"/>
                </a:lnTo>
                <a:lnTo>
                  <a:pt x="8761859" y="16579"/>
                </a:lnTo>
                <a:lnTo>
                  <a:pt x="8709482" y="12910"/>
                </a:lnTo>
                <a:lnTo>
                  <a:pt x="8656166" y="9644"/>
                </a:lnTo>
                <a:lnTo>
                  <a:pt x="8601940" y="6807"/>
                </a:lnTo>
                <a:lnTo>
                  <a:pt x="8546828" y="4427"/>
                </a:lnTo>
                <a:lnTo>
                  <a:pt x="8490857" y="2530"/>
                </a:lnTo>
                <a:lnTo>
                  <a:pt x="8434054" y="1142"/>
                </a:lnTo>
                <a:lnTo>
                  <a:pt x="8376446" y="289"/>
                </a:lnTo>
                <a:lnTo>
                  <a:pt x="8318057" y="0"/>
                </a:lnTo>
                <a:close/>
              </a:path>
            </a:pathLst>
          </a:custGeom>
          <a:solidFill>
            <a:srgbClr val="FD5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05655" y="0"/>
            <a:ext cx="5038725" cy="441325"/>
          </a:xfrm>
          <a:custGeom>
            <a:avLst/>
            <a:gdLst/>
            <a:ahLst/>
            <a:cxnLst/>
            <a:rect l="l" t="t" r="r" b="b"/>
            <a:pathLst>
              <a:path w="5038725" h="549275">
                <a:moveTo>
                  <a:pt x="5038344" y="0"/>
                </a:moveTo>
                <a:lnTo>
                  <a:pt x="0" y="0"/>
                </a:lnTo>
                <a:lnTo>
                  <a:pt x="178923" y="85804"/>
                </a:lnTo>
                <a:lnTo>
                  <a:pt x="629475" y="274574"/>
                </a:lnTo>
                <a:lnTo>
                  <a:pt x="1222331" y="463343"/>
                </a:lnTo>
                <a:lnTo>
                  <a:pt x="1828165" y="549148"/>
                </a:lnTo>
                <a:lnTo>
                  <a:pt x="1887897" y="548410"/>
                </a:lnTo>
                <a:lnTo>
                  <a:pt x="1947190" y="546250"/>
                </a:lnTo>
                <a:lnTo>
                  <a:pt x="2006027" y="542747"/>
                </a:lnTo>
                <a:lnTo>
                  <a:pt x="2064389" y="537980"/>
                </a:lnTo>
                <a:lnTo>
                  <a:pt x="2122262" y="532027"/>
                </a:lnTo>
                <a:lnTo>
                  <a:pt x="2179628" y="524969"/>
                </a:lnTo>
                <a:lnTo>
                  <a:pt x="2236470" y="516883"/>
                </a:lnTo>
                <a:lnTo>
                  <a:pt x="2292771" y="507848"/>
                </a:lnTo>
                <a:lnTo>
                  <a:pt x="2348515" y="497945"/>
                </a:lnTo>
                <a:lnTo>
                  <a:pt x="2403686" y="487251"/>
                </a:lnTo>
                <a:lnTo>
                  <a:pt x="2458266" y="475847"/>
                </a:lnTo>
                <a:lnTo>
                  <a:pt x="2512238" y="463810"/>
                </a:lnTo>
                <a:lnTo>
                  <a:pt x="2565586" y="451220"/>
                </a:lnTo>
                <a:lnTo>
                  <a:pt x="2618293" y="438156"/>
                </a:lnTo>
                <a:lnTo>
                  <a:pt x="2670342" y="424697"/>
                </a:lnTo>
                <a:lnTo>
                  <a:pt x="2721717" y="410922"/>
                </a:lnTo>
                <a:lnTo>
                  <a:pt x="2772401" y="396910"/>
                </a:lnTo>
                <a:lnTo>
                  <a:pt x="2822377" y="382739"/>
                </a:lnTo>
                <a:lnTo>
                  <a:pt x="2920138" y="354241"/>
                </a:lnTo>
                <a:lnTo>
                  <a:pt x="3106428" y="298824"/>
                </a:lnTo>
                <a:lnTo>
                  <a:pt x="3194689" y="273170"/>
                </a:lnTo>
                <a:lnTo>
                  <a:pt x="3237540" y="261133"/>
                </a:lnTo>
                <a:lnTo>
                  <a:pt x="3279516" y="249729"/>
                </a:lnTo>
                <a:lnTo>
                  <a:pt x="3320599" y="239035"/>
                </a:lnTo>
                <a:lnTo>
                  <a:pt x="3360774" y="229132"/>
                </a:lnTo>
                <a:lnTo>
                  <a:pt x="3400022" y="220097"/>
                </a:lnTo>
                <a:lnTo>
                  <a:pt x="3438329" y="212011"/>
                </a:lnTo>
                <a:lnTo>
                  <a:pt x="3512048" y="199000"/>
                </a:lnTo>
                <a:lnTo>
                  <a:pt x="3581796" y="190730"/>
                </a:lnTo>
                <a:lnTo>
                  <a:pt x="3647440" y="187833"/>
                </a:lnTo>
                <a:lnTo>
                  <a:pt x="3707237" y="189032"/>
                </a:lnTo>
                <a:lnTo>
                  <a:pt x="3765994" y="192466"/>
                </a:lnTo>
                <a:lnTo>
                  <a:pt x="3823692" y="197885"/>
                </a:lnTo>
                <a:lnTo>
                  <a:pt x="3880314" y="205043"/>
                </a:lnTo>
                <a:lnTo>
                  <a:pt x="3935841" y="213689"/>
                </a:lnTo>
                <a:lnTo>
                  <a:pt x="3990255" y="223576"/>
                </a:lnTo>
                <a:lnTo>
                  <a:pt x="4043539" y="234457"/>
                </a:lnTo>
                <a:lnTo>
                  <a:pt x="4095674" y="246082"/>
                </a:lnTo>
                <a:lnTo>
                  <a:pt x="4146644" y="258203"/>
                </a:lnTo>
                <a:lnTo>
                  <a:pt x="4196429" y="270573"/>
                </a:lnTo>
                <a:lnTo>
                  <a:pt x="4338500" y="306689"/>
                </a:lnTo>
                <a:lnTo>
                  <a:pt x="4383370" y="317570"/>
                </a:lnTo>
                <a:lnTo>
                  <a:pt x="4426966" y="327457"/>
                </a:lnTo>
                <a:lnTo>
                  <a:pt x="4469270" y="336103"/>
                </a:lnTo>
                <a:lnTo>
                  <a:pt x="4510264" y="343261"/>
                </a:lnTo>
                <a:lnTo>
                  <a:pt x="4549932" y="348680"/>
                </a:lnTo>
                <a:lnTo>
                  <a:pt x="4588254" y="352114"/>
                </a:lnTo>
                <a:lnTo>
                  <a:pt x="4625213" y="353313"/>
                </a:lnTo>
                <a:lnTo>
                  <a:pt x="4791938" y="340415"/>
                </a:lnTo>
                <a:lnTo>
                  <a:pt x="4922599" y="312038"/>
                </a:lnTo>
                <a:lnTo>
                  <a:pt x="5007850" y="283662"/>
                </a:lnTo>
                <a:lnTo>
                  <a:pt x="5038344" y="270763"/>
                </a:lnTo>
                <a:lnTo>
                  <a:pt x="5038344" y="0"/>
                </a:lnTo>
                <a:close/>
              </a:path>
            </a:pathLst>
          </a:custGeom>
          <a:solidFill>
            <a:srgbClr val="11B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52400" y="136525"/>
            <a:ext cx="5476494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5240">
              <a:spcBef>
                <a:spcPts val="114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Вырази свои чувства в рисунке</a:t>
            </a:r>
            <a:endParaRPr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" name="Рисунок 54" descr="83b0ebb2-1b7e-440b-bfde-151de526dc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93725"/>
            <a:ext cx="3886200" cy="218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object 39"/>
          <p:cNvSpPr/>
          <p:nvPr/>
        </p:nvSpPr>
        <p:spPr>
          <a:xfrm>
            <a:off x="0" y="1355725"/>
            <a:ext cx="485140" cy="393700"/>
          </a:xfrm>
          <a:custGeom>
            <a:avLst/>
            <a:gdLst/>
            <a:ahLst/>
            <a:cxnLst/>
            <a:rect l="l" t="t" r="r" b="b"/>
            <a:pathLst>
              <a:path w="485140" h="393700">
                <a:moveTo>
                  <a:pt x="352678" y="0"/>
                </a:moveTo>
                <a:lnTo>
                  <a:pt x="211200" y="126619"/>
                </a:lnTo>
                <a:lnTo>
                  <a:pt x="114426" y="25908"/>
                </a:lnTo>
                <a:lnTo>
                  <a:pt x="155321" y="197612"/>
                </a:lnTo>
                <a:lnTo>
                  <a:pt x="0" y="197104"/>
                </a:lnTo>
                <a:lnTo>
                  <a:pt x="155321" y="237236"/>
                </a:lnTo>
                <a:lnTo>
                  <a:pt x="93091" y="368808"/>
                </a:lnTo>
                <a:lnTo>
                  <a:pt x="232537" y="277368"/>
                </a:lnTo>
                <a:lnTo>
                  <a:pt x="368300" y="393446"/>
                </a:lnTo>
                <a:lnTo>
                  <a:pt x="299212" y="205105"/>
                </a:lnTo>
                <a:lnTo>
                  <a:pt x="484631" y="140208"/>
                </a:lnTo>
                <a:lnTo>
                  <a:pt x="292862" y="140208"/>
                </a:lnTo>
                <a:lnTo>
                  <a:pt x="352678" y="0"/>
                </a:lnTo>
                <a:close/>
              </a:path>
            </a:pathLst>
          </a:custGeom>
          <a:solidFill>
            <a:srgbClr val="FD5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84783" y="347725"/>
            <a:ext cx="96440" cy="247142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8039500" y="503427"/>
            <a:ext cx="213360" cy="503555"/>
            <a:chOff x="8039500" y="503427"/>
            <a:chExt cx="213360" cy="503555"/>
          </a:xfrm>
        </p:grpSpPr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2018" y="503427"/>
              <a:ext cx="100298" cy="247015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039500" y="750442"/>
              <a:ext cx="96520" cy="256540"/>
            </a:xfrm>
            <a:custGeom>
              <a:avLst/>
              <a:gdLst/>
              <a:ahLst/>
              <a:cxnLst/>
              <a:rect l="l" t="t" r="r" b="b"/>
              <a:pathLst>
                <a:path w="96520" h="256540">
                  <a:moveTo>
                    <a:pt x="48113" y="0"/>
                  </a:moveTo>
                  <a:lnTo>
                    <a:pt x="32075" y="40044"/>
                  </a:lnTo>
                  <a:lnTo>
                    <a:pt x="5345" y="128142"/>
                  </a:lnTo>
                  <a:lnTo>
                    <a:pt x="0" y="216241"/>
                  </a:lnTo>
                  <a:lnTo>
                    <a:pt x="48113" y="256286"/>
                  </a:lnTo>
                  <a:lnTo>
                    <a:pt x="96440" y="216241"/>
                  </a:lnTo>
                  <a:lnTo>
                    <a:pt x="91070" y="128143"/>
                  </a:lnTo>
                  <a:lnTo>
                    <a:pt x="64222" y="40044"/>
                  </a:lnTo>
                  <a:lnTo>
                    <a:pt x="48113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6" name="Рисунок 55" descr="82bb07a4-3049-449b-a231-a33e3013cf6b.jpg"/>
          <p:cNvPicPr>
            <a:picLocks noChangeAspect="1"/>
          </p:cNvPicPr>
          <p:nvPr/>
        </p:nvPicPr>
        <p:blipFill>
          <a:blip r:embed="rId5"/>
          <a:srcRect r="14894"/>
          <a:stretch>
            <a:fillRect/>
          </a:stretch>
        </p:blipFill>
        <p:spPr>
          <a:xfrm>
            <a:off x="2743200" y="2955925"/>
            <a:ext cx="3048000" cy="201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Рисунок 56" descr="2300fa50-d20c-4d35-a816-4419fff0314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3032125"/>
            <a:ext cx="2408951" cy="188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" name="Рисунок 58" descr="a6196dc8-3e18-4e28-a452-82e50a51ca2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669926"/>
            <a:ext cx="3766407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Рисунок 59" descr="174533a2-e6d1-425b-bb65-98c80f81107a.jpg"/>
          <p:cNvPicPr>
            <a:picLocks noChangeAspect="1"/>
          </p:cNvPicPr>
          <p:nvPr/>
        </p:nvPicPr>
        <p:blipFill>
          <a:blip r:embed="rId8"/>
          <a:srcRect l="9167" r="12500"/>
          <a:stretch>
            <a:fillRect/>
          </a:stretch>
        </p:blipFill>
        <p:spPr>
          <a:xfrm>
            <a:off x="6096000" y="2879725"/>
            <a:ext cx="2795129" cy="2007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 descr="818c8330-0bf0-4f36-8e69-d0ca747b52f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346325"/>
            <a:ext cx="3733800" cy="272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Рисунок 46" descr="e8a09f9b-430a-499d-8583-4b36659a5c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2651125"/>
            <a:ext cx="2346325" cy="234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object 2"/>
          <p:cNvSpPr/>
          <p:nvPr/>
        </p:nvSpPr>
        <p:spPr>
          <a:xfrm>
            <a:off x="0" y="0"/>
            <a:ext cx="6474460" cy="441325"/>
          </a:xfrm>
          <a:custGeom>
            <a:avLst/>
            <a:gdLst/>
            <a:ahLst/>
            <a:cxnLst/>
            <a:rect l="l" t="t" r="r" b="b"/>
            <a:pathLst>
              <a:path w="6474460" h="677545">
                <a:moveTo>
                  <a:pt x="6473952" y="0"/>
                </a:moveTo>
                <a:lnTo>
                  <a:pt x="0" y="0"/>
                </a:lnTo>
                <a:lnTo>
                  <a:pt x="0" y="609981"/>
                </a:lnTo>
                <a:lnTo>
                  <a:pt x="41636" y="619226"/>
                </a:lnTo>
                <a:lnTo>
                  <a:pt x="84710" y="628054"/>
                </a:lnTo>
                <a:lnTo>
                  <a:pt x="129176" y="636391"/>
                </a:lnTo>
                <a:lnTo>
                  <a:pt x="174991" y="644162"/>
                </a:lnTo>
                <a:lnTo>
                  <a:pt x="222110" y="651296"/>
                </a:lnTo>
                <a:lnTo>
                  <a:pt x="270489" y="657717"/>
                </a:lnTo>
                <a:lnTo>
                  <a:pt x="320084" y="663352"/>
                </a:lnTo>
                <a:lnTo>
                  <a:pt x="370850" y="668128"/>
                </a:lnTo>
                <a:lnTo>
                  <a:pt x="422743" y="671970"/>
                </a:lnTo>
                <a:lnTo>
                  <a:pt x="475720" y="674806"/>
                </a:lnTo>
                <a:lnTo>
                  <a:pt x="529736" y="676562"/>
                </a:lnTo>
                <a:lnTo>
                  <a:pt x="584746" y="677163"/>
                </a:lnTo>
                <a:lnTo>
                  <a:pt x="631202" y="676733"/>
                </a:lnTo>
                <a:lnTo>
                  <a:pt x="678293" y="675413"/>
                </a:lnTo>
                <a:lnTo>
                  <a:pt x="725992" y="673161"/>
                </a:lnTo>
                <a:lnTo>
                  <a:pt x="774273" y="669933"/>
                </a:lnTo>
                <a:lnTo>
                  <a:pt x="823109" y="665687"/>
                </a:lnTo>
                <a:lnTo>
                  <a:pt x="872476" y="660381"/>
                </a:lnTo>
                <a:lnTo>
                  <a:pt x="922346" y="653970"/>
                </a:lnTo>
                <a:lnTo>
                  <a:pt x="972694" y="646413"/>
                </a:lnTo>
                <a:lnTo>
                  <a:pt x="1023493" y="637667"/>
                </a:lnTo>
                <a:lnTo>
                  <a:pt x="1076411" y="627682"/>
                </a:lnTo>
                <a:lnTo>
                  <a:pt x="1128088" y="617343"/>
                </a:lnTo>
                <a:lnTo>
                  <a:pt x="1178594" y="606675"/>
                </a:lnTo>
                <a:lnTo>
                  <a:pt x="1228001" y="595703"/>
                </a:lnTo>
                <a:lnTo>
                  <a:pt x="1276381" y="584455"/>
                </a:lnTo>
                <a:lnTo>
                  <a:pt x="1323803" y="572954"/>
                </a:lnTo>
                <a:lnTo>
                  <a:pt x="1370340" y="561228"/>
                </a:lnTo>
                <a:lnTo>
                  <a:pt x="1416064" y="549302"/>
                </a:lnTo>
                <a:lnTo>
                  <a:pt x="1461045" y="537202"/>
                </a:lnTo>
                <a:lnTo>
                  <a:pt x="1505355" y="524953"/>
                </a:lnTo>
                <a:lnTo>
                  <a:pt x="1549065" y="512582"/>
                </a:lnTo>
                <a:lnTo>
                  <a:pt x="1634972" y="487575"/>
                </a:lnTo>
                <a:lnTo>
                  <a:pt x="1885718" y="412299"/>
                </a:lnTo>
                <a:lnTo>
                  <a:pt x="1968879" y="387809"/>
                </a:lnTo>
                <a:lnTo>
                  <a:pt x="2052780" y="363966"/>
                </a:lnTo>
                <a:lnTo>
                  <a:pt x="2095187" y="352350"/>
                </a:lnTo>
                <a:lnTo>
                  <a:pt x="2137993" y="340974"/>
                </a:lnTo>
                <a:lnTo>
                  <a:pt x="2181269" y="329862"/>
                </a:lnTo>
                <a:lnTo>
                  <a:pt x="2225088" y="319041"/>
                </a:lnTo>
                <a:lnTo>
                  <a:pt x="2269520" y="308535"/>
                </a:lnTo>
                <a:lnTo>
                  <a:pt x="2314636" y="298372"/>
                </a:lnTo>
                <a:lnTo>
                  <a:pt x="2360509" y="288577"/>
                </a:lnTo>
                <a:lnTo>
                  <a:pt x="2407209" y="279176"/>
                </a:lnTo>
                <a:lnTo>
                  <a:pt x="2454808" y="270193"/>
                </a:lnTo>
                <a:lnTo>
                  <a:pt x="2503376" y="261657"/>
                </a:lnTo>
                <a:lnTo>
                  <a:pt x="2552987" y="253591"/>
                </a:lnTo>
                <a:lnTo>
                  <a:pt x="2603710" y="246022"/>
                </a:lnTo>
                <a:lnTo>
                  <a:pt x="2655617" y="238976"/>
                </a:lnTo>
                <a:lnTo>
                  <a:pt x="2708780" y="232479"/>
                </a:lnTo>
                <a:lnTo>
                  <a:pt x="2763269" y="226556"/>
                </a:lnTo>
                <a:lnTo>
                  <a:pt x="2819157" y="221233"/>
                </a:lnTo>
                <a:lnTo>
                  <a:pt x="2876515" y="216536"/>
                </a:lnTo>
                <a:lnTo>
                  <a:pt x="2935413" y="212491"/>
                </a:lnTo>
                <a:lnTo>
                  <a:pt x="2995924" y="209123"/>
                </a:lnTo>
                <a:lnTo>
                  <a:pt x="3058119" y="206459"/>
                </a:lnTo>
                <a:lnTo>
                  <a:pt x="3122068" y="204524"/>
                </a:lnTo>
                <a:lnTo>
                  <a:pt x="3187844" y="203345"/>
                </a:lnTo>
                <a:lnTo>
                  <a:pt x="3255517" y="202946"/>
                </a:lnTo>
                <a:lnTo>
                  <a:pt x="3355891" y="203826"/>
                </a:lnTo>
                <a:lnTo>
                  <a:pt x="3412568" y="205229"/>
                </a:lnTo>
                <a:lnTo>
                  <a:pt x="3468859" y="207247"/>
                </a:lnTo>
                <a:lnTo>
                  <a:pt x="3524766" y="209846"/>
                </a:lnTo>
                <a:lnTo>
                  <a:pt x="3580290" y="212993"/>
                </a:lnTo>
                <a:lnTo>
                  <a:pt x="3635436" y="216653"/>
                </a:lnTo>
                <a:lnTo>
                  <a:pt x="3690203" y="220793"/>
                </a:lnTo>
                <a:lnTo>
                  <a:pt x="3744596" y="225379"/>
                </a:lnTo>
                <a:lnTo>
                  <a:pt x="3798617" y="230378"/>
                </a:lnTo>
                <a:lnTo>
                  <a:pt x="3852267" y="235755"/>
                </a:lnTo>
                <a:lnTo>
                  <a:pt x="3905549" y="241476"/>
                </a:lnTo>
                <a:lnTo>
                  <a:pt x="3958465" y="247509"/>
                </a:lnTo>
                <a:lnTo>
                  <a:pt x="4011018" y="253819"/>
                </a:lnTo>
                <a:lnTo>
                  <a:pt x="4063210" y="260372"/>
                </a:lnTo>
                <a:lnTo>
                  <a:pt x="4166520" y="274072"/>
                </a:lnTo>
                <a:lnTo>
                  <a:pt x="4268414" y="288340"/>
                </a:lnTo>
                <a:lnTo>
                  <a:pt x="4662200" y="345681"/>
                </a:lnTo>
                <a:lnTo>
                  <a:pt x="4757291" y="358731"/>
                </a:lnTo>
                <a:lnTo>
                  <a:pt x="4851078" y="370726"/>
                </a:lnTo>
                <a:lnTo>
                  <a:pt x="4897488" y="376244"/>
                </a:lnTo>
                <a:lnTo>
                  <a:pt x="4943579" y="381397"/>
                </a:lnTo>
                <a:lnTo>
                  <a:pt x="4989353" y="386150"/>
                </a:lnTo>
                <a:lnTo>
                  <a:pt x="5034812" y="390471"/>
                </a:lnTo>
                <a:lnTo>
                  <a:pt x="5079959" y="394326"/>
                </a:lnTo>
                <a:lnTo>
                  <a:pt x="5124796" y="397680"/>
                </a:lnTo>
                <a:lnTo>
                  <a:pt x="5169325" y="400500"/>
                </a:lnTo>
                <a:lnTo>
                  <a:pt x="5213550" y="402753"/>
                </a:lnTo>
                <a:lnTo>
                  <a:pt x="5257471" y="404403"/>
                </a:lnTo>
                <a:lnTo>
                  <a:pt x="5301091" y="405419"/>
                </a:lnTo>
                <a:lnTo>
                  <a:pt x="5344414" y="405764"/>
                </a:lnTo>
                <a:lnTo>
                  <a:pt x="5397033" y="405229"/>
                </a:lnTo>
                <a:lnTo>
                  <a:pt x="5449211" y="403580"/>
                </a:lnTo>
                <a:lnTo>
                  <a:pt x="5500952" y="400756"/>
                </a:lnTo>
                <a:lnTo>
                  <a:pt x="5552261" y="396694"/>
                </a:lnTo>
                <a:lnTo>
                  <a:pt x="5603144" y="391332"/>
                </a:lnTo>
                <a:lnTo>
                  <a:pt x="5653604" y="384607"/>
                </a:lnTo>
                <a:lnTo>
                  <a:pt x="5703647" y="376457"/>
                </a:lnTo>
                <a:lnTo>
                  <a:pt x="5753278" y="366819"/>
                </a:lnTo>
                <a:lnTo>
                  <a:pt x="5802501" y="355631"/>
                </a:lnTo>
                <a:lnTo>
                  <a:pt x="5851322" y="342831"/>
                </a:lnTo>
                <a:lnTo>
                  <a:pt x="5899744" y="328356"/>
                </a:lnTo>
                <a:lnTo>
                  <a:pt x="5947774" y="312144"/>
                </a:lnTo>
                <a:lnTo>
                  <a:pt x="5995416" y="294132"/>
                </a:lnTo>
                <a:lnTo>
                  <a:pt x="6049347" y="271586"/>
                </a:lnTo>
                <a:lnTo>
                  <a:pt x="6101033" y="247928"/>
                </a:lnTo>
                <a:lnTo>
                  <a:pt x="6150527" y="223250"/>
                </a:lnTo>
                <a:lnTo>
                  <a:pt x="6197882" y="197642"/>
                </a:lnTo>
                <a:lnTo>
                  <a:pt x="6243151" y="171195"/>
                </a:lnTo>
                <a:lnTo>
                  <a:pt x="6286388" y="144001"/>
                </a:lnTo>
                <a:lnTo>
                  <a:pt x="6327646" y="116150"/>
                </a:lnTo>
                <a:lnTo>
                  <a:pt x="6366978" y="87733"/>
                </a:lnTo>
                <a:lnTo>
                  <a:pt x="6404438" y="58842"/>
                </a:lnTo>
                <a:lnTo>
                  <a:pt x="6440078" y="29567"/>
                </a:lnTo>
                <a:lnTo>
                  <a:pt x="6473952" y="0"/>
                </a:lnTo>
                <a:close/>
              </a:path>
            </a:pathLst>
          </a:custGeom>
          <a:solidFill>
            <a:srgbClr val="FF4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3794126"/>
            <a:ext cx="1066799" cy="1143000"/>
          </a:xfrm>
          <a:custGeom>
            <a:avLst/>
            <a:gdLst/>
            <a:ahLst/>
            <a:cxnLst/>
            <a:rect l="l" t="t" r="r" b="b"/>
            <a:pathLst>
              <a:path w="581025" h="581660">
                <a:moveTo>
                  <a:pt x="0" y="0"/>
                </a:moveTo>
                <a:lnTo>
                  <a:pt x="1924" y="47664"/>
                </a:lnTo>
                <a:lnTo>
                  <a:pt x="7599" y="94267"/>
                </a:lnTo>
                <a:lnTo>
                  <a:pt x="16875" y="139659"/>
                </a:lnTo>
                <a:lnTo>
                  <a:pt x="29602" y="183691"/>
                </a:lnTo>
                <a:lnTo>
                  <a:pt x="45630" y="226212"/>
                </a:lnTo>
                <a:lnTo>
                  <a:pt x="64811" y="267075"/>
                </a:lnTo>
                <a:lnTo>
                  <a:pt x="86995" y="306128"/>
                </a:lnTo>
                <a:lnTo>
                  <a:pt x="112032" y="343223"/>
                </a:lnTo>
                <a:lnTo>
                  <a:pt x="139773" y="378209"/>
                </a:lnTo>
                <a:lnTo>
                  <a:pt x="170068" y="410938"/>
                </a:lnTo>
                <a:lnTo>
                  <a:pt x="202769" y="441260"/>
                </a:lnTo>
                <a:lnTo>
                  <a:pt x="237725" y="469025"/>
                </a:lnTo>
                <a:lnTo>
                  <a:pt x="274788" y="494083"/>
                </a:lnTo>
                <a:lnTo>
                  <a:pt x="313807" y="516285"/>
                </a:lnTo>
                <a:lnTo>
                  <a:pt x="354633" y="535482"/>
                </a:lnTo>
                <a:lnTo>
                  <a:pt x="397117" y="551525"/>
                </a:lnTo>
                <a:lnTo>
                  <a:pt x="441110" y="564262"/>
                </a:lnTo>
                <a:lnTo>
                  <a:pt x="486461" y="573545"/>
                </a:lnTo>
                <a:lnTo>
                  <a:pt x="533022" y="579225"/>
                </a:lnTo>
                <a:lnTo>
                  <a:pt x="580644" y="581151"/>
                </a:lnTo>
              </a:path>
            </a:pathLst>
          </a:custGeom>
          <a:ln w="114401">
            <a:solidFill>
              <a:srgbClr val="FD5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209800" y="288925"/>
            <a:ext cx="5476494" cy="4546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14"/>
              </a:spcBef>
            </a:pPr>
            <a:r>
              <a:rPr lang="ru-RU" b="1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«Добрые ромашки»</a:t>
            </a:r>
            <a:endParaRPr b="1" spc="-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66800" y="3336925"/>
            <a:ext cx="1158215" cy="1209166"/>
          </a:xfrm>
          <a:custGeom>
            <a:avLst/>
            <a:gdLst/>
            <a:ahLst/>
            <a:cxnLst/>
            <a:rect l="l" t="t" r="r" b="b"/>
            <a:pathLst>
              <a:path w="347980" h="412114">
                <a:moveTo>
                  <a:pt x="206537" y="238531"/>
                </a:moveTo>
                <a:lnTo>
                  <a:pt x="170230" y="238531"/>
                </a:lnTo>
                <a:lnTo>
                  <a:pt x="153073" y="411848"/>
                </a:lnTo>
                <a:lnTo>
                  <a:pt x="233095" y="411848"/>
                </a:lnTo>
                <a:lnTo>
                  <a:pt x="206537" y="238531"/>
                </a:lnTo>
                <a:close/>
              </a:path>
              <a:path w="347980" h="412114">
                <a:moveTo>
                  <a:pt x="260833" y="233578"/>
                </a:moveTo>
                <a:lnTo>
                  <a:pt x="205778" y="233578"/>
                </a:lnTo>
                <a:lnTo>
                  <a:pt x="270586" y="343522"/>
                </a:lnTo>
                <a:lnTo>
                  <a:pt x="278920" y="337262"/>
                </a:lnTo>
                <a:lnTo>
                  <a:pt x="297256" y="323259"/>
                </a:lnTo>
                <a:lnTo>
                  <a:pt x="315591" y="308675"/>
                </a:lnTo>
                <a:lnTo>
                  <a:pt x="323926" y="300672"/>
                </a:lnTo>
                <a:lnTo>
                  <a:pt x="310001" y="284238"/>
                </a:lnTo>
                <a:lnTo>
                  <a:pt x="278749" y="251737"/>
                </a:lnTo>
                <a:lnTo>
                  <a:pt x="260833" y="233578"/>
                </a:lnTo>
                <a:close/>
              </a:path>
              <a:path w="347980" h="412114">
                <a:moveTo>
                  <a:pt x="44450" y="75171"/>
                </a:moveTo>
                <a:lnTo>
                  <a:pt x="0" y="185127"/>
                </a:lnTo>
                <a:lnTo>
                  <a:pt x="142900" y="193814"/>
                </a:lnTo>
                <a:lnTo>
                  <a:pt x="28587" y="258406"/>
                </a:lnTo>
                <a:lnTo>
                  <a:pt x="64770" y="332346"/>
                </a:lnTo>
                <a:lnTo>
                  <a:pt x="170230" y="238531"/>
                </a:lnTo>
                <a:lnTo>
                  <a:pt x="206537" y="238531"/>
                </a:lnTo>
                <a:lnTo>
                  <a:pt x="205778" y="233578"/>
                </a:lnTo>
                <a:lnTo>
                  <a:pt x="260833" y="233578"/>
                </a:lnTo>
                <a:lnTo>
                  <a:pt x="247377" y="219939"/>
                </a:lnTo>
                <a:lnTo>
                  <a:pt x="233095" y="205613"/>
                </a:lnTo>
                <a:lnTo>
                  <a:pt x="340131" y="205613"/>
                </a:lnTo>
                <a:lnTo>
                  <a:pt x="345559" y="162140"/>
                </a:lnTo>
                <a:lnTo>
                  <a:pt x="233095" y="162140"/>
                </a:lnTo>
                <a:lnTo>
                  <a:pt x="242306" y="150329"/>
                </a:lnTo>
                <a:lnTo>
                  <a:pt x="149898" y="150329"/>
                </a:lnTo>
                <a:lnTo>
                  <a:pt x="44450" y="75171"/>
                </a:lnTo>
                <a:close/>
              </a:path>
              <a:path w="347980" h="412114">
                <a:moveTo>
                  <a:pt x="340131" y="205613"/>
                </a:moveTo>
                <a:lnTo>
                  <a:pt x="233095" y="205613"/>
                </a:lnTo>
                <a:lnTo>
                  <a:pt x="337261" y="228600"/>
                </a:lnTo>
                <a:lnTo>
                  <a:pt x="340131" y="205613"/>
                </a:lnTo>
                <a:close/>
              </a:path>
              <a:path w="347980" h="412114">
                <a:moveTo>
                  <a:pt x="347421" y="147231"/>
                </a:moveTo>
                <a:lnTo>
                  <a:pt x="233095" y="162140"/>
                </a:lnTo>
                <a:lnTo>
                  <a:pt x="345559" y="162140"/>
                </a:lnTo>
                <a:lnTo>
                  <a:pt x="347421" y="147231"/>
                </a:lnTo>
                <a:close/>
              </a:path>
              <a:path w="347980" h="412114">
                <a:moveTo>
                  <a:pt x="187363" y="8699"/>
                </a:moveTo>
                <a:lnTo>
                  <a:pt x="119418" y="15544"/>
                </a:lnTo>
                <a:lnTo>
                  <a:pt x="149898" y="150329"/>
                </a:lnTo>
                <a:lnTo>
                  <a:pt x="197523" y="150329"/>
                </a:lnTo>
                <a:lnTo>
                  <a:pt x="187363" y="8699"/>
                </a:lnTo>
                <a:close/>
              </a:path>
              <a:path w="347980" h="412114">
                <a:moveTo>
                  <a:pt x="270586" y="0"/>
                </a:moveTo>
                <a:lnTo>
                  <a:pt x="197523" y="150329"/>
                </a:lnTo>
                <a:lnTo>
                  <a:pt x="242306" y="150329"/>
                </a:lnTo>
                <a:lnTo>
                  <a:pt x="347421" y="15544"/>
                </a:lnTo>
                <a:lnTo>
                  <a:pt x="270586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48600" y="136525"/>
            <a:ext cx="1056669" cy="1090296"/>
          </a:xfrm>
          <a:custGeom>
            <a:avLst/>
            <a:gdLst/>
            <a:ahLst/>
            <a:cxnLst/>
            <a:rect l="l" t="t" r="r" b="b"/>
            <a:pathLst>
              <a:path w="549909" h="549275">
                <a:moveTo>
                  <a:pt x="354105" y="385190"/>
                </a:moveTo>
                <a:lnTo>
                  <a:pt x="263934" y="385190"/>
                </a:lnTo>
                <a:lnTo>
                  <a:pt x="282025" y="458313"/>
                </a:lnTo>
                <a:lnTo>
                  <a:pt x="304844" y="509349"/>
                </a:lnTo>
                <a:lnTo>
                  <a:pt x="329210" y="539263"/>
                </a:lnTo>
                <a:lnTo>
                  <a:pt x="351945" y="549020"/>
                </a:lnTo>
                <a:lnTo>
                  <a:pt x="368740" y="541008"/>
                </a:lnTo>
                <a:lnTo>
                  <a:pt x="378928" y="517476"/>
                </a:lnTo>
                <a:lnTo>
                  <a:pt x="380044" y="479179"/>
                </a:lnTo>
                <a:lnTo>
                  <a:pt x="369627" y="426873"/>
                </a:lnTo>
                <a:lnTo>
                  <a:pt x="354105" y="385190"/>
                </a:lnTo>
                <a:close/>
              </a:path>
              <a:path w="549909" h="549275">
                <a:moveTo>
                  <a:pt x="493571" y="344804"/>
                </a:moveTo>
                <a:lnTo>
                  <a:pt x="188750" y="344804"/>
                </a:lnTo>
                <a:lnTo>
                  <a:pt x="150403" y="407174"/>
                </a:lnTo>
                <a:lnTo>
                  <a:pt x="130051" y="458156"/>
                </a:lnTo>
                <a:lnTo>
                  <a:pt x="125025" y="496330"/>
                </a:lnTo>
                <a:lnTo>
                  <a:pt x="132654" y="520276"/>
                </a:lnTo>
                <a:lnTo>
                  <a:pt x="150269" y="528574"/>
                </a:lnTo>
                <a:lnTo>
                  <a:pt x="174458" y="520261"/>
                </a:lnTo>
                <a:lnTo>
                  <a:pt x="203101" y="494458"/>
                </a:lnTo>
                <a:lnTo>
                  <a:pt x="233743" y="449867"/>
                </a:lnTo>
                <a:lnTo>
                  <a:pt x="263934" y="385190"/>
                </a:lnTo>
                <a:lnTo>
                  <a:pt x="354105" y="385190"/>
                </a:lnTo>
                <a:lnTo>
                  <a:pt x="345214" y="361314"/>
                </a:lnTo>
                <a:lnTo>
                  <a:pt x="509741" y="361314"/>
                </a:lnTo>
                <a:lnTo>
                  <a:pt x="498451" y="348210"/>
                </a:lnTo>
                <a:lnTo>
                  <a:pt x="493571" y="344804"/>
                </a:lnTo>
                <a:close/>
              </a:path>
              <a:path w="549909" h="549275">
                <a:moveTo>
                  <a:pt x="509741" y="361314"/>
                </a:moveTo>
                <a:lnTo>
                  <a:pt x="345214" y="361314"/>
                </a:lnTo>
                <a:lnTo>
                  <a:pt x="391158" y="390431"/>
                </a:lnTo>
                <a:lnTo>
                  <a:pt x="431494" y="410035"/>
                </a:lnTo>
                <a:lnTo>
                  <a:pt x="465711" y="421090"/>
                </a:lnTo>
                <a:lnTo>
                  <a:pt x="493296" y="424561"/>
                </a:lnTo>
                <a:lnTo>
                  <a:pt x="519697" y="418446"/>
                </a:lnTo>
                <a:lnTo>
                  <a:pt x="530347" y="401893"/>
                </a:lnTo>
                <a:lnTo>
                  <a:pt x="523760" y="377586"/>
                </a:lnTo>
                <a:lnTo>
                  <a:pt x="509741" y="361314"/>
                </a:lnTo>
                <a:close/>
              </a:path>
              <a:path w="549909" h="549275">
                <a:moveTo>
                  <a:pt x="55781" y="124332"/>
                </a:moveTo>
                <a:lnTo>
                  <a:pt x="29616" y="130423"/>
                </a:lnTo>
                <a:lnTo>
                  <a:pt x="19143" y="146891"/>
                </a:lnTo>
                <a:lnTo>
                  <a:pt x="25809" y="171037"/>
                </a:lnTo>
                <a:lnTo>
                  <a:pt x="51058" y="200156"/>
                </a:lnTo>
                <a:lnTo>
                  <a:pt x="96338" y="231548"/>
                </a:lnTo>
                <a:lnTo>
                  <a:pt x="163096" y="262508"/>
                </a:lnTo>
                <a:lnTo>
                  <a:pt x="94752" y="278865"/>
                </a:lnTo>
                <a:lnTo>
                  <a:pt x="45305" y="299416"/>
                </a:lnTo>
                <a:lnTo>
                  <a:pt x="13979" y="321715"/>
                </a:lnTo>
                <a:lnTo>
                  <a:pt x="0" y="343316"/>
                </a:lnTo>
                <a:lnTo>
                  <a:pt x="2591" y="361774"/>
                </a:lnTo>
                <a:lnTo>
                  <a:pt x="20977" y="374642"/>
                </a:lnTo>
                <a:lnTo>
                  <a:pt x="54384" y="379475"/>
                </a:lnTo>
                <a:lnTo>
                  <a:pt x="80861" y="377559"/>
                </a:lnTo>
                <a:lnTo>
                  <a:pt x="112185" y="371475"/>
                </a:lnTo>
                <a:lnTo>
                  <a:pt x="148199" y="360723"/>
                </a:lnTo>
                <a:lnTo>
                  <a:pt x="188750" y="344804"/>
                </a:lnTo>
                <a:lnTo>
                  <a:pt x="493571" y="344804"/>
                </a:lnTo>
                <a:lnTo>
                  <a:pt x="452935" y="316449"/>
                </a:lnTo>
                <a:lnTo>
                  <a:pt x="385727" y="284988"/>
                </a:lnTo>
                <a:lnTo>
                  <a:pt x="454121" y="269115"/>
                </a:lnTo>
                <a:lnTo>
                  <a:pt x="503706" y="248938"/>
                </a:lnTo>
                <a:lnTo>
                  <a:pt x="535233" y="226914"/>
                </a:lnTo>
                <a:lnTo>
                  <a:pt x="549457" y="205504"/>
                </a:lnTo>
                <a:lnTo>
                  <a:pt x="549293" y="204215"/>
                </a:lnTo>
                <a:lnTo>
                  <a:pt x="361724" y="204215"/>
                </a:lnTo>
                <a:lnTo>
                  <a:pt x="371782" y="187832"/>
                </a:lnTo>
                <a:lnTo>
                  <a:pt x="203736" y="187832"/>
                </a:lnTo>
                <a:lnTo>
                  <a:pt x="157722" y="158622"/>
                </a:lnTo>
                <a:lnTo>
                  <a:pt x="117376" y="138937"/>
                </a:lnTo>
                <a:lnTo>
                  <a:pt x="83221" y="127825"/>
                </a:lnTo>
                <a:lnTo>
                  <a:pt x="55781" y="124332"/>
                </a:lnTo>
                <a:close/>
              </a:path>
              <a:path w="549909" h="549275">
                <a:moveTo>
                  <a:pt x="495836" y="169544"/>
                </a:moveTo>
                <a:lnTo>
                  <a:pt x="469451" y="171461"/>
                </a:lnTo>
                <a:lnTo>
                  <a:pt x="438209" y="177545"/>
                </a:lnTo>
                <a:lnTo>
                  <a:pt x="402253" y="188297"/>
                </a:lnTo>
                <a:lnTo>
                  <a:pt x="361724" y="204215"/>
                </a:lnTo>
                <a:lnTo>
                  <a:pt x="549293" y="204215"/>
                </a:lnTo>
                <a:lnTo>
                  <a:pt x="547130" y="187166"/>
                </a:lnTo>
                <a:lnTo>
                  <a:pt x="529005" y="174360"/>
                </a:lnTo>
                <a:lnTo>
                  <a:pt x="495836" y="169544"/>
                </a:lnTo>
                <a:close/>
              </a:path>
              <a:path w="549909" h="549275">
                <a:moveTo>
                  <a:pt x="198148" y="0"/>
                </a:moveTo>
                <a:lnTo>
                  <a:pt x="181294" y="8013"/>
                </a:lnTo>
                <a:lnTo>
                  <a:pt x="170945" y="31552"/>
                </a:lnTo>
                <a:lnTo>
                  <a:pt x="169582" y="69869"/>
                </a:lnTo>
                <a:lnTo>
                  <a:pt x="179685" y="122212"/>
                </a:lnTo>
                <a:lnTo>
                  <a:pt x="203736" y="187832"/>
                </a:lnTo>
                <a:lnTo>
                  <a:pt x="371782" y="187832"/>
                </a:lnTo>
                <a:lnTo>
                  <a:pt x="386520" y="163829"/>
                </a:lnTo>
                <a:lnTo>
                  <a:pt x="286540" y="163829"/>
                </a:lnTo>
                <a:lnTo>
                  <a:pt x="268371" y="90761"/>
                </a:lnTo>
                <a:lnTo>
                  <a:pt x="245487" y="39719"/>
                </a:lnTo>
                <a:lnTo>
                  <a:pt x="221031" y="9775"/>
                </a:lnTo>
                <a:lnTo>
                  <a:pt x="198148" y="0"/>
                </a:lnTo>
                <a:close/>
              </a:path>
              <a:path w="549909" h="549275">
                <a:moveTo>
                  <a:pt x="400078" y="20574"/>
                </a:moveTo>
                <a:lnTo>
                  <a:pt x="375962" y="28866"/>
                </a:lnTo>
                <a:lnTo>
                  <a:pt x="347357" y="54625"/>
                </a:lnTo>
                <a:lnTo>
                  <a:pt x="316728" y="99173"/>
                </a:lnTo>
                <a:lnTo>
                  <a:pt x="286540" y="163829"/>
                </a:lnTo>
                <a:lnTo>
                  <a:pt x="386520" y="163829"/>
                </a:lnTo>
                <a:lnTo>
                  <a:pt x="400009" y="141860"/>
                </a:lnTo>
                <a:lnTo>
                  <a:pt x="420322" y="90909"/>
                </a:lnTo>
                <a:lnTo>
                  <a:pt x="425329" y="52773"/>
                </a:lnTo>
                <a:lnTo>
                  <a:pt x="417693" y="28858"/>
                </a:lnTo>
                <a:lnTo>
                  <a:pt x="400078" y="20574"/>
                </a:lnTo>
                <a:close/>
              </a:path>
            </a:pathLst>
          </a:custGeom>
          <a:solidFill>
            <a:srgbClr val="FF115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Рисунок 42" descr="eed94479-86fc-4025-84dc-ce342c2fe1b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898525"/>
            <a:ext cx="33528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Рисунок 44" descr="59ce6419-9c7f-4c20-b77b-199ec329583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822325"/>
            <a:ext cx="23622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5" name="object 35"/>
          <p:cNvGrpSpPr/>
          <p:nvPr/>
        </p:nvGrpSpPr>
        <p:grpSpPr>
          <a:xfrm>
            <a:off x="8688724" y="1748027"/>
            <a:ext cx="213360" cy="503555"/>
            <a:chOff x="8688724" y="1748027"/>
            <a:chExt cx="213360" cy="503555"/>
          </a:xfrm>
        </p:grpSpPr>
        <p:sp>
          <p:nvSpPr>
            <p:cNvPr id="36" name="object 36"/>
            <p:cNvSpPr/>
            <p:nvPr/>
          </p:nvSpPr>
          <p:spPr>
            <a:xfrm>
              <a:off x="8801242" y="1748027"/>
              <a:ext cx="100330" cy="256540"/>
            </a:xfrm>
            <a:custGeom>
              <a:avLst/>
              <a:gdLst/>
              <a:ahLst/>
              <a:cxnLst/>
              <a:rect l="l" t="t" r="r" b="b"/>
              <a:pathLst>
                <a:path w="100329" h="256539">
                  <a:moveTo>
                    <a:pt x="50149" y="0"/>
                  </a:moveTo>
                  <a:lnTo>
                    <a:pt x="33432" y="40044"/>
                  </a:lnTo>
                  <a:lnTo>
                    <a:pt x="5572" y="128142"/>
                  </a:lnTo>
                  <a:lnTo>
                    <a:pt x="0" y="216241"/>
                  </a:lnTo>
                  <a:lnTo>
                    <a:pt x="50149" y="256286"/>
                  </a:lnTo>
                  <a:lnTo>
                    <a:pt x="100298" y="216241"/>
                  </a:lnTo>
                  <a:lnTo>
                    <a:pt x="94726" y="128143"/>
                  </a:lnTo>
                  <a:lnTo>
                    <a:pt x="66865" y="40044"/>
                  </a:lnTo>
                  <a:lnTo>
                    <a:pt x="50149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88724" y="2004313"/>
              <a:ext cx="96440" cy="247141"/>
            </a:xfrm>
            <a:prstGeom prst="rect">
              <a:avLst/>
            </a:prstGeom>
          </p:spPr>
        </p:pic>
      </p:grpSp>
      <p:sp>
        <p:nvSpPr>
          <p:cNvPr id="34" name="object 34"/>
          <p:cNvSpPr/>
          <p:nvPr/>
        </p:nvSpPr>
        <p:spPr>
          <a:xfrm>
            <a:off x="8636651" y="1592452"/>
            <a:ext cx="100330" cy="256540"/>
          </a:xfrm>
          <a:custGeom>
            <a:avLst/>
            <a:gdLst/>
            <a:ahLst/>
            <a:cxnLst/>
            <a:rect l="l" t="t" r="r" b="b"/>
            <a:pathLst>
              <a:path w="100329" h="256539">
                <a:moveTo>
                  <a:pt x="50149" y="0"/>
                </a:moveTo>
                <a:lnTo>
                  <a:pt x="33432" y="40044"/>
                </a:lnTo>
                <a:lnTo>
                  <a:pt x="5572" y="128142"/>
                </a:lnTo>
                <a:lnTo>
                  <a:pt x="0" y="216241"/>
                </a:lnTo>
                <a:lnTo>
                  <a:pt x="50149" y="256286"/>
                </a:lnTo>
                <a:lnTo>
                  <a:pt x="100298" y="216241"/>
                </a:lnTo>
                <a:lnTo>
                  <a:pt x="94726" y="128143"/>
                </a:lnTo>
                <a:lnTo>
                  <a:pt x="66865" y="40044"/>
                </a:lnTo>
                <a:lnTo>
                  <a:pt x="50149" y="0"/>
                </a:lnTo>
                <a:close/>
              </a:path>
            </a:pathLst>
          </a:custGeom>
          <a:solidFill>
            <a:srgbClr val="4D3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048255" y="4658436"/>
            <a:ext cx="1662430" cy="490220"/>
            <a:chOff x="2048255" y="4658436"/>
            <a:chExt cx="1662430" cy="490220"/>
          </a:xfrm>
        </p:grpSpPr>
        <p:sp>
          <p:nvSpPr>
            <p:cNvPr id="5" name="object 5"/>
            <p:cNvSpPr/>
            <p:nvPr/>
          </p:nvSpPr>
          <p:spPr>
            <a:xfrm>
              <a:off x="2048255" y="4658436"/>
              <a:ext cx="537210" cy="490220"/>
            </a:xfrm>
            <a:custGeom>
              <a:avLst/>
              <a:gdLst/>
              <a:ahLst/>
              <a:cxnLst/>
              <a:rect l="l" t="t" r="r" b="b"/>
              <a:pathLst>
                <a:path w="537210" h="490220">
                  <a:moveTo>
                    <a:pt x="0" y="0"/>
                  </a:moveTo>
                  <a:lnTo>
                    <a:pt x="0" y="489635"/>
                  </a:lnTo>
                  <a:lnTo>
                    <a:pt x="537176" y="489635"/>
                  </a:lnTo>
                  <a:lnTo>
                    <a:pt x="462914" y="252479"/>
                  </a:lnTo>
                  <a:lnTo>
                    <a:pt x="274319" y="92864"/>
                  </a:lnTo>
                  <a:lnTo>
                    <a:pt x="85725" y="18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24327" y="4658436"/>
              <a:ext cx="537210" cy="490220"/>
            </a:xfrm>
            <a:custGeom>
              <a:avLst/>
              <a:gdLst/>
              <a:ahLst/>
              <a:cxnLst/>
              <a:rect l="l" t="t" r="r" b="b"/>
              <a:pathLst>
                <a:path w="537210" h="490220">
                  <a:moveTo>
                    <a:pt x="0" y="0"/>
                  </a:moveTo>
                  <a:lnTo>
                    <a:pt x="0" y="489635"/>
                  </a:lnTo>
                  <a:lnTo>
                    <a:pt x="537176" y="489635"/>
                  </a:lnTo>
                  <a:lnTo>
                    <a:pt x="462915" y="252479"/>
                  </a:lnTo>
                  <a:lnTo>
                    <a:pt x="274320" y="92864"/>
                  </a:lnTo>
                  <a:lnTo>
                    <a:pt x="85725" y="18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72967" y="4658436"/>
              <a:ext cx="537210" cy="490220"/>
            </a:xfrm>
            <a:custGeom>
              <a:avLst/>
              <a:gdLst/>
              <a:ahLst/>
              <a:cxnLst/>
              <a:rect l="l" t="t" r="r" b="b"/>
              <a:pathLst>
                <a:path w="537210" h="490220">
                  <a:moveTo>
                    <a:pt x="0" y="0"/>
                  </a:moveTo>
                  <a:lnTo>
                    <a:pt x="0" y="489635"/>
                  </a:lnTo>
                  <a:lnTo>
                    <a:pt x="537176" y="489635"/>
                  </a:lnTo>
                  <a:lnTo>
                    <a:pt x="462915" y="252479"/>
                  </a:lnTo>
                  <a:lnTo>
                    <a:pt x="274320" y="92864"/>
                  </a:lnTo>
                  <a:lnTo>
                    <a:pt x="85725" y="18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-76269" y="924864"/>
            <a:ext cx="834390" cy="1948814"/>
            <a:chOff x="-76269" y="924864"/>
            <a:chExt cx="834390" cy="1948814"/>
          </a:xfrm>
        </p:grpSpPr>
        <p:sp>
          <p:nvSpPr>
            <p:cNvPr id="31" name="object 31"/>
            <p:cNvSpPr/>
            <p:nvPr/>
          </p:nvSpPr>
          <p:spPr>
            <a:xfrm>
              <a:off x="0" y="1001134"/>
              <a:ext cx="681355" cy="1796414"/>
            </a:xfrm>
            <a:custGeom>
              <a:avLst/>
              <a:gdLst/>
              <a:ahLst/>
              <a:cxnLst/>
              <a:rect l="l" t="t" r="r" b="b"/>
              <a:pathLst>
                <a:path w="681355" h="1796414">
                  <a:moveTo>
                    <a:pt x="0" y="0"/>
                  </a:moveTo>
                  <a:lnTo>
                    <a:pt x="66231" y="21091"/>
                  </a:lnTo>
                  <a:lnTo>
                    <a:pt x="108793" y="37806"/>
                  </a:lnTo>
                  <a:lnTo>
                    <a:pt x="150311" y="56500"/>
                  </a:lnTo>
                  <a:lnTo>
                    <a:pt x="190723" y="77115"/>
                  </a:lnTo>
                  <a:lnTo>
                    <a:pt x="229973" y="99593"/>
                  </a:lnTo>
                  <a:lnTo>
                    <a:pt x="268001" y="123874"/>
                  </a:lnTo>
                  <a:lnTo>
                    <a:pt x="304747" y="149900"/>
                  </a:lnTo>
                  <a:lnTo>
                    <a:pt x="340154" y="177612"/>
                  </a:lnTo>
                  <a:lnTo>
                    <a:pt x="374162" y="206952"/>
                  </a:lnTo>
                  <a:lnTo>
                    <a:pt x="406712" y="237861"/>
                  </a:lnTo>
                  <a:lnTo>
                    <a:pt x="437746" y="270280"/>
                  </a:lnTo>
                  <a:lnTo>
                    <a:pt x="467204" y="304150"/>
                  </a:lnTo>
                  <a:lnTo>
                    <a:pt x="495029" y="339413"/>
                  </a:lnTo>
                  <a:lnTo>
                    <a:pt x="521160" y="376011"/>
                  </a:lnTo>
                  <a:lnTo>
                    <a:pt x="545538" y="413884"/>
                  </a:lnTo>
                  <a:lnTo>
                    <a:pt x="568106" y="452974"/>
                  </a:lnTo>
                  <a:lnTo>
                    <a:pt x="588804" y="493223"/>
                  </a:lnTo>
                  <a:lnTo>
                    <a:pt x="607574" y="534570"/>
                  </a:lnTo>
                  <a:lnTo>
                    <a:pt x="624355" y="576959"/>
                  </a:lnTo>
                  <a:lnTo>
                    <a:pt x="639091" y="620330"/>
                  </a:lnTo>
                  <a:lnTo>
                    <a:pt x="651720" y="664624"/>
                  </a:lnTo>
                  <a:lnTo>
                    <a:pt x="662186" y="709783"/>
                  </a:lnTo>
                  <a:lnTo>
                    <a:pt x="670428" y="755749"/>
                  </a:lnTo>
                  <a:lnTo>
                    <a:pt x="676389" y="802462"/>
                  </a:lnTo>
                  <a:lnTo>
                    <a:pt x="680008" y="849864"/>
                  </a:lnTo>
                  <a:lnTo>
                    <a:pt x="681228" y="897896"/>
                  </a:lnTo>
                  <a:lnTo>
                    <a:pt x="680008" y="945939"/>
                  </a:lnTo>
                  <a:lnTo>
                    <a:pt x="676389" y="993352"/>
                  </a:lnTo>
                  <a:lnTo>
                    <a:pt x="670428" y="1040075"/>
                  </a:lnTo>
                  <a:lnTo>
                    <a:pt x="662186" y="1086050"/>
                  </a:lnTo>
                  <a:lnTo>
                    <a:pt x="651720" y="1131218"/>
                  </a:lnTo>
                  <a:lnTo>
                    <a:pt x="639091" y="1175520"/>
                  </a:lnTo>
                  <a:lnTo>
                    <a:pt x="624355" y="1218898"/>
                  </a:lnTo>
                  <a:lnTo>
                    <a:pt x="607574" y="1261294"/>
                  </a:lnTo>
                  <a:lnTo>
                    <a:pt x="588804" y="1302648"/>
                  </a:lnTo>
                  <a:lnTo>
                    <a:pt x="568106" y="1342902"/>
                  </a:lnTo>
                  <a:lnTo>
                    <a:pt x="545538" y="1381998"/>
                  </a:lnTo>
                  <a:lnTo>
                    <a:pt x="521160" y="1419876"/>
                  </a:lnTo>
                  <a:lnTo>
                    <a:pt x="495029" y="1456478"/>
                  </a:lnTo>
                  <a:lnTo>
                    <a:pt x="467204" y="1491745"/>
                  </a:lnTo>
                  <a:lnTo>
                    <a:pt x="437746" y="1525619"/>
                  </a:lnTo>
                  <a:lnTo>
                    <a:pt x="406712" y="1558042"/>
                  </a:lnTo>
                  <a:lnTo>
                    <a:pt x="374162" y="1588953"/>
                  </a:lnTo>
                  <a:lnTo>
                    <a:pt x="340154" y="1618295"/>
                  </a:lnTo>
                  <a:lnTo>
                    <a:pt x="304747" y="1646010"/>
                  </a:lnTo>
                  <a:lnTo>
                    <a:pt x="268001" y="1672037"/>
                  </a:lnTo>
                  <a:lnTo>
                    <a:pt x="229973" y="1696320"/>
                  </a:lnTo>
                  <a:lnTo>
                    <a:pt x="190723" y="1718799"/>
                  </a:lnTo>
                  <a:lnTo>
                    <a:pt x="150311" y="1739415"/>
                  </a:lnTo>
                  <a:lnTo>
                    <a:pt x="108793" y="1758110"/>
                  </a:lnTo>
                  <a:lnTo>
                    <a:pt x="66231" y="1774826"/>
                  </a:lnTo>
                  <a:lnTo>
                    <a:pt x="22682" y="1789502"/>
                  </a:lnTo>
                  <a:lnTo>
                    <a:pt x="0" y="1795918"/>
                  </a:lnTo>
                </a:path>
              </a:pathLst>
            </a:custGeom>
            <a:ln w="152539">
              <a:solidFill>
                <a:srgbClr val="FF43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1476242"/>
              <a:ext cx="228600" cy="836930"/>
            </a:xfrm>
            <a:custGeom>
              <a:avLst/>
              <a:gdLst/>
              <a:ahLst/>
              <a:cxnLst/>
              <a:rect l="l" t="t" r="r" b="b"/>
              <a:pathLst>
                <a:path w="228600" h="836930">
                  <a:moveTo>
                    <a:pt x="0" y="0"/>
                  </a:moveTo>
                  <a:lnTo>
                    <a:pt x="0" y="836523"/>
                  </a:lnTo>
                  <a:lnTo>
                    <a:pt x="35407" y="811759"/>
                  </a:lnTo>
                  <a:lnTo>
                    <a:pt x="69346" y="783132"/>
                  </a:lnTo>
                  <a:lnTo>
                    <a:pt x="100583" y="751568"/>
                  </a:lnTo>
                  <a:lnTo>
                    <a:pt x="128912" y="717274"/>
                  </a:lnTo>
                  <a:lnTo>
                    <a:pt x="154130" y="680459"/>
                  </a:lnTo>
                  <a:lnTo>
                    <a:pt x="176030" y="641329"/>
                  </a:lnTo>
                  <a:lnTo>
                    <a:pt x="194409" y="600092"/>
                  </a:lnTo>
                  <a:lnTo>
                    <a:pt x="209060" y="556954"/>
                  </a:lnTo>
                  <a:lnTo>
                    <a:pt x="219778" y="512124"/>
                  </a:lnTo>
                  <a:lnTo>
                    <a:pt x="226360" y="465809"/>
                  </a:lnTo>
                  <a:lnTo>
                    <a:pt x="228600" y="418216"/>
                  </a:lnTo>
                  <a:lnTo>
                    <a:pt x="226360" y="370624"/>
                  </a:lnTo>
                  <a:lnTo>
                    <a:pt x="219778" y="324312"/>
                  </a:lnTo>
                  <a:lnTo>
                    <a:pt x="209060" y="279488"/>
                  </a:lnTo>
                  <a:lnTo>
                    <a:pt x="194409" y="236358"/>
                  </a:lnTo>
                  <a:lnTo>
                    <a:pt x="176030" y="195129"/>
                  </a:lnTo>
                  <a:lnTo>
                    <a:pt x="154130" y="156009"/>
                  </a:lnTo>
                  <a:lnTo>
                    <a:pt x="128912" y="119204"/>
                  </a:lnTo>
                  <a:lnTo>
                    <a:pt x="100583" y="84922"/>
                  </a:lnTo>
                  <a:lnTo>
                    <a:pt x="69346" y="53369"/>
                  </a:lnTo>
                  <a:lnTo>
                    <a:pt x="35407" y="24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" y="0"/>
            <a:ext cx="2414270" cy="1556385"/>
          </a:xfrm>
          <a:custGeom>
            <a:avLst/>
            <a:gdLst/>
            <a:ahLst/>
            <a:cxnLst/>
            <a:rect l="l" t="t" r="r" b="b"/>
            <a:pathLst>
              <a:path w="2414270" h="1556385">
                <a:moveTo>
                  <a:pt x="2413961" y="0"/>
                </a:moveTo>
                <a:lnTo>
                  <a:pt x="0" y="0"/>
                </a:lnTo>
                <a:lnTo>
                  <a:pt x="0" y="1508633"/>
                </a:lnTo>
                <a:lnTo>
                  <a:pt x="38378" y="1526301"/>
                </a:lnTo>
                <a:lnTo>
                  <a:pt x="85319" y="1541399"/>
                </a:lnTo>
                <a:lnTo>
                  <a:pt x="141235" y="1551924"/>
                </a:lnTo>
                <a:lnTo>
                  <a:pt x="206536" y="1555877"/>
                </a:lnTo>
                <a:lnTo>
                  <a:pt x="239702" y="1554940"/>
                </a:lnTo>
                <a:lnTo>
                  <a:pt x="312376" y="1546875"/>
                </a:lnTo>
                <a:lnTo>
                  <a:pt x="351964" y="1539367"/>
                </a:lnTo>
                <a:lnTo>
                  <a:pt x="414639" y="1515250"/>
                </a:lnTo>
                <a:lnTo>
                  <a:pt x="456297" y="1476165"/>
                </a:lnTo>
                <a:lnTo>
                  <a:pt x="480694" y="1424273"/>
                </a:lnTo>
                <a:lnTo>
                  <a:pt x="491585" y="1361738"/>
                </a:lnTo>
                <a:lnTo>
                  <a:pt x="492727" y="1290723"/>
                </a:lnTo>
                <a:lnTo>
                  <a:pt x="487876" y="1213390"/>
                </a:lnTo>
                <a:lnTo>
                  <a:pt x="480786" y="1131903"/>
                </a:lnTo>
                <a:lnTo>
                  <a:pt x="477576" y="1090277"/>
                </a:lnTo>
                <a:lnTo>
                  <a:pt x="475215" y="1048424"/>
                </a:lnTo>
                <a:lnTo>
                  <a:pt x="474172" y="1006614"/>
                </a:lnTo>
                <a:lnTo>
                  <a:pt x="474917" y="965117"/>
                </a:lnTo>
                <a:lnTo>
                  <a:pt x="477919" y="924203"/>
                </a:lnTo>
                <a:lnTo>
                  <a:pt x="483649" y="884144"/>
                </a:lnTo>
                <a:lnTo>
                  <a:pt x="492574" y="845209"/>
                </a:lnTo>
                <a:lnTo>
                  <a:pt x="505166" y="807669"/>
                </a:lnTo>
                <a:lnTo>
                  <a:pt x="521892" y="771793"/>
                </a:lnTo>
                <a:lnTo>
                  <a:pt x="543224" y="737853"/>
                </a:lnTo>
                <a:lnTo>
                  <a:pt x="569629" y="706120"/>
                </a:lnTo>
                <a:lnTo>
                  <a:pt x="603479" y="673745"/>
                </a:lnTo>
                <a:lnTo>
                  <a:pt x="639700" y="644758"/>
                </a:lnTo>
                <a:lnTo>
                  <a:pt x="678094" y="619019"/>
                </a:lnTo>
                <a:lnTo>
                  <a:pt x="718466" y="596391"/>
                </a:lnTo>
                <a:lnTo>
                  <a:pt x="760619" y="576733"/>
                </a:lnTo>
                <a:lnTo>
                  <a:pt x="804356" y="559907"/>
                </a:lnTo>
                <a:lnTo>
                  <a:pt x="849480" y="545775"/>
                </a:lnTo>
                <a:lnTo>
                  <a:pt x="895795" y="534198"/>
                </a:lnTo>
                <a:lnTo>
                  <a:pt x="943104" y="525036"/>
                </a:lnTo>
                <a:lnTo>
                  <a:pt x="991210" y="518153"/>
                </a:lnTo>
                <a:lnTo>
                  <a:pt x="1039918" y="513407"/>
                </a:lnTo>
                <a:lnTo>
                  <a:pt x="1089029" y="510662"/>
                </a:lnTo>
                <a:lnTo>
                  <a:pt x="1138348" y="509777"/>
                </a:lnTo>
                <a:lnTo>
                  <a:pt x="1189425" y="510674"/>
                </a:lnTo>
                <a:lnTo>
                  <a:pt x="1240300" y="513260"/>
                </a:lnTo>
                <a:lnTo>
                  <a:pt x="1290756" y="517383"/>
                </a:lnTo>
                <a:lnTo>
                  <a:pt x="1340575" y="522889"/>
                </a:lnTo>
                <a:lnTo>
                  <a:pt x="1389537" y="529625"/>
                </a:lnTo>
                <a:lnTo>
                  <a:pt x="1437425" y="537435"/>
                </a:lnTo>
                <a:lnTo>
                  <a:pt x="1484020" y="546168"/>
                </a:lnTo>
                <a:lnTo>
                  <a:pt x="1529104" y="555669"/>
                </a:lnTo>
                <a:lnTo>
                  <a:pt x="1572459" y="565785"/>
                </a:lnTo>
                <a:lnTo>
                  <a:pt x="1621670" y="576113"/>
                </a:lnTo>
                <a:lnTo>
                  <a:pt x="1671726" y="583358"/>
                </a:lnTo>
                <a:lnTo>
                  <a:pt x="1722282" y="587627"/>
                </a:lnTo>
                <a:lnTo>
                  <a:pt x="1772992" y="589026"/>
                </a:lnTo>
                <a:lnTo>
                  <a:pt x="1829988" y="587276"/>
                </a:lnTo>
                <a:lnTo>
                  <a:pt x="1886308" y="582117"/>
                </a:lnTo>
                <a:lnTo>
                  <a:pt x="1941485" y="573682"/>
                </a:lnTo>
                <a:lnTo>
                  <a:pt x="1995057" y="562105"/>
                </a:lnTo>
                <a:lnTo>
                  <a:pt x="2046557" y="547522"/>
                </a:lnTo>
                <a:lnTo>
                  <a:pt x="2095522" y="530066"/>
                </a:lnTo>
                <a:lnTo>
                  <a:pt x="2141487" y="509871"/>
                </a:lnTo>
                <a:lnTo>
                  <a:pt x="2183986" y="487072"/>
                </a:lnTo>
                <a:lnTo>
                  <a:pt x="2222555" y="461803"/>
                </a:lnTo>
                <a:lnTo>
                  <a:pt x="2256729" y="434198"/>
                </a:lnTo>
                <a:lnTo>
                  <a:pt x="2286044" y="404391"/>
                </a:lnTo>
                <a:lnTo>
                  <a:pt x="2310035" y="372516"/>
                </a:lnTo>
                <a:lnTo>
                  <a:pt x="2328236" y="338709"/>
                </a:lnTo>
                <a:lnTo>
                  <a:pt x="2348347" y="288182"/>
                </a:lnTo>
                <a:lnTo>
                  <a:pt x="2365414" y="236514"/>
                </a:lnTo>
                <a:lnTo>
                  <a:pt x="2379691" y="184817"/>
                </a:lnTo>
                <a:lnTo>
                  <a:pt x="2391431" y="134204"/>
                </a:lnTo>
                <a:lnTo>
                  <a:pt x="2400887" y="85788"/>
                </a:lnTo>
                <a:lnTo>
                  <a:pt x="2408313" y="40682"/>
                </a:lnTo>
                <a:lnTo>
                  <a:pt x="2413961" y="0"/>
                </a:lnTo>
                <a:close/>
              </a:path>
            </a:pathLst>
          </a:custGeom>
          <a:solidFill>
            <a:srgbClr val="FD5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" y="4127613"/>
            <a:ext cx="9144000" cy="1016000"/>
          </a:xfrm>
          <a:custGeom>
            <a:avLst/>
            <a:gdLst/>
            <a:ahLst/>
            <a:cxnLst/>
            <a:rect l="l" t="t" r="r" b="b"/>
            <a:pathLst>
              <a:path w="9144000" h="1016000">
                <a:moveTo>
                  <a:pt x="6386895" y="0"/>
                </a:moveTo>
                <a:lnTo>
                  <a:pt x="6302146" y="360"/>
                </a:lnTo>
                <a:lnTo>
                  <a:pt x="6219763" y="1428"/>
                </a:lnTo>
                <a:lnTo>
                  <a:pt x="6139690" y="3180"/>
                </a:lnTo>
                <a:lnTo>
                  <a:pt x="6061872" y="5594"/>
                </a:lnTo>
                <a:lnTo>
                  <a:pt x="5986254" y="8647"/>
                </a:lnTo>
                <a:lnTo>
                  <a:pt x="5912781" y="12318"/>
                </a:lnTo>
                <a:lnTo>
                  <a:pt x="5841398" y="16583"/>
                </a:lnTo>
                <a:lnTo>
                  <a:pt x="5772049" y="21420"/>
                </a:lnTo>
                <a:lnTo>
                  <a:pt x="5704680" y="26807"/>
                </a:lnTo>
                <a:lnTo>
                  <a:pt x="5639236" y="32721"/>
                </a:lnTo>
                <a:lnTo>
                  <a:pt x="5575661" y="39140"/>
                </a:lnTo>
                <a:lnTo>
                  <a:pt x="5513899" y="46041"/>
                </a:lnTo>
                <a:lnTo>
                  <a:pt x="5453897" y="53403"/>
                </a:lnTo>
                <a:lnTo>
                  <a:pt x="5395599" y="61202"/>
                </a:lnTo>
                <a:lnTo>
                  <a:pt x="5338949" y="69416"/>
                </a:lnTo>
                <a:lnTo>
                  <a:pt x="5283893" y="78022"/>
                </a:lnTo>
                <a:lnTo>
                  <a:pt x="5230376" y="86999"/>
                </a:lnTo>
                <a:lnTo>
                  <a:pt x="5178342" y="96324"/>
                </a:lnTo>
                <a:lnTo>
                  <a:pt x="5127736" y="105974"/>
                </a:lnTo>
                <a:lnTo>
                  <a:pt x="5078504" y="115927"/>
                </a:lnTo>
                <a:lnTo>
                  <a:pt x="5030589" y="126161"/>
                </a:lnTo>
                <a:lnTo>
                  <a:pt x="4983937" y="136652"/>
                </a:lnTo>
                <a:lnTo>
                  <a:pt x="4938494" y="147380"/>
                </a:lnTo>
                <a:lnTo>
                  <a:pt x="4894202" y="158320"/>
                </a:lnTo>
                <a:lnTo>
                  <a:pt x="4851008" y="169451"/>
                </a:lnTo>
                <a:lnTo>
                  <a:pt x="4808857" y="180751"/>
                </a:lnTo>
                <a:lnTo>
                  <a:pt x="4767693" y="192196"/>
                </a:lnTo>
                <a:lnTo>
                  <a:pt x="4727460" y="203765"/>
                </a:lnTo>
                <a:lnTo>
                  <a:pt x="4688105" y="215435"/>
                </a:lnTo>
                <a:lnTo>
                  <a:pt x="4649572" y="227183"/>
                </a:lnTo>
                <a:lnTo>
                  <a:pt x="4574750" y="250825"/>
                </a:lnTo>
                <a:lnTo>
                  <a:pt x="4502555" y="274513"/>
                </a:lnTo>
                <a:lnTo>
                  <a:pt x="4264182" y="355183"/>
                </a:lnTo>
                <a:lnTo>
                  <a:pt x="4198345" y="376852"/>
                </a:lnTo>
                <a:lnTo>
                  <a:pt x="4132709" y="397579"/>
                </a:lnTo>
                <a:lnTo>
                  <a:pt x="4066832" y="417184"/>
                </a:lnTo>
                <a:lnTo>
                  <a:pt x="4000273" y="435488"/>
                </a:lnTo>
                <a:lnTo>
                  <a:pt x="3932591" y="452311"/>
                </a:lnTo>
                <a:lnTo>
                  <a:pt x="3863346" y="467474"/>
                </a:lnTo>
                <a:lnTo>
                  <a:pt x="3792096" y="480798"/>
                </a:lnTo>
                <a:lnTo>
                  <a:pt x="3718400" y="492102"/>
                </a:lnTo>
                <a:lnTo>
                  <a:pt x="3680497" y="496941"/>
                </a:lnTo>
                <a:lnTo>
                  <a:pt x="3641818" y="501208"/>
                </a:lnTo>
                <a:lnTo>
                  <a:pt x="3602306" y="504881"/>
                </a:lnTo>
                <a:lnTo>
                  <a:pt x="3561907" y="507936"/>
                </a:lnTo>
                <a:lnTo>
                  <a:pt x="3486199" y="511727"/>
                </a:lnTo>
                <a:lnTo>
                  <a:pt x="3411920" y="512965"/>
                </a:lnTo>
                <a:lnTo>
                  <a:pt x="3363218" y="512441"/>
                </a:lnTo>
                <a:lnTo>
                  <a:pt x="3315040" y="510897"/>
                </a:lnTo>
                <a:lnTo>
                  <a:pt x="3267351" y="508382"/>
                </a:lnTo>
                <a:lnTo>
                  <a:pt x="3220118" y="504941"/>
                </a:lnTo>
                <a:lnTo>
                  <a:pt x="3173307" y="500621"/>
                </a:lnTo>
                <a:lnTo>
                  <a:pt x="3126882" y="495467"/>
                </a:lnTo>
                <a:lnTo>
                  <a:pt x="3080810" y="489526"/>
                </a:lnTo>
                <a:lnTo>
                  <a:pt x="3035058" y="482845"/>
                </a:lnTo>
                <a:lnTo>
                  <a:pt x="2989590" y="475469"/>
                </a:lnTo>
                <a:lnTo>
                  <a:pt x="2944373" y="467445"/>
                </a:lnTo>
                <a:lnTo>
                  <a:pt x="2899372" y="458819"/>
                </a:lnTo>
                <a:lnTo>
                  <a:pt x="2854554" y="449638"/>
                </a:lnTo>
                <a:lnTo>
                  <a:pt x="2809884" y="439948"/>
                </a:lnTo>
                <a:lnTo>
                  <a:pt x="2765329" y="429794"/>
                </a:lnTo>
                <a:lnTo>
                  <a:pt x="2720853" y="419224"/>
                </a:lnTo>
                <a:lnTo>
                  <a:pt x="2676424" y="408284"/>
                </a:lnTo>
                <a:lnTo>
                  <a:pt x="2632006" y="397020"/>
                </a:lnTo>
                <a:lnTo>
                  <a:pt x="2543069" y="373704"/>
                </a:lnTo>
                <a:lnTo>
                  <a:pt x="2272995" y="300794"/>
                </a:lnTo>
                <a:lnTo>
                  <a:pt x="2180971" y="276738"/>
                </a:lnTo>
                <a:lnTo>
                  <a:pt x="2134431" y="264965"/>
                </a:lnTo>
                <a:lnTo>
                  <a:pt x="2087494" y="253423"/>
                </a:lnTo>
                <a:lnTo>
                  <a:pt x="2040124" y="242158"/>
                </a:lnTo>
                <a:lnTo>
                  <a:pt x="1992289" y="231218"/>
                </a:lnTo>
                <a:lnTo>
                  <a:pt x="1943953" y="220648"/>
                </a:lnTo>
                <a:lnTo>
                  <a:pt x="1895084" y="210495"/>
                </a:lnTo>
                <a:lnTo>
                  <a:pt x="1845646" y="200804"/>
                </a:lnTo>
                <a:lnTo>
                  <a:pt x="1795606" y="191623"/>
                </a:lnTo>
                <a:lnTo>
                  <a:pt x="1744929" y="182997"/>
                </a:lnTo>
                <a:lnTo>
                  <a:pt x="1693581" y="174973"/>
                </a:lnTo>
                <a:lnTo>
                  <a:pt x="1641529" y="167598"/>
                </a:lnTo>
                <a:lnTo>
                  <a:pt x="1588738" y="160916"/>
                </a:lnTo>
                <a:lnTo>
                  <a:pt x="1535174" y="154975"/>
                </a:lnTo>
                <a:lnTo>
                  <a:pt x="1480802" y="149821"/>
                </a:lnTo>
                <a:lnTo>
                  <a:pt x="1425589" y="145501"/>
                </a:lnTo>
                <a:lnTo>
                  <a:pt x="1369501" y="142060"/>
                </a:lnTo>
                <a:lnTo>
                  <a:pt x="1312504" y="139545"/>
                </a:lnTo>
                <a:lnTo>
                  <a:pt x="1254562" y="138002"/>
                </a:lnTo>
                <a:lnTo>
                  <a:pt x="1195643" y="137477"/>
                </a:lnTo>
                <a:lnTo>
                  <a:pt x="598946" y="163804"/>
                </a:lnTo>
                <a:lnTo>
                  <a:pt x="233485" y="221722"/>
                </a:lnTo>
                <a:lnTo>
                  <a:pt x="50193" y="279641"/>
                </a:lnTo>
                <a:lnTo>
                  <a:pt x="0" y="305968"/>
                </a:lnTo>
                <a:lnTo>
                  <a:pt x="0" y="1015857"/>
                </a:lnTo>
                <a:lnTo>
                  <a:pt x="9143938" y="1015857"/>
                </a:lnTo>
                <a:lnTo>
                  <a:pt x="9143938" y="454723"/>
                </a:lnTo>
                <a:lnTo>
                  <a:pt x="8959056" y="383672"/>
                </a:lnTo>
                <a:lnTo>
                  <a:pt x="8421165" y="227361"/>
                </a:lnTo>
                <a:lnTo>
                  <a:pt x="7555400" y="71050"/>
                </a:lnTo>
                <a:lnTo>
                  <a:pt x="6386895" y="0"/>
                </a:lnTo>
                <a:close/>
              </a:path>
            </a:pathLst>
          </a:custGeom>
          <a:solidFill>
            <a:srgbClr val="11B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1193" y="2571749"/>
            <a:ext cx="485140" cy="393700"/>
          </a:xfrm>
          <a:custGeom>
            <a:avLst/>
            <a:gdLst/>
            <a:ahLst/>
            <a:cxnLst/>
            <a:rect l="l" t="t" r="r" b="b"/>
            <a:pathLst>
              <a:path w="485140" h="393700">
                <a:moveTo>
                  <a:pt x="352590" y="0"/>
                </a:moveTo>
                <a:lnTo>
                  <a:pt x="211175" y="126619"/>
                </a:lnTo>
                <a:lnTo>
                  <a:pt x="114376" y="25908"/>
                </a:lnTo>
                <a:lnTo>
                  <a:pt x="155232" y="197739"/>
                </a:lnTo>
                <a:lnTo>
                  <a:pt x="0" y="197104"/>
                </a:lnTo>
                <a:lnTo>
                  <a:pt x="155232" y="237236"/>
                </a:lnTo>
                <a:lnTo>
                  <a:pt x="93014" y="368808"/>
                </a:lnTo>
                <a:lnTo>
                  <a:pt x="232549" y="277368"/>
                </a:lnTo>
                <a:lnTo>
                  <a:pt x="368325" y="393573"/>
                </a:lnTo>
                <a:lnTo>
                  <a:pt x="299173" y="205105"/>
                </a:lnTo>
                <a:lnTo>
                  <a:pt x="484581" y="140208"/>
                </a:lnTo>
                <a:lnTo>
                  <a:pt x="292887" y="140208"/>
                </a:lnTo>
                <a:lnTo>
                  <a:pt x="352590" y="0"/>
                </a:lnTo>
                <a:close/>
              </a:path>
            </a:pathLst>
          </a:custGeom>
          <a:solidFill>
            <a:srgbClr val="11B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74869" y="1336166"/>
            <a:ext cx="142875" cy="366395"/>
          </a:xfrm>
          <a:custGeom>
            <a:avLst/>
            <a:gdLst/>
            <a:ahLst/>
            <a:cxnLst/>
            <a:rect l="l" t="t" r="r" b="b"/>
            <a:pathLst>
              <a:path w="142875" h="366394">
                <a:moveTo>
                  <a:pt x="71366" y="0"/>
                </a:moveTo>
                <a:lnTo>
                  <a:pt x="47577" y="57209"/>
                </a:lnTo>
                <a:lnTo>
                  <a:pt x="7929" y="183070"/>
                </a:lnTo>
                <a:lnTo>
                  <a:pt x="0" y="308931"/>
                </a:lnTo>
                <a:lnTo>
                  <a:pt x="71366" y="366140"/>
                </a:lnTo>
                <a:lnTo>
                  <a:pt x="142732" y="308931"/>
                </a:lnTo>
                <a:lnTo>
                  <a:pt x="134802" y="183070"/>
                </a:lnTo>
                <a:lnTo>
                  <a:pt x="95154" y="57209"/>
                </a:lnTo>
                <a:lnTo>
                  <a:pt x="71366" y="0"/>
                </a:lnTo>
                <a:close/>
              </a:path>
            </a:pathLst>
          </a:custGeom>
          <a:solidFill>
            <a:srgbClr val="4D3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427981" y="1565020"/>
            <a:ext cx="307975" cy="732155"/>
            <a:chOff x="8427981" y="1565020"/>
            <a:chExt cx="307975" cy="732155"/>
          </a:xfrm>
        </p:grpSpPr>
        <p:sp>
          <p:nvSpPr>
            <p:cNvPr id="7" name="object 7"/>
            <p:cNvSpPr/>
            <p:nvPr/>
          </p:nvSpPr>
          <p:spPr>
            <a:xfrm>
              <a:off x="8427981" y="1565020"/>
              <a:ext cx="142875" cy="366395"/>
            </a:xfrm>
            <a:custGeom>
              <a:avLst/>
              <a:gdLst/>
              <a:ahLst/>
              <a:cxnLst/>
              <a:rect l="l" t="t" r="r" b="b"/>
              <a:pathLst>
                <a:path w="142875" h="366394">
                  <a:moveTo>
                    <a:pt x="71366" y="0"/>
                  </a:moveTo>
                  <a:lnTo>
                    <a:pt x="47577" y="57189"/>
                  </a:lnTo>
                  <a:lnTo>
                    <a:pt x="7929" y="183006"/>
                  </a:lnTo>
                  <a:lnTo>
                    <a:pt x="0" y="308824"/>
                  </a:lnTo>
                  <a:lnTo>
                    <a:pt x="71366" y="366013"/>
                  </a:lnTo>
                  <a:lnTo>
                    <a:pt x="142732" y="308824"/>
                  </a:lnTo>
                  <a:lnTo>
                    <a:pt x="134802" y="183007"/>
                  </a:lnTo>
                  <a:lnTo>
                    <a:pt x="95154" y="57189"/>
                  </a:lnTo>
                  <a:lnTo>
                    <a:pt x="7136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92793" y="1931161"/>
              <a:ext cx="142875" cy="366395"/>
            </a:xfrm>
            <a:custGeom>
              <a:avLst/>
              <a:gdLst/>
              <a:ahLst/>
              <a:cxnLst/>
              <a:rect l="l" t="t" r="r" b="b"/>
              <a:pathLst>
                <a:path w="142875" h="366394">
                  <a:moveTo>
                    <a:pt x="71526" y="0"/>
                  </a:moveTo>
                  <a:lnTo>
                    <a:pt x="47684" y="57189"/>
                  </a:lnTo>
                  <a:lnTo>
                    <a:pt x="7947" y="183006"/>
                  </a:lnTo>
                  <a:lnTo>
                    <a:pt x="0" y="308824"/>
                  </a:lnTo>
                  <a:lnTo>
                    <a:pt x="71526" y="366014"/>
                  </a:lnTo>
                  <a:lnTo>
                    <a:pt x="142732" y="308824"/>
                  </a:lnTo>
                  <a:lnTo>
                    <a:pt x="134820" y="183007"/>
                  </a:lnTo>
                  <a:lnTo>
                    <a:pt x="95261" y="57189"/>
                  </a:lnTo>
                  <a:lnTo>
                    <a:pt x="71526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3831335" y="1382013"/>
            <a:ext cx="1481455" cy="558800"/>
          </a:xfrm>
          <a:custGeom>
            <a:avLst/>
            <a:gdLst/>
            <a:ahLst/>
            <a:cxnLst/>
            <a:rect l="l" t="t" r="r" b="b"/>
            <a:pathLst>
              <a:path w="1481454" h="558800">
                <a:moveTo>
                  <a:pt x="740663" y="0"/>
                </a:moveTo>
                <a:lnTo>
                  <a:pt x="673247" y="1140"/>
                </a:lnTo>
                <a:lnTo>
                  <a:pt x="607526" y="4497"/>
                </a:lnTo>
                <a:lnTo>
                  <a:pt x="543762" y="9970"/>
                </a:lnTo>
                <a:lnTo>
                  <a:pt x="482218" y="17462"/>
                </a:lnTo>
                <a:lnTo>
                  <a:pt x="423154" y="26875"/>
                </a:lnTo>
                <a:lnTo>
                  <a:pt x="366832" y="38109"/>
                </a:lnTo>
                <a:lnTo>
                  <a:pt x="313513" y="51066"/>
                </a:lnTo>
                <a:lnTo>
                  <a:pt x="263459" y="65648"/>
                </a:lnTo>
                <a:lnTo>
                  <a:pt x="216931" y="81756"/>
                </a:lnTo>
                <a:lnTo>
                  <a:pt x="174191" y="99291"/>
                </a:lnTo>
                <a:lnTo>
                  <a:pt x="135500" y="118156"/>
                </a:lnTo>
                <a:lnTo>
                  <a:pt x="101120" y="138251"/>
                </a:lnTo>
                <a:lnTo>
                  <a:pt x="46336" y="181738"/>
                </a:lnTo>
                <a:lnTo>
                  <a:pt x="11932" y="228966"/>
                </a:lnTo>
                <a:lnTo>
                  <a:pt x="0" y="279146"/>
                </a:lnTo>
                <a:lnTo>
                  <a:pt x="3026" y="304555"/>
                </a:lnTo>
                <a:lnTo>
                  <a:pt x="26456" y="353357"/>
                </a:lnTo>
                <a:lnTo>
                  <a:pt x="71311" y="398813"/>
                </a:lnTo>
                <a:lnTo>
                  <a:pt x="135500" y="440135"/>
                </a:lnTo>
                <a:lnTo>
                  <a:pt x="174191" y="459000"/>
                </a:lnTo>
                <a:lnTo>
                  <a:pt x="216931" y="476535"/>
                </a:lnTo>
                <a:lnTo>
                  <a:pt x="263459" y="492643"/>
                </a:lnTo>
                <a:lnTo>
                  <a:pt x="313513" y="507225"/>
                </a:lnTo>
                <a:lnTo>
                  <a:pt x="366832" y="520182"/>
                </a:lnTo>
                <a:lnTo>
                  <a:pt x="423154" y="531416"/>
                </a:lnTo>
                <a:lnTo>
                  <a:pt x="482218" y="540829"/>
                </a:lnTo>
                <a:lnTo>
                  <a:pt x="543762" y="548321"/>
                </a:lnTo>
                <a:lnTo>
                  <a:pt x="607526" y="553794"/>
                </a:lnTo>
                <a:lnTo>
                  <a:pt x="673247" y="557151"/>
                </a:lnTo>
                <a:lnTo>
                  <a:pt x="740663" y="558292"/>
                </a:lnTo>
                <a:lnTo>
                  <a:pt x="808080" y="557151"/>
                </a:lnTo>
                <a:lnTo>
                  <a:pt x="873801" y="553794"/>
                </a:lnTo>
                <a:lnTo>
                  <a:pt x="937565" y="548321"/>
                </a:lnTo>
                <a:lnTo>
                  <a:pt x="999109" y="540829"/>
                </a:lnTo>
                <a:lnTo>
                  <a:pt x="1058173" y="531416"/>
                </a:lnTo>
                <a:lnTo>
                  <a:pt x="1114495" y="520182"/>
                </a:lnTo>
                <a:lnTo>
                  <a:pt x="1167814" y="507225"/>
                </a:lnTo>
                <a:lnTo>
                  <a:pt x="1217868" y="492643"/>
                </a:lnTo>
                <a:lnTo>
                  <a:pt x="1264396" y="476535"/>
                </a:lnTo>
                <a:lnTo>
                  <a:pt x="1307136" y="459000"/>
                </a:lnTo>
                <a:lnTo>
                  <a:pt x="1345827" y="440135"/>
                </a:lnTo>
                <a:lnTo>
                  <a:pt x="1380207" y="420040"/>
                </a:lnTo>
                <a:lnTo>
                  <a:pt x="1434991" y="376553"/>
                </a:lnTo>
                <a:lnTo>
                  <a:pt x="1469395" y="329325"/>
                </a:lnTo>
                <a:lnTo>
                  <a:pt x="1481327" y="279146"/>
                </a:lnTo>
                <a:lnTo>
                  <a:pt x="1478301" y="253736"/>
                </a:lnTo>
                <a:lnTo>
                  <a:pt x="1454871" y="204934"/>
                </a:lnTo>
                <a:lnTo>
                  <a:pt x="1410016" y="159478"/>
                </a:lnTo>
                <a:lnTo>
                  <a:pt x="1345827" y="118156"/>
                </a:lnTo>
                <a:lnTo>
                  <a:pt x="1307136" y="99291"/>
                </a:lnTo>
                <a:lnTo>
                  <a:pt x="1264396" y="81756"/>
                </a:lnTo>
                <a:lnTo>
                  <a:pt x="1217868" y="65648"/>
                </a:lnTo>
                <a:lnTo>
                  <a:pt x="1167814" y="51066"/>
                </a:lnTo>
                <a:lnTo>
                  <a:pt x="1114495" y="38109"/>
                </a:lnTo>
                <a:lnTo>
                  <a:pt x="1058173" y="26875"/>
                </a:lnTo>
                <a:lnTo>
                  <a:pt x="999109" y="17462"/>
                </a:lnTo>
                <a:lnTo>
                  <a:pt x="937565" y="9970"/>
                </a:lnTo>
                <a:lnTo>
                  <a:pt x="873801" y="4497"/>
                </a:lnTo>
                <a:lnTo>
                  <a:pt x="808080" y="1140"/>
                </a:lnTo>
                <a:lnTo>
                  <a:pt x="740663" y="0"/>
                </a:lnTo>
                <a:close/>
              </a:path>
            </a:pathLst>
          </a:custGeom>
          <a:solidFill>
            <a:srgbClr val="FF4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87167" y="2965322"/>
            <a:ext cx="4170045" cy="796290"/>
          </a:xfrm>
          <a:custGeom>
            <a:avLst/>
            <a:gdLst/>
            <a:ahLst/>
            <a:cxnLst/>
            <a:rect l="l" t="t" r="r" b="b"/>
            <a:pathLst>
              <a:path w="4170045" h="796289">
                <a:moveTo>
                  <a:pt x="2084832" y="0"/>
                </a:moveTo>
                <a:lnTo>
                  <a:pt x="2010058" y="251"/>
                </a:lnTo>
                <a:lnTo>
                  <a:pt x="1935946" y="999"/>
                </a:lnTo>
                <a:lnTo>
                  <a:pt x="1862540" y="2235"/>
                </a:lnTo>
                <a:lnTo>
                  <a:pt x="1789885" y="3952"/>
                </a:lnTo>
                <a:lnTo>
                  <a:pt x="1718024" y="6140"/>
                </a:lnTo>
                <a:lnTo>
                  <a:pt x="1647002" y="8791"/>
                </a:lnTo>
                <a:lnTo>
                  <a:pt x="1576862" y="11897"/>
                </a:lnTo>
                <a:lnTo>
                  <a:pt x="1507649" y="15450"/>
                </a:lnTo>
                <a:lnTo>
                  <a:pt x="1439406" y="19440"/>
                </a:lnTo>
                <a:lnTo>
                  <a:pt x="1372179" y="23860"/>
                </a:lnTo>
                <a:lnTo>
                  <a:pt x="1306011" y="28701"/>
                </a:lnTo>
                <a:lnTo>
                  <a:pt x="1240945" y="33955"/>
                </a:lnTo>
                <a:lnTo>
                  <a:pt x="1177027" y="39614"/>
                </a:lnTo>
                <a:lnTo>
                  <a:pt x="1114300" y="45668"/>
                </a:lnTo>
                <a:lnTo>
                  <a:pt x="1052809" y="52109"/>
                </a:lnTo>
                <a:lnTo>
                  <a:pt x="992597" y="58930"/>
                </a:lnTo>
                <a:lnTo>
                  <a:pt x="933709" y="66122"/>
                </a:lnTo>
                <a:lnTo>
                  <a:pt x="876189" y="73676"/>
                </a:lnTo>
                <a:lnTo>
                  <a:pt x="820080" y="81584"/>
                </a:lnTo>
                <a:lnTo>
                  <a:pt x="765428" y="89837"/>
                </a:lnTo>
                <a:lnTo>
                  <a:pt x="712275" y="98427"/>
                </a:lnTo>
                <a:lnTo>
                  <a:pt x="660667" y="107346"/>
                </a:lnTo>
                <a:lnTo>
                  <a:pt x="610647" y="116586"/>
                </a:lnTo>
                <a:lnTo>
                  <a:pt x="562260" y="126137"/>
                </a:lnTo>
                <a:lnTo>
                  <a:pt x="515549" y="135991"/>
                </a:lnTo>
                <a:lnTo>
                  <a:pt x="470558" y="146141"/>
                </a:lnTo>
                <a:lnTo>
                  <a:pt x="427332" y="156577"/>
                </a:lnTo>
                <a:lnTo>
                  <a:pt x="385915" y="167292"/>
                </a:lnTo>
                <a:lnTo>
                  <a:pt x="346351" y="178276"/>
                </a:lnTo>
                <a:lnTo>
                  <a:pt x="308684" y="189522"/>
                </a:lnTo>
                <a:lnTo>
                  <a:pt x="239218" y="212764"/>
                </a:lnTo>
                <a:lnTo>
                  <a:pt x="177869" y="236951"/>
                </a:lnTo>
                <a:lnTo>
                  <a:pt x="124990" y="262015"/>
                </a:lnTo>
                <a:lnTo>
                  <a:pt x="80934" y="287889"/>
                </a:lnTo>
                <a:lnTo>
                  <a:pt x="46055" y="314507"/>
                </a:lnTo>
                <a:lnTo>
                  <a:pt x="11712" y="355679"/>
                </a:lnTo>
                <a:lnTo>
                  <a:pt x="0" y="398144"/>
                </a:lnTo>
                <a:lnTo>
                  <a:pt x="1316" y="412421"/>
                </a:lnTo>
                <a:lnTo>
                  <a:pt x="20704" y="454459"/>
                </a:lnTo>
                <a:lnTo>
                  <a:pt x="62326" y="495130"/>
                </a:lnTo>
                <a:lnTo>
                  <a:pt x="101837" y="521373"/>
                </a:lnTo>
                <a:lnTo>
                  <a:pt x="150349" y="546841"/>
                </a:lnTo>
                <a:lnTo>
                  <a:pt x="207507" y="571466"/>
                </a:lnTo>
                <a:lnTo>
                  <a:pt x="272959" y="595180"/>
                </a:lnTo>
                <a:lnTo>
                  <a:pt x="346351" y="617918"/>
                </a:lnTo>
                <a:lnTo>
                  <a:pt x="385915" y="628899"/>
                </a:lnTo>
                <a:lnTo>
                  <a:pt x="427332" y="639611"/>
                </a:lnTo>
                <a:lnTo>
                  <a:pt x="470558" y="650044"/>
                </a:lnTo>
                <a:lnTo>
                  <a:pt x="515549" y="660191"/>
                </a:lnTo>
                <a:lnTo>
                  <a:pt x="562260" y="670043"/>
                </a:lnTo>
                <a:lnTo>
                  <a:pt x="610647" y="679592"/>
                </a:lnTo>
                <a:lnTo>
                  <a:pt x="660667" y="688830"/>
                </a:lnTo>
                <a:lnTo>
                  <a:pt x="712275" y="697747"/>
                </a:lnTo>
                <a:lnTo>
                  <a:pt x="765428" y="706336"/>
                </a:lnTo>
                <a:lnTo>
                  <a:pt x="820080" y="714587"/>
                </a:lnTo>
                <a:lnTo>
                  <a:pt x="876189" y="722494"/>
                </a:lnTo>
                <a:lnTo>
                  <a:pt x="933709" y="730046"/>
                </a:lnTo>
                <a:lnTo>
                  <a:pt x="992597" y="737237"/>
                </a:lnTo>
                <a:lnTo>
                  <a:pt x="1052809" y="744057"/>
                </a:lnTo>
                <a:lnTo>
                  <a:pt x="1114300" y="750498"/>
                </a:lnTo>
                <a:lnTo>
                  <a:pt x="1177027" y="756551"/>
                </a:lnTo>
                <a:lnTo>
                  <a:pt x="1240945" y="762209"/>
                </a:lnTo>
                <a:lnTo>
                  <a:pt x="1306011" y="767462"/>
                </a:lnTo>
                <a:lnTo>
                  <a:pt x="1372179" y="772303"/>
                </a:lnTo>
                <a:lnTo>
                  <a:pt x="1439406" y="776723"/>
                </a:lnTo>
                <a:lnTo>
                  <a:pt x="1507649" y="780713"/>
                </a:lnTo>
                <a:lnTo>
                  <a:pt x="1576862" y="784265"/>
                </a:lnTo>
                <a:lnTo>
                  <a:pt x="1647002" y="787371"/>
                </a:lnTo>
                <a:lnTo>
                  <a:pt x="1718024" y="790022"/>
                </a:lnTo>
                <a:lnTo>
                  <a:pt x="1789885" y="792210"/>
                </a:lnTo>
                <a:lnTo>
                  <a:pt x="1862540" y="793927"/>
                </a:lnTo>
                <a:lnTo>
                  <a:pt x="1935946" y="795163"/>
                </a:lnTo>
                <a:lnTo>
                  <a:pt x="2010058" y="795911"/>
                </a:lnTo>
                <a:lnTo>
                  <a:pt x="2084832" y="796163"/>
                </a:lnTo>
                <a:lnTo>
                  <a:pt x="2159605" y="795911"/>
                </a:lnTo>
                <a:lnTo>
                  <a:pt x="2233717" y="795163"/>
                </a:lnTo>
                <a:lnTo>
                  <a:pt x="2307123" y="793927"/>
                </a:lnTo>
                <a:lnTo>
                  <a:pt x="2379778" y="792210"/>
                </a:lnTo>
                <a:lnTo>
                  <a:pt x="2451639" y="790022"/>
                </a:lnTo>
                <a:lnTo>
                  <a:pt x="2522661" y="787371"/>
                </a:lnTo>
                <a:lnTo>
                  <a:pt x="2592801" y="784265"/>
                </a:lnTo>
                <a:lnTo>
                  <a:pt x="2662014" y="780713"/>
                </a:lnTo>
                <a:lnTo>
                  <a:pt x="2730257" y="776723"/>
                </a:lnTo>
                <a:lnTo>
                  <a:pt x="2797484" y="772303"/>
                </a:lnTo>
                <a:lnTo>
                  <a:pt x="2863652" y="767462"/>
                </a:lnTo>
                <a:lnTo>
                  <a:pt x="2928718" y="762209"/>
                </a:lnTo>
                <a:lnTo>
                  <a:pt x="2992636" y="756551"/>
                </a:lnTo>
                <a:lnTo>
                  <a:pt x="3055363" y="750498"/>
                </a:lnTo>
                <a:lnTo>
                  <a:pt x="3116854" y="744057"/>
                </a:lnTo>
                <a:lnTo>
                  <a:pt x="3177066" y="737237"/>
                </a:lnTo>
                <a:lnTo>
                  <a:pt x="3235954" y="730046"/>
                </a:lnTo>
                <a:lnTo>
                  <a:pt x="3293474" y="722494"/>
                </a:lnTo>
                <a:lnTo>
                  <a:pt x="3349583" y="714587"/>
                </a:lnTo>
                <a:lnTo>
                  <a:pt x="3404235" y="706336"/>
                </a:lnTo>
                <a:lnTo>
                  <a:pt x="3457388" y="697747"/>
                </a:lnTo>
                <a:lnTo>
                  <a:pt x="3508996" y="688830"/>
                </a:lnTo>
                <a:lnTo>
                  <a:pt x="3559016" y="679592"/>
                </a:lnTo>
                <a:lnTo>
                  <a:pt x="3607403" y="670043"/>
                </a:lnTo>
                <a:lnTo>
                  <a:pt x="3654114" y="660191"/>
                </a:lnTo>
                <a:lnTo>
                  <a:pt x="3699105" y="650044"/>
                </a:lnTo>
                <a:lnTo>
                  <a:pt x="3742331" y="639611"/>
                </a:lnTo>
                <a:lnTo>
                  <a:pt x="3783748" y="628899"/>
                </a:lnTo>
                <a:lnTo>
                  <a:pt x="3823312" y="617918"/>
                </a:lnTo>
                <a:lnTo>
                  <a:pt x="3860979" y="606676"/>
                </a:lnTo>
                <a:lnTo>
                  <a:pt x="3930445" y="583441"/>
                </a:lnTo>
                <a:lnTo>
                  <a:pt x="3991794" y="559263"/>
                </a:lnTo>
                <a:lnTo>
                  <a:pt x="4044673" y="534208"/>
                </a:lnTo>
                <a:lnTo>
                  <a:pt x="4088729" y="508344"/>
                </a:lnTo>
                <a:lnTo>
                  <a:pt x="4123608" y="481739"/>
                </a:lnTo>
                <a:lnTo>
                  <a:pt x="4157951" y="440587"/>
                </a:lnTo>
                <a:lnTo>
                  <a:pt x="4169663" y="398144"/>
                </a:lnTo>
                <a:lnTo>
                  <a:pt x="4168347" y="383860"/>
                </a:lnTo>
                <a:lnTo>
                  <a:pt x="4148959" y="341800"/>
                </a:lnTo>
                <a:lnTo>
                  <a:pt x="4107337" y="301109"/>
                </a:lnTo>
                <a:lnTo>
                  <a:pt x="4067826" y="274855"/>
                </a:lnTo>
                <a:lnTo>
                  <a:pt x="4019314" y="249377"/>
                </a:lnTo>
                <a:lnTo>
                  <a:pt x="3962156" y="224743"/>
                </a:lnTo>
                <a:lnTo>
                  <a:pt x="3896704" y="201020"/>
                </a:lnTo>
                <a:lnTo>
                  <a:pt x="3823312" y="178276"/>
                </a:lnTo>
                <a:lnTo>
                  <a:pt x="3783748" y="167292"/>
                </a:lnTo>
                <a:lnTo>
                  <a:pt x="3742331" y="156577"/>
                </a:lnTo>
                <a:lnTo>
                  <a:pt x="3699105" y="146141"/>
                </a:lnTo>
                <a:lnTo>
                  <a:pt x="3654114" y="135991"/>
                </a:lnTo>
                <a:lnTo>
                  <a:pt x="3607403" y="126137"/>
                </a:lnTo>
                <a:lnTo>
                  <a:pt x="3559016" y="116585"/>
                </a:lnTo>
                <a:lnTo>
                  <a:pt x="3508996" y="107346"/>
                </a:lnTo>
                <a:lnTo>
                  <a:pt x="3457388" y="98427"/>
                </a:lnTo>
                <a:lnTo>
                  <a:pt x="3404235" y="89837"/>
                </a:lnTo>
                <a:lnTo>
                  <a:pt x="3349583" y="81584"/>
                </a:lnTo>
                <a:lnTo>
                  <a:pt x="3293474" y="73676"/>
                </a:lnTo>
                <a:lnTo>
                  <a:pt x="3235954" y="66122"/>
                </a:lnTo>
                <a:lnTo>
                  <a:pt x="3177066" y="58930"/>
                </a:lnTo>
                <a:lnTo>
                  <a:pt x="3116854" y="52109"/>
                </a:lnTo>
                <a:lnTo>
                  <a:pt x="3055363" y="45668"/>
                </a:lnTo>
                <a:lnTo>
                  <a:pt x="2992636" y="39614"/>
                </a:lnTo>
                <a:lnTo>
                  <a:pt x="2928718" y="33955"/>
                </a:lnTo>
                <a:lnTo>
                  <a:pt x="2863652" y="28701"/>
                </a:lnTo>
                <a:lnTo>
                  <a:pt x="2797484" y="23860"/>
                </a:lnTo>
                <a:lnTo>
                  <a:pt x="2730257" y="19440"/>
                </a:lnTo>
                <a:lnTo>
                  <a:pt x="2662014" y="15450"/>
                </a:lnTo>
                <a:lnTo>
                  <a:pt x="2592801" y="11897"/>
                </a:lnTo>
                <a:lnTo>
                  <a:pt x="2522661" y="8791"/>
                </a:lnTo>
                <a:lnTo>
                  <a:pt x="2451639" y="6140"/>
                </a:lnTo>
                <a:lnTo>
                  <a:pt x="2379778" y="3952"/>
                </a:lnTo>
                <a:lnTo>
                  <a:pt x="2307123" y="2235"/>
                </a:lnTo>
                <a:lnTo>
                  <a:pt x="2233717" y="999"/>
                </a:lnTo>
                <a:lnTo>
                  <a:pt x="2159605" y="251"/>
                </a:lnTo>
                <a:lnTo>
                  <a:pt x="2084832" y="0"/>
                </a:lnTo>
                <a:close/>
              </a:path>
            </a:pathLst>
          </a:custGeom>
          <a:solidFill>
            <a:srgbClr val="FF4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95600" y="2041525"/>
            <a:ext cx="3399916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800" dirty="0" smtClean="0">
                <a:solidFill>
                  <a:srgbClr val="E3E3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Этапы реализации проекта</a:t>
            </a:r>
            <a:endParaRPr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307078" y="1313192"/>
            <a:ext cx="538480" cy="641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50" spc="-25" dirty="0"/>
              <a:t>03</a:t>
            </a:r>
            <a:endParaRPr sz="4050"/>
          </a:p>
        </p:txBody>
      </p:sp>
      <p:grpSp>
        <p:nvGrpSpPr>
          <p:cNvPr id="14" name="object 14"/>
          <p:cNvGrpSpPr/>
          <p:nvPr/>
        </p:nvGrpSpPr>
        <p:grpSpPr>
          <a:xfrm>
            <a:off x="4587494" y="0"/>
            <a:ext cx="1397000" cy="1130300"/>
            <a:chOff x="4587494" y="0"/>
            <a:chExt cx="1397000" cy="1130300"/>
          </a:xfrm>
        </p:grpSpPr>
        <p:sp>
          <p:nvSpPr>
            <p:cNvPr id="15" name="object 15"/>
            <p:cNvSpPr/>
            <p:nvPr/>
          </p:nvSpPr>
          <p:spPr>
            <a:xfrm>
              <a:off x="4587494" y="12"/>
              <a:ext cx="1397000" cy="1130300"/>
            </a:xfrm>
            <a:custGeom>
              <a:avLst/>
              <a:gdLst/>
              <a:ahLst/>
              <a:cxnLst/>
              <a:rect l="l" t="t" r="r" b="b"/>
              <a:pathLst>
                <a:path w="1397000" h="1130300">
                  <a:moveTo>
                    <a:pt x="257175" y="975728"/>
                  </a:moveTo>
                  <a:lnTo>
                    <a:pt x="149352" y="871080"/>
                  </a:lnTo>
                  <a:lnTo>
                    <a:pt x="0" y="1025258"/>
                  </a:lnTo>
                  <a:lnTo>
                    <a:pt x="107823" y="1129906"/>
                  </a:lnTo>
                  <a:lnTo>
                    <a:pt x="257175" y="975728"/>
                  </a:lnTo>
                  <a:close/>
                </a:path>
                <a:path w="1397000" h="1130300">
                  <a:moveTo>
                    <a:pt x="1396873" y="309740"/>
                  </a:moveTo>
                  <a:lnTo>
                    <a:pt x="1077595" y="0"/>
                  </a:lnTo>
                  <a:lnTo>
                    <a:pt x="948626" y="0"/>
                  </a:lnTo>
                  <a:lnTo>
                    <a:pt x="1043635" y="92189"/>
                  </a:lnTo>
                  <a:lnTo>
                    <a:pt x="948575" y="0"/>
                  </a:lnTo>
                  <a:lnTo>
                    <a:pt x="682269" y="0"/>
                  </a:lnTo>
                  <a:lnTo>
                    <a:pt x="152781" y="641591"/>
                  </a:lnTo>
                  <a:lnTo>
                    <a:pt x="486029" y="964806"/>
                  </a:lnTo>
                  <a:lnTo>
                    <a:pt x="1249743" y="292150"/>
                  </a:lnTo>
                  <a:lnTo>
                    <a:pt x="1334262" y="374129"/>
                  </a:lnTo>
                  <a:lnTo>
                    <a:pt x="1396873" y="30974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87697" y="177342"/>
              <a:ext cx="828675" cy="842010"/>
            </a:xfrm>
            <a:custGeom>
              <a:avLst/>
              <a:gdLst/>
              <a:ahLst/>
              <a:cxnLst/>
              <a:rect l="l" t="t" r="r" b="b"/>
              <a:pathLst>
                <a:path w="828675" h="842010">
                  <a:moveTo>
                    <a:pt x="385826" y="787476"/>
                  </a:moveTo>
                  <a:lnTo>
                    <a:pt x="52578" y="464261"/>
                  </a:lnTo>
                  <a:lnTo>
                    <a:pt x="43548" y="477774"/>
                  </a:lnTo>
                  <a:lnTo>
                    <a:pt x="24142" y="514540"/>
                  </a:lnTo>
                  <a:lnTo>
                    <a:pt x="5803" y="568909"/>
                  </a:lnTo>
                  <a:lnTo>
                    <a:pt x="0" y="635203"/>
                  </a:lnTo>
                  <a:lnTo>
                    <a:pt x="5270" y="670725"/>
                  </a:lnTo>
                  <a:lnTo>
                    <a:pt x="17843" y="707072"/>
                  </a:lnTo>
                  <a:lnTo>
                    <a:pt x="39065" y="743597"/>
                  </a:lnTo>
                  <a:lnTo>
                    <a:pt x="70358" y="779602"/>
                  </a:lnTo>
                  <a:lnTo>
                    <a:pt x="182118" y="841489"/>
                  </a:lnTo>
                  <a:lnTo>
                    <a:pt x="283616" y="837450"/>
                  </a:lnTo>
                  <a:lnTo>
                    <a:pt x="357352" y="806462"/>
                  </a:lnTo>
                  <a:lnTo>
                    <a:pt x="385826" y="787476"/>
                  </a:lnTo>
                  <a:close/>
                </a:path>
                <a:path w="828675" h="842010">
                  <a:moveTo>
                    <a:pt x="828167" y="68656"/>
                  </a:moveTo>
                  <a:lnTo>
                    <a:pt x="816038" y="28803"/>
                  </a:lnTo>
                  <a:lnTo>
                    <a:pt x="780910" y="3429"/>
                  </a:lnTo>
                  <a:lnTo>
                    <a:pt x="745972" y="0"/>
                  </a:lnTo>
                  <a:lnTo>
                    <a:pt x="704672" y="7747"/>
                  </a:lnTo>
                  <a:lnTo>
                    <a:pt x="658812" y="25971"/>
                  </a:lnTo>
                  <a:lnTo>
                    <a:pt x="610158" y="53949"/>
                  </a:lnTo>
                  <a:lnTo>
                    <a:pt x="560476" y="90982"/>
                  </a:lnTo>
                  <a:lnTo>
                    <a:pt x="511556" y="136347"/>
                  </a:lnTo>
                  <a:lnTo>
                    <a:pt x="472338" y="180784"/>
                  </a:lnTo>
                  <a:lnTo>
                    <a:pt x="439597" y="225755"/>
                  </a:lnTo>
                  <a:lnTo>
                    <a:pt x="413778" y="270040"/>
                  </a:lnTo>
                  <a:lnTo>
                    <a:pt x="395325" y="312369"/>
                  </a:lnTo>
                  <a:lnTo>
                    <a:pt x="384721" y="351536"/>
                  </a:lnTo>
                  <a:lnTo>
                    <a:pt x="382397" y="386283"/>
                  </a:lnTo>
                  <a:lnTo>
                    <a:pt x="384352" y="401129"/>
                  </a:lnTo>
                  <a:lnTo>
                    <a:pt x="402844" y="436194"/>
                  </a:lnTo>
                  <a:lnTo>
                    <a:pt x="464807" y="454939"/>
                  </a:lnTo>
                  <a:lnTo>
                    <a:pt x="506082" y="447179"/>
                  </a:lnTo>
                  <a:lnTo>
                    <a:pt x="551878" y="428917"/>
                  </a:lnTo>
                  <a:lnTo>
                    <a:pt x="600443" y="400862"/>
                  </a:lnTo>
                  <a:lnTo>
                    <a:pt x="650024" y="363740"/>
                  </a:lnTo>
                  <a:lnTo>
                    <a:pt x="698881" y="318211"/>
                  </a:lnTo>
                  <a:lnTo>
                    <a:pt x="738136" y="273939"/>
                  </a:lnTo>
                  <a:lnTo>
                    <a:pt x="770915" y="229082"/>
                  </a:lnTo>
                  <a:lnTo>
                    <a:pt x="796759" y="184861"/>
                  </a:lnTo>
                  <a:lnTo>
                    <a:pt x="815213" y="142557"/>
                  </a:lnTo>
                  <a:lnTo>
                    <a:pt x="825830" y="103416"/>
                  </a:lnTo>
                  <a:lnTo>
                    <a:pt x="828167" y="68656"/>
                  </a:lnTo>
                  <a:close/>
                </a:path>
              </a:pathLst>
            </a:custGeom>
            <a:solidFill>
              <a:srgbClr val="FFB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39386" y="642746"/>
              <a:ext cx="334645" cy="323850"/>
            </a:xfrm>
            <a:custGeom>
              <a:avLst/>
              <a:gdLst/>
              <a:ahLst/>
              <a:cxnLst/>
              <a:rect l="l" t="t" r="r" b="b"/>
              <a:pathLst>
                <a:path w="334645" h="323850">
                  <a:moveTo>
                    <a:pt x="508" y="0"/>
                  </a:moveTo>
                  <a:lnTo>
                    <a:pt x="0" y="0"/>
                  </a:lnTo>
                  <a:lnTo>
                    <a:pt x="0" y="1777"/>
                  </a:lnTo>
                  <a:lnTo>
                    <a:pt x="17779" y="39877"/>
                  </a:lnTo>
                  <a:lnTo>
                    <a:pt x="50085" y="77295"/>
                  </a:lnTo>
                  <a:lnTo>
                    <a:pt x="91439" y="105663"/>
                  </a:lnTo>
                  <a:lnTo>
                    <a:pt x="97649" y="109591"/>
                  </a:lnTo>
                  <a:lnTo>
                    <a:pt x="103584" y="113744"/>
                  </a:lnTo>
                  <a:lnTo>
                    <a:pt x="115062" y="122682"/>
                  </a:lnTo>
                  <a:lnTo>
                    <a:pt x="119379" y="126491"/>
                  </a:lnTo>
                  <a:lnTo>
                    <a:pt x="123189" y="130937"/>
                  </a:lnTo>
                  <a:lnTo>
                    <a:pt x="127508" y="134747"/>
                  </a:lnTo>
                  <a:lnTo>
                    <a:pt x="164260" y="187856"/>
                  </a:lnTo>
                  <a:lnTo>
                    <a:pt x="169163" y="195834"/>
                  </a:lnTo>
                  <a:lnTo>
                    <a:pt x="209748" y="245254"/>
                  </a:lnTo>
                  <a:lnTo>
                    <a:pt x="245746" y="275611"/>
                  </a:lnTo>
                  <a:lnTo>
                    <a:pt x="278495" y="296148"/>
                  </a:lnTo>
                  <a:lnTo>
                    <a:pt x="328929" y="320801"/>
                  </a:lnTo>
                  <a:lnTo>
                    <a:pt x="334263" y="323341"/>
                  </a:lnTo>
                  <a:lnTo>
                    <a:pt x="334263" y="321690"/>
                  </a:lnTo>
                  <a:lnTo>
                    <a:pt x="334137" y="321055"/>
                  </a:lnTo>
                  <a:lnTo>
                    <a:pt x="330835" y="317119"/>
                  </a:lnTo>
                  <a:lnTo>
                    <a:pt x="327405" y="312292"/>
                  </a:lnTo>
                  <a:lnTo>
                    <a:pt x="322199" y="303275"/>
                  </a:lnTo>
                  <a:lnTo>
                    <a:pt x="318897" y="299465"/>
                  </a:lnTo>
                  <a:lnTo>
                    <a:pt x="318642" y="294894"/>
                  </a:lnTo>
                  <a:lnTo>
                    <a:pt x="318642" y="288416"/>
                  </a:lnTo>
                  <a:lnTo>
                    <a:pt x="318262" y="282828"/>
                  </a:lnTo>
                  <a:lnTo>
                    <a:pt x="317118" y="277875"/>
                  </a:lnTo>
                  <a:lnTo>
                    <a:pt x="315340" y="273558"/>
                  </a:lnTo>
                  <a:lnTo>
                    <a:pt x="312419" y="267462"/>
                  </a:lnTo>
                  <a:lnTo>
                    <a:pt x="308483" y="262636"/>
                  </a:lnTo>
                  <a:lnTo>
                    <a:pt x="305180" y="257683"/>
                  </a:lnTo>
                  <a:lnTo>
                    <a:pt x="276669" y="223583"/>
                  </a:lnTo>
                  <a:lnTo>
                    <a:pt x="242442" y="195961"/>
                  </a:lnTo>
                  <a:lnTo>
                    <a:pt x="206121" y="170434"/>
                  </a:lnTo>
                  <a:lnTo>
                    <a:pt x="194310" y="163449"/>
                  </a:lnTo>
                  <a:lnTo>
                    <a:pt x="189484" y="159130"/>
                  </a:lnTo>
                  <a:lnTo>
                    <a:pt x="181623" y="153320"/>
                  </a:lnTo>
                  <a:lnTo>
                    <a:pt x="165284" y="142557"/>
                  </a:lnTo>
                  <a:lnTo>
                    <a:pt x="157352" y="137033"/>
                  </a:lnTo>
                  <a:lnTo>
                    <a:pt x="128650" y="111633"/>
                  </a:lnTo>
                  <a:lnTo>
                    <a:pt x="112202" y="90951"/>
                  </a:lnTo>
                  <a:lnTo>
                    <a:pt x="100649" y="77442"/>
                  </a:lnTo>
                  <a:lnTo>
                    <a:pt x="66103" y="46243"/>
                  </a:lnTo>
                  <a:lnTo>
                    <a:pt x="49149" y="34416"/>
                  </a:lnTo>
                  <a:lnTo>
                    <a:pt x="40911" y="28309"/>
                  </a:lnTo>
                  <a:lnTo>
                    <a:pt x="16890" y="9271"/>
                  </a:lnTo>
                  <a:lnTo>
                    <a:pt x="13715" y="6350"/>
                  </a:lnTo>
                  <a:lnTo>
                    <a:pt x="9398" y="4063"/>
                  </a:lnTo>
                  <a:lnTo>
                    <a:pt x="5714" y="2666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33400" y="288925"/>
            <a:ext cx="3438525" cy="4399915"/>
            <a:chOff x="685800" y="404952"/>
            <a:chExt cx="3438525" cy="4399915"/>
          </a:xfrm>
        </p:grpSpPr>
        <p:sp>
          <p:nvSpPr>
            <p:cNvPr id="19" name="object 19"/>
            <p:cNvSpPr/>
            <p:nvPr/>
          </p:nvSpPr>
          <p:spPr>
            <a:xfrm>
              <a:off x="1664195" y="869441"/>
              <a:ext cx="1033780" cy="1400810"/>
            </a:xfrm>
            <a:custGeom>
              <a:avLst/>
              <a:gdLst/>
              <a:ahLst/>
              <a:cxnLst/>
              <a:rect l="l" t="t" r="r" b="b"/>
              <a:pathLst>
                <a:path w="1033780" h="1400810">
                  <a:moveTo>
                    <a:pt x="164604" y="141732"/>
                  </a:moveTo>
                  <a:lnTo>
                    <a:pt x="133362" y="72517"/>
                  </a:lnTo>
                  <a:lnTo>
                    <a:pt x="26555" y="0"/>
                  </a:lnTo>
                  <a:lnTo>
                    <a:pt x="0" y="155702"/>
                  </a:lnTo>
                  <a:lnTo>
                    <a:pt x="8661" y="172859"/>
                  </a:lnTo>
                  <a:lnTo>
                    <a:pt x="31724" y="210566"/>
                  </a:lnTo>
                  <a:lnTo>
                    <a:pt x="64833" y="248285"/>
                  </a:lnTo>
                  <a:lnTo>
                    <a:pt x="103644" y="265430"/>
                  </a:lnTo>
                  <a:lnTo>
                    <a:pt x="135775" y="246113"/>
                  </a:lnTo>
                  <a:lnTo>
                    <a:pt x="154216" y="203581"/>
                  </a:lnTo>
                  <a:lnTo>
                    <a:pt x="162610" y="161061"/>
                  </a:lnTo>
                  <a:lnTo>
                    <a:pt x="164604" y="141732"/>
                  </a:lnTo>
                  <a:close/>
                </a:path>
                <a:path w="1033780" h="1400810">
                  <a:moveTo>
                    <a:pt x="1033284" y="1265047"/>
                  </a:moveTo>
                  <a:lnTo>
                    <a:pt x="746391" y="787146"/>
                  </a:lnTo>
                  <a:lnTo>
                    <a:pt x="492518" y="787146"/>
                  </a:lnTo>
                  <a:lnTo>
                    <a:pt x="484644" y="965073"/>
                  </a:lnTo>
                  <a:lnTo>
                    <a:pt x="864374" y="1400302"/>
                  </a:lnTo>
                  <a:lnTo>
                    <a:pt x="1033284" y="1265047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3352" y="869441"/>
              <a:ext cx="128016" cy="10985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543165" y="530859"/>
              <a:ext cx="392430" cy="421005"/>
            </a:xfrm>
            <a:custGeom>
              <a:avLst/>
              <a:gdLst/>
              <a:ahLst/>
              <a:cxnLst/>
              <a:rect l="l" t="t" r="r" b="b"/>
              <a:pathLst>
                <a:path w="392430" h="421005">
                  <a:moveTo>
                    <a:pt x="346213" y="0"/>
                  </a:moveTo>
                  <a:lnTo>
                    <a:pt x="77100" y="0"/>
                  </a:lnTo>
                  <a:lnTo>
                    <a:pt x="77100" y="176022"/>
                  </a:lnTo>
                  <a:lnTo>
                    <a:pt x="67456" y="173394"/>
                  </a:lnTo>
                  <a:lnTo>
                    <a:pt x="58526" y="171576"/>
                  </a:lnTo>
                  <a:lnTo>
                    <a:pt x="50311" y="170521"/>
                  </a:lnTo>
                  <a:lnTo>
                    <a:pt x="42810" y="170179"/>
                  </a:lnTo>
                  <a:lnTo>
                    <a:pt x="9844" y="182630"/>
                  </a:lnTo>
                  <a:lnTo>
                    <a:pt x="0" y="213087"/>
                  </a:lnTo>
                  <a:lnTo>
                    <a:pt x="7870" y="251214"/>
                  </a:lnTo>
                  <a:lnTo>
                    <a:pt x="28049" y="286670"/>
                  </a:lnTo>
                  <a:lnTo>
                    <a:pt x="64922" y="312886"/>
                  </a:lnTo>
                  <a:lnTo>
                    <a:pt x="88657" y="317119"/>
                  </a:lnTo>
                  <a:lnTo>
                    <a:pt x="102329" y="315134"/>
                  </a:lnTo>
                  <a:lnTo>
                    <a:pt x="111358" y="310769"/>
                  </a:lnTo>
                  <a:lnTo>
                    <a:pt x="116339" y="306403"/>
                  </a:lnTo>
                  <a:lnTo>
                    <a:pt x="117867" y="304419"/>
                  </a:lnTo>
                  <a:lnTo>
                    <a:pt x="131406" y="322615"/>
                  </a:lnTo>
                  <a:lnTo>
                    <a:pt x="170175" y="362648"/>
                  </a:lnTo>
                  <a:lnTo>
                    <a:pt x="231399" y="402681"/>
                  </a:lnTo>
                  <a:lnTo>
                    <a:pt x="312304" y="420877"/>
                  </a:lnTo>
                  <a:lnTo>
                    <a:pt x="373788" y="377459"/>
                  </a:lnTo>
                  <a:lnTo>
                    <a:pt x="392409" y="281939"/>
                  </a:lnTo>
                  <a:lnTo>
                    <a:pt x="388599" y="186420"/>
                  </a:lnTo>
                  <a:lnTo>
                    <a:pt x="382789" y="143001"/>
                  </a:lnTo>
                  <a:lnTo>
                    <a:pt x="346213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91056" y="677290"/>
              <a:ext cx="347345" cy="192405"/>
            </a:xfrm>
            <a:custGeom>
              <a:avLst/>
              <a:gdLst/>
              <a:ahLst/>
              <a:cxnLst/>
              <a:rect l="l" t="t" r="r" b="b"/>
              <a:pathLst>
                <a:path w="347344" h="192405">
                  <a:moveTo>
                    <a:pt x="635" y="46863"/>
                  </a:moveTo>
                  <a:lnTo>
                    <a:pt x="0" y="45720"/>
                  </a:lnTo>
                  <a:lnTo>
                    <a:pt x="0" y="46228"/>
                  </a:lnTo>
                  <a:lnTo>
                    <a:pt x="635" y="46863"/>
                  </a:lnTo>
                  <a:close/>
                </a:path>
                <a:path w="347344" h="192405">
                  <a:moveTo>
                    <a:pt x="12700" y="137160"/>
                  </a:moveTo>
                  <a:lnTo>
                    <a:pt x="12585" y="136652"/>
                  </a:lnTo>
                  <a:lnTo>
                    <a:pt x="11938" y="134493"/>
                  </a:lnTo>
                  <a:lnTo>
                    <a:pt x="11938" y="134874"/>
                  </a:lnTo>
                  <a:lnTo>
                    <a:pt x="12065" y="135128"/>
                  </a:lnTo>
                  <a:lnTo>
                    <a:pt x="12065" y="135382"/>
                  </a:lnTo>
                  <a:lnTo>
                    <a:pt x="12446" y="136652"/>
                  </a:lnTo>
                  <a:lnTo>
                    <a:pt x="12573" y="137160"/>
                  </a:lnTo>
                  <a:lnTo>
                    <a:pt x="12700" y="137160"/>
                  </a:lnTo>
                  <a:close/>
                </a:path>
                <a:path w="347344" h="192405">
                  <a:moveTo>
                    <a:pt x="54864" y="125476"/>
                  </a:moveTo>
                  <a:lnTo>
                    <a:pt x="37973" y="100076"/>
                  </a:lnTo>
                  <a:lnTo>
                    <a:pt x="36195" y="96901"/>
                  </a:lnTo>
                  <a:lnTo>
                    <a:pt x="31369" y="90551"/>
                  </a:lnTo>
                  <a:lnTo>
                    <a:pt x="26289" y="82575"/>
                  </a:lnTo>
                  <a:lnTo>
                    <a:pt x="20980" y="74485"/>
                  </a:lnTo>
                  <a:lnTo>
                    <a:pt x="15430" y="66408"/>
                  </a:lnTo>
                  <a:lnTo>
                    <a:pt x="9652" y="58420"/>
                  </a:lnTo>
                  <a:lnTo>
                    <a:pt x="4826" y="52070"/>
                  </a:lnTo>
                  <a:lnTo>
                    <a:pt x="1778" y="48387"/>
                  </a:lnTo>
                  <a:lnTo>
                    <a:pt x="1270" y="47371"/>
                  </a:lnTo>
                  <a:lnTo>
                    <a:pt x="635" y="46863"/>
                  </a:lnTo>
                  <a:lnTo>
                    <a:pt x="1270" y="47879"/>
                  </a:lnTo>
                  <a:lnTo>
                    <a:pt x="1778" y="49403"/>
                  </a:lnTo>
                  <a:lnTo>
                    <a:pt x="19304" y="79502"/>
                  </a:lnTo>
                  <a:lnTo>
                    <a:pt x="22809" y="85445"/>
                  </a:lnTo>
                  <a:lnTo>
                    <a:pt x="26136" y="91440"/>
                  </a:lnTo>
                  <a:lnTo>
                    <a:pt x="29603" y="98044"/>
                  </a:lnTo>
                  <a:lnTo>
                    <a:pt x="33020" y="104775"/>
                  </a:lnTo>
                  <a:lnTo>
                    <a:pt x="33528" y="105664"/>
                  </a:lnTo>
                  <a:lnTo>
                    <a:pt x="34036" y="106680"/>
                  </a:lnTo>
                  <a:lnTo>
                    <a:pt x="31750" y="104648"/>
                  </a:lnTo>
                  <a:lnTo>
                    <a:pt x="29070" y="103251"/>
                  </a:lnTo>
                  <a:lnTo>
                    <a:pt x="28829" y="103124"/>
                  </a:lnTo>
                  <a:lnTo>
                    <a:pt x="26543" y="101727"/>
                  </a:lnTo>
                  <a:lnTo>
                    <a:pt x="23495" y="100076"/>
                  </a:lnTo>
                  <a:lnTo>
                    <a:pt x="20574" y="98552"/>
                  </a:lnTo>
                  <a:lnTo>
                    <a:pt x="16256" y="97917"/>
                  </a:lnTo>
                  <a:lnTo>
                    <a:pt x="14859" y="97663"/>
                  </a:lnTo>
                  <a:lnTo>
                    <a:pt x="12700" y="97663"/>
                  </a:lnTo>
                  <a:lnTo>
                    <a:pt x="11176" y="98044"/>
                  </a:lnTo>
                  <a:lnTo>
                    <a:pt x="9652" y="99060"/>
                  </a:lnTo>
                  <a:lnTo>
                    <a:pt x="7239" y="100076"/>
                  </a:lnTo>
                  <a:lnTo>
                    <a:pt x="5969" y="102235"/>
                  </a:lnTo>
                  <a:lnTo>
                    <a:pt x="5461" y="103759"/>
                  </a:lnTo>
                  <a:lnTo>
                    <a:pt x="4914" y="106426"/>
                  </a:lnTo>
                  <a:lnTo>
                    <a:pt x="4826" y="112776"/>
                  </a:lnTo>
                  <a:lnTo>
                    <a:pt x="5461" y="117475"/>
                  </a:lnTo>
                  <a:lnTo>
                    <a:pt x="6604" y="122301"/>
                  </a:lnTo>
                  <a:lnTo>
                    <a:pt x="9017" y="126492"/>
                  </a:lnTo>
                  <a:lnTo>
                    <a:pt x="9652" y="127508"/>
                  </a:lnTo>
                  <a:lnTo>
                    <a:pt x="10287" y="129159"/>
                  </a:lnTo>
                  <a:lnTo>
                    <a:pt x="10287" y="130683"/>
                  </a:lnTo>
                  <a:lnTo>
                    <a:pt x="10922" y="131953"/>
                  </a:lnTo>
                  <a:lnTo>
                    <a:pt x="11938" y="134493"/>
                  </a:lnTo>
                  <a:lnTo>
                    <a:pt x="10795" y="128270"/>
                  </a:lnTo>
                  <a:lnTo>
                    <a:pt x="10287" y="124841"/>
                  </a:lnTo>
                  <a:lnTo>
                    <a:pt x="9067" y="112776"/>
                  </a:lnTo>
                  <a:lnTo>
                    <a:pt x="9118" y="111760"/>
                  </a:lnTo>
                  <a:lnTo>
                    <a:pt x="10287" y="106426"/>
                  </a:lnTo>
                  <a:lnTo>
                    <a:pt x="10795" y="105410"/>
                  </a:lnTo>
                  <a:lnTo>
                    <a:pt x="11430" y="104267"/>
                  </a:lnTo>
                  <a:lnTo>
                    <a:pt x="12700" y="103251"/>
                  </a:lnTo>
                  <a:lnTo>
                    <a:pt x="15113" y="103251"/>
                  </a:lnTo>
                  <a:lnTo>
                    <a:pt x="17526" y="103759"/>
                  </a:lnTo>
                  <a:lnTo>
                    <a:pt x="20574" y="105410"/>
                  </a:lnTo>
                  <a:lnTo>
                    <a:pt x="22860" y="107442"/>
                  </a:lnTo>
                  <a:lnTo>
                    <a:pt x="27686" y="110109"/>
                  </a:lnTo>
                  <a:lnTo>
                    <a:pt x="32004" y="113792"/>
                  </a:lnTo>
                  <a:lnTo>
                    <a:pt x="35560" y="118110"/>
                  </a:lnTo>
                  <a:lnTo>
                    <a:pt x="39751" y="121793"/>
                  </a:lnTo>
                  <a:lnTo>
                    <a:pt x="44069" y="125476"/>
                  </a:lnTo>
                  <a:lnTo>
                    <a:pt x="47625" y="129667"/>
                  </a:lnTo>
                  <a:lnTo>
                    <a:pt x="54864" y="125476"/>
                  </a:lnTo>
                  <a:close/>
                </a:path>
                <a:path w="347344" h="192405">
                  <a:moveTo>
                    <a:pt x="146431" y="81915"/>
                  </a:moveTo>
                  <a:lnTo>
                    <a:pt x="146304" y="82296"/>
                  </a:lnTo>
                  <a:lnTo>
                    <a:pt x="146431" y="82296"/>
                  </a:lnTo>
                  <a:lnTo>
                    <a:pt x="146431" y="81915"/>
                  </a:lnTo>
                  <a:close/>
                </a:path>
                <a:path w="347344" h="192405">
                  <a:moveTo>
                    <a:pt x="164973" y="146431"/>
                  </a:moveTo>
                  <a:lnTo>
                    <a:pt x="164592" y="146431"/>
                  </a:lnTo>
                  <a:lnTo>
                    <a:pt x="164719" y="146812"/>
                  </a:lnTo>
                  <a:lnTo>
                    <a:pt x="164973" y="147193"/>
                  </a:lnTo>
                  <a:lnTo>
                    <a:pt x="164973" y="146431"/>
                  </a:lnTo>
                  <a:close/>
                </a:path>
                <a:path w="347344" h="192405">
                  <a:moveTo>
                    <a:pt x="210312" y="73787"/>
                  </a:moveTo>
                  <a:lnTo>
                    <a:pt x="209804" y="73279"/>
                  </a:lnTo>
                  <a:lnTo>
                    <a:pt x="209169" y="72771"/>
                  </a:lnTo>
                  <a:lnTo>
                    <a:pt x="205359" y="69342"/>
                  </a:lnTo>
                  <a:lnTo>
                    <a:pt x="202184" y="66421"/>
                  </a:lnTo>
                  <a:lnTo>
                    <a:pt x="197866" y="64008"/>
                  </a:lnTo>
                  <a:lnTo>
                    <a:pt x="194868" y="61722"/>
                  </a:lnTo>
                  <a:lnTo>
                    <a:pt x="191389" y="59055"/>
                  </a:lnTo>
                  <a:lnTo>
                    <a:pt x="186944" y="57023"/>
                  </a:lnTo>
                  <a:lnTo>
                    <a:pt x="184023" y="55753"/>
                  </a:lnTo>
                  <a:lnTo>
                    <a:pt x="180721" y="54864"/>
                  </a:lnTo>
                  <a:lnTo>
                    <a:pt x="175641" y="54864"/>
                  </a:lnTo>
                  <a:lnTo>
                    <a:pt x="175348" y="54914"/>
                  </a:lnTo>
                  <a:lnTo>
                    <a:pt x="174879" y="54864"/>
                  </a:lnTo>
                  <a:lnTo>
                    <a:pt x="173482" y="54864"/>
                  </a:lnTo>
                  <a:lnTo>
                    <a:pt x="165862" y="54864"/>
                  </a:lnTo>
                  <a:lnTo>
                    <a:pt x="159258" y="60325"/>
                  </a:lnTo>
                  <a:lnTo>
                    <a:pt x="159092" y="61112"/>
                  </a:lnTo>
                  <a:lnTo>
                    <a:pt x="156083" y="63500"/>
                  </a:lnTo>
                  <a:lnTo>
                    <a:pt x="152781" y="67437"/>
                  </a:lnTo>
                  <a:lnTo>
                    <a:pt x="150114" y="71755"/>
                  </a:lnTo>
                  <a:lnTo>
                    <a:pt x="149098" y="73787"/>
                  </a:lnTo>
                  <a:lnTo>
                    <a:pt x="148463" y="75692"/>
                  </a:lnTo>
                  <a:lnTo>
                    <a:pt x="147955" y="77724"/>
                  </a:lnTo>
                  <a:lnTo>
                    <a:pt x="147955" y="79121"/>
                  </a:lnTo>
                  <a:lnTo>
                    <a:pt x="147447" y="79629"/>
                  </a:lnTo>
                  <a:lnTo>
                    <a:pt x="146812" y="80645"/>
                  </a:lnTo>
                  <a:lnTo>
                    <a:pt x="146812" y="81153"/>
                  </a:lnTo>
                  <a:lnTo>
                    <a:pt x="146431" y="81915"/>
                  </a:lnTo>
                  <a:lnTo>
                    <a:pt x="146812" y="81661"/>
                  </a:lnTo>
                  <a:lnTo>
                    <a:pt x="147955" y="80137"/>
                  </a:lnTo>
                  <a:lnTo>
                    <a:pt x="149098" y="79121"/>
                  </a:lnTo>
                  <a:lnTo>
                    <a:pt x="150114" y="77724"/>
                  </a:lnTo>
                  <a:lnTo>
                    <a:pt x="153416" y="73787"/>
                  </a:lnTo>
                  <a:lnTo>
                    <a:pt x="157454" y="70104"/>
                  </a:lnTo>
                  <a:lnTo>
                    <a:pt x="157327" y="76111"/>
                  </a:lnTo>
                  <a:lnTo>
                    <a:pt x="159651" y="82715"/>
                  </a:lnTo>
                  <a:lnTo>
                    <a:pt x="163995" y="87934"/>
                  </a:lnTo>
                  <a:lnTo>
                    <a:pt x="169926" y="90932"/>
                  </a:lnTo>
                  <a:lnTo>
                    <a:pt x="171196" y="91313"/>
                  </a:lnTo>
                  <a:lnTo>
                    <a:pt x="172466" y="91440"/>
                  </a:lnTo>
                  <a:lnTo>
                    <a:pt x="181483" y="91440"/>
                  </a:lnTo>
                  <a:lnTo>
                    <a:pt x="188214" y="85598"/>
                  </a:lnTo>
                  <a:lnTo>
                    <a:pt x="189992" y="76835"/>
                  </a:lnTo>
                  <a:lnTo>
                    <a:pt x="190131" y="69735"/>
                  </a:lnTo>
                  <a:lnTo>
                    <a:pt x="187807" y="63347"/>
                  </a:lnTo>
                  <a:lnTo>
                    <a:pt x="190246" y="64008"/>
                  </a:lnTo>
                  <a:lnTo>
                    <a:pt x="195072" y="65913"/>
                  </a:lnTo>
                  <a:lnTo>
                    <a:pt x="200025" y="68834"/>
                  </a:lnTo>
                  <a:lnTo>
                    <a:pt x="204851" y="71374"/>
                  </a:lnTo>
                  <a:lnTo>
                    <a:pt x="208153" y="73279"/>
                  </a:lnTo>
                  <a:lnTo>
                    <a:pt x="208661" y="73279"/>
                  </a:lnTo>
                  <a:lnTo>
                    <a:pt x="209169" y="73787"/>
                  </a:lnTo>
                  <a:lnTo>
                    <a:pt x="210312" y="74295"/>
                  </a:lnTo>
                  <a:lnTo>
                    <a:pt x="210312" y="73787"/>
                  </a:lnTo>
                  <a:close/>
                </a:path>
                <a:path w="347344" h="192405">
                  <a:moveTo>
                    <a:pt x="245745" y="186690"/>
                  </a:moveTo>
                  <a:lnTo>
                    <a:pt x="243967" y="186690"/>
                  </a:lnTo>
                  <a:lnTo>
                    <a:pt x="241681" y="187198"/>
                  </a:lnTo>
                  <a:lnTo>
                    <a:pt x="222123" y="187198"/>
                  </a:lnTo>
                  <a:lnTo>
                    <a:pt x="216281" y="186182"/>
                  </a:lnTo>
                  <a:lnTo>
                    <a:pt x="212217" y="185674"/>
                  </a:lnTo>
                  <a:lnTo>
                    <a:pt x="208788" y="184658"/>
                  </a:lnTo>
                  <a:lnTo>
                    <a:pt x="204724" y="184150"/>
                  </a:lnTo>
                  <a:lnTo>
                    <a:pt x="203581" y="183769"/>
                  </a:lnTo>
                  <a:lnTo>
                    <a:pt x="201295" y="182753"/>
                  </a:lnTo>
                  <a:lnTo>
                    <a:pt x="197231" y="181229"/>
                  </a:lnTo>
                  <a:lnTo>
                    <a:pt x="196088" y="181229"/>
                  </a:lnTo>
                  <a:lnTo>
                    <a:pt x="195580" y="180213"/>
                  </a:lnTo>
                  <a:lnTo>
                    <a:pt x="192151" y="178689"/>
                  </a:lnTo>
                  <a:lnTo>
                    <a:pt x="190881" y="178181"/>
                  </a:lnTo>
                  <a:lnTo>
                    <a:pt x="188087" y="176276"/>
                  </a:lnTo>
                  <a:lnTo>
                    <a:pt x="186944" y="175260"/>
                  </a:lnTo>
                  <a:lnTo>
                    <a:pt x="185166" y="175260"/>
                  </a:lnTo>
                  <a:lnTo>
                    <a:pt x="184531" y="174244"/>
                  </a:lnTo>
                  <a:lnTo>
                    <a:pt x="182880" y="173228"/>
                  </a:lnTo>
                  <a:lnTo>
                    <a:pt x="181102" y="172212"/>
                  </a:lnTo>
                  <a:lnTo>
                    <a:pt x="179959" y="170815"/>
                  </a:lnTo>
                  <a:lnTo>
                    <a:pt x="174752" y="165862"/>
                  </a:lnTo>
                  <a:lnTo>
                    <a:pt x="171323" y="160274"/>
                  </a:lnTo>
                  <a:lnTo>
                    <a:pt x="168402" y="154432"/>
                  </a:lnTo>
                  <a:lnTo>
                    <a:pt x="167894" y="152908"/>
                  </a:lnTo>
                  <a:lnTo>
                    <a:pt x="167259" y="151892"/>
                  </a:lnTo>
                  <a:lnTo>
                    <a:pt x="166751" y="150368"/>
                  </a:lnTo>
                  <a:lnTo>
                    <a:pt x="166116" y="149860"/>
                  </a:lnTo>
                  <a:lnTo>
                    <a:pt x="165608" y="148844"/>
                  </a:lnTo>
                  <a:lnTo>
                    <a:pt x="165608" y="147955"/>
                  </a:lnTo>
                  <a:lnTo>
                    <a:pt x="165100" y="147447"/>
                  </a:lnTo>
                  <a:lnTo>
                    <a:pt x="164973" y="147193"/>
                  </a:lnTo>
                  <a:lnTo>
                    <a:pt x="164973" y="149352"/>
                  </a:lnTo>
                  <a:lnTo>
                    <a:pt x="165608" y="150368"/>
                  </a:lnTo>
                  <a:lnTo>
                    <a:pt x="166751" y="155829"/>
                  </a:lnTo>
                  <a:lnTo>
                    <a:pt x="168402" y="160909"/>
                  </a:lnTo>
                  <a:lnTo>
                    <a:pt x="171323" y="166243"/>
                  </a:lnTo>
                  <a:lnTo>
                    <a:pt x="173609" y="170815"/>
                  </a:lnTo>
                  <a:lnTo>
                    <a:pt x="176530" y="174752"/>
                  </a:lnTo>
                  <a:lnTo>
                    <a:pt x="179959" y="178689"/>
                  </a:lnTo>
                  <a:lnTo>
                    <a:pt x="184531" y="182753"/>
                  </a:lnTo>
                  <a:lnTo>
                    <a:pt x="186944" y="184150"/>
                  </a:lnTo>
                  <a:lnTo>
                    <a:pt x="188595" y="185166"/>
                  </a:lnTo>
                  <a:lnTo>
                    <a:pt x="189738" y="185674"/>
                  </a:lnTo>
                  <a:lnTo>
                    <a:pt x="191516" y="186690"/>
                  </a:lnTo>
                  <a:lnTo>
                    <a:pt x="192659" y="187198"/>
                  </a:lnTo>
                  <a:lnTo>
                    <a:pt x="194437" y="187706"/>
                  </a:lnTo>
                  <a:lnTo>
                    <a:pt x="195580" y="188214"/>
                  </a:lnTo>
                  <a:lnTo>
                    <a:pt x="197231" y="188214"/>
                  </a:lnTo>
                  <a:lnTo>
                    <a:pt x="199009" y="189103"/>
                  </a:lnTo>
                  <a:lnTo>
                    <a:pt x="200152" y="189611"/>
                  </a:lnTo>
                  <a:lnTo>
                    <a:pt x="203581" y="190627"/>
                  </a:lnTo>
                  <a:lnTo>
                    <a:pt x="207645" y="191135"/>
                  </a:lnTo>
                  <a:lnTo>
                    <a:pt x="214630" y="192151"/>
                  </a:lnTo>
                  <a:lnTo>
                    <a:pt x="224917" y="192151"/>
                  </a:lnTo>
                  <a:lnTo>
                    <a:pt x="228981" y="191643"/>
                  </a:lnTo>
                  <a:lnTo>
                    <a:pt x="232410" y="191135"/>
                  </a:lnTo>
                  <a:lnTo>
                    <a:pt x="235331" y="190627"/>
                  </a:lnTo>
                  <a:lnTo>
                    <a:pt x="238252" y="189611"/>
                  </a:lnTo>
                  <a:lnTo>
                    <a:pt x="240538" y="188214"/>
                  </a:lnTo>
                  <a:lnTo>
                    <a:pt x="241046" y="188214"/>
                  </a:lnTo>
                  <a:lnTo>
                    <a:pt x="242189" y="187706"/>
                  </a:lnTo>
                  <a:lnTo>
                    <a:pt x="243332" y="187706"/>
                  </a:lnTo>
                  <a:lnTo>
                    <a:pt x="244602" y="187198"/>
                  </a:lnTo>
                  <a:lnTo>
                    <a:pt x="245745" y="186690"/>
                  </a:lnTo>
                  <a:close/>
                </a:path>
                <a:path w="347344" h="192405">
                  <a:moveTo>
                    <a:pt x="265811" y="144653"/>
                  </a:moveTo>
                  <a:lnTo>
                    <a:pt x="265430" y="144526"/>
                  </a:lnTo>
                  <a:lnTo>
                    <a:pt x="265176" y="144399"/>
                  </a:lnTo>
                  <a:lnTo>
                    <a:pt x="265303" y="144526"/>
                  </a:lnTo>
                  <a:lnTo>
                    <a:pt x="265557" y="144653"/>
                  </a:lnTo>
                  <a:lnTo>
                    <a:pt x="265811" y="144653"/>
                  </a:lnTo>
                  <a:close/>
                </a:path>
                <a:path w="347344" h="192405">
                  <a:moveTo>
                    <a:pt x="329184" y="13843"/>
                  </a:moveTo>
                  <a:lnTo>
                    <a:pt x="329057" y="13716"/>
                  </a:lnTo>
                  <a:lnTo>
                    <a:pt x="329057" y="13843"/>
                  </a:lnTo>
                  <a:lnTo>
                    <a:pt x="329184" y="13843"/>
                  </a:lnTo>
                  <a:close/>
                </a:path>
                <a:path w="347344" h="192405">
                  <a:moveTo>
                    <a:pt x="346964" y="63246"/>
                  </a:moveTo>
                  <a:lnTo>
                    <a:pt x="346329" y="62738"/>
                  </a:lnTo>
                  <a:lnTo>
                    <a:pt x="345186" y="62103"/>
                  </a:lnTo>
                  <a:lnTo>
                    <a:pt x="344678" y="61595"/>
                  </a:lnTo>
                  <a:lnTo>
                    <a:pt x="340868" y="58674"/>
                  </a:lnTo>
                  <a:lnTo>
                    <a:pt x="336931" y="55880"/>
                  </a:lnTo>
                  <a:lnTo>
                    <a:pt x="333921" y="53848"/>
                  </a:lnTo>
                  <a:lnTo>
                    <a:pt x="332613" y="52959"/>
                  </a:lnTo>
                  <a:lnTo>
                    <a:pt x="314960" y="45720"/>
                  </a:lnTo>
                  <a:lnTo>
                    <a:pt x="309753" y="45720"/>
                  </a:lnTo>
                  <a:lnTo>
                    <a:pt x="309003" y="45885"/>
                  </a:lnTo>
                  <a:lnTo>
                    <a:pt x="307213" y="45720"/>
                  </a:lnTo>
                  <a:lnTo>
                    <a:pt x="306324" y="45720"/>
                  </a:lnTo>
                  <a:lnTo>
                    <a:pt x="299466" y="45720"/>
                  </a:lnTo>
                  <a:lnTo>
                    <a:pt x="293497" y="52705"/>
                  </a:lnTo>
                  <a:lnTo>
                    <a:pt x="293357" y="55372"/>
                  </a:lnTo>
                  <a:lnTo>
                    <a:pt x="290068" y="59182"/>
                  </a:lnTo>
                  <a:lnTo>
                    <a:pt x="287401" y="64389"/>
                  </a:lnTo>
                  <a:lnTo>
                    <a:pt x="285750" y="70104"/>
                  </a:lnTo>
                  <a:lnTo>
                    <a:pt x="285115" y="71755"/>
                  </a:lnTo>
                  <a:lnTo>
                    <a:pt x="284619" y="74549"/>
                  </a:lnTo>
                  <a:lnTo>
                    <a:pt x="284137" y="70002"/>
                  </a:lnTo>
                  <a:lnTo>
                    <a:pt x="283425" y="61036"/>
                  </a:lnTo>
                  <a:lnTo>
                    <a:pt x="283057" y="54025"/>
                  </a:lnTo>
                  <a:lnTo>
                    <a:pt x="282956" y="48768"/>
                  </a:lnTo>
                  <a:lnTo>
                    <a:pt x="282448" y="45974"/>
                  </a:lnTo>
                  <a:lnTo>
                    <a:pt x="282498" y="37846"/>
                  </a:lnTo>
                  <a:lnTo>
                    <a:pt x="282956" y="33528"/>
                  </a:lnTo>
                  <a:lnTo>
                    <a:pt x="283972" y="29083"/>
                  </a:lnTo>
                  <a:lnTo>
                    <a:pt x="285369" y="20955"/>
                  </a:lnTo>
                  <a:lnTo>
                    <a:pt x="288417" y="13335"/>
                  </a:lnTo>
                  <a:lnTo>
                    <a:pt x="293878" y="8382"/>
                  </a:lnTo>
                  <a:lnTo>
                    <a:pt x="294767" y="7874"/>
                  </a:lnTo>
                  <a:lnTo>
                    <a:pt x="295275" y="7366"/>
                  </a:lnTo>
                  <a:lnTo>
                    <a:pt x="296291" y="6858"/>
                  </a:lnTo>
                  <a:lnTo>
                    <a:pt x="298831" y="5715"/>
                  </a:lnTo>
                  <a:lnTo>
                    <a:pt x="300228" y="4572"/>
                  </a:lnTo>
                  <a:lnTo>
                    <a:pt x="301752" y="4064"/>
                  </a:lnTo>
                  <a:lnTo>
                    <a:pt x="303784" y="3556"/>
                  </a:lnTo>
                  <a:lnTo>
                    <a:pt x="306324" y="2667"/>
                  </a:lnTo>
                  <a:lnTo>
                    <a:pt x="308864" y="2159"/>
                  </a:lnTo>
                  <a:lnTo>
                    <a:pt x="312547" y="2159"/>
                  </a:lnTo>
                  <a:lnTo>
                    <a:pt x="314706" y="2413"/>
                  </a:lnTo>
                  <a:lnTo>
                    <a:pt x="317119" y="3556"/>
                  </a:lnTo>
                  <a:lnTo>
                    <a:pt x="320040" y="4572"/>
                  </a:lnTo>
                  <a:lnTo>
                    <a:pt x="322580" y="6223"/>
                  </a:lnTo>
                  <a:lnTo>
                    <a:pt x="324104" y="7874"/>
                  </a:lnTo>
                  <a:lnTo>
                    <a:pt x="325501" y="9017"/>
                  </a:lnTo>
                  <a:lnTo>
                    <a:pt x="327025" y="10668"/>
                  </a:lnTo>
                  <a:lnTo>
                    <a:pt x="327660" y="11684"/>
                  </a:lnTo>
                  <a:lnTo>
                    <a:pt x="328549" y="12700"/>
                  </a:lnTo>
                  <a:lnTo>
                    <a:pt x="328930" y="13335"/>
                  </a:lnTo>
                  <a:lnTo>
                    <a:pt x="328676" y="12700"/>
                  </a:lnTo>
                  <a:lnTo>
                    <a:pt x="328295" y="11938"/>
                  </a:lnTo>
                  <a:lnTo>
                    <a:pt x="327533" y="11176"/>
                  </a:lnTo>
                  <a:lnTo>
                    <a:pt x="326517" y="9525"/>
                  </a:lnTo>
                  <a:lnTo>
                    <a:pt x="324993" y="7874"/>
                  </a:lnTo>
                  <a:lnTo>
                    <a:pt x="323596" y="6223"/>
                  </a:lnTo>
                  <a:lnTo>
                    <a:pt x="319786" y="2159"/>
                  </a:lnTo>
                  <a:lnTo>
                    <a:pt x="314452" y="0"/>
                  </a:lnTo>
                  <a:lnTo>
                    <a:pt x="307975" y="0"/>
                  </a:lnTo>
                  <a:lnTo>
                    <a:pt x="305689" y="254"/>
                  </a:lnTo>
                  <a:lnTo>
                    <a:pt x="304165" y="762"/>
                  </a:lnTo>
                  <a:lnTo>
                    <a:pt x="302768" y="762"/>
                  </a:lnTo>
                  <a:lnTo>
                    <a:pt x="301244" y="1397"/>
                  </a:lnTo>
                  <a:lnTo>
                    <a:pt x="299212" y="1905"/>
                  </a:lnTo>
                  <a:lnTo>
                    <a:pt x="297815" y="2413"/>
                  </a:lnTo>
                  <a:lnTo>
                    <a:pt x="296291" y="3556"/>
                  </a:lnTo>
                  <a:lnTo>
                    <a:pt x="293370" y="4572"/>
                  </a:lnTo>
                  <a:lnTo>
                    <a:pt x="290322" y="6858"/>
                  </a:lnTo>
                  <a:lnTo>
                    <a:pt x="288417" y="9525"/>
                  </a:lnTo>
                  <a:lnTo>
                    <a:pt x="284480" y="13843"/>
                  </a:lnTo>
                  <a:lnTo>
                    <a:pt x="281940" y="19812"/>
                  </a:lnTo>
                  <a:lnTo>
                    <a:pt x="276415" y="61036"/>
                  </a:lnTo>
                  <a:lnTo>
                    <a:pt x="276479" y="64211"/>
                  </a:lnTo>
                  <a:lnTo>
                    <a:pt x="283972" y="108712"/>
                  </a:lnTo>
                  <a:lnTo>
                    <a:pt x="285877" y="116332"/>
                  </a:lnTo>
                  <a:lnTo>
                    <a:pt x="287401" y="123317"/>
                  </a:lnTo>
                  <a:lnTo>
                    <a:pt x="289814" y="130429"/>
                  </a:lnTo>
                  <a:lnTo>
                    <a:pt x="291846" y="138049"/>
                  </a:lnTo>
                  <a:lnTo>
                    <a:pt x="293370" y="141351"/>
                  </a:lnTo>
                  <a:lnTo>
                    <a:pt x="294259" y="145161"/>
                  </a:lnTo>
                  <a:lnTo>
                    <a:pt x="295783" y="148463"/>
                  </a:lnTo>
                  <a:lnTo>
                    <a:pt x="296291" y="149479"/>
                  </a:lnTo>
                  <a:lnTo>
                    <a:pt x="296291" y="150114"/>
                  </a:lnTo>
                  <a:lnTo>
                    <a:pt x="295783" y="150114"/>
                  </a:lnTo>
                  <a:lnTo>
                    <a:pt x="290322" y="148463"/>
                  </a:lnTo>
                  <a:lnTo>
                    <a:pt x="284480" y="147320"/>
                  </a:lnTo>
                  <a:lnTo>
                    <a:pt x="277495" y="147320"/>
                  </a:lnTo>
                  <a:lnTo>
                    <a:pt x="274955" y="146304"/>
                  </a:lnTo>
                  <a:lnTo>
                    <a:pt x="273050" y="146304"/>
                  </a:lnTo>
                  <a:lnTo>
                    <a:pt x="270637" y="145796"/>
                  </a:lnTo>
                  <a:lnTo>
                    <a:pt x="268224" y="145161"/>
                  </a:lnTo>
                  <a:lnTo>
                    <a:pt x="265811" y="144653"/>
                  </a:lnTo>
                  <a:lnTo>
                    <a:pt x="266192" y="144780"/>
                  </a:lnTo>
                  <a:lnTo>
                    <a:pt x="266573" y="145034"/>
                  </a:lnTo>
                  <a:lnTo>
                    <a:pt x="271526" y="146304"/>
                  </a:lnTo>
                  <a:lnTo>
                    <a:pt x="275971" y="147955"/>
                  </a:lnTo>
                  <a:lnTo>
                    <a:pt x="279908" y="148971"/>
                  </a:lnTo>
                  <a:lnTo>
                    <a:pt x="291338" y="152781"/>
                  </a:lnTo>
                  <a:lnTo>
                    <a:pt x="294259" y="153289"/>
                  </a:lnTo>
                  <a:lnTo>
                    <a:pt x="298831" y="154940"/>
                  </a:lnTo>
                  <a:lnTo>
                    <a:pt x="300228" y="154940"/>
                  </a:lnTo>
                  <a:lnTo>
                    <a:pt x="301244" y="155575"/>
                  </a:lnTo>
                  <a:lnTo>
                    <a:pt x="302768" y="155575"/>
                  </a:lnTo>
                  <a:lnTo>
                    <a:pt x="302768" y="154940"/>
                  </a:lnTo>
                  <a:lnTo>
                    <a:pt x="302260" y="153289"/>
                  </a:lnTo>
                  <a:lnTo>
                    <a:pt x="301752" y="151765"/>
                  </a:lnTo>
                  <a:lnTo>
                    <a:pt x="301015" y="150114"/>
                  </a:lnTo>
                  <a:lnTo>
                    <a:pt x="300736" y="149479"/>
                  </a:lnTo>
                  <a:lnTo>
                    <a:pt x="299720" y="145669"/>
                  </a:lnTo>
                  <a:lnTo>
                    <a:pt x="298831" y="143002"/>
                  </a:lnTo>
                  <a:lnTo>
                    <a:pt x="297307" y="136398"/>
                  </a:lnTo>
                  <a:lnTo>
                    <a:pt x="296291" y="132588"/>
                  </a:lnTo>
                  <a:lnTo>
                    <a:pt x="295275" y="128270"/>
                  </a:lnTo>
                  <a:lnTo>
                    <a:pt x="293878" y="123952"/>
                  </a:lnTo>
                  <a:lnTo>
                    <a:pt x="285115" y="78994"/>
                  </a:lnTo>
                  <a:lnTo>
                    <a:pt x="285076" y="78689"/>
                  </a:lnTo>
                  <a:lnTo>
                    <a:pt x="286258" y="76962"/>
                  </a:lnTo>
                  <a:lnTo>
                    <a:pt x="289560" y="71247"/>
                  </a:lnTo>
                  <a:lnTo>
                    <a:pt x="292849" y="66052"/>
                  </a:lnTo>
                  <a:lnTo>
                    <a:pt x="292608" y="72644"/>
                  </a:lnTo>
                  <a:lnTo>
                    <a:pt x="297815" y="81661"/>
                  </a:lnTo>
                  <a:lnTo>
                    <a:pt x="305054" y="82169"/>
                  </a:lnTo>
                  <a:lnTo>
                    <a:pt x="305562" y="82296"/>
                  </a:lnTo>
                  <a:lnTo>
                    <a:pt x="313182" y="82296"/>
                  </a:lnTo>
                  <a:lnTo>
                    <a:pt x="318770" y="74930"/>
                  </a:lnTo>
                  <a:lnTo>
                    <a:pt x="319151" y="65532"/>
                  </a:lnTo>
                  <a:lnTo>
                    <a:pt x="320040" y="55372"/>
                  </a:lnTo>
                  <a:lnTo>
                    <a:pt x="319252" y="54102"/>
                  </a:lnTo>
                  <a:lnTo>
                    <a:pt x="319913" y="53848"/>
                  </a:lnTo>
                  <a:lnTo>
                    <a:pt x="322072" y="53848"/>
                  </a:lnTo>
                  <a:lnTo>
                    <a:pt x="323215" y="54102"/>
                  </a:lnTo>
                  <a:lnTo>
                    <a:pt x="324358" y="54102"/>
                  </a:lnTo>
                  <a:lnTo>
                    <a:pt x="329819" y="55880"/>
                  </a:lnTo>
                  <a:lnTo>
                    <a:pt x="335280" y="58039"/>
                  </a:lnTo>
                  <a:lnTo>
                    <a:pt x="340868" y="60960"/>
                  </a:lnTo>
                  <a:lnTo>
                    <a:pt x="342011" y="60960"/>
                  </a:lnTo>
                  <a:lnTo>
                    <a:pt x="343027" y="61595"/>
                  </a:lnTo>
                  <a:lnTo>
                    <a:pt x="344170" y="62103"/>
                  </a:lnTo>
                  <a:lnTo>
                    <a:pt x="344678" y="62738"/>
                  </a:lnTo>
                  <a:lnTo>
                    <a:pt x="345186" y="62738"/>
                  </a:lnTo>
                  <a:lnTo>
                    <a:pt x="346329" y="63246"/>
                  </a:lnTo>
                  <a:lnTo>
                    <a:pt x="346964" y="63246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93138" y="457580"/>
              <a:ext cx="500380" cy="311150"/>
            </a:xfrm>
            <a:custGeom>
              <a:avLst/>
              <a:gdLst/>
              <a:ahLst/>
              <a:cxnLst/>
              <a:rect l="l" t="t" r="r" b="b"/>
              <a:pathLst>
                <a:path w="500380" h="311150">
                  <a:moveTo>
                    <a:pt x="261619" y="0"/>
                  </a:moveTo>
                  <a:lnTo>
                    <a:pt x="211836" y="3682"/>
                  </a:lnTo>
                  <a:lnTo>
                    <a:pt x="151736" y="20964"/>
                  </a:lnTo>
                  <a:lnTo>
                    <a:pt x="109116" y="50752"/>
                  </a:lnTo>
                  <a:lnTo>
                    <a:pt x="80375" y="87963"/>
                  </a:lnTo>
                  <a:lnTo>
                    <a:pt x="61910" y="127512"/>
                  </a:lnTo>
                  <a:lnTo>
                    <a:pt x="50119" y="164317"/>
                  </a:lnTo>
                  <a:lnTo>
                    <a:pt x="41402" y="193293"/>
                  </a:lnTo>
                  <a:lnTo>
                    <a:pt x="27699" y="218166"/>
                  </a:lnTo>
                  <a:lnTo>
                    <a:pt x="13604" y="228726"/>
                  </a:lnTo>
                  <a:lnTo>
                    <a:pt x="3057" y="235192"/>
                  </a:lnTo>
                  <a:lnTo>
                    <a:pt x="0" y="247776"/>
                  </a:lnTo>
                  <a:lnTo>
                    <a:pt x="9584" y="268662"/>
                  </a:lnTo>
                  <a:lnTo>
                    <a:pt x="28193" y="289226"/>
                  </a:lnTo>
                  <a:lnTo>
                    <a:pt x="46327" y="304909"/>
                  </a:lnTo>
                  <a:lnTo>
                    <a:pt x="54483" y="311150"/>
                  </a:lnTo>
                  <a:lnTo>
                    <a:pt x="51508" y="286992"/>
                  </a:lnTo>
                  <a:lnTo>
                    <a:pt x="56308" y="266287"/>
                  </a:lnTo>
                  <a:lnTo>
                    <a:pt x="70324" y="251821"/>
                  </a:lnTo>
                  <a:lnTo>
                    <a:pt x="94996" y="246379"/>
                  </a:lnTo>
                  <a:lnTo>
                    <a:pt x="102401" y="246717"/>
                  </a:lnTo>
                  <a:lnTo>
                    <a:pt x="110521" y="247745"/>
                  </a:lnTo>
                  <a:lnTo>
                    <a:pt x="119356" y="249487"/>
                  </a:lnTo>
                  <a:lnTo>
                    <a:pt x="128905" y="251967"/>
                  </a:lnTo>
                  <a:lnTo>
                    <a:pt x="133223" y="252602"/>
                  </a:lnTo>
                  <a:lnTo>
                    <a:pt x="137668" y="252983"/>
                  </a:lnTo>
                  <a:lnTo>
                    <a:pt x="142367" y="252983"/>
                  </a:lnTo>
                  <a:lnTo>
                    <a:pt x="185628" y="246653"/>
                  </a:lnTo>
                  <a:lnTo>
                    <a:pt x="228425" y="232727"/>
                  </a:lnTo>
                  <a:lnTo>
                    <a:pt x="261149" y="218801"/>
                  </a:lnTo>
                  <a:lnTo>
                    <a:pt x="274193" y="212470"/>
                  </a:lnTo>
                  <a:lnTo>
                    <a:pt x="271389" y="196842"/>
                  </a:lnTo>
                  <a:lnTo>
                    <a:pt x="266715" y="161829"/>
                  </a:lnTo>
                  <a:lnTo>
                    <a:pt x="265781" y="125245"/>
                  </a:lnTo>
                  <a:lnTo>
                    <a:pt x="274193" y="104901"/>
                  </a:lnTo>
                  <a:lnTo>
                    <a:pt x="278256" y="103250"/>
                  </a:lnTo>
                  <a:lnTo>
                    <a:pt x="282321" y="102615"/>
                  </a:lnTo>
                  <a:lnTo>
                    <a:pt x="286004" y="102615"/>
                  </a:lnTo>
                  <a:lnTo>
                    <a:pt x="296080" y="104203"/>
                  </a:lnTo>
                  <a:lnTo>
                    <a:pt x="304133" y="107696"/>
                  </a:lnTo>
                  <a:lnTo>
                    <a:pt x="309471" y="111188"/>
                  </a:lnTo>
                  <a:lnTo>
                    <a:pt x="311404" y="112775"/>
                  </a:lnTo>
                  <a:lnTo>
                    <a:pt x="318516" y="108838"/>
                  </a:lnTo>
                  <a:lnTo>
                    <a:pt x="324485" y="107061"/>
                  </a:lnTo>
                  <a:lnTo>
                    <a:pt x="329311" y="107061"/>
                  </a:lnTo>
                  <a:lnTo>
                    <a:pt x="346981" y="123293"/>
                  </a:lnTo>
                  <a:lnTo>
                    <a:pt x="349329" y="159003"/>
                  </a:lnTo>
                  <a:lnTo>
                    <a:pt x="344652" y="194714"/>
                  </a:lnTo>
                  <a:lnTo>
                    <a:pt x="341249" y="210946"/>
                  </a:lnTo>
                  <a:lnTo>
                    <a:pt x="492887" y="205739"/>
                  </a:lnTo>
                  <a:lnTo>
                    <a:pt x="496190" y="191111"/>
                  </a:lnTo>
                  <a:lnTo>
                    <a:pt x="500078" y="154908"/>
                  </a:lnTo>
                  <a:lnTo>
                    <a:pt x="495512" y="108656"/>
                  </a:lnTo>
                  <a:lnTo>
                    <a:pt x="473456" y="63880"/>
                  </a:lnTo>
                  <a:lnTo>
                    <a:pt x="430700" y="36056"/>
                  </a:lnTo>
                  <a:lnTo>
                    <a:pt x="417322" y="34670"/>
                  </a:lnTo>
                  <a:lnTo>
                    <a:pt x="400700" y="36635"/>
                  </a:lnTo>
                  <a:lnTo>
                    <a:pt x="387413" y="40957"/>
                  </a:lnTo>
                  <a:lnTo>
                    <a:pt x="378602" y="45279"/>
                  </a:lnTo>
                  <a:lnTo>
                    <a:pt x="375412" y="47243"/>
                  </a:lnTo>
                  <a:lnTo>
                    <a:pt x="371133" y="39862"/>
                  </a:lnTo>
                  <a:lnTo>
                    <a:pt x="354520" y="23622"/>
                  </a:lnTo>
                  <a:lnTo>
                    <a:pt x="319905" y="7381"/>
                  </a:lnTo>
                  <a:lnTo>
                    <a:pt x="261619" y="0"/>
                  </a:lnTo>
                  <a:close/>
                </a:path>
              </a:pathLst>
            </a:custGeom>
            <a:solidFill>
              <a:srgbClr val="FFB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5878" y="997584"/>
              <a:ext cx="1463040" cy="906144"/>
            </a:xfrm>
            <a:custGeom>
              <a:avLst/>
              <a:gdLst/>
              <a:ahLst/>
              <a:cxnLst/>
              <a:rect l="l" t="t" r="r" b="b"/>
              <a:pathLst>
                <a:path w="1463039" h="906144">
                  <a:moveTo>
                    <a:pt x="575652" y="0"/>
                  </a:moveTo>
                  <a:lnTo>
                    <a:pt x="531651" y="687"/>
                  </a:lnTo>
                  <a:lnTo>
                    <a:pt x="483128" y="3165"/>
                  </a:lnTo>
                  <a:lnTo>
                    <a:pt x="432289" y="8056"/>
                  </a:lnTo>
                  <a:lnTo>
                    <a:pt x="381338" y="15986"/>
                  </a:lnTo>
                  <a:lnTo>
                    <a:pt x="332480" y="27576"/>
                  </a:lnTo>
                  <a:lnTo>
                    <a:pt x="287922" y="43451"/>
                  </a:lnTo>
                  <a:lnTo>
                    <a:pt x="249867" y="64235"/>
                  </a:lnTo>
                  <a:lnTo>
                    <a:pt x="220522" y="90550"/>
                  </a:lnTo>
                  <a:lnTo>
                    <a:pt x="146128" y="230840"/>
                  </a:lnTo>
                  <a:lnTo>
                    <a:pt x="74761" y="427910"/>
                  </a:lnTo>
                  <a:lnTo>
                    <a:pt x="21144" y="603525"/>
                  </a:lnTo>
                  <a:lnTo>
                    <a:pt x="0" y="679450"/>
                  </a:lnTo>
                  <a:lnTo>
                    <a:pt x="331304" y="679450"/>
                  </a:lnTo>
                  <a:lnTo>
                    <a:pt x="331304" y="906018"/>
                  </a:lnTo>
                  <a:lnTo>
                    <a:pt x="1136357" y="906018"/>
                  </a:lnTo>
                  <a:lnTo>
                    <a:pt x="1147279" y="652907"/>
                  </a:lnTo>
                  <a:lnTo>
                    <a:pt x="1463001" y="652907"/>
                  </a:lnTo>
                  <a:lnTo>
                    <a:pt x="1437262" y="577986"/>
                  </a:lnTo>
                  <a:lnTo>
                    <a:pt x="1371387" y="405876"/>
                  </a:lnTo>
                  <a:lnTo>
                    <a:pt x="1282390" y="215548"/>
                  </a:lnTo>
                  <a:lnTo>
                    <a:pt x="1187284" y="85978"/>
                  </a:lnTo>
                  <a:lnTo>
                    <a:pt x="1141726" y="57542"/>
                  </a:lnTo>
                  <a:lnTo>
                    <a:pt x="1089967" y="36315"/>
                  </a:lnTo>
                  <a:lnTo>
                    <a:pt x="1035122" y="21264"/>
                  </a:lnTo>
                  <a:lnTo>
                    <a:pt x="980306" y="11356"/>
                  </a:lnTo>
                  <a:lnTo>
                    <a:pt x="928634" y="5558"/>
                  </a:lnTo>
                  <a:lnTo>
                    <a:pt x="883220" y="2836"/>
                  </a:lnTo>
                  <a:lnTo>
                    <a:pt x="847178" y="2159"/>
                  </a:lnTo>
                  <a:lnTo>
                    <a:pt x="833859" y="2258"/>
                  </a:lnTo>
                  <a:lnTo>
                    <a:pt x="815428" y="2794"/>
                  </a:lnTo>
                  <a:lnTo>
                    <a:pt x="760818" y="100457"/>
                  </a:lnTo>
                  <a:lnTo>
                    <a:pt x="662647" y="2794"/>
                  </a:lnTo>
                  <a:lnTo>
                    <a:pt x="638438" y="1397"/>
                  </a:lnTo>
                  <a:lnTo>
                    <a:pt x="610945" y="436"/>
                  </a:lnTo>
                  <a:lnTo>
                    <a:pt x="575652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5800" y="1903602"/>
              <a:ext cx="1600200" cy="2361565"/>
            </a:xfrm>
            <a:custGeom>
              <a:avLst/>
              <a:gdLst/>
              <a:ahLst/>
              <a:cxnLst/>
              <a:rect l="l" t="t" r="r" b="b"/>
              <a:pathLst>
                <a:path w="1600200" h="2361565">
                  <a:moveTo>
                    <a:pt x="1462405" y="0"/>
                  </a:moveTo>
                  <a:lnTo>
                    <a:pt x="590041" y="0"/>
                  </a:lnTo>
                  <a:lnTo>
                    <a:pt x="0" y="2361285"/>
                  </a:lnTo>
                  <a:lnTo>
                    <a:pt x="686435" y="2361285"/>
                  </a:lnTo>
                  <a:lnTo>
                    <a:pt x="713105" y="2240661"/>
                  </a:lnTo>
                  <a:lnTo>
                    <a:pt x="1380108" y="2240661"/>
                  </a:lnTo>
                  <a:lnTo>
                    <a:pt x="1414498" y="2091398"/>
                  </a:lnTo>
                  <a:lnTo>
                    <a:pt x="1417529" y="2077542"/>
                  </a:lnTo>
                  <a:lnTo>
                    <a:pt x="747776" y="2077542"/>
                  </a:lnTo>
                  <a:lnTo>
                    <a:pt x="1002411" y="869695"/>
                  </a:lnTo>
                  <a:lnTo>
                    <a:pt x="1583502" y="869695"/>
                  </a:lnTo>
                  <a:lnTo>
                    <a:pt x="1578669" y="809886"/>
                  </a:lnTo>
                  <a:lnTo>
                    <a:pt x="1531302" y="450818"/>
                  </a:lnTo>
                  <a:lnTo>
                    <a:pt x="1483935" y="135421"/>
                  </a:lnTo>
                  <a:lnTo>
                    <a:pt x="1462405" y="0"/>
                  </a:lnTo>
                  <a:close/>
                </a:path>
                <a:path w="1600200" h="2361565">
                  <a:moveTo>
                    <a:pt x="1583502" y="869695"/>
                  </a:moveTo>
                  <a:lnTo>
                    <a:pt x="1002411" y="869695"/>
                  </a:lnTo>
                  <a:lnTo>
                    <a:pt x="1025398" y="1101979"/>
                  </a:lnTo>
                  <a:lnTo>
                    <a:pt x="747776" y="2077542"/>
                  </a:lnTo>
                  <a:lnTo>
                    <a:pt x="1417529" y="2077542"/>
                  </a:lnTo>
                  <a:lnTo>
                    <a:pt x="1490154" y="1745599"/>
                  </a:lnTo>
                  <a:lnTo>
                    <a:pt x="1565810" y="1356246"/>
                  </a:lnTo>
                  <a:lnTo>
                    <a:pt x="1600200" y="1076325"/>
                  </a:lnTo>
                  <a:lnTo>
                    <a:pt x="1583502" y="869695"/>
                  </a:lnTo>
                  <a:close/>
                </a:path>
              </a:pathLst>
            </a:custGeom>
            <a:solidFill>
              <a:srgbClr val="11B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01216" y="961008"/>
              <a:ext cx="293370" cy="192405"/>
            </a:xfrm>
            <a:custGeom>
              <a:avLst/>
              <a:gdLst/>
              <a:ahLst/>
              <a:cxnLst/>
              <a:rect l="l" t="t" r="r" b="b"/>
              <a:pathLst>
                <a:path w="293369" h="192405">
                  <a:moveTo>
                    <a:pt x="62357" y="0"/>
                  </a:moveTo>
                  <a:lnTo>
                    <a:pt x="49021" y="0"/>
                  </a:lnTo>
                  <a:lnTo>
                    <a:pt x="32057" y="1398"/>
                  </a:lnTo>
                  <a:lnTo>
                    <a:pt x="15986" y="6810"/>
                  </a:lnTo>
                  <a:lnTo>
                    <a:pt x="4177" y="18055"/>
                  </a:lnTo>
                  <a:lnTo>
                    <a:pt x="0" y="36957"/>
                  </a:lnTo>
                  <a:lnTo>
                    <a:pt x="26086" y="82369"/>
                  </a:lnTo>
                  <a:lnTo>
                    <a:pt x="82486" y="133365"/>
                  </a:lnTo>
                  <a:lnTo>
                    <a:pt x="138695" y="174956"/>
                  </a:lnTo>
                  <a:lnTo>
                    <a:pt x="164210" y="192150"/>
                  </a:lnTo>
                  <a:lnTo>
                    <a:pt x="186713" y="179655"/>
                  </a:lnTo>
                  <a:lnTo>
                    <a:pt x="234981" y="147526"/>
                  </a:lnTo>
                  <a:lnTo>
                    <a:pt x="247134" y="135762"/>
                  </a:lnTo>
                  <a:lnTo>
                    <a:pt x="164210" y="135762"/>
                  </a:lnTo>
                  <a:lnTo>
                    <a:pt x="73025" y="2159"/>
                  </a:lnTo>
                  <a:lnTo>
                    <a:pt x="62357" y="0"/>
                  </a:lnTo>
                  <a:close/>
                </a:path>
                <a:path w="293369" h="192405">
                  <a:moveTo>
                    <a:pt x="235458" y="13080"/>
                  </a:moveTo>
                  <a:lnTo>
                    <a:pt x="164210" y="135762"/>
                  </a:lnTo>
                  <a:lnTo>
                    <a:pt x="247134" y="135762"/>
                  </a:lnTo>
                  <a:lnTo>
                    <a:pt x="280154" y="103800"/>
                  </a:lnTo>
                  <a:lnTo>
                    <a:pt x="293370" y="56514"/>
                  </a:lnTo>
                  <a:lnTo>
                    <a:pt x="283142" y="34565"/>
                  </a:lnTo>
                  <a:lnTo>
                    <a:pt x="268604" y="21320"/>
                  </a:lnTo>
                  <a:lnTo>
                    <a:pt x="251971" y="14813"/>
                  </a:lnTo>
                  <a:lnTo>
                    <a:pt x="235458" y="13080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19" y="1116583"/>
              <a:ext cx="274319" cy="21958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523744" y="2132456"/>
              <a:ext cx="427355" cy="421005"/>
            </a:xfrm>
            <a:custGeom>
              <a:avLst/>
              <a:gdLst/>
              <a:ahLst/>
              <a:cxnLst/>
              <a:rect l="l" t="t" r="r" b="b"/>
              <a:pathLst>
                <a:path w="427355" h="421005">
                  <a:moveTo>
                    <a:pt x="251564" y="301878"/>
                  </a:moveTo>
                  <a:lnTo>
                    <a:pt x="152526" y="301878"/>
                  </a:lnTo>
                  <a:lnTo>
                    <a:pt x="266319" y="418083"/>
                  </a:lnTo>
                  <a:lnTo>
                    <a:pt x="273685" y="421004"/>
                  </a:lnTo>
                  <a:lnTo>
                    <a:pt x="287528" y="421004"/>
                  </a:lnTo>
                  <a:lnTo>
                    <a:pt x="294005" y="418845"/>
                  </a:lnTo>
                  <a:lnTo>
                    <a:pt x="299338" y="414527"/>
                  </a:lnTo>
                  <a:lnTo>
                    <a:pt x="305627" y="406394"/>
                  </a:lnTo>
                  <a:lnTo>
                    <a:pt x="308594" y="396795"/>
                  </a:lnTo>
                  <a:lnTo>
                    <a:pt x="308107" y="386792"/>
                  </a:lnTo>
                  <a:lnTo>
                    <a:pt x="304038" y="377444"/>
                  </a:lnTo>
                  <a:lnTo>
                    <a:pt x="251564" y="301878"/>
                  </a:lnTo>
                  <a:close/>
                </a:path>
                <a:path w="427355" h="421005">
                  <a:moveTo>
                    <a:pt x="169418" y="0"/>
                  </a:moveTo>
                  <a:lnTo>
                    <a:pt x="0" y="135000"/>
                  </a:lnTo>
                  <a:lnTo>
                    <a:pt x="140462" y="397382"/>
                  </a:lnTo>
                  <a:lnTo>
                    <a:pt x="144827" y="403223"/>
                  </a:lnTo>
                  <a:lnTo>
                    <a:pt x="150431" y="407527"/>
                  </a:lnTo>
                  <a:lnTo>
                    <a:pt x="156892" y="410188"/>
                  </a:lnTo>
                  <a:lnTo>
                    <a:pt x="163830" y="411098"/>
                  </a:lnTo>
                  <a:lnTo>
                    <a:pt x="167894" y="411098"/>
                  </a:lnTo>
                  <a:lnTo>
                    <a:pt x="190392" y="383623"/>
                  </a:lnTo>
                  <a:lnTo>
                    <a:pt x="187832" y="373888"/>
                  </a:lnTo>
                  <a:lnTo>
                    <a:pt x="152526" y="301878"/>
                  </a:lnTo>
                  <a:lnTo>
                    <a:pt x="251564" y="301878"/>
                  </a:lnTo>
                  <a:lnTo>
                    <a:pt x="229869" y="270637"/>
                  </a:lnTo>
                  <a:lnTo>
                    <a:pt x="337611" y="270637"/>
                  </a:lnTo>
                  <a:lnTo>
                    <a:pt x="279273" y="203834"/>
                  </a:lnTo>
                  <a:lnTo>
                    <a:pt x="378178" y="203834"/>
                  </a:lnTo>
                  <a:lnTo>
                    <a:pt x="279273" y="109473"/>
                  </a:lnTo>
                  <a:lnTo>
                    <a:pt x="354143" y="109473"/>
                  </a:lnTo>
                  <a:lnTo>
                    <a:pt x="357753" y="105965"/>
                  </a:lnTo>
                  <a:lnTo>
                    <a:pt x="361442" y="99059"/>
                  </a:lnTo>
                  <a:lnTo>
                    <a:pt x="362344" y="90120"/>
                  </a:lnTo>
                  <a:lnTo>
                    <a:pt x="359997" y="81740"/>
                  </a:lnTo>
                  <a:lnTo>
                    <a:pt x="354816" y="74717"/>
                  </a:lnTo>
                  <a:lnTo>
                    <a:pt x="347218" y="69850"/>
                  </a:lnTo>
                  <a:lnTo>
                    <a:pt x="169418" y="0"/>
                  </a:lnTo>
                  <a:close/>
                </a:path>
                <a:path w="427355" h="421005">
                  <a:moveTo>
                    <a:pt x="337611" y="270637"/>
                  </a:moveTo>
                  <a:lnTo>
                    <a:pt x="229869" y="270637"/>
                  </a:lnTo>
                  <a:lnTo>
                    <a:pt x="370839" y="376935"/>
                  </a:lnTo>
                  <a:lnTo>
                    <a:pt x="374904" y="380238"/>
                  </a:lnTo>
                  <a:lnTo>
                    <a:pt x="379730" y="381762"/>
                  </a:lnTo>
                  <a:lnTo>
                    <a:pt x="389889" y="381762"/>
                  </a:lnTo>
                  <a:lnTo>
                    <a:pt x="395224" y="379983"/>
                  </a:lnTo>
                  <a:lnTo>
                    <a:pt x="399288" y="376427"/>
                  </a:lnTo>
                  <a:lnTo>
                    <a:pt x="405060" y="369298"/>
                  </a:lnTo>
                  <a:lnTo>
                    <a:pt x="407463" y="360918"/>
                  </a:lnTo>
                  <a:lnTo>
                    <a:pt x="406413" y="352228"/>
                  </a:lnTo>
                  <a:lnTo>
                    <a:pt x="401828" y="344169"/>
                  </a:lnTo>
                  <a:lnTo>
                    <a:pt x="337611" y="270637"/>
                  </a:lnTo>
                  <a:close/>
                </a:path>
                <a:path w="427355" h="421005">
                  <a:moveTo>
                    <a:pt x="378178" y="203834"/>
                  </a:moveTo>
                  <a:lnTo>
                    <a:pt x="279273" y="203834"/>
                  </a:lnTo>
                  <a:lnTo>
                    <a:pt x="390779" y="280034"/>
                  </a:lnTo>
                  <a:lnTo>
                    <a:pt x="394843" y="282701"/>
                  </a:lnTo>
                  <a:lnTo>
                    <a:pt x="399288" y="283971"/>
                  </a:lnTo>
                  <a:lnTo>
                    <a:pt x="410718" y="283971"/>
                  </a:lnTo>
                  <a:lnTo>
                    <a:pt x="417575" y="280923"/>
                  </a:lnTo>
                  <a:lnTo>
                    <a:pt x="422401" y="275335"/>
                  </a:lnTo>
                  <a:lnTo>
                    <a:pt x="426350" y="267648"/>
                  </a:lnTo>
                  <a:lnTo>
                    <a:pt x="427227" y="259270"/>
                  </a:lnTo>
                  <a:lnTo>
                    <a:pt x="425152" y="251082"/>
                  </a:lnTo>
                  <a:lnTo>
                    <a:pt x="420243" y="243966"/>
                  </a:lnTo>
                  <a:lnTo>
                    <a:pt x="378178" y="203834"/>
                  </a:lnTo>
                  <a:close/>
                </a:path>
                <a:path w="427355" h="421005">
                  <a:moveTo>
                    <a:pt x="354143" y="109473"/>
                  </a:moveTo>
                  <a:lnTo>
                    <a:pt x="279273" y="109473"/>
                  </a:lnTo>
                  <a:lnTo>
                    <a:pt x="335661" y="115696"/>
                  </a:lnTo>
                  <a:lnTo>
                    <a:pt x="336423" y="115823"/>
                  </a:lnTo>
                  <a:lnTo>
                    <a:pt x="337947" y="115823"/>
                  </a:lnTo>
                  <a:lnTo>
                    <a:pt x="345565" y="114633"/>
                  </a:lnTo>
                  <a:lnTo>
                    <a:pt x="352313" y="111251"/>
                  </a:lnTo>
                  <a:lnTo>
                    <a:pt x="354143" y="109473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9707" y="558291"/>
              <a:ext cx="136525" cy="13665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508760" y="512571"/>
              <a:ext cx="311150" cy="219710"/>
            </a:xfrm>
            <a:custGeom>
              <a:avLst/>
              <a:gdLst/>
              <a:ahLst/>
              <a:cxnLst/>
              <a:rect l="l" t="t" r="r" b="b"/>
              <a:pathLst>
                <a:path w="311150" h="219709">
                  <a:moveTo>
                    <a:pt x="253" y="178308"/>
                  </a:moveTo>
                  <a:lnTo>
                    <a:pt x="0" y="178308"/>
                  </a:lnTo>
                  <a:lnTo>
                    <a:pt x="3048" y="181990"/>
                  </a:lnTo>
                  <a:lnTo>
                    <a:pt x="34960" y="207954"/>
                  </a:lnTo>
                  <a:lnTo>
                    <a:pt x="72643" y="219455"/>
                  </a:lnTo>
                  <a:lnTo>
                    <a:pt x="74040" y="219583"/>
                  </a:lnTo>
                  <a:lnTo>
                    <a:pt x="76581" y="219583"/>
                  </a:lnTo>
                  <a:lnTo>
                    <a:pt x="89161" y="218529"/>
                  </a:lnTo>
                  <a:lnTo>
                    <a:pt x="101409" y="215534"/>
                  </a:lnTo>
                  <a:lnTo>
                    <a:pt x="109045" y="212471"/>
                  </a:lnTo>
                  <a:lnTo>
                    <a:pt x="67818" y="212471"/>
                  </a:lnTo>
                  <a:lnTo>
                    <a:pt x="61976" y="211836"/>
                  </a:lnTo>
                  <a:lnTo>
                    <a:pt x="23368" y="197103"/>
                  </a:lnTo>
                  <a:lnTo>
                    <a:pt x="20193" y="195579"/>
                  </a:lnTo>
                  <a:lnTo>
                    <a:pt x="16383" y="192659"/>
                  </a:lnTo>
                  <a:lnTo>
                    <a:pt x="12700" y="190119"/>
                  </a:lnTo>
                  <a:lnTo>
                    <a:pt x="8381" y="186436"/>
                  </a:lnTo>
                  <a:lnTo>
                    <a:pt x="4190" y="182499"/>
                  </a:lnTo>
                  <a:lnTo>
                    <a:pt x="889" y="178942"/>
                  </a:lnTo>
                  <a:lnTo>
                    <a:pt x="508" y="178435"/>
                  </a:lnTo>
                  <a:lnTo>
                    <a:pt x="253" y="178308"/>
                  </a:lnTo>
                  <a:close/>
                </a:path>
                <a:path w="311150" h="219709">
                  <a:moveTo>
                    <a:pt x="247396" y="0"/>
                  </a:moveTo>
                  <a:lnTo>
                    <a:pt x="242062" y="0"/>
                  </a:lnTo>
                  <a:lnTo>
                    <a:pt x="235503" y="265"/>
                  </a:lnTo>
                  <a:lnTo>
                    <a:pt x="196850" y="19176"/>
                  </a:lnTo>
                  <a:lnTo>
                    <a:pt x="182372" y="62737"/>
                  </a:lnTo>
                  <a:lnTo>
                    <a:pt x="180530" y="71882"/>
                  </a:lnTo>
                  <a:lnTo>
                    <a:pt x="170989" y="117522"/>
                  </a:lnTo>
                  <a:lnTo>
                    <a:pt x="165734" y="135254"/>
                  </a:lnTo>
                  <a:lnTo>
                    <a:pt x="164210" y="141350"/>
                  </a:lnTo>
                  <a:lnTo>
                    <a:pt x="141964" y="179458"/>
                  </a:lnTo>
                  <a:lnTo>
                    <a:pt x="108243" y="204376"/>
                  </a:lnTo>
                  <a:lnTo>
                    <a:pt x="82042" y="212471"/>
                  </a:lnTo>
                  <a:lnTo>
                    <a:pt x="109045" y="212471"/>
                  </a:lnTo>
                  <a:lnTo>
                    <a:pt x="145347" y="186703"/>
                  </a:lnTo>
                  <a:lnTo>
                    <a:pt x="167385" y="146938"/>
                  </a:lnTo>
                  <a:lnTo>
                    <a:pt x="178905" y="94771"/>
                  </a:lnTo>
                  <a:lnTo>
                    <a:pt x="181864" y="77470"/>
                  </a:lnTo>
                  <a:lnTo>
                    <a:pt x="182879" y="71882"/>
                  </a:lnTo>
                  <a:lnTo>
                    <a:pt x="184022" y="66294"/>
                  </a:lnTo>
                  <a:lnTo>
                    <a:pt x="185039" y="60833"/>
                  </a:lnTo>
                  <a:lnTo>
                    <a:pt x="200533" y="20700"/>
                  </a:lnTo>
                  <a:lnTo>
                    <a:pt x="206375" y="15621"/>
                  </a:lnTo>
                  <a:lnTo>
                    <a:pt x="207517" y="14097"/>
                  </a:lnTo>
                  <a:lnTo>
                    <a:pt x="209677" y="13080"/>
                  </a:lnTo>
                  <a:lnTo>
                    <a:pt x="210692" y="12064"/>
                  </a:lnTo>
                  <a:lnTo>
                    <a:pt x="212852" y="11049"/>
                  </a:lnTo>
                  <a:lnTo>
                    <a:pt x="214503" y="10033"/>
                  </a:lnTo>
                  <a:lnTo>
                    <a:pt x="221996" y="7492"/>
                  </a:lnTo>
                  <a:lnTo>
                    <a:pt x="223012" y="6985"/>
                  </a:lnTo>
                  <a:lnTo>
                    <a:pt x="223520" y="6476"/>
                  </a:lnTo>
                  <a:lnTo>
                    <a:pt x="224663" y="6476"/>
                  </a:lnTo>
                  <a:lnTo>
                    <a:pt x="227838" y="5969"/>
                  </a:lnTo>
                  <a:lnTo>
                    <a:pt x="233426" y="4572"/>
                  </a:lnTo>
                  <a:lnTo>
                    <a:pt x="239140" y="3810"/>
                  </a:lnTo>
                  <a:lnTo>
                    <a:pt x="267424" y="3810"/>
                  </a:lnTo>
                  <a:lnTo>
                    <a:pt x="257809" y="1524"/>
                  </a:lnTo>
                  <a:lnTo>
                    <a:pt x="252729" y="508"/>
                  </a:lnTo>
                  <a:lnTo>
                    <a:pt x="247396" y="0"/>
                  </a:lnTo>
                  <a:close/>
                </a:path>
                <a:path w="311150" h="219709">
                  <a:moveTo>
                    <a:pt x="267424" y="3810"/>
                  </a:moveTo>
                  <a:lnTo>
                    <a:pt x="244983" y="3810"/>
                  </a:lnTo>
                  <a:lnTo>
                    <a:pt x="252638" y="4202"/>
                  </a:lnTo>
                  <a:lnTo>
                    <a:pt x="260318" y="5334"/>
                  </a:lnTo>
                  <a:lnTo>
                    <a:pt x="267950" y="7131"/>
                  </a:lnTo>
                  <a:lnTo>
                    <a:pt x="281940" y="11557"/>
                  </a:lnTo>
                  <a:lnTo>
                    <a:pt x="287782" y="14604"/>
                  </a:lnTo>
                  <a:lnTo>
                    <a:pt x="293751" y="17652"/>
                  </a:lnTo>
                  <a:lnTo>
                    <a:pt x="297434" y="19685"/>
                  </a:lnTo>
                  <a:lnTo>
                    <a:pt x="301116" y="22225"/>
                  </a:lnTo>
                  <a:lnTo>
                    <a:pt x="304927" y="24257"/>
                  </a:lnTo>
                  <a:lnTo>
                    <a:pt x="307847" y="26162"/>
                  </a:lnTo>
                  <a:lnTo>
                    <a:pt x="310769" y="28448"/>
                  </a:lnTo>
                  <a:lnTo>
                    <a:pt x="310769" y="27812"/>
                  </a:lnTo>
                  <a:lnTo>
                    <a:pt x="308609" y="26288"/>
                  </a:lnTo>
                  <a:lnTo>
                    <a:pt x="306578" y="24257"/>
                  </a:lnTo>
                  <a:lnTo>
                    <a:pt x="303910" y="22225"/>
                  </a:lnTo>
                  <a:lnTo>
                    <a:pt x="300101" y="19176"/>
                  </a:lnTo>
                  <a:lnTo>
                    <a:pt x="296417" y="17145"/>
                  </a:lnTo>
                  <a:lnTo>
                    <a:pt x="287367" y="11846"/>
                  </a:lnTo>
                  <a:lnTo>
                    <a:pt x="277923" y="7429"/>
                  </a:lnTo>
                  <a:lnTo>
                    <a:pt x="268075" y="3964"/>
                  </a:lnTo>
                  <a:lnTo>
                    <a:pt x="267424" y="3810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37944" y="503427"/>
              <a:ext cx="117927" cy="1188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4126" y="1061719"/>
              <a:ext cx="1700745" cy="363331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637917" y="842009"/>
              <a:ext cx="823594" cy="750570"/>
            </a:xfrm>
            <a:custGeom>
              <a:avLst/>
              <a:gdLst/>
              <a:ahLst/>
              <a:cxnLst/>
              <a:rect l="l" t="t" r="r" b="b"/>
              <a:pathLst>
                <a:path w="823595" h="750569">
                  <a:moveTo>
                    <a:pt x="609345" y="0"/>
                  </a:moveTo>
                  <a:lnTo>
                    <a:pt x="561698" y="2939"/>
                  </a:lnTo>
                  <a:lnTo>
                    <a:pt x="512003" y="11353"/>
                  </a:lnTo>
                  <a:lnTo>
                    <a:pt x="460972" y="24635"/>
                  </a:lnTo>
                  <a:lnTo>
                    <a:pt x="409319" y="42177"/>
                  </a:lnTo>
                  <a:lnTo>
                    <a:pt x="357753" y="63375"/>
                  </a:lnTo>
                  <a:lnTo>
                    <a:pt x="306989" y="87620"/>
                  </a:lnTo>
                  <a:lnTo>
                    <a:pt x="257736" y="114306"/>
                  </a:lnTo>
                  <a:lnTo>
                    <a:pt x="210708" y="142827"/>
                  </a:lnTo>
                  <a:lnTo>
                    <a:pt x="166617" y="172575"/>
                  </a:lnTo>
                  <a:lnTo>
                    <a:pt x="126174" y="202945"/>
                  </a:lnTo>
                  <a:lnTo>
                    <a:pt x="90091" y="233330"/>
                  </a:lnTo>
                  <a:lnTo>
                    <a:pt x="59080" y="263122"/>
                  </a:lnTo>
                  <a:lnTo>
                    <a:pt x="33854" y="291715"/>
                  </a:lnTo>
                  <a:lnTo>
                    <a:pt x="3602" y="342879"/>
                  </a:lnTo>
                  <a:lnTo>
                    <a:pt x="0" y="364236"/>
                  </a:lnTo>
                  <a:lnTo>
                    <a:pt x="5010" y="399186"/>
                  </a:lnTo>
                  <a:lnTo>
                    <a:pt x="16748" y="421719"/>
                  </a:lnTo>
                  <a:lnTo>
                    <a:pt x="33986" y="433798"/>
                  </a:lnTo>
                  <a:lnTo>
                    <a:pt x="55499" y="437388"/>
                  </a:lnTo>
                  <a:lnTo>
                    <a:pt x="97250" y="429887"/>
                  </a:lnTo>
                  <a:lnTo>
                    <a:pt x="141573" y="413385"/>
                  </a:lnTo>
                  <a:lnTo>
                    <a:pt x="182800" y="396882"/>
                  </a:lnTo>
                  <a:lnTo>
                    <a:pt x="215264" y="389382"/>
                  </a:lnTo>
                  <a:lnTo>
                    <a:pt x="222631" y="389382"/>
                  </a:lnTo>
                  <a:lnTo>
                    <a:pt x="228219" y="391540"/>
                  </a:lnTo>
                  <a:lnTo>
                    <a:pt x="231520" y="396494"/>
                  </a:lnTo>
                  <a:lnTo>
                    <a:pt x="234818" y="411707"/>
                  </a:lnTo>
                  <a:lnTo>
                    <a:pt x="229367" y="431876"/>
                  </a:lnTo>
                  <a:lnTo>
                    <a:pt x="217381" y="456164"/>
                  </a:lnTo>
                  <a:lnTo>
                    <a:pt x="201078" y="483733"/>
                  </a:lnTo>
                  <a:lnTo>
                    <a:pt x="182673" y="513746"/>
                  </a:lnTo>
                  <a:lnTo>
                    <a:pt x="164382" y="545364"/>
                  </a:lnTo>
                  <a:lnTo>
                    <a:pt x="148421" y="577751"/>
                  </a:lnTo>
                  <a:lnTo>
                    <a:pt x="137006" y="610069"/>
                  </a:lnTo>
                  <a:lnTo>
                    <a:pt x="132353" y="641479"/>
                  </a:lnTo>
                  <a:lnTo>
                    <a:pt x="136677" y="671145"/>
                  </a:lnTo>
                  <a:lnTo>
                    <a:pt x="181124" y="721892"/>
                  </a:lnTo>
                  <a:lnTo>
                    <a:pt x="225678" y="741299"/>
                  </a:lnTo>
                  <a:lnTo>
                    <a:pt x="270988" y="749889"/>
                  </a:lnTo>
                  <a:lnTo>
                    <a:pt x="286893" y="750442"/>
                  </a:lnTo>
                  <a:lnTo>
                    <a:pt x="323348" y="747814"/>
                  </a:lnTo>
                  <a:lnTo>
                    <a:pt x="361104" y="740168"/>
                  </a:lnTo>
                  <a:lnTo>
                    <a:pt x="399771" y="727860"/>
                  </a:lnTo>
                  <a:lnTo>
                    <a:pt x="438956" y="711247"/>
                  </a:lnTo>
                  <a:lnTo>
                    <a:pt x="478270" y="690685"/>
                  </a:lnTo>
                  <a:lnTo>
                    <a:pt x="517323" y="666531"/>
                  </a:lnTo>
                  <a:lnTo>
                    <a:pt x="555723" y="639142"/>
                  </a:lnTo>
                  <a:lnTo>
                    <a:pt x="593080" y="608874"/>
                  </a:lnTo>
                  <a:lnTo>
                    <a:pt x="629004" y="576084"/>
                  </a:lnTo>
                  <a:lnTo>
                    <a:pt x="663105" y="541129"/>
                  </a:lnTo>
                  <a:lnTo>
                    <a:pt x="694991" y="504364"/>
                  </a:lnTo>
                  <a:lnTo>
                    <a:pt x="724272" y="466147"/>
                  </a:lnTo>
                  <a:lnTo>
                    <a:pt x="750559" y="426835"/>
                  </a:lnTo>
                  <a:lnTo>
                    <a:pt x="773459" y="386783"/>
                  </a:lnTo>
                  <a:lnTo>
                    <a:pt x="792583" y="346348"/>
                  </a:lnTo>
                  <a:lnTo>
                    <a:pt x="807539" y="305888"/>
                  </a:lnTo>
                  <a:lnTo>
                    <a:pt x="817939" y="265758"/>
                  </a:lnTo>
                  <a:lnTo>
                    <a:pt x="823391" y="226316"/>
                  </a:lnTo>
                  <a:lnTo>
                    <a:pt x="823504" y="187917"/>
                  </a:lnTo>
                  <a:lnTo>
                    <a:pt x="817888" y="150919"/>
                  </a:lnTo>
                  <a:lnTo>
                    <a:pt x="787907" y="82550"/>
                  </a:lnTo>
                  <a:lnTo>
                    <a:pt x="753685" y="44844"/>
                  </a:lnTo>
                  <a:lnTo>
                    <a:pt x="711676" y="19224"/>
                  </a:lnTo>
                  <a:lnTo>
                    <a:pt x="663142" y="4629"/>
                  </a:lnTo>
                  <a:lnTo>
                    <a:pt x="60934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43783" y="951864"/>
              <a:ext cx="265176" cy="24701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843784" y="951864"/>
              <a:ext cx="265430" cy="238125"/>
            </a:xfrm>
            <a:custGeom>
              <a:avLst/>
              <a:gdLst/>
              <a:ahLst/>
              <a:cxnLst/>
              <a:rect l="l" t="t" r="r" b="b"/>
              <a:pathLst>
                <a:path w="265430" h="238125">
                  <a:moveTo>
                    <a:pt x="1524" y="138061"/>
                  </a:moveTo>
                  <a:lnTo>
                    <a:pt x="1143" y="136779"/>
                  </a:lnTo>
                  <a:lnTo>
                    <a:pt x="381" y="139319"/>
                  </a:lnTo>
                  <a:lnTo>
                    <a:pt x="1143" y="139319"/>
                  </a:lnTo>
                  <a:lnTo>
                    <a:pt x="1524" y="138061"/>
                  </a:lnTo>
                  <a:close/>
                </a:path>
                <a:path w="265430" h="238125">
                  <a:moveTo>
                    <a:pt x="1524" y="136029"/>
                  </a:moveTo>
                  <a:lnTo>
                    <a:pt x="1143" y="136779"/>
                  </a:lnTo>
                  <a:lnTo>
                    <a:pt x="1524" y="136779"/>
                  </a:lnTo>
                  <a:lnTo>
                    <a:pt x="1524" y="136029"/>
                  </a:lnTo>
                  <a:close/>
                </a:path>
                <a:path w="265430" h="238125">
                  <a:moveTo>
                    <a:pt x="1524" y="135521"/>
                  </a:moveTo>
                  <a:lnTo>
                    <a:pt x="1143" y="135521"/>
                  </a:lnTo>
                  <a:lnTo>
                    <a:pt x="762" y="136779"/>
                  </a:lnTo>
                  <a:lnTo>
                    <a:pt x="1143" y="136779"/>
                  </a:lnTo>
                  <a:lnTo>
                    <a:pt x="1524" y="135521"/>
                  </a:lnTo>
                  <a:close/>
                </a:path>
                <a:path w="265430" h="238125">
                  <a:moveTo>
                    <a:pt x="1778" y="135521"/>
                  </a:moveTo>
                  <a:lnTo>
                    <a:pt x="1587" y="135877"/>
                  </a:lnTo>
                  <a:lnTo>
                    <a:pt x="1778" y="136779"/>
                  </a:lnTo>
                  <a:lnTo>
                    <a:pt x="1778" y="135521"/>
                  </a:lnTo>
                  <a:close/>
                </a:path>
                <a:path w="265430" h="238125">
                  <a:moveTo>
                    <a:pt x="1778" y="132969"/>
                  </a:moveTo>
                  <a:lnTo>
                    <a:pt x="1524" y="134239"/>
                  </a:lnTo>
                  <a:lnTo>
                    <a:pt x="1727" y="133400"/>
                  </a:lnTo>
                  <a:lnTo>
                    <a:pt x="1778" y="132969"/>
                  </a:lnTo>
                  <a:close/>
                </a:path>
                <a:path w="265430" h="238125">
                  <a:moveTo>
                    <a:pt x="1778" y="129743"/>
                  </a:moveTo>
                  <a:lnTo>
                    <a:pt x="1524" y="130429"/>
                  </a:lnTo>
                  <a:lnTo>
                    <a:pt x="1778" y="130429"/>
                  </a:lnTo>
                  <a:lnTo>
                    <a:pt x="1778" y="129743"/>
                  </a:lnTo>
                  <a:close/>
                </a:path>
                <a:path w="265430" h="238125">
                  <a:moveTo>
                    <a:pt x="1981" y="129171"/>
                  </a:moveTo>
                  <a:lnTo>
                    <a:pt x="1778" y="129171"/>
                  </a:lnTo>
                  <a:lnTo>
                    <a:pt x="1778" y="129743"/>
                  </a:lnTo>
                  <a:lnTo>
                    <a:pt x="1981" y="129171"/>
                  </a:lnTo>
                  <a:close/>
                </a:path>
                <a:path w="265430" h="238125">
                  <a:moveTo>
                    <a:pt x="6604" y="98679"/>
                  </a:moveTo>
                  <a:lnTo>
                    <a:pt x="5842" y="98679"/>
                  </a:lnTo>
                  <a:lnTo>
                    <a:pt x="4445" y="101219"/>
                  </a:lnTo>
                  <a:lnTo>
                    <a:pt x="6604" y="98679"/>
                  </a:lnTo>
                  <a:close/>
                </a:path>
                <a:path w="265430" h="238125">
                  <a:moveTo>
                    <a:pt x="9906" y="92329"/>
                  </a:moveTo>
                  <a:lnTo>
                    <a:pt x="7747" y="96139"/>
                  </a:lnTo>
                  <a:lnTo>
                    <a:pt x="6604" y="98679"/>
                  </a:lnTo>
                  <a:lnTo>
                    <a:pt x="9906" y="92329"/>
                  </a:lnTo>
                  <a:close/>
                </a:path>
                <a:path w="265430" h="238125">
                  <a:moveTo>
                    <a:pt x="12903" y="88519"/>
                  </a:moveTo>
                  <a:lnTo>
                    <a:pt x="9906" y="92329"/>
                  </a:lnTo>
                  <a:lnTo>
                    <a:pt x="12065" y="89789"/>
                  </a:lnTo>
                  <a:lnTo>
                    <a:pt x="12903" y="88519"/>
                  </a:lnTo>
                  <a:close/>
                </a:path>
                <a:path w="265430" h="238125">
                  <a:moveTo>
                    <a:pt x="14986" y="85979"/>
                  </a:moveTo>
                  <a:lnTo>
                    <a:pt x="14605" y="85979"/>
                  </a:lnTo>
                  <a:lnTo>
                    <a:pt x="12903" y="88519"/>
                  </a:lnTo>
                  <a:lnTo>
                    <a:pt x="13589" y="88519"/>
                  </a:lnTo>
                  <a:lnTo>
                    <a:pt x="14986" y="85979"/>
                  </a:lnTo>
                  <a:close/>
                </a:path>
                <a:path w="265430" h="238125">
                  <a:moveTo>
                    <a:pt x="17018" y="82169"/>
                  </a:moveTo>
                  <a:lnTo>
                    <a:pt x="16891" y="82169"/>
                  </a:lnTo>
                  <a:lnTo>
                    <a:pt x="16929" y="82384"/>
                  </a:lnTo>
                  <a:lnTo>
                    <a:pt x="17018" y="82169"/>
                  </a:lnTo>
                  <a:close/>
                </a:path>
                <a:path w="265430" h="238125">
                  <a:moveTo>
                    <a:pt x="17145" y="83439"/>
                  </a:moveTo>
                  <a:lnTo>
                    <a:pt x="16929" y="82384"/>
                  </a:lnTo>
                  <a:lnTo>
                    <a:pt x="16510" y="83439"/>
                  </a:lnTo>
                  <a:lnTo>
                    <a:pt x="14224" y="85979"/>
                  </a:lnTo>
                  <a:lnTo>
                    <a:pt x="14605" y="85979"/>
                  </a:lnTo>
                  <a:lnTo>
                    <a:pt x="16891" y="83439"/>
                  </a:lnTo>
                  <a:lnTo>
                    <a:pt x="17145" y="83439"/>
                  </a:lnTo>
                  <a:close/>
                </a:path>
                <a:path w="265430" h="238125">
                  <a:moveTo>
                    <a:pt x="20066" y="165989"/>
                  </a:moveTo>
                  <a:lnTo>
                    <a:pt x="19812" y="165989"/>
                  </a:lnTo>
                  <a:lnTo>
                    <a:pt x="19812" y="167271"/>
                  </a:lnTo>
                  <a:lnTo>
                    <a:pt x="20066" y="167271"/>
                  </a:lnTo>
                  <a:lnTo>
                    <a:pt x="20066" y="165989"/>
                  </a:lnTo>
                  <a:close/>
                </a:path>
                <a:path w="265430" h="238125">
                  <a:moveTo>
                    <a:pt x="20066" y="89789"/>
                  </a:moveTo>
                  <a:lnTo>
                    <a:pt x="19812" y="91071"/>
                  </a:lnTo>
                  <a:lnTo>
                    <a:pt x="18288" y="92329"/>
                  </a:lnTo>
                  <a:lnTo>
                    <a:pt x="17145" y="94869"/>
                  </a:lnTo>
                  <a:lnTo>
                    <a:pt x="18669" y="92329"/>
                  </a:lnTo>
                  <a:lnTo>
                    <a:pt x="17907" y="93611"/>
                  </a:lnTo>
                  <a:lnTo>
                    <a:pt x="18376" y="93281"/>
                  </a:lnTo>
                  <a:lnTo>
                    <a:pt x="19812" y="92329"/>
                  </a:lnTo>
                  <a:lnTo>
                    <a:pt x="20066" y="89789"/>
                  </a:lnTo>
                  <a:close/>
                </a:path>
                <a:path w="265430" h="238125">
                  <a:moveTo>
                    <a:pt x="20129" y="81534"/>
                  </a:moveTo>
                  <a:lnTo>
                    <a:pt x="19431" y="82169"/>
                  </a:lnTo>
                  <a:lnTo>
                    <a:pt x="19812" y="82169"/>
                  </a:lnTo>
                  <a:lnTo>
                    <a:pt x="20129" y="81534"/>
                  </a:lnTo>
                  <a:close/>
                </a:path>
                <a:path w="265430" h="238125">
                  <a:moveTo>
                    <a:pt x="20447" y="80911"/>
                  </a:moveTo>
                  <a:lnTo>
                    <a:pt x="20129" y="81534"/>
                  </a:lnTo>
                  <a:lnTo>
                    <a:pt x="20447" y="81254"/>
                  </a:lnTo>
                  <a:lnTo>
                    <a:pt x="20447" y="80911"/>
                  </a:lnTo>
                  <a:close/>
                </a:path>
                <a:path w="265430" h="238125">
                  <a:moveTo>
                    <a:pt x="20828" y="94043"/>
                  </a:moveTo>
                  <a:lnTo>
                    <a:pt x="19431" y="96139"/>
                  </a:lnTo>
                  <a:lnTo>
                    <a:pt x="17335" y="98869"/>
                  </a:lnTo>
                  <a:lnTo>
                    <a:pt x="18072" y="98056"/>
                  </a:lnTo>
                  <a:lnTo>
                    <a:pt x="20828" y="94869"/>
                  </a:lnTo>
                  <a:lnTo>
                    <a:pt x="20828" y="94043"/>
                  </a:lnTo>
                  <a:close/>
                </a:path>
                <a:path w="265430" h="238125">
                  <a:moveTo>
                    <a:pt x="21297" y="80276"/>
                  </a:moveTo>
                  <a:lnTo>
                    <a:pt x="20828" y="80911"/>
                  </a:lnTo>
                  <a:lnTo>
                    <a:pt x="20447" y="81254"/>
                  </a:lnTo>
                  <a:lnTo>
                    <a:pt x="20447" y="82169"/>
                  </a:lnTo>
                  <a:lnTo>
                    <a:pt x="21297" y="80276"/>
                  </a:lnTo>
                  <a:close/>
                </a:path>
                <a:path w="265430" h="238125">
                  <a:moveTo>
                    <a:pt x="21971" y="92329"/>
                  </a:moveTo>
                  <a:lnTo>
                    <a:pt x="20434" y="93611"/>
                  </a:lnTo>
                  <a:lnTo>
                    <a:pt x="19812" y="94869"/>
                  </a:lnTo>
                  <a:lnTo>
                    <a:pt x="20815" y="93611"/>
                  </a:lnTo>
                  <a:lnTo>
                    <a:pt x="20828" y="94043"/>
                  </a:lnTo>
                  <a:lnTo>
                    <a:pt x="21120" y="93611"/>
                  </a:lnTo>
                  <a:lnTo>
                    <a:pt x="21971" y="92329"/>
                  </a:lnTo>
                  <a:close/>
                </a:path>
                <a:path w="265430" h="238125">
                  <a:moveTo>
                    <a:pt x="22275" y="76060"/>
                  </a:moveTo>
                  <a:lnTo>
                    <a:pt x="21209" y="77089"/>
                  </a:lnTo>
                  <a:lnTo>
                    <a:pt x="20345" y="78930"/>
                  </a:lnTo>
                  <a:lnTo>
                    <a:pt x="22098" y="76644"/>
                  </a:lnTo>
                  <a:lnTo>
                    <a:pt x="22275" y="76060"/>
                  </a:lnTo>
                  <a:close/>
                </a:path>
                <a:path w="265430" h="238125">
                  <a:moveTo>
                    <a:pt x="22352" y="82169"/>
                  </a:moveTo>
                  <a:lnTo>
                    <a:pt x="21971" y="80911"/>
                  </a:lnTo>
                  <a:lnTo>
                    <a:pt x="21590" y="82169"/>
                  </a:lnTo>
                  <a:lnTo>
                    <a:pt x="21209" y="82169"/>
                  </a:lnTo>
                  <a:lnTo>
                    <a:pt x="21590" y="80911"/>
                  </a:lnTo>
                  <a:lnTo>
                    <a:pt x="20828" y="82169"/>
                  </a:lnTo>
                  <a:lnTo>
                    <a:pt x="20828" y="83439"/>
                  </a:lnTo>
                  <a:lnTo>
                    <a:pt x="22352" y="82169"/>
                  </a:lnTo>
                  <a:close/>
                </a:path>
                <a:path w="265430" h="238125">
                  <a:moveTo>
                    <a:pt x="22504" y="76123"/>
                  </a:moveTo>
                  <a:lnTo>
                    <a:pt x="22098" y="76644"/>
                  </a:lnTo>
                  <a:lnTo>
                    <a:pt x="21971" y="77089"/>
                  </a:lnTo>
                  <a:lnTo>
                    <a:pt x="22504" y="76123"/>
                  </a:lnTo>
                  <a:close/>
                </a:path>
                <a:path w="265430" h="238125">
                  <a:moveTo>
                    <a:pt x="22910" y="75450"/>
                  </a:moveTo>
                  <a:lnTo>
                    <a:pt x="22504" y="76123"/>
                  </a:lnTo>
                  <a:lnTo>
                    <a:pt x="22733" y="75819"/>
                  </a:lnTo>
                  <a:lnTo>
                    <a:pt x="22910" y="75450"/>
                  </a:lnTo>
                  <a:close/>
                </a:path>
                <a:path w="265430" h="238125">
                  <a:moveTo>
                    <a:pt x="23012" y="86296"/>
                  </a:moveTo>
                  <a:lnTo>
                    <a:pt x="21971" y="87261"/>
                  </a:lnTo>
                  <a:lnTo>
                    <a:pt x="21209" y="88519"/>
                  </a:lnTo>
                  <a:lnTo>
                    <a:pt x="20066" y="89789"/>
                  </a:lnTo>
                  <a:lnTo>
                    <a:pt x="21590" y="88519"/>
                  </a:lnTo>
                  <a:lnTo>
                    <a:pt x="22352" y="88519"/>
                  </a:lnTo>
                  <a:lnTo>
                    <a:pt x="23012" y="86296"/>
                  </a:lnTo>
                  <a:close/>
                </a:path>
                <a:path w="265430" h="238125">
                  <a:moveTo>
                    <a:pt x="23241" y="75133"/>
                  </a:moveTo>
                  <a:lnTo>
                    <a:pt x="22948" y="75412"/>
                  </a:lnTo>
                  <a:lnTo>
                    <a:pt x="22733" y="75819"/>
                  </a:lnTo>
                  <a:lnTo>
                    <a:pt x="23114" y="75819"/>
                  </a:lnTo>
                  <a:lnTo>
                    <a:pt x="23241" y="75133"/>
                  </a:lnTo>
                  <a:close/>
                </a:path>
                <a:path w="265430" h="238125">
                  <a:moveTo>
                    <a:pt x="23368" y="85979"/>
                  </a:moveTo>
                  <a:lnTo>
                    <a:pt x="23114" y="85979"/>
                  </a:lnTo>
                  <a:lnTo>
                    <a:pt x="23012" y="86296"/>
                  </a:lnTo>
                  <a:lnTo>
                    <a:pt x="23368" y="85979"/>
                  </a:lnTo>
                  <a:close/>
                </a:path>
                <a:path w="265430" h="238125">
                  <a:moveTo>
                    <a:pt x="23368" y="74561"/>
                  </a:moveTo>
                  <a:lnTo>
                    <a:pt x="22352" y="75819"/>
                  </a:lnTo>
                  <a:lnTo>
                    <a:pt x="22275" y="76060"/>
                  </a:lnTo>
                  <a:lnTo>
                    <a:pt x="22821" y="75539"/>
                  </a:lnTo>
                  <a:lnTo>
                    <a:pt x="23368" y="74561"/>
                  </a:lnTo>
                  <a:close/>
                </a:path>
                <a:path w="265430" h="238125">
                  <a:moveTo>
                    <a:pt x="23368" y="74561"/>
                  </a:moveTo>
                  <a:lnTo>
                    <a:pt x="22910" y="75450"/>
                  </a:lnTo>
                  <a:lnTo>
                    <a:pt x="23329" y="74739"/>
                  </a:lnTo>
                  <a:lnTo>
                    <a:pt x="23368" y="74561"/>
                  </a:lnTo>
                  <a:close/>
                </a:path>
                <a:path w="265430" h="238125">
                  <a:moveTo>
                    <a:pt x="24511" y="116471"/>
                  </a:moveTo>
                  <a:lnTo>
                    <a:pt x="24130" y="117729"/>
                  </a:lnTo>
                  <a:lnTo>
                    <a:pt x="24511" y="117729"/>
                  </a:lnTo>
                  <a:lnTo>
                    <a:pt x="24511" y="116471"/>
                  </a:lnTo>
                  <a:close/>
                </a:path>
                <a:path w="265430" h="238125">
                  <a:moveTo>
                    <a:pt x="24511" y="84721"/>
                  </a:moveTo>
                  <a:lnTo>
                    <a:pt x="23368" y="84721"/>
                  </a:lnTo>
                  <a:lnTo>
                    <a:pt x="23368" y="85979"/>
                  </a:lnTo>
                  <a:lnTo>
                    <a:pt x="23749" y="85979"/>
                  </a:lnTo>
                  <a:lnTo>
                    <a:pt x="24511" y="84721"/>
                  </a:lnTo>
                  <a:close/>
                </a:path>
                <a:path w="265430" h="238125">
                  <a:moveTo>
                    <a:pt x="24688" y="112661"/>
                  </a:moveTo>
                  <a:lnTo>
                    <a:pt x="24511" y="112661"/>
                  </a:lnTo>
                  <a:lnTo>
                    <a:pt x="24130" y="113919"/>
                  </a:lnTo>
                  <a:lnTo>
                    <a:pt x="24511" y="113080"/>
                  </a:lnTo>
                  <a:lnTo>
                    <a:pt x="24688" y="112661"/>
                  </a:lnTo>
                  <a:close/>
                </a:path>
                <a:path w="265430" h="238125">
                  <a:moveTo>
                    <a:pt x="24892" y="89789"/>
                  </a:moveTo>
                  <a:lnTo>
                    <a:pt x="23749" y="89789"/>
                  </a:lnTo>
                  <a:lnTo>
                    <a:pt x="21971" y="92329"/>
                  </a:lnTo>
                  <a:lnTo>
                    <a:pt x="24892" y="89789"/>
                  </a:lnTo>
                  <a:close/>
                </a:path>
                <a:path w="265430" h="238125">
                  <a:moveTo>
                    <a:pt x="25273" y="111379"/>
                  </a:moveTo>
                  <a:lnTo>
                    <a:pt x="24892" y="111379"/>
                  </a:lnTo>
                  <a:lnTo>
                    <a:pt x="24130" y="112661"/>
                  </a:lnTo>
                  <a:lnTo>
                    <a:pt x="25273" y="111379"/>
                  </a:lnTo>
                  <a:close/>
                </a:path>
                <a:path w="265430" h="238125">
                  <a:moveTo>
                    <a:pt x="26670" y="80911"/>
                  </a:moveTo>
                  <a:lnTo>
                    <a:pt x="26289" y="79629"/>
                  </a:lnTo>
                  <a:lnTo>
                    <a:pt x="25654" y="80911"/>
                  </a:lnTo>
                  <a:lnTo>
                    <a:pt x="25908" y="80911"/>
                  </a:lnTo>
                  <a:lnTo>
                    <a:pt x="25908" y="82169"/>
                  </a:lnTo>
                  <a:lnTo>
                    <a:pt x="26670" y="80911"/>
                  </a:lnTo>
                  <a:close/>
                </a:path>
                <a:path w="265430" h="238125">
                  <a:moveTo>
                    <a:pt x="26860" y="81534"/>
                  </a:moveTo>
                  <a:lnTo>
                    <a:pt x="25908" y="82169"/>
                  </a:lnTo>
                  <a:lnTo>
                    <a:pt x="24511" y="84721"/>
                  </a:lnTo>
                  <a:lnTo>
                    <a:pt x="25654" y="83439"/>
                  </a:lnTo>
                  <a:lnTo>
                    <a:pt x="26289" y="82169"/>
                  </a:lnTo>
                  <a:lnTo>
                    <a:pt x="26860" y="81534"/>
                  </a:lnTo>
                  <a:close/>
                </a:path>
                <a:path w="265430" h="238125">
                  <a:moveTo>
                    <a:pt x="27051" y="68211"/>
                  </a:moveTo>
                  <a:lnTo>
                    <a:pt x="26670" y="68211"/>
                  </a:lnTo>
                  <a:lnTo>
                    <a:pt x="26670" y="69049"/>
                  </a:lnTo>
                  <a:lnTo>
                    <a:pt x="27051" y="68630"/>
                  </a:lnTo>
                  <a:lnTo>
                    <a:pt x="27051" y="68211"/>
                  </a:lnTo>
                  <a:close/>
                </a:path>
                <a:path w="265430" h="238125">
                  <a:moveTo>
                    <a:pt x="28714" y="71539"/>
                  </a:moveTo>
                  <a:lnTo>
                    <a:pt x="28194" y="72021"/>
                  </a:lnTo>
                  <a:lnTo>
                    <a:pt x="28575" y="72021"/>
                  </a:lnTo>
                  <a:lnTo>
                    <a:pt x="28714" y="71539"/>
                  </a:lnTo>
                  <a:close/>
                </a:path>
                <a:path w="265430" h="238125">
                  <a:moveTo>
                    <a:pt x="29591" y="70739"/>
                  </a:moveTo>
                  <a:lnTo>
                    <a:pt x="28956" y="70739"/>
                  </a:lnTo>
                  <a:lnTo>
                    <a:pt x="28714" y="71539"/>
                  </a:lnTo>
                  <a:lnTo>
                    <a:pt x="29591" y="70739"/>
                  </a:lnTo>
                  <a:close/>
                </a:path>
                <a:path w="265430" h="238125">
                  <a:moveTo>
                    <a:pt x="33147" y="66929"/>
                  </a:moveTo>
                  <a:lnTo>
                    <a:pt x="32893" y="66929"/>
                  </a:lnTo>
                  <a:lnTo>
                    <a:pt x="32499" y="67576"/>
                  </a:lnTo>
                  <a:lnTo>
                    <a:pt x="33147" y="66929"/>
                  </a:lnTo>
                  <a:close/>
                </a:path>
                <a:path w="265430" h="238125">
                  <a:moveTo>
                    <a:pt x="34036" y="134239"/>
                  </a:moveTo>
                  <a:lnTo>
                    <a:pt x="33655" y="134239"/>
                  </a:lnTo>
                  <a:lnTo>
                    <a:pt x="33655" y="135521"/>
                  </a:lnTo>
                  <a:lnTo>
                    <a:pt x="34036" y="134239"/>
                  </a:lnTo>
                  <a:close/>
                </a:path>
                <a:path w="265430" h="238125">
                  <a:moveTo>
                    <a:pt x="34290" y="64084"/>
                  </a:moveTo>
                  <a:lnTo>
                    <a:pt x="34036" y="64389"/>
                  </a:lnTo>
                  <a:lnTo>
                    <a:pt x="34290" y="64084"/>
                  </a:lnTo>
                  <a:close/>
                </a:path>
                <a:path w="265430" h="238125">
                  <a:moveTo>
                    <a:pt x="38354" y="72021"/>
                  </a:moveTo>
                  <a:lnTo>
                    <a:pt x="38100" y="72021"/>
                  </a:lnTo>
                  <a:lnTo>
                    <a:pt x="37338" y="73279"/>
                  </a:lnTo>
                  <a:lnTo>
                    <a:pt x="38354" y="72021"/>
                  </a:lnTo>
                  <a:close/>
                </a:path>
                <a:path w="265430" h="238125">
                  <a:moveTo>
                    <a:pt x="41021" y="120269"/>
                  </a:moveTo>
                  <a:lnTo>
                    <a:pt x="40386" y="121119"/>
                  </a:lnTo>
                  <a:lnTo>
                    <a:pt x="40259" y="121539"/>
                  </a:lnTo>
                  <a:lnTo>
                    <a:pt x="41021" y="121539"/>
                  </a:lnTo>
                  <a:lnTo>
                    <a:pt x="41021" y="120269"/>
                  </a:lnTo>
                  <a:close/>
                </a:path>
                <a:path w="265430" h="238125">
                  <a:moveTo>
                    <a:pt x="42519" y="120586"/>
                  </a:moveTo>
                  <a:lnTo>
                    <a:pt x="40640" y="122821"/>
                  </a:lnTo>
                  <a:lnTo>
                    <a:pt x="39624" y="124510"/>
                  </a:lnTo>
                  <a:lnTo>
                    <a:pt x="40246" y="124091"/>
                  </a:lnTo>
                  <a:lnTo>
                    <a:pt x="42519" y="120586"/>
                  </a:lnTo>
                  <a:close/>
                </a:path>
                <a:path w="265430" h="238125">
                  <a:moveTo>
                    <a:pt x="43561" y="119011"/>
                  </a:moveTo>
                  <a:lnTo>
                    <a:pt x="42519" y="120586"/>
                  </a:lnTo>
                  <a:lnTo>
                    <a:pt x="42799" y="120269"/>
                  </a:lnTo>
                  <a:lnTo>
                    <a:pt x="43561" y="119011"/>
                  </a:lnTo>
                  <a:close/>
                </a:path>
                <a:path w="265430" h="238125">
                  <a:moveTo>
                    <a:pt x="43942" y="55689"/>
                  </a:moveTo>
                  <a:lnTo>
                    <a:pt x="43789" y="55753"/>
                  </a:lnTo>
                  <a:lnTo>
                    <a:pt x="43942" y="55689"/>
                  </a:lnTo>
                  <a:close/>
                </a:path>
                <a:path w="265430" h="238125">
                  <a:moveTo>
                    <a:pt x="44831" y="64770"/>
                  </a:moveTo>
                  <a:lnTo>
                    <a:pt x="44450" y="64770"/>
                  </a:lnTo>
                  <a:lnTo>
                    <a:pt x="44450" y="64922"/>
                  </a:lnTo>
                  <a:lnTo>
                    <a:pt x="44831" y="64770"/>
                  </a:lnTo>
                  <a:close/>
                </a:path>
                <a:path w="265430" h="238125">
                  <a:moveTo>
                    <a:pt x="47371" y="52425"/>
                  </a:moveTo>
                  <a:close/>
                </a:path>
                <a:path w="265430" h="238125">
                  <a:moveTo>
                    <a:pt x="48260" y="116471"/>
                  </a:moveTo>
                  <a:lnTo>
                    <a:pt x="47879" y="117729"/>
                  </a:lnTo>
                  <a:lnTo>
                    <a:pt x="48260" y="117729"/>
                  </a:lnTo>
                  <a:lnTo>
                    <a:pt x="48260" y="116471"/>
                  </a:lnTo>
                  <a:close/>
                </a:path>
                <a:path w="265430" h="238125">
                  <a:moveTo>
                    <a:pt x="49403" y="51701"/>
                  </a:moveTo>
                  <a:lnTo>
                    <a:pt x="49009" y="51701"/>
                  </a:lnTo>
                  <a:lnTo>
                    <a:pt x="47866" y="52971"/>
                  </a:lnTo>
                  <a:lnTo>
                    <a:pt x="49403" y="51943"/>
                  </a:lnTo>
                  <a:lnTo>
                    <a:pt x="49403" y="51701"/>
                  </a:lnTo>
                  <a:close/>
                </a:path>
                <a:path w="265430" h="238125">
                  <a:moveTo>
                    <a:pt x="51600" y="50419"/>
                  </a:moveTo>
                  <a:lnTo>
                    <a:pt x="51181" y="50419"/>
                  </a:lnTo>
                  <a:lnTo>
                    <a:pt x="49403" y="51701"/>
                  </a:lnTo>
                  <a:lnTo>
                    <a:pt x="49771" y="51701"/>
                  </a:lnTo>
                  <a:lnTo>
                    <a:pt x="51600" y="50419"/>
                  </a:lnTo>
                  <a:close/>
                </a:path>
                <a:path w="265430" h="238125">
                  <a:moveTo>
                    <a:pt x="53365" y="49187"/>
                  </a:moveTo>
                  <a:lnTo>
                    <a:pt x="51600" y="50419"/>
                  </a:lnTo>
                  <a:lnTo>
                    <a:pt x="51943" y="50419"/>
                  </a:lnTo>
                  <a:lnTo>
                    <a:pt x="52908" y="49733"/>
                  </a:lnTo>
                  <a:lnTo>
                    <a:pt x="53365" y="49187"/>
                  </a:lnTo>
                  <a:close/>
                </a:path>
                <a:path w="265430" h="238125">
                  <a:moveTo>
                    <a:pt x="54864" y="46621"/>
                  </a:moveTo>
                  <a:lnTo>
                    <a:pt x="53721" y="47879"/>
                  </a:lnTo>
                  <a:lnTo>
                    <a:pt x="54483" y="47879"/>
                  </a:lnTo>
                  <a:lnTo>
                    <a:pt x="54864" y="46621"/>
                  </a:lnTo>
                  <a:close/>
                </a:path>
                <a:path w="265430" h="238125">
                  <a:moveTo>
                    <a:pt x="55245" y="47879"/>
                  </a:moveTo>
                  <a:lnTo>
                    <a:pt x="54483" y="47879"/>
                  </a:lnTo>
                  <a:lnTo>
                    <a:pt x="53365" y="49187"/>
                  </a:lnTo>
                  <a:lnTo>
                    <a:pt x="55245" y="47879"/>
                  </a:lnTo>
                  <a:close/>
                </a:path>
                <a:path w="265430" h="238125">
                  <a:moveTo>
                    <a:pt x="55626" y="46621"/>
                  </a:moveTo>
                  <a:lnTo>
                    <a:pt x="54483" y="47879"/>
                  </a:lnTo>
                  <a:lnTo>
                    <a:pt x="55626" y="46926"/>
                  </a:lnTo>
                  <a:lnTo>
                    <a:pt x="55626" y="46621"/>
                  </a:lnTo>
                  <a:close/>
                </a:path>
                <a:path w="265430" h="238125">
                  <a:moveTo>
                    <a:pt x="55626" y="45999"/>
                  </a:moveTo>
                  <a:lnTo>
                    <a:pt x="54978" y="46418"/>
                  </a:lnTo>
                  <a:lnTo>
                    <a:pt x="54864" y="46621"/>
                  </a:lnTo>
                  <a:lnTo>
                    <a:pt x="55626" y="46621"/>
                  </a:lnTo>
                  <a:lnTo>
                    <a:pt x="55626" y="45999"/>
                  </a:lnTo>
                  <a:close/>
                </a:path>
                <a:path w="265430" h="238125">
                  <a:moveTo>
                    <a:pt x="56007" y="46621"/>
                  </a:moveTo>
                  <a:lnTo>
                    <a:pt x="55626" y="46926"/>
                  </a:lnTo>
                  <a:lnTo>
                    <a:pt x="55626" y="47879"/>
                  </a:lnTo>
                  <a:lnTo>
                    <a:pt x="56007" y="46621"/>
                  </a:lnTo>
                  <a:close/>
                </a:path>
                <a:path w="265430" h="238125">
                  <a:moveTo>
                    <a:pt x="56629" y="41541"/>
                  </a:moveTo>
                  <a:lnTo>
                    <a:pt x="55245" y="42811"/>
                  </a:lnTo>
                  <a:lnTo>
                    <a:pt x="55626" y="42811"/>
                  </a:lnTo>
                  <a:lnTo>
                    <a:pt x="56629" y="41541"/>
                  </a:lnTo>
                  <a:close/>
                </a:path>
                <a:path w="265430" h="238125">
                  <a:moveTo>
                    <a:pt x="59944" y="42811"/>
                  </a:moveTo>
                  <a:lnTo>
                    <a:pt x="59690" y="42811"/>
                  </a:lnTo>
                  <a:lnTo>
                    <a:pt x="58928" y="44069"/>
                  </a:lnTo>
                  <a:lnTo>
                    <a:pt x="59690" y="44069"/>
                  </a:lnTo>
                  <a:lnTo>
                    <a:pt x="59944" y="42811"/>
                  </a:lnTo>
                  <a:close/>
                </a:path>
                <a:path w="265430" h="238125">
                  <a:moveTo>
                    <a:pt x="62484" y="51701"/>
                  </a:moveTo>
                  <a:lnTo>
                    <a:pt x="60312" y="54241"/>
                  </a:lnTo>
                  <a:lnTo>
                    <a:pt x="62217" y="52971"/>
                  </a:lnTo>
                  <a:lnTo>
                    <a:pt x="62484" y="51701"/>
                  </a:lnTo>
                  <a:close/>
                </a:path>
                <a:path w="265430" h="238125">
                  <a:moveTo>
                    <a:pt x="63309" y="41935"/>
                  </a:moveTo>
                  <a:lnTo>
                    <a:pt x="60883" y="43383"/>
                  </a:lnTo>
                  <a:lnTo>
                    <a:pt x="59220" y="45046"/>
                  </a:lnTo>
                  <a:lnTo>
                    <a:pt x="61468" y="44069"/>
                  </a:lnTo>
                  <a:lnTo>
                    <a:pt x="63309" y="41935"/>
                  </a:lnTo>
                  <a:close/>
                </a:path>
                <a:path w="265430" h="238125">
                  <a:moveTo>
                    <a:pt x="63995" y="41541"/>
                  </a:moveTo>
                  <a:lnTo>
                    <a:pt x="63398" y="41833"/>
                  </a:lnTo>
                  <a:lnTo>
                    <a:pt x="63995" y="41541"/>
                  </a:lnTo>
                  <a:close/>
                </a:path>
                <a:path w="265430" h="238125">
                  <a:moveTo>
                    <a:pt x="66294" y="108204"/>
                  </a:moveTo>
                  <a:lnTo>
                    <a:pt x="64008" y="109728"/>
                  </a:lnTo>
                  <a:lnTo>
                    <a:pt x="66294" y="109728"/>
                  </a:lnTo>
                  <a:lnTo>
                    <a:pt x="66294" y="108204"/>
                  </a:lnTo>
                  <a:close/>
                </a:path>
                <a:path w="265430" h="238125">
                  <a:moveTo>
                    <a:pt x="68834" y="42811"/>
                  </a:moveTo>
                  <a:lnTo>
                    <a:pt x="68453" y="43078"/>
                  </a:lnTo>
                  <a:lnTo>
                    <a:pt x="68834" y="42811"/>
                  </a:lnTo>
                  <a:close/>
                </a:path>
                <a:path w="265430" h="238125">
                  <a:moveTo>
                    <a:pt x="69088" y="42811"/>
                  </a:moveTo>
                  <a:lnTo>
                    <a:pt x="68453" y="44069"/>
                  </a:lnTo>
                  <a:lnTo>
                    <a:pt x="69088" y="43700"/>
                  </a:lnTo>
                  <a:lnTo>
                    <a:pt x="69088" y="42811"/>
                  </a:lnTo>
                  <a:close/>
                </a:path>
                <a:path w="265430" h="238125">
                  <a:moveTo>
                    <a:pt x="69850" y="96139"/>
                  </a:moveTo>
                  <a:lnTo>
                    <a:pt x="69646" y="95504"/>
                  </a:lnTo>
                  <a:lnTo>
                    <a:pt x="69469" y="96139"/>
                  </a:lnTo>
                  <a:lnTo>
                    <a:pt x="69850" y="96139"/>
                  </a:lnTo>
                  <a:close/>
                </a:path>
                <a:path w="265430" h="238125">
                  <a:moveTo>
                    <a:pt x="70866" y="105156"/>
                  </a:moveTo>
                  <a:lnTo>
                    <a:pt x="68707" y="105156"/>
                  </a:lnTo>
                  <a:lnTo>
                    <a:pt x="64008" y="106680"/>
                  </a:lnTo>
                  <a:lnTo>
                    <a:pt x="64008" y="108204"/>
                  </a:lnTo>
                  <a:lnTo>
                    <a:pt x="66294" y="108204"/>
                  </a:lnTo>
                  <a:lnTo>
                    <a:pt x="70866" y="105156"/>
                  </a:lnTo>
                  <a:close/>
                </a:path>
                <a:path w="265430" h="238125">
                  <a:moveTo>
                    <a:pt x="71361" y="93611"/>
                  </a:moveTo>
                  <a:lnTo>
                    <a:pt x="70612" y="94234"/>
                  </a:lnTo>
                  <a:lnTo>
                    <a:pt x="70231" y="94869"/>
                  </a:lnTo>
                  <a:lnTo>
                    <a:pt x="70612" y="94869"/>
                  </a:lnTo>
                  <a:lnTo>
                    <a:pt x="71361" y="93611"/>
                  </a:lnTo>
                  <a:close/>
                </a:path>
                <a:path w="265430" h="238125">
                  <a:moveTo>
                    <a:pt x="71716" y="41224"/>
                  </a:moveTo>
                  <a:lnTo>
                    <a:pt x="71361" y="41541"/>
                  </a:lnTo>
                  <a:lnTo>
                    <a:pt x="71615" y="41541"/>
                  </a:lnTo>
                  <a:lnTo>
                    <a:pt x="71716" y="41224"/>
                  </a:lnTo>
                  <a:close/>
                </a:path>
                <a:path w="265430" h="238125">
                  <a:moveTo>
                    <a:pt x="71970" y="40995"/>
                  </a:moveTo>
                  <a:lnTo>
                    <a:pt x="71767" y="41059"/>
                  </a:lnTo>
                  <a:lnTo>
                    <a:pt x="71716" y="41224"/>
                  </a:lnTo>
                  <a:lnTo>
                    <a:pt x="71970" y="40995"/>
                  </a:lnTo>
                  <a:close/>
                </a:path>
                <a:path w="265430" h="238125">
                  <a:moveTo>
                    <a:pt x="73152" y="102235"/>
                  </a:moveTo>
                  <a:lnTo>
                    <a:pt x="70866" y="100584"/>
                  </a:lnTo>
                  <a:lnTo>
                    <a:pt x="70866" y="102235"/>
                  </a:lnTo>
                  <a:lnTo>
                    <a:pt x="68707" y="105156"/>
                  </a:lnTo>
                  <a:lnTo>
                    <a:pt x="70866" y="103632"/>
                  </a:lnTo>
                  <a:lnTo>
                    <a:pt x="73152" y="102235"/>
                  </a:lnTo>
                  <a:close/>
                </a:path>
                <a:path w="265430" h="238125">
                  <a:moveTo>
                    <a:pt x="73152" y="27432"/>
                  </a:moveTo>
                  <a:lnTo>
                    <a:pt x="67437" y="31369"/>
                  </a:lnTo>
                  <a:lnTo>
                    <a:pt x="68554" y="32626"/>
                  </a:lnTo>
                  <a:lnTo>
                    <a:pt x="73152" y="27432"/>
                  </a:lnTo>
                  <a:close/>
                </a:path>
                <a:path w="265430" h="238125">
                  <a:moveTo>
                    <a:pt x="73723" y="34556"/>
                  </a:moveTo>
                  <a:lnTo>
                    <a:pt x="73304" y="34823"/>
                  </a:lnTo>
                  <a:lnTo>
                    <a:pt x="73533" y="35179"/>
                  </a:lnTo>
                  <a:lnTo>
                    <a:pt x="73723" y="34556"/>
                  </a:lnTo>
                  <a:close/>
                </a:path>
                <a:path w="265430" h="238125">
                  <a:moveTo>
                    <a:pt x="73914" y="35179"/>
                  </a:moveTo>
                  <a:lnTo>
                    <a:pt x="73533" y="35179"/>
                  </a:lnTo>
                  <a:lnTo>
                    <a:pt x="73152" y="35179"/>
                  </a:lnTo>
                  <a:lnTo>
                    <a:pt x="72390" y="36461"/>
                  </a:lnTo>
                  <a:lnTo>
                    <a:pt x="73914" y="35179"/>
                  </a:lnTo>
                  <a:close/>
                </a:path>
                <a:path w="265430" h="238125">
                  <a:moveTo>
                    <a:pt x="73914" y="33921"/>
                  </a:moveTo>
                  <a:lnTo>
                    <a:pt x="72771" y="33921"/>
                  </a:lnTo>
                  <a:lnTo>
                    <a:pt x="72936" y="34188"/>
                  </a:lnTo>
                  <a:lnTo>
                    <a:pt x="73914" y="33921"/>
                  </a:lnTo>
                  <a:close/>
                </a:path>
                <a:path w="265430" h="238125">
                  <a:moveTo>
                    <a:pt x="76454" y="38265"/>
                  </a:moveTo>
                  <a:lnTo>
                    <a:pt x="75996" y="38481"/>
                  </a:lnTo>
                  <a:lnTo>
                    <a:pt x="75615" y="39116"/>
                  </a:lnTo>
                  <a:lnTo>
                    <a:pt x="76339" y="38481"/>
                  </a:lnTo>
                  <a:lnTo>
                    <a:pt x="76454" y="38265"/>
                  </a:lnTo>
                  <a:close/>
                </a:path>
                <a:path w="265430" h="238125">
                  <a:moveTo>
                    <a:pt x="77063" y="37973"/>
                  </a:moveTo>
                  <a:lnTo>
                    <a:pt x="76746" y="38125"/>
                  </a:lnTo>
                  <a:lnTo>
                    <a:pt x="76454" y="38392"/>
                  </a:lnTo>
                  <a:lnTo>
                    <a:pt x="76454" y="38989"/>
                  </a:lnTo>
                  <a:lnTo>
                    <a:pt x="77063" y="37973"/>
                  </a:lnTo>
                  <a:close/>
                </a:path>
                <a:path w="265430" h="238125">
                  <a:moveTo>
                    <a:pt x="78701" y="29845"/>
                  </a:moveTo>
                  <a:lnTo>
                    <a:pt x="78397" y="30073"/>
                  </a:lnTo>
                  <a:lnTo>
                    <a:pt x="78435" y="30264"/>
                  </a:lnTo>
                  <a:lnTo>
                    <a:pt x="78701" y="29845"/>
                  </a:lnTo>
                  <a:close/>
                </a:path>
                <a:path w="265430" h="238125">
                  <a:moveTo>
                    <a:pt x="97663" y="72974"/>
                  </a:moveTo>
                  <a:lnTo>
                    <a:pt x="97282" y="73279"/>
                  </a:lnTo>
                  <a:lnTo>
                    <a:pt x="97663" y="73279"/>
                  </a:lnTo>
                  <a:lnTo>
                    <a:pt x="97663" y="72974"/>
                  </a:lnTo>
                  <a:close/>
                </a:path>
                <a:path w="265430" h="238125">
                  <a:moveTo>
                    <a:pt x="110858" y="60591"/>
                  </a:moveTo>
                  <a:lnTo>
                    <a:pt x="110299" y="61214"/>
                  </a:lnTo>
                  <a:lnTo>
                    <a:pt x="110109" y="61861"/>
                  </a:lnTo>
                  <a:lnTo>
                    <a:pt x="110858" y="60591"/>
                  </a:lnTo>
                  <a:close/>
                </a:path>
                <a:path w="265430" h="238125">
                  <a:moveTo>
                    <a:pt x="111887" y="12319"/>
                  </a:moveTo>
                  <a:lnTo>
                    <a:pt x="111506" y="12319"/>
                  </a:lnTo>
                  <a:lnTo>
                    <a:pt x="111163" y="12750"/>
                  </a:lnTo>
                  <a:lnTo>
                    <a:pt x="111887" y="12319"/>
                  </a:lnTo>
                  <a:close/>
                </a:path>
                <a:path w="265430" h="238125">
                  <a:moveTo>
                    <a:pt x="113030" y="61861"/>
                  </a:moveTo>
                  <a:lnTo>
                    <a:pt x="112268" y="61861"/>
                  </a:lnTo>
                  <a:lnTo>
                    <a:pt x="112268" y="62699"/>
                  </a:lnTo>
                  <a:lnTo>
                    <a:pt x="113030" y="61861"/>
                  </a:lnTo>
                  <a:close/>
                </a:path>
                <a:path w="265430" h="238125">
                  <a:moveTo>
                    <a:pt x="115836" y="208953"/>
                  </a:moveTo>
                  <a:lnTo>
                    <a:pt x="115570" y="209042"/>
                  </a:lnTo>
                  <a:lnTo>
                    <a:pt x="115570" y="209169"/>
                  </a:lnTo>
                  <a:lnTo>
                    <a:pt x="115836" y="208953"/>
                  </a:lnTo>
                  <a:close/>
                </a:path>
                <a:path w="265430" h="238125">
                  <a:moveTo>
                    <a:pt x="115951" y="63119"/>
                  </a:moveTo>
                  <a:lnTo>
                    <a:pt x="115824" y="62915"/>
                  </a:lnTo>
                  <a:lnTo>
                    <a:pt x="115570" y="63119"/>
                  </a:lnTo>
                  <a:lnTo>
                    <a:pt x="115951" y="63119"/>
                  </a:lnTo>
                  <a:close/>
                </a:path>
                <a:path w="265430" h="238125">
                  <a:moveTo>
                    <a:pt x="115951" y="61861"/>
                  </a:moveTo>
                  <a:lnTo>
                    <a:pt x="115189" y="61861"/>
                  </a:lnTo>
                  <a:lnTo>
                    <a:pt x="115824" y="62915"/>
                  </a:lnTo>
                  <a:lnTo>
                    <a:pt x="115951" y="61861"/>
                  </a:lnTo>
                  <a:close/>
                </a:path>
                <a:path w="265430" h="238125">
                  <a:moveTo>
                    <a:pt x="117348" y="61861"/>
                  </a:moveTo>
                  <a:lnTo>
                    <a:pt x="117094" y="61861"/>
                  </a:lnTo>
                  <a:lnTo>
                    <a:pt x="116078" y="62699"/>
                  </a:lnTo>
                  <a:lnTo>
                    <a:pt x="115951" y="63119"/>
                  </a:lnTo>
                  <a:lnTo>
                    <a:pt x="117094" y="63119"/>
                  </a:lnTo>
                  <a:lnTo>
                    <a:pt x="117348" y="61861"/>
                  </a:lnTo>
                  <a:close/>
                </a:path>
                <a:path w="265430" h="238125">
                  <a:moveTo>
                    <a:pt x="118110" y="59321"/>
                  </a:moveTo>
                  <a:lnTo>
                    <a:pt x="117729" y="58039"/>
                  </a:lnTo>
                  <a:lnTo>
                    <a:pt x="117348" y="58039"/>
                  </a:lnTo>
                  <a:lnTo>
                    <a:pt x="117348" y="59321"/>
                  </a:lnTo>
                  <a:lnTo>
                    <a:pt x="116332" y="59321"/>
                  </a:lnTo>
                  <a:lnTo>
                    <a:pt x="114795" y="60591"/>
                  </a:lnTo>
                  <a:lnTo>
                    <a:pt x="113779" y="60591"/>
                  </a:lnTo>
                  <a:lnTo>
                    <a:pt x="113030" y="61861"/>
                  </a:lnTo>
                  <a:lnTo>
                    <a:pt x="114173" y="61861"/>
                  </a:lnTo>
                  <a:lnTo>
                    <a:pt x="113792" y="62128"/>
                  </a:lnTo>
                  <a:lnTo>
                    <a:pt x="113792" y="63119"/>
                  </a:lnTo>
                  <a:lnTo>
                    <a:pt x="113030" y="64389"/>
                  </a:lnTo>
                  <a:lnTo>
                    <a:pt x="113030" y="63119"/>
                  </a:lnTo>
                  <a:lnTo>
                    <a:pt x="113792" y="63119"/>
                  </a:lnTo>
                  <a:lnTo>
                    <a:pt x="113792" y="62128"/>
                  </a:lnTo>
                  <a:lnTo>
                    <a:pt x="110490" y="64389"/>
                  </a:lnTo>
                  <a:lnTo>
                    <a:pt x="108585" y="65671"/>
                  </a:lnTo>
                  <a:lnTo>
                    <a:pt x="109728" y="65671"/>
                  </a:lnTo>
                  <a:lnTo>
                    <a:pt x="111125" y="64389"/>
                  </a:lnTo>
                  <a:lnTo>
                    <a:pt x="110490" y="65671"/>
                  </a:lnTo>
                  <a:lnTo>
                    <a:pt x="112649" y="65671"/>
                  </a:lnTo>
                  <a:lnTo>
                    <a:pt x="115189" y="63119"/>
                  </a:lnTo>
                  <a:lnTo>
                    <a:pt x="114808" y="63119"/>
                  </a:lnTo>
                  <a:lnTo>
                    <a:pt x="115189" y="61861"/>
                  </a:lnTo>
                  <a:lnTo>
                    <a:pt x="114427" y="61861"/>
                  </a:lnTo>
                  <a:lnTo>
                    <a:pt x="117729" y="59321"/>
                  </a:lnTo>
                  <a:lnTo>
                    <a:pt x="118110" y="59321"/>
                  </a:lnTo>
                  <a:close/>
                </a:path>
                <a:path w="265430" h="238125">
                  <a:moveTo>
                    <a:pt x="118249" y="208114"/>
                  </a:moveTo>
                  <a:lnTo>
                    <a:pt x="117817" y="208267"/>
                  </a:lnTo>
                  <a:lnTo>
                    <a:pt x="117094" y="209169"/>
                  </a:lnTo>
                  <a:lnTo>
                    <a:pt x="118249" y="208114"/>
                  </a:lnTo>
                  <a:close/>
                </a:path>
                <a:path w="265430" h="238125">
                  <a:moveTo>
                    <a:pt x="118491" y="207911"/>
                  </a:moveTo>
                  <a:lnTo>
                    <a:pt x="118249" y="208114"/>
                  </a:lnTo>
                  <a:lnTo>
                    <a:pt x="118491" y="208038"/>
                  </a:lnTo>
                  <a:lnTo>
                    <a:pt x="118491" y="207911"/>
                  </a:lnTo>
                  <a:close/>
                </a:path>
                <a:path w="265430" h="238125">
                  <a:moveTo>
                    <a:pt x="118567" y="54991"/>
                  </a:moveTo>
                  <a:lnTo>
                    <a:pt x="118364" y="54660"/>
                  </a:lnTo>
                  <a:lnTo>
                    <a:pt x="117856" y="55079"/>
                  </a:lnTo>
                  <a:lnTo>
                    <a:pt x="117729" y="55511"/>
                  </a:lnTo>
                  <a:lnTo>
                    <a:pt x="118110" y="55511"/>
                  </a:lnTo>
                  <a:lnTo>
                    <a:pt x="118567" y="54991"/>
                  </a:lnTo>
                  <a:close/>
                </a:path>
                <a:path w="265430" h="238125">
                  <a:moveTo>
                    <a:pt x="118872" y="54660"/>
                  </a:moveTo>
                  <a:lnTo>
                    <a:pt x="118567" y="54991"/>
                  </a:lnTo>
                  <a:lnTo>
                    <a:pt x="118872" y="55511"/>
                  </a:lnTo>
                  <a:lnTo>
                    <a:pt x="118872" y="54660"/>
                  </a:lnTo>
                  <a:close/>
                </a:path>
                <a:path w="265430" h="238125">
                  <a:moveTo>
                    <a:pt x="120205" y="60909"/>
                  </a:moveTo>
                  <a:lnTo>
                    <a:pt x="119253" y="61861"/>
                  </a:lnTo>
                  <a:lnTo>
                    <a:pt x="119634" y="61861"/>
                  </a:lnTo>
                  <a:lnTo>
                    <a:pt x="120205" y="60909"/>
                  </a:lnTo>
                  <a:close/>
                </a:path>
                <a:path w="265430" h="238125">
                  <a:moveTo>
                    <a:pt x="120408" y="60693"/>
                  </a:moveTo>
                  <a:lnTo>
                    <a:pt x="120205" y="60909"/>
                  </a:lnTo>
                  <a:lnTo>
                    <a:pt x="120408" y="60693"/>
                  </a:lnTo>
                  <a:close/>
                </a:path>
                <a:path w="265430" h="238125">
                  <a:moveTo>
                    <a:pt x="120650" y="61861"/>
                  </a:moveTo>
                  <a:lnTo>
                    <a:pt x="120484" y="61074"/>
                  </a:lnTo>
                  <a:lnTo>
                    <a:pt x="119634" y="61861"/>
                  </a:lnTo>
                  <a:lnTo>
                    <a:pt x="120650" y="61861"/>
                  </a:lnTo>
                  <a:close/>
                </a:path>
                <a:path w="265430" h="238125">
                  <a:moveTo>
                    <a:pt x="123444" y="215011"/>
                  </a:moveTo>
                  <a:lnTo>
                    <a:pt x="118872" y="219329"/>
                  </a:lnTo>
                  <a:lnTo>
                    <a:pt x="123444" y="219329"/>
                  </a:lnTo>
                  <a:lnTo>
                    <a:pt x="123444" y="215011"/>
                  </a:lnTo>
                  <a:close/>
                </a:path>
                <a:path w="265430" h="238125">
                  <a:moveTo>
                    <a:pt x="123571" y="59321"/>
                  </a:moveTo>
                  <a:lnTo>
                    <a:pt x="122936" y="59321"/>
                  </a:lnTo>
                  <a:lnTo>
                    <a:pt x="121793" y="60579"/>
                  </a:lnTo>
                  <a:lnTo>
                    <a:pt x="121793" y="59321"/>
                  </a:lnTo>
                  <a:lnTo>
                    <a:pt x="120510" y="60591"/>
                  </a:lnTo>
                  <a:lnTo>
                    <a:pt x="120484" y="61074"/>
                  </a:lnTo>
                  <a:lnTo>
                    <a:pt x="121018" y="60591"/>
                  </a:lnTo>
                  <a:lnTo>
                    <a:pt x="121780" y="60591"/>
                  </a:lnTo>
                  <a:lnTo>
                    <a:pt x="122542" y="60591"/>
                  </a:lnTo>
                  <a:lnTo>
                    <a:pt x="123571" y="59321"/>
                  </a:lnTo>
                  <a:close/>
                </a:path>
                <a:path w="265430" h="238125">
                  <a:moveTo>
                    <a:pt x="126111" y="9283"/>
                  </a:moveTo>
                  <a:lnTo>
                    <a:pt x="125082" y="9791"/>
                  </a:lnTo>
                  <a:lnTo>
                    <a:pt x="125844" y="9791"/>
                  </a:lnTo>
                  <a:lnTo>
                    <a:pt x="126111" y="9283"/>
                  </a:lnTo>
                  <a:close/>
                </a:path>
                <a:path w="265430" h="238125">
                  <a:moveTo>
                    <a:pt x="128016" y="210439"/>
                  </a:moveTo>
                  <a:lnTo>
                    <a:pt x="123444" y="219329"/>
                  </a:lnTo>
                  <a:lnTo>
                    <a:pt x="128016" y="219329"/>
                  </a:lnTo>
                  <a:lnTo>
                    <a:pt x="128016" y="210439"/>
                  </a:lnTo>
                  <a:close/>
                </a:path>
                <a:path w="265430" h="238125">
                  <a:moveTo>
                    <a:pt x="128778" y="200279"/>
                  </a:moveTo>
                  <a:lnTo>
                    <a:pt x="128397" y="200279"/>
                  </a:lnTo>
                  <a:lnTo>
                    <a:pt x="128397" y="201561"/>
                  </a:lnTo>
                  <a:lnTo>
                    <a:pt x="128778" y="200279"/>
                  </a:lnTo>
                  <a:close/>
                </a:path>
                <a:path w="265430" h="238125">
                  <a:moveTo>
                    <a:pt x="136779" y="3429"/>
                  </a:moveTo>
                  <a:lnTo>
                    <a:pt x="136017" y="3429"/>
                  </a:lnTo>
                  <a:lnTo>
                    <a:pt x="136055" y="3606"/>
                  </a:lnTo>
                  <a:lnTo>
                    <a:pt x="136779" y="3429"/>
                  </a:lnTo>
                  <a:close/>
                </a:path>
                <a:path w="265430" h="238125">
                  <a:moveTo>
                    <a:pt x="137160" y="228854"/>
                  </a:moveTo>
                  <a:lnTo>
                    <a:pt x="129413" y="236347"/>
                  </a:lnTo>
                  <a:lnTo>
                    <a:pt x="128016" y="237871"/>
                  </a:lnTo>
                  <a:lnTo>
                    <a:pt x="128778" y="237871"/>
                  </a:lnTo>
                  <a:lnTo>
                    <a:pt x="134366" y="231902"/>
                  </a:lnTo>
                  <a:lnTo>
                    <a:pt x="135763" y="231902"/>
                  </a:lnTo>
                  <a:lnTo>
                    <a:pt x="137160" y="228854"/>
                  </a:lnTo>
                  <a:close/>
                </a:path>
                <a:path w="265430" h="238125">
                  <a:moveTo>
                    <a:pt x="144589" y="50279"/>
                  </a:moveTo>
                  <a:lnTo>
                    <a:pt x="142240" y="49161"/>
                  </a:lnTo>
                  <a:lnTo>
                    <a:pt x="138290" y="51701"/>
                  </a:lnTo>
                  <a:lnTo>
                    <a:pt x="136779" y="51701"/>
                  </a:lnTo>
                  <a:lnTo>
                    <a:pt x="135636" y="50419"/>
                  </a:lnTo>
                  <a:lnTo>
                    <a:pt x="139319" y="50419"/>
                  </a:lnTo>
                  <a:lnTo>
                    <a:pt x="139700" y="49161"/>
                  </a:lnTo>
                  <a:lnTo>
                    <a:pt x="139446" y="48336"/>
                  </a:lnTo>
                  <a:lnTo>
                    <a:pt x="138303" y="49161"/>
                  </a:lnTo>
                  <a:lnTo>
                    <a:pt x="136017" y="49161"/>
                  </a:lnTo>
                  <a:lnTo>
                    <a:pt x="134239" y="50419"/>
                  </a:lnTo>
                  <a:lnTo>
                    <a:pt x="133858" y="49161"/>
                  </a:lnTo>
                  <a:lnTo>
                    <a:pt x="133858" y="50419"/>
                  </a:lnTo>
                  <a:lnTo>
                    <a:pt x="131699" y="50419"/>
                  </a:lnTo>
                  <a:lnTo>
                    <a:pt x="131699" y="51701"/>
                  </a:lnTo>
                  <a:lnTo>
                    <a:pt x="134988" y="51701"/>
                  </a:lnTo>
                  <a:lnTo>
                    <a:pt x="134226" y="52971"/>
                  </a:lnTo>
                  <a:lnTo>
                    <a:pt x="130924" y="52971"/>
                  </a:lnTo>
                  <a:lnTo>
                    <a:pt x="129146" y="54241"/>
                  </a:lnTo>
                  <a:lnTo>
                    <a:pt x="126873" y="54241"/>
                  </a:lnTo>
                  <a:lnTo>
                    <a:pt x="126873" y="55511"/>
                  </a:lnTo>
                  <a:lnTo>
                    <a:pt x="125095" y="55511"/>
                  </a:lnTo>
                  <a:lnTo>
                    <a:pt x="123317" y="56769"/>
                  </a:lnTo>
                  <a:lnTo>
                    <a:pt x="120015" y="58039"/>
                  </a:lnTo>
                  <a:lnTo>
                    <a:pt x="118491" y="58039"/>
                  </a:lnTo>
                  <a:lnTo>
                    <a:pt x="118110" y="59321"/>
                  </a:lnTo>
                  <a:lnTo>
                    <a:pt x="119634" y="59321"/>
                  </a:lnTo>
                  <a:lnTo>
                    <a:pt x="120650" y="58039"/>
                  </a:lnTo>
                  <a:lnTo>
                    <a:pt x="122936" y="58039"/>
                  </a:lnTo>
                  <a:lnTo>
                    <a:pt x="123952" y="56769"/>
                  </a:lnTo>
                  <a:lnTo>
                    <a:pt x="125476" y="56769"/>
                  </a:lnTo>
                  <a:lnTo>
                    <a:pt x="127254" y="55511"/>
                  </a:lnTo>
                  <a:lnTo>
                    <a:pt x="128778" y="55511"/>
                  </a:lnTo>
                  <a:lnTo>
                    <a:pt x="130162" y="54241"/>
                  </a:lnTo>
                  <a:lnTo>
                    <a:pt x="133845" y="54241"/>
                  </a:lnTo>
                  <a:lnTo>
                    <a:pt x="136004" y="52971"/>
                  </a:lnTo>
                  <a:lnTo>
                    <a:pt x="140068" y="51701"/>
                  </a:lnTo>
                  <a:lnTo>
                    <a:pt x="141465" y="51701"/>
                  </a:lnTo>
                  <a:lnTo>
                    <a:pt x="143002" y="50419"/>
                  </a:lnTo>
                  <a:lnTo>
                    <a:pt x="144526" y="50419"/>
                  </a:lnTo>
                  <a:lnTo>
                    <a:pt x="144589" y="50279"/>
                  </a:lnTo>
                  <a:close/>
                </a:path>
                <a:path w="265430" h="238125">
                  <a:moveTo>
                    <a:pt x="144907" y="49657"/>
                  </a:moveTo>
                  <a:lnTo>
                    <a:pt x="144589" y="50279"/>
                  </a:lnTo>
                  <a:lnTo>
                    <a:pt x="144907" y="50419"/>
                  </a:lnTo>
                  <a:lnTo>
                    <a:pt x="144907" y="49657"/>
                  </a:lnTo>
                  <a:close/>
                </a:path>
                <a:path w="265430" h="238125">
                  <a:moveTo>
                    <a:pt x="144983" y="205524"/>
                  </a:moveTo>
                  <a:lnTo>
                    <a:pt x="142621" y="207391"/>
                  </a:lnTo>
                  <a:lnTo>
                    <a:pt x="140843" y="207391"/>
                  </a:lnTo>
                  <a:lnTo>
                    <a:pt x="137287" y="210439"/>
                  </a:lnTo>
                  <a:lnTo>
                    <a:pt x="140843" y="210439"/>
                  </a:lnTo>
                  <a:lnTo>
                    <a:pt x="144399" y="207391"/>
                  </a:lnTo>
                  <a:lnTo>
                    <a:pt x="144983" y="205524"/>
                  </a:lnTo>
                  <a:close/>
                </a:path>
                <a:path w="265430" h="238125">
                  <a:moveTo>
                    <a:pt x="145161" y="49161"/>
                  </a:moveTo>
                  <a:lnTo>
                    <a:pt x="144907" y="49161"/>
                  </a:lnTo>
                  <a:lnTo>
                    <a:pt x="144907" y="49657"/>
                  </a:lnTo>
                  <a:lnTo>
                    <a:pt x="145161" y="49161"/>
                  </a:lnTo>
                  <a:close/>
                </a:path>
                <a:path w="265430" h="238125">
                  <a:moveTo>
                    <a:pt x="146304" y="201295"/>
                  </a:moveTo>
                  <a:lnTo>
                    <a:pt x="144983" y="205524"/>
                  </a:lnTo>
                  <a:lnTo>
                    <a:pt x="146304" y="204470"/>
                  </a:lnTo>
                  <a:lnTo>
                    <a:pt x="146304" y="201295"/>
                  </a:lnTo>
                  <a:close/>
                </a:path>
                <a:path w="265430" h="238125">
                  <a:moveTo>
                    <a:pt x="147066" y="49161"/>
                  </a:moveTo>
                  <a:lnTo>
                    <a:pt x="146304" y="49161"/>
                  </a:lnTo>
                  <a:lnTo>
                    <a:pt x="145161" y="50419"/>
                  </a:lnTo>
                  <a:lnTo>
                    <a:pt x="146685" y="50419"/>
                  </a:lnTo>
                  <a:lnTo>
                    <a:pt x="147066" y="49161"/>
                  </a:lnTo>
                  <a:close/>
                </a:path>
                <a:path w="265430" h="238125">
                  <a:moveTo>
                    <a:pt x="151511" y="205994"/>
                  </a:moveTo>
                  <a:lnTo>
                    <a:pt x="150545" y="204177"/>
                  </a:lnTo>
                  <a:lnTo>
                    <a:pt x="147574" y="205994"/>
                  </a:lnTo>
                  <a:lnTo>
                    <a:pt x="148844" y="205994"/>
                  </a:lnTo>
                  <a:lnTo>
                    <a:pt x="146304" y="210439"/>
                  </a:lnTo>
                  <a:lnTo>
                    <a:pt x="147574" y="210439"/>
                  </a:lnTo>
                  <a:lnTo>
                    <a:pt x="151511" y="205994"/>
                  </a:lnTo>
                  <a:close/>
                </a:path>
                <a:path w="265430" h="238125">
                  <a:moveTo>
                    <a:pt x="151511" y="203581"/>
                  </a:moveTo>
                  <a:lnTo>
                    <a:pt x="150241" y="203581"/>
                  </a:lnTo>
                  <a:lnTo>
                    <a:pt x="150545" y="204177"/>
                  </a:lnTo>
                  <a:lnTo>
                    <a:pt x="151511" y="203581"/>
                  </a:lnTo>
                  <a:close/>
                </a:path>
                <a:path w="265430" h="238125">
                  <a:moveTo>
                    <a:pt x="152908" y="2171"/>
                  </a:moveTo>
                  <a:lnTo>
                    <a:pt x="151765" y="889"/>
                  </a:lnTo>
                  <a:lnTo>
                    <a:pt x="152146" y="2171"/>
                  </a:lnTo>
                  <a:lnTo>
                    <a:pt x="152908" y="2171"/>
                  </a:lnTo>
                  <a:close/>
                </a:path>
                <a:path w="265430" h="238125">
                  <a:moveTo>
                    <a:pt x="154686" y="2171"/>
                  </a:moveTo>
                  <a:lnTo>
                    <a:pt x="154305" y="889"/>
                  </a:lnTo>
                  <a:lnTo>
                    <a:pt x="152908" y="2171"/>
                  </a:lnTo>
                  <a:lnTo>
                    <a:pt x="154686" y="2171"/>
                  </a:lnTo>
                  <a:close/>
                </a:path>
                <a:path w="265430" h="238125">
                  <a:moveTo>
                    <a:pt x="157721" y="50419"/>
                  </a:moveTo>
                  <a:lnTo>
                    <a:pt x="155575" y="50419"/>
                  </a:lnTo>
                  <a:lnTo>
                    <a:pt x="155575" y="54610"/>
                  </a:lnTo>
                  <a:lnTo>
                    <a:pt x="157721" y="50419"/>
                  </a:lnTo>
                  <a:close/>
                </a:path>
                <a:path w="265430" h="238125">
                  <a:moveTo>
                    <a:pt x="158953" y="194233"/>
                  </a:moveTo>
                  <a:lnTo>
                    <a:pt x="158788" y="194310"/>
                  </a:lnTo>
                  <a:lnTo>
                    <a:pt x="158546" y="194564"/>
                  </a:lnTo>
                  <a:lnTo>
                    <a:pt x="157988" y="195211"/>
                  </a:lnTo>
                  <a:lnTo>
                    <a:pt x="158369" y="195211"/>
                  </a:lnTo>
                  <a:lnTo>
                    <a:pt x="158953" y="194233"/>
                  </a:lnTo>
                  <a:close/>
                </a:path>
                <a:path w="265430" h="238125">
                  <a:moveTo>
                    <a:pt x="159296" y="180962"/>
                  </a:moveTo>
                  <a:lnTo>
                    <a:pt x="158750" y="181229"/>
                  </a:lnTo>
                  <a:lnTo>
                    <a:pt x="159067" y="181229"/>
                  </a:lnTo>
                  <a:lnTo>
                    <a:pt x="159296" y="180962"/>
                  </a:lnTo>
                  <a:close/>
                </a:path>
                <a:path w="265430" h="238125">
                  <a:moveTo>
                    <a:pt x="159766" y="180733"/>
                  </a:moveTo>
                  <a:lnTo>
                    <a:pt x="159512" y="180848"/>
                  </a:lnTo>
                  <a:lnTo>
                    <a:pt x="159512" y="181229"/>
                  </a:lnTo>
                  <a:lnTo>
                    <a:pt x="159766" y="180733"/>
                  </a:lnTo>
                  <a:close/>
                </a:path>
                <a:path w="265430" h="238125">
                  <a:moveTo>
                    <a:pt x="164465" y="45974"/>
                  </a:moveTo>
                  <a:lnTo>
                    <a:pt x="160020" y="45974"/>
                  </a:lnTo>
                  <a:lnTo>
                    <a:pt x="157721" y="50419"/>
                  </a:lnTo>
                  <a:lnTo>
                    <a:pt x="164465" y="45974"/>
                  </a:lnTo>
                  <a:close/>
                </a:path>
                <a:path w="265430" h="238125">
                  <a:moveTo>
                    <a:pt x="164592" y="176161"/>
                  </a:moveTo>
                  <a:lnTo>
                    <a:pt x="164211" y="176161"/>
                  </a:lnTo>
                  <a:lnTo>
                    <a:pt x="164211" y="176580"/>
                  </a:lnTo>
                  <a:lnTo>
                    <a:pt x="164592" y="176161"/>
                  </a:lnTo>
                  <a:close/>
                </a:path>
                <a:path w="265430" h="238125">
                  <a:moveTo>
                    <a:pt x="171259" y="43218"/>
                  </a:moveTo>
                  <a:lnTo>
                    <a:pt x="170434" y="42811"/>
                  </a:lnTo>
                  <a:lnTo>
                    <a:pt x="168656" y="44069"/>
                  </a:lnTo>
                  <a:lnTo>
                    <a:pt x="169291" y="44069"/>
                  </a:lnTo>
                  <a:lnTo>
                    <a:pt x="171259" y="43218"/>
                  </a:lnTo>
                  <a:close/>
                </a:path>
                <a:path w="265430" h="238125">
                  <a:moveTo>
                    <a:pt x="172516" y="43853"/>
                  </a:moveTo>
                  <a:lnTo>
                    <a:pt x="172212" y="42811"/>
                  </a:lnTo>
                  <a:lnTo>
                    <a:pt x="171259" y="43218"/>
                  </a:lnTo>
                  <a:lnTo>
                    <a:pt x="172516" y="43853"/>
                  </a:lnTo>
                  <a:close/>
                </a:path>
                <a:path w="265430" h="238125">
                  <a:moveTo>
                    <a:pt x="172974" y="44069"/>
                  </a:moveTo>
                  <a:lnTo>
                    <a:pt x="172516" y="43853"/>
                  </a:lnTo>
                  <a:lnTo>
                    <a:pt x="172593" y="44069"/>
                  </a:lnTo>
                  <a:lnTo>
                    <a:pt x="172974" y="44069"/>
                  </a:lnTo>
                  <a:close/>
                </a:path>
                <a:path w="265430" h="238125">
                  <a:moveTo>
                    <a:pt x="173736" y="50292"/>
                  </a:moveTo>
                  <a:lnTo>
                    <a:pt x="170942" y="45974"/>
                  </a:lnTo>
                  <a:lnTo>
                    <a:pt x="168910" y="47955"/>
                  </a:lnTo>
                  <a:lnTo>
                    <a:pt x="164846" y="45974"/>
                  </a:lnTo>
                  <a:lnTo>
                    <a:pt x="164846" y="50292"/>
                  </a:lnTo>
                  <a:lnTo>
                    <a:pt x="164592" y="50292"/>
                  </a:lnTo>
                  <a:lnTo>
                    <a:pt x="164846" y="51600"/>
                  </a:lnTo>
                  <a:lnTo>
                    <a:pt x="164846" y="54610"/>
                  </a:lnTo>
                  <a:lnTo>
                    <a:pt x="165430" y="54610"/>
                  </a:lnTo>
                  <a:lnTo>
                    <a:pt x="165481" y="54864"/>
                  </a:lnTo>
                  <a:lnTo>
                    <a:pt x="165735" y="54610"/>
                  </a:lnTo>
                  <a:lnTo>
                    <a:pt x="170688" y="54610"/>
                  </a:lnTo>
                  <a:lnTo>
                    <a:pt x="170688" y="50292"/>
                  </a:lnTo>
                  <a:lnTo>
                    <a:pt x="173736" y="50292"/>
                  </a:lnTo>
                  <a:close/>
                </a:path>
                <a:path w="265430" h="238125">
                  <a:moveTo>
                    <a:pt x="174294" y="185978"/>
                  </a:moveTo>
                  <a:lnTo>
                    <a:pt x="171577" y="187579"/>
                  </a:lnTo>
                  <a:lnTo>
                    <a:pt x="172212" y="187579"/>
                  </a:lnTo>
                  <a:lnTo>
                    <a:pt x="170434" y="188861"/>
                  </a:lnTo>
                  <a:lnTo>
                    <a:pt x="170815" y="188861"/>
                  </a:lnTo>
                  <a:lnTo>
                    <a:pt x="147701" y="204089"/>
                  </a:lnTo>
                  <a:lnTo>
                    <a:pt x="152527" y="201561"/>
                  </a:lnTo>
                  <a:lnTo>
                    <a:pt x="152692" y="201447"/>
                  </a:lnTo>
                  <a:lnTo>
                    <a:pt x="151511" y="203581"/>
                  </a:lnTo>
                  <a:lnTo>
                    <a:pt x="152781" y="203581"/>
                  </a:lnTo>
                  <a:lnTo>
                    <a:pt x="155321" y="201295"/>
                  </a:lnTo>
                  <a:lnTo>
                    <a:pt x="152908" y="201295"/>
                  </a:lnTo>
                  <a:lnTo>
                    <a:pt x="157988" y="197739"/>
                  </a:lnTo>
                  <a:lnTo>
                    <a:pt x="163068" y="195211"/>
                  </a:lnTo>
                  <a:lnTo>
                    <a:pt x="167894" y="191389"/>
                  </a:lnTo>
                  <a:lnTo>
                    <a:pt x="172593" y="187579"/>
                  </a:lnTo>
                  <a:lnTo>
                    <a:pt x="174294" y="185978"/>
                  </a:lnTo>
                  <a:close/>
                </a:path>
                <a:path w="265430" h="238125">
                  <a:moveTo>
                    <a:pt x="177038" y="183769"/>
                  </a:moveTo>
                  <a:lnTo>
                    <a:pt x="176657" y="183769"/>
                  </a:lnTo>
                  <a:lnTo>
                    <a:pt x="174294" y="185978"/>
                  </a:lnTo>
                  <a:lnTo>
                    <a:pt x="175895" y="185039"/>
                  </a:lnTo>
                  <a:lnTo>
                    <a:pt x="176923" y="183959"/>
                  </a:lnTo>
                  <a:lnTo>
                    <a:pt x="177038" y="183769"/>
                  </a:lnTo>
                  <a:close/>
                </a:path>
                <a:path w="265430" h="238125">
                  <a:moveTo>
                    <a:pt x="177761" y="183070"/>
                  </a:moveTo>
                  <a:lnTo>
                    <a:pt x="176923" y="183959"/>
                  </a:lnTo>
                  <a:lnTo>
                    <a:pt x="176276" y="185039"/>
                  </a:lnTo>
                  <a:lnTo>
                    <a:pt x="177419" y="183769"/>
                  </a:lnTo>
                  <a:lnTo>
                    <a:pt x="177761" y="183070"/>
                  </a:lnTo>
                  <a:close/>
                </a:path>
                <a:path w="265430" h="238125">
                  <a:moveTo>
                    <a:pt x="178308" y="182511"/>
                  </a:moveTo>
                  <a:lnTo>
                    <a:pt x="178054" y="182511"/>
                  </a:lnTo>
                  <a:lnTo>
                    <a:pt x="177761" y="183070"/>
                  </a:lnTo>
                  <a:lnTo>
                    <a:pt x="178308" y="182511"/>
                  </a:lnTo>
                  <a:close/>
                </a:path>
                <a:path w="265430" h="238125">
                  <a:moveTo>
                    <a:pt x="179578" y="181229"/>
                  </a:moveTo>
                  <a:lnTo>
                    <a:pt x="178308" y="182511"/>
                  </a:lnTo>
                  <a:lnTo>
                    <a:pt x="178816" y="182511"/>
                  </a:lnTo>
                  <a:lnTo>
                    <a:pt x="179578" y="181229"/>
                  </a:lnTo>
                  <a:close/>
                </a:path>
                <a:path w="265430" h="238125">
                  <a:moveTo>
                    <a:pt x="179959" y="179971"/>
                  </a:moveTo>
                  <a:lnTo>
                    <a:pt x="178816" y="181229"/>
                  </a:lnTo>
                  <a:lnTo>
                    <a:pt x="179514" y="181229"/>
                  </a:lnTo>
                  <a:lnTo>
                    <a:pt x="179959" y="179971"/>
                  </a:lnTo>
                  <a:close/>
                </a:path>
                <a:path w="265430" h="238125">
                  <a:moveTo>
                    <a:pt x="182880" y="54864"/>
                  </a:moveTo>
                  <a:lnTo>
                    <a:pt x="181356" y="45720"/>
                  </a:lnTo>
                  <a:lnTo>
                    <a:pt x="180822" y="48856"/>
                  </a:lnTo>
                  <a:lnTo>
                    <a:pt x="179832" y="45720"/>
                  </a:lnTo>
                  <a:lnTo>
                    <a:pt x="173863" y="45720"/>
                  </a:lnTo>
                  <a:lnTo>
                    <a:pt x="175183" y="49720"/>
                  </a:lnTo>
                  <a:lnTo>
                    <a:pt x="176974" y="50292"/>
                  </a:lnTo>
                  <a:lnTo>
                    <a:pt x="179031" y="50863"/>
                  </a:lnTo>
                  <a:lnTo>
                    <a:pt x="180149" y="52920"/>
                  </a:lnTo>
                  <a:lnTo>
                    <a:pt x="179832" y="54864"/>
                  </a:lnTo>
                  <a:lnTo>
                    <a:pt x="181229" y="54864"/>
                  </a:lnTo>
                  <a:lnTo>
                    <a:pt x="182753" y="54864"/>
                  </a:lnTo>
                  <a:lnTo>
                    <a:pt x="182880" y="54864"/>
                  </a:lnTo>
                  <a:close/>
                </a:path>
                <a:path w="265430" h="238125">
                  <a:moveTo>
                    <a:pt x="183261" y="188861"/>
                  </a:moveTo>
                  <a:lnTo>
                    <a:pt x="181356" y="190119"/>
                  </a:lnTo>
                  <a:lnTo>
                    <a:pt x="180721" y="192671"/>
                  </a:lnTo>
                  <a:lnTo>
                    <a:pt x="181737" y="190119"/>
                  </a:lnTo>
                  <a:lnTo>
                    <a:pt x="183261" y="189357"/>
                  </a:lnTo>
                  <a:lnTo>
                    <a:pt x="183261" y="188861"/>
                  </a:lnTo>
                  <a:close/>
                </a:path>
                <a:path w="265430" h="238125">
                  <a:moveTo>
                    <a:pt x="183261" y="889"/>
                  </a:moveTo>
                  <a:lnTo>
                    <a:pt x="181356" y="889"/>
                  </a:lnTo>
                  <a:lnTo>
                    <a:pt x="181356" y="2171"/>
                  </a:lnTo>
                  <a:lnTo>
                    <a:pt x="183261" y="889"/>
                  </a:lnTo>
                  <a:close/>
                </a:path>
                <a:path w="265430" h="238125">
                  <a:moveTo>
                    <a:pt x="183527" y="189230"/>
                  </a:moveTo>
                  <a:lnTo>
                    <a:pt x="183261" y="189357"/>
                  </a:lnTo>
                  <a:lnTo>
                    <a:pt x="183261" y="190119"/>
                  </a:lnTo>
                  <a:lnTo>
                    <a:pt x="183527" y="189230"/>
                  </a:lnTo>
                  <a:close/>
                </a:path>
                <a:path w="265430" h="238125">
                  <a:moveTo>
                    <a:pt x="184658" y="190119"/>
                  </a:moveTo>
                  <a:lnTo>
                    <a:pt x="183642" y="190119"/>
                  </a:lnTo>
                  <a:lnTo>
                    <a:pt x="182880" y="191389"/>
                  </a:lnTo>
                  <a:lnTo>
                    <a:pt x="183642" y="191389"/>
                  </a:lnTo>
                  <a:lnTo>
                    <a:pt x="184658" y="190119"/>
                  </a:lnTo>
                  <a:close/>
                </a:path>
                <a:path w="265430" h="238125">
                  <a:moveTo>
                    <a:pt x="184658" y="177419"/>
                  </a:moveTo>
                  <a:lnTo>
                    <a:pt x="180721" y="179971"/>
                  </a:lnTo>
                  <a:lnTo>
                    <a:pt x="179603" y="181140"/>
                  </a:lnTo>
                  <a:lnTo>
                    <a:pt x="180721" y="181229"/>
                  </a:lnTo>
                  <a:lnTo>
                    <a:pt x="181356" y="179971"/>
                  </a:lnTo>
                  <a:lnTo>
                    <a:pt x="183261" y="178689"/>
                  </a:lnTo>
                  <a:lnTo>
                    <a:pt x="184658" y="177419"/>
                  </a:lnTo>
                  <a:close/>
                </a:path>
                <a:path w="265430" h="238125">
                  <a:moveTo>
                    <a:pt x="184658" y="176161"/>
                  </a:moveTo>
                  <a:lnTo>
                    <a:pt x="184277" y="177419"/>
                  </a:lnTo>
                  <a:lnTo>
                    <a:pt x="184658" y="177419"/>
                  </a:lnTo>
                  <a:lnTo>
                    <a:pt x="184658" y="176161"/>
                  </a:lnTo>
                  <a:close/>
                </a:path>
                <a:path w="265430" h="238125">
                  <a:moveTo>
                    <a:pt x="185762" y="1282"/>
                  </a:moveTo>
                  <a:lnTo>
                    <a:pt x="185420" y="889"/>
                  </a:lnTo>
                  <a:lnTo>
                    <a:pt x="185610" y="1231"/>
                  </a:lnTo>
                  <a:lnTo>
                    <a:pt x="185762" y="1282"/>
                  </a:lnTo>
                  <a:close/>
                </a:path>
                <a:path w="265430" h="238125">
                  <a:moveTo>
                    <a:pt x="186728" y="1612"/>
                  </a:moveTo>
                  <a:lnTo>
                    <a:pt x="185762" y="1282"/>
                  </a:lnTo>
                  <a:lnTo>
                    <a:pt x="186563" y="2171"/>
                  </a:lnTo>
                  <a:lnTo>
                    <a:pt x="186728" y="1612"/>
                  </a:lnTo>
                  <a:close/>
                </a:path>
                <a:path w="265430" h="238125">
                  <a:moveTo>
                    <a:pt x="187413" y="1841"/>
                  </a:moveTo>
                  <a:lnTo>
                    <a:pt x="186944" y="889"/>
                  </a:lnTo>
                  <a:lnTo>
                    <a:pt x="186728" y="1612"/>
                  </a:lnTo>
                  <a:lnTo>
                    <a:pt x="187413" y="1841"/>
                  </a:lnTo>
                  <a:close/>
                </a:path>
                <a:path w="265430" h="238125">
                  <a:moveTo>
                    <a:pt x="190119" y="50165"/>
                  </a:moveTo>
                  <a:lnTo>
                    <a:pt x="189382" y="49745"/>
                  </a:lnTo>
                  <a:lnTo>
                    <a:pt x="188036" y="48094"/>
                  </a:lnTo>
                  <a:lnTo>
                    <a:pt x="189699" y="48437"/>
                  </a:lnTo>
                  <a:lnTo>
                    <a:pt x="189026" y="47879"/>
                  </a:lnTo>
                  <a:lnTo>
                    <a:pt x="188087" y="47879"/>
                  </a:lnTo>
                  <a:lnTo>
                    <a:pt x="187807" y="47117"/>
                  </a:lnTo>
                  <a:lnTo>
                    <a:pt x="187236" y="47117"/>
                  </a:lnTo>
                  <a:lnTo>
                    <a:pt x="186309" y="45974"/>
                  </a:lnTo>
                  <a:lnTo>
                    <a:pt x="183553" y="45974"/>
                  </a:lnTo>
                  <a:lnTo>
                    <a:pt x="183388" y="45720"/>
                  </a:lnTo>
                  <a:lnTo>
                    <a:pt x="182880" y="45720"/>
                  </a:lnTo>
                  <a:lnTo>
                    <a:pt x="183388" y="45974"/>
                  </a:lnTo>
                  <a:lnTo>
                    <a:pt x="183007" y="45974"/>
                  </a:lnTo>
                  <a:lnTo>
                    <a:pt x="182880" y="45974"/>
                  </a:lnTo>
                  <a:lnTo>
                    <a:pt x="183388" y="47117"/>
                  </a:lnTo>
                  <a:lnTo>
                    <a:pt x="184785" y="50165"/>
                  </a:lnTo>
                  <a:lnTo>
                    <a:pt x="185166" y="50165"/>
                  </a:lnTo>
                  <a:lnTo>
                    <a:pt x="189738" y="50165"/>
                  </a:lnTo>
                  <a:lnTo>
                    <a:pt x="190119" y="50165"/>
                  </a:lnTo>
                  <a:close/>
                </a:path>
                <a:path w="265430" h="238125">
                  <a:moveTo>
                    <a:pt x="190754" y="47879"/>
                  </a:moveTo>
                  <a:lnTo>
                    <a:pt x="189103" y="47117"/>
                  </a:lnTo>
                  <a:lnTo>
                    <a:pt x="187579" y="46482"/>
                  </a:lnTo>
                  <a:lnTo>
                    <a:pt x="187807" y="47117"/>
                  </a:lnTo>
                  <a:lnTo>
                    <a:pt x="188087" y="47117"/>
                  </a:lnTo>
                  <a:lnTo>
                    <a:pt x="189026" y="47879"/>
                  </a:lnTo>
                  <a:lnTo>
                    <a:pt x="190754" y="47879"/>
                  </a:lnTo>
                  <a:close/>
                </a:path>
                <a:path w="265430" h="238125">
                  <a:moveTo>
                    <a:pt x="191185" y="48958"/>
                  </a:moveTo>
                  <a:lnTo>
                    <a:pt x="190119" y="48514"/>
                  </a:lnTo>
                  <a:lnTo>
                    <a:pt x="189699" y="48437"/>
                  </a:lnTo>
                  <a:lnTo>
                    <a:pt x="190754" y="49276"/>
                  </a:lnTo>
                  <a:lnTo>
                    <a:pt x="191185" y="48958"/>
                  </a:lnTo>
                  <a:close/>
                </a:path>
                <a:path w="265430" h="238125">
                  <a:moveTo>
                    <a:pt x="191643" y="4711"/>
                  </a:moveTo>
                  <a:lnTo>
                    <a:pt x="190830" y="3683"/>
                  </a:lnTo>
                  <a:lnTo>
                    <a:pt x="190728" y="4165"/>
                  </a:lnTo>
                  <a:lnTo>
                    <a:pt x="191643" y="4711"/>
                  </a:lnTo>
                  <a:close/>
                </a:path>
                <a:path w="265430" h="238125">
                  <a:moveTo>
                    <a:pt x="191897" y="54610"/>
                  </a:moveTo>
                  <a:lnTo>
                    <a:pt x="190995" y="52400"/>
                  </a:lnTo>
                  <a:lnTo>
                    <a:pt x="190119" y="54610"/>
                  </a:lnTo>
                  <a:lnTo>
                    <a:pt x="191897" y="54610"/>
                  </a:lnTo>
                  <a:close/>
                </a:path>
                <a:path w="265430" h="238125">
                  <a:moveTo>
                    <a:pt x="191897" y="50165"/>
                  </a:moveTo>
                  <a:lnTo>
                    <a:pt x="190119" y="50165"/>
                  </a:lnTo>
                  <a:lnTo>
                    <a:pt x="190995" y="52400"/>
                  </a:lnTo>
                  <a:lnTo>
                    <a:pt x="191897" y="50165"/>
                  </a:lnTo>
                  <a:close/>
                </a:path>
                <a:path w="265430" h="238125">
                  <a:moveTo>
                    <a:pt x="192024" y="192278"/>
                  </a:moveTo>
                  <a:lnTo>
                    <a:pt x="191274" y="193027"/>
                  </a:lnTo>
                  <a:lnTo>
                    <a:pt x="191897" y="192151"/>
                  </a:lnTo>
                  <a:lnTo>
                    <a:pt x="189357" y="192151"/>
                  </a:lnTo>
                  <a:lnTo>
                    <a:pt x="187794" y="196507"/>
                  </a:lnTo>
                  <a:lnTo>
                    <a:pt x="186563" y="197739"/>
                  </a:lnTo>
                  <a:lnTo>
                    <a:pt x="185254" y="197739"/>
                  </a:lnTo>
                  <a:lnTo>
                    <a:pt x="188087" y="193675"/>
                  </a:lnTo>
                  <a:lnTo>
                    <a:pt x="185420" y="196723"/>
                  </a:lnTo>
                  <a:lnTo>
                    <a:pt x="184785" y="197485"/>
                  </a:lnTo>
                  <a:lnTo>
                    <a:pt x="184785" y="198424"/>
                  </a:lnTo>
                  <a:lnTo>
                    <a:pt x="184785" y="199263"/>
                  </a:lnTo>
                  <a:lnTo>
                    <a:pt x="184200" y="199263"/>
                  </a:lnTo>
                  <a:lnTo>
                    <a:pt x="184785" y="198424"/>
                  </a:lnTo>
                  <a:lnTo>
                    <a:pt x="184785" y="197485"/>
                  </a:lnTo>
                  <a:lnTo>
                    <a:pt x="182880" y="199771"/>
                  </a:lnTo>
                  <a:lnTo>
                    <a:pt x="182880" y="201168"/>
                  </a:lnTo>
                  <a:lnTo>
                    <a:pt x="184150" y="199351"/>
                  </a:lnTo>
                  <a:lnTo>
                    <a:pt x="184150" y="200075"/>
                  </a:lnTo>
                  <a:lnTo>
                    <a:pt x="183007" y="201295"/>
                  </a:lnTo>
                  <a:lnTo>
                    <a:pt x="184785" y="201295"/>
                  </a:lnTo>
                  <a:lnTo>
                    <a:pt x="186105" y="199263"/>
                  </a:lnTo>
                  <a:lnTo>
                    <a:pt x="186817" y="199263"/>
                  </a:lnTo>
                  <a:lnTo>
                    <a:pt x="187363" y="197713"/>
                  </a:lnTo>
                  <a:lnTo>
                    <a:pt x="188582" y="196291"/>
                  </a:lnTo>
                  <a:lnTo>
                    <a:pt x="189357" y="195707"/>
                  </a:lnTo>
                  <a:lnTo>
                    <a:pt x="189750" y="195160"/>
                  </a:lnTo>
                  <a:lnTo>
                    <a:pt x="192024" y="194056"/>
                  </a:lnTo>
                  <a:lnTo>
                    <a:pt x="192024" y="192278"/>
                  </a:lnTo>
                  <a:close/>
                </a:path>
                <a:path w="265430" h="238125">
                  <a:moveTo>
                    <a:pt x="192900" y="209042"/>
                  </a:moveTo>
                  <a:lnTo>
                    <a:pt x="192278" y="209423"/>
                  </a:lnTo>
                  <a:lnTo>
                    <a:pt x="192735" y="209194"/>
                  </a:lnTo>
                  <a:lnTo>
                    <a:pt x="192900" y="209042"/>
                  </a:lnTo>
                  <a:close/>
                </a:path>
                <a:path w="265430" h="238125">
                  <a:moveTo>
                    <a:pt x="193421" y="168529"/>
                  </a:moveTo>
                  <a:lnTo>
                    <a:pt x="192786" y="168529"/>
                  </a:lnTo>
                  <a:lnTo>
                    <a:pt x="191643" y="169811"/>
                  </a:lnTo>
                  <a:lnTo>
                    <a:pt x="192024" y="169811"/>
                  </a:lnTo>
                  <a:lnTo>
                    <a:pt x="191262" y="171069"/>
                  </a:lnTo>
                  <a:lnTo>
                    <a:pt x="191262" y="169811"/>
                  </a:lnTo>
                  <a:lnTo>
                    <a:pt x="190881" y="169811"/>
                  </a:lnTo>
                  <a:lnTo>
                    <a:pt x="190627" y="171069"/>
                  </a:lnTo>
                  <a:lnTo>
                    <a:pt x="188722" y="173621"/>
                  </a:lnTo>
                  <a:lnTo>
                    <a:pt x="187960" y="173621"/>
                  </a:lnTo>
                  <a:lnTo>
                    <a:pt x="187198" y="174879"/>
                  </a:lnTo>
                  <a:lnTo>
                    <a:pt x="185801" y="176161"/>
                  </a:lnTo>
                  <a:lnTo>
                    <a:pt x="185420" y="176161"/>
                  </a:lnTo>
                  <a:lnTo>
                    <a:pt x="184658" y="177419"/>
                  </a:lnTo>
                  <a:lnTo>
                    <a:pt x="186563" y="176161"/>
                  </a:lnTo>
                  <a:lnTo>
                    <a:pt x="188341" y="174879"/>
                  </a:lnTo>
                  <a:lnTo>
                    <a:pt x="189865" y="172339"/>
                  </a:lnTo>
                  <a:lnTo>
                    <a:pt x="189484" y="173621"/>
                  </a:lnTo>
                  <a:lnTo>
                    <a:pt x="189865" y="173621"/>
                  </a:lnTo>
                  <a:lnTo>
                    <a:pt x="190246" y="172339"/>
                  </a:lnTo>
                  <a:lnTo>
                    <a:pt x="191300" y="171069"/>
                  </a:lnTo>
                  <a:lnTo>
                    <a:pt x="193421" y="168529"/>
                  </a:lnTo>
                  <a:close/>
                </a:path>
                <a:path w="265430" h="238125">
                  <a:moveTo>
                    <a:pt x="193548" y="208280"/>
                  </a:moveTo>
                  <a:lnTo>
                    <a:pt x="192913" y="208661"/>
                  </a:lnTo>
                  <a:lnTo>
                    <a:pt x="192900" y="209042"/>
                  </a:lnTo>
                  <a:lnTo>
                    <a:pt x="193548" y="208661"/>
                  </a:lnTo>
                  <a:lnTo>
                    <a:pt x="193548" y="208280"/>
                  </a:lnTo>
                  <a:close/>
                </a:path>
                <a:path w="265430" h="238125">
                  <a:moveTo>
                    <a:pt x="194119" y="167995"/>
                  </a:moveTo>
                  <a:lnTo>
                    <a:pt x="193421" y="168529"/>
                  </a:lnTo>
                  <a:lnTo>
                    <a:pt x="193802" y="168529"/>
                  </a:lnTo>
                  <a:lnTo>
                    <a:pt x="194119" y="167995"/>
                  </a:lnTo>
                  <a:close/>
                </a:path>
                <a:path w="265430" h="238125">
                  <a:moveTo>
                    <a:pt x="197739" y="204914"/>
                  </a:moveTo>
                  <a:lnTo>
                    <a:pt x="196342" y="205486"/>
                  </a:lnTo>
                  <a:lnTo>
                    <a:pt x="196342" y="205867"/>
                  </a:lnTo>
                  <a:lnTo>
                    <a:pt x="195961" y="206248"/>
                  </a:lnTo>
                  <a:lnTo>
                    <a:pt x="195961" y="206629"/>
                  </a:lnTo>
                  <a:lnTo>
                    <a:pt x="195707" y="206629"/>
                  </a:lnTo>
                  <a:lnTo>
                    <a:pt x="194437" y="207645"/>
                  </a:lnTo>
                  <a:lnTo>
                    <a:pt x="193802" y="208661"/>
                  </a:lnTo>
                  <a:lnTo>
                    <a:pt x="192735" y="209194"/>
                  </a:lnTo>
                  <a:lnTo>
                    <a:pt x="192024" y="209804"/>
                  </a:lnTo>
                  <a:lnTo>
                    <a:pt x="192024" y="210439"/>
                  </a:lnTo>
                  <a:lnTo>
                    <a:pt x="193548" y="209042"/>
                  </a:lnTo>
                  <a:lnTo>
                    <a:pt x="194945" y="207645"/>
                  </a:lnTo>
                  <a:lnTo>
                    <a:pt x="195326" y="207264"/>
                  </a:lnTo>
                  <a:lnTo>
                    <a:pt x="194818" y="207645"/>
                  </a:lnTo>
                  <a:lnTo>
                    <a:pt x="196342" y="206451"/>
                  </a:lnTo>
                  <a:lnTo>
                    <a:pt x="196342" y="206248"/>
                  </a:lnTo>
                  <a:lnTo>
                    <a:pt x="196596" y="206248"/>
                  </a:lnTo>
                  <a:lnTo>
                    <a:pt x="196342" y="206451"/>
                  </a:lnTo>
                  <a:lnTo>
                    <a:pt x="196342" y="206629"/>
                  </a:lnTo>
                  <a:lnTo>
                    <a:pt x="196634" y="206248"/>
                  </a:lnTo>
                  <a:lnTo>
                    <a:pt x="197231" y="205486"/>
                  </a:lnTo>
                  <a:lnTo>
                    <a:pt x="197739" y="204914"/>
                  </a:lnTo>
                  <a:close/>
                </a:path>
                <a:path w="265430" h="238125">
                  <a:moveTo>
                    <a:pt x="200660" y="53467"/>
                  </a:moveTo>
                  <a:lnTo>
                    <a:pt x="200152" y="52705"/>
                  </a:lnTo>
                  <a:lnTo>
                    <a:pt x="200660" y="53467"/>
                  </a:lnTo>
                  <a:close/>
                </a:path>
                <a:path w="265430" h="238125">
                  <a:moveTo>
                    <a:pt x="201168" y="201295"/>
                  </a:moveTo>
                  <a:lnTo>
                    <a:pt x="199898" y="202057"/>
                  </a:lnTo>
                  <a:lnTo>
                    <a:pt x="197866" y="204851"/>
                  </a:lnTo>
                  <a:lnTo>
                    <a:pt x="197485" y="205232"/>
                  </a:lnTo>
                  <a:lnTo>
                    <a:pt x="197231" y="205486"/>
                  </a:lnTo>
                  <a:lnTo>
                    <a:pt x="197866" y="205232"/>
                  </a:lnTo>
                  <a:lnTo>
                    <a:pt x="198374" y="204470"/>
                  </a:lnTo>
                  <a:lnTo>
                    <a:pt x="199758" y="203454"/>
                  </a:lnTo>
                  <a:lnTo>
                    <a:pt x="200279" y="203073"/>
                  </a:lnTo>
                  <a:lnTo>
                    <a:pt x="199936" y="203073"/>
                  </a:lnTo>
                  <a:lnTo>
                    <a:pt x="199898" y="202692"/>
                  </a:lnTo>
                  <a:lnTo>
                    <a:pt x="200444" y="202425"/>
                  </a:lnTo>
                  <a:lnTo>
                    <a:pt x="200660" y="202311"/>
                  </a:lnTo>
                  <a:lnTo>
                    <a:pt x="201168" y="202057"/>
                  </a:lnTo>
                  <a:lnTo>
                    <a:pt x="201168" y="201295"/>
                  </a:lnTo>
                  <a:close/>
                </a:path>
                <a:path w="265430" h="238125">
                  <a:moveTo>
                    <a:pt x="201168" y="53467"/>
                  </a:moveTo>
                  <a:lnTo>
                    <a:pt x="200660" y="53467"/>
                  </a:lnTo>
                  <a:lnTo>
                    <a:pt x="200152" y="53467"/>
                  </a:lnTo>
                  <a:lnTo>
                    <a:pt x="200101" y="52705"/>
                  </a:lnTo>
                  <a:lnTo>
                    <a:pt x="199644" y="52070"/>
                  </a:lnTo>
                  <a:lnTo>
                    <a:pt x="199644" y="53467"/>
                  </a:lnTo>
                  <a:lnTo>
                    <a:pt x="199009" y="53467"/>
                  </a:lnTo>
                  <a:lnTo>
                    <a:pt x="199009" y="52705"/>
                  </a:lnTo>
                  <a:lnTo>
                    <a:pt x="199644" y="53467"/>
                  </a:lnTo>
                  <a:lnTo>
                    <a:pt x="199644" y="52070"/>
                  </a:lnTo>
                  <a:lnTo>
                    <a:pt x="198501" y="52705"/>
                  </a:lnTo>
                  <a:lnTo>
                    <a:pt x="196977" y="51308"/>
                  </a:lnTo>
                  <a:lnTo>
                    <a:pt x="198501" y="51308"/>
                  </a:lnTo>
                  <a:lnTo>
                    <a:pt x="200152" y="52070"/>
                  </a:lnTo>
                  <a:lnTo>
                    <a:pt x="198970" y="51308"/>
                  </a:lnTo>
                  <a:lnTo>
                    <a:pt x="197993" y="50673"/>
                  </a:lnTo>
                  <a:lnTo>
                    <a:pt x="196977" y="50253"/>
                  </a:lnTo>
                  <a:lnTo>
                    <a:pt x="196977" y="50673"/>
                  </a:lnTo>
                  <a:lnTo>
                    <a:pt x="196469" y="50673"/>
                  </a:lnTo>
                  <a:lnTo>
                    <a:pt x="195453" y="50038"/>
                  </a:lnTo>
                  <a:lnTo>
                    <a:pt x="195961" y="50038"/>
                  </a:lnTo>
                  <a:lnTo>
                    <a:pt x="196977" y="50673"/>
                  </a:lnTo>
                  <a:lnTo>
                    <a:pt x="196977" y="50253"/>
                  </a:lnTo>
                  <a:lnTo>
                    <a:pt x="196469" y="50038"/>
                  </a:lnTo>
                  <a:lnTo>
                    <a:pt x="193929" y="49276"/>
                  </a:lnTo>
                  <a:lnTo>
                    <a:pt x="193294" y="49276"/>
                  </a:lnTo>
                  <a:lnTo>
                    <a:pt x="192786" y="48514"/>
                  </a:lnTo>
                  <a:lnTo>
                    <a:pt x="192278" y="48514"/>
                  </a:lnTo>
                  <a:lnTo>
                    <a:pt x="191770" y="47879"/>
                  </a:lnTo>
                  <a:lnTo>
                    <a:pt x="190754" y="47879"/>
                  </a:lnTo>
                  <a:lnTo>
                    <a:pt x="191770" y="48514"/>
                  </a:lnTo>
                  <a:lnTo>
                    <a:pt x="191185" y="48958"/>
                  </a:lnTo>
                  <a:lnTo>
                    <a:pt x="195453" y="50673"/>
                  </a:lnTo>
                  <a:lnTo>
                    <a:pt x="198920" y="53467"/>
                  </a:lnTo>
                  <a:lnTo>
                    <a:pt x="200660" y="54864"/>
                  </a:lnTo>
                  <a:lnTo>
                    <a:pt x="201168" y="53467"/>
                  </a:lnTo>
                  <a:close/>
                </a:path>
                <a:path w="265430" h="238125">
                  <a:moveTo>
                    <a:pt x="203327" y="165989"/>
                  </a:moveTo>
                  <a:lnTo>
                    <a:pt x="202565" y="165989"/>
                  </a:lnTo>
                  <a:lnTo>
                    <a:pt x="202184" y="167271"/>
                  </a:lnTo>
                  <a:lnTo>
                    <a:pt x="203327" y="165989"/>
                  </a:lnTo>
                  <a:close/>
                </a:path>
                <a:path w="265430" h="238125">
                  <a:moveTo>
                    <a:pt x="204851" y="164909"/>
                  </a:moveTo>
                  <a:lnTo>
                    <a:pt x="204089" y="165989"/>
                  </a:lnTo>
                  <a:lnTo>
                    <a:pt x="204851" y="165150"/>
                  </a:lnTo>
                  <a:lnTo>
                    <a:pt x="204851" y="164909"/>
                  </a:lnTo>
                  <a:close/>
                </a:path>
                <a:path w="265430" h="238125">
                  <a:moveTo>
                    <a:pt x="204978" y="164719"/>
                  </a:moveTo>
                  <a:lnTo>
                    <a:pt x="204851" y="164719"/>
                  </a:lnTo>
                  <a:lnTo>
                    <a:pt x="204851" y="164909"/>
                  </a:lnTo>
                  <a:lnTo>
                    <a:pt x="204978" y="164719"/>
                  </a:lnTo>
                  <a:close/>
                </a:path>
                <a:path w="265430" h="238125">
                  <a:moveTo>
                    <a:pt x="205867" y="163461"/>
                  </a:moveTo>
                  <a:lnTo>
                    <a:pt x="204978" y="164719"/>
                  </a:lnTo>
                  <a:lnTo>
                    <a:pt x="205232" y="164719"/>
                  </a:lnTo>
                  <a:lnTo>
                    <a:pt x="204851" y="165150"/>
                  </a:lnTo>
                  <a:lnTo>
                    <a:pt x="204851" y="165989"/>
                  </a:lnTo>
                  <a:lnTo>
                    <a:pt x="205613" y="164719"/>
                  </a:lnTo>
                  <a:lnTo>
                    <a:pt x="205867" y="163461"/>
                  </a:lnTo>
                  <a:close/>
                </a:path>
                <a:path w="265430" h="238125">
                  <a:moveTo>
                    <a:pt x="207137" y="57912"/>
                  </a:moveTo>
                  <a:lnTo>
                    <a:pt x="201168" y="54864"/>
                  </a:lnTo>
                  <a:lnTo>
                    <a:pt x="201168" y="57912"/>
                  </a:lnTo>
                  <a:lnTo>
                    <a:pt x="207137" y="60706"/>
                  </a:lnTo>
                  <a:lnTo>
                    <a:pt x="207137" y="57912"/>
                  </a:lnTo>
                  <a:close/>
                </a:path>
                <a:path w="265430" h="238125">
                  <a:moveTo>
                    <a:pt x="208534" y="149479"/>
                  </a:moveTo>
                  <a:lnTo>
                    <a:pt x="208153" y="149479"/>
                  </a:lnTo>
                  <a:lnTo>
                    <a:pt x="207772" y="150761"/>
                  </a:lnTo>
                  <a:lnTo>
                    <a:pt x="208534" y="149479"/>
                  </a:lnTo>
                  <a:close/>
                </a:path>
                <a:path w="265430" h="238125">
                  <a:moveTo>
                    <a:pt x="209931" y="121539"/>
                  </a:moveTo>
                  <a:lnTo>
                    <a:pt x="209550" y="121539"/>
                  </a:lnTo>
                  <a:lnTo>
                    <a:pt x="208521" y="124091"/>
                  </a:lnTo>
                  <a:lnTo>
                    <a:pt x="209169" y="122821"/>
                  </a:lnTo>
                  <a:lnTo>
                    <a:pt x="209550" y="122821"/>
                  </a:lnTo>
                  <a:lnTo>
                    <a:pt x="209931" y="121539"/>
                  </a:lnTo>
                  <a:close/>
                </a:path>
                <a:path w="265430" h="238125">
                  <a:moveTo>
                    <a:pt x="209931" y="58039"/>
                  </a:moveTo>
                  <a:lnTo>
                    <a:pt x="209550" y="58039"/>
                  </a:lnTo>
                  <a:lnTo>
                    <a:pt x="209931" y="59321"/>
                  </a:lnTo>
                  <a:lnTo>
                    <a:pt x="209931" y="58039"/>
                  </a:lnTo>
                  <a:close/>
                </a:path>
                <a:path w="265430" h="238125">
                  <a:moveTo>
                    <a:pt x="210185" y="173863"/>
                  </a:moveTo>
                  <a:lnTo>
                    <a:pt x="207264" y="176911"/>
                  </a:lnTo>
                  <a:lnTo>
                    <a:pt x="202692" y="179959"/>
                  </a:lnTo>
                  <a:lnTo>
                    <a:pt x="201295" y="183007"/>
                  </a:lnTo>
                  <a:lnTo>
                    <a:pt x="202692" y="181483"/>
                  </a:lnTo>
                  <a:lnTo>
                    <a:pt x="207264" y="178435"/>
                  </a:lnTo>
                  <a:lnTo>
                    <a:pt x="210185" y="173863"/>
                  </a:lnTo>
                  <a:close/>
                </a:path>
                <a:path w="265430" h="238125">
                  <a:moveTo>
                    <a:pt x="210312" y="63881"/>
                  </a:moveTo>
                  <a:lnTo>
                    <a:pt x="207137" y="60706"/>
                  </a:lnTo>
                  <a:lnTo>
                    <a:pt x="207137" y="63881"/>
                  </a:lnTo>
                  <a:lnTo>
                    <a:pt x="210312" y="63881"/>
                  </a:lnTo>
                  <a:close/>
                </a:path>
                <a:path w="265430" h="238125">
                  <a:moveTo>
                    <a:pt x="211074" y="154571"/>
                  </a:moveTo>
                  <a:lnTo>
                    <a:pt x="209550" y="157111"/>
                  </a:lnTo>
                  <a:lnTo>
                    <a:pt x="210312" y="156260"/>
                  </a:lnTo>
                  <a:lnTo>
                    <a:pt x="211074" y="154571"/>
                  </a:lnTo>
                  <a:close/>
                </a:path>
                <a:path w="265430" h="238125">
                  <a:moveTo>
                    <a:pt x="212471" y="106311"/>
                  </a:moveTo>
                  <a:lnTo>
                    <a:pt x="212090" y="106311"/>
                  </a:lnTo>
                  <a:lnTo>
                    <a:pt x="212090" y="107569"/>
                  </a:lnTo>
                  <a:lnTo>
                    <a:pt x="212471" y="106934"/>
                  </a:lnTo>
                  <a:lnTo>
                    <a:pt x="212471" y="106311"/>
                  </a:lnTo>
                  <a:close/>
                </a:path>
                <a:path w="265430" h="238125">
                  <a:moveTo>
                    <a:pt x="212852" y="107569"/>
                  </a:moveTo>
                  <a:lnTo>
                    <a:pt x="212661" y="106934"/>
                  </a:lnTo>
                  <a:lnTo>
                    <a:pt x="212471" y="107569"/>
                  </a:lnTo>
                  <a:lnTo>
                    <a:pt x="212852" y="107569"/>
                  </a:lnTo>
                  <a:close/>
                </a:path>
                <a:path w="265430" h="238125">
                  <a:moveTo>
                    <a:pt x="212852" y="106311"/>
                  </a:moveTo>
                  <a:lnTo>
                    <a:pt x="212725" y="105879"/>
                  </a:lnTo>
                  <a:lnTo>
                    <a:pt x="212471" y="106311"/>
                  </a:lnTo>
                  <a:lnTo>
                    <a:pt x="212852" y="106311"/>
                  </a:lnTo>
                  <a:close/>
                </a:path>
                <a:path w="265430" h="238125">
                  <a:moveTo>
                    <a:pt x="212852" y="106311"/>
                  </a:moveTo>
                  <a:lnTo>
                    <a:pt x="212598" y="106730"/>
                  </a:lnTo>
                  <a:lnTo>
                    <a:pt x="212661" y="106934"/>
                  </a:lnTo>
                  <a:lnTo>
                    <a:pt x="212852" y="106311"/>
                  </a:lnTo>
                  <a:close/>
                </a:path>
                <a:path w="265430" h="238125">
                  <a:moveTo>
                    <a:pt x="212902" y="169240"/>
                  </a:moveTo>
                  <a:lnTo>
                    <a:pt x="211709" y="169811"/>
                  </a:lnTo>
                  <a:lnTo>
                    <a:pt x="211709" y="171069"/>
                  </a:lnTo>
                  <a:lnTo>
                    <a:pt x="212902" y="169240"/>
                  </a:lnTo>
                  <a:close/>
                </a:path>
                <a:path w="265430" h="238125">
                  <a:moveTo>
                    <a:pt x="215392" y="165989"/>
                  </a:moveTo>
                  <a:lnTo>
                    <a:pt x="215011" y="165989"/>
                  </a:lnTo>
                  <a:lnTo>
                    <a:pt x="212902" y="169240"/>
                  </a:lnTo>
                  <a:lnTo>
                    <a:pt x="214376" y="168529"/>
                  </a:lnTo>
                  <a:lnTo>
                    <a:pt x="213614" y="168529"/>
                  </a:lnTo>
                  <a:lnTo>
                    <a:pt x="215392" y="165989"/>
                  </a:lnTo>
                  <a:close/>
                </a:path>
                <a:path w="265430" h="238125">
                  <a:moveTo>
                    <a:pt x="215392" y="106311"/>
                  </a:moveTo>
                  <a:lnTo>
                    <a:pt x="215011" y="106311"/>
                  </a:lnTo>
                  <a:lnTo>
                    <a:pt x="214376" y="108839"/>
                  </a:lnTo>
                  <a:lnTo>
                    <a:pt x="214757" y="107569"/>
                  </a:lnTo>
                  <a:lnTo>
                    <a:pt x="215392" y="106311"/>
                  </a:lnTo>
                  <a:close/>
                </a:path>
                <a:path w="265430" h="238125">
                  <a:moveTo>
                    <a:pt x="215773" y="14871"/>
                  </a:moveTo>
                  <a:lnTo>
                    <a:pt x="213995" y="13589"/>
                  </a:lnTo>
                  <a:lnTo>
                    <a:pt x="215112" y="14617"/>
                  </a:lnTo>
                  <a:lnTo>
                    <a:pt x="215773" y="14871"/>
                  </a:lnTo>
                  <a:close/>
                </a:path>
                <a:path w="265430" h="238125">
                  <a:moveTo>
                    <a:pt x="215773" y="14871"/>
                  </a:moveTo>
                  <a:lnTo>
                    <a:pt x="215392" y="14871"/>
                  </a:lnTo>
                  <a:lnTo>
                    <a:pt x="215773" y="15290"/>
                  </a:lnTo>
                  <a:lnTo>
                    <a:pt x="215773" y="14871"/>
                  </a:lnTo>
                  <a:close/>
                </a:path>
                <a:path w="265430" h="238125">
                  <a:moveTo>
                    <a:pt x="216535" y="15405"/>
                  </a:moveTo>
                  <a:lnTo>
                    <a:pt x="215963" y="14871"/>
                  </a:lnTo>
                  <a:lnTo>
                    <a:pt x="215773" y="14871"/>
                  </a:lnTo>
                  <a:lnTo>
                    <a:pt x="216535" y="15405"/>
                  </a:lnTo>
                  <a:close/>
                </a:path>
                <a:path w="265430" h="238125">
                  <a:moveTo>
                    <a:pt x="216916" y="91071"/>
                  </a:moveTo>
                  <a:lnTo>
                    <a:pt x="216535" y="91071"/>
                  </a:lnTo>
                  <a:lnTo>
                    <a:pt x="216154" y="92329"/>
                  </a:lnTo>
                  <a:lnTo>
                    <a:pt x="216535" y="92329"/>
                  </a:lnTo>
                  <a:lnTo>
                    <a:pt x="216535" y="93611"/>
                  </a:lnTo>
                  <a:lnTo>
                    <a:pt x="215773" y="93611"/>
                  </a:lnTo>
                  <a:lnTo>
                    <a:pt x="216154" y="94869"/>
                  </a:lnTo>
                  <a:lnTo>
                    <a:pt x="215011" y="97421"/>
                  </a:lnTo>
                  <a:lnTo>
                    <a:pt x="214757" y="102489"/>
                  </a:lnTo>
                  <a:lnTo>
                    <a:pt x="212852" y="105029"/>
                  </a:lnTo>
                  <a:lnTo>
                    <a:pt x="212471" y="105029"/>
                  </a:lnTo>
                  <a:lnTo>
                    <a:pt x="212725" y="105879"/>
                  </a:lnTo>
                  <a:lnTo>
                    <a:pt x="213233" y="105029"/>
                  </a:lnTo>
                  <a:lnTo>
                    <a:pt x="212852" y="106311"/>
                  </a:lnTo>
                  <a:lnTo>
                    <a:pt x="213131" y="106311"/>
                  </a:lnTo>
                  <a:lnTo>
                    <a:pt x="213106" y="106730"/>
                  </a:lnTo>
                  <a:lnTo>
                    <a:pt x="212852" y="107569"/>
                  </a:lnTo>
                  <a:lnTo>
                    <a:pt x="212471" y="108839"/>
                  </a:lnTo>
                  <a:lnTo>
                    <a:pt x="214757" y="103771"/>
                  </a:lnTo>
                  <a:lnTo>
                    <a:pt x="215392" y="97421"/>
                  </a:lnTo>
                  <a:lnTo>
                    <a:pt x="216903" y="93611"/>
                  </a:lnTo>
                  <a:lnTo>
                    <a:pt x="216916" y="91071"/>
                  </a:lnTo>
                  <a:close/>
                </a:path>
                <a:path w="265430" h="238125">
                  <a:moveTo>
                    <a:pt x="216916" y="70739"/>
                  </a:moveTo>
                  <a:lnTo>
                    <a:pt x="216535" y="70739"/>
                  </a:lnTo>
                  <a:lnTo>
                    <a:pt x="216916" y="72021"/>
                  </a:lnTo>
                  <a:lnTo>
                    <a:pt x="216916" y="70739"/>
                  </a:lnTo>
                  <a:close/>
                </a:path>
                <a:path w="265430" h="238125">
                  <a:moveTo>
                    <a:pt x="216941" y="162572"/>
                  </a:moveTo>
                  <a:lnTo>
                    <a:pt x="216154" y="163461"/>
                  </a:lnTo>
                  <a:lnTo>
                    <a:pt x="216535" y="163461"/>
                  </a:lnTo>
                  <a:lnTo>
                    <a:pt x="216941" y="162572"/>
                  </a:lnTo>
                  <a:close/>
                </a:path>
                <a:path w="265430" h="238125">
                  <a:moveTo>
                    <a:pt x="217297" y="98679"/>
                  </a:moveTo>
                  <a:lnTo>
                    <a:pt x="216916" y="98679"/>
                  </a:lnTo>
                  <a:lnTo>
                    <a:pt x="216916" y="99961"/>
                  </a:lnTo>
                  <a:lnTo>
                    <a:pt x="217297" y="98679"/>
                  </a:lnTo>
                  <a:close/>
                </a:path>
                <a:path w="265430" h="238125">
                  <a:moveTo>
                    <a:pt x="217297" y="91071"/>
                  </a:moveTo>
                  <a:lnTo>
                    <a:pt x="216916" y="91071"/>
                  </a:lnTo>
                  <a:lnTo>
                    <a:pt x="216916" y="92329"/>
                  </a:lnTo>
                  <a:lnTo>
                    <a:pt x="217297" y="91071"/>
                  </a:lnTo>
                  <a:close/>
                </a:path>
                <a:path w="265430" h="238125">
                  <a:moveTo>
                    <a:pt x="217487" y="161404"/>
                  </a:moveTo>
                  <a:lnTo>
                    <a:pt x="216941" y="162572"/>
                  </a:lnTo>
                  <a:lnTo>
                    <a:pt x="217297" y="162179"/>
                  </a:lnTo>
                  <a:lnTo>
                    <a:pt x="217487" y="161404"/>
                  </a:lnTo>
                  <a:close/>
                </a:path>
                <a:path w="265430" h="238125">
                  <a:moveTo>
                    <a:pt x="218694" y="87261"/>
                  </a:moveTo>
                  <a:lnTo>
                    <a:pt x="218313" y="85979"/>
                  </a:lnTo>
                  <a:lnTo>
                    <a:pt x="218313" y="87261"/>
                  </a:lnTo>
                  <a:lnTo>
                    <a:pt x="218694" y="87261"/>
                  </a:lnTo>
                  <a:close/>
                </a:path>
                <a:path w="265430" h="238125">
                  <a:moveTo>
                    <a:pt x="223520" y="45339"/>
                  </a:moveTo>
                  <a:lnTo>
                    <a:pt x="223151" y="44145"/>
                  </a:lnTo>
                  <a:lnTo>
                    <a:pt x="222935" y="43954"/>
                  </a:lnTo>
                  <a:lnTo>
                    <a:pt x="221957" y="43383"/>
                  </a:lnTo>
                  <a:lnTo>
                    <a:pt x="223139" y="45339"/>
                  </a:lnTo>
                  <a:lnTo>
                    <a:pt x="223520" y="45339"/>
                  </a:lnTo>
                  <a:close/>
                </a:path>
                <a:path w="265430" h="238125">
                  <a:moveTo>
                    <a:pt x="227457" y="23761"/>
                  </a:moveTo>
                  <a:lnTo>
                    <a:pt x="226263" y="22910"/>
                  </a:lnTo>
                  <a:lnTo>
                    <a:pt x="226377" y="23114"/>
                  </a:lnTo>
                  <a:lnTo>
                    <a:pt x="227076" y="23761"/>
                  </a:lnTo>
                  <a:lnTo>
                    <a:pt x="227457" y="23761"/>
                  </a:lnTo>
                  <a:close/>
                </a:path>
                <a:path w="265430" h="238125">
                  <a:moveTo>
                    <a:pt x="228473" y="164719"/>
                  </a:moveTo>
                  <a:lnTo>
                    <a:pt x="220980" y="170815"/>
                  </a:lnTo>
                  <a:lnTo>
                    <a:pt x="219583" y="173863"/>
                  </a:lnTo>
                  <a:lnTo>
                    <a:pt x="222504" y="172339"/>
                  </a:lnTo>
                  <a:lnTo>
                    <a:pt x="225552" y="167767"/>
                  </a:lnTo>
                  <a:lnTo>
                    <a:pt x="227076" y="167767"/>
                  </a:lnTo>
                  <a:lnTo>
                    <a:pt x="228473" y="164719"/>
                  </a:lnTo>
                  <a:close/>
                </a:path>
                <a:path w="265430" h="238125">
                  <a:moveTo>
                    <a:pt x="228600" y="173990"/>
                  </a:moveTo>
                  <a:lnTo>
                    <a:pt x="226695" y="175641"/>
                  </a:lnTo>
                  <a:lnTo>
                    <a:pt x="223139" y="181102"/>
                  </a:lnTo>
                  <a:lnTo>
                    <a:pt x="219456" y="183007"/>
                  </a:lnTo>
                  <a:lnTo>
                    <a:pt x="221361" y="183007"/>
                  </a:lnTo>
                  <a:lnTo>
                    <a:pt x="226695" y="177546"/>
                  </a:lnTo>
                  <a:lnTo>
                    <a:pt x="228600" y="173990"/>
                  </a:lnTo>
                  <a:close/>
                </a:path>
                <a:path w="265430" h="238125">
                  <a:moveTo>
                    <a:pt x="231216" y="25298"/>
                  </a:moveTo>
                  <a:lnTo>
                    <a:pt x="231140" y="25019"/>
                  </a:lnTo>
                  <a:lnTo>
                    <a:pt x="229743" y="23761"/>
                  </a:lnTo>
                  <a:lnTo>
                    <a:pt x="230759" y="25019"/>
                  </a:lnTo>
                  <a:lnTo>
                    <a:pt x="231216" y="25298"/>
                  </a:lnTo>
                  <a:close/>
                </a:path>
                <a:path w="265430" h="238125">
                  <a:moveTo>
                    <a:pt x="231673" y="27381"/>
                  </a:moveTo>
                  <a:lnTo>
                    <a:pt x="230759" y="26289"/>
                  </a:lnTo>
                  <a:lnTo>
                    <a:pt x="230378" y="26289"/>
                  </a:lnTo>
                  <a:lnTo>
                    <a:pt x="231673" y="27381"/>
                  </a:lnTo>
                  <a:close/>
                </a:path>
                <a:path w="265430" h="238125">
                  <a:moveTo>
                    <a:pt x="231902" y="27571"/>
                  </a:moveTo>
                  <a:lnTo>
                    <a:pt x="231673" y="27381"/>
                  </a:lnTo>
                  <a:lnTo>
                    <a:pt x="231902" y="27635"/>
                  </a:lnTo>
                  <a:close/>
                </a:path>
                <a:path w="265430" h="238125">
                  <a:moveTo>
                    <a:pt x="232664" y="168275"/>
                  </a:moveTo>
                  <a:lnTo>
                    <a:pt x="231648" y="168783"/>
                  </a:lnTo>
                  <a:lnTo>
                    <a:pt x="232664" y="168783"/>
                  </a:lnTo>
                  <a:lnTo>
                    <a:pt x="232664" y="168275"/>
                  </a:lnTo>
                  <a:close/>
                </a:path>
                <a:path w="265430" h="238125">
                  <a:moveTo>
                    <a:pt x="232664" y="152146"/>
                  </a:moveTo>
                  <a:lnTo>
                    <a:pt x="232410" y="152146"/>
                  </a:lnTo>
                  <a:lnTo>
                    <a:pt x="232156" y="152527"/>
                  </a:lnTo>
                  <a:lnTo>
                    <a:pt x="232664" y="152146"/>
                  </a:lnTo>
                  <a:close/>
                </a:path>
                <a:path w="265430" h="238125">
                  <a:moveTo>
                    <a:pt x="232664" y="106807"/>
                  </a:moveTo>
                  <a:lnTo>
                    <a:pt x="232448" y="107226"/>
                  </a:lnTo>
                  <a:lnTo>
                    <a:pt x="232371" y="107569"/>
                  </a:lnTo>
                  <a:lnTo>
                    <a:pt x="232664" y="107569"/>
                  </a:lnTo>
                  <a:lnTo>
                    <a:pt x="232664" y="106807"/>
                  </a:lnTo>
                  <a:close/>
                </a:path>
                <a:path w="265430" h="238125">
                  <a:moveTo>
                    <a:pt x="232664" y="26289"/>
                  </a:moveTo>
                  <a:lnTo>
                    <a:pt x="232371" y="25984"/>
                  </a:lnTo>
                  <a:lnTo>
                    <a:pt x="231216" y="25298"/>
                  </a:lnTo>
                  <a:lnTo>
                    <a:pt x="231521" y="26289"/>
                  </a:lnTo>
                  <a:lnTo>
                    <a:pt x="232664" y="26289"/>
                  </a:lnTo>
                  <a:close/>
                </a:path>
                <a:path w="265430" h="238125">
                  <a:moveTo>
                    <a:pt x="232791" y="98679"/>
                  </a:moveTo>
                  <a:lnTo>
                    <a:pt x="232727" y="98145"/>
                  </a:lnTo>
                  <a:lnTo>
                    <a:pt x="232664" y="98679"/>
                  </a:lnTo>
                  <a:lnTo>
                    <a:pt x="232791" y="98679"/>
                  </a:lnTo>
                  <a:close/>
                </a:path>
                <a:path w="265430" h="238125">
                  <a:moveTo>
                    <a:pt x="232905" y="97421"/>
                  </a:moveTo>
                  <a:lnTo>
                    <a:pt x="232727" y="98145"/>
                  </a:lnTo>
                  <a:lnTo>
                    <a:pt x="232905" y="97421"/>
                  </a:lnTo>
                  <a:close/>
                </a:path>
                <a:path w="265430" h="238125">
                  <a:moveTo>
                    <a:pt x="232918" y="98679"/>
                  </a:moveTo>
                  <a:lnTo>
                    <a:pt x="232791" y="98679"/>
                  </a:lnTo>
                  <a:lnTo>
                    <a:pt x="232918" y="99961"/>
                  </a:lnTo>
                  <a:lnTo>
                    <a:pt x="232918" y="98679"/>
                  </a:lnTo>
                  <a:close/>
                </a:path>
                <a:path w="265430" h="238125">
                  <a:moveTo>
                    <a:pt x="232918" y="94869"/>
                  </a:moveTo>
                  <a:lnTo>
                    <a:pt x="232664" y="95504"/>
                  </a:lnTo>
                  <a:lnTo>
                    <a:pt x="232664" y="97421"/>
                  </a:lnTo>
                  <a:lnTo>
                    <a:pt x="232791" y="97421"/>
                  </a:lnTo>
                  <a:lnTo>
                    <a:pt x="232918" y="94869"/>
                  </a:lnTo>
                  <a:close/>
                </a:path>
                <a:path w="265430" h="238125">
                  <a:moveTo>
                    <a:pt x="233172" y="153289"/>
                  </a:moveTo>
                  <a:lnTo>
                    <a:pt x="232257" y="152603"/>
                  </a:lnTo>
                  <a:lnTo>
                    <a:pt x="231648" y="153289"/>
                  </a:lnTo>
                  <a:lnTo>
                    <a:pt x="233172" y="153289"/>
                  </a:lnTo>
                  <a:close/>
                </a:path>
                <a:path w="265430" h="238125">
                  <a:moveTo>
                    <a:pt x="233299" y="92329"/>
                  </a:moveTo>
                  <a:lnTo>
                    <a:pt x="232816" y="93281"/>
                  </a:lnTo>
                  <a:lnTo>
                    <a:pt x="232918" y="94869"/>
                  </a:lnTo>
                  <a:lnTo>
                    <a:pt x="233299" y="92329"/>
                  </a:lnTo>
                  <a:close/>
                </a:path>
                <a:path w="265430" h="238125">
                  <a:moveTo>
                    <a:pt x="233337" y="169125"/>
                  </a:moveTo>
                  <a:lnTo>
                    <a:pt x="232664" y="169799"/>
                  </a:lnTo>
                  <a:lnTo>
                    <a:pt x="232664" y="169468"/>
                  </a:lnTo>
                  <a:lnTo>
                    <a:pt x="230632" y="172847"/>
                  </a:lnTo>
                  <a:lnTo>
                    <a:pt x="228600" y="173863"/>
                  </a:lnTo>
                  <a:lnTo>
                    <a:pt x="230632" y="173863"/>
                  </a:lnTo>
                  <a:lnTo>
                    <a:pt x="232943" y="169799"/>
                  </a:lnTo>
                  <a:lnTo>
                    <a:pt x="233337" y="169125"/>
                  </a:lnTo>
                  <a:close/>
                </a:path>
                <a:path w="265430" h="238125">
                  <a:moveTo>
                    <a:pt x="233680" y="167767"/>
                  </a:moveTo>
                  <a:lnTo>
                    <a:pt x="232994" y="168109"/>
                  </a:lnTo>
                  <a:lnTo>
                    <a:pt x="232664" y="168783"/>
                  </a:lnTo>
                  <a:lnTo>
                    <a:pt x="232664" y="169468"/>
                  </a:lnTo>
                  <a:lnTo>
                    <a:pt x="233680" y="167767"/>
                  </a:lnTo>
                  <a:close/>
                </a:path>
                <a:path w="265430" h="238125">
                  <a:moveTo>
                    <a:pt x="233680" y="166751"/>
                  </a:moveTo>
                  <a:lnTo>
                    <a:pt x="232664" y="167767"/>
                  </a:lnTo>
                  <a:lnTo>
                    <a:pt x="232664" y="168275"/>
                  </a:lnTo>
                  <a:lnTo>
                    <a:pt x="232994" y="168109"/>
                  </a:lnTo>
                  <a:lnTo>
                    <a:pt x="233680" y="166751"/>
                  </a:lnTo>
                  <a:close/>
                </a:path>
                <a:path w="265430" h="238125">
                  <a:moveTo>
                    <a:pt x="233680" y="91071"/>
                  </a:moveTo>
                  <a:lnTo>
                    <a:pt x="233299" y="91071"/>
                  </a:lnTo>
                  <a:lnTo>
                    <a:pt x="233299" y="92329"/>
                  </a:lnTo>
                  <a:lnTo>
                    <a:pt x="233680" y="91071"/>
                  </a:lnTo>
                  <a:close/>
                </a:path>
                <a:path w="265430" h="238125">
                  <a:moveTo>
                    <a:pt x="233680" y="27876"/>
                  </a:moveTo>
                  <a:lnTo>
                    <a:pt x="233299" y="27571"/>
                  </a:lnTo>
                  <a:lnTo>
                    <a:pt x="233680" y="28829"/>
                  </a:lnTo>
                  <a:lnTo>
                    <a:pt x="233680" y="27876"/>
                  </a:lnTo>
                  <a:close/>
                </a:path>
                <a:path w="265430" h="238125">
                  <a:moveTo>
                    <a:pt x="234061" y="91071"/>
                  </a:moveTo>
                  <a:lnTo>
                    <a:pt x="233857" y="91071"/>
                  </a:lnTo>
                  <a:lnTo>
                    <a:pt x="233680" y="92329"/>
                  </a:lnTo>
                  <a:lnTo>
                    <a:pt x="234061" y="92329"/>
                  </a:lnTo>
                  <a:lnTo>
                    <a:pt x="234061" y="91071"/>
                  </a:lnTo>
                  <a:close/>
                </a:path>
                <a:path w="265430" h="238125">
                  <a:moveTo>
                    <a:pt x="234061" y="87261"/>
                  </a:moveTo>
                  <a:lnTo>
                    <a:pt x="233680" y="87261"/>
                  </a:lnTo>
                  <a:lnTo>
                    <a:pt x="233934" y="87680"/>
                  </a:lnTo>
                  <a:lnTo>
                    <a:pt x="234061" y="87261"/>
                  </a:lnTo>
                  <a:close/>
                </a:path>
                <a:path w="265430" h="238125">
                  <a:moveTo>
                    <a:pt x="234442" y="88519"/>
                  </a:moveTo>
                  <a:lnTo>
                    <a:pt x="233934" y="87680"/>
                  </a:lnTo>
                  <a:lnTo>
                    <a:pt x="233680" y="88519"/>
                  </a:lnTo>
                  <a:lnTo>
                    <a:pt x="233299" y="89789"/>
                  </a:lnTo>
                  <a:lnTo>
                    <a:pt x="233299" y="91071"/>
                  </a:lnTo>
                  <a:lnTo>
                    <a:pt x="233680" y="89789"/>
                  </a:lnTo>
                  <a:lnTo>
                    <a:pt x="233680" y="91071"/>
                  </a:lnTo>
                  <a:lnTo>
                    <a:pt x="233857" y="91071"/>
                  </a:lnTo>
                  <a:lnTo>
                    <a:pt x="234061" y="89789"/>
                  </a:lnTo>
                  <a:lnTo>
                    <a:pt x="234061" y="88519"/>
                  </a:lnTo>
                  <a:lnTo>
                    <a:pt x="234442" y="88519"/>
                  </a:lnTo>
                  <a:close/>
                </a:path>
                <a:path w="265430" h="238125">
                  <a:moveTo>
                    <a:pt x="234442" y="83439"/>
                  </a:moveTo>
                  <a:lnTo>
                    <a:pt x="234061" y="83439"/>
                  </a:lnTo>
                  <a:lnTo>
                    <a:pt x="234061" y="84721"/>
                  </a:lnTo>
                  <a:lnTo>
                    <a:pt x="234442" y="83439"/>
                  </a:lnTo>
                  <a:close/>
                </a:path>
                <a:path w="265430" h="238125">
                  <a:moveTo>
                    <a:pt x="234442" y="78371"/>
                  </a:moveTo>
                  <a:lnTo>
                    <a:pt x="234061" y="78371"/>
                  </a:lnTo>
                  <a:lnTo>
                    <a:pt x="234442" y="79629"/>
                  </a:lnTo>
                  <a:lnTo>
                    <a:pt x="234442" y="78371"/>
                  </a:lnTo>
                  <a:close/>
                </a:path>
                <a:path w="265430" h="238125">
                  <a:moveTo>
                    <a:pt x="234442" y="77089"/>
                  </a:moveTo>
                  <a:lnTo>
                    <a:pt x="234061" y="77089"/>
                  </a:lnTo>
                  <a:lnTo>
                    <a:pt x="234442" y="78371"/>
                  </a:lnTo>
                  <a:lnTo>
                    <a:pt x="234442" y="77089"/>
                  </a:lnTo>
                  <a:close/>
                </a:path>
                <a:path w="265430" h="238125">
                  <a:moveTo>
                    <a:pt x="234683" y="149872"/>
                  </a:moveTo>
                  <a:lnTo>
                    <a:pt x="232664" y="152146"/>
                  </a:lnTo>
                  <a:lnTo>
                    <a:pt x="233172" y="152146"/>
                  </a:lnTo>
                  <a:lnTo>
                    <a:pt x="234683" y="149872"/>
                  </a:lnTo>
                  <a:close/>
                </a:path>
                <a:path w="265430" h="238125">
                  <a:moveTo>
                    <a:pt x="234696" y="166751"/>
                  </a:moveTo>
                  <a:lnTo>
                    <a:pt x="233337" y="169125"/>
                  </a:lnTo>
                  <a:lnTo>
                    <a:pt x="234696" y="167767"/>
                  </a:lnTo>
                  <a:lnTo>
                    <a:pt x="234696" y="166751"/>
                  </a:lnTo>
                  <a:close/>
                </a:path>
                <a:path w="265430" h="238125">
                  <a:moveTo>
                    <a:pt x="235585" y="78371"/>
                  </a:moveTo>
                  <a:lnTo>
                    <a:pt x="235204" y="77089"/>
                  </a:lnTo>
                  <a:lnTo>
                    <a:pt x="235204" y="78371"/>
                  </a:lnTo>
                  <a:lnTo>
                    <a:pt x="235585" y="78371"/>
                  </a:lnTo>
                  <a:close/>
                </a:path>
                <a:path w="265430" h="238125">
                  <a:moveTo>
                    <a:pt x="236220" y="144653"/>
                  </a:moveTo>
                  <a:lnTo>
                    <a:pt x="235966" y="145669"/>
                  </a:lnTo>
                  <a:lnTo>
                    <a:pt x="236220" y="145669"/>
                  </a:lnTo>
                  <a:lnTo>
                    <a:pt x="236220" y="144653"/>
                  </a:lnTo>
                  <a:close/>
                </a:path>
                <a:path w="265430" h="238125">
                  <a:moveTo>
                    <a:pt x="236220" y="103771"/>
                  </a:moveTo>
                  <a:lnTo>
                    <a:pt x="235966" y="106311"/>
                  </a:lnTo>
                  <a:lnTo>
                    <a:pt x="236220" y="106311"/>
                  </a:lnTo>
                  <a:lnTo>
                    <a:pt x="236220" y="103771"/>
                  </a:lnTo>
                  <a:close/>
                </a:path>
                <a:path w="265430" h="238125">
                  <a:moveTo>
                    <a:pt x="236283" y="144411"/>
                  </a:moveTo>
                  <a:lnTo>
                    <a:pt x="236220" y="144653"/>
                  </a:lnTo>
                  <a:lnTo>
                    <a:pt x="236283" y="144411"/>
                  </a:lnTo>
                  <a:close/>
                </a:path>
                <a:path w="265430" h="238125">
                  <a:moveTo>
                    <a:pt x="236601" y="93611"/>
                  </a:moveTo>
                  <a:lnTo>
                    <a:pt x="236296" y="94615"/>
                  </a:lnTo>
                  <a:lnTo>
                    <a:pt x="236220" y="96139"/>
                  </a:lnTo>
                  <a:lnTo>
                    <a:pt x="236601" y="93611"/>
                  </a:lnTo>
                  <a:close/>
                </a:path>
                <a:path w="265430" h="238125">
                  <a:moveTo>
                    <a:pt x="236982" y="98679"/>
                  </a:moveTo>
                  <a:lnTo>
                    <a:pt x="236855" y="97840"/>
                  </a:lnTo>
                  <a:lnTo>
                    <a:pt x="236601" y="98679"/>
                  </a:lnTo>
                  <a:lnTo>
                    <a:pt x="236982" y="98679"/>
                  </a:lnTo>
                  <a:close/>
                </a:path>
                <a:path w="265430" h="238125">
                  <a:moveTo>
                    <a:pt x="237363" y="99961"/>
                  </a:moveTo>
                  <a:lnTo>
                    <a:pt x="236601" y="101219"/>
                  </a:lnTo>
                  <a:lnTo>
                    <a:pt x="235966" y="103771"/>
                  </a:lnTo>
                  <a:lnTo>
                    <a:pt x="236220" y="103771"/>
                  </a:lnTo>
                  <a:lnTo>
                    <a:pt x="237363" y="99961"/>
                  </a:lnTo>
                  <a:close/>
                </a:path>
                <a:path w="265430" h="238125">
                  <a:moveTo>
                    <a:pt x="237744" y="164719"/>
                  </a:moveTo>
                  <a:lnTo>
                    <a:pt x="234696" y="166751"/>
                  </a:lnTo>
                  <a:lnTo>
                    <a:pt x="235712" y="166751"/>
                  </a:lnTo>
                  <a:lnTo>
                    <a:pt x="237744" y="164719"/>
                  </a:lnTo>
                  <a:close/>
                </a:path>
                <a:path w="265430" h="238125">
                  <a:moveTo>
                    <a:pt x="237744" y="146431"/>
                  </a:moveTo>
                  <a:lnTo>
                    <a:pt x="236982" y="146431"/>
                  </a:lnTo>
                  <a:lnTo>
                    <a:pt x="236347" y="147828"/>
                  </a:lnTo>
                  <a:lnTo>
                    <a:pt x="236982" y="147320"/>
                  </a:lnTo>
                  <a:lnTo>
                    <a:pt x="237744" y="146431"/>
                  </a:lnTo>
                  <a:close/>
                </a:path>
                <a:path w="265430" h="238125">
                  <a:moveTo>
                    <a:pt x="237744" y="97421"/>
                  </a:moveTo>
                  <a:lnTo>
                    <a:pt x="236982" y="98679"/>
                  </a:lnTo>
                  <a:lnTo>
                    <a:pt x="236220" y="101219"/>
                  </a:lnTo>
                  <a:lnTo>
                    <a:pt x="236601" y="101219"/>
                  </a:lnTo>
                  <a:lnTo>
                    <a:pt x="236982" y="99961"/>
                  </a:lnTo>
                  <a:lnTo>
                    <a:pt x="237363" y="98679"/>
                  </a:lnTo>
                  <a:lnTo>
                    <a:pt x="237363" y="99961"/>
                  </a:lnTo>
                  <a:lnTo>
                    <a:pt x="237553" y="98679"/>
                  </a:lnTo>
                  <a:lnTo>
                    <a:pt x="237744" y="97421"/>
                  </a:lnTo>
                  <a:close/>
                </a:path>
                <a:path w="265430" h="238125">
                  <a:moveTo>
                    <a:pt x="238506" y="97421"/>
                  </a:moveTo>
                  <a:lnTo>
                    <a:pt x="236982" y="102489"/>
                  </a:lnTo>
                  <a:lnTo>
                    <a:pt x="236982" y="103771"/>
                  </a:lnTo>
                  <a:lnTo>
                    <a:pt x="237744" y="101219"/>
                  </a:lnTo>
                  <a:lnTo>
                    <a:pt x="238506" y="97421"/>
                  </a:lnTo>
                  <a:close/>
                </a:path>
                <a:path w="265430" h="238125">
                  <a:moveTo>
                    <a:pt x="238506" y="96139"/>
                  </a:moveTo>
                  <a:lnTo>
                    <a:pt x="238125" y="96139"/>
                  </a:lnTo>
                  <a:lnTo>
                    <a:pt x="237744" y="96139"/>
                  </a:lnTo>
                  <a:lnTo>
                    <a:pt x="237744" y="97421"/>
                  </a:lnTo>
                  <a:lnTo>
                    <a:pt x="237744" y="98679"/>
                  </a:lnTo>
                  <a:lnTo>
                    <a:pt x="238506" y="96139"/>
                  </a:lnTo>
                  <a:close/>
                </a:path>
                <a:path w="265430" h="238125">
                  <a:moveTo>
                    <a:pt x="239903" y="138061"/>
                  </a:moveTo>
                  <a:lnTo>
                    <a:pt x="239522" y="138061"/>
                  </a:lnTo>
                  <a:lnTo>
                    <a:pt x="239522" y="138874"/>
                  </a:lnTo>
                  <a:lnTo>
                    <a:pt x="239903" y="138061"/>
                  </a:lnTo>
                  <a:close/>
                </a:path>
                <a:path w="265430" h="238125">
                  <a:moveTo>
                    <a:pt x="242443" y="35179"/>
                  </a:moveTo>
                  <a:lnTo>
                    <a:pt x="242062" y="33921"/>
                  </a:lnTo>
                  <a:lnTo>
                    <a:pt x="241808" y="33921"/>
                  </a:lnTo>
                  <a:lnTo>
                    <a:pt x="242443" y="35179"/>
                  </a:lnTo>
                  <a:close/>
                </a:path>
                <a:path w="265430" h="238125">
                  <a:moveTo>
                    <a:pt x="243205" y="35179"/>
                  </a:moveTo>
                  <a:lnTo>
                    <a:pt x="242824" y="35179"/>
                  </a:lnTo>
                  <a:lnTo>
                    <a:pt x="243205" y="35814"/>
                  </a:lnTo>
                  <a:lnTo>
                    <a:pt x="243205" y="35179"/>
                  </a:lnTo>
                  <a:close/>
                </a:path>
                <a:path w="265430" h="238125">
                  <a:moveTo>
                    <a:pt x="244348" y="44919"/>
                  </a:moveTo>
                  <a:lnTo>
                    <a:pt x="244043" y="44577"/>
                  </a:lnTo>
                  <a:lnTo>
                    <a:pt x="244348" y="45339"/>
                  </a:lnTo>
                  <a:lnTo>
                    <a:pt x="244348" y="44919"/>
                  </a:lnTo>
                  <a:close/>
                </a:path>
                <a:path w="265430" h="238125">
                  <a:moveTo>
                    <a:pt x="244729" y="45339"/>
                  </a:moveTo>
                  <a:lnTo>
                    <a:pt x="244348" y="45339"/>
                  </a:lnTo>
                  <a:lnTo>
                    <a:pt x="243967" y="45339"/>
                  </a:lnTo>
                  <a:lnTo>
                    <a:pt x="244729" y="46189"/>
                  </a:lnTo>
                  <a:lnTo>
                    <a:pt x="244729" y="45339"/>
                  </a:lnTo>
                  <a:close/>
                </a:path>
                <a:path w="265430" h="238125">
                  <a:moveTo>
                    <a:pt x="244983" y="45339"/>
                  </a:moveTo>
                  <a:lnTo>
                    <a:pt x="244348" y="44069"/>
                  </a:lnTo>
                  <a:lnTo>
                    <a:pt x="244462" y="45046"/>
                  </a:lnTo>
                  <a:lnTo>
                    <a:pt x="244729" y="45339"/>
                  </a:lnTo>
                  <a:lnTo>
                    <a:pt x="244983" y="45339"/>
                  </a:lnTo>
                  <a:close/>
                </a:path>
                <a:path w="265430" h="238125">
                  <a:moveTo>
                    <a:pt x="245237" y="47256"/>
                  </a:moveTo>
                  <a:lnTo>
                    <a:pt x="245110" y="46621"/>
                  </a:lnTo>
                  <a:lnTo>
                    <a:pt x="244729" y="46189"/>
                  </a:lnTo>
                  <a:lnTo>
                    <a:pt x="244729" y="46621"/>
                  </a:lnTo>
                  <a:lnTo>
                    <a:pt x="245237" y="47256"/>
                  </a:lnTo>
                  <a:close/>
                </a:path>
                <a:path w="265430" h="238125">
                  <a:moveTo>
                    <a:pt x="246507" y="47879"/>
                  </a:moveTo>
                  <a:lnTo>
                    <a:pt x="245110" y="45339"/>
                  </a:lnTo>
                  <a:lnTo>
                    <a:pt x="244983" y="45339"/>
                  </a:lnTo>
                  <a:lnTo>
                    <a:pt x="246253" y="47879"/>
                  </a:lnTo>
                  <a:lnTo>
                    <a:pt x="246507" y="47879"/>
                  </a:lnTo>
                  <a:close/>
                </a:path>
                <a:path w="265430" h="238125">
                  <a:moveTo>
                    <a:pt x="246888" y="47879"/>
                  </a:moveTo>
                  <a:lnTo>
                    <a:pt x="246507" y="47879"/>
                  </a:lnTo>
                  <a:lnTo>
                    <a:pt x="246888" y="48514"/>
                  </a:lnTo>
                  <a:lnTo>
                    <a:pt x="246888" y="47879"/>
                  </a:lnTo>
                  <a:close/>
                </a:path>
                <a:path w="265430" h="238125">
                  <a:moveTo>
                    <a:pt x="247269" y="112661"/>
                  </a:moveTo>
                  <a:lnTo>
                    <a:pt x="246888" y="112661"/>
                  </a:lnTo>
                  <a:lnTo>
                    <a:pt x="246507" y="113919"/>
                  </a:lnTo>
                  <a:lnTo>
                    <a:pt x="247269" y="113919"/>
                  </a:lnTo>
                  <a:lnTo>
                    <a:pt x="247269" y="112661"/>
                  </a:lnTo>
                  <a:close/>
                </a:path>
                <a:path w="265430" h="238125">
                  <a:moveTo>
                    <a:pt x="248666" y="105879"/>
                  </a:moveTo>
                  <a:lnTo>
                    <a:pt x="247904" y="107569"/>
                  </a:lnTo>
                  <a:lnTo>
                    <a:pt x="248666" y="106311"/>
                  </a:lnTo>
                  <a:lnTo>
                    <a:pt x="248666" y="105879"/>
                  </a:lnTo>
                  <a:close/>
                </a:path>
                <a:path w="265430" h="238125">
                  <a:moveTo>
                    <a:pt x="248716" y="137642"/>
                  </a:moveTo>
                  <a:lnTo>
                    <a:pt x="248539" y="137541"/>
                  </a:lnTo>
                  <a:lnTo>
                    <a:pt x="248437" y="137845"/>
                  </a:lnTo>
                  <a:lnTo>
                    <a:pt x="248716" y="137642"/>
                  </a:lnTo>
                  <a:close/>
                </a:path>
                <a:path w="265430" h="238125">
                  <a:moveTo>
                    <a:pt x="249047" y="105029"/>
                  </a:moveTo>
                  <a:lnTo>
                    <a:pt x="248666" y="105029"/>
                  </a:lnTo>
                  <a:lnTo>
                    <a:pt x="248666" y="105879"/>
                  </a:lnTo>
                  <a:lnTo>
                    <a:pt x="249047" y="105029"/>
                  </a:lnTo>
                  <a:close/>
                </a:path>
                <a:path w="265430" h="238125">
                  <a:moveTo>
                    <a:pt x="249428" y="137033"/>
                  </a:moveTo>
                  <a:lnTo>
                    <a:pt x="248716" y="137642"/>
                  </a:lnTo>
                  <a:lnTo>
                    <a:pt x="249047" y="137795"/>
                  </a:lnTo>
                  <a:lnTo>
                    <a:pt x="249428" y="137033"/>
                  </a:lnTo>
                  <a:close/>
                </a:path>
                <a:path w="265430" h="238125">
                  <a:moveTo>
                    <a:pt x="249809" y="58039"/>
                  </a:moveTo>
                  <a:lnTo>
                    <a:pt x="249428" y="58039"/>
                  </a:lnTo>
                  <a:lnTo>
                    <a:pt x="249618" y="58686"/>
                  </a:lnTo>
                  <a:lnTo>
                    <a:pt x="249809" y="58039"/>
                  </a:lnTo>
                  <a:close/>
                </a:path>
                <a:path w="265430" h="238125">
                  <a:moveTo>
                    <a:pt x="251333" y="65671"/>
                  </a:moveTo>
                  <a:lnTo>
                    <a:pt x="250952" y="63754"/>
                  </a:lnTo>
                  <a:lnTo>
                    <a:pt x="250952" y="64389"/>
                  </a:lnTo>
                  <a:lnTo>
                    <a:pt x="251333" y="65671"/>
                  </a:lnTo>
                  <a:close/>
                </a:path>
                <a:path w="265430" h="238125">
                  <a:moveTo>
                    <a:pt x="251841" y="74980"/>
                  </a:moveTo>
                  <a:lnTo>
                    <a:pt x="251777" y="74561"/>
                  </a:lnTo>
                  <a:lnTo>
                    <a:pt x="251587" y="74561"/>
                  </a:lnTo>
                  <a:lnTo>
                    <a:pt x="251841" y="74980"/>
                  </a:lnTo>
                  <a:close/>
                </a:path>
                <a:path w="265430" h="238125">
                  <a:moveTo>
                    <a:pt x="251968" y="74561"/>
                  </a:moveTo>
                  <a:lnTo>
                    <a:pt x="251587" y="73279"/>
                  </a:lnTo>
                  <a:lnTo>
                    <a:pt x="251777" y="74561"/>
                  </a:lnTo>
                  <a:lnTo>
                    <a:pt x="251968" y="74561"/>
                  </a:lnTo>
                  <a:close/>
                </a:path>
                <a:path w="265430" h="238125">
                  <a:moveTo>
                    <a:pt x="251968" y="72021"/>
                  </a:moveTo>
                  <a:lnTo>
                    <a:pt x="251587" y="72021"/>
                  </a:lnTo>
                  <a:lnTo>
                    <a:pt x="251968" y="74561"/>
                  </a:lnTo>
                  <a:lnTo>
                    <a:pt x="251968" y="72021"/>
                  </a:lnTo>
                  <a:close/>
                </a:path>
                <a:path w="265430" h="238125">
                  <a:moveTo>
                    <a:pt x="251968" y="69469"/>
                  </a:moveTo>
                  <a:lnTo>
                    <a:pt x="251650" y="68211"/>
                  </a:lnTo>
                  <a:lnTo>
                    <a:pt x="251968" y="69469"/>
                  </a:lnTo>
                  <a:close/>
                </a:path>
                <a:path w="265430" h="238125">
                  <a:moveTo>
                    <a:pt x="252349" y="69469"/>
                  </a:moveTo>
                  <a:lnTo>
                    <a:pt x="252082" y="70319"/>
                  </a:lnTo>
                  <a:lnTo>
                    <a:pt x="252349" y="72021"/>
                  </a:lnTo>
                  <a:lnTo>
                    <a:pt x="252349" y="69469"/>
                  </a:lnTo>
                  <a:close/>
                </a:path>
                <a:path w="265430" h="238125">
                  <a:moveTo>
                    <a:pt x="252730" y="74561"/>
                  </a:moveTo>
                  <a:lnTo>
                    <a:pt x="252349" y="73279"/>
                  </a:lnTo>
                  <a:lnTo>
                    <a:pt x="252349" y="74561"/>
                  </a:lnTo>
                  <a:lnTo>
                    <a:pt x="251968" y="74561"/>
                  </a:lnTo>
                  <a:lnTo>
                    <a:pt x="251968" y="75184"/>
                  </a:lnTo>
                  <a:lnTo>
                    <a:pt x="252349" y="75819"/>
                  </a:lnTo>
                  <a:lnTo>
                    <a:pt x="252730" y="74561"/>
                  </a:lnTo>
                  <a:close/>
                </a:path>
                <a:path w="265430" h="238125">
                  <a:moveTo>
                    <a:pt x="253111" y="79629"/>
                  </a:moveTo>
                  <a:lnTo>
                    <a:pt x="252984" y="77520"/>
                  </a:lnTo>
                  <a:lnTo>
                    <a:pt x="252730" y="75819"/>
                  </a:lnTo>
                  <a:lnTo>
                    <a:pt x="252349" y="75819"/>
                  </a:lnTo>
                  <a:lnTo>
                    <a:pt x="253111" y="79629"/>
                  </a:lnTo>
                  <a:close/>
                </a:path>
                <a:path w="265430" h="238125">
                  <a:moveTo>
                    <a:pt x="253161" y="44818"/>
                  </a:moveTo>
                  <a:lnTo>
                    <a:pt x="252095" y="42545"/>
                  </a:lnTo>
                  <a:lnTo>
                    <a:pt x="252095" y="43307"/>
                  </a:lnTo>
                  <a:lnTo>
                    <a:pt x="253161" y="44818"/>
                  </a:lnTo>
                  <a:close/>
                </a:path>
                <a:path w="265430" h="238125">
                  <a:moveTo>
                    <a:pt x="253238" y="131953"/>
                  </a:moveTo>
                  <a:lnTo>
                    <a:pt x="252730" y="132207"/>
                  </a:lnTo>
                  <a:lnTo>
                    <a:pt x="252730" y="132715"/>
                  </a:lnTo>
                  <a:lnTo>
                    <a:pt x="253238" y="131953"/>
                  </a:lnTo>
                  <a:close/>
                </a:path>
                <a:path w="265430" h="238125">
                  <a:moveTo>
                    <a:pt x="253263" y="44958"/>
                  </a:moveTo>
                  <a:lnTo>
                    <a:pt x="253161" y="44818"/>
                  </a:lnTo>
                  <a:lnTo>
                    <a:pt x="253238" y="44958"/>
                  </a:lnTo>
                  <a:close/>
                </a:path>
                <a:path w="265430" h="238125">
                  <a:moveTo>
                    <a:pt x="253873" y="61861"/>
                  </a:moveTo>
                  <a:lnTo>
                    <a:pt x="253492" y="60591"/>
                  </a:lnTo>
                  <a:lnTo>
                    <a:pt x="253682" y="61861"/>
                  </a:lnTo>
                  <a:lnTo>
                    <a:pt x="253873" y="61861"/>
                  </a:lnTo>
                  <a:close/>
                </a:path>
                <a:path w="265430" h="238125">
                  <a:moveTo>
                    <a:pt x="254127" y="129921"/>
                  </a:moveTo>
                  <a:lnTo>
                    <a:pt x="253949" y="129578"/>
                  </a:lnTo>
                  <a:lnTo>
                    <a:pt x="252717" y="130708"/>
                  </a:lnTo>
                  <a:lnTo>
                    <a:pt x="254127" y="129921"/>
                  </a:lnTo>
                  <a:close/>
                </a:path>
                <a:path w="265430" h="238125">
                  <a:moveTo>
                    <a:pt x="254127" y="129413"/>
                  </a:moveTo>
                  <a:lnTo>
                    <a:pt x="253746" y="129159"/>
                  </a:lnTo>
                  <a:lnTo>
                    <a:pt x="253949" y="129578"/>
                  </a:lnTo>
                  <a:lnTo>
                    <a:pt x="254127" y="129413"/>
                  </a:lnTo>
                  <a:close/>
                </a:path>
                <a:path w="265430" h="238125">
                  <a:moveTo>
                    <a:pt x="254127" y="94869"/>
                  </a:moveTo>
                  <a:lnTo>
                    <a:pt x="253492" y="93611"/>
                  </a:lnTo>
                  <a:lnTo>
                    <a:pt x="253873" y="96139"/>
                  </a:lnTo>
                  <a:lnTo>
                    <a:pt x="254127" y="94869"/>
                  </a:lnTo>
                  <a:close/>
                </a:path>
                <a:path w="265430" h="238125">
                  <a:moveTo>
                    <a:pt x="254889" y="96139"/>
                  </a:moveTo>
                  <a:lnTo>
                    <a:pt x="254495" y="97421"/>
                  </a:lnTo>
                  <a:lnTo>
                    <a:pt x="254254" y="98679"/>
                  </a:lnTo>
                  <a:lnTo>
                    <a:pt x="254508" y="98679"/>
                  </a:lnTo>
                  <a:lnTo>
                    <a:pt x="254889" y="96139"/>
                  </a:lnTo>
                  <a:close/>
                </a:path>
                <a:path w="265430" h="238125">
                  <a:moveTo>
                    <a:pt x="256032" y="128651"/>
                  </a:moveTo>
                  <a:lnTo>
                    <a:pt x="255524" y="128143"/>
                  </a:lnTo>
                  <a:lnTo>
                    <a:pt x="255524" y="128651"/>
                  </a:lnTo>
                  <a:lnTo>
                    <a:pt x="255143" y="129921"/>
                  </a:lnTo>
                  <a:lnTo>
                    <a:pt x="256032" y="128651"/>
                  </a:lnTo>
                  <a:close/>
                </a:path>
                <a:path w="265430" h="238125">
                  <a:moveTo>
                    <a:pt x="256032" y="121031"/>
                  </a:moveTo>
                  <a:lnTo>
                    <a:pt x="253060" y="123012"/>
                  </a:lnTo>
                  <a:lnTo>
                    <a:pt x="253365" y="122555"/>
                  </a:lnTo>
                  <a:lnTo>
                    <a:pt x="253365" y="122047"/>
                  </a:lnTo>
                  <a:lnTo>
                    <a:pt x="254762" y="120523"/>
                  </a:lnTo>
                  <a:lnTo>
                    <a:pt x="255905" y="118999"/>
                  </a:lnTo>
                  <a:lnTo>
                    <a:pt x="254762" y="119507"/>
                  </a:lnTo>
                  <a:lnTo>
                    <a:pt x="254762" y="120015"/>
                  </a:lnTo>
                  <a:lnTo>
                    <a:pt x="253365" y="121031"/>
                  </a:lnTo>
                  <a:lnTo>
                    <a:pt x="253365" y="121539"/>
                  </a:lnTo>
                  <a:lnTo>
                    <a:pt x="252095" y="122047"/>
                  </a:lnTo>
                  <a:lnTo>
                    <a:pt x="251396" y="122047"/>
                  </a:lnTo>
                  <a:lnTo>
                    <a:pt x="251396" y="123634"/>
                  </a:lnTo>
                  <a:lnTo>
                    <a:pt x="250621" y="124409"/>
                  </a:lnTo>
                  <a:lnTo>
                    <a:pt x="250202" y="124294"/>
                  </a:lnTo>
                  <a:lnTo>
                    <a:pt x="249936" y="124879"/>
                  </a:lnTo>
                  <a:lnTo>
                    <a:pt x="249936" y="124231"/>
                  </a:lnTo>
                  <a:lnTo>
                    <a:pt x="250202" y="124294"/>
                  </a:lnTo>
                  <a:lnTo>
                    <a:pt x="250405" y="123837"/>
                  </a:lnTo>
                  <a:lnTo>
                    <a:pt x="251142" y="123329"/>
                  </a:lnTo>
                  <a:lnTo>
                    <a:pt x="251396" y="123634"/>
                  </a:lnTo>
                  <a:lnTo>
                    <a:pt x="251396" y="122047"/>
                  </a:lnTo>
                  <a:lnTo>
                    <a:pt x="250825" y="122047"/>
                  </a:lnTo>
                  <a:lnTo>
                    <a:pt x="250825" y="122936"/>
                  </a:lnTo>
                  <a:lnTo>
                    <a:pt x="251117" y="123291"/>
                  </a:lnTo>
                  <a:lnTo>
                    <a:pt x="250456" y="123736"/>
                  </a:lnTo>
                  <a:lnTo>
                    <a:pt x="250825" y="122936"/>
                  </a:lnTo>
                  <a:lnTo>
                    <a:pt x="249428" y="124079"/>
                  </a:lnTo>
                  <a:lnTo>
                    <a:pt x="249872" y="124206"/>
                  </a:lnTo>
                  <a:lnTo>
                    <a:pt x="247142" y="126111"/>
                  </a:lnTo>
                  <a:lnTo>
                    <a:pt x="247142" y="128143"/>
                  </a:lnTo>
                  <a:lnTo>
                    <a:pt x="249936" y="126111"/>
                  </a:lnTo>
                  <a:lnTo>
                    <a:pt x="249936" y="125615"/>
                  </a:lnTo>
                  <a:lnTo>
                    <a:pt x="250825" y="125095"/>
                  </a:lnTo>
                  <a:lnTo>
                    <a:pt x="249936" y="125349"/>
                  </a:lnTo>
                  <a:lnTo>
                    <a:pt x="249936" y="125120"/>
                  </a:lnTo>
                  <a:lnTo>
                    <a:pt x="250202" y="124917"/>
                  </a:lnTo>
                  <a:lnTo>
                    <a:pt x="251663" y="123952"/>
                  </a:lnTo>
                  <a:lnTo>
                    <a:pt x="252095" y="124460"/>
                  </a:lnTo>
                  <a:lnTo>
                    <a:pt x="252984" y="123126"/>
                  </a:lnTo>
                  <a:lnTo>
                    <a:pt x="252984" y="124079"/>
                  </a:lnTo>
                  <a:lnTo>
                    <a:pt x="256032" y="121031"/>
                  </a:lnTo>
                  <a:close/>
                </a:path>
                <a:path w="265430" h="238125">
                  <a:moveTo>
                    <a:pt x="256032" y="79629"/>
                  </a:moveTo>
                  <a:lnTo>
                    <a:pt x="255651" y="78371"/>
                  </a:lnTo>
                  <a:lnTo>
                    <a:pt x="255651" y="77089"/>
                  </a:lnTo>
                  <a:lnTo>
                    <a:pt x="255270" y="75819"/>
                  </a:lnTo>
                  <a:lnTo>
                    <a:pt x="255651" y="75819"/>
                  </a:lnTo>
                  <a:lnTo>
                    <a:pt x="254990" y="74739"/>
                  </a:lnTo>
                  <a:lnTo>
                    <a:pt x="255092" y="72440"/>
                  </a:lnTo>
                  <a:lnTo>
                    <a:pt x="255270" y="70739"/>
                  </a:lnTo>
                  <a:lnTo>
                    <a:pt x="254508" y="69469"/>
                  </a:lnTo>
                  <a:lnTo>
                    <a:pt x="254508" y="68211"/>
                  </a:lnTo>
                  <a:lnTo>
                    <a:pt x="254889" y="68211"/>
                  </a:lnTo>
                  <a:lnTo>
                    <a:pt x="254889" y="66929"/>
                  </a:lnTo>
                  <a:lnTo>
                    <a:pt x="253873" y="64389"/>
                  </a:lnTo>
                  <a:lnTo>
                    <a:pt x="253873" y="63119"/>
                  </a:lnTo>
                  <a:lnTo>
                    <a:pt x="253682" y="61861"/>
                  </a:lnTo>
                  <a:lnTo>
                    <a:pt x="253492" y="61861"/>
                  </a:lnTo>
                  <a:lnTo>
                    <a:pt x="252349" y="56769"/>
                  </a:lnTo>
                  <a:lnTo>
                    <a:pt x="250952" y="52971"/>
                  </a:lnTo>
                  <a:lnTo>
                    <a:pt x="249047" y="49161"/>
                  </a:lnTo>
                  <a:lnTo>
                    <a:pt x="248285" y="46621"/>
                  </a:lnTo>
                  <a:lnTo>
                    <a:pt x="247294" y="44145"/>
                  </a:lnTo>
                  <a:lnTo>
                    <a:pt x="246507" y="42811"/>
                  </a:lnTo>
                  <a:lnTo>
                    <a:pt x="245364" y="40271"/>
                  </a:lnTo>
                  <a:lnTo>
                    <a:pt x="244729" y="38989"/>
                  </a:lnTo>
                  <a:lnTo>
                    <a:pt x="243586" y="37731"/>
                  </a:lnTo>
                  <a:lnTo>
                    <a:pt x="244729" y="37731"/>
                  </a:lnTo>
                  <a:lnTo>
                    <a:pt x="243967" y="36461"/>
                  </a:lnTo>
                  <a:lnTo>
                    <a:pt x="243586" y="36461"/>
                  </a:lnTo>
                  <a:lnTo>
                    <a:pt x="243205" y="35814"/>
                  </a:lnTo>
                  <a:lnTo>
                    <a:pt x="243205" y="36461"/>
                  </a:lnTo>
                  <a:lnTo>
                    <a:pt x="242062" y="35179"/>
                  </a:lnTo>
                  <a:lnTo>
                    <a:pt x="241808" y="33921"/>
                  </a:lnTo>
                  <a:lnTo>
                    <a:pt x="241046" y="32639"/>
                  </a:lnTo>
                  <a:lnTo>
                    <a:pt x="240665" y="32639"/>
                  </a:lnTo>
                  <a:lnTo>
                    <a:pt x="239903" y="31369"/>
                  </a:lnTo>
                  <a:lnTo>
                    <a:pt x="240284" y="31369"/>
                  </a:lnTo>
                  <a:lnTo>
                    <a:pt x="239903" y="30111"/>
                  </a:lnTo>
                  <a:lnTo>
                    <a:pt x="239522" y="31369"/>
                  </a:lnTo>
                  <a:lnTo>
                    <a:pt x="236982" y="26289"/>
                  </a:lnTo>
                  <a:lnTo>
                    <a:pt x="232283" y="22479"/>
                  </a:lnTo>
                  <a:lnTo>
                    <a:pt x="230441" y="21221"/>
                  </a:lnTo>
                  <a:lnTo>
                    <a:pt x="228600" y="19939"/>
                  </a:lnTo>
                  <a:lnTo>
                    <a:pt x="227838" y="18669"/>
                  </a:lnTo>
                  <a:lnTo>
                    <a:pt x="227076" y="18669"/>
                  </a:lnTo>
                  <a:lnTo>
                    <a:pt x="226441" y="17411"/>
                  </a:lnTo>
                  <a:lnTo>
                    <a:pt x="226060" y="17411"/>
                  </a:lnTo>
                  <a:lnTo>
                    <a:pt x="226060" y="21221"/>
                  </a:lnTo>
                  <a:lnTo>
                    <a:pt x="225298" y="21221"/>
                  </a:lnTo>
                  <a:lnTo>
                    <a:pt x="224536" y="19939"/>
                  </a:lnTo>
                  <a:lnTo>
                    <a:pt x="224917" y="19939"/>
                  </a:lnTo>
                  <a:lnTo>
                    <a:pt x="226060" y="21221"/>
                  </a:lnTo>
                  <a:lnTo>
                    <a:pt x="226060" y="17411"/>
                  </a:lnTo>
                  <a:lnTo>
                    <a:pt x="224917" y="17411"/>
                  </a:lnTo>
                  <a:lnTo>
                    <a:pt x="223774" y="16129"/>
                  </a:lnTo>
                  <a:lnTo>
                    <a:pt x="222758" y="16129"/>
                  </a:lnTo>
                  <a:lnTo>
                    <a:pt x="221615" y="14871"/>
                  </a:lnTo>
                  <a:lnTo>
                    <a:pt x="220980" y="14871"/>
                  </a:lnTo>
                  <a:lnTo>
                    <a:pt x="219075" y="13589"/>
                  </a:lnTo>
                  <a:lnTo>
                    <a:pt x="217551" y="13589"/>
                  </a:lnTo>
                  <a:lnTo>
                    <a:pt x="217551" y="16129"/>
                  </a:lnTo>
                  <a:lnTo>
                    <a:pt x="217551" y="38989"/>
                  </a:lnTo>
                  <a:lnTo>
                    <a:pt x="217297" y="38989"/>
                  </a:lnTo>
                  <a:lnTo>
                    <a:pt x="217106" y="38671"/>
                  </a:lnTo>
                  <a:lnTo>
                    <a:pt x="215455" y="37503"/>
                  </a:lnTo>
                  <a:lnTo>
                    <a:pt x="215455" y="65925"/>
                  </a:lnTo>
                  <a:lnTo>
                    <a:pt x="215392" y="65671"/>
                  </a:lnTo>
                  <a:lnTo>
                    <a:pt x="215455" y="65925"/>
                  </a:lnTo>
                  <a:lnTo>
                    <a:pt x="215455" y="37503"/>
                  </a:lnTo>
                  <a:lnTo>
                    <a:pt x="213995" y="36461"/>
                  </a:lnTo>
                  <a:lnTo>
                    <a:pt x="216535" y="37731"/>
                  </a:lnTo>
                  <a:lnTo>
                    <a:pt x="217106" y="38671"/>
                  </a:lnTo>
                  <a:lnTo>
                    <a:pt x="217551" y="38989"/>
                  </a:lnTo>
                  <a:lnTo>
                    <a:pt x="217551" y="16129"/>
                  </a:lnTo>
                  <a:lnTo>
                    <a:pt x="216535" y="15405"/>
                  </a:lnTo>
                  <a:lnTo>
                    <a:pt x="216535" y="16129"/>
                  </a:lnTo>
                  <a:lnTo>
                    <a:pt x="215773" y="15290"/>
                  </a:lnTo>
                  <a:lnTo>
                    <a:pt x="215773" y="15506"/>
                  </a:lnTo>
                  <a:lnTo>
                    <a:pt x="216154" y="16129"/>
                  </a:lnTo>
                  <a:lnTo>
                    <a:pt x="215773" y="16129"/>
                  </a:lnTo>
                  <a:lnTo>
                    <a:pt x="215658" y="15316"/>
                  </a:lnTo>
                  <a:lnTo>
                    <a:pt x="215392" y="14871"/>
                  </a:lnTo>
                  <a:lnTo>
                    <a:pt x="215112" y="14617"/>
                  </a:lnTo>
                  <a:lnTo>
                    <a:pt x="213626" y="14046"/>
                  </a:lnTo>
                  <a:lnTo>
                    <a:pt x="214376" y="14871"/>
                  </a:lnTo>
                  <a:lnTo>
                    <a:pt x="213233" y="14871"/>
                  </a:lnTo>
                  <a:lnTo>
                    <a:pt x="212471" y="13589"/>
                  </a:lnTo>
                  <a:lnTo>
                    <a:pt x="211455" y="13589"/>
                  </a:lnTo>
                  <a:lnTo>
                    <a:pt x="210312" y="12319"/>
                  </a:lnTo>
                  <a:lnTo>
                    <a:pt x="208788" y="12319"/>
                  </a:lnTo>
                  <a:lnTo>
                    <a:pt x="208788" y="11061"/>
                  </a:lnTo>
                  <a:lnTo>
                    <a:pt x="207772" y="11061"/>
                  </a:lnTo>
                  <a:lnTo>
                    <a:pt x="206629" y="9791"/>
                  </a:lnTo>
                  <a:lnTo>
                    <a:pt x="207010" y="11061"/>
                  </a:lnTo>
                  <a:lnTo>
                    <a:pt x="206248" y="9791"/>
                  </a:lnTo>
                  <a:lnTo>
                    <a:pt x="206629" y="9791"/>
                  </a:lnTo>
                  <a:lnTo>
                    <a:pt x="207772" y="9791"/>
                  </a:lnTo>
                  <a:lnTo>
                    <a:pt x="209931" y="11061"/>
                  </a:lnTo>
                  <a:lnTo>
                    <a:pt x="210312" y="11061"/>
                  </a:lnTo>
                  <a:lnTo>
                    <a:pt x="211709" y="12319"/>
                  </a:lnTo>
                  <a:lnTo>
                    <a:pt x="212471" y="13589"/>
                  </a:lnTo>
                  <a:lnTo>
                    <a:pt x="213626" y="14046"/>
                  </a:lnTo>
                  <a:lnTo>
                    <a:pt x="213233" y="13589"/>
                  </a:lnTo>
                  <a:lnTo>
                    <a:pt x="213995" y="13589"/>
                  </a:lnTo>
                  <a:lnTo>
                    <a:pt x="214376" y="13589"/>
                  </a:lnTo>
                  <a:lnTo>
                    <a:pt x="215963" y="14871"/>
                  </a:lnTo>
                  <a:lnTo>
                    <a:pt x="216535" y="14871"/>
                  </a:lnTo>
                  <a:lnTo>
                    <a:pt x="216636" y="15405"/>
                  </a:lnTo>
                  <a:lnTo>
                    <a:pt x="217551" y="16129"/>
                  </a:lnTo>
                  <a:lnTo>
                    <a:pt x="217551" y="13589"/>
                  </a:lnTo>
                  <a:lnTo>
                    <a:pt x="215950" y="12319"/>
                  </a:lnTo>
                  <a:lnTo>
                    <a:pt x="215773" y="12319"/>
                  </a:lnTo>
                  <a:lnTo>
                    <a:pt x="213995" y="11061"/>
                  </a:lnTo>
                  <a:lnTo>
                    <a:pt x="214376" y="11061"/>
                  </a:lnTo>
                  <a:lnTo>
                    <a:pt x="215950" y="12319"/>
                  </a:lnTo>
                  <a:lnTo>
                    <a:pt x="216535" y="12319"/>
                  </a:lnTo>
                  <a:lnTo>
                    <a:pt x="215011" y="11061"/>
                  </a:lnTo>
                  <a:lnTo>
                    <a:pt x="213233" y="9791"/>
                  </a:lnTo>
                  <a:lnTo>
                    <a:pt x="211709" y="9791"/>
                  </a:lnTo>
                  <a:lnTo>
                    <a:pt x="210312" y="8521"/>
                  </a:lnTo>
                  <a:lnTo>
                    <a:pt x="209931" y="8521"/>
                  </a:lnTo>
                  <a:lnTo>
                    <a:pt x="206629" y="7239"/>
                  </a:lnTo>
                  <a:lnTo>
                    <a:pt x="205613" y="6642"/>
                  </a:lnTo>
                  <a:lnTo>
                    <a:pt x="205613" y="9791"/>
                  </a:lnTo>
                  <a:lnTo>
                    <a:pt x="205232" y="9791"/>
                  </a:lnTo>
                  <a:lnTo>
                    <a:pt x="203708" y="8521"/>
                  </a:lnTo>
                  <a:lnTo>
                    <a:pt x="205232" y="8521"/>
                  </a:lnTo>
                  <a:lnTo>
                    <a:pt x="205613" y="9791"/>
                  </a:lnTo>
                  <a:lnTo>
                    <a:pt x="205613" y="6642"/>
                  </a:lnTo>
                  <a:lnTo>
                    <a:pt x="204470" y="5969"/>
                  </a:lnTo>
                  <a:lnTo>
                    <a:pt x="202946" y="5969"/>
                  </a:lnTo>
                  <a:lnTo>
                    <a:pt x="203149" y="6667"/>
                  </a:lnTo>
                  <a:lnTo>
                    <a:pt x="204470" y="7239"/>
                  </a:lnTo>
                  <a:lnTo>
                    <a:pt x="203327" y="7239"/>
                  </a:lnTo>
                  <a:lnTo>
                    <a:pt x="203149" y="6667"/>
                  </a:lnTo>
                  <a:lnTo>
                    <a:pt x="201549" y="5969"/>
                  </a:lnTo>
                  <a:lnTo>
                    <a:pt x="201168" y="5969"/>
                  </a:lnTo>
                  <a:lnTo>
                    <a:pt x="200406" y="4711"/>
                  </a:lnTo>
                  <a:lnTo>
                    <a:pt x="198628" y="4711"/>
                  </a:lnTo>
                  <a:lnTo>
                    <a:pt x="197104" y="3429"/>
                  </a:lnTo>
                  <a:lnTo>
                    <a:pt x="193167" y="3429"/>
                  </a:lnTo>
                  <a:lnTo>
                    <a:pt x="193167" y="4711"/>
                  </a:lnTo>
                  <a:lnTo>
                    <a:pt x="192405" y="4711"/>
                  </a:lnTo>
                  <a:lnTo>
                    <a:pt x="190881" y="3429"/>
                  </a:lnTo>
                  <a:lnTo>
                    <a:pt x="191643" y="4711"/>
                  </a:lnTo>
                  <a:lnTo>
                    <a:pt x="190627" y="4711"/>
                  </a:lnTo>
                  <a:lnTo>
                    <a:pt x="190728" y="4165"/>
                  </a:lnTo>
                  <a:lnTo>
                    <a:pt x="189788" y="3619"/>
                  </a:lnTo>
                  <a:lnTo>
                    <a:pt x="189712" y="3429"/>
                  </a:lnTo>
                  <a:lnTo>
                    <a:pt x="190627" y="3429"/>
                  </a:lnTo>
                  <a:lnTo>
                    <a:pt x="190830" y="3683"/>
                  </a:lnTo>
                  <a:lnTo>
                    <a:pt x="190881" y="3429"/>
                  </a:lnTo>
                  <a:lnTo>
                    <a:pt x="193167" y="4711"/>
                  </a:lnTo>
                  <a:lnTo>
                    <a:pt x="193167" y="3429"/>
                  </a:lnTo>
                  <a:lnTo>
                    <a:pt x="191262" y="2171"/>
                  </a:lnTo>
                  <a:lnTo>
                    <a:pt x="189204" y="2171"/>
                  </a:lnTo>
                  <a:lnTo>
                    <a:pt x="188341" y="0"/>
                  </a:lnTo>
                  <a:lnTo>
                    <a:pt x="187934" y="2032"/>
                  </a:lnTo>
                  <a:lnTo>
                    <a:pt x="187413" y="1841"/>
                  </a:lnTo>
                  <a:lnTo>
                    <a:pt x="187579" y="2171"/>
                  </a:lnTo>
                  <a:lnTo>
                    <a:pt x="186563" y="2171"/>
                  </a:lnTo>
                  <a:lnTo>
                    <a:pt x="186182" y="2171"/>
                  </a:lnTo>
                  <a:lnTo>
                    <a:pt x="185610" y="1231"/>
                  </a:lnTo>
                  <a:lnTo>
                    <a:pt x="184658" y="889"/>
                  </a:lnTo>
                  <a:lnTo>
                    <a:pt x="183261" y="889"/>
                  </a:lnTo>
                  <a:lnTo>
                    <a:pt x="184658" y="2171"/>
                  </a:lnTo>
                  <a:lnTo>
                    <a:pt x="187198" y="3429"/>
                  </a:lnTo>
                  <a:lnTo>
                    <a:pt x="186944" y="3429"/>
                  </a:lnTo>
                  <a:lnTo>
                    <a:pt x="184277" y="2171"/>
                  </a:lnTo>
                  <a:lnTo>
                    <a:pt x="181356" y="2171"/>
                  </a:lnTo>
                  <a:lnTo>
                    <a:pt x="179578" y="2171"/>
                  </a:lnTo>
                  <a:lnTo>
                    <a:pt x="177419" y="889"/>
                  </a:lnTo>
                  <a:lnTo>
                    <a:pt x="178054" y="2171"/>
                  </a:lnTo>
                  <a:lnTo>
                    <a:pt x="177038" y="2171"/>
                  </a:lnTo>
                  <a:lnTo>
                    <a:pt x="176657" y="889"/>
                  </a:lnTo>
                  <a:lnTo>
                    <a:pt x="175514" y="889"/>
                  </a:lnTo>
                  <a:lnTo>
                    <a:pt x="175895" y="2171"/>
                  </a:lnTo>
                  <a:lnTo>
                    <a:pt x="175260" y="2171"/>
                  </a:lnTo>
                  <a:lnTo>
                    <a:pt x="175260" y="889"/>
                  </a:lnTo>
                  <a:lnTo>
                    <a:pt x="171577" y="2171"/>
                  </a:lnTo>
                  <a:lnTo>
                    <a:pt x="170815" y="889"/>
                  </a:lnTo>
                  <a:lnTo>
                    <a:pt x="164592" y="889"/>
                  </a:lnTo>
                  <a:lnTo>
                    <a:pt x="164592" y="254"/>
                  </a:lnTo>
                  <a:lnTo>
                    <a:pt x="164172" y="254"/>
                  </a:lnTo>
                  <a:lnTo>
                    <a:pt x="164592" y="0"/>
                  </a:lnTo>
                  <a:lnTo>
                    <a:pt x="163195" y="0"/>
                  </a:lnTo>
                  <a:lnTo>
                    <a:pt x="163068" y="254"/>
                  </a:lnTo>
                  <a:lnTo>
                    <a:pt x="157035" y="254"/>
                  </a:lnTo>
                  <a:lnTo>
                    <a:pt x="157035" y="2171"/>
                  </a:lnTo>
                  <a:lnTo>
                    <a:pt x="156591" y="2171"/>
                  </a:lnTo>
                  <a:lnTo>
                    <a:pt x="156819" y="1892"/>
                  </a:lnTo>
                  <a:lnTo>
                    <a:pt x="157035" y="2171"/>
                  </a:lnTo>
                  <a:lnTo>
                    <a:pt x="157035" y="254"/>
                  </a:lnTo>
                  <a:lnTo>
                    <a:pt x="155575" y="254"/>
                  </a:lnTo>
                  <a:lnTo>
                    <a:pt x="156108" y="977"/>
                  </a:lnTo>
                  <a:lnTo>
                    <a:pt x="154686" y="2171"/>
                  </a:lnTo>
                  <a:lnTo>
                    <a:pt x="155067" y="2171"/>
                  </a:lnTo>
                  <a:lnTo>
                    <a:pt x="152527" y="3429"/>
                  </a:lnTo>
                  <a:lnTo>
                    <a:pt x="153289" y="3429"/>
                  </a:lnTo>
                  <a:lnTo>
                    <a:pt x="152527" y="4711"/>
                  </a:lnTo>
                  <a:lnTo>
                    <a:pt x="152527" y="3429"/>
                  </a:lnTo>
                  <a:lnTo>
                    <a:pt x="152146" y="2171"/>
                  </a:lnTo>
                  <a:lnTo>
                    <a:pt x="150749" y="2997"/>
                  </a:lnTo>
                  <a:lnTo>
                    <a:pt x="150749" y="44069"/>
                  </a:lnTo>
                  <a:lnTo>
                    <a:pt x="150749" y="45339"/>
                  </a:lnTo>
                  <a:lnTo>
                    <a:pt x="149987" y="45339"/>
                  </a:lnTo>
                  <a:lnTo>
                    <a:pt x="150749" y="44069"/>
                  </a:lnTo>
                  <a:lnTo>
                    <a:pt x="150749" y="2997"/>
                  </a:lnTo>
                  <a:lnTo>
                    <a:pt x="149987" y="3429"/>
                  </a:lnTo>
                  <a:lnTo>
                    <a:pt x="149225" y="2171"/>
                  </a:lnTo>
                  <a:lnTo>
                    <a:pt x="150749" y="2171"/>
                  </a:lnTo>
                  <a:lnTo>
                    <a:pt x="151765" y="889"/>
                  </a:lnTo>
                  <a:lnTo>
                    <a:pt x="148463" y="889"/>
                  </a:lnTo>
                  <a:lnTo>
                    <a:pt x="148082" y="2171"/>
                  </a:lnTo>
                  <a:lnTo>
                    <a:pt x="147066" y="2171"/>
                  </a:lnTo>
                  <a:lnTo>
                    <a:pt x="146685" y="889"/>
                  </a:lnTo>
                  <a:lnTo>
                    <a:pt x="146304" y="1536"/>
                  </a:lnTo>
                  <a:lnTo>
                    <a:pt x="146304" y="45339"/>
                  </a:lnTo>
                  <a:lnTo>
                    <a:pt x="146304" y="46621"/>
                  </a:lnTo>
                  <a:lnTo>
                    <a:pt x="145542" y="46621"/>
                  </a:lnTo>
                  <a:lnTo>
                    <a:pt x="145161" y="46621"/>
                  </a:lnTo>
                  <a:lnTo>
                    <a:pt x="145161" y="45339"/>
                  </a:lnTo>
                  <a:lnTo>
                    <a:pt x="145542" y="45339"/>
                  </a:lnTo>
                  <a:lnTo>
                    <a:pt x="145542" y="46621"/>
                  </a:lnTo>
                  <a:lnTo>
                    <a:pt x="146304" y="45339"/>
                  </a:lnTo>
                  <a:lnTo>
                    <a:pt x="146304" y="1536"/>
                  </a:lnTo>
                  <a:lnTo>
                    <a:pt x="145923" y="2171"/>
                  </a:lnTo>
                  <a:lnTo>
                    <a:pt x="143764" y="2171"/>
                  </a:lnTo>
                  <a:lnTo>
                    <a:pt x="143764" y="46621"/>
                  </a:lnTo>
                  <a:lnTo>
                    <a:pt x="143383" y="47879"/>
                  </a:lnTo>
                  <a:lnTo>
                    <a:pt x="142240" y="46621"/>
                  </a:lnTo>
                  <a:lnTo>
                    <a:pt x="142621" y="47879"/>
                  </a:lnTo>
                  <a:lnTo>
                    <a:pt x="141478" y="47879"/>
                  </a:lnTo>
                  <a:lnTo>
                    <a:pt x="141224" y="46621"/>
                  </a:lnTo>
                  <a:lnTo>
                    <a:pt x="142240" y="46621"/>
                  </a:lnTo>
                  <a:lnTo>
                    <a:pt x="143764" y="46621"/>
                  </a:lnTo>
                  <a:lnTo>
                    <a:pt x="143764" y="2171"/>
                  </a:lnTo>
                  <a:lnTo>
                    <a:pt x="142240" y="2171"/>
                  </a:lnTo>
                  <a:lnTo>
                    <a:pt x="141859" y="3429"/>
                  </a:lnTo>
                  <a:lnTo>
                    <a:pt x="136779" y="3429"/>
                  </a:lnTo>
                  <a:lnTo>
                    <a:pt x="136398" y="4711"/>
                  </a:lnTo>
                  <a:lnTo>
                    <a:pt x="136055" y="3606"/>
                  </a:lnTo>
                  <a:lnTo>
                    <a:pt x="131318" y="4711"/>
                  </a:lnTo>
                  <a:lnTo>
                    <a:pt x="131699" y="5969"/>
                  </a:lnTo>
                  <a:lnTo>
                    <a:pt x="131318" y="5969"/>
                  </a:lnTo>
                  <a:lnTo>
                    <a:pt x="131318" y="4711"/>
                  </a:lnTo>
                  <a:lnTo>
                    <a:pt x="130175" y="5969"/>
                  </a:lnTo>
                  <a:lnTo>
                    <a:pt x="129794" y="5969"/>
                  </a:lnTo>
                  <a:lnTo>
                    <a:pt x="129794" y="8521"/>
                  </a:lnTo>
                  <a:lnTo>
                    <a:pt x="127787" y="9398"/>
                  </a:lnTo>
                  <a:lnTo>
                    <a:pt x="127889" y="9144"/>
                  </a:lnTo>
                  <a:lnTo>
                    <a:pt x="126174" y="9956"/>
                  </a:lnTo>
                  <a:lnTo>
                    <a:pt x="123545" y="10553"/>
                  </a:lnTo>
                  <a:lnTo>
                    <a:pt x="122555" y="11061"/>
                  </a:lnTo>
                  <a:lnTo>
                    <a:pt x="121412" y="11061"/>
                  </a:lnTo>
                  <a:lnTo>
                    <a:pt x="123545" y="10553"/>
                  </a:lnTo>
                  <a:lnTo>
                    <a:pt x="125082" y="9791"/>
                  </a:lnTo>
                  <a:lnTo>
                    <a:pt x="125857" y="8521"/>
                  </a:lnTo>
                  <a:lnTo>
                    <a:pt x="126492" y="8521"/>
                  </a:lnTo>
                  <a:lnTo>
                    <a:pt x="126111" y="9283"/>
                  </a:lnTo>
                  <a:lnTo>
                    <a:pt x="127635" y="8521"/>
                  </a:lnTo>
                  <a:lnTo>
                    <a:pt x="129794" y="8521"/>
                  </a:lnTo>
                  <a:lnTo>
                    <a:pt x="129794" y="5969"/>
                  </a:lnTo>
                  <a:lnTo>
                    <a:pt x="129540" y="5969"/>
                  </a:lnTo>
                  <a:lnTo>
                    <a:pt x="127635" y="7239"/>
                  </a:lnTo>
                  <a:lnTo>
                    <a:pt x="127635" y="5969"/>
                  </a:lnTo>
                  <a:lnTo>
                    <a:pt x="127254" y="5969"/>
                  </a:lnTo>
                  <a:lnTo>
                    <a:pt x="126111" y="7239"/>
                  </a:lnTo>
                  <a:lnTo>
                    <a:pt x="122174" y="7239"/>
                  </a:lnTo>
                  <a:lnTo>
                    <a:pt x="122174" y="8521"/>
                  </a:lnTo>
                  <a:lnTo>
                    <a:pt x="121412" y="9779"/>
                  </a:lnTo>
                  <a:lnTo>
                    <a:pt x="121412" y="8521"/>
                  </a:lnTo>
                  <a:lnTo>
                    <a:pt x="122174" y="8521"/>
                  </a:lnTo>
                  <a:lnTo>
                    <a:pt x="122174" y="7239"/>
                  </a:lnTo>
                  <a:lnTo>
                    <a:pt x="119240" y="9791"/>
                  </a:lnTo>
                  <a:lnTo>
                    <a:pt x="117729" y="9791"/>
                  </a:lnTo>
                  <a:lnTo>
                    <a:pt x="117729" y="11061"/>
                  </a:lnTo>
                  <a:lnTo>
                    <a:pt x="117729" y="12319"/>
                  </a:lnTo>
                  <a:lnTo>
                    <a:pt x="116713" y="12319"/>
                  </a:lnTo>
                  <a:lnTo>
                    <a:pt x="116713" y="55511"/>
                  </a:lnTo>
                  <a:lnTo>
                    <a:pt x="115570" y="56769"/>
                  </a:lnTo>
                  <a:lnTo>
                    <a:pt x="115570" y="55511"/>
                  </a:lnTo>
                  <a:lnTo>
                    <a:pt x="115189" y="56769"/>
                  </a:lnTo>
                  <a:lnTo>
                    <a:pt x="114808" y="56769"/>
                  </a:lnTo>
                  <a:lnTo>
                    <a:pt x="115570" y="55511"/>
                  </a:lnTo>
                  <a:lnTo>
                    <a:pt x="116713" y="55511"/>
                  </a:lnTo>
                  <a:lnTo>
                    <a:pt x="116713" y="12319"/>
                  </a:lnTo>
                  <a:lnTo>
                    <a:pt x="116332" y="12319"/>
                  </a:lnTo>
                  <a:lnTo>
                    <a:pt x="117729" y="11061"/>
                  </a:lnTo>
                  <a:lnTo>
                    <a:pt x="117729" y="9791"/>
                  </a:lnTo>
                  <a:lnTo>
                    <a:pt x="116713" y="9791"/>
                  </a:lnTo>
                  <a:lnTo>
                    <a:pt x="117094" y="11061"/>
                  </a:lnTo>
                  <a:lnTo>
                    <a:pt x="114427" y="11061"/>
                  </a:lnTo>
                  <a:lnTo>
                    <a:pt x="114173" y="12319"/>
                  </a:lnTo>
                  <a:lnTo>
                    <a:pt x="113792" y="12319"/>
                  </a:lnTo>
                  <a:lnTo>
                    <a:pt x="114427" y="11061"/>
                  </a:lnTo>
                  <a:lnTo>
                    <a:pt x="113792" y="11061"/>
                  </a:lnTo>
                  <a:lnTo>
                    <a:pt x="111887" y="12319"/>
                  </a:lnTo>
                  <a:lnTo>
                    <a:pt x="111125" y="13589"/>
                  </a:lnTo>
                  <a:lnTo>
                    <a:pt x="110871" y="13589"/>
                  </a:lnTo>
                  <a:lnTo>
                    <a:pt x="110871" y="58039"/>
                  </a:lnTo>
                  <a:lnTo>
                    <a:pt x="109918" y="58686"/>
                  </a:lnTo>
                  <a:lnTo>
                    <a:pt x="109728" y="59321"/>
                  </a:lnTo>
                  <a:lnTo>
                    <a:pt x="108966" y="59321"/>
                  </a:lnTo>
                  <a:lnTo>
                    <a:pt x="109918" y="58686"/>
                  </a:lnTo>
                  <a:lnTo>
                    <a:pt x="110109" y="58039"/>
                  </a:lnTo>
                  <a:lnTo>
                    <a:pt x="110871" y="58039"/>
                  </a:lnTo>
                  <a:lnTo>
                    <a:pt x="110871" y="13589"/>
                  </a:lnTo>
                  <a:lnTo>
                    <a:pt x="110490" y="13589"/>
                  </a:lnTo>
                  <a:lnTo>
                    <a:pt x="111163" y="12750"/>
                  </a:lnTo>
                  <a:lnTo>
                    <a:pt x="109728" y="13589"/>
                  </a:lnTo>
                  <a:lnTo>
                    <a:pt x="107950" y="13589"/>
                  </a:lnTo>
                  <a:lnTo>
                    <a:pt x="107188" y="14871"/>
                  </a:lnTo>
                  <a:lnTo>
                    <a:pt x="106045" y="14871"/>
                  </a:lnTo>
                  <a:lnTo>
                    <a:pt x="106045" y="61861"/>
                  </a:lnTo>
                  <a:lnTo>
                    <a:pt x="105283" y="63119"/>
                  </a:lnTo>
                  <a:lnTo>
                    <a:pt x="103886" y="63119"/>
                  </a:lnTo>
                  <a:lnTo>
                    <a:pt x="102743" y="64389"/>
                  </a:lnTo>
                  <a:lnTo>
                    <a:pt x="101295" y="65239"/>
                  </a:lnTo>
                  <a:lnTo>
                    <a:pt x="100965" y="65671"/>
                  </a:lnTo>
                  <a:lnTo>
                    <a:pt x="100584" y="65671"/>
                  </a:lnTo>
                  <a:lnTo>
                    <a:pt x="101295" y="65239"/>
                  </a:lnTo>
                  <a:lnTo>
                    <a:pt x="101981" y="64389"/>
                  </a:lnTo>
                  <a:lnTo>
                    <a:pt x="103886" y="63119"/>
                  </a:lnTo>
                  <a:lnTo>
                    <a:pt x="106045" y="61861"/>
                  </a:lnTo>
                  <a:lnTo>
                    <a:pt x="106045" y="14871"/>
                  </a:lnTo>
                  <a:lnTo>
                    <a:pt x="105283" y="14871"/>
                  </a:lnTo>
                  <a:lnTo>
                    <a:pt x="105029" y="16129"/>
                  </a:lnTo>
                  <a:lnTo>
                    <a:pt x="102362" y="16129"/>
                  </a:lnTo>
                  <a:lnTo>
                    <a:pt x="100584" y="17411"/>
                  </a:lnTo>
                  <a:lnTo>
                    <a:pt x="100203" y="17538"/>
                  </a:lnTo>
                  <a:lnTo>
                    <a:pt x="100203" y="65671"/>
                  </a:lnTo>
                  <a:lnTo>
                    <a:pt x="99263" y="66509"/>
                  </a:lnTo>
                  <a:lnTo>
                    <a:pt x="99187" y="66929"/>
                  </a:lnTo>
                  <a:lnTo>
                    <a:pt x="98806" y="66929"/>
                  </a:lnTo>
                  <a:lnTo>
                    <a:pt x="99263" y="66509"/>
                  </a:lnTo>
                  <a:lnTo>
                    <a:pt x="99441" y="65671"/>
                  </a:lnTo>
                  <a:lnTo>
                    <a:pt x="100203" y="65671"/>
                  </a:lnTo>
                  <a:lnTo>
                    <a:pt x="100203" y="17538"/>
                  </a:lnTo>
                  <a:lnTo>
                    <a:pt x="99441" y="17767"/>
                  </a:lnTo>
                  <a:lnTo>
                    <a:pt x="99441" y="21221"/>
                  </a:lnTo>
                  <a:lnTo>
                    <a:pt x="99441" y="22479"/>
                  </a:lnTo>
                  <a:lnTo>
                    <a:pt x="97282" y="22479"/>
                  </a:lnTo>
                  <a:lnTo>
                    <a:pt x="96520" y="23761"/>
                  </a:lnTo>
                  <a:lnTo>
                    <a:pt x="94361" y="23761"/>
                  </a:lnTo>
                  <a:lnTo>
                    <a:pt x="94361" y="25019"/>
                  </a:lnTo>
                  <a:lnTo>
                    <a:pt x="93980" y="26289"/>
                  </a:lnTo>
                  <a:lnTo>
                    <a:pt x="93218" y="25019"/>
                  </a:lnTo>
                  <a:lnTo>
                    <a:pt x="94361" y="25019"/>
                  </a:lnTo>
                  <a:lnTo>
                    <a:pt x="94361" y="23761"/>
                  </a:lnTo>
                  <a:lnTo>
                    <a:pt x="93599" y="23761"/>
                  </a:lnTo>
                  <a:lnTo>
                    <a:pt x="98425" y="21221"/>
                  </a:lnTo>
                  <a:lnTo>
                    <a:pt x="99441" y="21221"/>
                  </a:lnTo>
                  <a:lnTo>
                    <a:pt x="99441" y="17767"/>
                  </a:lnTo>
                  <a:lnTo>
                    <a:pt x="96520" y="18669"/>
                  </a:lnTo>
                  <a:lnTo>
                    <a:pt x="93599" y="19939"/>
                  </a:lnTo>
                  <a:lnTo>
                    <a:pt x="94361" y="19939"/>
                  </a:lnTo>
                  <a:lnTo>
                    <a:pt x="92583" y="21221"/>
                  </a:lnTo>
                  <a:lnTo>
                    <a:pt x="91821" y="21221"/>
                  </a:lnTo>
                  <a:lnTo>
                    <a:pt x="91821" y="25019"/>
                  </a:lnTo>
                  <a:lnTo>
                    <a:pt x="91186" y="25298"/>
                  </a:lnTo>
                  <a:lnTo>
                    <a:pt x="90297" y="26289"/>
                  </a:lnTo>
                  <a:lnTo>
                    <a:pt x="90284" y="27571"/>
                  </a:lnTo>
                  <a:lnTo>
                    <a:pt x="89662" y="28829"/>
                  </a:lnTo>
                  <a:lnTo>
                    <a:pt x="90043" y="27571"/>
                  </a:lnTo>
                  <a:lnTo>
                    <a:pt x="90284" y="27571"/>
                  </a:lnTo>
                  <a:lnTo>
                    <a:pt x="90284" y="26289"/>
                  </a:lnTo>
                  <a:lnTo>
                    <a:pt x="90043" y="26289"/>
                  </a:lnTo>
                  <a:lnTo>
                    <a:pt x="87376" y="27571"/>
                  </a:lnTo>
                  <a:lnTo>
                    <a:pt x="86995" y="27571"/>
                  </a:lnTo>
                  <a:lnTo>
                    <a:pt x="86220" y="27965"/>
                  </a:lnTo>
                  <a:lnTo>
                    <a:pt x="86360" y="27559"/>
                  </a:lnTo>
                  <a:lnTo>
                    <a:pt x="86004" y="28067"/>
                  </a:lnTo>
                  <a:lnTo>
                    <a:pt x="84594" y="28765"/>
                  </a:lnTo>
                  <a:lnTo>
                    <a:pt x="84328" y="29006"/>
                  </a:lnTo>
                  <a:lnTo>
                    <a:pt x="84455" y="28829"/>
                  </a:lnTo>
                  <a:lnTo>
                    <a:pt x="84328" y="28892"/>
                  </a:lnTo>
                  <a:lnTo>
                    <a:pt x="84455" y="28829"/>
                  </a:lnTo>
                  <a:lnTo>
                    <a:pt x="84328" y="28409"/>
                  </a:lnTo>
                  <a:lnTo>
                    <a:pt x="84328" y="27571"/>
                  </a:lnTo>
                  <a:lnTo>
                    <a:pt x="85598" y="27571"/>
                  </a:lnTo>
                  <a:lnTo>
                    <a:pt x="84455" y="28829"/>
                  </a:lnTo>
                  <a:lnTo>
                    <a:pt x="84594" y="28765"/>
                  </a:lnTo>
                  <a:lnTo>
                    <a:pt x="85979" y="27571"/>
                  </a:lnTo>
                  <a:lnTo>
                    <a:pt x="91186" y="25298"/>
                  </a:lnTo>
                  <a:lnTo>
                    <a:pt x="91440" y="25019"/>
                  </a:lnTo>
                  <a:lnTo>
                    <a:pt x="91821" y="25019"/>
                  </a:lnTo>
                  <a:lnTo>
                    <a:pt x="91821" y="21221"/>
                  </a:lnTo>
                  <a:lnTo>
                    <a:pt x="90678" y="22479"/>
                  </a:lnTo>
                  <a:lnTo>
                    <a:pt x="88900" y="23761"/>
                  </a:lnTo>
                  <a:lnTo>
                    <a:pt x="85979" y="23761"/>
                  </a:lnTo>
                  <a:lnTo>
                    <a:pt x="85979" y="25019"/>
                  </a:lnTo>
                  <a:lnTo>
                    <a:pt x="85598" y="25019"/>
                  </a:lnTo>
                  <a:lnTo>
                    <a:pt x="85979" y="23761"/>
                  </a:lnTo>
                  <a:lnTo>
                    <a:pt x="84455" y="25019"/>
                  </a:lnTo>
                  <a:lnTo>
                    <a:pt x="84315" y="25019"/>
                  </a:lnTo>
                  <a:lnTo>
                    <a:pt x="84315" y="27571"/>
                  </a:lnTo>
                  <a:lnTo>
                    <a:pt x="84188" y="27978"/>
                  </a:lnTo>
                  <a:lnTo>
                    <a:pt x="84074" y="27571"/>
                  </a:lnTo>
                  <a:lnTo>
                    <a:pt x="84315" y="27571"/>
                  </a:lnTo>
                  <a:lnTo>
                    <a:pt x="84315" y="25019"/>
                  </a:lnTo>
                  <a:lnTo>
                    <a:pt x="84074" y="25019"/>
                  </a:lnTo>
                  <a:lnTo>
                    <a:pt x="83832" y="25196"/>
                  </a:lnTo>
                  <a:lnTo>
                    <a:pt x="83832" y="29108"/>
                  </a:lnTo>
                  <a:lnTo>
                    <a:pt x="83693" y="29527"/>
                  </a:lnTo>
                  <a:lnTo>
                    <a:pt x="83058" y="30111"/>
                  </a:lnTo>
                  <a:lnTo>
                    <a:pt x="83693" y="29552"/>
                  </a:lnTo>
                  <a:lnTo>
                    <a:pt x="83502" y="30111"/>
                  </a:lnTo>
                  <a:lnTo>
                    <a:pt x="83058" y="30111"/>
                  </a:lnTo>
                  <a:lnTo>
                    <a:pt x="83058" y="29464"/>
                  </a:lnTo>
                  <a:lnTo>
                    <a:pt x="82296" y="30111"/>
                  </a:lnTo>
                  <a:lnTo>
                    <a:pt x="81534" y="30111"/>
                  </a:lnTo>
                  <a:lnTo>
                    <a:pt x="80848" y="30607"/>
                  </a:lnTo>
                  <a:lnTo>
                    <a:pt x="81534" y="29705"/>
                  </a:lnTo>
                  <a:lnTo>
                    <a:pt x="81534" y="30111"/>
                  </a:lnTo>
                  <a:lnTo>
                    <a:pt x="82994" y="29464"/>
                  </a:lnTo>
                  <a:lnTo>
                    <a:pt x="83058" y="28829"/>
                  </a:lnTo>
                  <a:lnTo>
                    <a:pt x="83820" y="28829"/>
                  </a:lnTo>
                  <a:lnTo>
                    <a:pt x="83121" y="29413"/>
                  </a:lnTo>
                  <a:lnTo>
                    <a:pt x="83832" y="29108"/>
                  </a:lnTo>
                  <a:lnTo>
                    <a:pt x="83832" y="25196"/>
                  </a:lnTo>
                  <a:lnTo>
                    <a:pt x="82296" y="26289"/>
                  </a:lnTo>
                  <a:lnTo>
                    <a:pt x="81534" y="26289"/>
                  </a:lnTo>
                  <a:lnTo>
                    <a:pt x="81534" y="28829"/>
                  </a:lnTo>
                  <a:lnTo>
                    <a:pt x="81534" y="29235"/>
                  </a:lnTo>
                  <a:lnTo>
                    <a:pt x="80987" y="29603"/>
                  </a:lnTo>
                  <a:lnTo>
                    <a:pt x="81534" y="28829"/>
                  </a:lnTo>
                  <a:lnTo>
                    <a:pt x="81534" y="26289"/>
                  </a:lnTo>
                  <a:lnTo>
                    <a:pt x="81153" y="26289"/>
                  </a:lnTo>
                  <a:lnTo>
                    <a:pt x="80772" y="26593"/>
                  </a:lnTo>
                  <a:lnTo>
                    <a:pt x="80772" y="32639"/>
                  </a:lnTo>
                  <a:lnTo>
                    <a:pt x="80518" y="33921"/>
                  </a:lnTo>
                  <a:lnTo>
                    <a:pt x="79756" y="33921"/>
                  </a:lnTo>
                  <a:lnTo>
                    <a:pt x="80137" y="32639"/>
                  </a:lnTo>
                  <a:lnTo>
                    <a:pt x="80772" y="32639"/>
                  </a:lnTo>
                  <a:lnTo>
                    <a:pt x="80772" y="26593"/>
                  </a:lnTo>
                  <a:lnTo>
                    <a:pt x="80518" y="26784"/>
                  </a:lnTo>
                  <a:lnTo>
                    <a:pt x="80518" y="31038"/>
                  </a:lnTo>
                  <a:lnTo>
                    <a:pt x="80518" y="31369"/>
                  </a:lnTo>
                  <a:lnTo>
                    <a:pt x="80264" y="31369"/>
                  </a:lnTo>
                  <a:lnTo>
                    <a:pt x="80518" y="31038"/>
                  </a:lnTo>
                  <a:lnTo>
                    <a:pt x="80518" y="26784"/>
                  </a:lnTo>
                  <a:lnTo>
                    <a:pt x="80137" y="27076"/>
                  </a:lnTo>
                  <a:lnTo>
                    <a:pt x="80137" y="28829"/>
                  </a:lnTo>
                  <a:lnTo>
                    <a:pt x="80098" y="30454"/>
                  </a:lnTo>
                  <a:lnTo>
                    <a:pt x="79629" y="31369"/>
                  </a:lnTo>
                  <a:lnTo>
                    <a:pt x="79375" y="31369"/>
                  </a:lnTo>
                  <a:lnTo>
                    <a:pt x="78803" y="32004"/>
                  </a:lnTo>
                  <a:lnTo>
                    <a:pt x="78613" y="32639"/>
                  </a:lnTo>
                  <a:lnTo>
                    <a:pt x="78613" y="33921"/>
                  </a:lnTo>
                  <a:lnTo>
                    <a:pt x="77216" y="35179"/>
                  </a:lnTo>
                  <a:lnTo>
                    <a:pt x="71628" y="38989"/>
                  </a:lnTo>
                  <a:lnTo>
                    <a:pt x="72377" y="37731"/>
                  </a:lnTo>
                  <a:lnTo>
                    <a:pt x="74930" y="36461"/>
                  </a:lnTo>
                  <a:lnTo>
                    <a:pt x="75311" y="36461"/>
                  </a:lnTo>
                  <a:lnTo>
                    <a:pt x="78613" y="33921"/>
                  </a:lnTo>
                  <a:lnTo>
                    <a:pt x="78613" y="32639"/>
                  </a:lnTo>
                  <a:lnTo>
                    <a:pt x="78232" y="32639"/>
                  </a:lnTo>
                  <a:lnTo>
                    <a:pt x="78803" y="32004"/>
                  </a:lnTo>
                  <a:lnTo>
                    <a:pt x="78994" y="31369"/>
                  </a:lnTo>
                  <a:lnTo>
                    <a:pt x="80098" y="30454"/>
                  </a:lnTo>
                  <a:lnTo>
                    <a:pt x="80098" y="28905"/>
                  </a:lnTo>
                  <a:lnTo>
                    <a:pt x="79375" y="30111"/>
                  </a:lnTo>
                  <a:lnTo>
                    <a:pt x="78613" y="30632"/>
                  </a:lnTo>
                  <a:lnTo>
                    <a:pt x="78435" y="30264"/>
                  </a:lnTo>
                  <a:lnTo>
                    <a:pt x="78359" y="30391"/>
                  </a:lnTo>
                  <a:lnTo>
                    <a:pt x="78359" y="31800"/>
                  </a:lnTo>
                  <a:lnTo>
                    <a:pt x="77851" y="32639"/>
                  </a:lnTo>
                  <a:lnTo>
                    <a:pt x="76454" y="33921"/>
                  </a:lnTo>
                  <a:lnTo>
                    <a:pt x="76212" y="33921"/>
                  </a:lnTo>
                  <a:lnTo>
                    <a:pt x="77089" y="32639"/>
                  </a:lnTo>
                  <a:lnTo>
                    <a:pt x="78359" y="31800"/>
                  </a:lnTo>
                  <a:lnTo>
                    <a:pt x="78359" y="30391"/>
                  </a:lnTo>
                  <a:lnTo>
                    <a:pt x="77863" y="31140"/>
                  </a:lnTo>
                  <a:lnTo>
                    <a:pt x="77533" y="31369"/>
                  </a:lnTo>
                  <a:lnTo>
                    <a:pt x="77216" y="31369"/>
                  </a:lnTo>
                  <a:lnTo>
                    <a:pt x="76454" y="31369"/>
                  </a:lnTo>
                  <a:lnTo>
                    <a:pt x="75603" y="32702"/>
                  </a:lnTo>
                  <a:lnTo>
                    <a:pt x="73914" y="33921"/>
                  </a:lnTo>
                  <a:lnTo>
                    <a:pt x="73723" y="34556"/>
                  </a:lnTo>
                  <a:lnTo>
                    <a:pt x="74676" y="33921"/>
                  </a:lnTo>
                  <a:lnTo>
                    <a:pt x="75463" y="32918"/>
                  </a:lnTo>
                  <a:lnTo>
                    <a:pt x="75184" y="33375"/>
                  </a:lnTo>
                  <a:lnTo>
                    <a:pt x="75184" y="33921"/>
                  </a:lnTo>
                  <a:lnTo>
                    <a:pt x="75184" y="34899"/>
                  </a:lnTo>
                  <a:lnTo>
                    <a:pt x="74930" y="35179"/>
                  </a:lnTo>
                  <a:lnTo>
                    <a:pt x="75171" y="33921"/>
                  </a:lnTo>
                  <a:lnTo>
                    <a:pt x="75184" y="33375"/>
                  </a:lnTo>
                  <a:lnTo>
                    <a:pt x="74676" y="33921"/>
                  </a:lnTo>
                  <a:lnTo>
                    <a:pt x="74828" y="33921"/>
                  </a:lnTo>
                  <a:lnTo>
                    <a:pt x="74028" y="35179"/>
                  </a:lnTo>
                  <a:lnTo>
                    <a:pt x="73152" y="36461"/>
                  </a:lnTo>
                  <a:lnTo>
                    <a:pt x="72390" y="36461"/>
                  </a:lnTo>
                  <a:lnTo>
                    <a:pt x="72771" y="35179"/>
                  </a:lnTo>
                  <a:lnTo>
                    <a:pt x="73304" y="34823"/>
                  </a:lnTo>
                  <a:lnTo>
                    <a:pt x="72936" y="34188"/>
                  </a:lnTo>
                  <a:lnTo>
                    <a:pt x="72656" y="34277"/>
                  </a:lnTo>
                  <a:lnTo>
                    <a:pt x="72390" y="35179"/>
                  </a:lnTo>
                  <a:lnTo>
                    <a:pt x="71374" y="35179"/>
                  </a:lnTo>
                  <a:lnTo>
                    <a:pt x="70612" y="36461"/>
                  </a:lnTo>
                  <a:lnTo>
                    <a:pt x="70154" y="36728"/>
                  </a:lnTo>
                  <a:lnTo>
                    <a:pt x="70154" y="37782"/>
                  </a:lnTo>
                  <a:lnTo>
                    <a:pt x="68453" y="38989"/>
                  </a:lnTo>
                  <a:lnTo>
                    <a:pt x="67310" y="40271"/>
                  </a:lnTo>
                  <a:lnTo>
                    <a:pt x="66167" y="40271"/>
                  </a:lnTo>
                  <a:lnTo>
                    <a:pt x="70154" y="37782"/>
                  </a:lnTo>
                  <a:lnTo>
                    <a:pt x="70154" y="36728"/>
                  </a:lnTo>
                  <a:lnTo>
                    <a:pt x="66167" y="38989"/>
                  </a:lnTo>
                  <a:lnTo>
                    <a:pt x="59690" y="44069"/>
                  </a:lnTo>
                  <a:lnTo>
                    <a:pt x="60921" y="43345"/>
                  </a:lnTo>
                  <a:lnTo>
                    <a:pt x="61468" y="42811"/>
                  </a:lnTo>
                  <a:lnTo>
                    <a:pt x="63398" y="41833"/>
                  </a:lnTo>
                  <a:lnTo>
                    <a:pt x="64770" y="40271"/>
                  </a:lnTo>
                  <a:lnTo>
                    <a:pt x="65405" y="40271"/>
                  </a:lnTo>
                  <a:lnTo>
                    <a:pt x="62865" y="42811"/>
                  </a:lnTo>
                  <a:lnTo>
                    <a:pt x="60706" y="45339"/>
                  </a:lnTo>
                  <a:lnTo>
                    <a:pt x="58928" y="45339"/>
                  </a:lnTo>
                  <a:lnTo>
                    <a:pt x="59220" y="45046"/>
                  </a:lnTo>
                  <a:lnTo>
                    <a:pt x="58547" y="45339"/>
                  </a:lnTo>
                  <a:lnTo>
                    <a:pt x="57785" y="45339"/>
                  </a:lnTo>
                  <a:lnTo>
                    <a:pt x="58928" y="44069"/>
                  </a:lnTo>
                  <a:lnTo>
                    <a:pt x="58547" y="44069"/>
                  </a:lnTo>
                  <a:lnTo>
                    <a:pt x="59309" y="42811"/>
                  </a:lnTo>
                  <a:lnTo>
                    <a:pt x="59690" y="42811"/>
                  </a:lnTo>
                  <a:lnTo>
                    <a:pt x="64008" y="38989"/>
                  </a:lnTo>
                  <a:lnTo>
                    <a:pt x="69469" y="35179"/>
                  </a:lnTo>
                  <a:lnTo>
                    <a:pt x="72656" y="34277"/>
                  </a:lnTo>
                  <a:lnTo>
                    <a:pt x="72771" y="33921"/>
                  </a:lnTo>
                  <a:lnTo>
                    <a:pt x="72390" y="33921"/>
                  </a:lnTo>
                  <a:lnTo>
                    <a:pt x="75311" y="32639"/>
                  </a:lnTo>
                  <a:lnTo>
                    <a:pt x="77216" y="30111"/>
                  </a:lnTo>
                  <a:lnTo>
                    <a:pt x="79044" y="29311"/>
                  </a:lnTo>
                  <a:lnTo>
                    <a:pt x="78701" y="29845"/>
                  </a:lnTo>
                  <a:lnTo>
                    <a:pt x="80010" y="28892"/>
                  </a:lnTo>
                  <a:lnTo>
                    <a:pt x="80137" y="28829"/>
                  </a:lnTo>
                  <a:lnTo>
                    <a:pt x="80137" y="27076"/>
                  </a:lnTo>
                  <a:lnTo>
                    <a:pt x="77851" y="28829"/>
                  </a:lnTo>
                  <a:lnTo>
                    <a:pt x="72009" y="31369"/>
                  </a:lnTo>
                  <a:lnTo>
                    <a:pt x="68072" y="35179"/>
                  </a:lnTo>
                  <a:lnTo>
                    <a:pt x="66294" y="35179"/>
                  </a:lnTo>
                  <a:lnTo>
                    <a:pt x="68516" y="32664"/>
                  </a:lnTo>
                  <a:lnTo>
                    <a:pt x="65151" y="33909"/>
                  </a:lnTo>
                  <a:lnTo>
                    <a:pt x="64008" y="36576"/>
                  </a:lnTo>
                  <a:lnTo>
                    <a:pt x="66065" y="35318"/>
                  </a:lnTo>
                  <a:lnTo>
                    <a:pt x="64376" y="37731"/>
                  </a:lnTo>
                  <a:lnTo>
                    <a:pt x="61849" y="38989"/>
                  </a:lnTo>
                  <a:lnTo>
                    <a:pt x="61468" y="38989"/>
                  </a:lnTo>
                  <a:lnTo>
                    <a:pt x="60706" y="40271"/>
                  </a:lnTo>
                  <a:lnTo>
                    <a:pt x="59690" y="40271"/>
                  </a:lnTo>
                  <a:lnTo>
                    <a:pt x="57785" y="41541"/>
                  </a:lnTo>
                  <a:lnTo>
                    <a:pt x="57785" y="44069"/>
                  </a:lnTo>
                  <a:lnTo>
                    <a:pt x="57023" y="46621"/>
                  </a:lnTo>
                  <a:lnTo>
                    <a:pt x="57023" y="45339"/>
                  </a:lnTo>
                  <a:lnTo>
                    <a:pt x="56642" y="45339"/>
                  </a:lnTo>
                  <a:lnTo>
                    <a:pt x="55854" y="45847"/>
                  </a:lnTo>
                  <a:lnTo>
                    <a:pt x="55626" y="46621"/>
                  </a:lnTo>
                  <a:lnTo>
                    <a:pt x="56007" y="46621"/>
                  </a:lnTo>
                  <a:lnTo>
                    <a:pt x="56642" y="46621"/>
                  </a:lnTo>
                  <a:lnTo>
                    <a:pt x="56007" y="47879"/>
                  </a:lnTo>
                  <a:lnTo>
                    <a:pt x="55626" y="47879"/>
                  </a:lnTo>
                  <a:lnTo>
                    <a:pt x="54483" y="49161"/>
                  </a:lnTo>
                  <a:lnTo>
                    <a:pt x="53721" y="49161"/>
                  </a:lnTo>
                  <a:lnTo>
                    <a:pt x="52908" y="49733"/>
                  </a:lnTo>
                  <a:lnTo>
                    <a:pt x="52324" y="50419"/>
                  </a:lnTo>
                  <a:lnTo>
                    <a:pt x="49771" y="51701"/>
                  </a:lnTo>
                  <a:lnTo>
                    <a:pt x="49403" y="51943"/>
                  </a:lnTo>
                  <a:lnTo>
                    <a:pt x="49403" y="52971"/>
                  </a:lnTo>
                  <a:lnTo>
                    <a:pt x="47866" y="52971"/>
                  </a:lnTo>
                  <a:lnTo>
                    <a:pt x="46850" y="54241"/>
                  </a:lnTo>
                  <a:lnTo>
                    <a:pt x="45453" y="54241"/>
                  </a:lnTo>
                  <a:lnTo>
                    <a:pt x="47332" y="52451"/>
                  </a:lnTo>
                  <a:lnTo>
                    <a:pt x="47117" y="52451"/>
                  </a:lnTo>
                  <a:lnTo>
                    <a:pt x="47371" y="52222"/>
                  </a:lnTo>
                  <a:lnTo>
                    <a:pt x="47371" y="52425"/>
                  </a:lnTo>
                  <a:lnTo>
                    <a:pt x="47891" y="51904"/>
                  </a:lnTo>
                  <a:lnTo>
                    <a:pt x="48247" y="51701"/>
                  </a:lnTo>
                  <a:lnTo>
                    <a:pt x="48615" y="51219"/>
                  </a:lnTo>
                  <a:lnTo>
                    <a:pt x="51181" y="48768"/>
                  </a:lnTo>
                  <a:lnTo>
                    <a:pt x="51562" y="48133"/>
                  </a:lnTo>
                  <a:lnTo>
                    <a:pt x="51562" y="48387"/>
                  </a:lnTo>
                  <a:lnTo>
                    <a:pt x="51816" y="48387"/>
                  </a:lnTo>
                  <a:lnTo>
                    <a:pt x="51816" y="48133"/>
                  </a:lnTo>
                  <a:lnTo>
                    <a:pt x="52324" y="47879"/>
                  </a:lnTo>
                  <a:lnTo>
                    <a:pt x="52705" y="47879"/>
                  </a:lnTo>
                  <a:lnTo>
                    <a:pt x="54978" y="46418"/>
                  </a:lnTo>
                  <a:lnTo>
                    <a:pt x="55626" y="45339"/>
                  </a:lnTo>
                  <a:lnTo>
                    <a:pt x="55626" y="45999"/>
                  </a:lnTo>
                  <a:lnTo>
                    <a:pt x="55854" y="45847"/>
                  </a:lnTo>
                  <a:lnTo>
                    <a:pt x="56007" y="45339"/>
                  </a:lnTo>
                  <a:lnTo>
                    <a:pt x="56642" y="45339"/>
                  </a:lnTo>
                  <a:lnTo>
                    <a:pt x="57785" y="44069"/>
                  </a:lnTo>
                  <a:lnTo>
                    <a:pt x="57785" y="41541"/>
                  </a:lnTo>
                  <a:lnTo>
                    <a:pt x="56642" y="42811"/>
                  </a:lnTo>
                  <a:lnTo>
                    <a:pt x="55626" y="44069"/>
                  </a:lnTo>
                  <a:lnTo>
                    <a:pt x="53721" y="44069"/>
                  </a:lnTo>
                  <a:lnTo>
                    <a:pt x="53086" y="45339"/>
                  </a:lnTo>
                  <a:lnTo>
                    <a:pt x="51600" y="46596"/>
                  </a:lnTo>
                  <a:lnTo>
                    <a:pt x="51600" y="47879"/>
                  </a:lnTo>
                  <a:lnTo>
                    <a:pt x="50927" y="48387"/>
                  </a:lnTo>
                  <a:lnTo>
                    <a:pt x="50431" y="48856"/>
                  </a:lnTo>
                  <a:lnTo>
                    <a:pt x="51181" y="47879"/>
                  </a:lnTo>
                  <a:lnTo>
                    <a:pt x="51600" y="47879"/>
                  </a:lnTo>
                  <a:lnTo>
                    <a:pt x="51600" y="46596"/>
                  </a:lnTo>
                  <a:lnTo>
                    <a:pt x="48196" y="49187"/>
                  </a:lnTo>
                  <a:lnTo>
                    <a:pt x="46799" y="50165"/>
                  </a:lnTo>
                  <a:lnTo>
                    <a:pt x="46799" y="52552"/>
                  </a:lnTo>
                  <a:lnTo>
                    <a:pt x="45326" y="54241"/>
                  </a:lnTo>
                  <a:lnTo>
                    <a:pt x="44742" y="54914"/>
                  </a:lnTo>
                  <a:lnTo>
                    <a:pt x="44488" y="55206"/>
                  </a:lnTo>
                  <a:lnTo>
                    <a:pt x="44323" y="55511"/>
                  </a:lnTo>
                  <a:lnTo>
                    <a:pt x="44488" y="55270"/>
                  </a:lnTo>
                  <a:lnTo>
                    <a:pt x="44945" y="54241"/>
                  </a:lnTo>
                  <a:lnTo>
                    <a:pt x="45212" y="54241"/>
                  </a:lnTo>
                  <a:lnTo>
                    <a:pt x="46088" y="52971"/>
                  </a:lnTo>
                  <a:lnTo>
                    <a:pt x="46799" y="52552"/>
                  </a:lnTo>
                  <a:lnTo>
                    <a:pt x="46799" y="50165"/>
                  </a:lnTo>
                  <a:lnTo>
                    <a:pt x="44564" y="51701"/>
                  </a:lnTo>
                  <a:lnTo>
                    <a:pt x="41275" y="54241"/>
                  </a:lnTo>
                  <a:lnTo>
                    <a:pt x="41021" y="55511"/>
                  </a:lnTo>
                  <a:lnTo>
                    <a:pt x="41021" y="54241"/>
                  </a:lnTo>
                  <a:lnTo>
                    <a:pt x="40627" y="54241"/>
                  </a:lnTo>
                  <a:lnTo>
                    <a:pt x="38354" y="56769"/>
                  </a:lnTo>
                  <a:lnTo>
                    <a:pt x="39116" y="55511"/>
                  </a:lnTo>
                  <a:lnTo>
                    <a:pt x="36957" y="58039"/>
                  </a:lnTo>
                  <a:lnTo>
                    <a:pt x="36576" y="59321"/>
                  </a:lnTo>
                  <a:lnTo>
                    <a:pt x="36576" y="58039"/>
                  </a:lnTo>
                  <a:lnTo>
                    <a:pt x="35433" y="59321"/>
                  </a:lnTo>
                  <a:lnTo>
                    <a:pt x="35814" y="59321"/>
                  </a:lnTo>
                  <a:lnTo>
                    <a:pt x="35039" y="60591"/>
                  </a:lnTo>
                  <a:lnTo>
                    <a:pt x="34404" y="60591"/>
                  </a:lnTo>
                  <a:lnTo>
                    <a:pt x="33451" y="61861"/>
                  </a:lnTo>
                  <a:lnTo>
                    <a:pt x="34036" y="61861"/>
                  </a:lnTo>
                  <a:lnTo>
                    <a:pt x="32512" y="63119"/>
                  </a:lnTo>
                  <a:lnTo>
                    <a:pt x="33451" y="61861"/>
                  </a:lnTo>
                  <a:lnTo>
                    <a:pt x="33274" y="61861"/>
                  </a:lnTo>
                  <a:lnTo>
                    <a:pt x="32131" y="63119"/>
                  </a:lnTo>
                  <a:lnTo>
                    <a:pt x="31115" y="64389"/>
                  </a:lnTo>
                  <a:lnTo>
                    <a:pt x="31877" y="64389"/>
                  </a:lnTo>
                  <a:lnTo>
                    <a:pt x="30353" y="65671"/>
                  </a:lnTo>
                  <a:lnTo>
                    <a:pt x="29972" y="65671"/>
                  </a:lnTo>
                  <a:lnTo>
                    <a:pt x="30353" y="64389"/>
                  </a:lnTo>
                  <a:lnTo>
                    <a:pt x="29591" y="65671"/>
                  </a:lnTo>
                  <a:lnTo>
                    <a:pt x="27432" y="68211"/>
                  </a:lnTo>
                  <a:lnTo>
                    <a:pt x="27051" y="68630"/>
                  </a:lnTo>
                  <a:lnTo>
                    <a:pt x="27051" y="69469"/>
                  </a:lnTo>
                  <a:lnTo>
                    <a:pt x="26670" y="69469"/>
                  </a:lnTo>
                  <a:lnTo>
                    <a:pt x="26670" y="69049"/>
                  </a:lnTo>
                  <a:lnTo>
                    <a:pt x="26289" y="69469"/>
                  </a:lnTo>
                  <a:lnTo>
                    <a:pt x="25908" y="69469"/>
                  </a:lnTo>
                  <a:lnTo>
                    <a:pt x="24892" y="70739"/>
                  </a:lnTo>
                  <a:lnTo>
                    <a:pt x="24130" y="72021"/>
                  </a:lnTo>
                  <a:lnTo>
                    <a:pt x="23622" y="73279"/>
                  </a:lnTo>
                  <a:lnTo>
                    <a:pt x="23114" y="74561"/>
                  </a:lnTo>
                  <a:lnTo>
                    <a:pt x="24130" y="73279"/>
                  </a:lnTo>
                  <a:lnTo>
                    <a:pt x="23749" y="73279"/>
                  </a:lnTo>
                  <a:lnTo>
                    <a:pt x="24511" y="72021"/>
                  </a:lnTo>
                  <a:lnTo>
                    <a:pt x="24511" y="73279"/>
                  </a:lnTo>
                  <a:lnTo>
                    <a:pt x="24130" y="73279"/>
                  </a:lnTo>
                  <a:lnTo>
                    <a:pt x="23329" y="74739"/>
                  </a:lnTo>
                  <a:lnTo>
                    <a:pt x="23241" y="75133"/>
                  </a:lnTo>
                  <a:lnTo>
                    <a:pt x="26492" y="72021"/>
                  </a:lnTo>
                  <a:lnTo>
                    <a:pt x="27813" y="70739"/>
                  </a:lnTo>
                  <a:lnTo>
                    <a:pt x="28194" y="69469"/>
                  </a:lnTo>
                  <a:lnTo>
                    <a:pt x="30353" y="68211"/>
                  </a:lnTo>
                  <a:lnTo>
                    <a:pt x="29972" y="68211"/>
                  </a:lnTo>
                  <a:lnTo>
                    <a:pt x="31496" y="66929"/>
                  </a:lnTo>
                  <a:lnTo>
                    <a:pt x="31115" y="66929"/>
                  </a:lnTo>
                  <a:lnTo>
                    <a:pt x="32562" y="65671"/>
                  </a:lnTo>
                  <a:lnTo>
                    <a:pt x="34036" y="64389"/>
                  </a:lnTo>
                  <a:lnTo>
                    <a:pt x="33655" y="64389"/>
                  </a:lnTo>
                  <a:lnTo>
                    <a:pt x="34188" y="64122"/>
                  </a:lnTo>
                  <a:lnTo>
                    <a:pt x="34798" y="63119"/>
                  </a:lnTo>
                  <a:lnTo>
                    <a:pt x="35052" y="63119"/>
                  </a:lnTo>
                  <a:lnTo>
                    <a:pt x="34290" y="64084"/>
                  </a:lnTo>
                  <a:lnTo>
                    <a:pt x="36195" y="63119"/>
                  </a:lnTo>
                  <a:lnTo>
                    <a:pt x="38354" y="59321"/>
                  </a:lnTo>
                  <a:lnTo>
                    <a:pt x="41275" y="58039"/>
                  </a:lnTo>
                  <a:lnTo>
                    <a:pt x="41021" y="58039"/>
                  </a:lnTo>
                  <a:lnTo>
                    <a:pt x="41656" y="56769"/>
                  </a:lnTo>
                  <a:lnTo>
                    <a:pt x="43789" y="55753"/>
                  </a:lnTo>
                  <a:lnTo>
                    <a:pt x="43942" y="55511"/>
                  </a:lnTo>
                  <a:lnTo>
                    <a:pt x="43942" y="55689"/>
                  </a:lnTo>
                  <a:lnTo>
                    <a:pt x="44132" y="55600"/>
                  </a:lnTo>
                  <a:lnTo>
                    <a:pt x="43992" y="55689"/>
                  </a:lnTo>
                  <a:lnTo>
                    <a:pt x="43980" y="55829"/>
                  </a:lnTo>
                  <a:lnTo>
                    <a:pt x="43942" y="56769"/>
                  </a:lnTo>
                  <a:lnTo>
                    <a:pt x="43180" y="56769"/>
                  </a:lnTo>
                  <a:lnTo>
                    <a:pt x="42418" y="58039"/>
                  </a:lnTo>
                  <a:lnTo>
                    <a:pt x="42291" y="57670"/>
                  </a:lnTo>
                  <a:lnTo>
                    <a:pt x="42418" y="57531"/>
                  </a:lnTo>
                  <a:lnTo>
                    <a:pt x="43116" y="56769"/>
                  </a:lnTo>
                  <a:lnTo>
                    <a:pt x="43294" y="56578"/>
                  </a:lnTo>
                  <a:lnTo>
                    <a:pt x="43980" y="55829"/>
                  </a:lnTo>
                  <a:lnTo>
                    <a:pt x="43561" y="56261"/>
                  </a:lnTo>
                  <a:lnTo>
                    <a:pt x="43395" y="56400"/>
                  </a:lnTo>
                  <a:lnTo>
                    <a:pt x="43751" y="55816"/>
                  </a:lnTo>
                  <a:lnTo>
                    <a:pt x="42951" y="56261"/>
                  </a:lnTo>
                  <a:lnTo>
                    <a:pt x="42951" y="56769"/>
                  </a:lnTo>
                  <a:lnTo>
                    <a:pt x="42379" y="57264"/>
                  </a:lnTo>
                  <a:lnTo>
                    <a:pt x="42799" y="56769"/>
                  </a:lnTo>
                  <a:lnTo>
                    <a:pt x="42951" y="56769"/>
                  </a:lnTo>
                  <a:lnTo>
                    <a:pt x="42951" y="56261"/>
                  </a:lnTo>
                  <a:lnTo>
                    <a:pt x="42037" y="56769"/>
                  </a:lnTo>
                  <a:lnTo>
                    <a:pt x="42214" y="57391"/>
                  </a:lnTo>
                  <a:lnTo>
                    <a:pt x="40386" y="58928"/>
                  </a:lnTo>
                  <a:lnTo>
                    <a:pt x="38176" y="61366"/>
                  </a:lnTo>
                  <a:lnTo>
                    <a:pt x="37338" y="61861"/>
                  </a:lnTo>
                  <a:lnTo>
                    <a:pt x="37261" y="62115"/>
                  </a:lnTo>
                  <a:lnTo>
                    <a:pt x="37261" y="63182"/>
                  </a:lnTo>
                  <a:lnTo>
                    <a:pt x="36969" y="63449"/>
                  </a:lnTo>
                  <a:lnTo>
                    <a:pt x="37045" y="63119"/>
                  </a:lnTo>
                  <a:lnTo>
                    <a:pt x="37211" y="63119"/>
                  </a:lnTo>
                  <a:lnTo>
                    <a:pt x="37261" y="62115"/>
                  </a:lnTo>
                  <a:lnTo>
                    <a:pt x="36957" y="63080"/>
                  </a:lnTo>
                  <a:lnTo>
                    <a:pt x="36576" y="63373"/>
                  </a:lnTo>
                  <a:lnTo>
                    <a:pt x="36576" y="63792"/>
                  </a:lnTo>
                  <a:lnTo>
                    <a:pt x="34417" y="65671"/>
                  </a:lnTo>
                  <a:lnTo>
                    <a:pt x="33147" y="66929"/>
                  </a:lnTo>
                  <a:lnTo>
                    <a:pt x="33274" y="66929"/>
                  </a:lnTo>
                  <a:lnTo>
                    <a:pt x="32131" y="68211"/>
                  </a:lnTo>
                  <a:lnTo>
                    <a:pt x="32499" y="67576"/>
                  </a:lnTo>
                  <a:lnTo>
                    <a:pt x="31877" y="68211"/>
                  </a:lnTo>
                  <a:lnTo>
                    <a:pt x="29591" y="70739"/>
                  </a:lnTo>
                  <a:lnTo>
                    <a:pt x="28575" y="72021"/>
                  </a:lnTo>
                  <a:lnTo>
                    <a:pt x="27051" y="73279"/>
                  </a:lnTo>
                  <a:lnTo>
                    <a:pt x="26898" y="73761"/>
                  </a:lnTo>
                  <a:lnTo>
                    <a:pt x="25908" y="74676"/>
                  </a:lnTo>
                  <a:lnTo>
                    <a:pt x="26670" y="74041"/>
                  </a:lnTo>
                  <a:lnTo>
                    <a:pt x="26885" y="73825"/>
                  </a:lnTo>
                  <a:lnTo>
                    <a:pt x="26670" y="74561"/>
                  </a:lnTo>
                  <a:lnTo>
                    <a:pt x="26289" y="74561"/>
                  </a:lnTo>
                  <a:lnTo>
                    <a:pt x="25908" y="75044"/>
                  </a:lnTo>
                  <a:lnTo>
                    <a:pt x="25908" y="75819"/>
                  </a:lnTo>
                  <a:lnTo>
                    <a:pt x="25717" y="76200"/>
                  </a:lnTo>
                  <a:lnTo>
                    <a:pt x="25425" y="76200"/>
                  </a:lnTo>
                  <a:lnTo>
                    <a:pt x="25654" y="75819"/>
                  </a:lnTo>
                  <a:lnTo>
                    <a:pt x="25908" y="75819"/>
                  </a:lnTo>
                  <a:lnTo>
                    <a:pt x="25908" y="75044"/>
                  </a:lnTo>
                  <a:lnTo>
                    <a:pt x="25908" y="74676"/>
                  </a:lnTo>
                  <a:lnTo>
                    <a:pt x="25908" y="74041"/>
                  </a:lnTo>
                  <a:lnTo>
                    <a:pt x="22860" y="76962"/>
                  </a:lnTo>
                  <a:lnTo>
                    <a:pt x="22098" y="78486"/>
                  </a:lnTo>
                  <a:lnTo>
                    <a:pt x="20574" y="79248"/>
                  </a:lnTo>
                  <a:lnTo>
                    <a:pt x="19875" y="79946"/>
                  </a:lnTo>
                  <a:lnTo>
                    <a:pt x="20345" y="78930"/>
                  </a:lnTo>
                  <a:lnTo>
                    <a:pt x="19812" y="79629"/>
                  </a:lnTo>
                  <a:lnTo>
                    <a:pt x="18669" y="79629"/>
                  </a:lnTo>
                  <a:lnTo>
                    <a:pt x="17526" y="80911"/>
                  </a:lnTo>
                  <a:lnTo>
                    <a:pt x="17018" y="82169"/>
                  </a:lnTo>
                  <a:lnTo>
                    <a:pt x="17907" y="82169"/>
                  </a:lnTo>
                  <a:lnTo>
                    <a:pt x="19050" y="80911"/>
                  </a:lnTo>
                  <a:lnTo>
                    <a:pt x="19431" y="80911"/>
                  </a:lnTo>
                  <a:lnTo>
                    <a:pt x="19494" y="80772"/>
                  </a:lnTo>
                  <a:lnTo>
                    <a:pt x="19812" y="80772"/>
                  </a:lnTo>
                  <a:lnTo>
                    <a:pt x="19050" y="81534"/>
                  </a:lnTo>
                  <a:lnTo>
                    <a:pt x="20574" y="80772"/>
                  </a:lnTo>
                  <a:lnTo>
                    <a:pt x="21336" y="80010"/>
                  </a:lnTo>
                  <a:lnTo>
                    <a:pt x="21297" y="80276"/>
                  </a:lnTo>
                  <a:lnTo>
                    <a:pt x="21488" y="80010"/>
                  </a:lnTo>
                  <a:lnTo>
                    <a:pt x="22098" y="80010"/>
                  </a:lnTo>
                  <a:lnTo>
                    <a:pt x="22860" y="79248"/>
                  </a:lnTo>
                  <a:lnTo>
                    <a:pt x="23368" y="78740"/>
                  </a:lnTo>
                  <a:lnTo>
                    <a:pt x="23368" y="79629"/>
                  </a:lnTo>
                  <a:lnTo>
                    <a:pt x="21971" y="80911"/>
                  </a:lnTo>
                  <a:lnTo>
                    <a:pt x="22733" y="80911"/>
                  </a:lnTo>
                  <a:lnTo>
                    <a:pt x="24511" y="78371"/>
                  </a:lnTo>
                  <a:lnTo>
                    <a:pt x="24130" y="78371"/>
                  </a:lnTo>
                  <a:lnTo>
                    <a:pt x="24168" y="78219"/>
                  </a:lnTo>
                  <a:lnTo>
                    <a:pt x="24625" y="77990"/>
                  </a:lnTo>
                  <a:lnTo>
                    <a:pt x="24511" y="78371"/>
                  </a:lnTo>
                  <a:lnTo>
                    <a:pt x="25273" y="78371"/>
                  </a:lnTo>
                  <a:lnTo>
                    <a:pt x="25273" y="77089"/>
                  </a:lnTo>
                  <a:lnTo>
                    <a:pt x="25146" y="77089"/>
                  </a:lnTo>
                  <a:lnTo>
                    <a:pt x="25146" y="76962"/>
                  </a:lnTo>
                  <a:lnTo>
                    <a:pt x="25019" y="77089"/>
                  </a:lnTo>
                  <a:lnTo>
                    <a:pt x="24892" y="77089"/>
                  </a:lnTo>
                  <a:lnTo>
                    <a:pt x="24828" y="77279"/>
                  </a:lnTo>
                  <a:lnTo>
                    <a:pt x="24295" y="77812"/>
                  </a:lnTo>
                  <a:lnTo>
                    <a:pt x="24384" y="77520"/>
                  </a:lnTo>
                  <a:lnTo>
                    <a:pt x="23622" y="78168"/>
                  </a:lnTo>
                  <a:lnTo>
                    <a:pt x="23622" y="77724"/>
                  </a:lnTo>
                  <a:lnTo>
                    <a:pt x="24434" y="77317"/>
                  </a:lnTo>
                  <a:lnTo>
                    <a:pt x="24384" y="77520"/>
                  </a:lnTo>
                  <a:lnTo>
                    <a:pt x="24892" y="77089"/>
                  </a:lnTo>
                  <a:lnTo>
                    <a:pt x="25146" y="76962"/>
                  </a:lnTo>
                  <a:lnTo>
                    <a:pt x="25400" y="76835"/>
                  </a:lnTo>
                  <a:lnTo>
                    <a:pt x="25273" y="77089"/>
                  </a:lnTo>
                  <a:lnTo>
                    <a:pt x="25730" y="76669"/>
                  </a:lnTo>
                  <a:lnTo>
                    <a:pt x="26670" y="76200"/>
                  </a:lnTo>
                  <a:lnTo>
                    <a:pt x="27432" y="75438"/>
                  </a:lnTo>
                  <a:lnTo>
                    <a:pt x="26670" y="75819"/>
                  </a:lnTo>
                  <a:lnTo>
                    <a:pt x="28575" y="74561"/>
                  </a:lnTo>
                  <a:lnTo>
                    <a:pt x="31115" y="72021"/>
                  </a:lnTo>
                  <a:lnTo>
                    <a:pt x="30734" y="72021"/>
                  </a:lnTo>
                  <a:lnTo>
                    <a:pt x="31496" y="70739"/>
                  </a:lnTo>
                  <a:lnTo>
                    <a:pt x="32131" y="70739"/>
                  </a:lnTo>
                  <a:lnTo>
                    <a:pt x="33655" y="68211"/>
                  </a:lnTo>
                  <a:lnTo>
                    <a:pt x="33655" y="69469"/>
                  </a:lnTo>
                  <a:lnTo>
                    <a:pt x="34798" y="68211"/>
                  </a:lnTo>
                  <a:lnTo>
                    <a:pt x="37338" y="65671"/>
                  </a:lnTo>
                  <a:lnTo>
                    <a:pt x="39116" y="64389"/>
                  </a:lnTo>
                  <a:lnTo>
                    <a:pt x="38354" y="64389"/>
                  </a:lnTo>
                  <a:lnTo>
                    <a:pt x="40640" y="63119"/>
                  </a:lnTo>
                  <a:lnTo>
                    <a:pt x="41021" y="61861"/>
                  </a:lnTo>
                  <a:lnTo>
                    <a:pt x="41656" y="61861"/>
                  </a:lnTo>
                  <a:lnTo>
                    <a:pt x="42418" y="61861"/>
                  </a:lnTo>
                  <a:lnTo>
                    <a:pt x="43167" y="60591"/>
                  </a:lnTo>
                  <a:lnTo>
                    <a:pt x="44577" y="59321"/>
                  </a:lnTo>
                  <a:lnTo>
                    <a:pt x="45339" y="59321"/>
                  </a:lnTo>
                  <a:lnTo>
                    <a:pt x="44958" y="58039"/>
                  </a:lnTo>
                  <a:lnTo>
                    <a:pt x="46482" y="58039"/>
                  </a:lnTo>
                  <a:lnTo>
                    <a:pt x="46863" y="56769"/>
                  </a:lnTo>
                  <a:lnTo>
                    <a:pt x="47879" y="56769"/>
                  </a:lnTo>
                  <a:lnTo>
                    <a:pt x="48641" y="55511"/>
                  </a:lnTo>
                  <a:lnTo>
                    <a:pt x="49022" y="55511"/>
                  </a:lnTo>
                  <a:lnTo>
                    <a:pt x="49771" y="54241"/>
                  </a:lnTo>
                  <a:lnTo>
                    <a:pt x="51168" y="54241"/>
                  </a:lnTo>
                  <a:lnTo>
                    <a:pt x="51930" y="52971"/>
                  </a:lnTo>
                  <a:lnTo>
                    <a:pt x="53073" y="52971"/>
                  </a:lnTo>
                  <a:lnTo>
                    <a:pt x="53708" y="51701"/>
                  </a:lnTo>
                  <a:lnTo>
                    <a:pt x="54851" y="51701"/>
                  </a:lnTo>
                  <a:lnTo>
                    <a:pt x="55689" y="50279"/>
                  </a:lnTo>
                  <a:lnTo>
                    <a:pt x="56261" y="49161"/>
                  </a:lnTo>
                  <a:lnTo>
                    <a:pt x="58547" y="47879"/>
                  </a:lnTo>
                  <a:lnTo>
                    <a:pt x="60706" y="46621"/>
                  </a:lnTo>
                  <a:lnTo>
                    <a:pt x="63246" y="45339"/>
                  </a:lnTo>
                  <a:lnTo>
                    <a:pt x="63627" y="45339"/>
                  </a:lnTo>
                  <a:lnTo>
                    <a:pt x="65151" y="44069"/>
                  </a:lnTo>
                  <a:lnTo>
                    <a:pt x="64008" y="45339"/>
                  </a:lnTo>
                  <a:lnTo>
                    <a:pt x="65405" y="44069"/>
                  </a:lnTo>
                  <a:lnTo>
                    <a:pt x="68453" y="42811"/>
                  </a:lnTo>
                  <a:lnTo>
                    <a:pt x="68757" y="42811"/>
                  </a:lnTo>
                  <a:lnTo>
                    <a:pt x="70218" y="41541"/>
                  </a:lnTo>
                  <a:lnTo>
                    <a:pt x="71767" y="41059"/>
                  </a:lnTo>
                  <a:lnTo>
                    <a:pt x="72009" y="40271"/>
                  </a:lnTo>
                  <a:lnTo>
                    <a:pt x="72771" y="40271"/>
                  </a:lnTo>
                  <a:lnTo>
                    <a:pt x="71970" y="40995"/>
                  </a:lnTo>
                  <a:lnTo>
                    <a:pt x="73571" y="40487"/>
                  </a:lnTo>
                  <a:lnTo>
                    <a:pt x="73914" y="40271"/>
                  </a:lnTo>
                  <a:lnTo>
                    <a:pt x="74295" y="40271"/>
                  </a:lnTo>
                  <a:lnTo>
                    <a:pt x="74930" y="38989"/>
                  </a:lnTo>
                  <a:lnTo>
                    <a:pt x="75996" y="38481"/>
                  </a:lnTo>
                  <a:lnTo>
                    <a:pt x="76441" y="37731"/>
                  </a:lnTo>
                  <a:lnTo>
                    <a:pt x="76454" y="38265"/>
                  </a:lnTo>
                  <a:lnTo>
                    <a:pt x="76746" y="38125"/>
                  </a:lnTo>
                  <a:lnTo>
                    <a:pt x="77203" y="37731"/>
                  </a:lnTo>
                  <a:lnTo>
                    <a:pt x="77063" y="37973"/>
                  </a:lnTo>
                  <a:lnTo>
                    <a:pt x="77584" y="37731"/>
                  </a:lnTo>
                  <a:lnTo>
                    <a:pt x="78219" y="37731"/>
                  </a:lnTo>
                  <a:lnTo>
                    <a:pt x="78613" y="36461"/>
                  </a:lnTo>
                  <a:lnTo>
                    <a:pt x="78994" y="36461"/>
                  </a:lnTo>
                  <a:lnTo>
                    <a:pt x="78219" y="37731"/>
                  </a:lnTo>
                  <a:lnTo>
                    <a:pt x="78600" y="37731"/>
                  </a:lnTo>
                  <a:lnTo>
                    <a:pt x="80352" y="36461"/>
                  </a:lnTo>
                  <a:lnTo>
                    <a:pt x="82918" y="34594"/>
                  </a:lnTo>
                  <a:lnTo>
                    <a:pt x="83439" y="33921"/>
                  </a:lnTo>
                  <a:lnTo>
                    <a:pt x="84213" y="33528"/>
                  </a:lnTo>
                  <a:lnTo>
                    <a:pt x="84340" y="33464"/>
                  </a:lnTo>
                  <a:lnTo>
                    <a:pt x="84747" y="33261"/>
                  </a:lnTo>
                  <a:lnTo>
                    <a:pt x="85598" y="32639"/>
                  </a:lnTo>
                  <a:lnTo>
                    <a:pt x="88519" y="31369"/>
                  </a:lnTo>
                  <a:lnTo>
                    <a:pt x="84747" y="33261"/>
                  </a:lnTo>
                  <a:lnTo>
                    <a:pt x="84378" y="33528"/>
                  </a:lnTo>
                  <a:lnTo>
                    <a:pt x="82918" y="34594"/>
                  </a:lnTo>
                  <a:lnTo>
                    <a:pt x="80505" y="37731"/>
                  </a:lnTo>
                  <a:lnTo>
                    <a:pt x="76454" y="38989"/>
                  </a:lnTo>
                  <a:lnTo>
                    <a:pt x="74930" y="40271"/>
                  </a:lnTo>
                  <a:lnTo>
                    <a:pt x="75615" y="39116"/>
                  </a:lnTo>
                  <a:lnTo>
                    <a:pt x="74295" y="40271"/>
                  </a:lnTo>
                  <a:lnTo>
                    <a:pt x="73571" y="40487"/>
                  </a:lnTo>
                  <a:lnTo>
                    <a:pt x="71996" y="41541"/>
                  </a:lnTo>
                  <a:lnTo>
                    <a:pt x="71615" y="41541"/>
                  </a:lnTo>
                  <a:lnTo>
                    <a:pt x="70993" y="42341"/>
                  </a:lnTo>
                  <a:lnTo>
                    <a:pt x="70993" y="45339"/>
                  </a:lnTo>
                  <a:lnTo>
                    <a:pt x="69469" y="46621"/>
                  </a:lnTo>
                  <a:lnTo>
                    <a:pt x="69088" y="46621"/>
                  </a:lnTo>
                  <a:lnTo>
                    <a:pt x="69088" y="47879"/>
                  </a:lnTo>
                  <a:lnTo>
                    <a:pt x="68453" y="47879"/>
                  </a:lnTo>
                  <a:lnTo>
                    <a:pt x="66167" y="49161"/>
                  </a:lnTo>
                  <a:lnTo>
                    <a:pt x="66548" y="49161"/>
                  </a:lnTo>
                  <a:lnTo>
                    <a:pt x="65786" y="50419"/>
                  </a:lnTo>
                  <a:lnTo>
                    <a:pt x="65786" y="49161"/>
                  </a:lnTo>
                  <a:lnTo>
                    <a:pt x="65392" y="49403"/>
                  </a:lnTo>
                  <a:lnTo>
                    <a:pt x="65392" y="97421"/>
                  </a:lnTo>
                  <a:lnTo>
                    <a:pt x="64770" y="98679"/>
                  </a:lnTo>
                  <a:lnTo>
                    <a:pt x="63246" y="99961"/>
                  </a:lnTo>
                  <a:lnTo>
                    <a:pt x="62230" y="101219"/>
                  </a:lnTo>
                  <a:lnTo>
                    <a:pt x="61849" y="101219"/>
                  </a:lnTo>
                  <a:lnTo>
                    <a:pt x="62484" y="99961"/>
                  </a:lnTo>
                  <a:lnTo>
                    <a:pt x="62865" y="99961"/>
                  </a:lnTo>
                  <a:lnTo>
                    <a:pt x="64008" y="98679"/>
                  </a:lnTo>
                  <a:lnTo>
                    <a:pt x="64757" y="97421"/>
                  </a:lnTo>
                  <a:lnTo>
                    <a:pt x="65392" y="97421"/>
                  </a:lnTo>
                  <a:lnTo>
                    <a:pt x="65392" y="49403"/>
                  </a:lnTo>
                  <a:lnTo>
                    <a:pt x="63627" y="50419"/>
                  </a:lnTo>
                  <a:lnTo>
                    <a:pt x="62852" y="51701"/>
                  </a:lnTo>
                  <a:lnTo>
                    <a:pt x="63995" y="51701"/>
                  </a:lnTo>
                  <a:lnTo>
                    <a:pt x="64770" y="50419"/>
                  </a:lnTo>
                  <a:lnTo>
                    <a:pt x="64757" y="51701"/>
                  </a:lnTo>
                  <a:lnTo>
                    <a:pt x="62852" y="52971"/>
                  </a:lnTo>
                  <a:lnTo>
                    <a:pt x="61836" y="54241"/>
                  </a:lnTo>
                  <a:lnTo>
                    <a:pt x="59690" y="55511"/>
                  </a:lnTo>
                  <a:lnTo>
                    <a:pt x="59944" y="54241"/>
                  </a:lnTo>
                  <a:lnTo>
                    <a:pt x="59677" y="54241"/>
                  </a:lnTo>
                  <a:lnTo>
                    <a:pt x="58928" y="55511"/>
                  </a:lnTo>
                  <a:lnTo>
                    <a:pt x="59296" y="54241"/>
                  </a:lnTo>
                  <a:lnTo>
                    <a:pt x="57785" y="55511"/>
                  </a:lnTo>
                  <a:lnTo>
                    <a:pt x="57023" y="55511"/>
                  </a:lnTo>
                  <a:lnTo>
                    <a:pt x="56642" y="56769"/>
                  </a:lnTo>
                  <a:lnTo>
                    <a:pt x="56007" y="56769"/>
                  </a:lnTo>
                  <a:lnTo>
                    <a:pt x="56007" y="55511"/>
                  </a:lnTo>
                  <a:lnTo>
                    <a:pt x="56642" y="55511"/>
                  </a:lnTo>
                  <a:lnTo>
                    <a:pt x="57391" y="54241"/>
                  </a:lnTo>
                  <a:lnTo>
                    <a:pt x="57010" y="54241"/>
                  </a:lnTo>
                  <a:lnTo>
                    <a:pt x="60236" y="51765"/>
                  </a:lnTo>
                  <a:lnTo>
                    <a:pt x="65786" y="49161"/>
                  </a:lnTo>
                  <a:lnTo>
                    <a:pt x="68072" y="46621"/>
                  </a:lnTo>
                  <a:lnTo>
                    <a:pt x="68072" y="47879"/>
                  </a:lnTo>
                  <a:lnTo>
                    <a:pt x="69088" y="46621"/>
                  </a:lnTo>
                  <a:lnTo>
                    <a:pt x="70612" y="45339"/>
                  </a:lnTo>
                  <a:lnTo>
                    <a:pt x="70993" y="45339"/>
                  </a:lnTo>
                  <a:lnTo>
                    <a:pt x="70993" y="42341"/>
                  </a:lnTo>
                  <a:lnTo>
                    <a:pt x="70612" y="42811"/>
                  </a:lnTo>
                  <a:lnTo>
                    <a:pt x="69088" y="43700"/>
                  </a:lnTo>
                  <a:lnTo>
                    <a:pt x="69088" y="44069"/>
                  </a:lnTo>
                  <a:lnTo>
                    <a:pt x="68453" y="44069"/>
                  </a:lnTo>
                  <a:lnTo>
                    <a:pt x="68453" y="43116"/>
                  </a:lnTo>
                  <a:lnTo>
                    <a:pt x="67310" y="44069"/>
                  </a:lnTo>
                  <a:lnTo>
                    <a:pt x="68402" y="43116"/>
                  </a:lnTo>
                  <a:lnTo>
                    <a:pt x="68453" y="42811"/>
                  </a:lnTo>
                  <a:lnTo>
                    <a:pt x="66548" y="44069"/>
                  </a:lnTo>
                  <a:lnTo>
                    <a:pt x="65405" y="45339"/>
                  </a:lnTo>
                  <a:lnTo>
                    <a:pt x="65786" y="44069"/>
                  </a:lnTo>
                  <a:lnTo>
                    <a:pt x="64389" y="46621"/>
                  </a:lnTo>
                  <a:lnTo>
                    <a:pt x="64008" y="46850"/>
                  </a:lnTo>
                  <a:lnTo>
                    <a:pt x="64008" y="45847"/>
                  </a:lnTo>
                  <a:lnTo>
                    <a:pt x="62357" y="46990"/>
                  </a:lnTo>
                  <a:lnTo>
                    <a:pt x="61302" y="47879"/>
                  </a:lnTo>
                  <a:lnTo>
                    <a:pt x="60325" y="47879"/>
                  </a:lnTo>
                  <a:lnTo>
                    <a:pt x="55626" y="52578"/>
                  </a:lnTo>
                  <a:lnTo>
                    <a:pt x="55626" y="56769"/>
                  </a:lnTo>
                  <a:lnTo>
                    <a:pt x="55245" y="58039"/>
                  </a:lnTo>
                  <a:lnTo>
                    <a:pt x="55245" y="56769"/>
                  </a:lnTo>
                  <a:lnTo>
                    <a:pt x="54483" y="58039"/>
                  </a:lnTo>
                  <a:lnTo>
                    <a:pt x="53721" y="58039"/>
                  </a:lnTo>
                  <a:lnTo>
                    <a:pt x="54864" y="56769"/>
                  </a:lnTo>
                  <a:lnTo>
                    <a:pt x="55245" y="56769"/>
                  </a:lnTo>
                  <a:lnTo>
                    <a:pt x="55626" y="56769"/>
                  </a:lnTo>
                  <a:lnTo>
                    <a:pt x="55626" y="52578"/>
                  </a:lnTo>
                  <a:lnTo>
                    <a:pt x="55232" y="52971"/>
                  </a:lnTo>
                  <a:lnTo>
                    <a:pt x="50165" y="55511"/>
                  </a:lnTo>
                  <a:lnTo>
                    <a:pt x="46088" y="60591"/>
                  </a:lnTo>
                  <a:lnTo>
                    <a:pt x="46850" y="60591"/>
                  </a:lnTo>
                  <a:lnTo>
                    <a:pt x="41275" y="65671"/>
                  </a:lnTo>
                  <a:lnTo>
                    <a:pt x="38100" y="68211"/>
                  </a:lnTo>
                  <a:lnTo>
                    <a:pt x="34036" y="72021"/>
                  </a:lnTo>
                  <a:lnTo>
                    <a:pt x="30353" y="75819"/>
                  </a:lnTo>
                  <a:lnTo>
                    <a:pt x="29972" y="75819"/>
                  </a:lnTo>
                  <a:lnTo>
                    <a:pt x="29972" y="77089"/>
                  </a:lnTo>
                  <a:lnTo>
                    <a:pt x="29591" y="75819"/>
                  </a:lnTo>
                  <a:lnTo>
                    <a:pt x="29337" y="77089"/>
                  </a:lnTo>
                  <a:lnTo>
                    <a:pt x="26670" y="79629"/>
                  </a:lnTo>
                  <a:lnTo>
                    <a:pt x="27051" y="79629"/>
                  </a:lnTo>
                  <a:lnTo>
                    <a:pt x="26670" y="80911"/>
                  </a:lnTo>
                  <a:lnTo>
                    <a:pt x="27432" y="80911"/>
                  </a:lnTo>
                  <a:lnTo>
                    <a:pt x="28194" y="79629"/>
                  </a:lnTo>
                  <a:lnTo>
                    <a:pt x="27813" y="79629"/>
                  </a:lnTo>
                  <a:lnTo>
                    <a:pt x="29972" y="78371"/>
                  </a:lnTo>
                  <a:lnTo>
                    <a:pt x="30543" y="77089"/>
                  </a:lnTo>
                  <a:lnTo>
                    <a:pt x="31115" y="75819"/>
                  </a:lnTo>
                  <a:lnTo>
                    <a:pt x="32512" y="74561"/>
                  </a:lnTo>
                  <a:lnTo>
                    <a:pt x="36957" y="70739"/>
                  </a:lnTo>
                  <a:lnTo>
                    <a:pt x="39878" y="66929"/>
                  </a:lnTo>
                  <a:lnTo>
                    <a:pt x="44577" y="63119"/>
                  </a:lnTo>
                  <a:lnTo>
                    <a:pt x="44323" y="64389"/>
                  </a:lnTo>
                  <a:lnTo>
                    <a:pt x="45288" y="64389"/>
                  </a:lnTo>
                  <a:lnTo>
                    <a:pt x="44450" y="65151"/>
                  </a:lnTo>
                  <a:lnTo>
                    <a:pt x="44450" y="64922"/>
                  </a:lnTo>
                  <a:lnTo>
                    <a:pt x="42799" y="65532"/>
                  </a:lnTo>
                  <a:lnTo>
                    <a:pt x="40767" y="67818"/>
                  </a:lnTo>
                  <a:lnTo>
                    <a:pt x="38608" y="69723"/>
                  </a:lnTo>
                  <a:lnTo>
                    <a:pt x="39497" y="69342"/>
                  </a:lnTo>
                  <a:lnTo>
                    <a:pt x="38595" y="70243"/>
                  </a:lnTo>
                  <a:lnTo>
                    <a:pt x="39674" y="69342"/>
                  </a:lnTo>
                  <a:lnTo>
                    <a:pt x="42418" y="67056"/>
                  </a:lnTo>
                  <a:lnTo>
                    <a:pt x="44297" y="65532"/>
                  </a:lnTo>
                  <a:lnTo>
                    <a:pt x="45720" y="64389"/>
                  </a:lnTo>
                  <a:lnTo>
                    <a:pt x="46863" y="63119"/>
                  </a:lnTo>
                  <a:lnTo>
                    <a:pt x="46863" y="64389"/>
                  </a:lnTo>
                  <a:lnTo>
                    <a:pt x="47498" y="63119"/>
                  </a:lnTo>
                  <a:lnTo>
                    <a:pt x="48260" y="63119"/>
                  </a:lnTo>
                  <a:lnTo>
                    <a:pt x="47498" y="64389"/>
                  </a:lnTo>
                  <a:lnTo>
                    <a:pt x="48641" y="63119"/>
                  </a:lnTo>
                  <a:lnTo>
                    <a:pt x="49784" y="63119"/>
                  </a:lnTo>
                  <a:lnTo>
                    <a:pt x="48260" y="64452"/>
                  </a:lnTo>
                  <a:lnTo>
                    <a:pt x="48260" y="110121"/>
                  </a:lnTo>
                  <a:lnTo>
                    <a:pt x="47498" y="110121"/>
                  </a:lnTo>
                  <a:lnTo>
                    <a:pt x="47244" y="111379"/>
                  </a:lnTo>
                  <a:lnTo>
                    <a:pt x="46101" y="112661"/>
                  </a:lnTo>
                  <a:lnTo>
                    <a:pt x="45339" y="111379"/>
                  </a:lnTo>
                  <a:lnTo>
                    <a:pt x="46863" y="110121"/>
                  </a:lnTo>
                  <a:lnTo>
                    <a:pt x="47244" y="110121"/>
                  </a:lnTo>
                  <a:lnTo>
                    <a:pt x="47879" y="108839"/>
                  </a:lnTo>
                  <a:lnTo>
                    <a:pt x="48260" y="110121"/>
                  </a:lnTo>
                  <a:lnTo>
                    <a:pt x="48260" y="64452"/>
                  </a:lnTo>
                  <a:lnTo>
                    <a:pt x="46863" y="65671"/>
                  </a:lnTo>
                  <a:lnTo>
                    <a:pt x="44958" y="66929"/>
                  </a:lnTo>
                  <a:lnTo>
                    <a:pt x="42418" y="69469"/>
                  </a:lnTo>
                  <a:lnTo>
                    <a:pt x="42037" y="69469"/>
                  </a:lnTo>
                  <a:lnTo>
                    <a:pt x="41021" y="70739"/>
                  </a:lnTo>
                  <a:lnTo>
                    <a:pt x="39497" y="72021"/>
                  </a:lnTo>
                  <a:lnTo>
                    <a:pt x="38354" y="73279"/>
                  </a:lnTo>
                  <a:lnTo>
                    <a:pt x="36957" y="74561"/>
                  </a:lnTo>
                  <a:lnTo>
                    <a:pt x="36576" y="74561"/>
                  </a:lnTo>
                  <a:lnTo>
                    <a:pt x="37338" y="73279"/>
                  </a:lnTo>
                  <a:lnTo>
                    <a:pt x="36195" y="74561"/>
                  </a:lnTo>
                  <a:lnTo>
                    <a:pt x="35814" y="74561"/>
                  </a:lnTo>
                  <a:lnTo>
                    <a:pt x="35814" y="74117"/>
                  </a:lnTo>
                  <a:lnTo>
                    <a:pt x="36042" y="73736"/>
                  </a:lnTo>
                  <a:lnTo>
                    <a:pt x="35814" y="74561"/>
                  </a:lnTo>
                  <a:lnTo>
                    <a:pt x="36576" y="73279"/>
                  </a:lnTo>
                  <a:lnTo>
                    <a:pt x="36436" y="73279"/>
                  </a:lnTo>
                  <a:lnTo>
                    <a:pt x="36576" y="73152"/>
                  </a:lnTo>
                  <a:lnTo>
                    <a:pt x="36372" y="73152"/>
                  </a:lnTo>
                  <a:lnTo>
                    <a:pt x="36563" y="72783"/>
                  </a:lnTo>
                  <a:lnTo>
                    <a:pt x="36195" y="73152"/>
                  </a:lnTo>
                  <a:lnTo>
                    <a:pt x="35966" y="73152"/>
                  </a:lnTo>
                  <a:lnTo>
                    <a:pt x="36664" y="72580"/>
                  </a:lnTo>
                  <a:lnTo>
                    <a:pt x="36563" y="72783"/>
                  </a:lnTo>
                  <a:lnTo>
                    <a:pt x="36791" y="72555"/>
                  </a:lnTo>
                  <a:lnTo>
                    <a:pt x="36576" y="73279"/>
                  </a:lnTo>
                  <a:lnTo>
                    <a:pt x="37338" y="72021"/>
                  </a:lnTo>
                  <a:lnTo>
                    <a:pt x="36957" y="72009"/>
                  </a:lnTo>
                  <a:lnTo>
                    <a:pt x="36817" y="72021"/>
                  </a:lnTo>
                  <a:lnTo>
                    <a:pt x="38595" y="70243"/>
                  </a:lnTo>
                  <a:lnTo>
                    <a:pt x="37846" y="70866"/>
                  </a:lnTo>
                  <a:lnTo>
                    <a:pt x="36741" y="72021"/>
                  </a:lnTo>
                  <a:lnTo>
                    <a:pt x="36195" y="72021"/>
                  </a:lnTo>
                  <a:lnTo>
                    <a:pt x="35534" y="73152"/>
                  </a:lnTo>
                  <a:lnTo>
                    <a:pt x="35306" y="73152"/>
                  </a:lnTo>
                  <a:lnTo>
                    <a:pt x="35306" y="73545"/>
                  </a:lnTo>
                  <a:lnTo>
                    <a:pt x="34925" y="73914"/>
                  </a:lnTo>
                  <a:lnTo>
                    <a:pt x="35191" y="73787"/>
                  </a:lnTo>
                  <a:lnTo>
                    <a:pt x="34963" y="74168"/>
                  </a:lnTo>
                  <a:lnTo>
                    <a:pt x="34925" y="73914"/>
                  </a:lnTo>
                  <a:lnTo>
                    <a:pt x="34925" y="73152"/>
                  </a:lnTo>
                  <a:lnTo>
                    <a:pt x="34086" y="74498"/>
                  </a:lnTo>
                  <a:lnTo>
                    <a:pt x="33655" y="74676"/>
                  </a:lnTo>
                  <a:lnTo>
                    <a:pt x="33655" y="129171"/>
                  </a:lnTo>
                  <a:lnTo>
                    <a:pt x="33274" y="129171"/>
                  </a:lnTo>
                  <a:lnTo>
                    <a:pt x="32893" y="130429"/>
                  </a:lnTo>
                  <a:lnTo>
                    <a:pt x="32893" y="129171"/>
                  </a:lnTo>
                  <a:lnTo>
                    <a:pt x="31877" y="130429"/>
                  </a:lnTo>
                  <a:lnTo>
                    <a:pt x="31115" y="131711"/>
                  </a:lnTo>
                  <a:lnTo>
                    <a:pt x="30734" y="130429"/>
                  </a:lnTo>
                  <a:lnTo>
                    <a:pt x="30734" y="131711"/>
                  </a:lnTo>
                  <a:lnTo>
                    <a:pt x="30734" y="132969"/>
                  </a:lnTo>
                  <a:lnTo>
                    <a:pt x="30353" y="132969"/>
                  </a:lnTo>
                  <a:lnTo>
                    <a:pt x="30353" y="131711"/>
                  </a:lnTo>
                  <a:lnTo>
                    <a:pt x="30734" y="131711"/>
                  </a:lnTo>
                  <a:lnTo>
                    <a:pt x="30734" y="130429"/>
                  </a:lnTo>
                  <a:lnTo>
                    <a:pt x="31115" y="129171"/>
                  </a:lnTo>
                  <a:lnTo>
                    <a:pt x="32131" y="127889"/>
                  </a:lnTo>
                  <a:lnTo>
                    <a:pt x="31877" y="129171"/>
                  </a:lnTo>
                  <a:lnTo>
                    <a:pt x="32893" y="129171"/>
                  </a:lnTo>
                  <a:lnTo>
                    <a:pt x="33274" y="127889"/>
                  </a:lnTo>
                  <a:lnTo>
                    <a:pt x="33655" y="129171"/>
                  </a:lnTo>
                  <a:lnTo>
                    <a:pt x="33655" y="74676"/>
                  </a:lnTo>
                  <a:lnTo>
                    <a:pt x="32893" y="75057"/>
                  </a:lnTo>
                  <a:lnTo>
                    <a:pt x="33274" y="75057"/>
                  </a:lnTo>
                  <a:lnTo>
                    <a:pt x="33248" y="75831"/>
                  </a:lnTo>
                  <a:lnTo>
                    <a:pt x="32893" y="76390"/>
                  </a:lnTo>
                  <a:lnTo>
                    <a:pt x="32893" y="76200"/>
                  </a:lnTo>
                  <a:lnTo>
                    <a:pt x="32385" y="76200"/>
                  </a:lnTo>
                  <a:lnTo>
                    <a:pt x="33248" y="75831"/>
                  </a:lnTo>
                  <a:lnTo>
                    <a:pt x="33248" y="75082"/>
                  </a:lnTo>
                  <a:lnTo>
                    <a:pt x="32893" y="75438"/>
                  </a:lnTo>
                  <a:lnTo>
                    <a:pt x="32385" y="75819"/>
                  </a:lnTo>
                  <a:lnTo>
                    <a:pt x="31623" y="76200"/>
                  </a:lnTo>
                  <a:lnTo>
                    <a:pt x="31242" y="76581"/>
                  </a:lnTo>
                  <a:lnTo>
                    <a:pt x="31623" y="76581"/>
                  </a:lnTo>
                  <a:lnTo>
                    <a:pt x="30911" y="77228"/>
                  </a:lnTo>
                  <a:lnTo>
                    <a:pt x="30911" y="81978"/>
                  </a:lnTo>
                  <a:lnTo>
                    <a:pt x="30734" y="82169"/>
                  </a:lnTo>
                  <a:lnTo>
                    <a:pt x="30911" y="81978"/>
                  </a:lnTo>
                  <a:lnTo>
                    <a:pt x="30911" y="77228"/>
                  </a:lnTo>
                  <a:lnTo>
                    <a:pt x="30353" y="77724"/>
                  </a:lnTo>
                  <a:lnTo>
                    <a:pt x="30353" y="78486"/>
                  </a:lnTo>
                  <a:lnTo>
                    <a:pt x="30238" y="78714"/>
                  </a:lnTo>
                  <a:lnTo>
                    <a:pt x="27698" y="80911"/>
                  </a:lnTo>
                  <a:lnTo>
                    <a:pt x="27432" y="80911"/>
                  </a:lnTo>
                  <a:lnTo>
                    <a:pt x="26860" y="81534"/>
                  </a:lnTo>
                  <a:lnTo>
                    <a:pt x="27432" y="81165"/>
                  </a:lnTo>
                  <a:lnTo>
                    <a:pt x="28016" y="81407"/>
                  </a:lnTo>
                  <a:lnTo>
                    <a:pt x="27432" y="82296"/>
                  </a:lnTo>
                  <a:lnTo>
                    <a:pt x="28282" y="81534"/>
                  </a:lnTo>
                  <a:lnTo>
                    <a:pt x="27686" y="82296"/>
                  </a:lnTo>
                  <a:lnTo>
                    <a:pt x="28524" y="81635"/>
                  </a:lnTo>
                  <a:lnTo>
                    <a:pt x="27686" y="82296"/>
                  </a:lnTo>
                  <a:lnTo>
                    <a:pt x="30099" y="82296"/>
                  </a:lnTo>
                  <a:lnTo>
                    <a:pt x="30276" y="82296"/>
                  </a:lnTo>
                  <a:lnTo>
                    <a:pt x="29591" y="83439"/>
                  </a:lnTo>
                  <a:lnTo>
                    <a:pt x="28956" y="84721"/>
                  </a:lnTo>
                  <a:lnTo>
                    <a:pt x="30353" y="84721"/>
                  </a:lnTo>
                  <a:lnTo>
                    <a:pt x="29591" y="85979"/>
                  </a:lnTo>
                  <a:lnTo>
                    <a:pt x="30734" y="84721"/>
                  </a:lnTo>
                  <a:lnTo>
                    <a:pt x="29972" y="85979"/>
                  </a:lnTo>
                  <a:lnTo>
                    <a:pt x="31115" y="84721"/>
                  </a:lnTo>
                  <a:lnTo>
                    <a:pt x="31496" y="84721"/>
                  </a:lnTo>
                  <a:lnTo>
                    <a:pt x="29972" y="85979"/>
                  </a:lnTo>
                  <a:lnTo>
                    <a:pt x="29591" y="85979"/>
                  </a:lnTo>
                  <a:lnTo>
                    <a:pt x="27813" y="88519"/>
                  </a:lnTo>
                  <a:lnTo>
                    <a:pt x="27051" y="89789"/>
                  </a:lnTo>
                  <a:lnTo>
                    <a:pt x="25654" y="91071"/>
                  </a:lnTo>
                  <a:lnTo>
                    <a:pt x="25273" y="91071"/>
                  </a:lnTo>
                  <a:lnTo>
                    <a:pt x="25273" y="89789"/>
                  </a:lnTo>
                  <a:lnTo>
                    <a:pt x="23749" y="92329"/>
                  </a:lnTo>
                  <a:lnTo>
                    <a:pt x="23101" y="93611"/>
                  </a:lnTo>
                  <a:lnTo>
                    <a:pt x="21958" y="93611"/>
                  </a:lnTo>
                  <a:lnTo>
                    <a:pt x="21209" y="94869"/>
                  </a:lnTo>
                  <a:lnTo>
                    <a:pt x="20828" y="96139"/>
                  </a:lnTo>
                  <a:lnTo>
                    <a:pt x="21590" y="96139"/>
                  </a:lnTo>
                  <a:lnTo>
                    <a:pt x="20066" y="97193"/>
                  </a:lnTo>
                  <a:lnTo>
                    <a:pt x="20066" y="97421"/>
                  </a:lnTo>
                  <a:lnTo>
                    <a:pt x="19812" y="98679"/>
                  </a:lnTo>
                  <a:lnTo>
                    <a:pt x="19431" y="98679"/>
                  </a:lnTo>
                  <a:lnTo>
                    <a:pt x="19799" y="97421"/>
                  </a:lnTo>
                  <a:lnTo>
                    <a:pt x="20066" y="97421"/>
                  </a:lnTo>
                  <a:lnTo>
                    <a:pt x="20066" y="97193"/>
                  </a:lnTo>
                  <a:lnTo>
                    <a:pt x="18288" y="98425"/>
                  </a:lnTo>
                  <a:lnTo>
                    <a:pt x="18288" y="120269"/>
                  </a:lnTo>
                  <a:lnTo>
                    <a:pt x="18288" y="121539"/>
                  </a:lnTo>
                  <a:lnTo>
                    <a:pt x="17526" y="121539"/>
                  </a:lnTo>
                  <a:lnTo>
                    <a:pt x="17907" y="120269"/>
                  </a:lnTo>
                  <a:lnTo>
                    <a:pt x="18288" y="120269"/>
                  </a:lnTo>
                  <a:lnTo>
                    <a:pt x="18288" y="98425"/>
                  </a:lnTo>
                  <a:lnTo>
                    <a:pt x="17907" y="98679"/>
                  </a:lnTo>
                  <a:lnTo>
                    <a:pt x="16510" y="101219"/>
                  </a:lnTo>
                  <a:lnTo>
                    <a:pt x="16510" y="99961"/>
                  </a:lnTo>
                  <a:lnTo>
                    <a:pt x="17335" y="98869"/>
                  </a:lnTo>
                  <a:lnTo>
                    <a:pt x="14986" y="101219"/>
                  </a:lnTo>
                  <a:lnTo>
                    <a:pt x="12827" y="105029"/>
                  </a:lnTo>
                  <a:lnTo>
                    <a:pt x="11684" y="105029"/>
                  </a:lnTo>
                  <a:lnTo>
                    <a:pt x="10287" y="107569"/>
                  </a:lnTo>
                  <a:lnTo>
                    <a:pt x="9525" y="108839"/>
                  </a:lnTo>
                  <a:lnTo>
                    <a:pt x="8001" y="112661"/>
                  </a:lnTo>
                  <a:lnTo>
                    <a:pt x="5080" y="115189"/>
                  </a:lnTo>
                  <a:lnTo>
                    <a:pt x="4699" y="117729"/>
                  </a:lnTo>
                  <a:lnTo>
                    <a:pt x="2540" y="120269"/>
                  </a:lnTo>
                  <a:lnTo>
                    <a:pt x="1511" y="124091"/>
                  </a:lnTo>
                  <a:lnTo>
                    <a:pt x="0" y="127889"/>
                  </a:lnTo>
                  <a:lnTo>
                    <a:pt x="381" y="127889"/>
                  </a:lnTo>
                  <a:lnTo>
                    <a:pt x="1143" y="126619"/>
                  </a:lnTo>
                  <a:lnTo>
                    <a:pt x="1524" y="126619"/>
                  </a:lnTo>
                  <a:lnTo>
                    <a:pt x="2527" y="124091"/>
                  </a:lnTo>
                  <a:lnTo>
                    <a:pt x="3683" y="121539"/>
                  </a:lnTo>
                  <a:lnTo>
                    <a:pt x="4699" y="120269"/>
                  </a:lnTo>
                  <a:lnTo>
                    <a:pt x="5842" y="117729"/>
                  </a:lnTo>
                  <a:lnTo>
                    <a:pt x="5842" y="119011"/>
                  </a:lnTo>
                  <a:lnTo>
                    <a:pt x="5461" y="119011"/>
                  </a:lnTo>
                  <a:lnTo>
                    <a:pt x="4699" y="120269"/>
                  </a:lnTo>
                  <a:lnTo>
                    <a:pt x="2921" y="124091"/>
                  </a:lnTo>
                  <a:lnTo>
                    <a:pt x="2921" y="126619"/>
                  </a:lnTo>
                  <a:lnTo>
                    <a:pt x="1981" y="129171"/>
                  </a:lnTo>
                  <a:lnTo>
                    <a:pt x="2159" y="129171"/>
                  </a:lnTo>
                  <a:lnTo>
                    <a:pt x="2159" y="130429"/>
                  </a:lnTo>
                  <a:lnTo>
                    <a:pt x="2159" y="131711"/>
                  </a:lnTo>
                  <a:lnTo>
                    <a:pt x="1727" y="133400"/>
                  </a:lnTo>
                  <a:lnTo>
                    <a:pt x="1524" y="135521"/>
                  </a:lnTo>
                  <a:lnTo>
                    <a:pt x="2159" y="132969"/>
                  </a:lnTo>
                  <a:lnTo>
                    <a:pt x="2095" y="134366"/>
                  </a:lnTo>
                  <a:lnTo>
                    <a:pt x="1524" y="135521"/>
                  </a:lnTo>
                  <a:lnTo>
                    <a:pt x="1778" y="135521"/>
                  </a:lnTo>
                  <a:lnTo>
                    <a:pt x="2159" y="138061"/>
                  </a:lnTo>
                  <a:lnTo>
                    <a:pt x="1524" y="139319"/>
                  </a:lnTo>
                  <a:lnTo>
                    <a:pt x="381" y="143129"/>
                  </a:lnTo>
                  <a:lnTo>
                    <a:pt x="1524" y="143129"/>
                  </a:lnTo>
                  <a:lnTo>
                    <a:pt x="1651" y="142506"/>
                  </a:lnTo>
                  <a:lnTo>
                    <a:pt x="1524" y="141871"/>
                  </a:lnTo>
                  <a:lnTo>
                    <a:pt x="2159" y="141871"/>
                  </a:lnTo>
                  <a:lnTo>
                    <a:pt x="2159" y="144411"/>
                  </a:lnTo>
                  <a:lnTo>
                    <a:pt x="2921" y="144411"/>
                  </a:lnTo>
                  <a:lnTo>
                    <a:pt x="3302" y="148221"/>
                  </a:lnTo>
                  <a:lnTo>
                    <a:pt x="4445" y="144411"/>
                  </a:lnTo>
                  <a:lnTo>
                    <a:pt x="4699" y="144411"/>
                  </a:lnTo>
                  <a:lnTo>
                    <a:pt x="5461" y="141871"/>
                  </a:lnTo>
                  <a:lnTo>
                    <a:pt x="5461" y="143129"/>
                  </a:lnTo>
                  <a:lnTo>
                    <a:pt x="6019" y="141871"/>
                  </a:lnTo>
                  <a:lnTo>
                    <a:pt x="6604" y="140589"/>
                  </a:lnTo>
                  <a:lnTo>
                    <a:pt x="7366" y="139319"/>
                  </a:lnTo>
                  <a:lnTo>
                    <a:pt x="8382" y="138061"/>
                  </a:lnTo>
                  <a:lnTo>
                    <a:pt x="9144" y="135521"/>
                  </a:lnTo>
                  <a:lnTo>
                    <a:pt x="10541" y="135521"/>
                  </a:lnTo>
                  <a:lnTo>
                    <a:pt x="11303" y="132969"/>
                  </a:lnTo>
                  <a:lnTo>
                    <a:pt x="12827" y="129171"/>
                  </a:lnTo>
                  <a:lnTo>
                    <a:pt x="12446" y="127889"/>
                  </a:lnTo>
                  <a:lnTo>
                    <a:pt x="14973" y="124091"/>
                  </a:lnTo>
                  <a:lnTo>
                    <a:pt x="14986" y="125361"/>
                  </a:lnTo>
                  <a:lnTo>
                    <a:pt x="13589" y="127889"/>
                  </a:lnTo>
                  <a:lnTo>
                    <a:pt x="14986" y="127889"/>
                  </a:lnTo>
                  <a:lnTo>
                    <a:pt x="15367" y="129171"/>
                  </a:lnTo>
                  <a:lnTo>
                    <a:pt x="16510" y="126619"/>
                  </a:lnTo>
                  <a:lnTo>
                    <a:pt x="16891" y="127889"/>
                  </a:lnTo>
                  <a:lnTo>
                    <a:pt x="17526" y="126619"/>
                  </a:lnTo>
                  <a:lnTo>
                    <a:pt x="17526" y="125361"/>
                  </a:lnTo>
                  <a:lnTo>
                    <a:pt x="17907" y="125361"/>
                  </a:lnTo>
                  <a:lnTo>
                    <a:pt x="18656" y="124091"/>
                  </a:lnTo>
                  <a:lnTo>
                    <a:pt x="19418" y="124091"/>
                  </a:lnTo>
                  <a:lnTo>
                    <a:pt x="19888" y="122821"/>
                  </a:lnTo>
                  <a:lnTo>
                    <a:pt x="20828" y="120269"/>
                  </a:lnTo>
                  <a:lnTo>
                    <a:pt x="19812" y="120269"/>
                  </a:lnTo>
                  <a:lnTo>
                    <a:pt x="21590" y="117729"/>
                  </a:lnTo>
                  <a:lnTo>
                    <a:pt x="21590" y="116471"/>
                  </a:lnTo>
                  <a:lnTo>
                    <a:pt x="21209" y="116471"/>
                  </a:lnTo>
                  <a:lnTo>
                    <a:pt x="22733" y="113919"/>
                  </a:lnTo>
                  <a:lnTo>
                    <a:pt x="22733" y="112661"/>
                  </a:lnTo>
                  <a:lnTo>
                    <a:pt x="23749" y="111379"/>
                  </a:lnTo>
                  <a:lnTo>
                    <a:pt x="24892" y="110121"/>
                  </a:lnTo>
                  <a:lnTo>
                    <a:pt x="25234" y="109486"/>
                  </a:lnTo>
                  <a:lnTo>
                    <a:pt x="25273" y="108839"/>
                  </a:lnTo>
                  <a:lnTo>
                    <a:pt x="25590" y="108839"/>
                  </a:lnTo>
                  <a:lnTo>
                    <a:pt x="26289" y="107569"/>
                  </a:lnTo>
                  <a:lnTo>
                    <a:pt x="25654" y="108839"/>
                  </a:lnTo>
                  <a:lnTo>
                    <a:pt x="25273" y="109423"/>
                  </a:lnTo>
                  <a:lnTo>
                    <a:pt x="25273" y="110121"/>
                  </a:lnTo>
                  <a:lnTo>
                    <a:pt x="25908" y="110121"/>
                  </a:lnTo>
                  <a:lnTo>
                    <a:pt x="25273" y="111379"/>
                  </a:lnTo>
                  <a:lnTo>
                    <a:pt x="24688" y="112661"/>
                  </a:lnTo>
                  <a:lnTo>
                    <a:pt x="24892" y="112661"/>
                  </a:lnTo>
                  <a:lnTo>
                    <a:pt x="24511" y="113919"/>
                  </a:lnTo>
                  <a:lnTo>
                    <a:pt x="24892" y="113919"/>
                  </a:lnTo>
                  <a:lnTo>
                    <a:pt x="24892" y="115189"/>
                  </a:lnTo>
                  <a:lnTo>
                    <a:pt x="24511" y="116471"/>
                  </a:lnTo>
                  <a:lnTo>
                    <a:pt x="24892" y="117729"/>
                  </a:lnTo>
                  <a:lnTo>
                    <a:pt x="23368" y="120269"/>
                  </a:lnTo>
                  <a:lnTo>
                    <a:pt x="22352" y="122821"/>
                  </a:lnTo>
                  <a:lnTo>
                    <a:pt x="21196" y="124091"/>
                  </a:lnTo>
                  <a:lnTo>
                    <a:pt x="20447" y="126619"/>
                  </a:lnTo>
                  <a:lnTo>
                    <a:pt x="20066" y="126619"/>
                  </a:lnTo>
                  <a:lnTo>
                    <a:pt x="19431" y="127889"/>
                  </a:lnTo>
                  <a:lnTo>
                    <a:pt x="19050" y="129171"/>
                  </a:lnTo>
                  <a:lnTo>
                    <a:pt x="18669" y="129171"/>
                  </a:lnTo>
                  <a:lnTo>
                    <a:pt x="16510" y="132969"/>
                  </a:lnTo>
                  <a:lnTo>
                    <a:pt x="14605" y="136779"/>
                  </a:lnTo>
                  <a:lnTo>
                    <a:pt x="12827" y="141871"/>
                  </a:lnTo>
                  <a:lnTo>
                    <a:pt x="12446" y="141871"/>
                  </a:lnTo>
                  <a:lnTo>
                    <a:pt x="10922" y="145669"/>
                  </a:lnTo>
                  <a:lnTo>
                    <a:pt x="9906" y="146939"/>
                  </a:lnTo>
                  <a:lnTo>
                    <a:pt x="8763" y="150761"/>
                  </a:lnTo>
                  <a:lnTo>
                    <a:pt x="8382" y="150761"/>
                  </a:lnTo>
                  <a:lnTo>
                    <a:pt x="8382" y="152019"/>
                  </a:lnTo>
                  <a:lnTo>
                    <a:pt x="7747" y="152019"/>
                  </a:lnTo>
                  <a:lnTo>
                    <a:pt x="8001" y="153289"/>
                  </a:lnTo>
                  <a:lnTo>
                    <a:pt x="7747" y="154571"/>
                  </a:lnTo>
                  <a:lnTo>
                    <a:pt x="7366" y="154571"/>
                  </a:lnTo>
                  <a:lnTo>
                    <a:pt x="7366" y="153289"/>
                  </a:lnTo>
                  <a:lnTo>
                    <a:pt x="5842" y="163461"/>
                  </a:lnTo>
                  <a:lnTo>
                    <a:pt x="7366" y="165989"/>
                  </a:lnTo>
                  <a:lnTo>
                    <a:pt x="6604" y="168529"/>
                  </a:lnTo>
                  <a:lnTo>
                    <a:pt x="5842" y="168529"/>
                  </a:lnTo>
                  <a:lnTo>
                    <a:pt x="5080" y="171069"/>
                  </a:lnTo>
                  <a:lnTo>
                    <a:pt x="5461" y="172339"/>
                  </a:lnTo>
                  <a:lnTo>
                    <a:pt x="6223" y="172339"/>
                  </a:lnTo>
                  <a:lnTo>
                    <a:pt x="6604" y="173621"/>
                  </a:lnTo>
                  <a:lnTo>
                    <a:pt x="6604" y="172339"/>
                  </a:lnTo>
                  <a:lnTo>
                    <a:pt x="7366" y="172339"/>
                  </a:lnTo>
                  <a:lnTo>
                    <a:pt x="7366" y="173621"/>
                  </a:lnTo>
                  <a:lnTo>
                    <a:pt x="7747" y="172339"/>
                  </a:lnTo>
                  <a:lnTo>
                    <a:pt x="7848" y="167995"/>
                  </a:lnTo>
                  <a:lnTo>
                    <a:pt x="8001" y="167271"/>
                  </a:lnTo>
                  <a:lnTo>
                    <a:pt x="8763" y="167271"/>
                  </a:lnTo>
                  <a:lnTo>
                    <a:pt x="8382" y="169811"/>
                  </a:lnTo>
                  <a:lnTo>
                    <a:pt x="9525" y="169811"/>
                  </a:lnTo>
                  <a:lnTo>
                    <a:pt x="9525" y="168529"/>
                  </a:lnTo>
                  <a:lnTo>
                    <a:pt x="10922" y="168529"/>
                  </a:lnTo>
                  <a:lnTo>
                    <a:pt x="10922" y="167271"/>
                  </a:lnTo>
                  <a:lnTo>
                    <a:pt x="10922" y="164719"/>
                  </a:lnTo>
                  <a:lnTo>
                    <a:pt x="12065" y="165989"/>
                  </a:lnTo>
                  <a:lnTo>
                    <a:pt x="12192" y="164719"/>
                  </a:lnTo>
                  <a:lnTo>
                    <a:pt x="12446" y="162179"/>
                  </a:lnTo>
                  <a:lnTo>
                    <a:pt x="13589" y="162179"/>
                  </a:lnTo>
                  <a:lnTo>
                    <a:pt x="13970" y="164719"/>
                  </a:lnTo>
                  <a:lnTo>
                    <a:pt x="14605" y="164719"/>
                  </a:lnTo>
                  <a:lnTo>
                    <a:pt x="14605" y="165989"/>
                  </a:lnTo>
                  <a:lnTo>
                    <a:pt x="14986" y="167271"/>
                  </a:lnTo>
                  <a:lnTo>
                    <a:pt x="14986" y="168529"/>
                  </a:lnTo>
                  <a:lnTo>
                    <a:pt x="16129" y="167271"/>
                  </a:lnTo>
                  <a:lnTo>
                    <a:pt x="16230" y="169240"/>
                  </a:lnTo>
                  <a:lnTo>
                    <a:pt x="16510" y="171069"/>
                  </a:lnTo>
                  <a:lnTo>
                    <a:pt x="16891" y="172339"/>
                  </a:lnTo>
                  <a:lnTo>
                    <a:pt x="16891" y="167271"/>
                  </a:lnTo>
                  <a:lnTo>
                    <a:pt x="16510" y="165989"/>
                  </a:lnTo>
                  <a:lnTo>
                    <a:pt x="16510" y="164719"/>
                  </a:lnTo>
                  <a:lnTo>
                    <a:pt x="16891" y="165989"/>
                  </a:lnTo>
                  <a:lnTo>
                    <a:pt x="16891" y="164719"/>
                  </a:lnTo>
                  <a:lnTo>
                    <a:pt x="17526" y="164719"/>
                  </a:lnTo>
                  <a:lnTo>
                    <a:pt x="17526" y="165989"/>
                  </a:lnTo>
                  <a:lnTo>
                    <a:pt x="17907" y="165989"/>
                  </a:lnTo>
                  <a:lnTo>
                    <a:pt x="18288" y="167271"/>
                  </a:lnTo>
                  <a:lnTo>
                    <a:pt x="17907" y="167271"/>
                  </a:lnTo>
                  <a:lnTo>
                    <a:pt x="17907" y="168529"/>
                  </a:lnTo>
                  <a:lnTo>
                    <a:pt x="18288" y="168529"/>
                  </a:lnTo>
                  <a:lnTo>
                    <a:pt x="19431" y="172339"/>
                  </a:lnTo>
                  <a:lnTo>
                    <a:pt x="20066" y="173621"/>
                  </a:lnTo>
                  <a:lnTo>
                    <a:pt x="20066" y="174879"/>
                  </a:lnTo>
                  <a:lnTo>
                    <a:pt x="20447" y="173621"/>
                  </a:lnTo>
                  <a:lnTo>
                    <a:pt x="20066" y="172339"/>
                  </a:lnTo>
                  <a:lnTo>
                    <a:pt x="19812" y="172339"/>
                  </a:lnTo>
                  <a:lnTo>
                    <a:pt x="19812" y="171069"/>
                  </a:lnTo>
                  <a:lnTo>
                    <a:pt x="19050" y="169811"/>
                  </a:lnTo>
                  <a:lnTo>
                    <a:pt x="19431" y="168529"/>
                  </a:lnTo>
                  <a:lnTo>
                    <a:pt x="20066" y="168529"/>
                  </a:lnTo>
                  <a:lnTo>
                    <a:pt x="19431" y="167271"/>
                  </a:lnTo>
                  <a:lnTo>
                    <a:pt x="19431" y="165989"/>
                  </a:lnTo>
                  <a:lnTo>
                    <a:pt x="19812" y="164719"/>
                  </a:lnTo>
                  <a:lnTo>
                    <a:pt x="18669" y="164719"/>
                  </a:lnTo>
                  <a:lnTo>
                    <a:pt x="18288" y="163461"/>
                  </a:lnTo>
                  <a:lnTo>
                    <a:pt x="17907" y="163461"/>
                  </a:lnTo>
                  <a:lnTo>
                    <a:pt x="17907" y="164719"/>
                  </a:lnTo>
                  <a:lnTo>
                    <a:pt x="17526" y="163461"/>
                  </a:lnTo>
                  <a:lnTo>
                    <a:pt x="17907" y="162179"/>
                  </a:lnTo>
                  <a:lnTo>
                    <a:pt x="18288" y="162179"/>
                  </a:lnTo>
                  <a:lnTo>
                    <a:pt x="18288" y="160921"/>
                  </a:lnTo>
                  <a:lnTo>
                    <a:pt x="18669" y="159639"/>
                  </a:lnTo>
                  <a:lnTo>
                    <a:pt x="18288" y="158369"/>
                  </a:lnTo>
                  <a:lnTo>
                    <a:pt x="17526" y="158369"/>
                  </a:lnTo>
                  <a:lnTo>
                    <a:pt x="17145" y="159639"/>
                  </a:lnTo>
                  <a:lnTo>
                    <a:pt x="16891" y="159639"/>
                  </a:lnTo>
                  <a:lnTo>
                    <a:pt x="16510" y="158369"/>
                  </a:lnTo>
                  <a:lnTo>
                    <a:pt x="16891" y="157111"/>
                  </a:lnTo>
                  <a:lnTo>
                    <a:pt x="15748" y="155829"/>
                  </a:lnTo>
                  <a:lnTo>
                    <a:pt x="16205" y="154571"/>
                  </a:lnTo>
                  <a:lnTo>
                    <a:pt x="17145" y="152019"/>
                  </a:lnTo>
                  <a:lnTo>
                    <a:pt x="16510" y="149479"/>
                  </a:lnTo>
                  <a:lnTo>
                    <a:pt x="16903" y="148132"/>
                  </a:lnTo>
                  <a:lnTo>
                    <a:pt x="17907" y="144411"/>
                  </a:lnTo>
                  <a:lnTo>
                    <a:pt x="18669" y="141871"/>
                  </a:lnTo>
                  <a:lnTo>
                    <a:pt x="18288" y="141871"/>
                  </a:lnTo>
                  <a:lnTo>
                    <a:pt x="18669" y="140589"/>
                  </a:lnTo>
                  <a:lnTo>
                    <a:pt x="20066" y="138061"/>
                  </a:lnTo>
                  <a:lnTo>
                    <a:pt x="19812" y="136779"/>
                  </a:lnTo>
                  <a:lnTo>
                    <a:pt x="20447" y="134239"/>
                  </a:lnTo>
                  <a:lnTo>
                    <a:pt x="21209" y="132969"/>
                  </a:lnTo>
                  <a:lnTo>
                    <a:pt x="21590" y="131711"/>
                  </a:lnTo>
                  <a:lnTo>
                    <a:pt x="21209" y="130429"/>
                  </a:lnTo>
                  <a:lnTo>
                    <a:pt x="20447" y="132969"/>
                  </a:lnTo>
                  <a:lnTo>
                    <a:pt x="20066" y="131711"/>
                  </a:lnTo>
                  <a:lnTo>
                    <a:pt x="22352" y="127889"/>
                  </a:lnTo>
                  <a:lnTo>
                    <a:pt x="22733" y="125361"/>
                  </a:lnTo>
                  <a:lnTo>
                    <a:pt x="24130" y="122821"/>
                  </a:lnTo>
                  <a:lnTo>
                    <a:pt x="24498" y="124091"/>
                  </a:lnTo>
                  <a:lnTo>
                    <a:pt x="24130" y="125361"/>
                  </a:lnTo>
                  <a:lnTo>
                    <a:pt x="24511" y="126619"/>
                  </a:lnTo>
                  <a:lnTo>
                    <a:pt x="25273" y="126619"/>
                  </a:lnTo>
                  <a:lnTo>
                    <a:pt x="24511" y="127889"/>
                  </a:lnTo>
                  <a:lnTo>
                    <a:pt x="24892" y="127889"/>
                  </a:lnTo>
                  <a:lnTo>
                    <a:pt x="25273" y="127889"/>
                  </a:lnTo>
                  <a:lnTo>
                    <a:pt x="24892" y="129171"/>
                  </a:lnTo>
                  <a:lnTo>
                    <a:pt x="25654" y="129171"/>
                  </a:lnTo>
                  <a:lnTo>
                    <a:pt x="24892" y="130429"/>
                  </a:lnTo>
                  <a:lnTo>
                    <a:pt x="25273" y="131711"/>
                  </a:lnTo>
                  <a:lnTo>
                    <a:pt x="25019" y="133400"/>
                  </a:lnTo>
                  <a:lnTo>
                    <a:pt x="24917" y="134366"/>
                  </a:lnTo>
                  <a:lnTo>
                    <a:pt x="25654" y="136779"/>
                  </a:lnTo>
                  <a:lnTo>
                    <a:pt x="25908" y="138061"/>
                  </a:lnTo>
                  <a:lnTo>
                    <a:pt x="27432" y="140589"/>
                  </a:lnTo>
                  <a:lnTo>
                    <a:pt x="27813" y="141871"/>
                  </a:lnTo>
                  <a:lnTo>
                    <a:pt x="28575" y="140589"/>
                  </a:lnTo>
                  <a:lnTo>
                    <a:pt x="28956" y="140589"/>
                  </a:lnTo>
                  <a:lnTo>
                    <a:pt x="29591" y="141871"/>
                  </a:lnTo>
                  <a:lnTo>
                    <a:pt x="29591" y="140589"/>
                  </a:lnTo>
                  <a:lnTo>
                    <a:pt x="29972" y="140589"/>
                  </a:lnTo>
                  <a:lnTo>
                    <a:pt x="29972" y="141871"/>
                  </a:lnTo>
                  <a:lnTo>
                    <a:pt x="31115" y="140589"/>
                  </a:lnTo>
                  <a:lnTo>
                    <a:pt x="31877" y="141871"/>
                  </a:lnTo>
                  <a:lnTo>
                    <a:pt x="32181" y="140589"/>
                  </a:lnTo>
                  <a:lnTo>
                    <a:pt x="32512" y="139319"/>
                  </a:lnTo>
                  <a:lnTo>
                    <a:pt x="33655" y="138061"/>
                  </a:lnTo>
                  <a:lnTo>
                    <a:pt x="35077" y="136753"/>
                  </a:lnTo>
                  <a:lnTo>
                    <a:pt x="36182" y="135521"/>
                  </a:lnTo>
                  <a:lnTo>
                    <a:pt x="37338" y="134239"/>
                  </a:lnTo>
                  <a:lnTo>
                    <a:pt x="38735" y="131711"/>
                  </a:lnTo>
                  <a:lnTo>
                    <a:pt x="38354" y="131711"/>
                  </a:lnTo>
                  <a:lnTo>
                    <a:pt x="38735" y="130429"/>
                  </a:lnTo>
                  <a:lnTo>
                    <a:pt x="36957" y="131711"/>
                  </a:lnTo>
                  <a:lnTo>
                    <a:pt x="35052" y="134239"/>
                  </a:lnTo>
                  <a:lnTo>
                    <a:pt x="33655" y="135521"/>
                  </a:lnTo>
                  <a:lnTo>
                    <a:pt x="33274" y="135521"/>
                  </a:lnTo>
                  <a:lnTo>
                    <a:pt x="33655" y="134239"/>
                  </a:lnTo>
                  <a:lnTo>
                    <a:pt x="32893" y="134239"/>
                  </a:lnTo>
                  <a:lnTo>
                    <a:pt x="33731" y="132969"/>
                  </a:lnTo>
                  <a:lnTo>
                    <a:pt x="35433" y="130429"/>
                  </a:lnTo>
                  <a:lnTo>
                    <a:pt x="36576" y="129171"/>
                  </a:lnTo>
                  <a:lnTo>
                    <a:pt x="36576" y="127889"/>
                  </a:lnTo>
                  <a:lnTo>
                    <a:pt x="37719" y="127889"/>
                  </a:lnTo>
                  <a:lnTo>
                    <a:pt x="38735" y="125361"/>
                  </a:lnTo>
                  <a:lnTo>
                    <a:pt x="39116" y="125361"/>
                  </a:lnTo>
                  <a:lnTo>
                    <a:pt x="39624" y="124510"/>
                  </a:lnTo>
                  <a:lnTo>
                    <a:pt x="38354" y="125361"/>
                  </a:lnTo>
                  <a:lnTo>
                    <a:pt x="38354" y="124091"/>
                  </a:lnTo>
                  <a:lnTo>
                    <a:pt x="39103" y="124091"/>
                  </a:lnTo>
                  <a:lnTo>
                    <a:pt x="39484" y="124091"/>
                  </a:lnTo>
                  <a:lnTo>
                    <a:pt x="40259" y="122821"/>
                  </a:lnTo>
                  <a:lnTo>
                    <a:pt x="39878" y="122821"/>
                  </a:lnTo>
                  <a:lnTo>
                    <a:pt x="39116" y="124079"/>
                  </a:lnTo>
                  <a:lnTo>
                    <a:pt x="39116" y="122821"/>
                  </a:lnTo>
                  <a:lnTo>
                    <a:pt x="40386" y="121119"/>
                  </a:lnTo>
                  <a:lnTo>
                    <a:pt x="40640" y="120269"/>
                  </a:lnTo>
                  <a:lnTo>
                    <a:pt x="41021" y="120269"/>
                  </a:lnTo>
                  <a:lnTo>
                    <a:pt x="42799" y="117729"/>
                  </a:lnTo>
                  <a:lnTo>
                    <a:pt x="43180" y="117729"/>
                  </a:lnTo>
                  <a:lnTo>
                    <a:pt x="43180" y="119011"/>
                  </a:lnTo>
                  <a:lnTo>
                    <a:pt x="43942" y="117729"/>
                  </a:lnTo>
                  <a:lnTo>
                    <a:pt x="44323" y="117729"/>
                  </a:lnTo>
                  <a:lnTo>
                    <a:pt x="43942" y="119011"/>
                  </a:lnTo>
                  <a:lnTo>
                    <a:pt x="43942" y="119634"/>
                  </a:lnTo>
                  <a:lnTo>
                    <a:pt x="43942" y="120269"/>
                  </a:lnTo>
                  <a:lnTo>
                    <a:pt x="44323" y="119011"/>
                  </a:lnTo>
                  <a:lnTo>
                    <a:pt x="45339" y="119011"/>
                  </a:lnTo>
                  <a:lnTo>
                    <a:pt x="46101" y="117729"/>
                  </a:lnTo>
                  <a:lnTo>
                    <a:pt x="46863" y="117729"/>
                  </a:lnTo>
                  <a:lnTo>
                    <a:pt x="47879" y="116471"/>
                  </a:lnTo>
                  <a:lnTo>
                    <a:pt x="48260" y="116471"/>
                  </a:lnTo>
                  <a:lnTo>
                    <a:pt x="49403" y="116471"/>
                  </a:lnTo>
                  <a:lnTo>
                    <a:pt x="49784" y="115189"/>
                  </a:lnTo>
                  <a:lnTo>
                    <a:pt x="50419" y="113919"/>
                  </a:lnTo>
                  <a:lnTo>
                    <a:pt x="51943" y="113919"/>
                  </a:lnTo>
                  <a:lnTo>
                    <a:pt x="53086" y="112661"/>
                  </a:lnTo>
                  <a:lnTo>
                    <a:pt x="53467" y="112661"/>
                  </a:lnTo>
                  <a:lnTo>
                    <a:pt x="53086" y="113919"/>
                  </a:lnTo>
                  <a:lnTo>
                    <a:pt x="53467" y="113919"/>
                  </a:lnTo>
                  <a:lnTo>
                    <a:pt x="56007" y="111379"/>
                  </a:lnTo>
                  <a:lnTo>
                    <a:pt x="56705" y="108839"/>
                  </a:lnTo>
                  <a:lnTo>
                    <a:pt x="57048" y="107569"/>
                  </a:lnTo>
                  <a:lnTo>
                    <a:pt x="57404" y="106311"/>
                  </a:lnTo>
                  <a:lnTo>
                    <a:pt x="59690" y="107569"/>
                  </a:lnTo>
                  <a:lnTo>
                    <a:pt x="59944" y="106311"/>
                  </a:lnTo>
                  <a:lnTo>
                    <a:pt x="59309" y="106311"/>
                  </a:lnTo>
                  <a:lnTo>
                    <a:pt x="60706" y="103771"/>
                  </a:lnTo>
                  <a:lnTo>
                    <a:pt x="62649" y="101219"/>
                  </a:lnTo>
                  <a:lnTo>
                    <a:pt x="63627" y="99961"/>
                  </a:lnTo>
                  <a:lnTo>
                    <a:pt x="66154" y="97421"/>
                  </a:lnTo>
                  <a:lnTo>
                    <a:pt x="66167" y="98679"/>
                  </a:lnTo>
                  <a:lnTo>
                    <a:pt x="66548" y="98679"/>
                  </a:lnTo>
                  <a:lnTo>
                    <a:pt x="66167" y="99961"/>
                  </a:lnTo>
                  <a:lnTo>
                    <a:pt x="66548" y="99961"/>
                  </a:lnTo>
                  <a:lnTo>
                    <a:pt x="67310" y="98679"/>
                  </a:lnTo>
                  <a:lnTo>
                    <a:pt x="66929" y="98679"/>
                  </a:lnTo>
                  <a:lnTo>
                    <a:pt x="67297" y="97421"/>
                  </a:lnTo>
                  <a:lnTo>
                    <a:pt x="67678" y="97421"/>
                  </a:lnTo>
                  <a:lnTo>
                    <a:pt x="66929" y="98679"/>
                  </a:lnTo>
                  <a:lnTo>
                    <a:pt x="68059" y="97421"/>
                  </a:lnTo>
                  <a:lnTo>
                    <a:pt x="68440" y="97421"/>
                  </a:lnTo>
                  <a:lnTo>
                    <a:pt x="68834" y="96139"/>
                  </a:lnTo>
                  <a:lnTo>
                    <a:pt x="69088" y="94869"/>
                  </a:lnTo>
                  <a:lnTo>
                    <a:pt x="69469" y="94869"/>
                  </a:lnTo>
                  <a:lnTo>
                    <a:pt x="69646" y="95504"/>
                  </a:lnTo>
                  <a:lnTo>
                    <a:pt x="69850" y="94869"/>
                  </a:lnTo>
                  <a:lnTo>
                    <a:pt x="70612" y="94234"/>
                  </a:lnTo>
                  <a:lnTo>
                    <a:pt x="70980" y="93611"/>
                  </a:lnTo>
                  <a:lnTo>
                    <a:pt x="71374" y="92329"/>
                  </a:lnTo>
                  <a:lnTo>
                    <a:pt x="72009" y="92329"/>
                  </a:lnTo>
                  <a:lnTo>
                    <a:pt x="71361" y="93611"/>
                  </a:lnTo>
                  <a:lnTo>
                    <a:pt x="73533" y="92329"/>
                  </a:lnTo>
                  <a:lnTo>
                    <a:pt x="72390" y="92329"/>
                  </a:lnTo>
                  <a:lnTo>
                    <a:pt x="74676" y="91071"/>
                  </a:lnTo>
                  <a:lnTo>
                    <a:pt x="75692" y="89789"/>
                  </a:lnTo>
                  <a:lnTo>
                    <a:pt x="77216" y="88519"/>
                  </a:lnTo>
                  <a:lnTo>
                    <a:pt x="77597" y="88519"/>
                  </a:lnTo>
                  <a:lnTo>
                    <a:pt x="78232" y="87261"/>
                  </a:lnTo>
                  <a:lnTo>
                    <a:pt x="79756" y="85979"/>
                  </a:lnTo>
                  <a:lnTo>
                    <a:pt x="79375" y="85979"/>
                  </a:lnTo>
                  <a:lnTo>
                    <a:pt x="80772" y="84721"/>
                  </a:lnTo>
                  <a:lnTo>
                    <a:pt x="81153" y="83439"/>
                  </a:lnTo>
                  <a:lnTo>
                    <a:pt x="82677" y="83439"/>
                  </a:lnTo>
                  <a:lnTo>
                    <a:pt x="82677" y="82169"/>
                  </a:lnTo>
                  <a:lnTo>
                    <a:pt x="84074" y="82169"/>
                  </a:lnTo>
                  <a:lnTo>
                    <a:pt x="85217" y="80911"/>
                  </a:lnTo>
                  <a:lnTo>
                    <a:pt x="86360" y="80911"/>
                  </a:lnTo>
                  <a:lnTo>
                    <a:pt x="85979" y="79629"/>
                  </a:lnTo>
                  <a:lnTo>
                    <a:pt x="86741" y="79629"/>
                  </a:lnTo>
                  <a:lnTo>
                    <a:pt x="88138" y="78371"/>
                  </a:lnTo>
                  <a:lnTo>
                    <a:pt x="90678" y="77089"/>
                  </a:lnTo>
                  <a:lnTo>
                    <a:pt x="92202" y="77089"/>
                  </a:lnTo>
                  <a:lnTo>
                    <a:pt x="92583" y="75819"/>
                  </a:lnTo>
                  <a:lnTo>
                    <a:pt x="93599" y="75819"/>
                  </a:lnTo>
                  <a:lnTo>
                    <a:pt x="93599" y="74561"/>
                  </a:lnTo>
                  <a:lnTo>
                    <a:pt x="94361" y="74561"/>
                  </a:lnTo>
                  <a:lnTo>
                    <a:pt x="94742" y="74561"/>
                  </a:lnTo>
                  <a:lnTo>
                    <a:pt x="95123" y="73279"/>
                  </a:lnTo>
                  <a:lnTo>
                    <a:pt x="95504" y="74561"/>
                  </a:lnTo>
                  <a:lnTo>
                    <a:pt x="95758" y="73279"/>
                  </a:lnTo>
                  <a:lnTo>
                    <a:pt x="96901" y="73279"/>
                  </a:lnTo>
                  <a:lnTo>
                    <a:pt x="97663" y="72021"/>
                  </a:lnTo>
                  <a:lnTo>
                    <a:pt x="97663" y="72974"/>
                  </a:lnTo>
                  <a:lnTo>
                    <a:pt x="98806" y="72021"/>
                  </a:lnTo>
                  <a:lnTo>
                    <a:pt x="99187" y="72021"/>
                  </a:lnTo>
                  <a:lnTo>
                    <a:pt x="100203" y="70739"/>
                  </a:lnTo>
                  <a:lnTo>
                    <a:pt x="100965" y="70739"/>
                  </a:lnTo>
                  <a:lnTo>
                    <a:pt x="101981" y="69469"/>
                  </a:lnTo>
                  <a:lnTo>
                    <a:pt x="103124" y="68211"/>
                  </a:lnTo>
                  <a:lnTo>
                    <a:pt x="103505" y="69469"/>
                  </a:lnTo>
                  <a:lnTo>
                    <a:pt x="103505" y="68211"/>
                  </a:lnTo>
                  <a:lnTo>
                    <a:pt x="103886" y="68211"/>
                  </a:lnTo>
                  <a:lnTo>
                    <a:pt x="103505" y="69469"/>
                  </a:lnTo>
                  <a:lnTo>
                    <a:pt x="104648" y="68211"/>
                  </a:lnTo>
                  <a:lnTo>
                    <a:pt x="106426" y="68211"/>
                  </a:lnTo>
                  <a:lnTo>
                    <a:pt x="107505" y="66929"/>
                  </a:lnTo>
                  <a:lnTo>
                    <a:pt x="108585" y="65671"/>
                  </a:lnTo>
                  <a:lnTo>
                    <a:pt x="109728" y="64389"/>
                  </a:lnTo>
                  <a:lnTo>
                    <a:pt x="110490" y="64389"/>
                  </a:lnTo>
                  <a:lnTo>
                    <a:pt x="110490" y="63119"/>
                  </a:lnTo>
                  <a:lnTo>
                    <a:pt x="111887" y="63119"/>
                  </a:lnTo>
                  <a:lnTo>
                    <a:pt x="112166" y="62801"/>
                  </a:lnTo>
                  <a:lnTo>
                    <a:pt x="112268" y="61861"/>
                  </a:lnTo>
                  <a:lnTo>
                    <a:pt x="112636" y="60591"/>
                  </a:lnTo>
                  <a:lnTo>
                    <a:pt x="111874" y="60591"/>
                  </a:lnTo>
                  <a:lnTo>
                    <a:pt x="110109" y="61861"/>
                  </a:lnTo>
                  <a:lnTo>
                    <a:pt x="109728" y="61861"/>
                  </a:lnTo>
                  <a:lnTo>
                    <a:pt x="110299" y="61214"/>
                  </a:lnTo>
                  <a:lnTo>
                    <a:pt x="110477" y="60591"/>
                  </a:lnTo>
                  <a:lnTo>
                    <a:pt x="110096" y="60591"/>
                  </a:lnTo>
                  <a:lnTo>
                    <a:pt x="108966" y="61861"/>
                  </a:lnTo>
                  <a:lnTo>
                    <a:pt x="108585" y="61861"/>
                  </a:lnTo>
                  <a:lnTo>
                    <a:pt x="107569" y="61861"/>
                  </a:lnTo>
                  <a:lnTo>
                    <a:pt x="108572" y="60591"/>
                  </a:lnTo>
                  <a:lnTo>
                    <a:pt x="108585" y="61861"/>
                  </a:lnTo>
                  <a:lnTo>
                    <a:pt x="109715" y="60591"/>
                  </a:lnTo>
                  <a:lnTo>
                    <a:pt x="109334" y="60591"/>
                  </a:lnTo>
                  <a:lnTo>
                    <a:pt x="111125" y="59321"/>
                  </a:lnTo>
                  <a:lnTo>
                    <a:pt x="112649" y="58039"/>
                  </a:lnTo>
                  <a:lnTo>
                    <a:pt x="115570" y="58039"/>
                  </a:lnTo>
                  <a:lnTo>
                    <a:pt x="115951" y="56769"/>
                  </a:lnTo>
                  <a:lnTo>
                    <a:pt x="117348" y="55511"/>
                  </a:lnTo>
                  <a:lnTo>
                    <a:pt x="117856" y="55079"/>
                  </a:lnTo>
                  <a:lnTo>
                    <a:pt x="118097" y="54241"/>
                  </a:lnTo>
                  <a:lnTo>
                    <a:pt x="118364" y="54660"/>
                  </a:lnTo>
                  <a:lnTo>
                    <a:pt x="118859" y="54241"/>
                  </a:lnTo>
                  <a:lnTo>
                    <a:pt x="118872" y="54660"/>
                  </a:lnTo>
                  <a:lnTo>
                    <a:pt x="119240" y="54241"/>
                  </a:lnTo>
                  <a:lnTo>
                    <a:pt x="121399" y="54241"/>
                  </a:lnTo>
                  <a:lnTo>
                    <a:pt x="123304" y="52971"/>
                  </a:lnTo>
                  <a:lnTo>
                    <a:pt x="124320" y="52971"/>
                  </a:lnTo>
                  <a:lnTo>
                    <a:pt x="125082" y="51701"/>
                  </a:lnTo>
                  <a:lnTo>
                    <a:pt x="125476" y="51701"/>
                  </a:lnTo>
                  <a:lnTo>
                    <a:pt x="125476" y="52971"/>
                  </a:lnTo>
                  <a:lnTo>
                    <a:pt x="126098" y="52971"/>
                  </a:lnTo>
                  <a:lnTo>
                    <a:pt x="127622" y="51701"/>
                  </a:lnTo>
                  <a:lnTo>
                    <a:pt x="128384" y="51701"/>
                  </a:lnTo>
                  <a:lnTo>
                    <a:pt x="129794" y="50419"/>
                  </a:lnTo>
                  <a:lnTo>
                    <a:pt x="132334" y="49161"/>
                  </a:lnTo>
                  <a:lnTo>
                    <a:pt x="133858" y="49161"/>
                  </a:lnTo>
                  <a:lnTo>
                    <a:pt x="135382" y="49161"/>
                  </a:lnTo>
                  <a:lnTo>
                    <a:pt x="137160" y="47879"/>
                  </a:lnTo>
                  <a:lnTo>
                    <a:pt x="139319" y="47879"/>
                  </a:lnTo>
                  <a:lnTo>
                    <a:pt x="139446" y="48336"/>
                  </a:lnTo>
                  <a:lnTo>
                    <a:pt x="139700" y="48158"/>
                  </a:lnTo>
                  <a:lnTo>
                    <a:pt x="139700" y="47879"/>
                  </a:lnTo>
                  <a:lnTo>
                    <a:pt x="140081" y="47879"/>
                  </a:lnTo>
                  <a:lnTo>
                    <a:pt x="139700" y="48158"/>
                  </a:lnTo>
                  <a:lnTo>
                    <a:pt x="139700" y="49161"/>
                  </a:lnTo>
                  <a:lnTo>
                    <a:pt x="142240" y="49161"/>
                  </a:lnTo>
                  <a:lnTo>
                    <a:pt x="143002" y="49161"/>
                  </a:lnTo>
                  <a:lnTo>
                    <a:pt x="144526" y="47879"/>
                  </a:lnTo>
                  <a:lnTo>
                    <a:pt x="148844" y="47879"/>
                  </a:lnTo>
                  <a:lnTo>
                    <a:pt x="151003" y="46621"/>
                  </a:lnTo>
                  <a:lnTo>
                    <a:pt x="153670" y="46621"/>
                  </a:lnTo>
                  <a:lnTo>
                    <a:pt x="154305" y="45339"/>
                  </a:lnTo>
                  <a:lnTo>
                    <a:pt x="153924" y="46621"/>
                  </a:lnTo>
                  <a:lnTo>
                    <a:pt x="156210" y="46621"/>
                  </a:lnTo>
                  <a:lnTo>
                    <a:pt x="156210" y="45339"/>
                  </a:lnTo>
                  <a:lnTo>
                    <a:pt x="157226" y="44069"/>
                  </a:lnTo>
                  <a:lnTo>
                    <a:pt x="156591" y="45339"/>
                  </a:lnTo>
                  <a:lnTo>
                    <a:pt x="157988" y="45339"/>
                  </a:lnTo>
                  <a:lnTo>
                    <a:pt x="158369" y="44069"/>
                  </a:lnTo>
                  <a:lnTo>
                    <a:pt x="160528" y="44069"/>
                  </a:lnTo>
                  <a:lnTo>
                    <a:pt x="161290" y="42811"/>
                  </a:lnTo>
                  <a:lnTo>
                    <a:pt x="161671" y="44069"/>
                  </a:lnTo>
                  <a:lnTo>
                    <a:pt x="162433" y="42811"/>
                  </a:lnTo>
                  <a:lnTo>
                    <a:pt x="162814" y="44069"/>
                  </a:lnTo>
                  <a:lnTo>
                    <a:pt x="168656" y="44069"/>
                  </a:lnTo>
                  <a:lnTo>
                    <a:pt x="166370" y="42811"/>
                  </a:lnTo>
                  <a:lnTo>
                    <a:pt x="170434" y="42811"/>
                  </a:lnTo>
                  <a:lnTo>
                    <a:pt x="172212" y="42811"/>
                  </a:lnTo>
                  <a:lnTo>
                    <a:pt x="175514" y="42811"/>
                  </a:lnTo>
                  <a:lnTo>
                    <a:pt x="176657" y="44069"/>
                  </a:lnTo>
                  <a:lnTo>
                    <a:pt x="176872" y="43345"/>
                  </a:lnTo>
                  <a:lnTo>
                    <a:pt x="176834" y="43218"/>
                  </a:lnTo>
                  <a:lnTo>
                    <a:pt x="175895" y="42811"/>
                  </a:lnTo>
                  <a:lnTo>
                    <a:pt x="177038" y="42811"/>
                  </a:lnTo>
                  <a:lnTo>
                    <a:pt x="176898" y="43243"/>
                  </a:lnTo>
                  <a:lnTo>
                    <a:pt x="178816" y="44069"/>
                  </a:lnTo>
                  <a:lnTo>
                    <a:pt x="184023" y="44069"/>
                  </a:lnTo>
                  <a:lnTo>
                    <a:pt x="185420" y="45339"/>
                  </a:lnTo>
                  <a:lnTo>
                    <a:pt x="186944" y="44069"/>
                  </a:lnTo>
                  <a:lnTo>
                    <a:pt x="187960" y="45339"/>
                  </a:lnTo>
                  <a:lnTo>
                    <a:pt x="189103" y="45339"/>
                  </a:lnTo>
                  <a:lnTo>
                    <a:pt x="188976" y="44919"/>
                  </a:lnTo>
                  <a:lnTo>
                    <a:pt x="187960" y="44069"/>
                  </a:lnTo>
                  <a:lnTo>
                    <a:pt x="188722" y="44069"/>
                  </a:lnTo>
                  <a:lnTo>
                    <a:pt x="188976" y="44919"/>
                  </a:lnTo>
                  <a:lnTo>
                    <a:pt x="189484" y="45339"/>
                  </a:lnTo>
                  <a:lnTo>
                    <a:pt x="192024" y="45339"/>
                  </a:lnTo>
                  <a:lnTo>
                    <a:pt x="193421" y="46621"/>
                  </a:lnTo>
                  <a:lnTo>
                    <a:pt x="194945" y="46621"/>
                  </a:lnTo>
                  <a:lnTo>
                    <a:pt x="196723" y="47879"/>
                  </a:lnTo>
                  <a:lnTo>
                    <a:pt x="197485" y="47879"/>
                  </a:lnTo>
                  <a:lnTo>
                    <a:pt x="200025" y="49161"/>
                  </a:lnTo>
                  <a:lnTo>
                    <a:pt x="201930" y="51701"/>
                  </a:lnTo>
                  <a:lnTo>
                    <a:pt x="204470" y="52971"/>
                  </a:lnTo>
                  <a:lnTo>
                    <a:pt x="206629" y="54241"/>
                  </a:lnTo>
                  <a:lnTo>
                    <a:pt x="207010" y="54241"/>
                  </a:lnTo>
                  <a:lnTo>
                    <a:pt x="207010" y="55511"/>
                  </a:lnTo>
                  <a:lnTo>
                    <a:pt x="208534" y="55511"/>
                  </a:lnTo>
                  <a:lnTo>
                    <a:pt x="208788" y="56769"/>
                  </a:lnTo>
                  <a:lnTo>
                    <a:pt x="209169" y="56769"/>
                  </a:lnTo>
                  <a:lnTo>
                    <a:pt x="209931" y="58039"/>
                  </a:lnTo>
                  <a:lnTo>
                    <a:pt x="210312" y="58039"/>
                  </a:lnTo>
                  <a:lnTo>
                    <a:pt x="210312" y="59321"/>
                  </a:lnTo>
                  <a:lnTo>
                    <a:pt x="211074" y="59321"/>
                  </a:lnTo>
                  <a:lnTo>
                    <a:pt x="211772" y="60693"/>
                  </a:lnTo>
                  <a:lnTo>
                    <a:pt x="213106" y="62915"/>
                  </a:lnTo>
                  <a:lnTo>
                    <a:pt x="213233" y="64389"/>
                  </a:lnTo>
                  <a:lnTo>
                    <a:pt x="213614" y="64389"/>
                  </a:lnTo>
                  <a:lnTo>
                    <a:pt x="214236" y="65455"/>
                  </a:lnTo>
                  <a:lnTo>
                    <a:pt x="210566" y="64008"/>
                  </a:lnTo>
                  <a:lnTo>
                    <a:pt x="210566" y="66294"/>
                  </a:lnTo>
                  <a:lnTo>
                    <a:pt x="216014" y="68554"/>
                  </a:lnTo>
                  <a:lnTo>
                    <a:pt x="216154" y="69469"/>
                  </a:lnTo>
                  <a:lnTo>
                    <a:pt x="216916" y="70739"/>
                  </a:lnTo>
                  <a:lnTo>
                    <a:pt x="216281" y="68668"/>
                  </a:lnTo>
                  <a:lnTo>
                    <a:pt x="216535" y="69469"/>
                  </a:lnTo>
                  <a:lnTo>
                    <a:pt x="216877" y="69469"/>
                  </a:lnTo>
                  <a:lnTo>
                    <a:pt x="216916" y="70739"/>
                  </a:lnTo>
                  <a:lnTo>
                    <a:pt x="217297" y="72021"/>
                  </a:lnTo>
                  <a:lnTo>
                    <a:pt x="216916" y="72021"/>
                  </a:lnTo>
                  <a:lnTo>
                    <a:pt x="216535" y="72021"/>
                  </a:lnTo>
                  <a:lnTo>
                    <a:pt x="216154" y="73279"/>
                  </a:lnTo>
                  <a:lnTo>
                    <a:pt x="216535" y="73279"/>
                  </a:lnTo>
                  <a:lnTo>
                    <a:pt x="216535" y="74561"/>
                  </a:lnTo>
                  <a:lnTo>
                    <a:pt x="216916" y="74561"/>
                  </a:lnTo>
                  <a:lnTo>
                    <a:pt x="216738" y="75133"/>
                  </a:lnTo>
                  <a:lnTo>
                    <a:pt x="216611" y="76123"/>
                  </a:lnTo>
                  <a:lnTo>
                    <a:pt x="216916" y="77089"/>
                  </a:lnTo>
                  <a:lnTo>
                    <a:pt x="217297" y="75819"/>
                  </a:lnTo>
                  <a:lnTo>
                    <a:pt x="217297" y="74561"/>
                  </a:lnTo>
                  <a:lnTo>
                    <a:pt x="217551" y="74561"/>
                  </a:lnTo>
                  <a:lnTo>
                    <a:pt x="217932" y="74561"/>
                  </a:lnTo>
                  <a:lnTo>
                    <a:pt x="217551" y="75819"/>
                  </a:lnTo>
                  <a:lnTo>
                    <a:pt x="217551" y="74561"/>
                  </a:lnTo>
                  <a:lnTo>
                    <a:pt x="217424" y="75133"/>
                  </a:lnTo>
                  <a:lnTo>
                    <a:pt x="217309" y="76060"/>
                  </a:lnTo>
                  <a:lnTo>
                    <a:pt x="217551" y="78371"/>
                  </a:lnTo>
                  <a:lnTo>
                    <a:pt x="217551" y="77089"/>
                  </a:lnTo>
                  <a:lnTo>
                    <a:pt x="217932" y="77089"/>
                  </a:lnTo>
                  <a:lnTo>
                    <a:pt x="217551" y="78371"/>
                  </a:lnTo>
                  <a:lnTo>
                    <a:pt x="217297" y="78371"/>
                  </a:lnTo>
                  <a:lnTo>
                    <a:pt x="217131" y="78905"/>
                  </a:lnTo>
                  <a:lnTo>
                    <a:pt x="217004" y="80276"/>
                  </a:lnTo>
                  <a:lnTo>
                    <a:pt x="217297" y="82169"/>
                  </a:lnTo>
                  <a:lnTo>
                    <a:pt x="217297" y="80911"/>
                  </a:lnTo>
                  <a:lnTo>
                    <a:pt x="217551" y="80911"/>
                  </a:lnTo>
                  <a:lnTo>
                    <a:pt x="217297" y="82169"/>
                  </a:lnTo>
                  <a:lnTo>
                    <a:pt x="217297" y="83439"/>
                  </a:lnTo>
                  <a:lnTo>
                    <a:pt x="216916" y="84721"/>
                  </a:lnTo>
                  <a:lnTo>
                    <a:pt x="216916" y="88519"/>
                  </a:lnTo>
                  <a:lnTo>
                    <a:pt x="216535" y="89789"/>
                  </a:lnTo>
                  <a:lnTo>
                    <a:pt x="216535" y="91071"/>
                  </a:lnTo>
                  <a:lnTo>
                    <a:pt x="217551" y="89789"/>
                  </a:lnTo>
                  <a:lnTo>
                    <a:pt x="217297" y="89789"/>
                  </a:lnTo>
                  <a:lnTo>
                    <a:pt x="217551" y="88519"/>
                  </a:lnTo>
                  <a:lnTo>
                    <a:pt x="217551" y="87261"/>
                  </a:lnTo>
                  <a:lnTo>
                    <a:pt x="217932" y="87261"/>
                  </a:lnTo>
                  <a:lnTo>
                    <a:pt x="217805" y="85979"/>
                  </a:lnTo>
                  <a:lnTo>
                    <a:pt x="217678" y="84721"/>
                  </a:lnTo>
                  <a:lnTo>
                    <a:pt x="217551" y="83439"/>
                  </a:lnTo>
                  <a:lnTo>
                    <a:pt x="217551" y="84721"/>
                  </a:lnTo>
                  <a:lnTo>
                    <a:pt x="217551" y="85979"/>
                  </a:lnTo>
                  <a:lnTo>
                    <a:pt x="217297" y="85979"/>
                  </a:lnTo>
                  <a:lnTo>
                    <a:pt x="217297" y="84721"/>
                  </a:lnTo>
                  <a:lnTo>
                    <a:pt x="217551" y="84721"/>
                  </a:lnTo>
                  <a:lnTo>
                    <a:pt x="217551" y="83439"/>
                  </a:lnTo>
                  <a:lnTo>
                    <a:pt x="217932" y="83439"/>
                  </a:lnTo>
                  <a:lnTo>
                    <a:pt x="217932" y="80911"/>
                  </a:lnTo>
                  <a:lnTo>
                    <a:pt x="217932" y="79629"/>
                  </a:lnTo>
                  <a:lnTo>
                    <a:pt x="218694" y="79629"/>
                  </a:lnTo>
                  <a:lnTo>
                    <a:pt x="218401" y="81534"/>
                  </a:lnTo>
                  <a:lnTo>
                    <a:pt x="218313" y="83439"/>
                  </a:lnTo>
                  <a:lnTo>
                    <a:pt x="218694" y="84721"/>
                  </a:lnTo>
                  <a:lnTo>
                    <a:pt x="218313" y="85979"/>
                  </a:lnTo>
                  <a:lnTo>
                    <a:pt x="218694" y="85979"/>
                  </a:lnTo>
                  <a:lnTo>
                    <a:pt x="218694" y="87261"/>
                  </a:lnTo>
                  <a:lnTo>
                    <a:pt x="218694" y="89789"/>
                  </a:lnTo>
                  <a:lnTo>
                    <a:pt x="218313" y="89789"/>
                  </a:lnTo>
                  <a:lnTo>
                    <a:pt x="218313" y="91071"/>
                  </a:lnTo>
                  <a:lnTo>
                    <a:pt x="217932" y="92329"/>
                  </a:lnTo>
                  <a:lnTo>
                    <a:pt x="217932" y="96139"/>
                  </a:lnTo>
                  <a:lnTo>
                    <a:pt x="217551" y="96139"/>
                  </a:lnTo>
                  <a:lnTo>
                    <a:pt x="217919" y="97421"/>
                  </a:lnTo>
                  <a:lnTo>
                    <a:pt x="217551" y="98679"/>
                  </a:lnTo>
                  <a:lnTo>
                    <a:pt x="216916" y="99961"/>
                  </a:lnTo>
                  <a:lnTo>
                    <a:pt x="216535" y="101219"/>
                  </a:lnTo>
                  <a:lnTo>
                    <a:pt x="216916" y="101219"/>
                  </a:lnTo>
                  <a:lnTo>
                    <a:pt x="216916" y="102489"/>
                  </a:lnTo>
                  <a:lnTo>
                    <a:pt x="216154" y="103771"/>
                  </a:lnTo>
                  <a:lnTo>
                    <a:pt x="215773" y="105029"/>
                  </a:lnTo>
                  <a:lnTo>
                    <a:pt x="215392" y="105029"/>
                  </a:lnTo>
                  <a:lnTo>
                    <a:pt x="215392" y="106311"/>
                  </a:lnTo>
                  <a:lnTo>
                    <a:pt x="215773" y="106311"/>
                  </a:lnTo>
                  <a:lnTo>
                    <a:pt x="215011" y="107569"/>
                  </a:lnTo>
                  <a:lnTo>
                    <a:pt x="214757" y="108839"/>
                  </a:lnTo>
                  <a:lnTo>
                    <a:pt x="215392" y="108839"/>
                  </a:lnTo>
                  <a:lnTo>
                    <a:pt x="215011" y="109423"/>
                  </a:lnTo>
                  <a:lnTo>
                    <a:pt x="215011" y="110121"/>
                  </a:lnTo>
                  <a:lnTo>
                    <a:pt x="214757" y="110426"/>
                  </a:lnTo>
                  <a:lnTo>
                    <a:pt x="214757" y="110121"/>
                  </a:lnTo>
                  <a:lnTo>
                    <a:pt x="215011" y="110121"/>
                  </a:lnTo>
                  <a:lnTo>
                    <a:pt x="215011" y="109423"/>
                  </a:lnTo>
                  <a:lnTo>
                    <a:pt x="214757" y="109804"/>
                  </a:lnTo>
                  <a:lnTo>
                    <a:pt x="210566" y="109728"/>
                  </a:lnTo>
                  <a:lnTo>
                    <a:pt x="210566" y="114300"/>
                  </a:lnTo>
                  <a:lnTo>
                    <a:pt x="213207" y="114300"/>
                  </a:lnTo>
                  <a:lnTo>
                    <a:pt x="212344" y="115062"/>
                  </a:lnTo>
                  <a:lnTo>
                    <a:pt x="212737" y="115379"/>
                  </a:lnTo>
                  <a:lnTo>
                    <a:pt x="212090" y="116471"/>
                  </a:lnTo>
                  <a:lnTo>
                    <a:pt x="212090" y="116763"/>
                  </a:lnTo>
                  <a:lnTo>
                    <a:pt x="211455" y="117221"/>
                  </a:lnTo>
                  <a:lnTo>
                    <a:pt x="211455" y="117602"/>
                  </a:lnTo>
                  <a:lnTo>
                    <a:pt x="210439" y="118872"/>
                  </a:lnTo>
                  <a:lnTo>
                    <a:pt x="212090" y="117449"/>
                  </a:lnTo>
                  <a:lnTo>
                    <a:pt x="212090" y="117729"/>
                  </a:lnTo>
                  <a:lnTo>
                    <a:pt x="210312" y="120269"/>
                  </a:lnTo>
                  <a:lnTo>
                    <a:pt x="211455" y="119011"/>
                  </a:lnTo>
                  <a:lnTo>
                    <a:pt x="209550" y="122821"/>
                  </a:lnTo>
                  <a:lnTo>
                    <a:pt x="208775" y="124091"/>
                  </a:lnTo>
                  <a:lnTo>
                    <a:pt x="208521" y="124091"/>
                  </a:lnTo>
                  <a:lnTo>
                    <a:pt x="207010" y="127889"/>
                  </a:lnTo>
                  <a:lnTo>
                    <a:pt x="205613" y="129171"/>
                  </a:lnTo>
                  <a:lnTo>
                    <a:pt x="204851" y="131711"/>
                  </a:lnTo>
                  <a:lnTo>
                    <a:pt x="204470" y="131711"/>
                  </a:lnTo>
                  <a:lnTo>
                    <a:pt x="201930" y="135521"/>
                  </a:lnTo>
                  <a:lnTo>
                    <a:pt x="200406" y="138061"/>
                  </a:lnTo>
                  <a:lnTo>
                    <a:pt x="198628" y="140589"/>
                  </a:lnTo>
                  <a:lnTo>
                    <a:pt x="198247" y="141871"/>
                  </a:lnTo>
                  <a:lnTo>
                    <a:pt x="196088" y="144411"/>
                  </a:lnTo>
                  <a:lnTo>
                    <a:pt x="196342" y="143129"/>
                  </a:lnTo>
                  <a:lnTo>
                    <a:pt x="192024" y="148221"/>
                  </a:lnTo>
                  <a:lnTo>
                    <a:pt x="187960" y="154571"/>
                  </a:lnTo>
                  <a:lnTo>
                    <a:pt x="183642" y="158369"/>
                  </a:lnTo>
                  <a:lnTo>
                    <a:pt x="184023" y="158369"/>
                  </a:lnTo>
                  <a:lnTo>
                    <a:pt x="182499" y="159639"/>
                  </a:lnTo>
                  <a:lnTo>
                    <a:pt x="182880" y="159639"/>
                  </a:lnTo>
                  <a:lnTo>
                    <a:pt x="181737" y="160921"/>
                  </a:lnTo>
                  <a:lnTo>
                    <a:pt x="175895" y="165989"/>
                  </a:lnTo>
                  <a:lnTo>
                    <a:pt x="173355" y="168529"/>
                  </a:lnTo>
                  <a:lnTo>
                    <a:pt x="172593" y="168529"/>
                  </a:lnTo>
                  <a:lnTo>
                    <a:pt x="171196" y="169811"/>
                  </a:lnTo>
                  <a:lnTo>
                    <a:pt x="169291" y="172339"/>
                  </a:lnTo>
                  <a:lnTo>
                    <a:pt x="167513" y="173621"/>
                  </a:lnTo>
                  <a:lnTo>
                    <a:pt x="166370" y="174879"/>
                  </a:lnTo>
                  <a:lnTo>
                    <a:pt x="166751" y="176161"/>
                  </a:lnTo>
                  <a:lnTo>
                    <a:pt x="165735" y="176161"/>
                  </a:lnTo>
                  <a:lnTo>
                    <a:pt x="166370" y="174879"/>
                  </a:lnTo>
                  <a:lnTo>
                    <a:pt x="165989" y="174879"/>
                  </a:lnTo>
                  <a:lnTo>
                    <a:pt x="164592" y="176161"/>
                  </a:lnTo>
                  <a:lnTo>
                    <a:pt x="165354" y="176161"/>
                  </a:lnTo>
                  <a:lnTo>
                    <a:pt x="164211" y="177419"/>
                  </a:lnTo>
                  <a:lnTo>
                    <a:pt x="164211" y="176580"/>
                  </a:lnTo>
                  <a:lnTo>
                    <a:pt x="163449" y="177419"/>
                  </a:lnTo>
                  <a:lnTo>
                    <a:pt x="162052" y="177419"/>
                  </a:lnTo>
                  <a:lnTo>
                    <a:pt x="162433" y="178689"/>
                  </a:lnTo>
                  <a:lnTo>
                    <a:pt x="161290" y="178689"/>
                  </a:lnTo>
                  <a:lnTo>
                    <a:pt x="159893" y="179971"/>
                  </a:lnTo>
                  <a:lnTo>
                    <a:pt x="159131" y="179971"/>
                  </a:lnTo>
                  <a:lnTo>
                    <a:pt x="159385" y="180848"/>
                  </a:lnTo>
                  <a:lnTo>
                    <a:pt x="160147" y="179971"/>
                  </a:lnTo>
                  <a:lnTo>
                    <a:pt x="159766" y="180733"/>
                  </a:lnTo>
                  <a:lnTo>
                    <a:pt x="160274" y="180467"/>
                  </a:lnTo>
                  <a:lnTo>
                    <a:pt x="160528" y="179971"/>
                  </a:lnTo>
                  <a:lnTo>
                    <a:pt x="161290" y="179971"/>
                  </a:lnTo>
                  <a:lnTo>
                    <a:pt x="160274" y="180467"/>
                  </a:lnTo>
                  <a:lnTo>
                    <a:pt x="159893" y="181229"/>
                  </a:lnTo>
                  <a:lnTo>
                    <a:pt x="159512" y="181229"/>
                  </a:lnTo>
                  <a:lnTo>
                    <a:pt x="159067" y="181229"/>
                  </a:lnTo>
                  <a:lnTo>
                    <a:pt x="157988" y="182511"/>
                  </a:lnTo>
                  <a:lnTo>
                    <a:pt x="156210" y="183769"/>
                  </a:lnTo>
                  <a:lnTo>
                    <a:pt x="152908" y="186321"/>
                  </a:lnTo>
                  <a:lnTo>
                    <a:pt x="152527" y="186321"/>
                  </a:lnTo>
                  <a:lnTo>
                    <a:pt x="149606" y="187579"/>
                  </a:lnTo>
                  <a:lnTo>
                    <a:pt x="147701" y="190119"/>
                  </a:lnTo>
                  <a:lnTo>
                    <a:pt x="147701" y="188861"/>
                  </a:lnTo>
                  <a:lnTo>
                    <a:pt x="147447" y="190119"/>
                  </a:lnTo>
                  <a:lnTo>
                    <a:pt x="145923" y="190119"/>
                  </a:lnTo>
                  <a:lnTo>
                    <a:pt x="144145" y="191389"/>
                  </a:lnTo>
                  <a:lnTo>
                    <a:pt x="142240" y="192671"/>
                  </a:lnTo>
                  <a:lnTo>
                    <a:pt x="142621" y="193929"/>
                  </a:lnTo>
                  <a:lnTo>
                    <a:pt x="141224" y="194322"/>
                  </a:lnTo>
                  <a:lnTo>
                    <a:pt x="141224" y="202819"/>
                  </a:lnTo>
                  <a:lnTo>
                    <a:pt x="139319" y="204089"/>
                  </a:lnTo>
                  <a:lnTo>
                    <a:pt x="138938" y="204089"/>
                  </a:lnTo>
                  <a:lnTo>
                    <a:pt x="140081" y="202819"/>
                  </a:lnTo>
                  <a:lnTo>
                    <a:pt x="141224" y="202819"/>
                  </a:lnTo>
                  <a:lnTo>
                    <a:pt x="141224" y="194322"/>
                  </a:lnTo>
                  <a:lnTo>
                    <a:pt x="137922" y="195211"/>
                  </a:lnTo>
                  <a:lnTo>
                    <a:pt x="136398" y="196469"/>
                  </a:lnTo>
                  <a:lnTo>
                    <a:pt x="135001" y="197739"/>
                  </a:lnTo>
                  <a:lnTo>
                    <a:pt x="132715" y="199021"/>
                  </a:lnTo>
                  <a:lnTo>
                    <a:pt x="131318" y="200279"/>
                  </a:lnTo>
                  <a:lnTo>
                    <a:pt x="128778" y="200279"/>
                  </a:lnTo>
                  <a:lnTo>
                    <a:pt x="128778" y="201561"/>
                  </a:lnTo>
                  <a:lnTo>
                    <a:pt x="128397" y="201561"/>
                  </a:lnTo>
                  <a:lnTo>
                    <a:pt x="127635" y="201561"/>
                  </a:lnTo>
                  <a:lnTo>
                    <a:pt x="126111" y="202323"/>
                  </a:lnTo>
                  <a:lnTo>
                    <a:pt x="125857" y="202819"/>
                  </a:lnTo>
                  <a:lnTo>
                    <a:pt x="125095" y="202819"/>
                  </a:lnTo>
                  <a:lnTo>
                    <a:pt x="126111" y="202323"/>
                  </a:lnTo>
                  <a:lnTo>
                    <a:pt x="126492" y="201561"/>
                  </a:lnTo>
                  <a:lnTo>
                    <a:pt x="127635" y="201561"/>
                  </a:lnTo>
                  <a:lnTo>
                    <a:pt x="128397" y="200279"/>
                  </a:lnTo>
                  <a:lnTo>
                    <a:pt x="127635" y="200279"/>
                  </a:lnTo>
                  <a:lnTo>
                    <a:pt x="125857" y="201561"/>
                  </a:lnTo>
                  <a:lnTo>
                    <a:pt x="123952" y="202819"/>
                  </a:lnTo>
                  <a:lnTo>
                    <a:pt x="124714" y="202819"/>
                  </a:lnTo>
                  <a:lnTo>
                    <a:pt x="123571" y="204089"/>
                  </a:lnTo>
                  <a:lnTo>
                    <a:pt x="123952" y="202819"/>
                  </a:lnTo>
                  <a:lnTo>
                    <a:pt x="123317" y="202819"/>
                  </a:lnTo>
                  <a:lnTo>
                    <a:pt x="123317" y="204089"/>
                  </a:lnTo>
                  <a:lnTo>
                    <a:pt x="118872" y="205371"/>
                  </a:lnTo>
                  <a:lnTo>
                    <a:pt x="118491" y="206629"/>
                  </a:lnTo>
                  <a:lnTo>
                    <a:pt x="116713" y="206629"/>
                  </a:lnTo>
                  <a:lnTo>
                    <a:pt x="114173" y="207911"/>
                  </a:lnTo>
                  <a:lnTo>
                    <a:pt x="112268" y="209169"/>
                  </a:lnTo>
                  <a:lnTo>
                    <a:pt x="113030" y="209169"/>
                  </a:lnTo>
                  <a:lnTo>
                    <a:pt x="113030" y="210439"/>
                  </a:lnTo>
                  <a:lnTo>
                    <a:pt x="115189" y="209169"/>
                  </a:lnTo>
                  <a:lnTo>
                    <a:pt x="115570" y="209042"/>
                  </a:lnTo>
                  <a:lnTo>
                    <a:pt x="115570" y="207911"/>
                  </a:lnTo>
                  <a:lnTo>
                    <a:pt x="114808" y="209169"/>
                  </a:lnTo>
                  <a:lnTo>
                    <a:pt x="114808" y="207911"/>
                  </a:lnTo>
                  <a:lnTo>
                    <a:pt x="115570" y="207911"/>
                  </a:lnTo>
                  <a:lnTo>
                    <a:pt x="117094" y="207911"/>
                  </a:lnTo>
                  <a:lnTo>
                    <a:pt x="115836" y="208953"/>
                  </a:lnTo>
                  <a:lnTo>
                    <a:pt x="117817" y="208267"/>
                  </a:lnTo>
                  <a:lnTo>
                    <a:pt x="118110" y="207911"/>
                  </a:lnTo>
                  <a:lnTo>
                    <a:pt x="118491" y="207911"/>
                  </a:lnTo>
                  <a:lnTo>
                    <a:pt x="118872" y="207911"/>
                  </a:lnTo>
                  <a:lnTo>
                    <a:pt x="120650" y="206629"/>
                  </a:lnTo>
                  <a:lnTo>
                    <a:pt x="120015" y="207911"/>
                  </a:lnTo>
                  <a:lnTo>
                    <a:pt x="118872" y="207911"/>
                  </a:lnTo>
                  <a:lnTo>
                    <a:pt x="118491" y="208038"/>
                  </a:lnTo>
                  <a:lnTo>
                    <a:pt x="118491" y="209169"/>
                  </a:lnTo>
                  <a:lnTo>
                    <a:pt x="117094" y="209169"/>
                  </a:lnTo>
                  <a:lnTo>
                    <a:pt x="117094" y="210439"/>
                  </a:lnTo>
                  <a:lnTo>
                    <a:pt x="117348" y="210439"/>
                  </a:lnTo>
                  <a:lnTo>
                    <a:pt x="118872" y="209169"/>
                  </a:lnTo>
                  <a:lnTo>
                    <a:pt x="122174" y="209169"/>
                  </a:lnTo>
                  <a:lnTo>
                    <a:pt x="123317" y="207911"/>
                  </a:lnTo>
                  <a:lnTo>
                    <a:pt x="122936" y="207911"/>
                  </a:lnTo>
                  <a:lnTo>
                    <a:pt x="124714" y="206629"/>
                  </a:lnTo>
                  <a:lnTo>
                    <a:pt x="125095" y="207911"/>
                  </a:lnTo>
                  <a:lnTo>
                    <a:pt x="126111" y="207911"/>
                  </a:lnTo>
                  <a:lnTo>
                    <a:pt x="125857" y="206629"/>
                  </a:lnTo>
                  <a:lnTo>
                    <a:pt x="127635" y="206629"/>
                  </a:lnTo>
                  <a:lnTo>
                    <a:pt x="126111" y="207911"/>
                  </a:lnTo>
                  <a:lnTo>
                    <a:pt x="128016" y="207911"/>
                  </a:lnTo>
                  <a:lnTo>
                    <a:pt x="130175" y="206629"/>
                  </a:lnTo>
                  <a:lnTo>
                    <a:pt x="132080" y="206629"/>
                  </a:lnTo>
                  <a:lnTo>
                    <a:pt x="133477" y="205371"/>
                  </a:lnTo>
                  <a:lnTo>
                    <a:pt x="134620" y="205371"/>
                  </a:lnTo>
                  <a:lnTo>
                    <a:pt x="136017" y="204089"/>
                  </a:lnTo>
                  <a:lnTo>
                    <a:pt x="137922" y="204089"/>
                  </a:lnTo>
                  <a:lnTo>
                    <a:pt x="139319" y="202819"/>
                  </a:lnTo>
                  <a:lnTo>
                    <a:pt x="138303" y="204089"/>
                  </a:lnTo>
                  <a:lnTo>
                    <a:pt x="138684" y="204089"/>
                  </a:lnTo>
                  <a:lnTo>
                    <a:pt x="137541" y="205371"/>
                  </a:lnTo>
                  <a:lnTo>
                    <a:pt x="136017" y="205371"/>
                  </a:lnTo>
                  <a:lnTo>
                    <a:pt x="135001" y="206629"/>
                  </a:lnTo>
                  <a:lnTo>
                    <a:pt x="136398" y="206629"/>
                  </a:lnTo>
                  <a:lnTo>
                    <a:pt x="138684" y="205371"/>
                  </a:lnTo>
                  <a:lnTo>
                    <a:pt x="140843" y="204089"/>
                  </a:lnTo>
                  <a:lnTo>
                    <a:pt x="141478" y="202819"/>
                  </a:lnTo>
                  <a:lnTo>
                    <a:pt x="144526" y="201561"/>
                  </a:lnTo>
                  <a:lnTo>
                    <a:pt x="143764" y="202819"/>
                  </a:lnTo>
                  <a:lnTo>
                    <a:pt x="144526" y="202819"/>
                  </a:lnTo>
                  <a:lnTo>
                    <a:pt x="146685" y="200279"/>
                  </a:lnTo>
                  <a:lnTo>
                    <a:pt x="147066" y="201561"/>
                  </a:lnTo>
                  <a:lnTo>
                    <a:pt x="151003" y="199021"/>
                  </a:lnTo>
                  <a:lnTo>
                    <a:pt x="154686" y="196469"/>
                  </a:lnTo>
                  <a:lnTo>
                    <a:pt x="158597" y="194411"/>
                  </a:lnTo>
                  <a:lnTo>
                    <a:pt x="158788" y="194310"/>
                  </a:lnTo>
                  <a:lnTo>
                    <a:pt x="159131" y="193929"/>
                  </a:lnTo>
                  <a:lnTo>
                    <a:pt x="158953" y="194233"/>
                  </a:lnTo>
                  <a:lnTo>
                    <a:pt x="159512" y="193929"/>
                  </a:lnTo>
                  <a:lnTo>
                    <a:pt x="159893" y="192671"/>
                  </a:lnTo>
                  <a:lnTo>
                    <a:pt x="162052" y="192671"/>
                  </a:lnTo>
                  <a:lnTo>
                    <a:pt x="164973" y="190119"/>
                  </a:lnTo>
                  <a:lnTo>
                    <a:pt x="165989" y="190119"/>
                  </a:lnTo>
                  <a:lnTo>
                    <a:pt x="167132" y="188861"/>
                  </a:lnTo>
                  <a:lnTo>
                    <a:pt x="167513" y="188861"/>
                  </a:lnTo>
                  <a:lnTo>
                    <a:pt x="169037" y="187579"/>
                  </a:lnTo>
                  <a:lnTo>
                    <a:pt x="170053" y="187579"/>
                  </a:lnTo>
                  <a:lnTo>
                    <a:pt x="171577" y="186321"/>
                  </a:lnTo>
                  <a:lnTo>
                    <a:pt x="168656" y="188861"/>
                  </a:lnTo>
                  <a:lnTo>
                    <a:pt x="167513" y="190119"/>
                  </a:lnTo>
                  <a:lnTo>
                    <a:pt x="169291" y="188861"/>
                  </a:lnTo>
                  <a:lnTo>
                    <a:pt x="172212" y="186321"/>
                  </a:lnTo>
                  <a:lnTo>
                    <a:pt x="174498" y="185039"/>
                  </a:lnTo>
                  <a:lnTo>
                    <a:pt x="175514" y="183769"/>
                  </a:lnTo>
                  <a:lnTo>
                    <a:pt x="178892" y="180848"/>
                  </a:lnTo>
                  <a:lnTo>
                    <a:pt x="179959" y="179971"/>
                  </a:lnTo>
                  <a:lnTo>
                    <a:pt x="180340" y="179971"/>
                  </a:lnTo>
                  <a:lnTo>
                    <a:pt x="180721" y="178689"/>
                  </a:lnTo>
                  <a:lnTo>
                    <a:pt x="182499" y="178689"/>
                  </a:lnTo>
                  <a:lnTo>
                    <a:pt x="184023" y="176161"/>
                  </a:lnTo>
                  <a:lnTo>
                    <a:pt x="185801" y="174879"/>
                  </a:lnTo>
                  <a:lnTo>
                    <a:pt x="190627" y="169811"/>
                  </a:lnTo>
                  <a:lnTo>
                    <a:pt x="198628" y="160921"/>
                  </a:lnTo>
                  <a:lnTo>
                    <a:pt x="201549" y="158369"/>
                  </a:lnTo>
                  <a:lnTo>
                    <a:pt x="205232" y="153289"/>
                  </a:lnTo>
                  <a:lnTo>
                    <a:pt x="207772" y="149479"/>
                  </a:lnTo>
                  <a:lnTo>
                    <a:pt x="208153" y="149479"/>
                  </a:lnTo>
                  <a:lnTo>
                    <a:pt x="209550" y="148221"/>
                  </a:lnTo>
                  <a:lnTo>
                    <a:pt x="209867" y="148221"/>
                  </a:lnTo>
                  <a:lnTo>
                    <a:pt x="209931" y="147586"/>
                  </a:lnTo>
                  <a:lnTo>
                    <a:pt x="209931" y="146939"/>
                  </a:lnTo>
                  <a:lnTo>
                    <a:pt x="210312" y="146939"/>
                  </a:lnTo>
                  <a:lnTo>
                    <a:pt x="210693" y="146939"/>
                  </a:lnTo>
                  <a:lnTo>
                    <a:pt x="211391" y="145859"/>
                  </a:lnTo>
                  <a:lnTo>
                    <a:pt x="211518" y="145669"/>
                  </a:lnTo>
                  <a:lnTo>
                    <a:pt x="212344" y="144411"/>
                  </a:lnTo>
                  <a:lnTo>
                    <a:pt x="214566" y="140995"/>
                  </a:lnTo>
                  <a:lnTo>
                    <a:pt x="214376" y="140589"/>
                  </a:lnTo>
                  <a:lnTo>
                    <a:pt x="215392" y="139319"/>
                  </a:lnTo>
                  <a:lnTo>
                    <a:pt x="215684" y="139319"/>
                  </a:lnTo>
                  <a:lnTo>
                    <a:pt x="216535" y="138061"/>
                  </a:lnTo>
                  <a:lnTo>
                    <a:pt x="216154" y="138061"/>
                  </a:lnTo>
                  <a:lnTo>
                    <a:pt x="217246" y="136791"/>
                  </a:lnTo>
                  <a:lnTo>
                    <a:pt x="216535" y="138061"/>
                  </a:lnTo>
                  <a:lnTo>
                    <a:pt x="216916" y="138061"/>
                  </a:lnTo>
                  <a:lnTo>
                    <a:pt x="217297" y="136779"/>
                  </a:lnTo>
                  <a:lnTo>
                    <a:pt x="217805" y="136144"/>
                  </a:lnTo>
                  <a:lnTo>
                    <a:pt x="217284" y="136753"/>
                  </a:lnTo>
                  <a:lnTo>
                    <a:pt x="218655" y="134366"/>
                  </a:lnTo>
                  <a:lnTo>
                    <a:pt x="218313" y="135521"/>
                  </a:lnTo>
                  <a:lnTo>
                    <a:pt x="217805" y="136144"/>
                  </a:lnTo>
                  <a:lnTo>
                    <a:pt x="218694" y="135128"/>
                  </a:lnTo>
                  <a:lnTo>
                    <a:pt x="218694" y="134302"/>
                  </a:lnTo>
                  <a:lnTo>
                    <a:pt x="219456" y="132969"/>
                  </a:lnTo>
                  <a:lnTo>
                    <a:pt x="219354" y="134366"/>
                  </a:lnTo>
                  <a:lnTo>
                    <a:pt x="218694" y="135128"/>
                  </a:lnTo>
                  <a:lnTo>
                    <a:pt x="218694" y="135521"/>
                  </a:lnTo>
                  <a:lnTo>
                    <a:pt x="217551" y="136779"/>
                  </a:lnTo>
                  <a:lnTo>
                    <a:pt x="217297" y="138061"/>
                  </a:lnTo>
                  <a:lnTo>
                    <a:pt x="216916" y="138061"/>
                  </a:lnTo>
                  <a:lnTo>
                    <a:pt x="216535" y="139319"/>
                  </a:lnTo>
                  <a:lnTo>
                    <a:pt x="216535" y="138061"/>
                  </a:lnTo>
                  <a:lnTo>
                    <a:pt x="216154" y="139319"/>
                  </a:lnTo>
                  <a:lnTo>
                    <a:pt x="215773" y="139319"/>
                  </a:lnTo>
                  <a:lnTo>
                    <a:pt x="214566" y="140995"/>
                  </a:lnTo>
                  <a:lnTo>
                    <a:pt x="215011" y="141871"/>
                  </a:lnTo>
                  <a:lnTo>
                    <a:pt x="214376" y="141871"/>
                  </a:lnTo>
                  <a:lnTo>
                    <a:pt x="213614" y="143129"/>
                  </a:lnTo>
                  <a:lnTo>
                    <a:pt x="213233" y="143129"/>
                  </a:lnTo>
                  <a:lnTo>
                    <a:pt x="212852" y="144411"/>
                  </a:lnTo>
                  <a:lnTo>
                    <a:pt x="211709" y="145669"/>
                  </a:lnTo>
                  <a:lnTo>
                    <a:pt x="211074" y="146939"/>
                  </a:lnTo>
                  <a:lnTo>
                    <a:pt x="210693" y="146939"/>
                  </a:lnTo>
                  <a:lnTo>
                    <a:pt x="209931" y="148132"/>
                  </a:lnTo>
                  <a:lnTo>
                    <a:pt x="206629" y="153289"/>
                  </a:lnTo>
                  <a:lnTo>
                    <a:pt x="202184" y="158369"/>
                  </a:lnTo>
                  <a:lnTo>
                    <a:pt x="197866" y="163461"/>
                  </a:lnTo>
                  <a:lnTo>
                    <a:pt x="196723" y="164719"/>
                  </a:lnTo>
                  <a:lnTo>
                    <a:pt x="195326" y="165989"/>
                  </a:lnTo>
                  <a:lnTo>
                    <a:pt x="195707" y="165989"/>
                  </a:lnTo>
                  <a:lnTo>
                    <a:pt x="194564" y="167271"/>
                  </a:lnTo>
                  <a:lnTo>
                    <a:pt x="194119" y="167995"/>
                  </a:lnTo>
                  <a:lnTo>
                    <a:pt x="196723" y="165989"/>
                  </a:lnTo>
                  <a:lnTo>
                    <a:pt x="197688" y="164719"/>
                  </a:lnTo>
                  <a:lnTo>
                    <a:pt x="199644" y="162179"/>
                  </a:lnTo>
                  <a:lnTo>
                    <a:pt x="199390" y="162179"/>
                  </a:lnTo>
                  <a:lnTo>
                    <a:pt x="204800" y="155829"/>
                  </a:lnTo>
                  <a:lnTo>
                    <a:pt x="210464" y="149479"/>
                  </a:lnTo>
                  <a:lnTo>
                    <a:pt x="215887" y="141871"/>
                  </a:lnTo>
                  <a:lnTo>
                    <a:pt x="216674" y="140589"/>
                  </a:lnTo>
                  <a:lnTo>
                    <a:pt x="220599" y="134239"/>
                  </a:lnTo>
                  <a:lnTo>
                    <a:pt x="220980" y="132969"/>
                  </a:lnTo>
                  <a:lnTo>
                    <a:pt x="221234" y="132969"/>
                  </a:lnTo>
                  <a:lnTo>
                    <a:pt x="223139" y="129171"/>
                  </a:lnTo>
                  <a:lnTo>
                    <a:pt x="226060" y="122821"/>
                  </a:lnTo>
                  <a:lnTo>
                    <a:pt x="228219" y="120269"/>
                  </a:lnTo>
                  <a:lnTo>
                    <a:pt x="227838" y="119011"/>
                  </a:lnTo>
                  <a:lnTo>
                    <a:pt x="229743" y="116471"/>
                  </a:lnTo>
                  <a:lnTo>
                    <a:pt x="231521" y="111379"/>
                  </a:lnTo>
                  <a:lnTo>
                    <a:pt x="232371" y="107569"/>
                  </a:lnTo>
                  <a:lnTo>
                    <a:pt x="232448" y="107226"/>
                  </a:lnTo>
                  <a:lnTo>
                    <a:pt x="232664" y="106311"/>
                  </a:lnTo>
                  <a:lnTo>
                    <a:pt x="232664" y="106807"/>
                  </a:lnTo>
                  <a:lnTo>
                    <a:pt x="232918" y="106311"/>
                  </a:lnTo>
                  <a:lnTo>
                    <a:pt x="233299" y="102489"/>
                  </a:lnTo>
                  <a:lnTo>
                    <a:pt x="234442" y="101219"/>
                  </a:lnTo>
                  <a:lnTo>
                    <a:pt x="234061" y="101219"/>
                  </a:lnTo>
                  <a:lnTo>
                    <a:pt x="235191" y="97421"/>
                  </a:lnTo>
                  <a:lnTo>
                    <a:pt x="236093" y="94043"/>
                  </a:lnTo>
                  <a:lnTo>
                    <a:pt x="236093" y="92329"/>
                  </a:lnTo>
                  <a:lnTo>
                    <a:pt x="235966" y="91071"/>
                  </a:lnTo>
                  <a:lnTo>
                    <a:pt x="236220" y="89789"/>
                  </a:lnTo>
                  <a:lnTo>
                    <a:pt x="236220" y="88519"/>
                  </a:lnTo>
                  <a:lnTo>
                    <a:pt x="236410" y="87261"/>
                  </a:lnTo>
                  <a:lnTo>
                    <a:pt x="236601" y="85979"/>
                  </a:lnTo>
                  <a:lnTo>
                    <a:pt x="236982" y="82169"/>
                  </a:lnTo>
                  <a:lnTo>
                    <a:pt x="237070" y="87261"/>
                  </a:lnTo>
                  <a:lnTo>
                    <a:pt x="237363" y="91071"/>
                  </a:lnTo>
                  <a:lnTo>
                    <a:pt x="236588" y="93611"/>
                  </a:lnTo>
                  <a:lnTo>
                    <a:pt x="236982" y="93611"/>
                  </a:lnTo>
                  <a:lnTo>
                    <a:pt x="236207" y="97421"/>
                  </a:lnTo>
                  <a:lnTo>
                    <a:pt x="234823" y="99961"/>
                  </a:lnTo>
                  <a:lnTo>
                    <a:pt x="234442" y="103771"/>
                  </a:lnTo>
                  <a:lnTo>
                    <a:pt x="235585" y="99961"/>
                  </a:lnTo>
                  <a:lnTo>
                    <a:pt x="235966" y="99961"/>
                  </a:lnTo>
                  <a:lnTo>
                    <a:pt x="235966" y="101219"/>
                  </a:lnTo>
                  <a:lnTo>
                    <a:pt x="236220" y="99961"/>
                  </a:lnTo>
                  <a:lnTo>
                    <a:pt x="236601" y="98679"/>
                  </a:lnTo>
                  <a:lnTo>
                    <a:pt x="235966" y="98679"/>
                  </a:lnTo>
                  <a:lnTo>
                    <a:pt x="236588" y="97421"/>
                  </a:lnTo>
                  <a:lnTo>
                    <a:pt x="236601" y="96139"/>
                  </a:lnTo>
                  <a:lnTo>
                    <a:pt x="236855" y="97840"/>
                  </a:lnTo>
                  <a:lnTo>
                    <a:pt x="236969" y="97421"/>
                  </a:lnTo>
                  <a:lnTo>
                    <a:pt x="237172" y="96139"/>
                  </a:lnTo>
                  <a:lnTo>
                    <a:pt x="237363" y="94869"/>
                  </a:lnTo>
                  <a:lnTo>
                    <a:pt x="237744" y="96139"/>
                  </a:lnTo>
                  <a:lnTo>
                    <a:pt x="238125" y="94869"/>
                  </a:lnTo>
                  <a:lnTo>
                    <a:pt x="238125" y="96139"/>
                  </a:lnTo>
                  <a:lnTo>
                    <a:pt x="238506" y="94869"/>
                  </a:lnTo>
                  <a:lnTo>
                    <a:pt x="239090" y="94869"/>
                  </a:lnTo>
                  <a:lnTo>
                    <a:pt x="239179" y="93281"/>
                  </a:lnTo>
                  <a:lnTo>
                    <a:pt x="239522" y="91071"/>
                  </a:lnTo>
                  <a:lnTo>
                    <a:pt x="239522" y="92329"/>
                  </a:lnTo>
                  <a:lnTo>
                    <a:pt x="239229" y="94043"/>
                  </a:lnTo>
                  <a:lnTo>
                    <a:pt x="239141" y="94869"/>
                  </a:lnTo>
                  <a:lnTo>
                    <a:pt x="238887" y="96139"/>
                  </a:lnTo>
                  <a:lnTo>
                    <a:pt x="238506" y="96139"/>
                  </a:lnTo>
                  <a:lnTo>
                    <a:pt x="238506" y="97421"/>
                  </a:lnTo>
                  <a:lnTo>
                    <a:pt x="238467" y="98869"/>
                  </a:lnTo>
                  <a:lnTo>
                    <a:pt x="237744" y="102489"/>
                  </a:lnTo>
                  <a:lnTo>
                    <a:pt x="236982" y="103771"/>
                  </a:lnTo>
                  <a:lnTo>
                    <a:pt x="236220" y="106311"/>
                  </a:lnTo>
                  <a:lnTo>
                    <a:pt x="234696" y="110426"/>
                  </a:lnTo>
                  <a:lnTo>
                    <a:pt x="233299" y="113919"/>
                  </a:lnTo>
                  <a:lnTo>
                    <a:pt x="229527" y="124091"/>
                  </a:lnTo>
                  <a:lnTo>
                    <a:pt x="224548" y="134239"/>
                  </a:lnTo>
                  <a:lnTo>
                    <a:pt x="213233" y="152019"/>
                  </a:lnTo>
                  <a:lnTo>
                    <a:pt x="212090" y="153289"/>
                  </a:lnTo>
                  <a:lnTo>
                    <a:pt x="210693" y="155829"/>
                  </a:lnTo>
                  <a:lnTo>
                    <a:pt x="210312" y="156260"/>
                  </a:lnTo>
                  <a:lnTo>
                    <a:pt x="209931" y="157111"/>
                  </a:lnTo>
                  <a:lnTo>
                    <a:pt x="211074" y="155829"/>
                  </a:lnTo>
                  <a:lnTo>
                    <a:pt x="209931" y="158369"/>
                  </a:lnTo>
                  <a:lnTo>
                    <a:pt x="207772" y="160921"/>
                  </a:lnTo>
                  <a:lnTo>
                    <a:pt x="206629" y="162179"/>
                  </a:lnTo>
                  <a:lnTo>
                    <a:pt x="207010" y="162179"/>
                  </a:lnTo>
                  <a:lnTo>
                    <a:pt x="206629" y="163461"/>
                  </a:lnTo>
                  <a:lnTo>
                    <a:pt x="205867" y="163461"/>
                  </a:lnTo>
                  <a:lnTo>
                    <a:pt x="206248" y="164719"/>
                  </a:lnTo>
                  <a:lnTo>
                    <a:pt x="205613" y="164719"/>
                  </a:lnTo>
                  <a:lnTo>
                    <a:pt x="205232" y="165989"/>
                  </a:lnTo>
                  <a:lnTo>
                    <a:pt x="204851" y="165989"/>
                  </a:lnTo>
                  <a:lnTo>
                    <a:pt x="204089" y="165989"/>
                  </a:lnTo>
                  <a:lnTo>
                    <a:pt x="203708" y="165989"/>
                  </a:lnTo>
                  <a:lnTo>
                    <a:pt x="201930" y="168529"/>
                  </a:lnTo>
                  <a:lnTo>
                    <a:pt x="200406" y="171069"/>
                  </a:lnTo>
                  <a:lnTo>
                    <a:pt x="197485" y="173621"/>
                  </a:lnTo>
                  <a:lnTo>
                    <a:pt x="195707" y="176161"/>
                  </a:lnTo>
                  <a:lnTo>
                    <a:pt x="194945" y="176161"/>
                  </a:lnTo>
                  <a:lnTo>
                    <a:pt x="192024" y="179971"/>
                  </a:lnTo>
                  <a:lnTo>
                    <a:pt x="186182" y="183769"/>
                  </a:lnTo>
                  <a:lnTo>
                    <a:pt x="183261" y="187579"/>
                  </a:lnTo>
                  <a:lnTo>
                    <a:pt x="182499" y="187579"/>
                  </a:lnTo>
                  <a:lnTo>
                    <a:pt x="181737" y="188861"/>
                  </a:lnTo>
                  <a:lnTo>
                    <a:pt x="182880" y="188861"/>
                  </a:lnTo>
                  <a:lnTo>
                    <a:pt x="184658" y="186321"/>
                  </a:lnTo>
                  <a:lnTo>
                    <a:pt x="185420" y="186321"/>
                  </a:lnTo>
                  <a:lnTo>
                    <a:pt x="185420" y="187579"/>
                  </a:lnTo>
                  <a:lnTo>
                    <a:pt x="184023" y="187579"/>
                  </a:lnTo>
                  <a:lnTo>
                    <a:pt x="183527" y="189230"/>
                  </a:lnTo>
                  <a:lnTo>
                    <a:pt x="184277" y="188861"/>
                  </a:lnTo>
                  <a:lnTo>
                    <a:pt x="185039" y="188861"/>
                  </a:lnTo>
                  <a:lnTo>
                    <a:pt x="185039" y="190119"/>
                  </a:lnTo>
                  <a:lnTo>
                    <a:pt x="185420" y="190119"/>
                  </a:lnTo>
                  <a:lnTo>
                    <a:pt x="186182" y="188861"/>
                  </a:lnTo>
                  <a:lnTo>
                    <a:pt x="188379" y="186321"/>
                  </a:lnTo>
                  <a:lnTo>
                    <a:pt x="189484" y="185039"/>
                  </a:lnTo>
                  <a:lnTo>
                    <a:pt x="189865" y="186321"/>
                  </a:lnTo>
                  <a:lnTo>
                    <a:pt x="191236" y="185039"/>
                  </a:lnTo>
                  <a:lnTo>
                    <a:pt x="198120" y="178689"/>
                  </a:lnTo>
                  <a:lnTo>
                    <a:pt x="206222" y="169811"/>
                  </a:lnTo>
                  <a:lnTo>
                    <a:pt x="213741" y="162179"/>
                  </a:lnTo>
                  <a:lnTo>
                    <a:pt x="218363" y="155829"/>
                  </a:lnTo>
                  <a:lnTo>
                    <a:pt x="220218" y="153289"/>
                  </a:lnTo>
                  <a:lnTo>
                    <a:pt x="220599" y="153289"/>
                  </a:lnTo>
                  <a:lnTo>
                    <a:pt x="220980" y="152019"/>
                  </a:lnTo>
                  <a:lnTo>
                    <a:pt x="221615" y="152019"/>
                  </a:lnTo>
                  <a:lnTo>
                    <a:pt x="221996" y="150761"/>
                  </a:lnTo>
                  <a:lnTo>
                    <a:pt x="221996" y="152019"/>
                  </a:lnTo>
                  <a:lnTo>
                    <a:pt x="220599" y="153289"/>
                  </a:lnTo>
                  <a:lnTo>
                    <a:pt x="219837" y="154571"/>
                  </a:lnTo>
                  <a:lnTo>
                    <a:pt x="218694" y="155829"/>
                  </a:lnTo>
                  <a:lnTo>
                    <a:pt x="217551" y="158369"/>
                  </a:lnTo>
                  <a:lnTo>
                    <a:pt x="216535" y="158369"/>
                  </a:lnTo>
                  <a:lnTo>
                    <a:pt x="215011" y="160921"/>
                  </a:lnTo>
                  <a:lnTo>
                    <a:pt x="212471" y="164719"/>
                  </a:lnTo>
                  <a:lnTo>
                    <a:pt x="209931" y="167271"/>
                  </a:lnTo>
                  <a:lnTo>
                    <a:pt x="209550" y="168529"/>
                  </a:lnTo>
                  <a:lnTo>
                    <a:pt x="208153" y="169811"/>
                  </a:lnTo>
                  <a:lnTo>
                    <a:pt x="207010" y="171069"/>
                  </a:lnTo>
                  <a:lnTo>
                    <a:pt x="207772" y="171069"/>
                  </a:lnTo>
                  <a:lnTo>
                    <a:pt x="209931" y="168529"/>
                  </a:lnTo>
                  <a:lnTo>
                    <a:pt x="210312" y="167271"/>
                  </a:lnTo>
                  <a:lnTo>
                    <a:pt x="211074" y="167271"/>
                  </a:lnTo>
                  <a:lnTo>
                    <a:pt x="211709" y="165989"/>
                  </a:lnTo>
                  <a:lnTo>
                    <a:pt x="212852" y="164719"/>
                  </a:lnTo>
                  <a:lnTo>
                    <a:pt x="213614" y="164719"/>
                  </a:lnTo>
                  <a:lnTo>
                    <a:pt x="213995" y="163461"/>
                  </a:lnTo>
                  <a:lnTo>
                    <a:pt x="213995" y="164719"/>
                  </a:lnTo>
                  <a:lnTo>
                    <a:pt x="214376" y="163461"/>
                  </a:lnTo>
                  <a:lnTo>
                    <a:pt x="215773" y="162179"/>
                  </a:lnTo>
                  <a:lnTo>
                    <a:pt x="217297" y="160921"/>
                  </a:lnTo>
                  <a:lnTo>
                    <a:pt x="216916" y="160921"/>
                  </a:lnTo>
                  <a:lnTo>
                    <a:pt x="217297" y="159639"/>
                  </a:lnTo>
                  <a:lnTo>
                    <a:pt x="217932" y="158369"/>
                  </a:lnTo>
                  <a:lnTo>
                    <a:pt x="217551" y="159639"/>
                  </a:lnTo>
                  <a:lnTo>
                    <a:pt x="217932" y="159639"/>
                  </a:lnTo>
                  <a:lnTo>
                    <a:pt x="218313" y="158369"/>
                  </a:lnTo>
                  <a:lnTo>
                    <a:pt x="219075" y="158369"/>
                  </a:lnTo>
                  <a:lnTo>
                    <a:pt x="217932" y="159639"/>
                  </a:lnTo>
                  <a:lnTo>
                    <a:pt x="217487" y="161404"/>
                  </a:lnTo>
                  <a:lnTo>
                    <a:pt x="218313" y="159639"/>
                  </a:lnTo>
                  <a:lnTo>
                    <a:pt x="219075" y="159639"/>
                  </a:lnTo>
                  <a:lnTo>
                    <a:pt x="218313" y="160921"/>
                  </a:lnTo>
                  <a:lnTo>
                    <a:pt x="216535" y="163461"/>
                  </a:lnTo>
                  <a:lnTo>
                    <a:pt x="215011" y="164719"/>
                  </a:lnTo>
                  <a:lnTo>
                    <a:pt x="215773" y="164719"/>
                  </a:lnTo>
                  <a:lnTo>
                    <a:pt x="216535" y="164084"/>
                  </a:lnTo>
                  <a:lnTo>
                    <a:pt x="216916" y="163461"/>
                  </a:lnTo>
                  <a:lnTo>
                    <a:pt x="217297" y="163461"/>
                  </a:lnTo>
                  <a:lnTo>
                    <a:pt x="216535" y="164084"/>
                  </a:lnTo>
                  <a:lnTo>
                    <a:pt x="216154" y="164719"/>
                  </a:lnTo>
                  <a:lnTo>
                    <a:pt x="215773" y="164719"/>
                  </a:lnTo>
                  <a:lnTo>
                    <a:pt x="215392" y="165989"/>
                  </a:lnTo>
                  <a:lnTo>
                    <a:pt x="217297" y="165989"/>
                  </a:lnTo>
                  <a:lnTo>
                    <a:pt x="218732" y="163461"/>
                  </a:lnTo>
                  <a:lnTo>
                    <a:pt x="219456" y="162179"/>
                  </a:lnTo>
                  <a:lnTo>
                    <a:pt x="219837" y="160921"/>
                  </a:lnTo>
                  <a:lnTo>
                    <a:pt x="220218" y="160921"/>
                  </a:lnTo>
                  <a:lnTo>
                    <a:pt x="219837" y="162179"/>
                  </a:lnTo>
                  <a:lnTo>
                    <a:pt x="220980" y="160921"/>
                  </a:lnTo>
                  <a:lnTo>
                    <a:pt x="221996" y="158369"/>
                  </a:lnTo>
                  <a:lnTo>
                    <a:pt x="221386" y="159131"/>
                  </a:lnTo>
                  <a:lnTo>
                    <a:pt x="221234" y="159639"/>
                  </a:lnTo>
                  <a:lnTo>
                    <a:pt x="220980" y="159639"/>
                  </a:lnTo>
                  <a:lnTo>
                    <a:pt x="221386" y="159131"/>
                  </a:lnTo>
                  <a:lnTo>
                    <a:pt x="221615" y="158369"/>
                  </a:lnTo>
                  <a:lnTo>
                    <a:pt x="221996" y="158369"/>
                  </a:lnTo>
                  <a:lnTo>
                    <a:pt x="223139" y="157111"/>
                  </a:lnTo>
                  <a:lnTo>
                    <a:pt x="223520" y="155829"/>
                  </a:lnTo>
                  <a:lnTo>
                    <a:pt x="225679" y="154571"/>
                  </a:lnTo>
                  <a:lnTo>
                    <a:pt x="226695" y="152019"/>
                  </a:lnTo>
                  <a:lnTo>
                    <a:pt x="227330" y="150761"/>
                  </a:lnTo>
                  <a:lnTo>
                    <a:pt x="228650" y="148132"/>
                  </a:lnTo>
                  <a:lnTo>
                    <a:pt x="233680" y="140589"/>
                  </a:lnTo>
                  <a:lnTo>
                    <a:pt x="235585" y="136779"/>
                  </a:lnTo>
                  <a:lnTo>
                    <a:pt x="235966" y="136779"/>
                  </a:lnTo>
                  <a:lnTo>
                    <a:pt x="236220" y="134239"/>
                  </a:lnTo>
                  <a:lnTo>
                    <a:pt x="237363" y="132969"/>
                  </a:lnTo>
                  <a:lnTo>
                    <a:pt x="236982" y="134239"/>
                  </a:lnTo>
                  <a:lnTo>
                    <a:pt x="237617" y="132969"/>
                  </a:lnTo>
                  <a:lnTo>
                    <a:pt x="238887" y="130429"/>
                  </a:lnTo>
                  <a:lnTo>
                    <a:pt x="239903" y="127889"/>
                  </a:lnTo>
                  <a:lnTo>
                    <a:pt x="241795" y="124091"/>
                  </a:lnTo>
                  <a:lnTo>
                    <a:pt x="242062" y="125361"/>
                  </a:lnTo>
                  <a:lnTo>
                    <a:pt x="240665" y="126619"/>
                  </a:lnTo>
                  <a:lnTo>
                    <a:pt x="241427" y="126619"/>
                  </a:lnTo>
                  <a:lnTo>
                    <a:pt x="242811" y="124091"/>
                  </a:lnTo>
                  <a:lnTo>
                    <a:pt x="243205" y="121539"/>
                  </a:lnTo>
                  <a:lnTo>
                    <a:pt x="244348" y="119011"/>
                  </a:lnTo>
                  <a:lnTo>
                    <a:pt x="245110" y="116471"/>
                  </a:lnTo>
                  <a:lnTo>
                    <a:pt x="245110" y="117729"/>
                  </a:lnTo>
                  <a:lnTo>
                    <a:pt x="245364" y="116471"/>
                  </a:lnTo>
                  <a:lnTo>
                    <a:pt x="247269" y="110121"/>
                  </a:lnTo>
                  <a:lnTo>
                    <a:pt x="247269" y="111379"/>
                  </a:lnTo>
                  <a:lnTo>
                    <a:pt x="247650" y="110121"/>
                  </a:lnTo>
                  <a:lnTo>
                    <a:pt x="247650" y="108839"/>
                  </a:lnTo>
                  <a:lnTo>
                    <a:pt x="247904" y="107569"/>
                  </a:lnTo>
                  <a:lnTo>
                    <a:pt x="248285" y="105029"/>
                  </a:lnTo>
                  <a:lnTo>
                    <a:pt x="248666" y="103771"/>
                  </a:lnTo>
                  <a:lnTo>
                    <a:pt x="249047" y="105029"/>
                  </a:lnTo>
                  <a:lnTo>
                    <a:pt x="249428" y="103771"/>
                  </a:lnTo>
                  <a:lnTo>
                    <a:pt x="249047" y="103771"/>
                  </a:lnTo>
                  <a:lnTo>
                    <a:pt x="250190" y="98679"/>
                  </a:lnTo>
                  <a:lnTo>
                    <a:pt x="250571" y="98679"/>
                  </a:lnTo>
                  <a:lnTo>
                    <a:pt x="250939" y="97421"/>
                  </a:lnTo>
                  <a:lnTo>
                    <a:pt x="250571" y="96139"/>
                  </a:lnTo>
                  <a:lnTo>
                    <a:pt x="250875" y="94043"/>
                  </a:lnTo>
                  <a:lnTo>
                    <a:pt x="250952" y="92329"/>
                  </a:lnTo>
                  <a:lnTo>
                    <a:pt x="251333" y="92329"/>
                  </a:lnTo>
                  <a:lnTo>
                    <a:pt x="251333" y="93611"/>
                  </a:lnTo>
                  <a:lnTo>
                    <a:pt x="251587" y="92329"/>
                  </a:lnTo>
                  <a:lnTo>
                    <a:pt x="251269" y="91071"/>
                  </a:lnTo>
                  <a:lnTo>
                    <a:pt x="250952" y="89789"/>
                  </a:lnTo>
                  <a:lnTo>
                    <a:pt x="251587" y="88519"/>
                  </a:lnTo>
                  <a:lnTo>
                    <a:pt x="251587" y="87261"/>
                  </a:lnTo>
                  <a:lnTo>
                    <a:pt x="251333" y="87261"/>
                  </a:lnTo>
                  <a:lnTo>
                    <a:pt x="251968" y="85979"/>
                  </a:lnTo>
                  <a:lnTo>
                    <a:pt x="251968" y="84721"/>
                  </a:lnTo>
                  <a:lnTo>
                    <a:pt x="251587" y="84721"/>
                  </a:lnTo>
                  <a:lnTo>
                    <a:pt x="251587" y="82169"/>
                  </a:lnTo>
                  <a:lnTo>
                    <a:pt x="251968" y="84721"/>
                  </a:lnTo>
                  <a:lnTo>
                    <a:pt x="252222" y="82169"/>
                  </a:lnTo>
                  <a:lnTo>
                    <a:pt x="252349" y="80911"/>
                  </a:lnTo>
                  <a:lnTo>
                    <a:pt x="251968" y="80911"/>
                  </a:lnTo>
                  <a:lnTo>
                    <a:pt x="251968" y="79629"/>
                  </a:lnTo>
                  <a:lnTo>
                    <a:pt x="251587" y="78371"/>
                  </a:lnTo>
                  <a:lnTo>
                    <a:pt x="251968" y="77089"/>
                  </a:lnTo>
                  <a:lnTo>
                    <a:pt x="251764" y="75819"/>
                  </a:lnTo>
                  <a:lnTo>
                    <a:pt x="251587" y="74561"/>
                  </a:lnTo>
                  <a:lnTo>
                    <a:pt x="251333" y="70739"/>
                  </a:lnTo>
                  <a:lnTo>
                    <a:pt x="251968" y="70739"/>
                  </a:lnTo>
                  <a:lnTo>
                    <a:pt x="251333" y="68211"/>
                  </a:lnTo>
                  <a:lnTo>
                    <a:pt x="251587" y="68211"/>
                  </a:lnTo>
                  <a:lnTo>
                    <a:pt x="251460" y="67576"/>
                  </a:lnTo>
                  <a:lnTo>
                    <a:pt x="251447" y="67424"/>
                  </a:lnTo>
                  <a:lnTo>
                    <a:pt x="251650" y="68211"/>
                  </a:lnTo>
                  <a:lnTo>
                    <a:pt x="251968" y="68211"/>
                  </a:lnTo>
                  <a:lnTo>
                    <a:pt x="252349" y="69469"/>
                  </a:lnTo>
                  <a:lnTo>
                    <a:pt x="252730" y="69469"/>
                  </a:lnTo>
                  <a:lnTo>
                    <a:pt x="251587" y="65671"/>
                  </a:lnTo>
                  <a:lnTo>
                    <a:pt x="251333" y="65671"/>
                  </a:lnTo>
                  <a:lnTo>
                    <a:pt x="250266" y="63309"/>
                  </a:lnTo>
                  <a:lnTo>
                    <a:pt x="250317" y="62699"/>
                  </a:lnTo>
                  <a:lnTo>
                    <a:pt x="250571" y="61861"/>
                  </a:lnTo>
                  <a:lnTo>
                    <a:pt x="250952" y="63754"/>
                  </a:lnTo>
                  <a:lnTo>
                    <a:pt x="250952" y="63119"/>
                  </a:lnTo>
                  <a:lnTo>
                    <a:pt x="251333" y="64389"/>
                  </a:lnTo>
                  <a:lnTo>
                    <a:pt x="251587" y="65671"/>
                  </a:lnTo>
                  <a:lnTo>
                    <a:pt x="251968" y="64389"/>
                  </a:lnTo>
                  <a:lnTo>
                    <a:pt x="251688" y="63309"/>
                  </a:lnTo>
                  <a:lnTo>
                    <a:pt x="251587" y="63119"/>
                  </a:lnTo>
                  <a:lnTo>
                    <a:pt x="251333" y="61861"/>
                  </a:lnTo>
                  <a:lnTo>
                    <a:pt x="251688" y="63309"/>
                  </a:lnTo>
                  <a:lnTo>
                    <a:pt x="251968" y="63754"/>
                  </a:lnTo>
                  <a:lnTo>
                    <a:pt x="251853" y="62699"/>
                  </a:lnTo>
                  <a:lnTo>
                    <a:pt x="251650" y="61861"/>
                  </a:lnTo>
                  <a:lnTo>
                    <a:pt x="251333" y="60591"/>
                  </a:lnTo>
                  <a:lnTo>
                    <a:pt x="250850" y="59321"/>
                  </a:lnTo>
                  <a:lnTo>
                    <a:pt x="249897" y="56769"/>
                  </a:lnTo>
                  <a:lnTo>
                    <a:pt x="249809" y="56540"/>
                  </a:lnTo>
                  <a:lnTo>
                    <a:pt x="249809" y="58039"/>
                  </a:lnTo>
                  <a:lnTo>
                    <a:pt x="249809" y="59321"/>
                  </a:lnTo>
                  <a:lnTo>
                    <a:pt x="249618" y="58686"/>
                  </a:lnTo>
                  <a:lnTo>
                    <a:pt x="249428" y="59321"/>
                  </a:lnTo>
                  <a:lnTo>
                    <a:pt x="249047" y="58039"/>
                  </a:lnTo>
                  <a:lnTo>
                    <a:pt x="249428" y="58039"/>
                  </a:lnTo>
                  <a:lnTo>
                    <a:pt x="249047" y="56769"/>
                  </a:lnTo>
                  <a:lnTo>
                    <a:pt x="249809" y="58039"/>
                  </a:lnTo>
                  <a:lnTo>
                    <a:pt x="249809" y="56540"/>
                  </a:lnTo>
                  <a:lnTo>
                    <a:pt x="249428" y="55511"/>
                  </a:lnTo>
                  <a:lnTo>
                    <a:pt x="249047" y="54241"/>
                  </a:lnTo>
                  <a:lnTo>
                    <a:pt x="249047" y="52971"/>
                  </a:lnTo>
                  <a:lnTo>
                    <a:pt x="248666" y="52336"/>
                  </a:lnTo>
                  <a:lnTo>
                    <a:pt x="248666" y="52971"/>
                  </a:lnTo>
                  <a:lnTo>
                    <a:pt x="248285" y="51701"/>
                  </a:lnTo>
                  <a:lnTo>
                    <a:pt x="248666" y="52336"/>
                  </a:lnTo>
                  <a:lnTo>
                    <a:pt x="248666" y="51701"/>
                  </a:lnTo>
                  <a:lnTo>
                    <a:pt x="247650" y="50419"/>
                  </a:lnTo>
                  <a:lnTo>
                    <a:pt x="247269" y="49161"/>
                  </a:lnTo>
                  <a:lnTo>
                    <a:pt x="246888" y="48514"/>
                  </a:lnTo>
                  <a:lnTo>
                    <a:pt x="246888" y="49161"/>
                  </a:lnTo>
                  <a:lnTo>
                    <a:pt x="246253" y="47879"/>
                  </a:lnTo>
                  <a:lnTo>
                    <a:pt x="245745" y="47879"/>
                  </a:lnTo>
                  <a:lnTo>
                    <a:pt x="245237" y="47256"/>
                  </a:lnTo>
                  <a:lnTo>
                    <a:pt x="245364" y="47879"/>
                  </a:lnTo>
                  <a:lnTo>
                    <a:pt x="244729" y="46621"/>
                  </a:lnTo>
                  <a:lnTo>
                    <a:pt x="243967" y="45339"/>
                  </a:lnTo>
                  <a:lnTo>
                    <a:pt x="243586" y="44069"/>
                  </a:lnTo>
                  <a:lnTo>
                    <a:pt x="244043" y="44577"/>
                  </a:lnTo>
                  <a:lnTo>
                    <a:pt x="242824" y="41541"/>
                  </a:lnTo>
                  <a:lnTo>
                    <a:pt x="242824" y="44069"/>
                  </a:lnTo>
                  <a:lnTo>
                    <a:pt x="242062" y="42811"/>
                  </a:lnTo>
                  <a:lnTo>
                    <a:pt x="242062" y="41541"/>
                  </a:lnTo>
                  <a:lnTo>
                    <a:pt x="241427" y="40271"/>
                  </a:lnTo>
                  <a:lnTo>
                    <a:pt x="241808" y="41541"/>
                  </a:lnTo>
                  <a:lnTo>
                    <a:pt x="241427" y="41541"/>
                  </a:lnTo>
                  <a:lnTo>
                    <a:pt x="241046" y="40271"/>
                  </a:lnTo>
                  <a:lnTo>
                    <a:pt x="241427" y="40271"/>
                  </a:lnTo>
                  <a:lnTo>
                    <a:pt x="240792" y="39420"/>
                  </a:lnTo>
                  <a:lnTo>
                    <a:pt x="240284" y="38989"/>
                  </a:lnTo>
                  <a:lnTo>
                    <a:pt x="239141" y="37731"/>
                  </a:lnTo>
                  <a:lnTo>
                    <a:pt x="239522" y="37731"/>
                  </a:lnTo>
                  <a:lnTo>
                    <a:pt x="240792" y="39420"/>
                  </a:lnTo>
                  <a:lnTo>
                    <a:pt x="241808" y="40271"/>
                  </a:lnTo>
                  <a:lnTo>
                    <a:pt x="242062" y="41541"/>
                  </a:lnTo>
                  <a:lnTo>
                    <a:pt x="242824" y="44069"/>
                  </a:lnTo>
                  <a:lnTo>
                    <a:pt x="242824" y="41541"/>
                  </a:lnTo>
                  <a:lnTo>
                    <a:pt x="244348" y="44069"/>
                  </a:lnTo>
                  <a:lnTo>
                    <a:pt x="242138" y="40271"/>
                  </a:lnTo>
                  <a:lnTo>
                    <a:pt x="240665" y="37731"/>
                  </a:lnTo>
                  <a:lnTo>
                    <a:pt x="239433" y="36461"/>
                  </a:lnTo>
                  <a:lnTo>
                    <a:pt x="238201" y="35179"/>
                  </a:lnTo>
                  <a:lnTo>
                    <a:pt x="236982" y="33921"/>
                  </a:lnTo>
                  <a:lnTo>
                    <a:pt x="237363" y="33921"/>
                  </a:lnTo>
                  <a:lnTo>
                    <a:pt x="236524" y="33159"/>
                  </a:lnTo>
                  <a:lnTo>
                    <a:pt x="235966" y="32639"/>
                  </a:lnTo>
                  <a:lnTo>
                    <a:pt x="234061" y="30111"/>
                  </a:lnTo>
                  <a:lnTo>
                    <a:pt x="232918" y="28829"/>
                  </a:lnTo>
                  <a:lnTo>
                    <a:pt x="231902" y="27635"/>
                  </a:lnTo>
                  <a:lnTo>
                    <a:pt x="231902" y="28829"/>
                  </a:lnTo>
                  <a:lnTo>
                    <a:pt x="230378" y="26289"/>
                  </a:lnTo>
                  <a:lnTo>
                    <a:pt x="229997" y="26289"/>
                  </a:lnTo>
                  <a:lnTo>
                    <a:pt x="231521" y="28829"/>
                  </a:lnTo>
                  <a:lnTo>
                    <a:pt x="232664" y="30111"/>
                  </a:lnTo>
                  <a:lnTo>
                    <a:pt x="234061" y="31369"/>
                  </a:lnTo>
                  <a:lnTo>
                    <a:pt x="235204" y="32639"/>
                  </a:lnTo>
                  <a:lnTo>
                    <a:pt x="236982" y="35179"/>
                  </a:lnTo>
                  <a:lnTo>
                    <a:pt x="236982" y="77089"/>
                  </a:lnTo>
                  <a:lnTo>
                    <a:pt x="236601" y="77089"/>
                  </a:lnTo>
                  <a:lnTo>
                    <a:pt x="236220" y="75819"/>
                  </a:lnTo>
                  <a:lnTo>
                    <a:pt x="236601" y="75819"/>
                  </a:lnTo>
                  <a:lnTo>
                    <a:pt x="236982" y="77089"/>
                  </a:lnTo>
                  <a:lnTo>
                    <a:pt x="236982" y="35179"/>
                  </a:lnTo>
                  <a:lnTo>
                    <a:pt x="235966" y="33858"/>
                  </a:lnTo>
                  <a:lnTo>
                    <a:pt x="235966" y="78371"/>
                  </a:lnTo>
                  <a:lnTo>
                    <a:pt x="235585" y="79629"/>
                  </a:lnTo>
                  <a:lnTo>
                    <a:pt x="235508" y="82384"/>
                  </a:lnTo>
                  <a:lnTo>
                    <a:pt x="235204" y="83439"/>
                  </a:lnTo>
                  <a:lnTo>
                    <a:pt x="235585" y="84721"/>
                  </a:lnTo>
                  <a:lnTo>
                    <a:pt x="235204" y="87261"/>
                  </a:lnTo>
                  <a:lnTo>
                    <a:pt x="235204" y="85979"/>
                  </a:lnTo>
                  <a:lnTo>
                    <a:pt x="234823" y="85979"/>
                  </a:lnTo>
                  <a:lnTo>
                    <a:pt x="234823" y="88519"/>
                  </a:lnTo>
                  <a:lnTo>
                    <a:pt x="234442" y="87884"/>
                  </a:lnTo>
                  <a:lnTo>
                    <a:pt x="234442" y="88519"/>
                  </a:lnTo>
                  <a:lnTo>
                    <a:pt x="234442" y="89789"/>
                  </a:lnTo>
                  <a:lnTo>
                    <a:pt x="234823" y="89789"/>
                  </a:lnTo>
                  <a:lnTo>
                    <a:pt x="234442" y="91071"/>
                  </a:lnTo>
                  <a:lnTo>
                    <a:pt x="234823" y="92329"/>
                  </a:lnTo>
                  <a:lnTo>
                    <a:pt x="234442" y="92329"/>
                  </a:lnTo>
                  <a:lnTo>
                    <a:pt x="234442" y="96139"/>
                  </a:lnTo>
                  <a:lnTo>
                    <a:pt x="233299" y="98679"/>
                  </a:lnTo>
                  <a:lnTo>
                    <a:pt x="232664" y="101219"/>
                  </a:lnTo>
                  <a:lnTo>
                    <a:pt x="231889" y="103771"/>
                  </a:lnTo>
                  <a:lnTo>
                    <a:pt x="231521" y="105029"/>
                  </a:lnTo>
                  <a:lnTo>
                    <a:pt x="230759" y="110121"/>
                  </a:lnTo>
                  <a:lnTo>
                    <a:pt x="228981" y="112661"/>
                  </a:lnTo>
                  <a:lnTo>
                    <a:pt x="229362" y="112661"/>
                  </a:lnTo>
                  <a:lnTo>
                    <a:pt x="228981" y="113919"/>
                  </a:lnTo>
                  <a:lnTo>
                    <a:pt x="227457" y="116471"/>
                  </a:lnTo>
                  <a:lnTo>
                    <a:pt x="227076" y="117424"/>
                  </a:lnTo>
                  <a:lnTo>
                    <a:pt x="227076" y="117729"/>
                  </a:lnTo>
                  <a:lnTo>
                    <a:pt x="226060" y="120269"/>
                  </a:lnTo>
                  <a:lnTo>
                    <a:pt x="225298" y="122821"/>
                  </a:lnTo>
                  <a:lnTo>
                    <a:pt x="224142" y="124091"/>
                  </a:lnTo>
                  <a:lnTo>
                    <a:pt x="223139" y="126619"/>
                  </a:lnTo>
                  <a:lnTo>
                    <a:pt x="221996" y="130429"/>
                  </a:lnTo>
                  <a:lnTo>
                    <a:pt x="220599" y="131711"/>
                  </a:lnTo>
                  <a:lnTo>
                    <a:pt x="223139" y="125361"/>
                  </a:lnTo>
                  <a:lnTo>
                    <a:pt x="224142" y="124091"/>
                  </a:lnTo>
                  <a:lnTo>
                    <a:pt x="225298" y="121539"/>
                  </a:lnTo>
                  <a:lnTo>
                    <a:pt x="226060" y="120269"/>
                  </a:lnTo>
                  <a:lnTo>
                    <a:pt x="226441" y="119011"/>
                  </a:lnTo>
                  <a:lnTo>
                    <a:pt x="226949" y="117729"/>
                  </a:lnTo>
                  <a:lnTo>
                    <a:pt x="227076" y="116471"/>
                  </a:lnTo>
                  <a:lnTo>
                    <a:pt x="228219" y="113919"/>
                  </a:lnTo>
                  <a:lnTo>
                    <a:pt x="228714" y="112661"/>
                  </a:lnTo>
                  <a:lnTo>
                    <a:pt x="229743" y="110121"/>
                  </a:lnTo>
                  <a:lnTo>
                    <a:pt x="229997" y="106311"/>
                  </a:lnTo>
                  <a:lnTo>
                    <a:pt x="230759" y="106311"/>
                  </a:lnTo>
                  <a:lnTo>
                    <a:pt x="230759" y="105029"/>
                  </a:lnTo>
                  <a:lnTo>
                    <a:pt x="231140" y="103771"/>
                  </a:lnTo>
                  <a:lnTo>
                    <a:pt x="231889" y="103771"/>
                  </a:lnTo>
                  <a:lnTo>
                    <a:pt x="231521" y="102489"/>
                  </a:lnTo>
                  <a:lnTo>
                    <a:pt x="231902" y="102489"/>
                  </a:lnTo>
                  <a:lnTo>
                    <a:pt x="231902" y="101219"/>
                  </a:lnTo>
                  <a:lnTo>
                    <a:pt x="232664" y="99961"/>
                  </a:lnTo>
                  <a:lnTo>
                    <a:pt x="232664" y="98679"/>
                  </a:lnTo>
                  <a:lnTo>
                    <a:pt x="232664" y="98425"/>
                  </a:lnTo>
                  <a:lnTo>
                    <a:pt x="232283" y="99961"/>
                  </a:lnTo>
                  <a:lnTo>
                    <a:pt x="231952" y="98869"/>
                  </a:lnTo>
                  <a:lnTo>
                    <a:pt x="231902" y="97421"/>
                  </a:lnTo>
                  <a:lnTo>
                    <a:pt x="232651" y="95504"/>
                  </a:lnTo>
                  <a:lnTo>
                    <a:pt x="232664" y="93611"/>
                  </a:lnTo>
                  <a:lnTo>
                    <a:pt x="232803" y="93306"/>
                  </a:lnTo>
                  <a:lnTo>
                    <a:pt x="232664" y="91071"/>
                  </a:lnTo>
                  <a:lnTo>
                    <a:pt x="233680" y="88519"/>
                  </a:lnTo>
                  <a:lnTo>
                    <a:pt x="233680" y="87261"/>
                  </a:lnTo>
                  <a:lnTo>
                    <a:pt x="233299" y="88519"/>
                  </a:lnTo>
                  <a:lnTo>
                    <a:pt x="233299" y="85979"/>
                  </a:lnTo>
                  <a:lnTo>
                    <a:pt x="234061" y="85979"/>
                  </a:lnTo>
                  <a:lnTo>
                    <a:pt x="234061" y="87261"/>
                  </a:lnTo>
                  <a:lnTo>
                    <a:pt x="234442" y="87884"/>
                  </a:lnTo>
                  <a:lnTo>
                    <a:pt x="234442" y="85979"/>
                  </a:lnTo>
                  <a:lnTo>
                    <a:pt x="234061" y="84721"/>
                  </a:lnTo>
                  <a:lnTo>
                    <a:pt x="233680" y="84721"/>
                  </a:lnTo>
                  <a:lnTo>
                    <a:pt x="233680" y="83439"/>
                  </a:lnTo>
                  <a:lnTo>
                    <a:pt x="233680" y="82169"/>
                  </a:lnTo>
                  <a:lnTo>
                    <a:pt x="234061" y="83439"/>
                  </a:lnTo>
                  <a:lnTo>
                    <a:pt x="234061" y="82169"/>
                  </a:lnTo>
                  <a:lnTo>
                    <a:pt x="234442" y="82169"/>
                  </a:lnTo>
                  <a:lnTo>
                    <a:pt x="234061" y="80911"/>
                  </a:lnTo>
                  <a:lnTo>
                    <a:pt x="234061" y="79629"/>
                  </a:lnTo>
                  <a:lnTo>
                    <a:pt x="233680" y="79629"/>
                  </a:lnTo>
                  <a:lnTo>
                    <a:pt x="233680" y="80911"/>
                  </a:lnTo>
                  <a:lnTo>
                    <a:pt x="233299" y="80911"/>
                  </a:lnTo>
                  <a:lnTo>
                    <a:pt x="233680" y="79629"/>
                  </a:lnTo>
                  <a:lnTo>
                    <a:pt x="234061" y="78371"/>
                  </a:lnTo>
                  <a:lnTo>
                    <a:pt x="234061" y="77089"/>
                  </a:lnTo>
                  <a:lnTo>
                    <a:pt x="233680" y="77089"/>
                  </a:lnTo>
                  <a:lnTo>
                    <a:pt x="233299" y="75819"/>
                  </a:lnTo>
                  <a:lnTo>
                    <a:pt x="233680" y="75819"/>
                  </a:lnTo>
                  <a:lnTo>
                    <a:pt x="233680" y="74561"/>
                  </a:lnTo>
                  <a:lnTo>
                    <a:pt x="233032" y="72440"/>
                  </a:lnTo>
                  <a:lnTo>
                    <a:pt x="232918" y="70739"/>
                  </a:lnTo>
                  <a:lnTo>
                    <a:pt x="232664" y="70739"/>
                  </a:lnTo>
                  <a:lnTo>
                    <a:pt x="232664" y="69469"/>
                  </a:lnTo>
                  <a:lnTo>
                    <a:pt x="232918" y="69469"/>
                  </a:lnTo>
                  <a:lnTo>
                    <a:pt x="232918" y="68211"/>
                  </a:lnTo>
                  <a:lnTo>
                    <a:pt x="232283" y="68211"/>
                  </a:lnTo>
                  <a:lnTo>
                    <a:pt x="231673" y="65671"/>
                  </a:lnTo>
                  <a:lnTo>
                    <a:pt x="230759" y="61861"/>
                  </a:lnTo>
                  <a:lnTo>
                    <a:pt x="230378" y="61861"/>
                  </a:lnTo>
                  <a:lnTo>
                    <a:pt x="229997" y="60591"/>
                  </a:lnTo>
                  <a:lnTo>
                    <a:pt x="229743" y="59321"/>
                  </a:lnTo>
                  <a:lnTo>
                    <a:pt x="229362" y="58039"/>
                  </a:lnTo>
                  <a:lnTo>
                    <a:pt x="228600" y="56769"/>
                  </a:lnTo>
                  <a:lnTo>
                    <a:pt x="228981" y="58039"/>
                  </a:lnTo>
                  <a:lnTo>
                    <a:pt x="228600" y="58039"/>
                  </a:lnTo>
                  <a:lnTo>
                    <a:pt x="228600" y="56769"/>
                  </a:lnTo>
                  <a:lnTo>
                    <a:pt x="228600" y="55511"/>
                  </a:lnTo>
                  <a:lnTo>
                    <a:pt x="227838" y="54241"/>
                  </a:lnTo>
                  <a:lnTo>
                    <a:pt x="228219" y="55511"/>
                  </a:lnTo>
                  <a:lnTo>
                    <a:pt x="227457" y="55511"/>
                  </a:lnTo>
                  <a:lnTo>
                    <a:pt x="226695" y="52971"/>
                  </a:lnTo>
                  <a:lnTo>
                    <a:pt x="226441" y="51701"/>
                  </a:lnTo>
                  <a:lnTo>
                    <a:pt x="226060" y="51168"/>
                  </a:lnTo>
                  <a:lnTo>
                    <a:pt x="226060" y="51701"/>
                  </a:lnTo>
                  <a:lnTo>
                    <a:pt x="225679" y="51701"/>
                  </a:lnTo>
                  <a:lnTo>
                    <a:pt x="224917" y="50419"/>
                  </a:lnTo>
                  <a:lnTo>
                    <a:pt x="225298" y="50419"/>
                  </a:lnTo>
                  <a:lnTo>
                    <a:pt x="226060" y="51701"/>
                  </a:lnTo>
                  <a:lnTo>
                    <a:pt x="226060" y="51168"/>
                  </a:lnTo>
                  <a:lnTo>
                    <a:pt x="225539" y="50419"/>
                  </a:lnTo>
                  <a:lnTo>
                    <a:pt x="223774" y="47879"/>
                  </a:lnTo>
                  <a:lnTo>
                    <a:pt x="222377" y="46621"/>
                  </a:lnTo>
                  <a:lnTo>
                    <a:pt x="220218" y="42811"/>
                  </a:lnTo>
                  <a:lnTo>
                    <a:pt x="221272" y="44145"/>
                  </a:lnTo>
                  <a:lnTo>
                    <a:pt x="221996" y="45339"/>
                  </a:lnTo>
                  <a:lnTo>
                    <a:pt x="222758" y="45339"/>
                  </a:lnTo>
                  <a:lnTo>
                    <a:pt x="221310" y="43700"/>
                  </a:lnTo>
                  <a:lnTo>
                    <a:pt x="220599" y="42811"/>
                  </a:lnTo>
                  <a:lnTo>
                    <a:pt x="219456" y="41541"/>
                  </a:lnTo>
                  <a:lnTo>
                    <a:pt x="219456" y="83439"/>
                  </a:lnTo>
                  <a:lnTo>
                    <a:pt x="219075" y="84721"/>
                  </a:lnTo>
                  <a:lnTo>
                    <a:pt x="219075" y="83439"/>
                  </a:lnTo>
                  <a:lnTo>
                    <a:pt x="219456" y="83439"/>
                  </a:lnTo>
                  <a:lnTo>
                    <a:pt x="219456" y="41541"/>
                  </a:lnTo>
                  <a:lnTo>
                    <a:pt x="218694" y="41541"/>
                  </a:lnTo>
                  <a:lnTo>
                    <a:pt x="217297" y="40271"/>
                  </a:lnTo>
                  <a:lnTo>
                    <a:pt x="218313" y="40271"/>
                  </a:lnTo>
                  <a:lnTo>
                    <a:pt x="219456" y="41541"/>
                  </a:lnTo>
                  <a:lnTo>
                    <a:pt x="220218" y="41541"/>
                  </a:lnTo>
                  <a:lnTo>
                    <a:pt x="220980" y="42811"/>
                  </a:lnTo>
                  <a:lnTo>
                    <a:pt x="221957" y="43383"/>
                  </a:lnTo>
                  <a:lnTo>
                    <a:pt x="221615" y="42811"/>
                  </a:lnTo>
                  <a:lnTo>
                    <a:pt x="222935" y="43954"/>
                  </a:lnTo>
                  <a:lnTo>
                    <a:pt x="223139" y="44069"/>
                  </a:lnTo>
                  <a:lnTo>
                    <a:pt x="224536" y="45339"/>
                  </a:lnTo>
                  <a:lnTo>
                    <a:pt x="227076" y="50419"/>
                  </a:lnTo>
                  <a:lnTo>
                    <a:pt x="228600" y="51701"/>
                  </a:lnTo>
                  <a:lnTo>
                    <a:pt x="227457" y="49161"/>
                  </a:lnTo>
                  <a:lnTo>
                    <a:pt x="227076" y="49161"/>
                  </a:lnTo>
                  <a:lnTo>
                    <a:pt x="227076" y="47879"/>
                  </a:lnTo>
                  <a:lnTo>
                    <a:pt x="228600" y="50419"/>
                  </a:lnTo>
                  <a:lnTo>
                    <a:pt x="228981" y="51701"/>
                  </a:lnTo>
                  <a:lnTo>
                    <a:pt x="228600" y="51701"/>
                  </a:lnTo>
                  <a:lnTo>
                    <a:pt x="229362" y="52971"/>
                  </a:lnTo>
                  <a:lnTo>
                    <a:pt x="229997" y="54241"/>
                  </a:lnTo>
                  <a:lnTo>
                    <a:pt x="229743" y="54241"/>
                  </a:lnTo>
                  <a:lnTo>
                    <a:pt x="228600" y="52971"/>
                  </a:lnTo>
                  <a:lnTo>
                    <a:pt x="228981" y="54241"/>
                  </a:lnTo>
                  <a:lnTo>
                    <a:pt x="229362" y="54241"/>
                  </a:lnTo>
                  <a:lnTo>
                    <a:pt x="230225" y="56413"/>
                  </a:lnTo>
                  <a:lnTo>
                    <a:pt x="228854" y="54991"/>
                  </a:lnTo>
                  <a:lnTo>
                    <a:pt x="232283" y="60261"/>
                  </a:lnTo>
                  <a:lnTo>
                    <a:pt x="233184" y="62801"/>
                  </a:lnTo>
                  <a:lnTo>
                    <a:pt x="233299" y="64389"/>
                  </a:lnTo>
                  <a:lnTo>
                    <a:pt x="234442" y="68211"/>
                  </a:lnTo>
                  <a:lnTo>
                    <a:pt x="234442" y="69469"/>
                  </a:lnTo>
                  <a:lnTo>
                    <a:pt x="234823" y="70739"/>
                  </a:lnTo>
                  <a:lnTo>
                    <a:pt x="234950" y="72440"/>
                  </a:lnTo>
                  <a:lnTo>
                    <a:pt x="235204" y="73279"/>
                  </a:lnTo>
                  <a:lnTo>
                    <a:pt x="235280" y="76123"/>
                  </a:lnTo>
                  <a:lnTo>
                    <a:pt x="235585" y="77089"/>
                  </a:lnTo>
                  <a:lnTo>
                    <a:pt x="235585" y="78371"/>
                  </a:lnTo>
                  <a:lnTo>
                    <a:pt x="235966" y="78371"/>
                  </a:lnTo>
                  <a:lnTo>
                    <a:pt x="235966" y="33858"/>
                  </a:lnTo>
                  <a:lnTo>
                    <a:pt x="234061" y="31369"/>
                  </a:lnTo>
                  <a:lnTo>
                    <a:pt x="232283" y="30111"/>
                  </a:lnTo>
                  <a:lnTo>
                    <a:pt x="231178" y="28829"/>
                  </a:lnTo>
                  <a:lnTo>
                    <a:pt x="228981" y="26289"/>
                  </a:lnTo>
                  <a:lnTo>
                    <a:pt x="229997" y="26289"/>
                  </a:lnTo>
                  <a:lnTo>
                    <a:pt x="228523" y="25019"/>
                  </a:lnTo>
                  <a:lnTo>
                    <a:pt x="227076" y="23761"/>
                  </a:lnTo>
                  <a:lnTo>
                    <a:pt x="226695" y="23761"/>
                  </a:lnTo>
                  <a:lnTo>
                    <a:pt x="226441" y="23253"/>
                  </a:lnTo>
                  <a:lnTo>
                    <a:pt x="226441" y="23761"/>
                  </a:lnTo>
                  <a:lnTo>
                    <a:pt x="226060" y="23761"/>
                  </a:lnTo>
                  <a:lnTo>
                    <a:pt x="225488" y="23114"/>
                  </a:lnTo>
                  <a:lnTo>
                    <a:pt x="224536" y="22479"/>
                  </a:lnTo>
                  <a:lnTo>
                    <a:pt x="224155" y="22479"/>
                  </a:lnTo>
                  <a:lnTo>
                    <a:pt x="224155" y="21221"/>
                  </a:lnTo>
                  <a:lnTo>
                    <a:pt x="224536" y="22479"/>
                  </a:lnTo>
                  <a:lnTo>
                    <a:pt x="224917" y="22479"/>
                  </a:lnTo>
                  <a:lnTo>
                    <a:pt x="225488" y="23114"/>
                  </a:lnTo>
                  <a:lnTo>
                    <a:pt x="226441" y="23761"/>
                  </a:lnTo>
                  <a:lnTo>
                    <a:pt x="226441" y="23253"/>
                  </a:lnTo>
                  <a:lnTo>
                    <a:pt x="226377" y="23114"/>
                  </a:lnTo>
                  <a:lnTo>
                    <a:pt x="225679" y="22479"/>
                  </a:lnTo>
                  <a:lnTo>
                    <a:pt x="226263" y="22910"/>
                  </a:lnTo>
                  <a:lnTo>
                    <a:pt x="226060" y="22479"/>
                  </a:lnTo>
                  <a:lnTo>
                    <a:pt x="223139" y="19939"/>
                  </a:lnTo>
                  <a:lnTo>
                    <a:pt x="222377" y="19939"/>
                  </a:lnTo>
                  <a:lnTo>
                    <a:pt x="223139" y="21221"/>
                  </a:lnTo>
                  <a:lnTo>
                    <a:pt x="222377" y="21221"/>
                  </a:lnTo>
                  <a:lnTo>
                    <a:pt x="222377" y="19939"/>
                  </a:lnTo>
                  <a:lnTo>
                    <a:pt x="221615" y="18669"/>
                  </a:lnTo>
                  <a:lnTo>
                    <a:pt x="221234" y="18669"/>
                  </a:lnTo>
                  <a:lnTo>
                    <a:pt x="220980" y="18669"/>
                  </a:lnTo>
                  <a:lnTo>
                    <a:pt x="219075" y="17411"/>
                  </a:lnTo>
                  <a:lnTo>
                    <a:pt x="218694" y="17411"/>
                  </a:lnTo>
                  <a:lnTo>
                    <a:pt x="217932" y="16129"/>
                  </a:lnTo>
                  <a:lnTo>
                    <a:pt x="219075" y="16129"/>
                  </a:lnTo>
                  <a:lnTo>
                    <a:pt x="220599" y="17411"/>
                  </a:lnTo>
                  <a:lnTo>
                    <a:pt x="223139" y="18669"/>
                  </a:lnTo>
                  <a:lnTo>
                    <a:pt x="223774" y="19939"/>
                  </a:lnTo>
                  <a:lnTo>
                    <a:pt x="224155" y="19939"/>
                  </a:lnTo>
                  <a:lnTo>
                    <a:pt x="226060" y="22479"/>
                  </a:lnTo>
                  <a:lnTo>
                    <a:pt x="228600" y="22479"/>
                  </a:lnTo>
                  <a:lnTo>
                    <a:pt x="229743" y="23761"/>
                  </a:lnTo>
                  <a:lnTo>
                    <a:pt x="229997" y="23761"/>
                  </a:lnTo>
                  <a:lnTo>
                    <a:pt x="231140" y="25019"/>
                  </a:lnTo>
                  <a:lnTo>
                    <a:pt x="231521" y="25019"/>
                  </a:lnTo>
                  <a:lnTo>
                    <a:pt x="232371" y="25984"/>
                  </a:lnTo>
                  <a:lnTo>
                    <a:pt x="232918" y="26289"/>
                  </a:lnTo>
                  <a:lnTo>
                    <a:pt x="233299" y="27571"/>
                  </a:lnTo>
                  <a:lnTo>
                    <a:pt x="233680" y="27571"/>
                  </a:lnTo>
                  <a:lnTo>
                    <a:pt x="233680" y="27876"/>
                  </a:lnTo>
                  <a:lnTo>
                    <a:pt x="234823" y="28829"/>
                  </a:lnTo>
                  <a:lnTo>
                    <a:pt x="234061" y="28829"/>
                  </a:lnTo>
                  <a:lnTo>
                    <a:pt x="235585" y="30111"/>
                  </a:lnTo>
                  <a:lnTo>
                    <a:pt x="235966" y="30111"/>
                  </a:lnTo>
                  <a:lnTo>
                    <a:pt x="236601" y="31369"/>
                  </a:lnTo>
                  <a:lnTo>
                    <a:pt x="238887" y="33921"/>
                  </a:lnTo>
                  <a:lnTo>
                    <a:pt x="239141" y="33921"/>
                  </a:lnTo>
                  <a:lnTo>
                    <a:pt x="245364" y="42811"/>
                  </a:lnTo>
                  <a:lnTo>
                    <a:pt x="247916" y="49187"/>
                  </a:lnTo>
                  <a:lnTo>
                    <a:pt x="248666" y="50419"/>
                  </a:lnTo>
                  <a:lnTo>
                    <a:pt x="249809" y="54241"/>
                  </a:lnTo>
                  <a:lnTo>
                    <a:pt x="250571" y="55511"/>
                  </a:lnTo>
                  <a:lnTo>
                    <a:pt x="250952" y="58039"/>
                  </a:lnTo>
                  <a:lnTo>
                    <a:pt x="251968" y="60591"/>
                  </a:lnTo>
                  <a:lnTo>
                    <a:pt x="252234" y="64211"/>
                  </a:lnTo>
                  <a:lnTo>
                    <a:pt x="251968" y="63754"/>
                  </a:lnTo>
                  <a:lnTo>
                    <a:pt x="251968" y="64389"/>
                  </a:lnTo>
                  <a:lnTo>
                    <a:pt x="252349" y="65671"/>
                  </a:lnTo>
                  <a:lnTo>
                    <a:pt x="253111" y="65671"/>
                  </a:lnTo>
                  <a:lnTo>
                    <a:pt x="252349" y="63119"/>
                  </a:lnTo>
                  <a:lnTo>
                    <a:pt x="252730" y="63119"/>
                  </a:lnTo>
                  <a:lnTo>
                    <a:pt x="252730" y="64389"/>
                  </a:lnTo>
                  <a:lnTo>
                    <a:pt x="253492" y="65671"/>
                  </a:lnTo>
                  <a:lnTo>
                    <a:pt x="253111" y="65671"/>
                  </a:lnTo>
                  <a:lnTo>
                    <a:pt x="254393" y="71539"/>
                  </a:lnTo>
                  <a:lnTo>
                    <a:pt x="254508" y="83439"/>
                  </a:lnTo>
                  <a:lnTo>
                    <a:pt x="254508" y="84721"/>
                  </a:lnTo>
                  <a:lnTo>
                    <a:pt x="254889" y="82169"/>
                  </a:lnTo>
                  <a:lnTo>
                    <a:pt x="255270" y="82169"/>
                  </a:lnTo>
                  <a:lnTo>
                    <a:pt x="254508" y="84721"/>
                  </a:lnTo>
                  <a:lnTo>
                    <a:pt x="254508" y="88519"/>
                  </a:lnTo>
                  <a:lnTo>
                    <a:pt x="254127" y="89789"/>
                  </a:lnTo>
                  <a:lnTo>
                    <a:pt x="254127" y="92329"/>
                  </a:lnTo>
                  <a:lnTo>
                    <a:pt x="253873" y="93611"/>
                  </a:lnTo>
                  <a:lnTo>
                    <a:pt x="254127" y="93611"/>
                  </a:lnTo>
                  <a:lnTo>
                    <a:pt x="254127" y="94869"/>
                  </a:lnTo>
                  <a:lnTo>
                    <a:pt x="254127" y="96139"/>
                  </a:lnTo>
                  <a:lnTo>
                    <a:pt x="253492" y="97421"/>
                  </a:lnTo>
                  <a:lnTo>
                    <a:pt x="252349" y="105029"/>
                  </a:lnTo>
                  <a:lnTo>
                    <a:pt x="251587" y="105029"/>
                  </a:lnTo>
                  <a:lnTo>
                    <a:pt x="251485" y="106514"/>
                  </a:lnTo>
                  <a:lnTo>
                    <a:pt x="250952" y="107569"/>
                  </a:lnTo>
                  <a:lnTo>
                    <a:pt x="251231" y="107569"/>
                  </a:lnTo>
                  <a:lnTo>
                    <a:pt x="251472" y="106718"/>
                  </a:lnTo>
                  <a:lnTo>
                    <a:pt x="251460" y="106934"/>
                  </a:lnTo>
                  <a:lnTo>
                    <a:pt x="251333" y="107569"/>
                  </a:lnTo>
                  <a:lnTo>
                    <a:pt x="250952" y="108559"/>
                  </a:lnTo>
                  <a:lnTo>
                    <a:pt x="250952" y="110121"/>
                  </a:lnTo>
                  <a:lnTo>
                    <a:pt x="250583" y="111899"/>
                  </a:lnTo>
                  <a:lnTo>
                    <a:pt x="250177" y="112052"/>
                  </a:lnTo>
                  <a:lnTo>
                    <a:pt x="250571" y="110121"/>
                  </a:lnTo>
                  <a:lnTo>
                    <a:pt x="250952" y="110121"/>
                  </a:lnTo>
                  <a:lnTo>
                    <a:pt x="250952" y="108559"/>
                  </a:lnTo>
                  <a:lnTo>
                    <a:pt x="249936" y="112141"/>
                  </a:lnTo>
                  <a:lnTo>
                    <a:pt x="249682" y="113080"/>
                  </a:lnTo>
                  <a:lnTo>
                    <a:pt x="249428" y="113919"/>
                  </a:lnTo>
                  <a:lnTo>
                    <a:pt x="249809" y="113919"/>
                  </a:lnTo>
                  <a:lnTo>
                    <a:pt x="249936" y="113284"/>
                  </a:lnTo>
                  <a:lnTo>
                    <a:pt x="250380" y="112953"/>
                  </a:lnTo>
                  <a:lnTo>
                    <a:pt x="250190" y="113919"/>
                  </a:lnTo>
                  <a:lnTo>
                    <a:pt x="249186" y="116154"/>
                  </a:lnTo>
                  <a:lnTo>
                    <a:pt x="247142" y="117729"/>
                  </a:lnTo>
                  <a:lnTo>
                    <a:pt x="247142" y="118872"/>
                  </a:lnTo>
                  <a:lnTo>
                    <a:pt x="248119" y="118478"/>
                  </a:lnTo>
                  <a:lnTo>
                    <a:pt x="246875" y="124091"/>
                  </a:lnTo>
                  <a:lnTo>
                    <a:pt x="243205" y="130429"/>
                  </a:lnTo>
                  <a:lnTo>
                    <a:pt x="241046" y="135521"/>
                  </a:lnTo>
                  <a:lnTo>
                    <a:pt x="240665" y="136779"/>
                  </a:lnTo>
                  <a:lnTo>
                    <a:pt x="239903" y="138061"/>
                  </a:lnTo>
                  <a:lnTo>
                    <a:pt x="239522" y="139319"/>
                  </a:lnTo>
                  <a:lnTo>
                    <a:pt x="239522" y="138874"/>
                  </a:lnTo>
                  <a:lnTo>
                    <a:pt x="238175" y="141770"/>
                  </a:lnTo>
                  <a:lnTo>
                    <a:pt x="237998" y="141859"/>
                  </a:lnTo>
                  <a:lnTo>
                    <a:pt x="238125" y="141859"/>
                  </a:lnTo>
                  <a:lnTo>
                    <a:pt x="236601" y="143129"/>
                  </a:lnTo>
                  <a:lnTo>
                    <a:pt x="236283" y="144411"/>
                  </a:lnTo>
                  <a:lnTo>
                    <a:pt x="236982" y="144411"/>
                  </a:lnTo>
                  <a:lnTo>
                    <a:pt x="235966" y="146939"/>
                  </a:lnTo>
                  <a:lnTo>
                    <a:pt x="235204" y="148221"/>
                  </a:lnTo>
                  <a:lnTo>
                    <a:pt x="235331" y="148221"/>
                  </a:lnTo>
                  <a:lnTo>
                    <a:pt x="234950" y="148844"/>
                  </a:lnTo>
                  <a:lnTo>
                    <a:pt x="234950" y="148336"/>
                  </a:lnTo>
                  <a:lnTo>
                    <a:pt x="232791" y="149225"/>
                  </a:lnTo>
                  <a:lnTo>
                    <a:pt x="231051" y="152603"/>
                  </a:lnTo>
                  <a:lnTo>
                    <a:pt x="230124" y="153289"/>
                  </a:lnTo>
                  <a:lnTo>
                    <a:pt x="228600" y="155575"/>
                  </a:lnTo>
                  <a:lnTo>
                    <a:pt x="229362" y="155575"/>
                  </a:lnTo>
                  <a:lnTo>
                    <a:pt x="230124" y="155575"/>
                  </a:lnTo>
                  <a:lnTo>
                    <a:pt x="230124" y="154432"/>
                  </a:lnTo>
                  <a:lnTo>
                    <a:pt x="231648" y="153289"/>
                  </a:lnTo>
                  <a:lnTo>
                    <a:pt x="232156" y="152527"/>
                  </a:lnTo>
                  <a:lnTo>
                    <a:pt x="231813" y="152285"/>
                  </a:lnTo>
                  <a:lnTo>
                    <a:pt x="231940" y="152146"/>
                  </a:lnTo>
                  <a:lnTo>
                    <a:pt x="232410" y="152146"/>
                  </a:lnTo>
                  <a:lnTo>
                    <a:pt x="233172" y="151003"/>
                  </a:lnTo>
                  <a:lnTo>
                    <a:pt x="232943" y="151180"/>
                  </a:lnTo>
                  <a:lnTo>
                    <a:pt x="235331" y="148844"/>
                  </a:lnTo>
                  <a:lnTo>
                    <a:pt x="236347" y="147828"/>
                  </a:lnTo>
                  <a:lnTo>
                    <a:pt x="235775" y="147828"/>
                  </a:lnTo>
                  <a:lnTo>
                    <a:pt x="236220" y="146939"/>
                  </a:lnTo>
                  <a:lnTo>
                    <a:pt x="237363" y="144411"/>
                  </a:lnTo>
                  <a:lnTo>
                    <a:pt x="237744" y="143776"/>
                  </a:lnTo>
                  <a:lnTo>
                    <a:pt x="237744" y="146431"/>
                  </a:lnTo>
                  <a:lnTo>
                    <a:pt x="239496" y="145669"/>
                  </a:lnTo>
                  <a:lnTo>
                    <a:pt x="240792" y="146304"/>
                  </a:lnTo>
                  <a:lnTo>
                    <a:pt x="240792" y="145097"/>
                  </a:lnTo>
                  <a:lnTo>
                    <a:pt x="240919" y="145034"/>
                  </a:lnTo>
                  <a:lnTo>
                    <a:pt x="240792" y="144945"/>
                  </a:lnTo>
                  <a:lnTo>
                    <a:pt x="240792" y="144145"/>
                  </a:lnTo>
                  <a:lnTo>
                    <a:pt x="241046" y="143891"/>
                  </a:lnTo>
                  <a:lnTo>
                    <a:pt x="240792" y="144081"/>
                  </a:lnTo>
                  <a:lnTo>
                    <a:pt x="240792" y="143256"/>
                  </a:lnTo>
                  <a:lnTo>
                    <a:pt x="239572" y="143979"/>
                  </a:lnTo>
                  <a:lnTo>
                    <a:pt x="238239" y="142900"/>
                  </a:lnTo>
                  <a:lnTo>
                    <a:pt x="238696" y="142087"/>
                  </a:lnTo>
                  <a:lnTo>
                    <a:pt x="239217" y="141859"/>
                  </a:lnTo>
                  <a:lnTo>
                    <a:pt x="240792" y="141859"/>
                  </a:lnTo>
                  <a:lnTo>
                    <a:pt x="240792" y="143256"/>
                  </a:lnTo>
                  <a:lnTo>
                    <a:pt x="241490" y="142938"/>
                  </a:lnTo>
                  <a:lnTo>
                    <a:pt x="241046" y="143383"/>
                  </a:lnTo>
                  <a:lnTo>
                    <a:pt x="241046" y="143891"/>
                  </a:lnTo>
                  <a:lnTo>
                    <a:pt x="242443" y="142875"/>
                  </a:lnTo>
                  <a:lnTo>
                    <a:pt x="242443" y="143383"/>
                  </a:lnTo>
                  <a:lnTo>
                    <a:pt x="242951" y="143129"/>
                  </a:lnTo>
                  <a:lnTo>
                    <a:pt x="243332" y="142621"/>
                  </a:lnTo>
                  <a:lnTo>
                    <a:pt x="243332" y="142100"/>
                  </a:lnTo>
                  <a:lnTo>
                    <a:pt x="243840" y="141859"/>
                  </a:lnTo>
                  <a:lnTo>
                    <a:pt x="243840" y="141097"/>
                  </a:lnTo>
                  <a:lnTo>
                    <a:pt x="244348" y="140589"/>
                  </a:lnTo>
                  <a:lnTo>
                    <a:pt x="245745" y="140081"/>
                  </a:lnTo>
                  <a:lnTo>
                    <a:pt x="245745" y="139573"/>
                  </a:lnTo>
                  <a:lnTo>
                    <a:pt x="246126" y="139319"/>
                  </a:lnTo>
                  <a:lnTo>
                    <a:pt x="246634" y="139319"/>
                  </a:lnTo>
                  <a:lnTo>
                    <a:pt x="247142" y="138557"/>
                  </a:lnTo>
                  <a:lnTo>
                    <a:pt x="247650" y="138811"/>
                  </a:lnTo>
                  <a:lnTo>
                    <a:pt x="247840" y="138557"/>
                  </a:lnTo>
                  <a:lnTo>
                    <a:pt x="248031" y="138303"/>
                  </a:lnTo>
                  <a:lnTo>
                    <a:pt x="248031" y="138557"/>
                  </a:lnTo>
                  <a:lnTo>
                    <a:pt x="247650" y="139065"/>
                  </a:lnTo>
                  <a:lnTo>
                    <a:pt x="248031" y="139065"/>
                  </a:lnTo>
                  <a:lnTo>
                    <a:pt x="248285" y="138303"/>
                  </a:lnTo>
                  <a:lnTo>
                    <a:pt x="248361" y="138049"/>
                  </a:lnTo>
                  <a:lnTo>
                    <a:pt x="248437" y="137845"/>
                  </a:lnTo>
                  <a:lnTo>
                    <a:pt x="248031" y="138049"/>
                  </a:lnTo>
                  <a:lnTo>
                    <a:pt x="248031" y="137795"/>
                  </a:lnTo>
                  <a:lnTo>
                    <a:pt x="248539" y="137541"/>
                  </a:lnTo>
                  <a:lnTo>
                    <a:pt x="248539" y="137287"/>
                  </a:lnTo>
                  <a:lnTo>
                    <a:pt x="249047" y="137287"/>
                  </a:lnTo>
                  <a:lnTo>
                    <a:pt x="249428" y="136525"/>
                  </a:lnTo>
                  <a:lnTo>
                    <a:pt x="249936" y="135763"/>
                  </a:lnTo>
                  <a:lnTo>
                    <a:pt x="250444" y="136017"/>
                  </a:lnTo>
                  <a:lnTo>
                    <a:pt x="250520" y="135763"/>
                  </a:lnTo>
                  <a:lnTo>
                    <a:pt x="250748" y="135001"/>
                  </a:lnTo>
                  <a:lnTo>
                    <a:pt x="250825" y="134747"/>
                  </a:lnTo>
                  <a:lnTo>
                    <a:pt x="252222" y="133731"/>
                  </a:lnTo>
                  <a:lnTo>
                    <a:pt x="252730" y="133223"/>
                  </a:lnTo>
                  <a:lnTo>
                    <a:pt x="253238" y="132715"/>
                  </a:lnTo>
                  <a:lnTo>
                    <a:pt x="253238" y="132969"/>
                  </a:lnTo>
                  <a:lnTo>
                    <a:pt x="253746" y="132461"/>
                  </a:lnTo>
                  <a:lnTo>
                    <a:pt x="254127" y="131699"/>
                  </a:lnTo>
                  <a:lnTo>
                    <a:pt x="254127" y="131191"/>
                  </a:lnTo>
                  <a:lnTo>
                    <a:pt x="254609" y="130708"/>
                  </a:lnTo>
                  <a:lnTo>
                    <a:pt x="254635" y="130429"/>
                  </a:lnTo>
                  <a:lnTo>
                    <a:pt x="255143" y="130175"/>
                  </a:lnTo>
                  <a:lnTo>
                    <a:pt x="255143" y="129921"/>
                  </a:lnTo>
                  <a:lnTo>
                    <a:pt x="254635" y="129667"/>
                  </a:lnTo>
                  <a:lnTo>
                    <a:pt x="254635" y="129921"/>
                  </a:lnTo>
                  <a:lnTo>
                    <a:pt x="254127" y="130429"/>
                  </a:lnTo>
                  <a:lnTo>
                    <a:pt x="254101" y="130708"/>
                  </a:lnTo>
                  <a:lnTo>
                    <a:pt x="253746" y="131191"/>
                  </a:lnTo>
                  <a:lnTo>
                    <a:pt x="253746" y="131953"/>
                  </a:lnTo>
                  <a:lnTo>
                    <a:pt x="253238" y="132207"/>
                  </a:lnTo>
                  <a:lnTo>
                    <a:pt x="252730" y="132715"/>
                  </a:lnTo>
                  <a:lnTo>
                    <a:pt x="252730" y="132969"/>
                  </a:lnTo>
                  <a:lnTo>
                    <a:pt x="251841" y="132969"/>
                  </a:lnTo>
                  <a:lnTo>
                    <a:pt x="251841" y="133223"/>
                  </a:lnTo>
                  <a:lnTo>
                    <a:pt x="251333" y="132969"/>
                  </a:lnTo>
                  <a:lnTo>
                    <a:pt x="251841" y="132969"/>
                  </a:lnTo>
                  <a:lnTo>
                    <a:pt x="252717" y="130708"/>
                  </a:lnTo>
                  <a:lnTo>
                    <a:pt x="251841" y="131191"/>
                  </a:lnTo>
                  <a:lnTo>
                    <a:pt x="251841" y="132207"/>
                  </a:lnTo>
                  <a:lnTo>
                    <a:pt x="249936" y="133972"/>
                  </a:lnTo>
                  <a:lnTo>
                    <a:pt x="249936" y="135509"/>
                  </a:lnTo>
                  <a:lnTo>
                    <a:pt x="249428" y="135763"/>
                  </a:lnTo>
                  <a:lnTo>
                    <a:pt x="249135" y="136144"/>
                  </a:lnTo>
                  <a:lnTo>
                    <a:pt x="249047" y="136525"/>
                  </a:lnTo>
                  <a:lnTo>
                    <a:pt x="248793" y="136271"/>
                  </a:lnTo>
                  <a:lnTo>
                    <a:pt x="248539" y="136271"/>
                  </a:lnTo>
                  <a:lnTo>
                    <a:pt x="248539" y="136017"/>
                  </a:lnTo>
                  <a:lnTo>
                    <a:pt x="248793" y="136271"/>
                  </a:lnTo>
                  <a:lnTo>
                    <a:pt x="249047" y="136271"/>
                  </a:lnTo>
                  <a:lnTo>
                    <a:pt x="249174" y="136017"/>
                  </a:lnTo>
                  <a:lnTo>
                    <a:pt x="249428" y="135001"/>
                  </a:lnTo>
                  <a:lnTo>
                    <a:pt x="249936" y="135509"/>
                  </a:lnTo>
                  <a:lnTo>
                    <a:pt x="249936" y="133972"/>
                  </a:lnTo>
                  <a:lnTo>
                    <a:pt x="248539" y="135255"/>
                  </a:lnTo>
                  <a:lnTo>
                    <a:pt x="246316" y="138341"/>
                  </a:lnTo>
                  <a:lnTo>
                    <a:pt x="245960" y="138214"/>
                  </a:lnTo>
                  <a:lnTo>
                    <a:pt x="246888" y="137287"/>
                  </a:lnTo>
                  <a:lnTo>
                    <a:pt x="245821" y="137820"/>
                  </a:lnTo>
                  <a:lnTo>
                    <a:pt x="245821" y="139026"/>
                  </a:lnTo>
                  <a:lnTo>
                    <a:pt x="245237" y="139827"/>
                  </a:lnTo>
                  <a:lnTo>
                    <a:pt x="243840" y="140792"/>
                  </a:lnTo>
                  <a:lnTo>
                    <a:pt x="243840" y="140335"/>
                  </a:lnTo>
                  <a:lnTo>
                    <a:pt x="244640" y="139534"/>
                  </a:lnTo>
                  <a:lnTo>
                    <a:pt x="245821" y="139026"/>
                  </a:lnTo>
                  <a:lnTo>
                    <a:pt x="245821" y="137820"/>
                  </a:lnTo>
                  <a:lnTo>
                    <a:pt x="245465" y="137998"/>
                  </a:lnTo>
                  <a:lnTo>
                    <a:pt x="243713" y="137287"/>
                  </a:lnTo>
                  <a:lnTo>
                    <a:pt x="243713" y="138557"/>
                  </a:lnTo>
                  <a:lnTo>
                    <a:pt x="242925" y="139268"/>
                  </a:lnTo>
                  <a:lnTo>
                    <a:pt x="242189" y="139636"/>
                  </a:lnTo>
                  <a:lnTo>
                    <a:pt x="242189" y="142621"/>
                  </a:lnTo>
                  <a:lnTo>
                    <a:pt x="241935" y="142875"/>
                  </a:lnTo>
                  <a:lnTo>
                    <a:pt x="241617" y="142875"/>
                  </a:lnTo>
                  <a:lnTo>
                    <a:pt x="242189" y="142621"/>
                  </a:lnTo>
                  <a:lnTo>
                    <a:pt x="242189" y="139636"/>
                  </a:lnTo>
                  <a:lnTo>
                    <a:pt x="240919" y="140271"/>
                  </a:lnTo>
                  <a:lnTo>
                    <a:pt x="240919" y="139954"/>
                  </a:lnTo>
                  <a:lnTo>
                    <a:pt x="239687" y="140944"/>
                  </a:lnTo>
                  <a:lnTo>
                    <a:pt x="239356" y="141122"/>
                  </a:lnTo>
                  <a:lnTo>
                    <a:pt x="239445" y="140843"/>
                  </a:lnTo>
                  <a:lnTo>
                    <a:pt x="239268" y="141173"/>
                  </a:lnTo>
                  <a:lnTo>
                    <a:pt x="239522" y="140589"/>
                  </a:lnTo>
                  <a:lnTo>
                    <a:pt x="239445" y="140843"/>
                  </a:lnTo>
                  <a:lnTo>
                    <a:pt x="239585" y="140589"/>
                  </a:lnTo>
                  <a:lnTo>
                    <a:pt x="240284" y="139319"/>
                  </a:lnTo>
                  <a:lnTo>
                    <a:pt x="240665" y="138061"/>
                  </a:lnTo>
                  <a:lnTo>
                    <a:pt x="241808" y="136779"/>
                  </a:lnTo>
                  <a:lnTo>
                    <a:pt x="242062" y="135521"/>
                  </a:lnTo>
                  <a:lnTo>
                    <a:pt x="243586" y="132969"/>
                  </a:lnTo>
                  <a:lnTo>
                    <a:pt x="245110" y="129171"/>
                  </a:lnTo>
                  <a:lnTo>
                    <a:pt x="245364" y="129171"/>
                  </a:lnTo>
                  <a:lnTo>
                    <a:pt x="245364" y="130429"/>
                  </a:lnTo>
                  <a:lnTo>
                    <a:pt x="245745" y="129171"/>
                  </a:lnTo>
                  <a:lnTo>
                    <a:pt x="245110" y="127889"/>
                  </a:lnTo>
                  <a:lnTo>
                    <a:pt x="247891" y="124091"/>
                  </a:lnTo>
                  <a:lnTo>
                    <a:pt x="247904" y="121539"/>
                  </a:lnTo>
                  <a:lnTo>
                    <a:pt x="248666" y="121539"/>
                  </a:lnTo>
                  <a:lnTo>
                    <a:pt x="249580" y="117881"/>
                  </a:lnTo>
                  <a:lnTo>
                    <a:pt x="249936" y="117729"/>
                  </a:lnTo>
                  <a:lnTo>
                    <a:pt x="252984" y="115570"/>
                  </a:lnTo>
                  <a:lnTo>
                    <a:pt x="256032" y="109855"/>
                  </a:lnTo>
                  <a:lnTo>
                    <a:pt x="252984" y="111010"/>
                  </a:lnTo>
                  <a:lnTo>
                    <a:pt x="252984" y="112141"/>
                  </a:lnTo>
                  <a:lnTo>
                    <a:pt x="250240" y="115227"/>
                  </a:lnTo>
                  <a:lnTo>
                    <a:pt x="250571" y="113919"/>
                  </a:lnTo>
                  <a:lnTo>
                    <a:pt x="251371" y="112217"/>
                  </a:lnTo>
                  <a:lnTo>
                    <a:pt x="252971" y="111010"/>
                  </a:lnTo>
                  <a:lnTo>
                    <a:pt x="251701" y="111480"/>
                  </a:lnTo>
                  <a:lnTo>
                    <a:pt x="252349" y="110121"/>
                  </a:lnTo>
                  <a:lnTo>
                    <a:pt x="253492" y="103771"/>
                  </a:lnTo>
                  <a:lnTo>
                    <a:pt x="253111" y="103771"/>
                  </a:lnTo>
                  <a:lnTo>
                    <a:pt x="253873" y="101219"/>
                  </a:lnTo>
                  <a:lnTo>
                    <a:pt x="254508" y="99961"/>
                  </a:lnTo>
                  <a:lnTo>
                    <a:pt x="254127" y="99961"/>
                  </a:lnTo>
                  <a:lnTo>
                    <a:pt x="254254" y="98679"/>
                  </a:lnTo>
                  <a:lnTo>
                    <a:pt x="254127" y="98679"/>
                  </a:lnTo>
                  <a:lnTo>
                    <a:pt x="254127" y="97421"/>
                  </a:lnTo>
                  <a:lnTo>
                    <a:pt x="254381" y="97421"/>
                  </a:lnTo>
                  <a:lnTo>
                    <a:pt x="254508" y="96139"/>
                  </a:lnTo>
                  <a:lnTo>
                    <a:pt x="254889" y="96139"/>
                  </a:lnTo>
                  <a:lnTo>
                    <a:pt x="255270" y="96139"/>
                  </a:lnTo>
                  <a:lnTo>
                    <a:pt x="255270" y="91071"/>
                  </a:lnTo>
                  <a:lnTo>
                    <a:pt x="256032" y="89789"/>
                  </a:lnTo>
                  <a:lnTo>
                    <a:pt x="255270" y="89789"/>
                  </a:lnTo>
                  <a:lnTo>
                    <a:pt x="256032" y="85979"/>
                  </a:lnTo>
                  <a:lnTo>
                    <a:pt x="255651" y="84721"/>
                  </a:lnTo>
                  <a:lnTo>
                    <a:pt x="256032" y="83439"/>
                  </a:lnTo>
                  <a:lnTo>
                    <a:pt x="256032" y="82169"/>
                  </a:lnTo>
                  <a:lnTo>
                    <a:pt x="255651" y="80911"/>
                  </a:lnTo>
                  <a:lnTo>
                    <a:pt x="256032" y="79629"/>
                  </a:lnTo>
                  <a:close/>
                </a:path>
                <a:path w="265430" h="238125">
                  <a:moveTo>
                    <a:pt x="257556" y="53467"/>
                  </a:moveTo>
                  <a:lnTo>
                    <a:pt x="257454" y="53213"/>
                  </a:lnTo>
                  <a:lnTo>
                    <a:pt x="257175" y="53213"/>
                  </a:lnTo>
                  <a:lnTo>
                    <a:pt x="257556" y="53467"/>
                  </a:lnTo>
                  <a:close/>
                </a:path>
                <a:path w="265430" h="238125">
                  <a:moveTo>
                    <a:pt x="258318" y="54483"/>
                  </a:moveTo>
                  <a:close/>
                </a:path>
                <a:path w="265430" h="238125">
                  <a:moveTo>
                    <a:pt x="259334" y="58293"/>
                  </a:moveTo>
                  <a:lnTo>
                    <a:pt x="259092" y="57658"/>
                  </a:lnTo>
                  <a:lnTo>
                    <a:pt x="258953" y="57277"/>
                  </a:lnTo>
                  <a:lnTo>
                    <a:pt x="258673" y="56261"/>
                  </a:lnTo>
                  <a:lnTo>
                    <a:pt x="258572" y="55245"/>
                  </a:lnTo>
                  <a:lnTo>
                    <a:pt x="258292" y="54483"/>
                  </a:lnTo>
                  <a:lnTo>
                    <a:pt x="257937" y="54483"/>
                  </a:lnTo>
                  <a:lnTo>
                    <a:pt x="257937" y="55880"/>
                  </a:lnTo>
                  <a:lnTo>
                    <a:pt x="258572" y="56896"/>
                  </a:lnTo>
                  <a:lnTo>
                    <a:pt x="258953" y="58293"/>
                  </a:lnTo>
                  <a:lnTo>
                    <a:pt x="258953" y="57658"/>
                  </a:lnTo>
                  <a:lnTo>
                    <a:pt x="259334" y="58293"/>
                  </a:lnTo>
                  <a:close/>
                </a:path>
                <a:path w="265430" h="238125">
                  <a:moveTo>
                    <a:pt x="260642" y="55245"/>
                  </a:moveTo>
                  <a:lnTo>
                    <a:pt x="260159" y="53467"/>
                  </a:lnTo>
                  <a:lnTo>
                    <a:pt x="260096" y="53213"/>
                  </a:lnTo>
                  <a:lnTo>
                    <a:pt x="258927" y="50800"/>
                  </a:lnTo>
                  <a:lnTo>
                    <a:pt x="257454" y="47752"/>
                  </a:lnTo>
                  <a:lnTo>
                    <a:pt x="256794" y="46355"/>
                  </a:lnTo>
                  <a:lnTo>
                    <a:pt x="256108" y="45339"/>
                  </a:lnTo>
                  <a:lnTo>
                    <a:pt x="255435" y="44323"/>
                  </a:lnTo>
                  <a:lnTo>
                    <a:pt x="252476" y="39878"/>
                  </a:lnTo>
                  <a:lnTo>
                    <a:pt x="251510" y="38481"/>
                  </a:lnTo>
                  <a:lnTo>
                    <a:pt x="247777" y="33020"/>
                  </a:lnTo>
                  <a:lnTo>
                    <a:pt x="244856" y="30226"/>
                  </a:lnTo>
                  <a:lnTo>
                    <a:pt x="243128" y="28575"/>
                  </a:lnTo>
                  <a:lnTo>
                    <a:pt x="241681" y="27178"/>
                  </a:lnTo>
                  <a:lnTo>
                    <a:pt x="235458" y="22733"/>
                  </a:lnTo>
                  <a:lnTo>
                    <a:pt x="235077" y="22733"/>
                  </a:lnTo>
                  <a:lnTo>
                    <a:pt x="234061" y="21717"/>
                  </a:lnTo>
                  <a:lnTo>
                    <a:pt x="233299" y="20955"/>
                  </a:lnTo>
                  <a:lnTo>
                    <a:pt x="233680" y="21717"/>
                  </a:lnTo>
                  <a:lnTo>
                    <a:pt x="233299" y="21336"/>
                  </a:lnTo>
                  <a:lnTo>
                    <a:pt x="232283" y="20701"/>
                  </a:lnTo>
                  <a:lnTo>
                    <a:pt x="231140" y="19939"/>
                  </a:lnTo>
                  <a:lnTo>
                    <a:pt x="230378" y="19304"/>
                  </a:lnTo>
                  <a:lnTo>
                    <a:pt x="229362" y="18669"/>
                  </a:lnTo>
                  <a:lnTo>
                    <a:pt x="228600" y="18288"/>
                  </a:lnTo>
                  <a:lnTo>
                    <a:pt x="237998" y="25146"/>
                  </a:lnTo>
                  <a:lnTo>
                    <a:pt x="241935" y="28575"/>
                  </a:lnTo>
                  <a:lnTo>
                    <a:pt x="240919" y="27813"/>
                  </a:lnTo>
                  <a:lnTo>
                    <a:pt x="244221" y="30988"/>
                  </a:lnTo>
                  <a:lnTo>
                    <a:pt x="243840" y="30226"/>
                  </a:lnTo>
                  <a:lnTo>
                    <a:pt x="245999" y="33274"/>
                  </a:lnTo>
                  <a:lnTo>
                    <a:pt x="248539" y="35306"/>
                  </a:lnTo>
                  <a:lnTo>
                    <a:pt x="250698" y="38735"/>
                  </a:lnTo>
                  <a:lnTo>
                    <a:pt x="250698" y="38481"/>
                  </a:lnTo>
                  <a:lnTo>
                    <a:pt x="251079" y="39116"/>
                  </a:lnTo>
                  <a:lnTo>
                    <a:pt x="251460" y="40132"/>
                  </a:lnTo>
                  <a:lnTo>
                    <a:pt x="252476" y="41910"/>
                  </a:lnTo>
                  <a:lnTo>
                    <a:pt x="253619" y="42926"/>
                  </a:lnTo>
                  <a:lnTo>
                    <a:pt x="254000" y="43561"/>
                  </a:lnTo>
                  <a:lnTo>
                    <a:pt x="254127" y="43942"/>
                  </a:lnTo>
                  <a:lnTo>
                    <a:pt x="254254" y="43942"/>
                  </a:lnTo>
                  <a:lnTo>
                    <a:pt x="254254" y="44323"/>
                  </a:lnTo>
                  <a:lnTo>
                    <a:pt x="253238" y="42926"/>
                  </a:lnTo>
                  <a:lnTo>
                    <a:pt x="252018" y="41529"/>
                  </a:lnTo>
                  <a:lnTo>
                    <a:pt x="249936" y="39116"/>
                  </a:lnTo>
                  <a:lnTo>
                    <a:pt x="252095" y="42545"/>
                  </a:lnTo>
                  <a:lnTo>
                    <a:pt x="252476" y="42926"/>
                  </a:lnTo>
                  <a:lnTo>
                    <a:pt x="251460" y="41529"/>
                  </a:lnTo>
                  <a:lnTo>
                    <a:pt x="251714" y="41529"/>
                  </a:lnTo>
                  <a:lnTo>
                    <a:pt x="252476" y="42164"/>
                  </a:lnTo>
                  <a:lnTo>
                    <a:pt x="253492" y="44323"/>
                  </a:lnTo>
                  <a:lnTo>
                    <a:pt x="253619" y="44958"/>
                  </a:lnTo>
                  <a:lnTo>
                    <a:pt x="253263" y="44958"/>
                  </a:lnTo>
                  <a:lnTo>
                    <a:pt x="254000" y="45974"/>
                  </a:lnTo>
                  <a:lnTo>
                    <a:pt x="254000" y="45339"/>
                  </a:lnTo>
                  <a:lnTo>
                    <a:pt x="255016" y="47371"/>
                  </a:lnTo>
                  <a:lnTo>
                    <a:pt x="255397" y="47752"/>
                  </a:lnTo>
                  <a:lnTo>
                    <a:pt x="255778" y="48399"/>
                  </a:lnTo>
                  <a:lnTo>
                    <a:pt x="256159" y="47752"/>
                  </a:lnTo>
                  <a:lnTo>
                    <a:pt x="256413" y="49022"/>
                  </a:lnTo>
                  <a:lnTo>
                    <a:pt x="257556" y="50800"/>
                  </a:lnTo>
                  <a:lnTo>
                    <a:pt x="257175" y="50419"/>
                  </a:lnTo>
                  <a:lnTo>
                    <a:pt x="256794" y="49784"/>
                  </a:lnTo>
                  <a:lnTo>
                    <a:pt x="255778" y="48399"/>
                  </a:lnTo>
                  <a:lnTo>
                    <a:pt x="256159" y="49784"/>
                  </a:lnTo>
                  <a:lnTo>
                    <a:pt x="256159" y="49022"/>
                  </a:lnTo>
                  <a:lnTo>
                    <a:pt x="258318" y="52451"/>
                  </a:lnTo>
                  <a:lnTo>
                    <a:pt x="258318" y="53213"/>
                  </a:lnTo>
                  <a:lnTo>
                    <a:pt x="257556" y="51816"/>
                  </a:lnTo>
                  <a:lnTo>
                    <a:pt x="256794" y="50800"/>
                  </a:lnTo>
                  <a:lnTo>
                    <a:pt x="256159" y="50038"/>
                  </a:lnTo>
                  <a:lnTo>
                    <a:pt x="256159" y="49784"/>
                  </a:lnTo>
                  <a:lnTo>
                    <a:pt x="255778" y="49403"/>
                  </a:lnTo>
                  <a:lnTo>
                    <a:pt x="254635" y="47371"/>
                  </a:lnTo>
                  <a:lnTo>
                    <a:pt x="255016" y="48768"/>
                  </a:lnTo>
                  <a:lnTo>
                    <a:pt x="256413" y="50419"/>
                  </a:lnTo>
                  <a:lnTo>
                    <a:pt x="257454" y="53213"/>
                  </a:lnTo>
                  <a:lnTo>
                    <a:pt x="258267" y="54419"/>
                  </a:lnTo>
                  <a:lnTo>
                    <a:pt x="257937" y="53467"/>
                  </a:lnTo>
                  <a:lnTo>
                    <a:pt x="258318" y="53467"/>
                  </a:lnTo>
                  <a:lnTo>
                    <a:pt x="258572" y="54483"/>
                  </a:lnTo>
                  <a:lnTo>
                    <a:pt x="258953" y="55245"/>
                  </a:lnTo>
                  <a:lnTo>
                    <a:pt x="260642" y="55245"/>
                  </a:lnTo>
                  <a:close/>
                </a:path>
                <a:path w="265430" h="238125">
                  <a:moveTo>
                    <a:pt x="262128" y="90551"/>
                  </a:moveTo>
                  <a:lnTo>
                    <a:pt x="259080" y="89535"/>
                  </a:lnTo>
                  <a:lnTo>
                    <a:pt x="259080" y="90043"/>
                  </a:lnTo>
                  <a:lnTo>
                    <a:pt x="262128" y="90551"/>
                  </a:lnTo>
                  <a:close/>
                </a:path>
                <a:path w="265430" h="238125">
                  <a:moveTo>
                    <a:pt x="262128" y="82804"/>
                  </a:moveTo>
                  <a:lnTo>
                    <a:pt x="259080" y="82296"/>
                  </a:lnTo>
                  <a:lnTo>
                    <a:pt x="256032" y="84582"/>
                  </a:lnTo>
                  <a:lnTo>
                    <a:pt x="259080" y="86296"/>
                  </a:lnTo>
                  <a:lnTo>
                    <a:pt x="259080" y="84709"/>
                  </a:lnTo>
                  <a:lnTo>
                    <a:pt x="262128" y="84709"/>
                  </a:lnTo>
                  <a:lnTo>
                    <a:pt x="262128" y="82804"/>
                  </a:lnTo>
                  <a:close/>
                </a:path>
                <a:path w="265430" h="238125">
                  <a:moveTo>
                    <a:pt x="262255" y="69596"/>
                  </a:moveTo>
                  <a:lnTo>
                    <a:pt x="261874" y="69215"/>
                  </a:lnTo>
                  <a:lnTo>
                    <a:pt x="262255" y="69977"/>
                  </a:lnTo>
                  <a:lnTo>
                    <a:pt x="262255" y="69596"/>
                  </a:lnTo>
                  <a:close/>
                </a:path>
                <a:path w="265430" h="238125">
                  <a:moveTo>
                    <a:pt x="262255" y="68580"/>
                  </a:moveTo>
                  <a:lnTo>
                    <a:pt x="261950" y="67970"/>
                  </a:lnTo>
                  <a:lnTo>
                    <a:pt x="262255" y="69596"/>
                  </a:lnTo>
                  <a:lnTo>
                    <a:pt x="262255" y="68580"/>
                  </a:lnTo>
                  <a:close/>
                </a:path>
                <a:path w="265430" h="238125">
                  <a:moveTo>
                    <a:pt x="262890" y="100584"/>
                  </a:moveTo>
                  <a:lnTo>
                    <a:pt x="260604" y="101473"/>
                  </a:lnTo>
                  <a:lnTo>
                    <a:pt x="260604" y="102108"/>
                  </a:lnTo>
                  <a:lnTo>
                    <a:pt x="262890" y="101473"/>
                  </a:lnTo>
                  <a:lnTo>
                    <a:pt x="262890" y="100584"/>
                  </a:lnTo>
                  <a:close/>
                </a:path>
                <a:path w="265430" h="238125">
                  <a:moveTo>
                    <a:pt x="263398" y="77851"/>
                  </a:moveTo>
                  <a:lnTo>
                    <a:pt x="263017" y="78486"/>
                  </a:lnTo>
                  <a:lnTo>
                    <a:pt x="263398" y="78740"/>
                  </a:lnTo>
                  <a:lnTo>
                    <a:pt x="263398" y="77851"/>
                  </a:lnTo>
                  <a:close/>
                </a:path>
                <a:path w="265430" h="238125">
                  <a:moveTo>
                    <a:pt x="263525" y="74117"/>
                  </a:moveTo>
                  <a:lnTo>
                    <a:pt x="263423" y="73139"/>
                  </a:lnTo>
                  <a:lnTo>
                    <a:pt x="263398" y="74193"/>
                  </a:lnTo>
                  <a:lnTo>
                    <a:pt x="263525" y="74117"/>
                  </a:lnTo>
                  <a:close/>
                </a:path>
                <a:path w="265430" h="238125">
                  <a:moveTo>
                    <a:pt x="263563" y="84836"/>
                  </a:moveTo>
                  <a:lnTo>
                    <a:pt x="263398" y="84582"/>
                  </a:lnTo>
                  <a:lnTo>
                    <a:pt x="263398" y="85344"/>
                  </a:lnTo>
                  <a:lnTo>
                    <a:pt x="263563" y="84836"/>
                  </a:lnTo>
                  <a:close/>
                </a:path>
                <a:path w="265430" h="238125">
                  <a:moveTo>
                    <a:pt x="263652" y="86614"/>
                  </a:moveTo>
                  <a:lnTo>
                    <a:pt x="263398" y="87376"/>
                  </a:lnTo>
                  <a:lnTo>
                    <a:pt x="263652" y="87376"/>
                  </a:lnTo>
                  <a:lnTo>
                    <a:pt x="263652" y="86614"/>
                  </a:lnTo>
                  <a:close/>
                </a:path>
                <a:path w="265430" h="238125">
                  <a:moveTo>
                    <a:pt x="263652" y="81153"/>
                  </a:moveTo>
                  <a:lnTo>
                    <a:pt x="263461" y="80391"/>
                  </a:lnTo>
                  <a:lnTo>
                    <a:pt x="263550" y="81153"/>
                  </a:lnTo>
                  <a:close/>
                </a:path>
                <a:path w="265430" h="238125">
                  <a:moveTo>
                    <a:pt x="264414" y="73025"/>
                  </a:moveTo>
                  <a:lnTo>
                    <a:pt x="264299" y="73253"/>
                  </a:lnTo>
                  <a:lnTo>
                    <a:pt x="264414" y="73025"/>
                  </a:lnTo>
                  <a:close/>
                </a:path>
                <a:path w="265430" h="238125">
                  <a:moveTo>
                    <a:pt x="264795" y="78486"/>
                  </a:moveTo>
                  <a:lnTo>
                    <a:pt x="264515" y="77470"/>
                  </a:lnTo>
                  <a:lnTo>
                    <a:pt x="264414" y="76073"/>
                  </a:lnTo>
                  <a:lnTo>
                    <a:pt x="264287" y="74422"/>
                  </a:lnTo>
                  <a:lnTo>
                    <a:pt x="264071" y="73279"/>
                  </a:lnTo>
                  <a:lnTo>
                    <a:pt x="264033" y="77470"/>
                  </a:lnTo>
                  <a:lnTo>
                    <a:pt x="264033" y="78486"/>
                  </a:lnTo>
                  <a:lnTo>
                    <a:pt x="263652" y="78486"/>
                  </a:lnTo>
                  <a:lnTo>
                    <a:pt x="263652" y="77851"/>
                  </a:lnTo>
                  <a:lnTo>
                    <a:pt x="264033" y="77470"/>
                  </a:lnTo>
                  <a:lnTo>
                    <a:pt x="264033" y="73279"/>
                  </a:lnTo>
                  <a:lnTo>
                    <a:pt x="264058" y="73063"/>
                  </a:lnTo>
                  <a:lnTo>
                    <a:pt x="264261" y="71628"/>
                  </a:lnTo>
                  <a:lnTo>
                    <a:pt x="264312" y="71247"/>
                  </a:lnTo>
                  <a:lnTo>
                    <a:pt x="264414" y="70612"/>
                  </a:lnTo>
                  <a:lnTo>
                    <a:pt x="264033" y="71247"/>
                  </a:lnTo>
                  <a:lnTo>
                    <a:pt x="264033" y="69596"/>
                  </a:lnTo>
                  <a:lnTo>
                    <a:pt x="263652" y="68834"/>
                  </a:lnTo>
                  <a:lnTo>
                    <a:pt x="263525" y="68008"/>
                  </a:lnTo>
                  <a:lnTo>
                    <a:pt x="263525" y="74117"/>
                  </a:lnTo>
                  <a:lnTo>
                    <a:pt x="263398" y="76073"/>
                  </a:lnTo>
                  <a:lnTo>
                    <a:pt x="263017" y="74422"/>
                  </a:lnTo>
                  <a:lnTo>
                    <a:pt x="263334" y="74231"/>
                  </a:lnTo>
                  <a:lnTo>
                    <a:pt x="263144" y="73660"/>
                  </a:lnTo>
                  <a:lnTo>
                    <a:pt x="263232" y="73139"/>
                  </a:lnTo>
                  <a:lnTo>
                    <a:pt x="263398" y="73025"/>
                  </a:lnTo>
                  <a:lnTo>
                    <a:pt x="263017" y="72263"/>
                  </a:lnTo>
                  <a:lnTo>
                    <a:pt x="263017" y="71628"/>
                  </a:lnTo>
                  <a:lnTo>
                    <a:pt x="263398" y="71628"/>
                  </a:lnTo>
                  <a:lnTo>
                    <a:pt x="263448" y="72009"/>
                  </a:lnTo>
                  <a:lnTo>
                    <a:pt x="263525" y="74117"/>
                  </a:lnTo>
                  <a:lnTo>
                    <a:pt x="263525" y="68008"/>
                  </a:lnTo>
                  <a:lnTo>
                    <a:pt x="263398" y="67183"/>
                  </a:lnTo>
                  <a:lnTo>
                    <a:pt x="263588" y="65786"/>
                  </a:lnTo>
                  <a:lnTo>
                    <a:pt x="263537" y="65151"/>
                  </a:lnTo>
                  <a:lnTo>
                    <a:pt x="263385" y="64770"/>
                  </a:lnTo>
                  <a:lnTo>
                    <a:pt x="261975" y="61341"/>
                  </a:lnTo>
                  <a:lnTo>
                    <a:pt x="261874" y="60706"/>
                  </a:lnTo>
                  <a:lnTo>
                    <a:pt x="261874" y="65151"/>
                  </a:lnTo>
                  <a:lnTo>
                    <a:pt x="261874" y="65786"/>
                  </a:lnTo>
                  <a:lnTo>
                    <a:pt x="261632" y="65151"/>
                  </a:lnTo>
                  <a:lnTo>
                    <a:pt x="261493" y="65151"/>
                  </a:lnTo>
                  <a:lnTo>
                    <a:pt x="261493" y="64770"/>
                  </a:lnTo>
                  <a:lnTo>
                    <a:pt x="261632" y="65151"/>
                  </a:lnTo>
                  <a:lnTo>
                    <a:pt x="261874" y="65151"/>
                  </a:lnTo>
                  <a:lnTo>
                    <a:pt x="261874" y="60706"/>
                  </a:lnTo>
                  <a:lnTo>
                    <a:pt x="261874" y="59944"/>
                  </a:lnTo>
                  <a:lnTo>
                    <a:pt x="261759" y="59309"/>
                  </a:lnTo>
                  <a:lnTo>
                    <a:pt x="260921" y="56261"/>
                  </a:lnTo>
                  <a:lnTo>
                    <a:pt x="260858" y="56032"/>
                  </a:lnTo>
                  <a:lnTo>
                    <a:pt x="260858" y="59309"/>
                  </a:lnTo>
                  <a:lnTo>
                    <a:pt x="260858" y="59944"/>
                  </a:lnTo>
                  <a:lnTo>
                    <a:pt x="260477" y="59309"/>
                  </a:lnTo>
                  <a:lnTo>
                    <a:pt x="259715" y="57658"/>
                  </a:lnTo>
                  <a:lnTo>
                    <a:pt x="259334" y="56261"/>
                  </a:lnTo>
                  <a:lnTo>
                    <a:pt x="259715" y="56642"/>
                  </a:lnTo>
                  <a:lnTo>
                    <a:pt x="260858" y="59309"/>
                  </a:lnTo>
                  <a:lnTo>
                    <a:pt x="260858" y="56032"/>
                  </a:lnTo>
                  <a:lnTo>
                    <a:pt x="260718" y="55499"/>
                  </a:lnTo>
                  <a:lnTo>
                    <a:pt x="258953" y="55499"/>
                  </a:lnTo>
                  <a:lnTo>
                    <a:pt x="258635" y="55499"/>
                  </a:lnTo>
                  <a:lnTo>
                    <a:pt x="259257" y="57658"/>
                  </a:lnTo>
                  <a:lnTo>
                    <a:pt x="259334" y="58293"/>
                  </a:lnTo>
                  <a:lnTo>
                    <a:pt x="259715" y="58928"/>
                  </a:lnTo>
                  <a:lnTo>
                    <a:pt x="260096" y="59690"/>
                  </a:lnTo>
                  <a:lnTo>
                    <a:pt x="260477" y="61722"/>
                  </a:lnTo>
                  <a:lnTo>
                    <a:pt x="260477" y="60706"/>
                  </a:lnTo>
                  <a:lnTo>
                    <a:pt x="260858" y="61341"/>
                  </a:lnTo>
                  <a:lnTo>
                    <a:pt x="260858" y="62738"/>
                  </a:lnTo>
                  <a:lnTo>
                    <a:pt x="261239" y="63373"/>
                  </a:lnTo>
                  <a:lnTo>
                    <a:pt x="261239" y="65786"/>
                  </a:lnTo>
                  <a:lnTo>
                    <a:pt x="261874" y="67564"/>
                  </a:lnTo>
                  <a:lnTo>
                    <a:pt x="261874" y="67183"/>
                  </a:lnTo>
                  <a:lnTo>
                    <a:pt x="262255" y="67183"/>
                  </a:lnTo>
                  <a:lnTo>
                    <a:pt x="262636" y="69596"/>
                  </a:lnTo>
                  <a:lnTo>
                    <a:pt x="262750" y="71628"/>
                  </a:lnTo>
                  <a:lnTo>
                    <a:pt x="263017" y="73025"/>
                  </a:lnTo>
                  <a:lnTo>
                    <a:pt x="262636" y="72644"/>
                  </a:lnTo>
                  <a:lnTo>
                    <a:pt x="262686" y="73660"/>
                  </a:lnTo>
                  <a:lnTo>
                    <a:pt x="263398" y="77851"/>
                  </a:lnTo>
                  <a:lnTo>
                    <a:pt x="263575" y="78486"/>
                  </a:lnTo>
                  <a:lnTo>
                    <a:pt x="263652" y="81153"/>
                  </a:lnTo>
                  <a:lnTo>
                    <a:pt x="263652" y="81915"/>
                  </a:lnTo>
                  <a:lnTo>
                    <a:pt x="263398" y="81534"/>
                  </a:lnTo>
                  <a:lnTo>
                    <a:pt x="263474" y="82550"/>
                  </a:lnTo>
                  <a:lnTo>
                    <a:pt x="263652" y="83312"/>
                  </a:lnTo>
                  <a:lnTo>
                    <a:pt x="263398" y="83566"/>
                  </a:lnTo>
                  <a:lnTo>
                    <a:pt x="263398" y="84582"/>
                  </a:lnTo>
                  <a:lnTo>
                    <a:pt x="263652" y="83566"/>
                  </a:lnTo>
                  <a:lnTo>
                    <a:pt x="263550" y="85979"/>
                  </a:lnTo>
                  <a:lnTo>
                    <a:pt x="263398" y="86614"/>
                  </a:lnTo>
                  <a:lnTo>
                    <a:pt x="263652" y="86614"/>
                  </a:lnTo>
                  <a:lnTo>
                    <a:pt x="263753" y="85598"/>
                  </a:lnTo>
                  <a:lnTo>
                    <a:pt x="264033" y="84582"/>
                  </a:lnTo>
                  <a:lnTo>
                    <a:pt x="263956" y="85979"/>
                  </a:lnTo>
                  <a:lnTo>
                    <a:pt x="263855" y="86982"/>
                  </a:lnTo>
                  <a:lnTo>
                    <a:pt x="263956" y="86614"/>
                  </a:lnTo>
                  <a:lnTo>
                    <a:pt x="264033" y="85979"/>
                  </a:lnTo>
                  <a:lnTo>
                    <a:pt x="264414" y="86614"/>
                  </a:lnTo>
                  <a:lnTo>
                    <a:pt x="264414" y="86360"/>
                  </a:lnTo>
                  <a:lnTo>
                    <a:pt x="264604" y="85979"/>
                  </a:lnTo>
                  <a:lnTo>
                    <a:pt x="264795" y="85598"/>
                  </a:lnTo>
                  <a:lnTo>
                    <a:pt x="264553" y="84582"/>
                  </a:lnTo>
                  <a:lnTo>
                    <a:pt x="264414" y="83947"/>
                  </a:lnTo>
                  <a:lnTo>
                    <a:pt x="264795" y="83947"/>
                  </a:lnTo>
                  <a:lnTo>
                    <a:pt x="264680" y="83566"/>
                  </a:lnTo>
                  <a:lnTo>
                    <a:pt x="264414" y="82550"/>
                  </a:lnTo>
                  <a:lnTo>
                    <a:pt x="264502" y="81915"/>
                  </a:lnTo>
                  <a:lnTo>
                    <a:pt x="264718" y="80391"/>
                  </a:lnTo>
                  <a:lnTo>
                    <a:pt x="264795" y="78486"/>
                  </a:lnTo>
                  <a:close/>
                </a:path>
                <a:path w="265430" h="238125">
                  <a:moveTo>
                    <a:pt x="264795" y="73660"/>
                  </a:moveTo>
                  <a:lnTo>
                    <a:pt x="264414" y="73342"/>
                  </a:lnTo>
                  <a:lnTo>
                    <a:pt x="264414" y="74676"/>
                  </a:lnTo>
                  <a:lnTo>
                    <a:pt x="264795" y="75565"/>
                  </a:lnTo>
                  <a:lnTo>
                    <a:pt x="264795" y="73660"/>
                  </a:lnTo>
                  <a:close/>
                </a:path>
                <a:path w="265430" h="238125">
                  <a:moveTo>
                    <a:pt x="264922" y="88138"/>
                  </a:moveTo>
                  <a:lnTo>
                    <a:pt x="263753" y="88138"/>
                  </a:lnTo>
                  <a:lnTo>
                    <a:pt x="263677" y="88671"/>
                  </a:lnTo>
                  <a:lnTo>
                    <a:pt x="262318" y="88138"/>
                  </a:lnTo>
                  <a:lnTo>
                    <a:pt x="263715" y="88138"/>
                  </a:lnTo>
                  <a:lnTo>
                    <a:pt x="262128" y="87630"/>
                  </a:lnTo>
                  <a:lnTo>
                    <a:pt x="262128" y="86233"/>
                  </a:lnTo>
                  <a:lnTo>
                    <a:pt x="259537" y="86563"/>
                  </a:lnTo>
                  <a:lnTo>
                    <a:pt x="259080" y="86296"/>
                  </a:lnTo>
                  <a:lnTo>
                    <a:pt x="259080" y="86614"/>
                  </a:lnTo>
                  <a:lnTo>
                    <a:pt x="259080" y="86868"/>
                  </a:lnTo>
                  <a:lnTo>
                    <a:pt x="259080" y="88519"/>
                  </a:lnTo>
                  <a:lnTo>
                    <a:pt x="256032" y="89535"/>
                  </a:lnTo>
                  <a:lnTo>
                    <a:pt x="256032" y="89789"/>
                  </a:lnTo>
                  <a:lnTo>
                    <a:pt x="256032" y="90551"/>
                  </a:lnTo>
                  <a:lnTo>
                    <a:pt x="259080" y="89027"/>
                  </a:lnTo>
                  <a:lnTo>
                    <a:pt x="259080" y="89535"/>
                  </a:lnTo>
                  <a:lnTo>
                    <a:pt x="262128" y="89027"/>
                  </a:lnTo>
                  <a:lnTo>
                    <a:pt x="262128" y="90043"/>
                  </a:lnTo>
                  <a:lnTo>
                    <a:pt x="262128" y="90551"/>
                  </a:lnTo>
                  <a:lnTo>
                    <a:pt x="262128" y="91440"/>
                  </a:lnTo>
                  <a:lnTo>
                    <a:pt x="263436" y="91211"/>
                  </a:lnTo>
                  <a:lnTo>
                    <a:pt x="263398" y="91440"/>
                  </a:lnTo>
                  <a:lnTo>
                    <a:pt x="263652" y="91440"/>
                  </a:lnTo>
                  <a:lnTo>
                    <a:pt x="263652" y="91173"/>
                  </a:lnTo>
                  <a:lnTo>
                    <a:pt x="264922" y="90932"/>
                  </a:lnTo>
                  <a:lnTo>
                    <a:pt x="264922" y="89154"/>
                  </a:lnTo>
                  <a:lnTo>
                    <a:pt x="264922" y="88519"/>
                  </a:lnTo>
                  <a:lnTo>
                    <a:pt x="264528" y="88404"/>
                  </a:lnTo>
                  <a:lnTo>
                    <a:pt x="263969" y="88785"/>
                  </a:lnTo>
                  <a:lnTo>
                    <a:pt x="263753" y="88163"/>
                  </a:lnTo>
                  <a:lnTo>
                    <a:pt x="264528" y="88404"/>
                  </a:lnTo>
                  <a:lnTo>
                    <a:pt x="264922" y="88138"/>
                  </a:lnTo>
                  <a:close/>
                </a:path>
                <a:path w="265430" h="238125">
                  <a:moveTo>
                    <a:pt x="265049" y="100584"/>
                  </a:moveTo>
                  <a:lnTo>
                    <a:pt x="262890" y="101473"/>
                  </a:lnTo>
                  <a:lnTo>
                    <a:pt x="262890" y="102108"/>
                  </a:lnTo>
                  <a:lnTo>
                    <a:pt x="258318" y="107442"/>
                  </a:lnTo>
                  <a:lnTo>
                    <a:pt x="258318" y="108204"/>
                  </a:lnTo>
                  <a:lnTo>
                    <a:pt x="256159" y="109728"/>
                  </a:lnTo>
                  <a:lnTo>
                    <a:pt x="258318" y="109728"/>
                  </a:lnTo>
                  <a:lnTo>
                    <a:pt x="260604" y="105156"/>
                  </a:lnTo>
                  <a:lnTo>
                    <a:pt x="262890" y="103632"/>
                  </a:lnTo>
                  <a:lnTo>
                    <a:pt x="265049" y="100584"/>
                  </a:lnTo>
                  <a:close/>
                </a:path>
                <a:path w="265430" h="238125">
                  <a:moveTo>
                    <a:pt x="265176" y="91567"/>
                  </a:moveTo>
                  <a:lnTo>
                    <a:pt x="263423" y="93294"/>
                  </a:lnTo>
                  <a:lnTo>
                    <a:pt x="263105" y="92824"/>
                  </a:lnTo>
                  <a:lnTo>
                    <a:pt x="264668" y="91440"/>
                  </a:lnTo>
                  <a:lnTo>
                    <a:pt x="262623" y="92151"/>
                  </a:lnTo>
                  <a:lnTo>
                    <a:pt x="262128" y="91440"/>
                  </a:lnTo>
                  <a:lnTo>
                    <a:pt x="261785" y="92456"/>
                  </a:lnTo>
                  <a:lnTo>
                    <a:pt x="256667" y="94234"/>
                  </a:lnTo>
                  <a:lnTo>
                    <a:pt x="256667" y="97574"/>
                  </a:lnTo>
                  <a:lnTo>
                    <a:pt x="256667" y="97764"/>
                  </a:lnTo>
                  <a:lnTo>
                    <a:pt x="256667" y="97574"/>
                  </a:lnTo>
                  <a:lnTo>
                    <a:pt x="256425" y="97790"/>
                  </a:lnTo>
                  <a:lnTo>
                    <a:pt x="256032" y="97790"/>
                  </a:lnTo>
                  <a:lnTo>
                    <a:pt x="256032" y="100584"/>
                  </a:lnTo>
                  <a:lnTo>
                    <a:pt x="256667" y="100584"/>
                  </a:lnTo>
                  <a:lnTo>
                    <a:pt x="259080" y="100584"/>
                  </a:lnTo>
                  <a:lnTo>
                    <a:pt x="260604" y="100584"/>
                  </a:lnTo>
                  <a:lnTo>
                    <a:pt x="260604" y="100139"/>
                  </a:lnTo>
                  <a:lnTo>
                    <a:pt x="265176" y="99695"/>
                  </a:lnTo>
                  <a:lnTo>
                    <a:pt x="265176" y="97790"/>
                  </a:lnTo>
                  <a:lnTo>
                    <a:pt x="262509" y="97790"/>
                  </a:lnTo>
                  <a:lnTo>
                    <a:pt x="265176" y="96012"/>
                  </a:lnTo>
                  <a:lnTo>
                    <a:pt x="265176" y="91567"/>
                  </a:lnTo>
                  <a:close/>
                </a:path>
                <a:path w="265430" h="238125">
                  <a:moveTo>
                    <a:pt x="265176" y="76454"/>
                  </a:moveTo>
                  <a:lnTo>
                    <a:pt x="264795" y="75565"/>
                  </a:lnTo>
                  <a:lnTo>
                    <a:pt x="264795" y="77089"/>
                  </a:lnTo>
                  <a:lnTo>
                    <a:pt x="265176" y="76454"/>
                  </a:lnTo>
                  <a:close/>
                </a:path>
              </a:pathLst>
            </a:custGeom>
            <a:solidFill>
              <a:srgbClr val="FFB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852928" y="1015872"/>
              <a:ext cx="256540" cy="165100"/>
            </a:xfrm>
            <a:custGeom>
              <a:avLst/>
              <a:gdLst/>
              <a:ahLst/>
              <a:cxnLst/>
              <a:rect l="l" t="t" r="r" b="b"/>
              <a:pathLst>
                <a:path w="256539" h="165100">
                  <a:moveTo>
                    <a:pt x="7353" y="28867"/>
                  </a:moveTo>
                  <a:lnTo>
                    <a:pt x="6985" y="29210"/>
                  </a:lnTo>
                  <a:lnTo>
                    <a:pt x="6870" y="29527"/>
                  </a:lnTo>
                  <a:lnTo>
                    <a:pt x="7353" y="28867"/>
                  </a:lnTo>
                  <a:close/>
                </a:path>
                <a:path w="256539" h="165100">
                  <a:moveTo>
                    <a:pt x="8737" y="26974"/>
                  </a:moveTo>
                  <a:lnTo>
                    <a:pt x="8255" y="27305"/>
                  </a:lnTo>
                  <a:lnTo>
                    <a:pt x="8483" y="27305"/>
                  </a:lnTo>
                  <a:lnTo>
                    <a:pt x="8737" y="26974"/>
                  </a:lnTo>
                  <a:close/>
                </a:path>
                <a:path w="256539" h="165100">
                  <a:moveTo>
                    <a:pt x="8978" y="27305"/>
                  </a:moveTo>
                  <a:lnTo>
                    <a:pt x="8483" y="27305"/>
                  </a:lnTo>
                  <a:lnTo>
                    <a:pt x="7353" y="28867"/>
                  </a:lnTo>
                  <a:lnTo>
                    <a:pt x="8978" y="27305"/>
                  </a:lnTo>
                  <a:close/>
                </a:path>
                <a:path w="256539" h="165100">
                  <a:moveTo>
                    <a:pt x="8978" y="26797"/>
                  </a:moveTo>
                  <a:lnTo>
                    <a:pt x="8737" y="26974"/>
                  </a:lnTo>
                  <a:lnTo>
                    <a:pt x="8978" y="26797"/>
                  </a:lnTo>
                  <a:close/>
                </a:path>
                <a:path w="256539" h="165100">
                  <a:moveTo>
                    <a:pt x="9144" y="26416"/>
                  </a:moveTo>
                  <a:lnTo>
                    <a:pt x="8636" y="26797"/>
                  </a:lnTo>
                  <a:lnTo>
                    <a:pt x="8864" y="26797"/>
                  </a:lnTo>
                  <a:lnTo>
                    <a:pt x="9144" y="26416"/>
                  </a:lnTo>
                  <a:close/>
                </a:path>
                <a:path w="256539" h="165100">
                  <a:moveTo>
                    <a:pt x="9525" y="26797"/>
                  </a:moveTo>
                  <a:lnTo>
                    <a:pt x="8978" y="27305"/>
                  </a:lnTo>
                  <a:lnTo>
                    <a:pt x="9144" y="27305"/>
                  </a:lnTo>
                  <a:lnTo>
                    <a:pt x="9525" y="26797"/>
                  </a:lnTo>
                  <a:close/>
                </a:path>
                <a:path w="256539" h="165100">
                  <a:moveTo>
                    <a:pt x="9677" y="44500"/>
                  </a:moveTo>
                  <a:lnTo>
                    <a:pt x="9144" y="44958"/>
                  </a:lnTo>
                  <a:lnTo>
                    <a:pt x="9144" y="45720"/>
                  </a:lnTo>
                  <a:lnTo>
                    <a:pt x="9677" y="44500"/>
                  </a:lnTo>
                  <a:close/>
                </a:path>
                <a:path w="256539" h="165100">
                  <a:moveTo>
                    <a:pt x="10033" y="44196"/>
                  </a:moveTo>
                  <a:lnTo>
                    <a:pt x="9753" y="44323"/>
                  </a:lnTo>
                  <a:lnTo>
                    <a:pt x="9677" y="44500"/>
                  </a:lnTo>
                  <a:lnTo>
                    <a:pt x="10033" y="44196"/>
                  </a:lnTo>
                  <a:close/>
                </a:path>
                <a:path w="256539" h="165100">
                  <a:moveTo>
                    <a:pt x="10033" y="43688"/>
                  </a:moveTo>
                  <a:lnTo>
                    <a:pt x="9779" y="43434"/>
                  </a:lnTo>
                  <a:lnTo>
                    <a:pt x="9398" y="44196"/>
                  </a:lnTo>
                  <a:lnTo>
                    <a:pt x="9144" y="44577"/>
                  </a:lnTo>
                  <a:lnTo>
                    <a:pt x="9753" y="44323"/>
                  </a:lnTo>
                  <a:lnTo>
                    <a:pt x="10033" y="43688"/>
                  </a:lnTo>
                  <a:close/>
                </a:path>
                <a:path w="256539" h="165100">
                  <a:moveTo>
                    <a:pt x="10033" y="25908"/>
                  </a:moveTo>
                  <a:lnTo>
                    <a:pt x="9525" y="25908"/>
                  </a:lnTo>
                  <a:lnTo>
                    <a:pt x="9525" y="26416"/>
                  </a:lnTo>
                  <a:lnTo>
                    <a:pt x="8978" y="26797"/>
                  </a:lnTo>
                  <a:lnTo>
                    <a:pt x="9525" y="26797"/>
                  </a:lnTo>
                  <a:lnTo>
                    <a:pt x="10033" y="25908"/>
                  </a:lnTo>
                  <a:close/>
                </a:path>
                <a:path w="256539" h="165100">
                  <a:moveTo>
                    <a:pt x="10096" y="42506"/>
                  </a:moveTo>
                  <a:lnTo>
                    <a:pt x="9855" y="42926"/>
                  </a:lnTo>
                  <a:lnTo>
                    <a:pt x="9779" y="43434"/>
                  </a:lnTo>
                  <a:lnTo>
                    <a:pt x="10033" y="42926"/>
                  </a:lnTo>
                  <a:lnTo>
                    <a:pt x="10096" y="42506"/>
                  </a:lnTo>
                  <a:close/>
                </a:path>
                <a:path w="256539" h="165100">
                  <a:moveTo>
                    <a:pt x="11176" y="40513"/>
                  </a:moveTo>
                  <a:lnTo>
                    <a:pt x="10287" y="41275"/>
                  </a:lnTo>
                  <a:lnTo>
                    <a:pt x="10096" y="42506"/>
                  </a:lnTo>
                  <a:lnTo>
                    <a:pt x="10541" y="41656"/>
                  </a:lnTo>
                  <a:lnTo>
                    <a:pt x="11176" y="40513"/>
                  </a:lnTo>
                  <a:close/>
                </a:path>
                <a:path w="256539" h="165100">
                  <a:moveTo>
                    <a:pt x="11303" y="23495"/>
                  </a:moveTo>
                  <a:lnTo>
                    <a:pt x="10922" y="23495"/>
                  </a:lnTo>
                  <a:lnTo>
                    <a:pt x="9525" y="24892"/>
                  </a:lnTo>
                  <a:lnTo>
                    <a:pt x="9144" y="25908"/>
                  </a:lnTo>
                  <a:lnTo>
                    <a:pt x="8255" y="26797"/>
                  </a:lnTo>
                  <a:lnTo>
                    <a:pt x="9144" y="26416"/>
                  </a:lnTo>
                  <a:lnTo>
                    <a:pt x="9525" y="25908"/>
                  </a:lnTo>
                  <a:lnTo>
                    <a:pt x="10922" y="24511"/>
                  </a:lnTo>
                  <a:lnTo>
                    <a:pt x="10922" y="24003"/>
                  </a:lnTo>
                  <a:lnTo>
                    <a:pt x="11176" y="23837"/>
                  </a:lnTo>
                  <a:lnTo>
                    <a:pt x="11303" y="23495"/>
                  </a:lnTo>
                  <a:close/>
                </a:path>
                <a:path w="256539" h="165100">
                  <a:moveTo>
                    <a:pt x="11544" y="26797"/>
                  </a:moveTo>
                  <a:lnTo>
                    <a:pt x="10414" y="26797"/>
                  </a:lnTo>
                  <a:lnTo>
                    <a:pt x="9804" y="26797"/>
                  </a:lnTo>
                  <a:lnTo>
                    <a:pt x="9525" y="27305"/>
                  </a:lnTo>
                  <a:lnTo>
                    <a:pt x="10033" y="27305"/>
                  </a:lnTo>
                  <a:lnTo>
                    <a:pt x="9144" y="28321"/>
                  </a:lnTo>
                  <a:lnTo>
                    <a:pt x="8255" y="29210"/>
                  </a:lnTo>
                  <a:lnTo>
                    <a:pt x="8636" y="27813"/>
                  </a:lnTo>
                  <a:lnTo>
                    <a:pt x="7366" y="30226"/>
                  </a:lnTo>
                  <a:lnTo>
                    <a:pt x="6985" y="30607"/>
                  </a:lnTo>
                  <a:lnTo>
                    <a:pt x="6477" y="30607"/>
                  </a:lnTo>
                  <a:lnTo>
                    <a:pt x="6870" y="29527"/>
                  </a:lnTo>
                  <a:lnTo>
                    <a:pt x="3937" y="33528"/>
                  </a:lnTo>
                  <a:lnTo>
                    <a:pt x="4318" y="34417"/>
                  </a:lnTo>
                  <a:lnTo>
                    <a:pt x="4318" y="34925"/>
                  </a:lnTo>
                  <a:lnTo>
                    <a:pt x="3937" y="34925"/>
                  </a:lnTo>
                  <a:lnTo>
                    <a:pt x="3429" y="35814"/>
                  </a:lnTo>
                  <a:lnTo>
                    <a:pt x="3429" y="36322"/>
                  </a:lnTo>
                  <a:lnTo>
                    <a:pt x="3048" y="37211"/>
                  </a:lnTo>
                  <a:lnTo>
                    <a:pt x="2159" y="38608"/>
                  </a:lnTo>
                  <a:lnTo>
                    <a:pt x="2159" y="40513"/>
                  </a:lnTo>
                  <a:lnTo>
                    <a:pt x="0" y="44323"/>
                  </a:lnTo>
                  <a:lnTo>
                    <a:pt x="0" y="45720"/>
                  </a:lnTo>
                  <a:lnTo>
                    <a:pt x="381" y="45046"/>
                  </a:lnTo>
                  <a:lnTo>
                    <a:pt x="2667" y="45720"/>
                  </a:lnTo>
                  <a:lnTo>
                    <a:pt x="6477" y="39751"/>
                  </a:lnTo>
                  <a:lnTo>
                    <a:pt x="9144" y="36576"/>
                  </a:lnTo>
                  <a:lnTo>
                    <a:pt x="5207" y="39751"/>
                  </a:lnTo>
                  <a:lnTo>
                    <a:pt x="2641" y="41656"/>
                  </a:lnTo>
                  <a:lnTo>
                    <a:pt x="3048" y="41021"/>
                  </a:lnTo>
                  <a:lnTo>
                    <a:pt x="5207" y="37211"/>
                  </a:lnTo>
                  <a:lnTo>
                    <a:pt x="7366" y="33528"/>
                  </a:lnTo>
                  <a:lnTo>
                    <a:pt x="9271" y="30607"/>
                  </a:lnTo>
                  <a:lnTo>
                    <a:pt x="10160" y="29210"/>
                  </a:lnTo>
                  <a:lnTo>
                    <a:pt x="11404" y="27228"/>
                  </a:lnTo>
                  <a:lnTo>
                    <a:pt x="11544" y="26797"/>
                  </a:lnTo>
                  <a:close/>
                </a:path>
                <a:path w="256539" h="165100">
                  <a:moveTo>
                    <a:pt x="12573" y="22606"/>
                  </a:moveTo>
                  <a:lnTo>
                    <a:pt x="12192" y="22606"/>
                  </a:lnTo>
                  <a:lnTo>
                    <a:pt x="11684" y="23495"/>
                  </a:lnTo>
                  <a:lnTo>
                    <a:pt x="11176" y="23837"/>
                  </a:lnTo>
                  <a:lnTo>
                    <a:pt x="10922" y="24511"/>
                  </a:lnTo>
                  <a:lnTo>
                    <a:pt x="11303" y="24511"/>
                  </a:lnTo>
                  <a:lnTo>
                    <a:pt x="12573" y="22606"/>
                  </a:lnTo>
                  <a:close/>
                </a:path>
                <a:path w="256539" h="165100">
                  <a:moveTo>
                    <a:pt x="12827" y="37211"/>
                  </a:moveTo>
                  <a:lnTo>
                    <a:pt x="12687" y="37211"/>
                  </a:lnTo>
                  <a:lnTo>
                    <a:pt x="12573" y="37592"/>
                  </a:lnTo>
                  <a:lnTo>
                    <a:pt x="11684" y="37592"/>
                  </a:lnTo>
                  <a:lnTo>
                    <a:pt x="11684" y="39624"/>
                  </a:lnTo>
                  <a:lnTo>
                    <a:pt x="11176" y="39624"/>
                  </a:lnTo>
                  <a:lnTo>
                    <a:pt x="10922" y="40132"/>
                  </a:lnTo>
                  <a:lnTo>
                    <a:pt x="11176" y="40132"/>
                  </a:lnTo>
                  <a:lnTo>
                    <a:pt x="11176" y="40513"/>
                  </a:lnTo>
                  <a:lnTo>
                    <a:pt x="11430" y="40132"/>
                  </a:lnTo>
                  <a:lnTo>
                    <a:pt x="11696" y="39624"/>
                  </a:lnTo>
                  <a:lnTo>
                    <a:pt x="12319" y="38481"/>
                  </a:lnTo>
                  <a:lnTo>
                    <a:pt x="12674" y="37592"/>
                  </a:lnTo>
                  <a:lnTo>
                    <a:pt x="12827" y="37211"/>
                  </a:lnTo>
                  <a:close/>
                </a:path>
                <a:path w="256539" h="165100">
                  <a:moveTo>
                    <a:pt x="12928" y="36449"/>
                  </a:moveTo>
                  <a:lnTo>
                    <a:pt x="12319" y="37211"/>
                  </a:lnTo>
                  <a:lnTo>
                    <a:pt x="12687" y="37211"/>
                  </a:lnTo>
                  <a:lnTo>
                    <a:pt x="12928" y="36449"/>
                  </a:lnTo>
                  <a:close/>
                </a:path>
                <a:path w="256539" h="165100">
                  <a:moveTo>
                    <a:pt x="14351" y="25400"/>
                  </a:moveTo>
                  <a:lnTo>
                    <a:pt x="14084" y="25692"/>
                  </a:lnTo>
                  <a:lnTo>
                    <a:pt x="14351" y="25590"/>
                  </a:lnTo>
                  <a:lnTo>
                    <a:pt x="14351" y="25400"/>
                  </a:lnTo>
                  <a:close/>
                </a:path>
                <a:path w="256539" h="165100">
                  <a:moveTo>
                    <a:pt x="14859" y="25400"/>
                  </a:moveTo>
                  <a:lnTo>
                    <a:pt x="14351" y="25590"/>
                  </a:lnTo>
                  <a:lnTo>
                    <a:pt x="14351" y="25908"/>
                  </a:lnTo>
                  <a:lnTo>
                    <a:pt x="12573" y="27305"/>
                  </a:lnTo>
                  <a:lnTo>
                    <a:pt x="13462" y="27305"/>
                  </a:lnTo>
                  <a:lnTo>
                    <a:pt x="13970" y="26797"/>
                  </a:lnTo>
                  <a:lnTo>
                    <a:pt x="13970" y="26416"/>
                  </a:lnTo>
                  <a:lnTo>
                    <a:pt x="14859" y="25400"/>
                  </a:lnTo>
                  <a:close/>
                </a:path>
                <a:path w="256539" h="165100">
                  <a:moveTo>
                    <a:pt x="15113" y="32004"/>
                  </a:moveTo>
                  <a:lnTo>
                    <a:pt x="13208" y="35560"/>
                  </a:lnTo>
                  <a:lnTo>
                    <a:pt x="12928" y="36449"/>
                  </a:lnTo>
                  <a:lnTo>
                    <a:pt x="14859" y="34036"/>
                  </a:lnTo>
                  <a:lnTo>
                    <a:pt x="15113" y="32004"/>
                  </a:lnTo>
                  <a:close/>
                </a:path>
                <a:path w="256539" h="165100">
                  <a:moveTo>
                    <a:pt x="15748" y="30734"/>
                  </a:moveTo>
                  <a:lnTo>
                    <a:pt x="15367" y="31115"/>
                  </a:lnTo>
                  <a:lnTo>
                    <a:pt x="15557" y="31115"/>
                  </a:lnTo>
                  <a:lnTo>
                    <a:pt x="15748" y="30734"/>
                  </a:lnTo>
                  <a:close/>
                </a:path>
                <a:path w="256539" h="165100">
                  <a:moveTo>
                    <a:pt x="16002" y="12954"/>
                  </a:moveTo>
                  <a:lnTo>
                    <a:pt x="14478" y="14478"/>
                  </a:lnTo>
                  <a:lnTo>
                    <a:pt x="16002" y="13716"/>
                  </a:lnTo>
                  <a:lnTo>
                    <a:pt x="16002" y="12954"/>
                  </a:lnTo>
                  <a:close/>
                </a:path>
                <a:path w="256539" h="165100">
                  <a:moveTo>
                    <a:pt x="16738" y="29413"/>
                  </a:moveTo>
                  <a:lnTo>
                    <a:pt x="16256" y="29972"/>
                  </a:lnTo>
                  <a:lnTo>
                    <a:pt x="16002" y="30734"/>
                  </a:lnTo>
                  <a:lnTo>
                    <a:pt x="15748" y="31115"/>
                  </a:lnTo>
                  <a:lnTo>
                    <a:pt x="15557" y="31115"/>
                  </a:lnTo>
                  <a:lnTo>
                    <a:pt x="15113" y="32004"/>
                  </a:lnTo>
                  <a:lnTo>
                    <a:pt x="16002" y="31115"/>
                  </a:lnTo>
                  <a:lnTo>
                    <a:pt x="16738" y="29413"/>
                  </a:lnTo>
                  <a:close/>
                </a:path>
                <a:path w="256539" h="165100">
                  <a:moveTo>
                    <a:pt x="17018" y="115697"/>
                  </a:moveTo>
                  <a:lnTo>
                    <a:pt x="16675" y="115697"/>
                  </a:lnTo>
                  <a:lnTo>
                    <a:pt x="16903" y="115874"/>
                  </a:lnTo>
                  <a:lnTo>
                    <a:pt x="17018" y="115697"/>
                  </a:lnTo>
                  <a:close/>
                </a:path>
                <a:path w="256539" h="165100">
                  <a:moveTo>
                    <a:pt x="17399" y="118618"/>
                  </a:moveTo>
                  <a:lnTo>
                    <a:pt x="17018" y="118364"/>
                  </a:lnTo>
                  <a:lnTo>
                    <a:pt x="16129" y="117856"/>
                  </a:lnTo>
                  <a:lnTo>
                    <a:pt x="16510" y="117856"/>
                  </a:lnTo>
                  <a:lnTo>
                    <a:pt x="16510" y="117475"/>
                  </a:lnTo>
                  <a:lnTo>
                    <a:pt x="16510" y="117221"/>
                  </a:lnTo>
                  <a:lnTo>
                    <a:pt x="15240" y="116332"/>
                  </a:lnTo>
                  <a:lnTo>
                    <a:pt x="15621" y="115697"/>
                  </a:lnTo>
                  <a:lnTo>
                    <a:pt x="16675" y="115697"/>
                  </a:lnTo>
                  <a:lnTo>
                    <a:pt x="16510" y="115570"/>
                  </a:lnTo>
                  <a:lnTo>
                    <a:pt x="16129" y="115316"/>
                  </a:lnTo>
                  <a:lnTo>
                    <a:pt x="16129" y="115570"/>
                  </a:lnTo>
                  <a:lnTo>
                    <a:pt x="15786" y="115316"/>
                  </a:lnTo>
                  <a:lnTo>
                    <a:pt x="15621" y="115189"/>
                  </a:lnTo>
                  <a:lnTo>
                    <a:pt x="15621" y="115316"/>
                  </a:lnTo>
                  <a:lnTo>
                    <a:pt x="14859" y="115189"/>
                  </a:lnTo>
                  <a:lnTo>
                    <a:pt x="13970" y="114173"/>
                  </a:lnTo>
                  <a:lnTo>
                    <a:pt x="13081" y="114046"/>
                  </a:lnTo>
                  <a:lnTo>
                    <a:pt x="13081" y="113665"/>
                  </a:lnTo>
                  <a:lnTo>
                    <a:pt x="12573" y="113665"/>
                  </a:lnTo>
                  <a:lnTo>
                    <a:pt x="12573" y="113030"/>
                  </a:lnTo>
                  <a:lnTo>
                    <a:pt x="12573" y="112649"/>
                  </a:lnTo>
                  <a:lnTo>
                    <a:pt x="11811" y="113030"/>
                  </a:lnTo>
                  <a:lnTo>
                    <a:pt x="11811" y="112522"/>
                  </a:lnTo>
                  <a:lnTo>
                    <a:pt x="11303" y="112522"/>
                  </a:lnTo>
                  <a:lnTo>
                    <a:pt x="11303" y="111887"/>
                  </a:lnTo>
                  <a:lnTo>
                    <a:pt x="10922" y="111760"/>
                  </a:lnTo>
                  <a:lnTo>
                    <a:pt x="10922" y="111125"/>
                  </a:lnTo>
                  <a:lnTo>
                    <a:pt x="10414" y="111125"/>
                  </a:lnTo>
                  <a:lnTo>
                    <a:pt x="10337" y="110617"/>
                  </a:lnTo>
                  <a:lnTo>
                    <a:pt x="10033" y="109982"/>
                  </a:lnTo>
                  <a:lnTo>
                    <a:pt x="9652" y="109855"/>
                  </a:lnTo>
                  <a:lnTo>
                    <a:pt x="9144" y="110617"/>
                  </a:lnTo>
                  <a:lnTo>
                    <a:pt x="9271" y="111125"/>
                  </a:lnTo>
                  <a:lnTo>
                    <a:pt x="9652" y="111506"/>
                  </a:lnTo>
                  <a:lnTo>
                    <a:pt x="9652" y="111887"/>
                  </a:lnTo>
                  <a:lnTo>
                    <a:pt x="10033" y="112268"/>
                  </a:lnTo>
                  <a:lnTo>
                    <a:pt x="10160" y="112649"/>
                  </a:lnTo>
                  <a:lnTo>
                    <a:pt x="10414" y="112903"/>
                  </a:lnTo>
                  <a:lnTo>
                    <a:pt x="10414" y="113284"/>
                  </a:lnTo>
                  <a:lnTo>
                    <a:pt x="10922" y="113665"/>
                  </a:lnTo>
                  <a:lnTo>
                    <a:pt x="11303" y="113665"/>
                  </a:lnTo>
                  <a:lnTo>
                    <a:pt x="11811" y="114046"/>
                  </a:lnTo>
                  <a:lnTo>
                    <a:pt x="11811" y="114554"/>
                  </a:lnTo>
                  <a:lnTo>
                    <a:pt x="12192" y="114808"/>
                  </a:lnTo>
                  <a:lnTo>
                    <a:pt x="12573" y="114808"/>
                  </a:lnTo>
                  <a:lnTo>
                    <a:pt x="12573" y="114935"/>
                  </a:lnTo>
                  <a:lnTo>
                    <a:pt x="13081" y="115316"/>
                  </a:lnTo>
                  <a:lnTo>
                    <a:pt x="13081" y="117221"/>
                  </a:lnTo>
                  <a:lnTo>
                    <a:pt x="13462" y="117856"/>
                  </a:lnTo>
                  <a:lnTo>
                    <a:pt x="13970" y="118618"/>
                  </a:lnTo>
                  <a:lnTo>
                    <a:pt x="14351" y="118618"/>
                  </a:lnTo>
                  <a:lnTo>
                    <a:pt x="14859" y="118999"/>
                  </a:lnTo>
                  <a:lnTo>
                    <a:pt x="14859" y="117856"/>
                  </a:lnTo>
                  <a:lnTo>
                    <a:pt x="15595" y="117856"/>
                  </a:lnTo>
                  <a:lnTo>
                    <a:pt x="15240" y="117602"/>
                  </a:lnTo>
                  <a:lnTo>
                    <a:pt x="15367" y="117602"/>
                  </a:lnTo>
                  <a:lnTo>
                    <a:pt x="15240" y="117475"/>
                  </a:lnTo>
                  <a:lnTo>
                    <a:pt x="15621" y="117602"/>
                  </a:lnTo>
                  <a:lnTo>
                    <a:pt x="15367" y="117602"/>
                  </a:lnTo>
                  <a:lnTo>
                    <a:pt x="15621" y="117856"/>
                  </a:lnTo>
                  <a:lnTo>
                    <a:pt x="16129" y="118237"/>
                  </a:lnTo>
                  <a:lnTo>
                    <a:pt x="16510" y="118618"/>
                  </a:lnTo>
                  <a:lnTo>
                    <a:pt x="17018" y="118618"/>
                  </a:lnTo>
                  <a:lnTo>
                    <a:pt x="17018" y="118745"/>
                  </a:lnTo>
                  <a:lnTo>
                    <a:pt x="17399" y="118618"/>
                  </a:lnTo>
                  <a:close/>
                </a:path>
                <a:path w="256539" h="165100">
                  <a:moveTo>
                    <a:pt x="18034" y="27940"/>
                  </a:moveTo>
                  <a:lnTo>
                    <a:pt x="17754" y="28067"/>
                  </a:lnTo>
                  <a:lnTo>
                    <a:pt x="16891" y="29083"/>
                  </a:lnTo>
                  <a:lnTo>
                    <a:pt x="16738" y="29413"/>
                  </a:lnTo>
                  <a:lnTo>
                    <a:pt x="18034" y="27940"/>
                  </a:lnTo>
                  <a:close/>
                </a:path>
                <a:path w="256539" h="165100">
                  <a:moveTo>
                    <a:pt x="18288" y="117094"/>
                  </a:moveTo>
                  <a:lnTo>
                    <a:pt x="17945" y="116840"/>
                  </a:lnTo>
                  <a:lnTo>
                    <a:pt x="17780" y="116713"/>
                  </a:lnTo>
                  <a:lnTo>
                    <a:pt x="17018" y="115951"/>
                  </a:lnTo>
                  <a:lnTo>
                    <a:pt x="16510" y="116459"/>
                  </a:lnTo>
                  <a:lnTo>
                    <a:pt x="17018" y="117094"/>
                  </a:lnTo>
                  <a:lnTo>
                    <a:pt x="17399" y="116840"/>
                  </a:lnTo>
                  <a:lnTo>
                    <a:pt x="17399" y="117221"/>
                  </a:lnTo>
                  <a:lnTo>
                    <a:pt x="17780" y="117221"/>
                  </a:lnTo>
                  <a:lnTo>
                    <a:pt x="18288" y="117094"/>
                  </a:lnTo>
                  <a:close/>
                </a:path>
                <a:path w="256539" h="165100">
                  <a:moveTo>
                    <a:pt x="18288" y="37719"/>
                  </a:moveTo>
                  <a:lnTo>
                    <a:pt x="16764" y="36703"/>
                  </a:lnTo>
                  <a:lnTo>
                    <a:pt x="15240" y="39751"/>
                  </a:lnTo>
                  <a:lnTo>
                    <a:pt x="12319" y="42799"/>
                  </a:lnTo>
                  <a:lnTo>
                    <a:pt x="9144" y="45720"/>
                  </a:lnTo>
                  <a:lnTo>
                    <a:pt x="10668" y="44704"/>
                  </a:lnTo>
                  <a:lnTo>
                    <a:pt x="18288" y="37719"/>
                  </a:lnTo>
                  <a:close/>
                </a:path>
                <a:path w="256539" h="165100">
                  <a:moveTo>
                    <a:pt x="18288" y="27432"/>
                  </a:moveTo>
                  <a:lnTo>
                    <a:pt x="17653" y="27432"/>
                  </a:lnTo>
                  <a:lnTo>
                    <a:pt x="17145" y="28321"/>
                  </a:lnTo>
                  <a:lnTo>
                    <a:pt x="17754" y="28067"/>
                  </a:lnTo>
                  <a:lnTo>
                    <a:pt x="18288" y="27432"/>
                  </a:lnTo>
                  <a:close/>
                </a:path>
                <a:path w="256539" h="165100">
                  <a:moveTo>
                    <a:pt x="18288" y="18288"/>
                  </a:moveTo>
                  <a:lnTo>
                    <a:pt x="16510" y="20193"/>
                  </a:lnTo>
                  <a:lnTo>
                    <a:pt x="14351" y="21590"/>
                  </a:lnTo>
                  <a:lnTo>
                    <a:pt x="12192" y="24003"/>
                  </a:lnTo>
                  <a:lnTo>
                    <a:pt x="11684" y="24892"/>
                  </a:lnTo>
                  <a:lnTo>
                    <a:pt x="10668" y="26416"/>
                  </a:lnTo>
                  <a:lnTo>
                    <a:pt x="12039" y="26416"/>
                  </a:lnTo>
                  <a:lnTo>
                    <a:pt x="13462" y="24892"/>
                  </a:lnTo>
                  <a:lnTo>
                    <a:pt x="13081" y="26416"/>
                  </a:lnTo>
                  <a:lnTo>
                    <a:pt x="12039" y="26416"/>
                  </a:lnTo>
                  <a:lnTo>
                    <a:pt x="11684" y="26797"/>
                  </a:lnTo>
                  <a:lnTo>
                    <a:pt x="11404" y="27228"/>
                  </a:lnTo>
                  <a:lnTo>
                    <a:pt x="10922" y="28702"/>
                  </a:lnTo>
                  <a:lnTo>
                    <a:pt x="12192" y="27305"/>
                  </a:lnTo>
                  <a:lnTo>
                    <a:pt x="12573" y="27305"/>
                  </a:lnTo>
                  <a:lnTo>
                    <a:pt x="13868" y="25908"/>
                  </a:lnTo>
                  <a:lnTo>
                    <a:pt x="14084" y="25692"/>
                  </a:lnTo>
                  <a:lnTo>
                    <a:pt x="13462" y="25908"/>
                  </a:lnTo>
                  <a:lnTo>
                    <a:pt x="14274" y="24892"/>
                  </a:lnTo>
                  <a:lnTo>
                    <a:pt x="14986" y="24003"/>
                  </a:lnTo>
                  <a:lnTo>
                    <a:pt x="16510" y="22098"/>
                  </a:lnTo>
                  <a:lnTo>
                    <a:pt x="17399" y="21209"/>
                  </a:lnTo>
                  <a:lnTo>
                    <a:pt x="16891" y="21209"/>
                  </a:lnTo>
                  <a:lnTo>
                    <a:pt x="16510" y="21590"/>
                  </a:lnTo>
                  <a:lnTo>
                    <a:pt x="15621" y="22606"/>
                  </a:lnTo>
                  <a:lnTo>
                    <a:pt x="15240" y="23495"/>
                  </a:lnTo>
                  <a:lnTo>
                    <a:pt x="14859" y="24003"/>
                  </a:lnTo>
                  <a:lnTo>
                    <a:pt x="14859" y="22098"/>
                  </a:lnTo>
                  <a:lnTo>
                    <a:pt x="16891" y="20701"/>
                  </a:lnTo>
                  <a:lnTo>
                    <a:pt x="18288" y="18288"/>
                  </a:lnTo>
                  <a:close/>
                </a:path>
                <a:path w="256539" h="165100">
                  <a:moveTo>
                    <a:pt x="18288" y="11430"/>
                  </a:moveTo>
                  <a:lnTo>
                    <a:pt x="16764" y="12192"/>
                  </a:lnTo>
                  <a:lnTo>
                    <a:pt x="16002" y="12192"/>
                  </a:lnTo>
                  <a:lnTo>
                    <a:pt x="16764" y="11430"/>
                  </a:lnTo>
                  <a:lnTo>
                    <a:pt x="16764" y="10668"/>
                  </a:lnTo>
                  <a:lnTo>
                    <a:pt x="16764" y="10033"/>
                  </a:lnTo>
                  <a:lnTo>
                    <a:pt x="13716" y="12954"/>
                  </a:lnTo>
                  <a:lnTo>
                    <a:pt x="12954" y="14478"/>
                  </a:lnTo>
                  <a:lnTo>
                    <a:pt x="11430" y="15240"/>
                  </a:lnTo>
                  <a:lnTo>
                    <a:pt x="9906" y="16764"/>
                  </a:lnTo>
                  <a:lnTo>
                    <a:pt x="10668" y="16764"/>
                  </a:lnTo>
                  <a:lnTo>
                    <a:pt x="9906" y="17526"/>
                  </a:lnTo>
                  <a:lnTo>
                    <a:pt x="11430" y="16764"/>
                  </a:lnTo>
                  <a:lnTo>
                    <a:pt x="12192" y="16002"/>
                  </a:lnTo>
                  <a:lnTo>
                    <a:pt x="12954" y="16002"/>
                  </a:lnTo>
                  <a:lnTo>
                    <a:pt x="13716" y="15240"/>
                  </a:lnTo>
                  <a:lnTo>
                    <a:pt x="14478" y="14478"/>
                  </a:lnTo>
                  <a:lnTo>
                    <a:pt x="14478" y="13716"/>
                  </a:lnTo>
                  <a:lnTo>
                    <a:pt x="16002" y="12954"/>
                  </a:lnTo>
                  <a:lnTo>
                    <a:pt x="17526" y="12192"/>
                  </a:lnTo>
                  <a:lnTo>
                    <a:pt x="18288" y="11430"/>
                  </a:lnTo>
                  <a:close/>
                </a:path>
                <a:path w="256539" h="165100">
                  <a:moveTo>
                    <a:pt x="18288" y="9271"/>
                  </a:moveTo>
                  <a:lnTo>
                    <a:pt x="16764" y="10668"/>
                  </a:lnTo>
                  <a:lnTo>
                    <a:pt x="17526" y="10033"/>
                  </a:lnTo>
                  <a:lnTo>
                    <a:pt x="18288" y="9271"/>
                  </a:lnTo>
                  <a:close/>
                </a:path>
                <a:path w="256539" h="165100">
                  <a:moveTo>
                    <a:pt x="22275" y="103009"/>
                  </a:moveTo>
                  <a:lnTo>
                    <a:pt x="20574" y="102235"/>
                  </a:lnTo>
                  <a:lnTo>
                    <a:pt x="21488" y="104063"/>
                  </a:lnTo>
                  <a:lnTo>
                    <a:pt x="22275" y="103009"/>
                  </a:lnTo>
                  <a:close/>
                </a:path>
                <a:path w="256539" h="165100">
                  <a:moveTo>
                    <a:pt x="22860" y="106807"/>
                  </a:moveTo>
                  <a:lnTo>
                    <a:pt x="21488" y="104063"/>
                  </a:lnTo>
                  <a:lnTo>
                    <a:pt x="20574" y="105283"/>
                  </a:lnTo>
                  <a:lnTo>
                    <a:pt x="20574" y="108331"/>
                  </a:lnTo>
                  <a:lnTo>
                    <a:pt x="22860" y="109728"/>
                  </a:lnTo>
                  <a:lnTo>
                    <a:pt x="22860" y="106807"/>
                  </a:lnTo>
                  <a:close/>
                </a:path>
                <a:path w="256539" h="165100">
                  <a:moveTo>
                    <a:pt x="25146" y="100838"/>
                  </a:moveTo>
                  <a:lnTo>
                    <a:pt x="22860" y="100838"/>
                  </a:lnTo>
                  <a:lnTo>
                    <a:pt x="22860" y="102235"/>
                  </a:lnTo>
                  <a:lnTo>
                    <a:pt x="22275" y="103009"/>
                  </a:lnTo>
                  <a:lnTo>
                    <a:pt x="25146" y="104317"/>
                  </a:lnTo>
                  <a:lnTo>
                    <a:pt x="25146" y="100838"/>
                  </a:lnTo>
                  <a:close/>
                </a:path>
                <a:path w="256539" h="165100">
                  <a:moveTo>
                    <a:pt x="25527" y="104482"/>
                  </a:moveTo>
                  <a:lnTo>
                    <a:pt x="25146" y="104317"/>
                  </a:lnTo>
                  <a:lnTo>
                    <a:pt x="25146" y="105283"/>
                  </a:lnTo>
                  <a:lnTo>
                    <a:pt x="25527" y="104482"/>
                  </a:lnTo>
                  <a:close/>
                </a:path>
                <a:path w="256539" h="165100">
                  <a:moveTo>
                    <a:pt x="27178" y="54991"/>
                  </a:moveTo>
                  <a:lnTo>
                    <a:pt x="21336" y="56515"/>
                  </a:lnTo>
                  <a:lnTo>
                    <a:pt x="18288" y="59563"/>
                  </a:lnTo>
                  <a:lnTo>
                    <a:pt x="21336" y="59563"/>
                  </a:lnTo>
                  <a:lnTo>
                    <a:pt x="18288" y="62484"/>
                  </a:lnTo>
                  <a:lnTo>
                    <a:pt x="18288" y="64008"/>
                  </a:lnTo>
                  <a:lnTo>
                    <a:pt x="27178" y="54991"/>
                  </a:lnTo>
                  <a:close/>
                </a:path>
                <a:path w="256539" h="165100">
                  <a:moveTo>
                    <a:pt x="27305" y="106807"/>
                  </a:moveTo>
                  <a:lnTo>
                    <a:pt x="25146" y="106807"/>
                  </a:lnTo>
                  <a:lnTo>
                    <a:pt x="25146" y="108331"/>
                  </a:lnTo>
                  <a:lnTo>
                    <a:pt x="27305" y="108331"/>
                  </a:lnTo>
                  <a:lnTo>
                    <a:pt x="27305" y="106807"/>
                  </a:lnTo>
                  <a:close/>
                </a:path>
                <a:path w="256539" h="165100">
                  <a:moveTo>
                    <a:pt x="27305" y="100838"/>
                  </a:moveTo>
                  <a:lnTo>
                    <a:pt x="25527" y="104482"/>
                  </a:lnTo>
                  <a:lnTo>
                    <a:pt x="27305" y="105283"/>
                  </a:lnTo>
                  <a:lnTo>
                    <a:pt x="27305" y="100838"/>
                  </a:lnTo>
                  <a:close/>
                </a:path>
                <a:path w="256539" h="165100">
                  <a:moveTo>
                    <a:pt x="27432" y="85598"/>
                  </a:moveTo>
                  <a:lnTo>
                    <a:pt x="22860" y="88519"/>
                  </a:lnTo>
                  <a:lnTo>
                    <a:pt x="18288" y="91567"/>
                  </a:lnTo>
                  <a:lnTo>
                    <a:pt x="22860" y="91567"/>
                  </a:lnTo>
                  <a:lnTo>
                    <a:pt x="27432" y="88519"/>
                  </a:lnTo>
                  <a:lnTo>
                    <a:pt x="27432" y="85598"/>
                  </a:lnTo>
                  <a:close/>
                </a:path>
                <a:path w="256539" h="165100">
                  <a:moveTo>
                    <a:pt x="27432" y="27432"/>
                  </a:moveTo>
                  <a:lnTo>
                    <a:pt x="26873" y="27749"/>
                  </a:lnTo>
                  <a:lnTo>
                    <a:pt x="27178" y="27432"/>
                  </a:lnTo>
                  <a:lnTo>
                    <a:pt x="26466" y="27978"/>
                  </a:lnTo>
                  <a:lnTo>
                    <a:pt x="26200" y="28130"/>
                  </a:lnTo>
                  <a:lnTo>
                    <a:pt x="25146" y="29006"/>
                  </a:lnTo>
                  <a:lnTo>
                    <a:pt x="25146" y="28829"/>
                  </a:lnTo>
                  <a:lnTo>
                    <a:pt x="26200" y="28181"/>
                  </a:lnTo>
                  <a:lnTo>
                    <a:pt x="22733" y="30099"/>
                  </a:lnTo>
                  <a:lnTo>
                    <a:pt x="22733" y="30861"/>
                  </a:lnTo>
                  <a:lnTo>
                    <a:pt x="18288" y="34290"/>
                  </a:lnTo>
                  <a:lnTo>
                    <a:pt x="18288" y="36576"/>
                  </a:lnTo>
                  <a:lnTo>
                    <a:pt x="22860" y="34290"/>
                  </a:lnTo>
                  <a:lnTo>
                    <a:pt x="22860" y="32258"/>
                  </a:lnTo>
                  <a:lnTo>
                    <a:pt x="25146" y="30099"/>
                  </a:lnTo>
                  <a:lnTo>
                    <a:pt x="25146" y="29591"/>
                  </a:lnTo>
                  <a:lnTo>
                    <a:pt x="26822" y="27800"/>
                  </a:lnTo>
                  <a:lnTo>
                    <a:pt x="27432" y="27432"/>
                  </a:lnTo>
                  <a:close/>
                </a:path>
                <a:path w="256539" h="165100">
                  <a:moveTo>
                    <a:pt x="27432" y="0"/>
                  </a:moveTo>
                  <a:lnTo>
                    <a:pt x="25400" y="254"/>
                  </a:lnTo>
                  <a:lnTo>
                    <a:pt x="22987" y="1270"/>
                  </a:lnTo>
                  <a:lnTo>
                    <a:pt x="19050" y="2667"/>
                  </a:lnTo>
                  <a:lnTo>
                    <a:pt x="16510" y="5080"/>
                  </a:lnTo>
                  <a:lnTo>
                    <a:pt x="13589" y="6096"/>
                  </a:lnTo>
                  <a:lnTo>
                    <a:pt x="9144" y="8890"/>
                  </a:lnTo>
                  <a:lnTo>
                    <a:pt x="9652" y="9144"/>
                  </a:lnTo>
                  <a:lnTo>
                    <a:pt x="10668" y="8636"/>
                  </a:lnTo>
                  <a:lnTo>
                    <a:pt x="12065" y="7747"/>
                  </a:lnTo>
                  <a:lnTo>
                    <a:pt x="12573" y="8001"/>
                  </a:lnTo>
                  <a:lnTo>
                    <a:pt x="13081" y="7747"/>
                  </a:lnTo>
                  <a:lnTo>
                    <a:pt x="13081" y="7493"/>
                  </a:lnTo>
                  <a:lnTo>
                    <a:pt x="13589" y="7239"/>
                  </a:lnTo>
                  <a:lnTo>
                    <a:pt x="14097" y="6985"/>
                  </a:lnTo>
                  <a:lnTo>
                    <a:pt x="14605" y="7239"/>
                  </a:lnTo>
                  <a:lnTo>
                    <a:pt x="14605" y="6985"/>
                  </a:lnTo>
                  <a:lnTo>
                    <a:pt x="14605" y="6731"/>
                  </a:lnTo>
                  <a:lnTo>
                    <a:pt x="16129" y="6096"/>
                  </a:lnTo>
                  <a:lnTo>
                    <a:pt x="16129" y="5842"/>
                  </a:lnTo>
                  <a:lnTo>
                    <a:pt x="17526" y="5080"/>
                  </a:lnTo>
                  <a:lnTo>
                    <a:pt x="18542" y="4826"/>
                  </a:lnTo>
                  <a:lnTo>
                    <a:pt x="19050" y="5334"/>
                  </a:lnTo>
                  <a:lnTo>
                    <a:pt x="20421" y="4826"/>
                  </a:lnTo>
                  <a:lnTo>
                    <a:pt x="22479" y="4064"/>
                  </a:lnTo>
                  <a:lnTo>
                    <a:pt x="25908" y="1905"/>
                  </a:lnTo>
                  <a:lnTo>
                    <a:pt x="27432" y="1016"/>
                  </a:lnTo>
                  <a:lnTo>
                    <a:pt x="27432" y="0"/>
                  </a:lnTo>
                  <a:close/>
                </a:path>
                <a:path w="256539" h="165100">
                  <a:moveTo>
                    <a:pt x="36322" y="92837"/>
                  </a:moveTo>
                  <a:lnTo>
                    <a:pt x="32004" y="91567"/>
                  </a:lnTo>
                  <a:lnTo>
                    <a:pt x="27432" y="92837"/>
                  </a:lnTo>
                  <a:lnTo>
                    <a:pt x="30784" y="94805"/>
                  </a:lnTo>
                  <a:lnTo>
                    <a:pt x="27432" y="98806"/>
                  </a:lnTo>
                  <a:lnTo>
                    <a:pt x="28917" y="99390"/>
                  </a:lnTo>
                  <a:lnTo>
                    <a:pt x="27432" y="100711"/>
                  </a:lnTo>
                  <a:lnTo>
                    <a:pt x="28956" y="99402"/>
                  </a:lnTo>
                  <a:lnTo>
                    <a:pt x="32004" y="100584"/>
                  </a:lnTo>
                  <a:lnTo>
                    <a:pt x="32004" y="97028"/>
                  </a:lnTo>
                  <a:lnTo>
                    <a:pt x="36322" y="95123"/>
                  </a:lnTo>
                  <a:lnTo>
                    <a:pt x="34975" y="94030"/>
                  </a:lnTo>
                  <a:lnTo>
                    <a:pt x="36322" y="92837"/>
                  </a:lnTo>
                  <a:close/>
                </a:path>
                <a:path w="256539" h="165100">
                  <a:moveTo>
                    <a:pt x="36576" y="82550"/>
                  </a:moveTo>
                  <a:lnTo>
                    <a:pt x="27432" y="88519"/>
                  </a:lnTo>
                  <a:lnTo>
                    <a:pt x="36576" y="88519"/>
                  </a:lnTo>
                  <a:lnTo>
                    <a:pt x="36576" y="82550"/>
                  </a:lnTo>
                  <a:close/>
                </a:path>
                <a:path w="256539" h="165100">
                  <a:moveTo>
                    <a:pt x="53975" y="164719"/>
                  </a:moveTo>
                  <a:lnTo>
                    <a:pt x="52362" y="161810"/>
                  </a:lnTo>
                  <a:lnTo>
                    <a:pt x="53213" y="164719"/>
                  </a:lnTo>
                  <a:lnTo>
                    <a:pt x="53975" y="164719"/>
                  </a:lnTo>
                  <a:close/>
                </a:path>
                <a:path w="256539" h="165100">
                  <a:moveTo>
                    <a:pt x="54864" y="158750"/>
                  </a:moveTo>
                  <a:lnTo>
                    <a:pt x="51562" y="158750"/>
                  </a:lnTo>
                  <a:lnTo>
                    <a:pt x="51562" y="155575"/>
                  </a:lnTo>
                  <a:lnTo>
                    <a:pt x="49911" y="158750"/>
                  </a:lnTo>
                  <a:lnTo>
                    <a:pt x="45720" y="158750"/>
                  </a:lnTo>
                  <a:lnTo>
                    <a:pt x="45720" y="161671"/>
                  </a:lnTo>
                  <a:lnTo>
                    <a:pt x="48260" y="161671"/>
                  </a:lnTo>
                  <a:lnTo>
                    <a:pt x="49022" y="164719"/>
                  </a:lnTo>
                  <a:lnTo>
                    <a:pt x="51562" y="164719"/>
                  </a:lnTo>
                  <a:lnTo>
                    <a:pt x="52285" y="161810"/>
                  </a:lnTo>
                  <a:lnTo>
                    <a:pt x="52285" y="161671"/>
                  </a:lnTo>
                  <a:lnTo>
                    <a:pt x="50673" y="158750"/>
                  </a:lnTo>
                  <a:lnTo>
                    <a:pt x="54864" y="161671"/>
                  </a:lnTo>
                  <a:lnTo>
                    <a:pt x="54864" y="158750"/>
                  </a:lnTo>
                  <a:close/>
                </a:path>
                <a:path w="256539" h="165100">
                  <a:moveTo>
                    <a:pt x="229235" y="100330"/>
                  </a:moveTo>
                  <a:lnTo>
                    <a:pt x="228600" y="100711"/>
                  </a:lnTo>
                  <a:lnTo>
                    <a:pt x="229235" y="100711"/>
                  </a:lnTo>
                  <a:lnTo>
                    <a:pt x="229235" y="100330"/>
                  </a:lnTo>
                  <a:close/>
                </a:path>
                <a:path w="256539" h="165100">
                  <a:moveTo>
                    <a:pt x="231063" y="98615"/>
                  </a:moveTo>
                  <a:lnTo>
                    <a:pt x="230505" y="98806"/>
                  </a:lnTo>
                  <a:lnTo>
                    <a:pt x="229870" y="98806"/>
                  </a:lnTo>
                  <a:lnTo>
                    <a:pt x="228600" y="99949"/>
                  </a:lnTo>
                  <a:lnTo>
                    <a:pt x="229235" y="99949"/>
                  </a:lnTo>
                  <a:lnTo>
                    <a:pt x="230505" y="99187"/>
                  </a:lnTo>
                  <a:lnTo>
                    <a:pt x="231063" y="98615"/>
                  </a:lnTo>
                  <a:close/>
                </a:path>
                <a:path w="256539" h="165100">
                  <a:moveTo>
                    <a:pt x="232067" y="97929"/>
                  </a:moveTo>
                  <a:lnTo>
                    <a:pt x="231648" y="98044"/>
                  </a:lnTo>
                  <a:lnTo>
                    <a:pt x="231063" y="98615"/>
                  </a:lnTo>
                  <a:lnTo>
                    <a:pt x="231648" y="98425"/>
                  </a:lnTo>
                  <a:lnTo>
                    <a:pt x="232067" y="97929"/>
                  </a:lnTo>
                  <a:close/>
                </a:path>
                <a:path w="256539" h="165100">
                  <a:moveTo>
                    <a:pt x="237744" y="91567"/>
                  </a:moveTo>
                  <a:lnTo>
                    <a:pt x="235966" y="93472"/>
                  </a:lnTo>
                  <a:lnTo>
                    <a:pt x="232918" y="96520"/>
                  </a:lnTo>
                  <a:lnTo>
                    <a:pt x="232283" y="96901"/>
                  </a:lnTo>
                  <a:lnTo>
                    <a:pt x="232283" y="97663"/>
                  </a:lnTo>
                  <a:lnTo>
                    <a:pt x="232067" y="97929"/>
                  </a:lnTo>
                  <a:lnTo>
                    <a:pt x="232918" y="97663"/>
                  </a:lnTo>
                  <a:lnTo>
                    <a:pt x="233553" y="97282"/>
                  </a:lnTo>
                  <a:lnTo>
                    <a:pt x="232918" y="96901"/>
                  </a:lnTo>
                  <a:lnTo>
                    <a:pt x="233553" y="96520"/>
                  </a:lnTo>
                  <a:lnTo>
                    <a:pt x="233553" y="96139"/>
                  </a:lnTo>
                  <a:lnTo>
                    <a:pt x="234696" y="95758"/>
                  </a:lnTo>
                  <a:lnTo>
                    <a:pt x="234696" y="94996"/>
                  </a:lnTo>
                  <a:lnTo>
                    <a:pt x="235966" y="94234"/>
                  </a:lnTo>
                  <a:lnTo>
                    <a:pt x="236601" y="93472"/>
                  </a:lnTo>
                  <a:lnTo>
                    <a:pt x="236601" y="93091"/>
                  </a:lnTo>
                  <a:lnTo>
                    <a:pt x="237744" y="91567"/>
                  </a:lnTo>
                  <a:close/>
                </a:path>
                <a:path w="256539" h="165100">
                  <a:moveTo>
                    <a:pt x="251104" y="35814"/>
                  </a:moveTo>
                  <a:lnTo>
                    <a:pt x="246888" y="35814"/>
                  </a:lnTo>
                  <a:lnTo>
                    <a:pt x="246888" y="36576"/>
                  </a:lnTo>
                  <a:lnTo>
                    <a:pt x="251104" y="35814"/>
                  </a:lnTo>
                  <a:close/>
                </a:path>
                <a:path w="256539" h="165100">
                  <a:moveTo>
                    <a:pt x="256032" y="34925"/>
                  </a:moveTo>
                  <a:lnTo>
                    <a:pt x="251104" y="35814"/>
                  </a:lnTo>
                  <a:lnTo>
                    <a:pt x="256032" y="35814"/>
                  </a:lnTo>
                  <a:lnTo>
                    <a:pt x="256032" y="34925"/>
                  </a:lnTo>
                  <a:close/>
                </a:path>
                <a:path w="256539" h="165100">
                  <a:moveTo>
                    <a:pt x="256032" y="34036"/>
                  </a:moveTo>
                  <a:lnTo>
                    <a:pt x="246888" y="34036"/>
                  </a:lnTo>
                  <a:lnTo>
                    <a:pt x="246888" y="34925"/>
                  </a:lnTo>
                  <a:lnTo>
                    <a:pt x="256032" y="34925"/>
                  </a:lnTo>
                  <a:lnTo>
                    <a:pt x="256032" y="34036"/>
                  </a:lnTo>
                  <a:close/>
                </a:path>
                <a:path w="256539" h="165100">
                  <a:moveTo>
                    <a:pt x="256032" y="27559"/>
                  </a:moveTo>
                  <a:lnTo>
                    <a:pt x="246888" y="27559"/>
                  </a:lnTo>
                  <a:lnTo>
                    <a:pt x="246888" y="34036"/>
                  </a:lnTo>
                  <a:lnTo>
                    <a:pt x="256032" y="30861"/>
                  </a:lnTo>
                  <a:lnTo>
                    <a:pt x="256032" y="27559"/>
                  </a:lnTo>
                  <a:close/>
                </a:path>
              </a:pathLst>
            </a:custGeom>
            <a:solidFill>
              <a:srgbClr val="FFB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45536" y="915161"/>
              <a:ext cx="205740" cy="210820"/>
            </a:xfrm>
            <a:custGeom>
              <a:avLst/>
              <a:gdLst/>
              <a:ahLst/>
              <a:cxnLst/>
              <a:rect l="l" t="t" r="r" b="b"/>
              <a:pathLst>
                <a:path w="205739" h="210819">
                  <a:moveTo>
                    <a:pt x="9017" y="95123"/>
                  </a:moveTo>
                  <a:lnTo>
                    <a:pt x="4445" y="96520"/>
                  </a:lnTo>
                  <a:lnTo>
                    <a:pt x="2286" y="97917"/>
                  </a:lnTo>
                  <a:lnTo>
                    <a:pt x="0" y="97917"/>
                  </a:lnTo>
                  <a:lnTo>
                    <a:pt x="0" y="99949"/>
                  </a:lnTo>
                  <a:lnTo>
                    <a:pt x="2286" y="100711"/>
                  </a:lnTo>
                  <a:lnTo>
                    <a:pt x="2286" y="99949"/>
                  </a:lnTo>
                  <a:lnTo>
                    <a:pt x="9017" y="95123"/>
                  </a:lnTo>
                  <a:close/>
                </a:path>
                <a:path w="205739" h="210819">
                  <a:moveTo>
                    <a:pt x="9017" y="91567"/>
                  </a:moveTo>
                  <a:lnTo>
                    <a:pt x="4445" y="96520"/>
                  </a:lnTo>
                  <a:lnTo>
                    <a:pt x="6858" y="95123"/>
                  </a:lnTo>
                  <a:lnTo>
                    <a:pt x="9017" y="93726"/>
                  </a:lnTo>
                  <a:lnTo>
                    <a:pt x="9017" y="91567"/>
                  </a:lnTo>
                  <a:close/>
                </a:path>
                <a:path w="205739" h="210819">
                  <a:moveTo>
                    <a:pt x="18034" y="100711"/>
                  </a:moveTo>
                  <a:lnTo>
                    <a:pt x="15240" y="103759"/>
                  </a:lnTo>
                  <a:lnTo>
                    <a:pt x="12192" y="105283"/>
                  </a:lnTo>
                  <a:lnTo>
                    <a:pt x="9144" y="109855"/>
                  </a:lnTo>
                  <a:lnTo>
                    <a:pt x="15240" y="109855"/>
                  </a:lnTo>
                  <a:lnTo>
                    <a:pt x="15240" y="105283"/>
                  </a:lnTo>
                  <a:lnTo>
                    <a:pt x="18034" y="100711"/>
                  </a:lnTo>
                  <a:close/>
                </a:path>
                <a:path w="205739" h="210819">
                  <a:moveTo>
                    <a:pt x="18288" y="91567"/>
                  </a:moveTo>
                  <a:lnTo>
                    <a:pt x="9144" y="93472"/>
                  </a:lnTo>
                  <a:lnTo>
                    <a:pt x="9144" y="100584"/>
                  </a:lnTo>
                  <a:lnTo>
                    <a:pt x="18288" y="98806"/>
                  </a:lnTo>
                  <a:lnTo>
                    <a:pt x="18288" y="91567"/>
                  </a:lnTo>
                  <a:close/>
                </a:path>
                <a:path w="205739" h="210819">
                  <a:moveTo>
                    <a:pt x="18288" y="82550"/>
                  </a:moveTo>
                  <a:lnTo>
                    <a:pt x="13716" y="84709"/>
                  </a:lnTo>
                  <a:lnTo>
                    <a:pt x="9144" y="91567"/>
                  </a:lnTo>
                  <a:lnTo>
                    <a:pt x="13716" y="91567"/>
                  </a:lnTo>
                  <a:lnTo>
                    <a:pt x="18288" y="87122"/>
                  </a:lnTo>
                  <a:lnTo>
                    <a:pt x="13716" y="87122"/>
                  </a:lnTo>
                  <a:lnTo>
                    <a:pt x="18288" y="82550"/>
                  </a:lnTo>
                  <a:close/>
                </a:path>
                <a:path w="205739" h="210819">
                  <a:moveTo>
                    <a:pt x="27178" y="84836"/>
                  </a:moveTo>
                  <a:lnTo>
                    <a:pt x="24384" y="89281"/>
                  </a:lnTo>
                  <a:lnTo>
                    <a:pt x="24384" y="82550"/>
                  </a:lnTo>
                  <a:lnTo>
                    <a:pt x="21336" y="86995"/>
                  </a:lnTo>
                  <a:lnTo>
                    <a:pt x="24384" y="91440"/>
                  </a:lnTo>
                  <a:lnTo>
                    <a:pt x="25285" y="89281"/>
                  </a:lnTo>
                  <a:lnTo>
                    <a:pt x="27178" y="84836"/>
                  </a:lnTo>
                  <a:close/>
                </a:path>
                <a:path w="205739" h="210819">
                  <a:moveTo>
                    <a:pt x="28448" y="70993"/>
                  </a:moveTo>
                  <a:lnTo>
                    <a:pt x="27432" y="72517"/>
                  </a:lnTo>
                  <a:lnTo>
                    <a:pt x="27432" y="73279"/>
                  </a:lnTo>
                  <a:lnTo>
                    <a:pt x="28448" y="70993"/>
                  </a:lnTo>
                  <a:close/>
                </a:path>
                <a:path w="205739" h="210819">
                  <a:moveTo>
                    <a:pt x="29337" y="61772"/>
                  </a:moveTo>
                  <a:lnTo>
                    <a:pt x="27432" y="64135"/>
                  </a:lnTo>
                  <a:lnTo>
                    <a:pt x="29337" y="62611"/>
                  </a:lnTo>
                  <a:lnTo>
                    <a:pt x="29337" y="61772"/>
                  </a:lnTo>
                  <a:close/>
                </a:path>
                <a:path w="205739" h="210819">
                  <a:moveTo>
                    <a:pt x="31089" y="70078"/>
                  </a:moveTo>
                  <a:lnTo>
                    <a:pt x="29464" y="69469"/>
                  </a:lnTo>
                  <a:lnTo>
                    <a:pt x="29464" y="72517"/>
                  </a:lnTo>
                  <a:lnTo>
                    <a:pt x="31089" y="70078"/>
                  </a:lnTo>
                  <a:close/>
                </a:path>
                <a:path w="205739" h="210819">
                  <a:moveTo>
                    <a:pt x="31102" y="59575"/>
                  </a:moveTo>
                  <a:lnTo>
                    <a:pt x="29337" y="61087"/>
                  </a:lnTo>
                  <a:lnTo>
                    <a:pt x="29337" y="61772"/>
                  </a:lnTo>
                  <a:lnTo>
                    <a:pt x="31102" y="59575"/>
                  </a:lnTo>
                  <a:close/>
                </a:path>
                <a:path w="205739" h="210819">
                  <a:moveTo>
                    <a:pt x="31496" y="70231"/>
                  </a:moveTo>
                  <a:lnTo>
                    <a:pt x="31203" y="70129"/>
                  </a:lnTo>
                  <a:lnTo>
                    <a:pt x="30480" y="71755"/>
                  </a:lnTo>
                  <a:lnTo>
                    <a:pt x="31496" y="70231"/>
                  </a:lnTo>
                  <a:close/>
                </a:path>
                <a:path w="205739" h="210819">
                  <a:moveTo>
                    <a:pt x="31496" y="69469"/>
                  </a:moveTo>
                  <a:lnTo>
                    <a:pt x="31089" y="70078"/>
                  </a:lnTo>
                  <a:lnTo>
                    <a:pt x="31496" y="69469"/>
                  </a:lnTo>
                  <a:close/>
                </a:path>
                <a:path w="205739" h="210819">
                  <a:moveTo>
                    <a:pt x="32004" y="67564"/>
                  </a:moveTo>
                  <a:lnTo>
                    <a:pt x="31496" y="67945"/>
                  </a:lnTo>
                  <a:lnTo>
                    <a:pt x="31877" y="68237"/>
                  </a:lnTo>
                  <a:lnTo>
                    <a:pt x="32004" y="67564"/>
                  </a:lnTo>
                  <a:close/>
                </a:path>
                <a:path w="205739" h="210819">
                  <a:moveTo>
                    <a:pt x="32512" y="68707"/>
                  </a:moveTo>
                  <a:lnTo>
                    <a:pt x="31877" y="68237"/>
                  </a:lnTo>
                  <a:lnTo>
                    <a:pt x="31496" y="70231"/>
                  </a:lnTo>
                  <a:lnTo>
                    <a:pt x="32512" y="68707"/>
                  </a:lnTo>
                  <a:close/>
                </a:path>
                <a:path w="205739" h="210819">
                  <a:moveTo>
                    <a:pt x="34544" y="65659"/>
                  </a:moveTo>
                  <a:lnTo>
                    <a:pt x="32512" y="64897"/>
                  </a:lnTo>
                  <a:lnTo>
                    <a:pt x="32004" y="67564"/>
                  </a:lnTo>
                  <a:lnTo>
                    <a:pt x="34544" y="65659"/>
                  </a:lnTo>
                  <a:close/>
                </a:path>
                <a:path w="205739" h="210819">
                  <a:moveTo>
                    <a:pt x="36576" y="64897"/>
                  </a:moveTo>
                  <a:lnTo>
                    <a:pt x="35560" y="64135"/>
                  </a:lnTo>
                  <a:lnTo>
                    <a:pt x="34544" y="65659"/>
                  </a:lnTo>
                  <a:lnTo>
                    <a:pt x="33528" y="67183"/>
                  </a:lnTo>
                  <a:lnTo>
                    <a:pt x="36576" y="64897"/>
                  </a:lnTo>
                  <a:close/>
                </a:path>
                <a:path w="205739" h="210819">
                  <a:moveTo>
                    <a:pt x="36576" y="54991"/>
                  </a:moveTo>
                  <a:lnTo>
                    <a:pt x="32893" y="58039"/>
                  </a:lnTo>
                  <a:lnTo>
                    <a:pt x="31115" y="59575"/>
                  </a:lnTo>
                  <a:lnTo>
                    <a:pt x="31115" y="62611"/>
                  </a:lnTo>
                  <a:lnTo>
                    <a:pt x="32880" y="59575"/>
                  </a:lnTo>
                  <a:lnTo>
                    <a:pt x="36576" y="54991"/>
                  </a:lnTo>
                  <a:close/>
                </a:path>
                <a:path w="205739" h="210819">
                  <a:moveTo>
                    <a:pt x="36576" y="45974"/>
                  </a:moveTo>
                  <a:lnTo>
                    <a:pt x="32004" y="45974"/>
                  </a:lnTo>
                  <a:lnTo>
                    <a:pt x="32004" y="48895"/>
                  </a:lnTo>
                  <a:lnTo>
                    <a:pt x="27432" y="51943"/>
                  </a:lnTo>
                  <a:lnTo>
                    <a:pt x="27432" y="53086"/>
                  </a:lnTo>
                  <a:lnTo>
                    <a:pt x="27432" y="54737"/>
                  </a:lnTo>
                  <a:lnTo>
                    <a:pt x="28587" y="54000"/>
                  </a:lnTo>
                  <a:lnTo>
                    <a:pt x="29718" y="54864"/>
                  </a:lnTo>
                  <a:lnTo>
                    <a:pt x="31280" y="52273"/>
                  </a:lnTo>
                  <a:lnTo>
                    <a:pt x="36576" y="48895"/>
                  </a:lnTo>
                  <a:lnTo>
                    <a:pt x="36576" y="45974"/>
                  </a:lnTo>
                  <a:close/>
                </a:path>
                <a:path w="205739" h="210819">
                  <a:moveTo>
                    <a:pt x="39370" y="167220"/>
                  </a:moveTo>
                  <a:lnTo>
                    <a:pt x="38100" y="164973"/>
                  </a:lnTo>
                  <a:lnTo>
                    <a:pt x="38100" y="166624"/>
                  </a:lnTo>
                  <a:lnTo>
                    <a:pt x="36703" y="166624"/>
                  </a:lnTo>
                  <a:lnTo>
                    <a:pt x="38100" y="170307"/>
                  </a:lnTo>
                  <a:lnTo>
                    <a:pt x="39370" y="167220"/>
                  </a:lnTo>
                  <a:close/>
                </a:path>
                <a:path w="205739" h="210819">
                  <a:moveTo>
                    <a:pt x="45466" y="188976"/>
                  </a:moveTo>
                  <a:lnTo>
                    <a:pt x="42418" y="186182"/>
                  </a:lnTo>
                  <a:lnTo>
                    <a:pt x="36576" y="183134"/>
                  </a:lnTo>
                  <a:lnTo>
                    <a:pt x="39624" y="186182"/>
                  </a:lnTo>
                  <a:lnTo>
                    <a:pt x="39624" y="186563"/>
                  </a:lnTo>
                  <a:lnTo>
                    <a:pt x="39116" y="186182"/>
                  </a:lnTo>
                  <a:lnTo>
                    <a:pt x="39624" y="186626"/>
                  </a:lnTo>
                  <a:lnTo>
                    <a:pt x="39624" y="188976"/>
                  </a:lnTo>
                  <a:lnTo>
                    <a:pt x="45466" y="192024"/>
                  </a:lnTo>
                  <a:lnTo>
                    <a:pt x="45466" y="188976"/>
                  </a:lnTo>
                  <a:close/>
                </a:path>
                <a:path w="205739" h="210819">
                  <a:moveTo>
                    <a:pt x="45593" y="173990"/>
                  </a:moveTo>
                  <a:lnTo>
                    <a:pt x="41160" y="168529"/>
                  </a:lnTo>
                  <a:lnTo>
                    <a:pt x="39624" y="166624"/>
                  </a:lnTo>
                  <a:lnTo>
                    <a:pt x="39370" y="167220"/>
                  </a:lnTo>
                  <a:lnTo>
                    <a:pt x="41148" y="170307"/>
                  </a:lnTo>
                  <a:lnTo>
                    <a:pt x="41148" y="168554"/>
                  </a:lnTo>
                  <a:lnTo>
                    <a:pt x="45593" y="173990"/>
                  </a:lnTo>
                  <a:close/>
                </a:path>
                <a:path w="205739" h="210819">
                  <a:moveTo>
                    <a:pt x="45593" y="45974"/>
                  </a:moveTo>
                  <a:lnTo>
                    <a:pt x="41148" y="45974"/>
                  </a:lnTo>
                  <a:lnTo>
                    <a:pt x="38862" y="50419"/>
                  </a:lnTo>
                  <a:lnTo>
                    <a:pt x="36703" y="54864"/>
                  </a:lnTo>
                  <a:lnTo>
                    <a:pt x="38862" y="52705"/>
                  </a:lnTo>
                  <a:lnTo>
                    <a:pt x="43434" y="50419"/>
                  </a:lnTo>
                  <a:lnTo>
                    <a:pt x="45593" y="45974"/>
                  </a:lnTo>
                  <a:close/>
                </a:path>
                <a:path w="205739" h="210819">
                  <a:moveTo>
                    <a:pt x="45593" y="36830"/>
                  </a:moveTo>
                  <a:lnTo>
                    <a:pt x="43434" y="38989"/>
                  </a:lnTo>
                  <a:lnTo>
                    <a:pt x="41148" y="38989"/>
                  </a:lnTo>
                  <a:lnTo>
                    <a:pt x="36703" y="43561"/>
                  </a:lnTo>
                  <a:lnTo>
                    <a:pt x="38989" y="45720"/>
                  </a:lnTo>
                  <a:lnTo>
                    <a:pt x="45593" y="38989"/>
                  </a:lnTo>
                  <a:lnTo>
                    <a:pt x="45593" y="36830"/>
                  </a:lnTo>
                  <a:close/>
                </a:path>
                <a:path w="205739" h="210819">
                  <a:moveTo>
                    <a:pt x="45720" y="201295"/>
                  </a:moveTo>
                  <a:lnTo>
                    <a:pt x="42926" y="198374"/>
                  </a:lnTo>
                  <a:lnTo>
                    <a:pt x="41148" y="196850"/>
                  </a:lnTo>
                  <a:lnTo>
                    <a:pt x="37465" y="192405"/>
                  </a:lnTo>
                  <a:lnTo>
                    <a:pt x="36576" y="192405"/>
                  </a:lnTo>
                  <a:lnTo>
                    <a:pt x="44831" y="201295"/>
                  </a:lnTo>
                  <a:lnTo>
                    <a:pt x="45720" y="201295"/>
                  </a:lnTo>
                  <a:close/>
                </a:path>
                <a:path w="205739" h="210819">
                  <a:moveTo>
                    <a:pt x="45720" y="180721"/>
                  </a:moveTo>
                  <a:lnTo>
                    <a:pt x="39751" y="178435"/>
                  </a:lnTo>
                  <a:lnTo>
                    <a:pt x="36576" y="173990"/>
                  </a:lnTo>
                  <a:lnTo>
                    <a:pt x="36576" y="176276"/>
                  </a:lnTo>
                  <a:lnTo>
                    <a:pt x="42545" y="180721"/>
                  </a:lnTo>
                  <a:lnTo>
                    <a:pt x="45720" y="183134"/>
                  </a:lnTo>
                  <a:lnTo>
                    <a:pt x="45720" y="180721"/>
                  </a:lnTo>
                  <a:close/>
                </a:path>
                <a:path w="205739" h="210819">
                  <a:moveTo>
                    <a:pt x="45720" y="29845"/>
                  </a:moveTo>
                  <a:lnTo>
                    <a:pt x="44704" y="28841"/>
                  </a:lnTo>
                  <a:lnTo>
                    <a:pt x="45593" y="27686"/>
                  </a:lnTo>
                  <a:lnTo>
                    <a:pt x="44627" y="28765"/>
                  </a:lnTo>
                  <a:lnTo>
                    <a:pt x="43434" y="27559"/>
                  </a:lnTo>
                  <a:lnTo>
                    <a:pt x="41021" y="32004"/>
                  </a:lnTo>
                  <a:lnTo>
                    <a:pt x="38862" y="29845"/>
                  </a:lnTo>
                  <a:lnTo>
                    <a:pt x="36576" y="34290"/>
                  </a:lnTo>
                  <a:lnTo>
                    <a:pt x="36576" y="36449"/>
                  </a:lnTo>
                  <a:lnTo>
                    <a:pt x="39928" y="34023"/>
                  </a:lnTo>
                  <a:lnTo>
                    <a:pt x="39243" y="34798"/>
                  </a:lnTo>
                  <a:lnTo>
                    <a:pt x="36703" y="36576"/>
                  </a:lnTo>
                  <a:lnTo>
                    <a:pt x="39243" y="36576"/>
                  </a:lnTo>
                  <a:lnTo>
                    <a:pt x="41783" y="32893"/>
                  </a:lnTo>
                  <a:lnTo>
                    <a:pt x="42075" y="32473"/>
                  </a:lnTo>
                  <a:lnTo>
                    <a:pt x="45720" y="29845"/>
                  </a:lnTo>
                  <a:close/>
                </a:path>
                <a:path w="205739" h="210819">
                  <a:moveTo>
                    <a:pt x="47752" y="23749"/>
                  </a:moveTo>
                  <a:lnTo>
                    <a:pt x="46736" y="23749"/>
                  </a:lnTo>
                  <a:lnTo>
                    <a:pt x="45720" y="25527"/>
                  </a:lnTo>
                  <a:lnTo>
                    <a:pt x="46736" y="25527"/>
                  </a:lnTo>
                  <a:lnTo>
                    <a:pt x="47752" y="23749"/>
                  </a:lnTo>
                  <a:close/>
                </a:path>
                <a:path w="205739" h="210819">
                  <a:moveTo>
                    <a:pt x="48768" y="186182"/>
                  </a:moveTo>
                  <a:lnTo>
                    <a:pt x="45847" y="183134"/>
                  </a:lnTo>
                  <a:lnTo>
                    <a:pt x="45847" y="184658"/>
                  </a:lnTo>
                  <a:lnTo>
                    <a:pt x="48768" y="186842"/>
                  </a:lnTo>
                  <a:lnTo>
                    <a:pt x="48768" y="186182"/>
                  </a:lnTo>
                  <a:close/>
                </a:path>
                <a:path w="205739" h="210819">
                  <a:moveTo>
                    <a:pt x="49758" y="187579"/>
                  </a:moveTo>
                  <a:lnTo>
                    <a:pt x="48768" y="186842"/>
                  </a:lnTo>
                  <a:lnTo>
                    <a:pt x="48768" y="187579"/>
                  </a:lnTo>
                  <a:lnTo>
                    <a:pt x="49758" y="187579"/>
                  </a:lnTo>
                  <a:close/>
                </a:path>
                <a:path w="205739" h="210819">
                  <a:moveTo>
                    <a:pt x="51816" y="187579"/>
                  </a:moveTo>
                  <a:lnTo>
                    <a:pt x="49758" y="187579"/>
                  </a:lnTo>
                  <a:lnTo>
                    <a:pt x="51816" y="189103"/>
                  </a:lnTo>
                  <a:lnTo>
                    <a:pt x="51816" y="187579"/>
                  </a:lnTo>
                  <a:close/>
                </a:path>
                <a:path w="205739" h="210819">
                  <a:moveTo>
                    <a:pt x="54737" y="190754"/>
                  </a:moveTo>
                  <a:lnTo>
                    <a:pt x="51816" y="189103"/>
                  </a:lnTo>
                  <a:lnTo>
                    <a:pt x="48768" y="187579"/>
                  </a:lnTo>
                  <a:lnTo>
                    <a:pt x="48768" y="189103"/>
                  </a:lnTo>
                  <a:lnTo>
                    <a:pt x="53340" y="190754"/>
                  </a:lnTo>
                  <a:lnTo>
                    <a:pt x="54737" y="192151"/>
                  </a:lnTo>
                  <a:lnTo>
                    <a:pt x="54737" y="190754"/>
                  </a:lnTo>
                  <a:close/>
                </a:path>
                <a:path w="205739" h="210819">
                  <a:moveTo>
                    <a:pt x="54737" y="18415"/>
                  </a:moveTo>
                  <a:lnTo>
                    <a:pt x="51816" y="18415"/>
                  </a:lnTo>
                  <a:lnTo>
                    <a:pt x="51816" y="20193"/>
                  </a:lnTo>
                  <a:lnTo>
                    <a:pt x="51816" y="20662"/>
                  </a:lnTo>
                  <a:lnTo>
                    <a:pt x="49834" y="23647"/>
                  </a:lnTo>
                  <a:lnTo>
                    <a:pt x="51816" y="20193"/>
                  </a:lnTo>
                  <a:lnTo>
                    <a:pt x="50800" y="20193"/>
                  </a:lnTo>
                  <a:lnTo>
                    <a:pt x="47752" y="23749"/>
                  </a:lnTo>
                  <a:lnTo>
                    <a:pt x="47752" y="27432"/>
                  </a:lnTo>
                  <a:lnTo>
                    <a:pt x="49784" y="23749"/>
                  </a:lnTo>
                  <a:lnTo>
                    <a:pt x="50292" y="22987"/>
                  </a:lnTo>
                  <a:lnTo>
                    <a:pt x="51816" y="21463"/>
                  </a:lnTo>
                  <a:lnTo>
                    <a:pt x="51816" y="21971"/>
                  </a:lnTo>
                  <a:lnTo>
                    <a:pt x="49784" y="23749"/>
                  </a:lnTo>
                  <a:lnTo>
                    <a:pt x="51816" y="23749"/>
                  </a:lnTo>
                  <a:lnTo>
                    <a:pt x="53848" y="21971"/>
                  </a:lnTo>
                  <a:lnTo>
                    <a:pt x="53848" y="20193"/>
                  </a:lnTo>
                  <a:lnTo>
                    <a:pt x="54610" y="18669"/>
                  </a:lnTo>
                  <a:lnTo>
                    <a:pt x="54737" y="18542"/>
                  </a:lnTo>
                  <a:lnTo>
                    <a:pt x="54737" y="18415"/>
                  </a:lnTo>
                  <a:close/>
                </a:path>
                <a:path w="205739" h="210819">
                  <a:moveTo>
                    <a:pt x="63881" y="201041"/>
                  </a:moveTo>
                  <a:lnTo>
                    <a:pt x="57150" y="196850"/>
                  </a:lnTo>
                  <a:lnTo>
                    <a:pt x="61722" y="201041"/>
                  </a:lnTo>
                  <a:lnTo>
                    <a:pt x="63881" y="201041"/>
                  </a:lnTo>
                  <a:close/>
                </a:path>
                <a:path w="205739" h="210819">
                  <a:moveTo>
                    <a:pt x="64008" y="18415"/>
                  </a:moveTo>
                  <a:lnTo>
                    <a:pt x="63627" y="18669"/>
                  </a:lnTo>
                  <a:lnTo>
                    <a:pt x="62915" y="18669"/>
                  </a:lnTo>
                  <a:lnTo>
                    <a:pt x="63119" y="18415"/>
                  </a:lnTo>
                  <a:lnTo>
                    <a:pt x="62560" y="18669"/>
                  </a:lnTo>
                  <a:lnTo>
                    <a:pt x="62103" y="18669"/>
                  </a:lnTo>
                  <a:lnTo>
                    <a:pt x="61417" y="19189"/>
                  </a:lnTo>
                  <a:lnTo>
                    <a:pt x="60325" y="19685"/>
                  </a:lnTo>
                  <a:lnTo>
                    <a:pt x="59334" y="20777"/>
                  </a:lnTo>
                  <a:lnTo>
                    <a:pt x="56769" y="22733"/>
                  </a:lnTo>
                  <a:lnTo>
                    <a:pt x="54864" y="27178"/>
                  </a:lnTo>
                  <a:lnTo>
                    <a:pt x="55041" y="27178"/>
                  </a:lnTo>
                  <a:lnTo>
                    <a:pt x="54864" y="27559"/>
                  </a:lnTo>
                  <a:lnTo>
                    <a:pt x="55257" y="27178"/>
                  </a:lnTo>
                  <a:lnTo>
                    <a:pt x="56769" y="27178"/>
                  </a:lnTo>
                  <a:lnTo>
                    <a:pt x="60325" y="22733"/>
                  </a:lnTo>
                  <a:lnTo>
                    <a:pt x="63881" y="18669"/>
                  </a:lnTo>
                  <a:lnTo>
                    <a:pt x="63703" y="18669"/>
                  </a:lnTo>
                  <a:lnTo>
                    <a:pt x="64008" y="18415"/>
                  </a:lnTo>
                  <a:close/>
                </a:path>
                <a:path w="205739" h="210819">
                  <a:moveTo>
                    <a:pt x="77851" y="12192"/>
                  </a:moveTo>
                  <a:lnTo>
                    <a:pt x="75438" y="12192"/>
                  </a:lnTo>
                  <a:lnTo>
                    <a:pt x="73152" y="18415"/>
                  </a:lnTo>
                  <a:lnTo>
                    <a:pt x="77851" y="12192"/>
                  </a:lnTo>
                  <a:close/>
                </a:path>
                <a:path w="205739" h="210819">
                  <a:moveTo>
                    <a:pt x="82296" y="9398"/>
                  </a:moveTo>
                  <a:lnTo>
                    <a:pt x="77851" y="12192"/>
                  </a:lnTo>
                  <a:lnTo>
                    <a:pt x="82296" y="12192"/>
                  </a:lnTo>
                  <a:lnTo>
                    <a:pt x="82296" y="9398"/>
                  </a:lnTo>
                  <a:close/>
                </a:path>
                <a:path w="205739" h="210819">
                  <a:moveTo>
                    <a:pt x="91313" y="210566"/>
                  </a:moveTo>
                  <a:lnTo>
                    <a:pt x="88811" y="205422"/>
                  </a:lnTo>
                  <a:lnTo>
                    <a:pt x="86829" y="203708"/>
                  </a:lnTo>
                  <a:lnTo>
                    <a:pt x="87096" y="205422"/>
                  </a:lnTo>
                  <a:lnTo>
                    <a:pt x="91313" y="210566"/>
                  </a:lnTo>
                  <a:close/>
                </a:path>
                <a:path w="205739" h="210819">
                  <a:moveTo>
                    <a:pt x="98679" y="192278"/>
                  </a:moveTo>
                  <a:lnTo>
                    <a:pt x="91440" y="192278"/>
                  </a:lnTo>
                  <a:lnTo>
                    <a:pt x="96901" y="196850"/>
                  </a:lnTo>
                  <a:lnTo>
                    <a:pt x="98679" y="192278"/>
                  </a:lnTo>
                  <a:close/>
                </a:path>
                <a:path w="205739" h="210819">
                  <a:moveTo>
                    <a:pt x="100584" y="196850"/>
                  </a:moveTo>
                  <a:lnTo>
                    <a:pt x="96901" y="196850"/>
                  </a:lnTo>
                  <a:lnTo>
                    <a:pt x="95123" y="196850"/>
                  </a:lnTo>
                  <a:lnTo>
                    <a:pt x="95123" y="201422"/>
                  </a:lnTo>
                  <a:lnTo>
                    <a:pt x="98679" y="201422"/>
                  </a:lnTo>
                  <a:lnTo>
                    <a:pt x="100584" y="196850"/>
                  </a:lnTo>
                  <a:close/>
                </a:path>
                <a:path w="205739" h="210819">
                  <a:moveTo>
                    <a:pt x="106299" y="0"/>
                  </a:moveTo>
                  <a:lnTo>
                    <a:pt x="101727" y="9144"/>
                  </a:lnTo>
                  <a:lnTo>
                    <a:pt x="102870" y="9144"/>
                  </a:lnTo>
                  <a:lnTo>
                    <a:pt x="106299" y="0"/>
                  </a:lnTo>
                  <a:close/>
                </a:path>
                <a:path w="205739" h="210819">
                  <a:moveTo>
                    <a:pt x="118732" y="205994"/>
                  </a:moveTo>
                  <a:lnTo>
                    <a:pt x="117348" y="201676"/>
                  </a:lnTo>
                  <a:lnTo>
                    <a:pt x="114300" y="201676"/>
                  </a:lnTo>
                  <a:lnTo>
                    <a:pt x="114300" y="205994"/>
                  </a:lnTo>
                  <a:lnTo>
                    <a:pt x="111252" y="205994"/>
                  </a:lnTo>
                  <a:lnTo>
                    <a:pt x="109842" y="210566"/>
                  </a:lnTo>
                  <a:lnTo>
                    <a:pt x="118732" y="205994"/>
                  </a:lnTo>
                  <a:close/>
                </a:path>
                <a:path w="205739" h="210819">
                  <a:moveTo>
                    <a:pt x="118732" y="196850"/>
                  </a:moveTo>
                  <a:lnTo>
                    <a:pt x="116586" y="192532"/>
                  </a:lnTo>
                  <a:lnTo>
                    <a:pt x="112014" y="196850"/>
                  </a:lnTo>
                  <a:lnTo>
                    <a:pt x="109842" y="201422"/>
                  </a:lnTo>
                  <a:lnTo>
                    <a:pt x="116586" y="196850"/>
                  </a:lnTo>
                  <a:lnTo>
                    <a:pt x="118732" y="196850"/>
                  </a:lnTo>
                  <a:close/>
                </a:path>
                <a:path w="205739" h="210819">
                  <a:moveTo>
                    <a:pt x="122542" y="196850"/>
                  </a:moveTo>
                  <a:lnTo>
                    <a:pt x="118999" y="201041"/>
                  </a:lnTo>
                  <a:lnTo>
                    <a:pt x="122542" y="201041"/>
                  </a:lnTo>
                  <a:lnTo>
                    <a:pt x="122542" y="196850"/>
                  </a:lnTo>
                  <a:close/>
                </a:path>
                <a:path w="205739" h="210819">
                  <a:moveTo>
                    <a:pt x="128016" y="192278"/>
                  </a:moveTo>
                  <a:lnTo>
                    <a:pt x="122542" y="201041"/>
                  </a:lnTo>
                  <a:lnTo>
                    <a:pt x="124333" y="201041"/>
                  </a:lnTo>
                  <a:lnTo>
                    <a:pt x="126111" y="196850"/>
                  </a:lnTo>
                  <a:lnTo>
                    <a:pt x="128016" y="192278"/>
                  </a:lnTo>
                  <a:close/>
                </a:path>
                <a:path w="205739" h="210819">
                  <a:moveTo>
                    <a:pt x="205740" y="81241"/>
                  </a:moveTo>
                  <a:lnTo>
                    <a:pt x="181584" y="36639"/>
                  </a:lnTo>
                  <a:lnTo>
                    <a:pt x="128778" y="18415"/>
                  </a:lnTo>
                  <a:lnTo>
                    <a:pt x="113461" y="19621"/>
                  </a:lnTo>
                  <a:lnTo>
                    <a:pt x="68199" y="37846"/>
                  </a:lnTo>
                  <a:lnTo>
                    <a:pt x="40817" y="64350"/>
                  </a:lnTo>
                  <a:lnTo>
                    <a:pt x="24015" y="113665"/>
                  </a:lnTo>
                  <a:lnTo>
                    <a:pt x="18288" y="112141"/>
                  </a:lnTo>
                  <a:lnTo>
                    <a:pt x="18288" y="118999"/>
                  </a:lnTo>
                  <a:lnTo>
                    <a:pt x="21463" y="118999"/>
                  </a:lnTo>
                  <a:lnTo>
                    <a:pt x="23622" y="118999"/>
                  </a:lnTo>
                  <a:lnTo>
                    <a:pt x="23190" y="124650"/>
                  </a:lnTo>
                  <a:lnTo>
                    <a:pt x="21463" y="123063"/>
                  </a:lnTo>
                  <a:lnTo>
                    <a:pt x="21463" y="118999"/>
                  </a:lnTo>
                  <a:lnTo>
                    <a:pt x="18288" y="122047"/>
                  </a:lnTo>
                  <a:lnTo>
                    <a:pt x="21463" y="126619"/>
                  </a:lnTo>
                  <a:lnTo>
                    <a:pt x="23012" y="127025"/>
                  </a:lnTo>
                  <a:lnTo>
                    <a:pt x="22847" y="129311"/>
                  </a:lnTo>
                  <a:lnTo>
                    <a:pt x="34417" y="160020"/>
                  </a:lnTo>
                  <a:lnTo>
                    <a:pt x="47028" y="174015"/>
                  </a:lnTo>
                  <a:lnTo>
                    <a:pt x="62674" y="184111"/>
                  </a:lnTo>
                  <a:lnTo>
                    <a:pt x="78130" y="189395"/>
                  </a:lnTo>
                  <a:lnTo>
                    <a:pt x="80391" y="192278"/>
                  </a:lnTo>
                  <a:lnTo>
                    <a:pt x="82296" y="192278"/>
                  </a:lnTo>
                  <a:lnTo>
                    <a:pt x="81889" y="190360"/>
                  </a:lnTo>
                  <a:lnTo>
                    <a:pt x="89319" y="191147"/>
                  </a:lnTo>
                  <a:lnTo>
                    <a:pt x="91313" y="192278"/>
                  </a:lnTo>
                  <a:lnTo>
                    <a:pt x="91313" y="191363"/>
                  </a:lnTo>
                  <a:lnTo>
                    <a:pt x="92468" y="191490"/>
                  </a:lnTo>
                  <a:lnTo>
                    <a:pt x="92583" y="191897"/>
                  </a:lnTo>
                  <a:lnTo>
                    <a:pt x="96418" y="191897"/>
                  </a:lnTo>
                  <a:lnTo>
                    <a:pt x="100076" y="192278"/>
                  </a:lnTo>
                  <a:lnTo>
                    <a:pt x="112610" y="191312"/>
                  </a:lnTo>
                  <a:lnTo>
                    <a:pt x="113411" y="192278"/>
                  </a:lnTo>
                  <a:lnTo>
                    <a:pt x="113411" y="191249"/>
                  </a:lnTo>
                  <a:lnTo>
                    <a:pt x="114744" y="191135"/>
                  </a:lnTo>
                  <a:lnTo>
                    <a:pt x="114173" y="192278"/>
                  </a:lnTo>
                  <a:lnTo>
                    <a:pt x="118732" y="192278"/>
                  </a:lnTo>
                  <a:lnTo>
                    <a:pt x="118732" y="190284"/>
                  </a:lnTo>
                  <a:lnTo>
                    <a:pt x="118872" y="190258"/>
                  </a:lnTo>
                  <a:lnTo>
                    <a:pt x="118872" y="191897"/>
                  </a:lnTo>
                  <a:lnTo>
                    <a:pt x="118999" y="191820"/>
                  </a:lnTo>
                  <a:lnTo>
                    <a:pt x="121742" y="189915"/>
                  </a:lnTo>
                  <a:lnTo>
                    <a:pt x="120904" y="192278"/>
                  </a:lnTo>
                  <a:lnTo>
                    <a:pt x="121881" y="189826"/>
                  </a:lnTo>
                  <a:lnTo>
                    <a:pt x="122478" y="189420"/>
                  </a:lnTo>
                  <a:lnTo>
                    <a:pt x="160401" y="172974"/>
                  </a:lnTo>
                  <a:lnTo>
                    <a:pt x="187769" y="146354"/>
                  </a:lnTo>
                  <a:lnTo>
                    <a:pt x="203238" y="114452"/>
                  </a:lnTo>
                  <a:lnTo>
                    <a:pt x="205740" y="81241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54680" y="915415"/>
              <a:ext cx="210820" cy="192405"/>
            </a:xfrm>
            <a:custGeom>
              <a:avLst/>
              <a:gdLst/>
              <a:ahLst/>
              <a:cxnLst/>
              <a:rect l="l" t="t" r="r" b="b"/>
              <a:pathLst>
                <a:path w="210820" h="192405">
                  <a:moveTo>
                    <a:pt x="2692" y="71208"/>
                  </a:moveTo>
                  <a:lnTo>
                    <a:pt x="2540" y="71374"/>
                  </a:lnTo>
                  <a:lnTo>
                    <a:pt x="2540" y="72009"/>
                  </a:lnTo>
                  <a:lnTo>
                    <a:pt x="2692" y="71208"/>
                  </a:lnTo>
                  <a:close/>
                </a:path>
                <a:path w="210820" h="192405">
                  <a:moveTo>
                    <a:pt x="3683" y="60071"/>
                  </a:moveTo>
                  <a:lnTo>
                    <a:pt x="1905" y="60833"/>
                  </a:lnTo>
                  <a:lnTo>
                    <a:pt x="1016" y="62357"/>
                  </a:lnTo>
                  <a:lnTo>
                    <a:pt x="1905" y="62357"/>
                  </a:lnTo>
                  <a:lnTo>
                    <a:pt x="0" y="63754"/>
                  </a:lnTo>
                  <a:lnTo>
                    <a:pt x="1905" y="62992"/>
                  </a:lnTo>
                  <a:lnTo>
                    <a:pt x="2794" y="62357"/>
                  </a:lnTo>
                  <a:lnTo>
                    <a:pt x="3683" y="60071"/>
                  </a:lnTo>
                  <a:close/>
                </a:path>
                <a:path w="210820" h="192405">
                  <a:moveTo>
                    <a:pt x="3810" y="69735"/>
                  </a:moveTo>
                  <a:lnTo>
                    <a:pt x="3416" y="69735"/>
                  </a:lnTo>
                  <a:lnTo>
                    <a:pt x="2794" y="70739"/>
                  </a:lnTo>
                  <a:lnTo>
                    <a:pt x="2692" y="71208"/>
                  </a:lnTo>
                  <a:lnTo>
                    <a:pt x="3708" y="70104"/>
                  </a:lnTo>
                  <a:lnTo>
                    <a:pt x="3429" y="70104"/>
                  </a:lnTo>
                  <a:lnTo>
                    <a:pt x="3810" y="69735"/>
                  </a:lnTo>
                  <a:close/>
                </a:path>
                <a:path w="210820" h="192405">
                  <a:moveTo>
                    <a:pt x="4051" y="69735"/>
                  </a:moveTo>
                  <a:lnTo>
                    <a:pt x="3708" y="70104"/>
                  </a:lnTo>
                  <a:lnTo>
                    <a:pt x="4051" y="69735"/>
                  </a:lnTo>
                  <a:close/>
                </a:path>
                <a:path w="210820" h="192405">
                  <a:moveTo>
                    <a:pt x="4699" y="67437"/>
                  </a:moveTo>
                  <a:lnTo>
                    <a:pt x="4064" y="68707"/>
                  </a:lnTo>
                  <a:lnTo>
                    <a:pt x="3429" y="69088"/>
                  </a:lnTo>
                  <a:lnTo>
                    <a:pt x="3162" y="69735"/>
                  </a:lnTo>
                  <a:lnTo>
                    <a:pt x="3416" y="69735"/>
                  </a:lnTo>
                  <a:lnTo>
                    <a:pt x="3810" y="69469"/>
                  </a:lnTo>
                  <a:lnTo>
                    <a:pt x="4064" y="69469"/>
                  </a:lnTo>
                  <a:lnTo>
                    <a:pt x="3810" y="69735"/>
                  </a:lnTo>
                  <a:lnTo>
                    <a:pt x="4051" y="69735"/>
                  </a:lnTo>
                  <a:lnTo>
                    <a:pt x="4216" y="69469"/>
                  </a:lnTo>
                  <a:lnTo>
                    <a:pt x="4445" y="69088"/>
                  </a:lnTo>
                  <a:lnTo>
                    <a:pt x="4064" y="69088"/>
                  </a:lnTo>
                  <a:lnTo>
                    <a:pt x="4699" y="68072"/>
                  </a:lnTo>
                  <a:lnTo>
                    <a:pt x="4699" y="67437"/>
                  </a:lnTo>
                  <a:close/>
                </a:path>
                <a:path w="210820" h="192405">
                  <a:moveTo>
                    <a:pt x="5080" y="110490"/>
                  </a:moveTo>
                  <a:lnTo>
                    <a:pt x="4699" y="110490"/>
                  </a:lnTo>
                  <a:lnTo>
                    <a:pt x="4699" y="111772"/>
                  </a:lnTo>
                  <a:lnTo>
                    <a:pt x="5080" y="111772"/>
                  </a:lnTo>
                  <a:lnTo>
                    <a:pt x="5080" y="110490"/>
                  </a:lnTo>
                  <a:close/>
                </a:path>
                <a:path w="210820" h="192405">
                  <a:moveTo>
                    <a:pt x="5461" y="110490"/>
                  </a:moveTo>
                  <a:lnTo>
                    <a:pt x="5080" y="111772"/>
                  </a:lnTo>
                  <a:lnTo>
                    <a:pt x="5080" y="114300"/>
                  </a:lnTo>
                  <a:lnTo>
                    <a:pt x="5461" y="113030"/>
                  </a:lnTo>
                  <a:lnTo>
                    <a:pt x="5461" y="110490"/>
                  </a:lnTo>
                  <a:close/>
                </a:path>
                <a:path w="210820" h="192405">
                  <a:moveTo>
                    <a:pt x="5715" y="66802"/>
                  </a:moveTo>
                  <a:lnTo>
                    <a:pt x="5080" y="67437"/>
                  </a:lnTo>
                  <a:lnTo>
                    <a:pt x="4699" y="68072"/>
                  </a:lnTo>
                  <a:lnTo>
                    <a:pt x="5080" y="68072"/>
                  </a:lnTo>
                  <a:lnTo>
                    <a:pt x="5715" y="66802"/>
                  </a:lnTo>
                  <a:close/>
                </a:path>
                <a:path w="210820" h="192405">
                  <a:moveTo>
                    <a:pt x="7366" y="58547"/>
                  </a:moveTo>
                  <a:lnTo>
                    <a:pt x="6477" y="58547"/>
                  </a:lnTo>
                  <a:lnTo>
                    <a:pt x="6350" y="59309"/>
                  </a:lnTo>
                  <a:lnTo>
                    <a:pt x="7366" y="59309"/>
                  </a:lnTo>
                  <a:lnTo>
                    <a:pt x="7366" y="58547"/>
                  </a:lnTo>
                  <a:close/>
                </a:path>
                <a:path w="210820" h="192405">
                  <a:moveTo>
                    <a:pt x="8242" y="64782"/>
                  </a:moveTo>
                  <a:lnTo>
                    <a:pt x="7607" y="64782"/>
                  </a:lnTo>
                  <a:lnTo>
                    <a:pt x="6845" y="66052"/>
                  </a:lnTo>
                  <a:lnTo>
                    <a:pt x="6692" y="66535"/>
                  </a:lnTo>
                  <a:lnTo>
                    <a:pt x="6096" y="67310"/>
                  </a:lnTo>
                  <a:lnTo>
                    <a:pt x="5842" y="67310"/>
                  </a:lnTo>
                  <a:lnTo>
                    <a:pt x="5842" y="67652"/>
                  </a:lnTo>
                  <a:lnTo>
                    <a:pt x="5715" y="67818"/>
                  </a:lnTo>
                  <a:lnTo>
                    <a:pt x="5334" y="68453"/>
                  </a:lnTo>
                  <a:lnTo>
                    <a:pt x="4686" y="69735"/>
                  </a:lnTo>
                  <a:lnTo>
                    <a:pt x="4445" y="69469"/>
                  </a:lnTo>
                  <a:lnTo>
                    <a:pt x="4064" y="70104"/>
                  </a:lnTo>
                  <a:lnTo>
                    <a:pt x="4445" y="70104"/>
                  </a:lnTo>
                  <a:lnTo>
                    <a:pt x="4064" y="70739"/>
                  </a:lnTo>
                  <a:lnTo>
                    <a:pt x="3429" y="71374"/>
                  </a:lnTo>
                  <a:lnTo>
                    <a:pt x="3175" y="72009"/>
                  </a:lnTo>
                  <a:lnTo>
                    <a:pt x="2794" y="72009"/>
                  </a:lnTo>
                  <a:lnTo>
                    <a:pt x="2794" y="72390"/>
                  </a:lnTo>
                  <a:lnTo>
                    <a:pt x="2540" y="72009"/>
                  </a:lnTo>
                  <a:lnTo>
                    <a:pt x="1905" y="73279"/>
                  </a:lnTo>
                  <a:lnTo>
                    <a:pt x="1651" y="74676"/>
                  </a:lnTo>
                  <a:lnTo>
                    <a:pt x="1905" y="74930"/>
                  </a:lnTo>
                  <a:lnTo>
                    <a:pt x="1651" y="74930"/>
                  </a:lnTo>
                  <a:lnTo>
                    <a:pt x="1651" y="75311"/>
                  </a:lnTo>
                  <a:lnTo>
                    <a:pt x="1270" y="75692"/>
                  </a:lnTo>
                  <a:lnTo>
                    <a:pt x="1270" y="76581"/>
                  </a:lnTo>
                  <a:lnTo>
                    <a:pt x="1016" y="77597"/>
                  </a:lnTo>
                  <a:lnTo>
                    <a:pt x="1016" y="78867"/>
                  </a:lnTo>
                  <a:lnTo>
                    <a:pt x="0" y="81153"/>
                  </a:lnTo>
                  <a:lnTo>
                    <a:pt x="228" y="81775"/>
                  </a:lnTo>
                  <a:lnTo>
                    <a:pt x="0" y="82550"/>
                  </a:lnTo>
                  <a:lnTo>
                    <a:pt x="317" y="82016"/>
                  </a:lnTo>
                  <a:lnTo>
                    <a:pt x="381" y="82169"/>
                  </a:lnTo>
                  <a:lnTo>
                    <a:pt x="381" y="81915"/>
                  </a:lnTo>
                  <a:lnTo>
                    <a:pt x="762" y="81280"/>
                  </a:lnTo>
                  <a:lnTo>
                    <a:pt x="1016" y="80264"/>
                  </a:lnTo>
                  <a:lnTo>
                    <a:pt x="1016" y="80518"/>
                  </a:lnTo>
                  <a:lnTo>
                    <a:pt x="1219" y="80137"/>
                  </a:lnTo>
                  <a:lnTo>
                    <a:pt x="1905" y="78867"/>
                  </a:lnTo>
                  <a:lnTo>
                    <a:pt x="2540" y="76327"/>
                  </a:lnTo>
                  <a:lnTo>
                    <a:pt x="3429" y="74041"/>
                  </a:lnTo>
                  <a:lnTo>
                    <a:pt x="3695" y="73418"/>
                  </a:lnTo>
                  <a:lnTo>
                    <a:pt x="4318" y="72390"/>
                  </a:lnTo>
                  <a:lnTo>
                    <a:pt x="3949" y="72847"/>
                  </a:lnTo>
                  <a:lnTo>
                    <a:pt x="4152" y="72390"/>
                  </a:lnTo>
                  <a:lnTo>
                    <a:pt x="4445" y="71755"/>
                  </a:lnTo>
                  <a:lnTo>
                    <a:pt x="5283" y="70231"/>
                  </a:lnTo>
                  <a:lnTo>
                    <a:pt x="4318" y="72390"/>
                  </a:lnTo>
                  <a:lnTo>
                    <a:pt x="5080" y="71120"/>
                  </a:lnTo>
                  <a:lnTo>
                    <a:pt x="5537" y="69850"/>
                  </a:lnTo>
                  <a:lnTo>
                    <a:pt x="5600" y="69659"/>
                  </a:lnTo>
                  <a:lnTo>
                    <a:pt x="5537" y="69850"/>
                  </a:lnTo>
                  <a:lnTo>
                    <a:pt x="5334" y="70739"/>
                  </a:lnTo>
                  <a:lnTo>
                    <a:pt x="5969" y="70104"/>
                  </a:lnTo>
                  <a:lnTo>
                    <a:pt x="6350" y="70104"/>
                  </a:lnTo>
                  <a:lnTo>
                    <a:pt x="6972" y="69735"/>
                  </a:lnTo>
                  <a:lnTo>
                    <a:pt x="7239" y="69469"/>
                  </a:lnTo>
                  <a:lnTo>
                    <a:pt x="7239" y="69088"/>
                  </a:lnTo>
                  <a:lnTo>
                    <a:pt x="7391" y="68707"/>
                  </a:lnTo>
                  <a:lnTo>
                    <a:pt x="7493" y="68453"/>
                  </a:lnTo>
                  <a:lnTo>
                    <a:pt x="6959" y="68834"/>
                  </a:lnTo>
                  <a:lnTo>
                    <a:pt x="7239" y="68580"/>
                  </a:lnTo>
                  <a:lnTo>
                    <a:pt x="7099" y="68135"/>
                  </a:lnTo>
                  <a:lnTo>
                    <a:pt x="7264" y="67818"/>
                  </a:lnTo>
                  <a:lnTo>
                    <a:pt x="8128" y="66167"/>
                  </a:lnTo>
                  <a:lnTo>
                    <a:pt x="8128" y="65786"/>
                  </a:lnTo>
                  <a:lnTo>
                    <a:pt x="7874" y="66421"/>
                  </a:lnTo>
                  <a:lnTo>
                    <a:pt x="7493" y="67183"/>
                  </a:lnTo>
                  <a:lnTo>
                    <a:pt x="7239" y="67818"/>
                  </a:lnTo>
                  <a:lnTo>
                    <a:pt x="7239" y="67310"/>
                  </a:lnTo>
                  <a:lnTo>
                    <a:pt x="7861" y="66052"/>
                  </a:lnTo>
                  <a:lnTo>
                    <a:pt x="8128" y="65151"/>
                  </a:lnTo>
                  <a:lnTo>
                    <a:pt x="8242" y="64782"/>
                  </a:lnTo>
                  <a:close/>
                </a:path>
                <a:path w="210820" h="192405">
                  <a:moveTo>
                    <a:pt x="8509" y="65532"/>
                  </a:moveTo>
                  <a:lnTo>
                    <a:pt x="8128" y="66167"/>
                  </a:lnTo>
                  <a:lnTo>
                    <a:pt x="8509" y="65786"/>
                  </a:lnTo>
                  <a:lnTo>
                    <a:pt x="8509" y="65532"/>
                  </a:lnTo>
                  <a:close/>
                </a:path>
                <a:path w="210820" h="192405">
                  <a:moveTo>
                    <a:pt x="9144" y="54737"/>
                  </a:moveTo>
                  <a:lnTo>
                    <a:pt x="8255" y="54737"/>
                  </a:lnTo>
                  <a:lnTo>
                    <a:pt x="7366" y="55499"/>
                  </a:lnTo>
                  <a:lnTo>
                    <a:pt x="4572" y="58547"/>
                  </a:lnTo>
                  <a:lnTo>
                    <a:pt x="3683" y="60071"/>
                  </a:lnTo>
                  <a:lnTo>
                    <a:pt x="4572" y="60071"/>
                  </a:lnTo>
                  <a:lnTo>
                    <a:pt x="3683" y="60833"/>
                  </a:lnTo>
                  <a:lnTo>
                    <a:pt x="4572" y="60833"/>
                  </a:lnTo>
                  <a:lnTo>
                    <a:pt x="5588" y="59309"/>
                  </a:lnTo>
                  <a:lnTo>
                    <a:pt x="6477" y="58547"/>
                  </a:lnTo>
                  <a:lnTo>
                    <a:pt x="7366" y="57785"/>
                  </a:lnTo>
                  <a:lnTo>
                    <a:pt x="8255" y="57785"/>
                  </a:lnTo>
                  <a:lnTo>
                    <a:pt x="9144" y="56261"/>
                  </a:lnTo>
                  <a:lnTo>
                    <a:pt x="8255" y="57023"/>
                  </a:lnTo>
                  <a:lnTo>
                    <a:pt x="8255" y="56261"/>
                  </a:lnTo>
                  <a:lnTo>
                    <a:pt x="9144" y="54737"/>
                  </a:lnTo>
                  <a:close/>
                </a:path>
                <a:path w="210820" h="192405">
                  <a:moveTo>
                    <a:pt x="11938" y="73660"/>
                  </a:moveTo>
                  <a:lnTo>
                    <a:pt x="11557" y="73660"/>
                  </a:lnTo>
                  <a:lnTo>
                    <a:pt x="10414" y="74930"/>
                  </a:lnTo>
                  <a:lnTo>
                    <a:pt x="11938" y="73660"/>
                  </a:lnTo>
                  <a:close/>
                </a:path>
                <a:path w="210820" h="192405">
                  <a:moveTo>
                    <a:pt x="12306" y="58432"/>
                  </a:moveTo>
                  <a:lnTo>
                    <a:pt x="11163" y="59702"/>
                  </a:lnTo>
                  <a:lnTo>
                    <a:pt x="11112" y="59842"/>
                  </a:lnTo>
                  <a:lnTo>
                    <a:pt x="12306" y="58432"/>
                  </a:lnTo>
                  <a:close/>
                </a:path>
                <a:path w="210820" h="192405">
                  <a:moveTo>
                    <a:pt x="12331" y="73431"/>
                  </a:moveTo>
                  <a:lnTo>
                    <a:pt x="11811" y="74041"/>
                  </a:lnTo>
                  <a:lnTo>
                    <a:pt x="12192" y="74041"/>
                  </a:lnTo>
                  <a:lnTo>
                    <a:pt x="12331" y="73431"/>
                  </a:lnTo>
                  <a:close/>
                </a:path>
                <a:path w="210820" h="192405">
                  <a:moveTo>
                    <a:pt x="12573" y="72390"/>
                  </a:moveTo>
                  <a:lnTo>
                    <a:pt x="12319" y="71120"/>
                  </a:lnTo>
                  <a:lnTo>
                    <a:pt x="11176" y="73660"/>
                  </a:lnTo>
                  <a:lnTo>
                    <a:pt x="11557" y="73660"/>
                  </a:lnTo>
                  <a:lnTo>
                    <a:pt x="12573" y="72390"/>
                  </a:lnTo>
                  <a:close/>
                </a:path>
                <a:path w="210820" h="192405">
                  <a:moveTo>
                    <a:pt x="12738" y="57848"/>
                  </a:moveTo>
                  <a:lnTo>
                    <a:pt x="12407" y="58242"/>
                  </a:lnTo>
                  <a:lnTo>
                    <a:pt x="12306" y="58432"/>
                  </a:lnTo>
                  <a:lnTo>
                    <a:pt x="12560" y="58432"/>
                  </a:lnTo>
                  <a:lnTo>
                    <a:pt x="12738" y="57848"/>
                  </a:lnTo>
                  <a:close/>
                </a:path>
                <a:path w="210820" h="192405">
                  <a:moveTo>
                    <a:pt x="12941" y="63512"/>
                  </a:moveTo>
                  <a:lnTo>
                    <a:pt x="12319" y="63512"/>
                  </a:lnTo>
                  <a:lnTo>
                    <a:pt x="12573" y="62230"/>
                  </a:lnTo>
                  <a:lnTo>
                    <a:pt x="12319" y="62230"/>
                  </a:lnTo>
                  <a:lnTo>
                    <a:pt x="11557" y="63512"/>
                  </a:lnTo>
                  <a:lnTo>
                    <a:pt x="11557" y="64782"/>
                  </a:lnTo>
                  <a:lnTo>
                    <a:pt x="11925" y="64782"/>
                  </a:lnTo>
                  <a:lnTo>
                    <a:pt x="12941" y="63512"/>
                  </a:lnTo>
                  <a:close/>
                </a:path>
                <a:path w="210820" h="192405">
                  <a:moveTo>
                    <a:pt x="12954" y="57150"/>
                  </a:moveTo>
                  <a:lnTo>
                    <a:pt x="11925" y="58432"/>
                  </a:lnTo>
                  <a:lnTo>
                    <a:pt x="12242" y="58432"/>
                  </a:lnTo>
                  <a:lnTo>
                    <a:pt x="12407" y="58242"/>
                  </a:lnTo>
                  <a:lnTo>
                    <a:pt x="12954" y="57150"/>
                  </a:lnTo>
                  <a:close/>
                </a:path>
                <a:path w="210820" h="192405">
                  <a:moveTo>
                    <a:pt x="13081" y="74041"/>
                  </a:moveTo>
                  <a:lnTo>
                    <a:pt x="12192" y="74041"/>
                  </a:lnTo>
                  <a:lnTo>
                    <a:pt x="11303" y="74549"/>
                  </a:lnTo>
                  <a:lnTo>
                    <a:pt x="11811" y="76200"/>
                  </a:lnTo>
                  <a:lnTo>
                    <a:pt x="10922" y="76200"/>
                  </a:lnTo>
                  <a:lnTo>
                    <a:pt x="10414" y="76581"/>
                  </a:lnTo>
                  <a:lnTo>
                    <a:pt x="10922" y="76581"/>
                  </a:lnTo>
                  <a:lnTo>
                    <a:pt x="10922" y="77089"/>
                  </a:lnTo>
                  <a:lnTo>
                    <a:pt x="11303" y="76581"/>
                  </a:lnTo>
                  <a:lnTo>
                    <a:pt x="11811" y="76581"/>
                  </a:lnTo>
                  <a:lnTo>
                    <a:pt x="11925" y="76200"/>
                  </a:lnTo>
                  <a:lnTo>
                    <a:pt x="12192" y="75311"/>
                  </a:lnTo>
                  <a:lnTo>
                    <a:pt x="12192" y="74930"/>
                  </a:lnTo>
                  <a:lnTo>
                    <a:pt x="13081" y="74041"/>
                  </a:lnTo>
                  <a:close/>
                </a:path>
                <a:path w="210820" h="192405">
                  <a:moveTo>
                    <a:pt x="13335" y="54610"/>
                  </a:moveTo>
                  <a:lnTo>
                    <a:pt x="12573" y="55880"/>
                  </a:lnTo>
                  <a:lnTo>
                    <a:pt x="12954" y="55880"/>
                  </a:lnTo>
                  <a:lnTo>
                    <a:pt x="13335" y="54610"/>
                  </a:lnTo>
                  <a:close/>
                </a:path>
                <a:path w="210820" h="192405">
                  <a:moveTo>
                    <a:pt x="13716" y="68580"/>
                  </a:moveTo>
                  <a:lnTo>
                    <a:pt x="13335" y="69850"/>
                  </a:lnTo>
                  <a:lnTo>
                    <a:pt x="12319" y="71120"/>
                  </a:lnTo>
                  <a:lnTo>
                    <a:pt x="13716" y="69850"/>
                  </a:lnTo>
                  <a:lnTo>
                    <a:pt x="13716" y="68580"/>
                  </a:lnTo>
                  <a:close/>
                </a:path>
                <a:path w="210820" h="192405">
                  <a:moveTo>
                    <a:pt x="13716" y="60960"/>
                  </a:moveTo>
                  <a:lnTo>
                    <a:pt x="12573" y="62230"/>
                  </a:lnTo>
                  <a:lnTo>
                    <a:pt x="12954" y="62230"/>
                  </a:lnTo>
                  <a:lnTo>
                    <a:pt x="13716" y="60960"/>
                  </a:lnTo>
                  <a:close/>
                </a:path>
                <a:path w="210820" h="192405">
                  <a:moveTo>
                    <a:pt x="14478" y="59702"/>
                  </a:moveTo>
                  <a:lnTo>
                    <a:pt x="13716" y="60960"/>
                  </a:lnTo>
                  <a:lnTo>
                    <a:pt x="13335" y="62230"/>
                  </a:lnTo>
                  <a:lnTo>
                    <a:pt x="14097" y="60960"/>
                  </a:lnTo>
                  <a:lnTo>
                    <a:pt x="14478" y="60960"/>
                  </a:lnTo>
                  <a:lnTo>
                    <a:pt x="14478" y="59702"/>
                  </a:lnTo>
                  <a:close/>
                </a:path>
                <a:path w="210820" h="192405">
                  <a:moveTo>
                    <a:pt x="14732" y="67310"/>
                  </a:moveTo>
                  <a:lnTo>
                    <a:pt x="13716" y="68580"/>
                  </a:lnTo>
                  <a:lnTo>
                    <a:pt x="14478" y="68580"/>
                  </a:lnTo>
                  <a:lnTo>
                    <a:pt x="14732" y="67310"/>
                  </a:lnTo>
                  <a:close/>
                </a:path>
                <a:path w="210820" h="192405">
                  <a:moveTo>
                    <a:pt x="15494" y="120662"/>
                  </a:moveTo>
                  <a:lnTo>
                    <a:pt x="15113" y="120662"/>
                  </a:lnTo>
                  <a:lnTo>
                    <a:pt x="15494" y="121920"/>
                  </a:lnTo>
                  <a:lnTo>
                    <a:pt x="15494" y="120662"/>
                  </a:lnTo>
                  <a:close/>
                </a:path>
                <a:path w="210820" h="192405">
                  <a:moveTo>
                    <a:pt x="15709" y="71488"/>
                  </a:moveTo>
                  <a:lnTo>
                    <a:pt x="14478" y="73660"/>
                  </a:lnTo>
                  <a:lnTo>
                    <a:pt x="14732" y="73660"/>
                  </a:lnTo>
                  <a:lnTo>
                    <a:pt x="15709" y="71488"/>
                  </a:lnTo>
                  <a:close/>
                </a:path>
                <a:path w="210820" h="192405">
                  <a:moveTo>
                    <a:pt x="16256" y="64782"/>
                  </a:moveTo>
                  <a:lnTo>
                    <a:pt x="15481" y="66052"/>
                  </a:lnTo>
                  <a:lnTo>
                    <a:pt x="14732" y="66052"/>
                  </a:lnTo>
                  <a:lnTo>
                    <a:pt x="14732" y="67310"/>
                  </a:lnTo>
                  <a:lnTo>
                    <a:pt x="15113" y="67310"/>
                  </a:lnTo>
                  <a:lnTo>
                    <a:pt x="15862" y="66052"/>
                  </a:lnTo>
                  <a:lnTo>
                    <a:pt x="16256" y="64782"/>
                  </a:lnTo>
                  <a:close/>
                </a:path>
                <a:path w="210820" h="192405">
                  <a:moveTo>
                    <a:pt x="16637" y="69850"/>
                  </a:moveTo>
                  <a:lnTo>
                    <a:pt x="15875" y="71120"/>
                  </a:lnTo>
                  <a:lnTo>
                    <a:pt x="15709" y="71488"/>
                  </a:lnTo>
                  <a:lnTo>
                    <a:pt x="16637" y="69850"/>
                  </a:lnTo>
                  <a:close/>
                </a:path>
                <a:path w="210820" h="192405">
                  <a:moveTo>
                    <a:pt x="16738" y="65963"/>
                  </a:moveTo>
                  <a:lnTo>
                    <a:pt x="16129" y="66421"/>
                  </a:lnTo>
                  <a:lnTo>
                    <a:pt x="16129" y="67310"/>
                  </a:lnTo>
                  <a:lnTo>
                    <a:pt x="15621" y="67691"/>
                  </a:lnTo>
                  <a:lnTo>
                    <a:pt x="15240" y="67691"/>
                  </a:lnTo>
                  <a:lnTo>
                    <a:pt x="15240" y="67310"/>
                  </a:lnTo>
                  <a:lnTo>
                    <a:pt x="14732" y="68580"/>
                  </a:lnTo>
                  <a:lnTo>
                    <a:pt x="12573" y="72390"/>
                  </a:lnTo>
                  <a:lnTo>
                    <a:pt x="12331" y="73431"/>
                  </a:lnTo>
                  <a:lnTo>
                    <a:pt x="14732" y="70612"/>
                  </a:lnTo>
                  <a:lnTo>
                    <a:pt x="14732" y="68961"/>
                  </a:lnTo>
                  <a:lnTo>
                    <a:pt x="16129" y="67691"/>
                  </a:lnTo>
                  <a:lnTo>
                    <a:pt x="16738" y="65963"/>
                  </a:lnTo>
                  <a:close/>
                </a:path>
                <a:path w="210820" h="192405">
                  <a:moveTo>
                    <a:pt x="17018" y="62230"/>
                  </a:moveTo>
                  <a:lnTo>
                    <a:pt x="16637" y="62230"/>
                  </a:lnTo>
                  <a:lnTo>
                    <a:pt x="16243" y="63512"/>
                  </a:lnTo>
                  <a:lnTo>
                    <a:pt x="16624" y="63512"/>
                  </a:lnTo>
                  <a:lnTo>
                    <a:pt x="17018" y="62230"/>
                  </a:lnTo>
                  <a:close/>
                </a:path>
                <a:path w="210820" h="192405">
                  <a:moveTo>
                    <a:pt x="17335" y="62865"/>
                  </a:moveTo>
                  <a:lnTo>
                    <a:pt x="16624" y="63512"/>
                  </a:lnTo>
                  <a:lnTo>
                    <a:pt x="16256" y="64782"/>
                  </a:lnTo>
                  <a:lnTo>
                    <a:pt x="17005" y="63512"/>
                  </a:lnTo>
                  <a:lnTo>
                    <a:pt x="17335" y="62865"/>
                  </a:lnTo>
                  <a:close/>
                </a:path>
                <a:path w="210820" h="192405">
                  <a:moveTo>
                    <a:pt x="18034" y="62230"/>
                  </a:moveTo>
                  <a:lnTo>
                    <a:pt x="17653" y="62230"/>
                  </a:lnTo>
                  <a:lnTo>
                    <a:pt x="17335" y="62865"/>
                  </a:lnTo>
                  <a:lnTo>
                    <a:pt x="18034" y="62230"/>
                  </a:lnTo>
                  <a:close/>
                </a:path>
                <a:path w="210820" h="192405">
                  <a:moveTo>
                    <a:pt x="18034" y="53340"/>
                  </a:moveTo>
                  <a:lnTo>
                    <a:pt x="17018" y="54610"/>
                  </a:lnTo>
                  <a:lnTo>
                    <a:pt x="17272" y="54610"/>
                  </a:lnTo>
                  <a:lnTo>
                    <a:pt x="18034" y="53340"/>
                  </a:lnTo>
                  <a:close/>
                </a:path>
                <a:path w="210820" h="192405">
                  <a:moveTo>
                    <a:pt x="18288" y="64770"/>
                  </a:moveTo>
                  <a:lnTo>
                    <a:pt x="17297" y="65036"/>
                  </a:lnTo>
                  <a:lnTo>
                    <a:pt x="16891" y="65532"/>
                  </a:lnTo>
                  <a:lnTo>
                    <a:pt x="16738" y="65963"/>
                  </a:lnTo>
                  <a:lnTo>
                    <a:pt x="18288" y="64770"/>
                  </a:lnTo>
                  <a:close/>
                </a:path>
                <a:path w="210820" h="192405">
                  <a:moveTo>
                    <a:pt x="18288" y="63881"/>
                  </a:moveTo>
                  <a:lnTo>
                    <a:pt x="17780" y="64262"/>
                  </a:lnTo>
                  <a:lnTo>
                    <a:pt x="17399" y="64262"/>
                  </a:lnTo>
                  <a:lnTo>
                    <a:pt x="16891" y="65151"/>
                  </a:lnTo>
                  <a:lnTo>
                    <a:pt x="17297" y="65036"/>
                  </a:lnTo>
                  <a:lnTo>
                    <a:pt x="18288" y="63881"/>
                  </a:lnTo>
                  <a:close/>
                </a:path>
                <a:path w="210820" h="192405">
                  <a:moveTo>
                    <a:pt x="18288" y="36449"/>
                  </a:moveTo>
                  <a:lnTo>
                    <a:pt x="17018" y="36957"/>
                  </a:lnTo>
                  <a:lnTo>
                    <a:pt x="15875" y="38862"/>
                  </a:lnTo>
                  <a:lnTo>
                    <a:pt x="13970" y="41910"/>
                  </a:lnTo>
                  <a:lnTo>
                    <a:pt x="12827" y="46736"/>
                  </a:lnTo>
                  <a:lnTo>
                    <a:pt x="11303" y="48768"/>
                  </a:lnTo>
                  <a:lnTo>
                    <a:pt x="10922" y="49784"/>
                  </a:lnTo>
                  <a:lnTo>
                    <a:pt x="9398" y="52705"/>
                  </a:lnTo>
                  <a:lnTo>
                    <a:pt x="9144" y="54229"/>
                  </a:lnTo>
                  <a:lnTo>
                    <a:pt x="9398" y="54229"/>
                  </a:lnTo>
                  <a:lnTo>
                    <a:pt x="9144" y="54737"/>
                  </a:lnTo>
                  <a:lnTo>
                    <a:pt x="9398" y="54737"/>
                  </a:lnTo>
                  <a:lnTo>
                    <a:pt x="10033" y="53721"/>
                  </a:lnTo>
                  <a:lnTo>
                    <a:pt x="10668" y="51689"/>
                  </a:lnTo>
                  <a:lnTo>
                    <a:pt x="10922" y="52197"/>
                  </a:lnTo>
                  <a:lnTo>
                    <a:pt x="11303" y="51689"/>
                  </a:lnTo>
                  <a:lnTo>
                    <a:pt x="11303" y="51308"/>
                  </a:lnTo>
                  <a:lnTo>
                    <a:pt x="11938" y="50292"/>
                  </a:lnTo>
                  <a:lnTo>
                    <a:pt x="12827" y="48260"/>
                  </a:lnTo>
                  <a:lnTo>
                    <a:pt x="12446" y="48260"/>
                  </a:lnTo>
                  <a:lnTo>
                    <a:pt x="13462" y="46736"/>
                  </a:lnTo>
                  <a:lnTo>
                    <a:pt x="13970" y="45847"/>
                  </a:lnTo>
                  <a:lnTo>
                    <a:pt x="14351" y="46736"/>
                  </a:lnTo>
                  <a:lnTo>
                    <a:pt x="15240" y="45847"/>
                  </a:lnTo>
                  <a:lnTo>
                    <a:pt x="16129" y="43815"/>
                  </a:lnTo>
                  <a:lnTo>
                    <a:pt x="16764" y="42418"/>
                  </a:lnTo>
                  <a:lnTo>
                    <a:pt x="17653" y="40894"/>
                  </a:lnTo>
                  <a:lnTo>
                    <a:pt x="18161" y="38862"/>
                  </a:lnTo>
                  <a:lnTo>
                    <a:pt x="18288" y="36449"/>
                  </a:lnTo>
                  <a:close/>
                </a:path>
                <a:path w="210820" h="192405">
                  <a:moveTo>
                    <a:pt x="18923" y="43891"/>
                  </a:moveTo>
                  <a:lnTo>
                    <a:pt x="18669" y="44196"/>
                  </a:lnTo>
                  <a:lnTo>
                    <a:pt x="18288" y="44831"/>
                  </a:lnTo>
                  <a:lnTo>
                    <a:pt x="18288" y="45593"/>
                  </a:lnTo>
                  <a:lnTo>
                    <a:pt x="18669" y="45212"/>
                  </a:lnTo>
                  <a:lnTo>
                    <a:pt x="18859" y="44450"/>
                  </a:lnTo>
                  <a:lnTo>
                    <a:pt x="18923" y="43891"/>
                  </a:lnTo>
                  <a:close/>
                </a:path>
                <a:path w="210820" h="192405">
                  <a:moveTo>
                    <a:pt x="19532" y="43446"/>
                  </a:moveTo>
                  <a:lnTo>
                    <a:pt x="19291" y="43446"/>
                  </a:lnTo>
                  <a:lnTo>
                    <a:pt x="19037" y="43751"/>
                  </a:lnTo>
                  <a:lnTo>
                    <a:pt x="19532" y="43446"/>
                  </a:lnTo>
                  <a:close/>
                </a:path>
                <a:path w="210820" h="192405">
                  <a:moveTo>
                    <a:pt x="19799" y="64782"/>
                  </a:moveTo>
                  <a:lnTo>
                    <a:pt x="19431" y="64782"/>
                  </a:lnTo>
                  <a:lnTo>
                    <a:pt x="19177" y="66052"/>
                  </a:lnTo>
                  <a:lnTo>
                    <a:pt x="19418" y="66052"/>
                  </a:lnTo>
                  <a:lnTo>
                    <a:pt x="19799" y="64782"/>
                  </a:lnTo>
                  <a:close/>
                </a:path>
                <a:path w="210820" h="192405">
                  <a:moveTo>
                    <a:pt x="20955" y="49530"/>
                  </a:moveTo>
                  <a:lnTo>
                    <a:pt x="20574" y="49530"/>
                  </a:lnTo>
                  <a:lnTo>
                    <a:pt x="20383" y="50165"/>
                  </a:lnTo>
                  <a:lnTo>
                    <a:pt x="20955" y="49530"/>
                  </a:lnTo>
                  <a:close/>
                </a:path>
                <a:path w="210820" h="192405">
                  <a:moveTo>
                    <a:pt x="21717" y="89408"/>
                  </a:moveTo>
                  <a:lnTo>
                    <a:pt x="21323" y="90182"/>
                  </a:lnTo>
                  <a:lnTo>
                    <a:pt x="21717" y="90182"/>
                  </a:lnTo>
                  <a:lnTo>
                    <a:pt x="21717" y="89408"/>
                  </a:lnTo>
                  <a:close/>
                </a:path>
                <a:path w="210820" h="192405">
                  <a:moveTo>
                    <a:pt x="21717" y="87630"/>
                  </a:moveTo>
                  <a:lnTo>
                    <a:pt x="21336" y="88900"/>
                  </a:lnTo>
                  <a:lnTo>
                    <a:pt x="21717" y="88900"/>
                  </a:lnTo>
                  <a:lnTo>
                    <a:pt x="21717" y="87630"/>
                  </a:lnTo>
                  <a:close/>
                </a:path>
                <a:path w="210820" h="192405">
                  <a:moveTo>
                    <a:pt x="25654" y="54610"/>
                  </a:moveTo>
                  <a:lnTo>
                    <a:pt x="25273" y="54610"/>
                  </a:lnTo>
                  <a:lnTo>
                    <a:pt x="24892" y="55880"/>
                  </a:lnTo>
                  <a:lnTo>
                    <a:pt x="25654" y="54610"/>
                  </a:lnTo>
                  <a:close/>
                </a:path>
                <a:path w="210820" h="192405">
                  <a:moveTo>
                    <a:pt x="26289" y="54610"/>
                  </a:moveTo>
                  <a:lnTo>
                    <a:pt x="26035" y="53340"/>
                  </a:lnTo>
                  <a:lnTo>
                    <a:pt x="26035" y="54610"/>
                  </a:lnTo>
                  <a:lnTo>
                    <a:pt x="25654" y="55880"/>
                  </a:lnTo>
                  <a:lnTo>
                    <a:pt x="26289" y="54610"/>
                  </a:lnTo>
                  <a:close/>
                </a:path>
                <a:path w="210820" h="192405">
                  <a:moveTo>
                    <a:pt x="29032" y="33528"/>
                  </a:moveTo>
                  <a:lnTo>
                    <a:pt x="28448" y="33528"/>
                  </a:lnTo>
                  <a:lnTo>
                    <a:pt x="27432" y="34671"/>
                  </a:lnTo>
                  <a:lnTo>
                    <a:pt x="26797" y="35306"/>
                  </a:lnTo>
                  <a:lnTo>
                    <a:pt x="25781" y="36449"/>
                  </a:lnTo>
                  <a:lnTo>
                    <a:pt x="25146" y="37084"/>
                  </a:lnTo>
                  <a:lnTo>
                    <a:pt x="24130" y="37846"/>
                  </a:lnTo>
                  <a:lnTo>
                    <a:pt x="23495" y="38862"/>
                  </a:lnTo>
                  <a:lnTo>
                    <a:pt x="20955" y="41656"/>
                  </a:lnTo>
                  <a:lnTo>
                    <a:pt x="20193" y="42418"/>
                  </a:lnTo>
                  <a:lnTo>
                    <a:pt x="19545" y="43434"/>
                  </a:lnTo>
                  <a:lnTo>
                    <a:pt x="19342" y="43751"/>
                  </a:lnTo>
                  <a:lnTo>
                    <a:pt x="19227" y="43891"/>
                  </a:lnTo>
                  <a:lnTo>
                    <a:pt x="18923" y="44196"/>
                  </a:lnTo>
                  <a:lnTo>
                    <a:pt x="18923" y="44450"/>
                  </a:lnTo>
                  <a:lnTo>
                    <a:pt x="21590" y="41656"/>
                  </a:lnTo>
                  <a:lnTo>
                    <a:pt x="23495" y="39497"/>
                  </a:lnTo>
                  <a:lnTo>
                    <a:pt x="25527" y="37465"/>
                  </a:lnTo>
                  <a:lnTo>
                    <a:pt x="27432" y="35052"/>
                  </a:lnTo>
                  <a:lnTo>
                    <a:pt x="29032" y="33528"/>
                  </a:lnTo>
                  <a:close/>
                </a:path>
                <a:path w="210820" h="192405">
                  <a:moveTo>
                    <a:pt x="29108" y="33464"/>
                  </a:moveTo>
                  <a:close/>
                </a:path>
                <a:path w="210820" h="192405">
                  <a:moveTo>
                    <a:pt x="30645" y="45885"/>
                  </a:moveTo>
                  <a:lnTo>
                    <a:pt x="30607" y="45720"/>
                  </a:lnTo>
                  <a:lnTo>
                    <a:pt x="29959" y="46418"/>
                  </a:lnTo>
                  <a:lnTo>
                    <a:pt x="30645" y="45885"/>
                  </a:lnTo>
                  <a:close/>
                </a:path>
                <a:path w="210820" h="192405">
                  <a:moveTo>
                    <a:pt x="30759" y="31877"/>
                  </a:moveTo>
                  <a:lnTo>
                    <a:pt x="30353" y="31877"/>
                  </a:lnTo>
                  <a:lnTo>
                    <a:pt x="30200" y="31877"/>
                  </a:lnTo>
                  <a:lnTo>
                    <a:pt x="30099" y="32131"/>
                  </a:lnTo>
                  <a:lnTo>
                    <a:pt x="29337" y="32893"/>
                  </a:lnTo>
                  <a:lnTo>
                    <a:pt x="29108" y="33464"/>
                  </a:lnTo>
                  <a:lnTo>
                    <a:pt x="30759" y="31877"/>
                  </a:lnTo>
                  <a:close/>
                </a:path>
                <a:path w="210820" h="192405">
                  <a:moveTo>
                    <a:pt x="31750" y="46990"/>
                  </a:moveTo>
                  <a:lnTo>
                    <a:pt x="30988" y="48260"/>
                  </a:lnTo>
                  <a:lnTo>
                    <a:pt x="31369" y="48260"/>
                  </a:lnTo>
                  <a:lnTo>
                    <a:pt x="31750" y="46990"/>
                  </a:lnTo>
                  <a:close/>
                </a:path>
                <a:path w="210820" h="192405">
                  <a:moveTo>
                    <a:pt x="34290" y="130937"/>
                  </a:moveTo>
                  <a:lnTo>
                    <a:pt x="31877" y="127889"/>
                  </a:lnTo>
                  <a:lnTo>
                    <a:pt x="29718" y="127889"/>
                  </a:lnTo>
                  <a:lnTo>
                    <a:pt x="29718" y="130937"/>
                  </a:lnTo>
                  <a:lnTo>
                    <a:pt x="34290" y="130937"/>
                  </a:lnTo>
                  <a:close/>
                </a:path>
                <a:path w="210820" h="192405">
                  <a:moveTo>
                    <a:pt x="34290" y="35560"/>
                  </a:moveTo>
                  <a:lnTo>
                    <a:pt x="33909" y="35560"/>
                  </a:lnTo>
                  <a:lnTo>
                    <a:pt x="32766" y="36830"/>
                  </a:lnTo>
                  <a:lnTo>
                    <a:pt x="34290" y="35560"/>
                  </a:lnTo>
                  <a:close/>
                </a:path>
                <a:path w="210820" h="192405">
                  <a:moveTo>
                    <a:pt x="35433" y="138938"/>
                  </a:moveTo>
                  <a:lnTo>
                    <a:pt x="35204" y="138938"/>
                  </a:lnTo>
                  <a:lnTo>
                    <a:pt x="35433" y="139319"/>
                  </a:lnTo>
                  <a:lnTo>
                    <a:pt x="35433" y="138938"/>
                  </a:lnTo>
                  <a:close/>
                </a:path>
                <a:path w="210820" h="192405">
                  <a:moveTo>
                    <a:pt x="35966" y="27660"/>
                  </a:moveTo>
                  <a:lnTo>
                    <a:pt x="35306" y="27940"/>
                  </a:lnTo>
                  <a:lnTo>
                    <a:pt x="33909" y="29083"/>
                  </a:lnTo>
                  <a:lnTo>
                    <a:pt x="32639" y="29718"/>
                  </a:lnTo>
                  <a:lnTo>
                    <a:pt x="31623" y="30734"/>
                  </a:lnTo>
                  <a:lnTo>
                    <a:pt x="30734" y="31496"/>
                  </a:lnTo>
                  <a:lnTo>
                    <a:pt x="31165" y="31496"/>
                  </a:lnTo>
                  <a:lnTo>
                    <a:pt x="32639" y="30099"/>
                  </a:lnTo>
                  <a:lnTo>
                    <a:pt x="34290" y="29083"/>
                  </a:lnTo>
                  <a:lnTo>
                    <a:pt x="34671" y="28702"/>
                  </a:lnTo>
                  <a:lnTo>
                    <a:pt x="34925" y="28321"/>
                  </a:lnTo>
                  <a:lnTo>
                    <a:pt x="34925" y="28702"/>
                  </a:lnTo>
                  <a:lnTo>
                    <a:pt x="35560" y="28321"/>
                  </a:lnTo>
                  <a:lnTo>
                    <a:pt x="35966" y="27660"/>
                  </a:lnTo>
                  <a:close/>
                </a:path>
                <a:path w="210820" h="192405">
                  <a:moveTo>
                    <a:pt x="36195" y="145796"/>
                  </a:moveTo>
                  <a:lnTo>
                    <a:pt x="35814" y="144907"/>
                  </a:lnTo>
                  <a:lnTo>
                    <a:pt x="35052" y="143891"/>
                  </a:lnTo>
                  <a:lnTo>
                    <a:pt x="35433" y="143891"/>
                  </a:lnTo>
                  <a:lnTo>
                    <a:pt x="35166" y="143002"/>
                  </a:lnTo>
                  <a:lnTo>
                    <a:pt x="34290" y="140335"/>
                  </a:lnTo>
                  <a:lnTo>
                    <a:pt x="34290" y="138938"/>
                  </a:lnTo>
                  <a:lnTo>
                    <a:pt x="35204" y="138938"/>
                  </a:lnTo>
                  <a:lnTo>
                    <a:pt x="34899" y="138430"/>
                  </a:lnTo>
                  <a:lnTo>
                    <a:pt x="34671" y="138049"/>
                  </a:lnTo>
                  <a:lnTo>
                    <a:pt x="34671" y="138430"/>
                  </a:lnTo>
                  <a:lnTo>
                    <a:pt x="34290" y="137541"/>
                  </a:lnTo>
                  <a:lnTo>
                    <a:pt x="34290" y="138430"/>
                  </a:lnTo>
                  <a:lnTo>
                    <a:pt x="33528" y="137541"/>
                  </a:lnTo>
                  <a:lnTo>
                    <a:pt x="32766" y="136144"/>
                  </a:lnTo>
                  <a:lnTo>
                    <a:pt x="31623" y="135763"/>
                  </a:lnTo>
                  <a:lnTo>
                    <a:pt x="31623" y="134747"/>
                  </a:lnTo>
                  <a:lnTo>
                    <a:pt x="31242" y="134747"/>
                  </a:lnTo>
                  <a:lnTo>
                    <a:pt x="31242" y="133858"/>
                  </a:lnTo>
                  <a:lnTo>
                    <a:pt x="30861" y="132969"/>
                  </a:lnTo>
                  <a:lnTo>
                    <a:pt x="30480" y="133858"/>
                  </a:lnTo>
                  <a:lnTo>
                    <a:pt x="30480" y="133477"/>
                  </a:lnTo>
                  <a:lnTo>
                    <a:pt x="30099" y="132969"/>
                  </a:lnTo>
                  <a:lnTo>
                    <a:pt x="30480" y="132969"/>
                  </a:lnTo>
                  <a:lnTo>
                    <a:pt x="30480" y="132588"/>
                  </a:lnTo>
                  <a:lnTo>
                    <a:pt x="30099" y="132588"/>
                  </a:lnTo>
                  <a:lnTo>
                    <a:pt x="30099" y="132080"/>
                  </a:lnTo>
                  <a:lnTo>
                    <a:pt x="30099" y="131572"/>
                  </a:lnTo>
                  <a:lnTo>
                    <a:pt x="29718" y="131572"/>
                  </a:lnTo>
                  <a:lnTo>
                    <a:pt x="29337" y="131025"/>
                  </a:lnTo>
                  <a:lnTo>
                    <a:pt x="29337" y="130302"/>
                  </a:lnTo>
                  <a:lnTo>
                    <a:pt x="28829" y="130302"/>
                  </a:lnTo>
                  <a:lnTo>
                    <a:pt x="28829" y="129540"/>
                  </a:lnTo>
                  <a:lnTo>
                    <a:pt x="28575" y="129540"/>
                  </a:lnTo>
                  <a:lnTo>
                    <a:pt x="28575" y="129286"/>
                  </a:lnTo>
                  <a:lnTo>
                    <a:pt x="28194" y="128016"/>
                  </a:lnTo>
                  <a:lnTo>
                    <a:pt x="27432" y="128016"/>
                  </a:lnTo>
                  <a:lnTo>
                    <a:pt x="27432" y="128270"/>
                  </a:lnTo>
                  <a:lnTo>
                    <a:pt x="27051" y="129540"/>
                  </a:lnTo>
                  <a:lnTo>
                    <a:pt x="27051" y="130810"/>
                  </a:lnTo>
                  <a:lnTo>
                    <a:pt x="27813" y="130810"/>
                  </a:lnTo>
                  <a:lnTo>
                    <a:pt x="27813" y="131191"/>
                  </a:lnTo>
                  <a:lnTo>
                    <a:pt x="27432" y="130937"/>
                  </a:lnTo>
                  <a:lnTo>
                    <a:pt x="27432" y="132461"/>
                  </a:lnTo>
                  <a:lnTo>
                    <a:pt x="27813" y="132969"/>
                  </a:lnTo>
                  <a:lnTo>
                    <a:pt x="27813" y="133350"/>
                  </a:lnTo>
                  <a:lnTo>
                    <a:pt x="28067" y="133350"/>
                  </a:lnTo>
                  <a:lnTo>
                    <a:pt x="29591" y="135890"/>
                  </a:lnTo>
                  <a:lnTo>
                    <a:pt x="30251" y="135890"/>
                  </a:lnTo>
                  <a:lnTo>
                    <a:pt x="30480" y="136055"/>
                  </a:lnTo>
                  <a:lnTo>
                    <a:pt x="30607" y="136448"/>
                  </a:lnTo>
                  <a:lnTo>
                    <a:pt x="30607" y="137160"/>
                  </a:lnTo>
                  <a:lnTo>
                    <a:pt x="30949" y="137160"/>
                  </a:lnTo>
                  <a:lnTo>
                    <a:pt x="31242" y="137541"/>
                  </a:lnTo>
                  <a:lnTo>
                    <a:pt x="31623" y="137541"/>
                  </a:lnTo>
                  <a:lnTo>
                    <a:pt x="31623" y="138049"/>
                  </a:lnTo>
                  <a:lnTo>
                    <a:pt x="32004" y="138430"/>
                  </a:lnTo>
                  <a:lnTo>
                    <a:pt x="32385" y="138938"/>
                  </a:lnTo>
                  <a:lnTo>
                    <a:pt x="32385" y="143510"/>
                  </a:lnTo>
                  <a:lnTo>
                    <a:pt x="32766" y="144399"/>
                  </a:lnTo>
                  <a:lnTo>
                    <a:pt x="33147" y="144907"/>
                  </a:lnTo>
                  <a:lnTo>
                    <a:pt x="33147" y="145796"/>
                  </a:lnTo>
                  <a:lnTo>
                    <a:pt x="33528" y="145796"/>
                  </a:lnTo>
                  <a:lnTo>
                    <a:pt x="33909" y="146177"/>
                  </a:lnTo>
                  <a:lnTo>
                    <a:pt x="33909" y="143891"/>
                  </a:lnTo>
                  <a:lnTo>
                    <a:pt x="34607" y="143891"/>
                  </a:lnTo>
                  <a:lnTo>
                    <a:pt x="34290" y="143510"/>
                  </a:lnTo>
                  <a:lnTo>
                    <a:pt x="33909" y="143002"/>
                  </a:lnTo>
                  <a:lnTo>
                    <a:pt x="34290" y="143002"/>
                  </a:lnTo>
                  <a:lnTo>
                    <a:pt x="34671" y="143510"/>
                  </a:lnTo>
                  <a:lnTo>
                    <a:pt x="34340" y="143510"/>
                  </a:lnTo>
                  <a:lnTo>
                    <a:pt x="34671" y="143891"/>
                  </a:lnTo>
                  <a:lnTo>
                    <a:pt x="35052" y="144399"/>
                  </a:lnTo>
                  <a:lnTo>
                    <a:pt x="35433" y="145796"/>
                  </a:lnTo>
                  <a:lnTo>
                    <a:pt x="36195" y="145796"/>
                  </a:lnTo>
                  <a:close/>
                </a:path>
                <a:path w="210820" h="192405">
                  <a:moveTo>
                    <a:pt x="36576" y="141224"/>
                  </a:moveTo>
                  <a:lnTo>
                    <a:pt x="35433" y="139319"/>
                  </a:lnTo>
                  <a:lnTo>
                    <a:pt x="35433" y="140335"/>
                  </a:lnTo>
                  <a:lnTo>
                    <a:pt x="35814" y="142113"/>
                  </a:lnTo>
                  <a:lnTo>
                    <a:pt x="35814" y="141605"/>
                  </a:lnTo>
                  <a:lnTo>
                    <a:pt x="36195" y="142113"/>
                  </a:lnTo>
                  <a:lnTo>
                    <a:pt x="36195" y="142621"/>
                  </a:lnTo>
                  <a:lnTo>
                    <a:pt x="36461" y="141605"/>
                  </a:lnTo>
                  <a:lnTo>
                    <a:pt x="36576" y="141224"/>
                  </a:lnTo>
                  <a:close/>
                </a:path>
                <a:path w="210820" h="192405">
                  <a:moveTo>
                    <a:pt x="36576" y="129540"/>
                  </a:moveTo>
                  <a:lnTo>
                    <a:pt x="34290" y="127889"/>
                  </a:lnTo>
                  <a:lnTo>
                    <a:pt x="34290" y="130937"/>
                  </a:lnTo>
                  <a:lnTo>
                    <a:pt x="34290" y="134112"/>
                  </a:lnTo>
                  <a:lnTo>
                    <a:pt x="36576" y="134112"/>
                  </a:lnTo>
                  <a:lnTo>
                    <a:pt x="36576" y="129540"/>
                  </a:lnTo>
                  <a:close/>
                </a:path>
                <a:path w="210820" h="192405">
                  <a:moveTo>
                    <a:pt x="36576" y="27305"/>
                  </a:moveTo>
                  <a:lnTo>
                    <a:pt x="36195" y="27305"/>
                  </a:lnTo>
                  <a:lnTo>
                    <a:pt x="35966" y="27660"/>
                  </a:lnTo>
                  <a:lnTo>
                    <a:pt x="36195" y="27559"/>
                  </a:lnTo>
                  <a:lnTo>
                    <a:pt x="36576" y="27305"/>
                  </a:lnTo>
                  <a:close/>
                </a:path>
                <a:path w="210820" h="192405">
                  <a:moveTo>
                    <a:pt x="37033" y="33870"/>
                  </a:moveTo>
                  <a:lnTo>
                    <a:pt x="36449" y="34290"/>
                  </a:lnTo>
                  <a:lnTo>
                    <a:pt x="36830" y="34290"/>
                  </a:lnTo>
                  <a:lnTo>
                    <a:pt x="37033" y="33870"/>
                  </a:lnTo>
                  <a:close/>
                </a:path>
                <a:path w="210820" h="192405">
                  <a:moveTo>
                    <a:pt x="38227" y="33020"/>
                  </a:moveTo>
                  <a:lnTo>
                    <a:pt x="37846" y="33020"/>
                  </a:lnTo>
                  <a:lnTo>
                    <a:pt x="37846" y="32232"/>
                  </a:lnTo>
                  <a:lnTo>
                    <a:pt x="37211" y="33020"/>
                  </a:lnTo>
                  <a:lnTo>
                    <a:pt x="37465" y="33020"/>
                  </a:lnTo>
                  <a:lnTo>
                    <a:pt x="37033" y="33870"/>
                  </a:lnTo>
                  <a:lnTo>
                    <a:pt x="38227" y="33020"/>
                  </a:lnTo>
                  <a:close/>
                </a:path>
                <a:path w="210820" h="192405">
                  <a:moveTo>
                    <a:pt x="38227" y="31750"/>
                  </a:moveTo>
                  <a:lnTo>
                    <a:pt x="37884" y="31750"/>
                  </a:lnTo>
                  <a:lnTo>
                    <a:pt x="37846" y="32232"/>
                  </a:lnTo>
                  <a:lnTo>
                    <a:pt x="38227" y="31750"/>
                  </a:lnTo>
                  <a:close/>
                </a:path>
                <a:path w="210820" h="192405">
                  <a:moveTo>
                    <a:pt x="38608" y="95250"/>
                  </a:moveTo>
                  <a:lnTo>
                    <a:pt x="38379" y="94488"/>
                  </a:lnTo>
                  <a:lnTo>
                    <a:pt x="37782" y="95796"/>
                  </a:lnTo>
                  <a:lnTo>
                    <a:pt x="38227" y="95250"/>
                  </a:lnTo>
                  <a:lnTo>
                    <a:pt x="38608" y="95250"/>
                  </a:lnTo>
                  <a:close/>
                </a:path>
                <a:path w="210820" h="192405">
                  <a:moveTo>
                    <a:pt x="38608" y="31750"/>
                  </a:moveTo>
                  <a:lnTo>
                    <a:pt x="38227" y="31750"/>
                  </a:lnTo>
                  <a:lnTo>
                    <a:pt x="37846" y="33020"/>
                  </a:lnTo>
                  <a:lnTo>
                    <a:pt x="38608" y="31750"/>
                  </a:lnTo>
                  <a:close/>
                </a:path>
                <a:path w="210820" h="192405">
                  <a:moveTo>
                    <a:pt x="38989" y="33020"/>
                  </a:moveTo>
                  <a:lnTo>
                    <a:pt x="38823" y="32486"/>
                  </a:lnTo>
                  <a:lnTo>
                    <a:pt x="38227" y="33020"/>
                  </a:lnTo>
                  <a:lnTo>
                    <a:pt x="38989" y="33020"/>
                  </a:lnTo>
                  <a:close/>
                </a:path>
                <a:path w="210820" h="192405">
                  <a:moveTo>
                    <a:pt x="39370" y="30480"/>
                  </a:moveTo>
                  <a:lnTo>
                    <a:pt x="38938" y="30480"/>
                  </a:lnTo>
                  <a:lnTo>
                    <a:pt x="38696" y="30784"/>
                  </a:lnTo>
                  <a:lnTo>
                    <a:pt x="38862" y="31330"/>
                  </a:lnTo>
                  <a:lnTo>
                    <a:pt x="39370" y="30480"/>
                  </a:lnTo>
                  <a:close/>
                </a:path>
                <a:path w="210820" h="192405">
                  <a:moveTo>
                    <a:pt x="40005" y="93980"/>
                  </a:moveTo>
                  <a:lnTo>
                    <a:pt x="39357" y="95580"/>
                  </a:lnTo>
                  <a:lnTo>
                    <a:pt x="39624" y="95250"/>
                  </a:lnTo>
                  <a:lnTo>
                    <a:pt x="40005" y="93980"/>
                  </a:lnTo>
                  <a:close/>
                </a:path>
                <a:path w="210820" h="192405">
                  <a:moveTo>
                    <a:pt x="40005" y="26670"/>
                  </a:moveTo>
                  <a:lnTo>
                    <a:pt x="38608" y="27940"/>
                  </a:lnTo>
                  <a:lnTo>
                    <a:pt x="39370" y="27940"/>
                  </a:lnTo>
                  <a:lnTo>
                    <a:pt x="40005" y="26670"/>
                  </a:lnTo>
                  <a:close/>
                </a:path>
                <a:path w="210820" h="192405">
                  <a:moveTo>
                    <a:pt x="43027" y="29464"/>
                  </a:moveTo>
                  <a:lnTo>
                    <a:pt x="41910" y="30480"/>
                  </a:lnTo>
                  <a:lnTo>
                    <a:pt x="42545" y="30022"/>
                  </a:lnTo>
                  <a:lnTo>
                    <a:pt x="43027" y="29464"/>
                  </a:lnTo>
                  <a:close/>
                </a:path>
                <a:path w="210820" h="192405">
                  <a:moveTo>
                    <a:pt x="43307" y="39370"/>
                  </a:moveTo>
                  <a:lnTo>
                    <a:pt x="42926" y="39370"/>
                  </a:lnTo>
                  <a:lnTo>
                    <a:pt x="42773" y="39852"/>
                  </a:lnTo>
                  <a:lnTo>
                    <a:pt x="43307" y="39370"/>
                  </a:lnTo>
                  <a:close/>
                </a:path>
                <a:path w="210820" h="192405">
                  <a:moveTo>
                    <a:pt x="44323" y="38100"/>
                  </a:moveTo>
                  <a:lnTo>
                    <a:pt x="43307" y="39370"/>
                  </a:lnTo>
                  <a:lnTo>
                    <a:pt x="43840" y="39052"/>
                  </a:lnTo>
                  <a:lnTo>
                    <a:pt x="44323" y="38100"/>
                  </a:lnTo>
                  <a:close/>
                </a:path>
                <a:path w="210820" h="192405">
                  <a:moveTo>
                    <a:pt x="45212" y="109601"/>
                  </a:moveTo>
                  <a:lnTo>
                    <a:pt x="37211" y="109601"/>
                  </a:lnTo>
                  <a:lnTo>
                    <a:pt x="37211" y="114173"/>
                  </a:lnTo>
                  <a:lnTo>
                    <a:pt x="45212" y="114173"/>
                  </a:lnTo>
                  <a:lnTo>
                    <a:pt x="45212" y="109601"/>
                  </a:lnTo>
                  <a:close/>
                </a:path>
                <a:path w="210820" h="192405">
                  <a:moveTo>
                    <a:pt x="45466" y="118872"/>
                  </a:moveTo>
                  <a:lnTo>
                    <a:pt x="36830" y="118872"/>
                  </a:lnTo>
                  <a:lnTo>
                    <a:pt x="41021" y="120650"/>
                  </a:lnTo>
                  <a:lnTo>
                    <a:pt x="45466" y="122428"/>
                  </a:lnTo>
                  <a:lnTo>
                    <a:pt x="45466" y="118872"/>
                  </a:lnTo>
                  <a:close/>
                </a:path>
                <a:path w="210820" h="192405">
                  <a:moveTo>
                    <a:pt x="45720" y="127889"/>
                  </a:moveTo>
                  <a:lnTo>
                    <a:pt x="36576" y="123444"/>
                  </a:lnTo>
                  <a:lnTo>
                    <a:pt x="36576" y="125603"/>
                  </a:lnTo>
                  <a:lnTo>
                    <a:pt x="45720" y="127889"/>
                  </a:lnTo>
                  <a:close/>
                </a:path>
                <a:path w="210820" h="192405">
                  <a:moveTo>
                    <a:pt x="45720" y="18161"/>
                  </a:moveTo>
                  <a:lnTo>
                    <a:pt x="37719" y="24257"/>
                  </a:lnTo>
                  <a:lnTo>
                    <a:pt x="37719" y="25654"/>
                  </a:lnTo>
                  <a:lnTo>
                    <a:pt x="45720" y="18161"/>
                  </a:lnTo>
                  <a:close/>
                </a:path>
                <a:path w="210820" h="192405">
                  <a:moveTo>
                    <a:pt x="45847" y="36830"/>
                  </a:moveTo>
                  <a:lnTo>
                    <a:pt x="44323" y="38100"/>
                  </a:lnTo>
                  <a:lnTo>
                    <a:pt x="45466" y="38100"/>
                  </a:lnTo>
                  <a:lnTo>
                    <a:pt x="45847" y="36830"/>
                  </a:lnTo>
                  <a:close/>
                </a:path>
                <a:path w="210820" h="192405">
                  <a:moveTo>
                    <a:pt x="54737" y="8890"/>
                  </a:moveTo>
                  <a:lnTo>
                    <a:pt x="49657" y="13462"/>
                  </a:lnTo>
                  <a:lnTo>
                    <a:pt x="50927" y="13462"/>
                  </a:lnTo>
                  <a:lnTo>
                    <a:pt x="46990" y="16510"/>
                  </a:lnTo>
                  <a:lnTo>
                    <a:pt x="45720" y="18161"/>
                  </a:lnTo>
                  <a:lnTo>
                    <a:pt x="48260" y="18161"/>
                  </a:lnTo>
                  <a:lnTo>
                    <a:pt x="54737" y="8890"/>
                  </a:lnTo>
                  <a:close/>
                </a:path>
                <a:path w="210820" h="192405">
                  <a:moveTo>
                    <a:pt x="54864" y="77470"/>
                  </a:moveTo>
                  <a:lnTo>
                    <a:pt x="54483" y="77470"/>
                  </a:lnTo>
                  <a:lnTo>
                    <a:pt x="53721" y="78740"/>
                  </a:lnTo>
                  <a:lnTo>
                    <a:pt x="54483" y="78740"/>
                  </a:lnTo>
                  <a:lnTo>
                    <a:pt x="54864" y="77470"/>
                  </a:lnTo>
                  <a:close/>
                </a:path>
                <a:path w="210820" h="192405">
                  <a:moveTo>
                    <a:pt x="56832" y="25400"/>
                  </a:moveTo>
                  <a:lnTo>
                    <a:pt x="56261" y="25400"/>
                  </a:lnTo>
                  <a:lnTo>
                    <a:pt x="55499" y="26670"/>
                  </a:lnTo>
                  <a:lnTo>
                    <a:pt x="56718" y="25654"/>
                  </a:lnTo>
                  <a:lnTo>
                    <a:pt x="56832" y="25400"/>
                  </a:lnTo>
                  <a:close/>
                </a:path>
                <a:path w="210820" h="192405">
                  <a:moveTo>
                    <a:pt x="57023" y="25400"/>
                  </a:moveTo>
                  <a:lnTo>
                    <a:pt x="56718" y="25654"/>
                  </a:lnTo>
                  <a:lnTo>
                    <a:pt x="56261" y="26670"/>
                  </a:lnTo>
                  <a:lnTo>
                    <a:pt x="57023" y="25400"/>
                  </a:lnTo>
                  <a:close/>
                </a:path>
                <a:path w="210820" h="192405">
                  <a:moveTo>
                    <a:pt x="57023" y="20320"/>
                  </a:moveTo>
                  <a:lnTo>
                    <a:pt x="56261" y="20320"/>
                  </a:lnTo>
                  <a:lnTo>
                    <a:pt x="56261" y="21590"/>
                  </a:lnTo>
                  <a:lnTo>
                    <a:pt x="57023" y="20320"/>
                  </a:lnTo>
                  <a:close/>
                </a:path>
                <a:path w="210820" h="192405">
                  <a:moveTo>
                    <a:pt x="57658" y="25400"/>
                  </a:moveTo>
                  <a:lnTo>
                    <a:pt x="57454" y="24422"/>
                  </a:lnTo>
                  <a:lnTo>
                    <a:pt x="57213" y="24549"/>
                  </a:lnTo>
                  <a:lnTo>
                    <a:pt x="56832" y="25400"/>
                  </a:lnTo>
                  <a:lnTo>
                    <a:pt x="57023" y="25400"/>
                  </a:lnTo>
                  <a:lnTo>
                    <a:pt x="57658" y="25400"/>
                  </a:lnTo>
                  <a:close/>
                </a:path>
                <a:path w="210820" h="192405">
                  <a:moveTo>
                    <a:pt x="58331" y="25146"/>
                  </a:moveTo>
                  <a:lnTo>
                    <a:pt x="58039" y="24130"/>
                  </a:lnTo>
                  <a:lnTo>
                    <a:pt x="57658" y="25400"/>
                  </a:lnTo>
                  <a:lnTo>
                    <a:pt x="58331" y="25146"/>
                  </a:lnTo>
                  <a:close/>
                </a:path>
                <a:path w="210820" h="192405">
                  <a:moveTo>
                    <a:pt x="58801" y="73660"/>
                  </a:moveTo>
                  <a:lnTo>
                    <a:pt x="58039" y="74930"/>
                  </a:lnTo>
                  <a:lnTo>
                    <a:pt x="58420" y="74930"/>
                  </a:lnTo>
                  <a:lnTo>
                    <a:pt x="58801" y="73660"/>
                  </a:lnTo>
                  <a:close/>
                </a:path>
                <a:path w="210820" h="192405">
                  <a:moveTo>
                    <a:pt x="59563" y="17780"/>
                  </a:moveTo>
                  <a:lnTo>
                    <a:pt x="58966" y="18275"/>
                  </a:lnTo>
                  <a:lnTo>
                    <a:pt x="59194" y="18186"/>
                  </a:lnTo>
                  <a:lnTo>
                    <a:pt x="59563" y="17780"/>
                  </a:lnTo>
                  <a:close/>
                </a:path>
                <a:path w="210820" h="192405">
                  <a:moveTo>
                    <a:pt x="60706" y="86614"/>
                  </a:moveTo>
                  <a:lnTo>
                    <a:pt x="57912" y="86614"/>
                  </a:lnTo>
                  <a:lnTo>
                    <a:pt x="54864" y="89027"/>
                  </a:lnTo>
                  <a:lnTo>
                    <a:pt x="54864" y="91313"/>
                  </a:lnTo>
                  <a:lnTo>
                    <a:pt x="57912" y="91313"/>
                  </a:lnTo>
                  <a:lnTo>
                    <a:pt x="57912" y="89027"/>
                  </a:lnTo>
                  <a:lnTo>
                    <a:pt x="60706" y="86614"/>
                  </a:lnTo>
                  <a:close/>
                </a:path>
                <a:path w="210820" h="192405">
                  <a:moveTo>
                    <a:pt x="60960" y="18415"/>
                  </a:moveTo>
                  <a:lnTo>
                    <a:pt x="60579" y="19050"/>
                  </a:lnTo>
                  <a:lnTo>
                    <a:pt x="60960" y="18745"/>
                  </a:lnTo>
                  <a:lnTo>
                    <a:pt x="60960" y="18415"/>
                  </a:lnTo>
                  <a:close/>
                </a:path>
                <a:path w="210820" h="192405">
                  <a:moveTo>
                    <a:pt x="61112" y="11607"/>
                  </a:moveTo>
                  <a:lnTo>
                    <a:pt x="60452" y="12065"/>
                  </a:lnTo>
                  <a:lnTo>
                    <a:pt x="60452" y="12560"/>
                  </a:lnTo>
                  <a:lnTo>
                    <a:pt x="61112" y="11607"/>
                  </a:lnTo>
                  <a:close/>
                </a:path>
                <a:path w="210820" h="192405">
                  <a:moveTo>
                    <a:pt x="62547" y="10541"/>
                  </a:moveTo>
                  <a:lnTo>
                    <a:pt x="61849" y="10541"/>
                  </a:lnTo>
                  <a:lnTo>
                    <a:pt x="61112" y="11607"/>
                  </a:lnTo>
                  <a:lnTo>
                    <a:pt x="62509" y="10617"/>
                  </a:lnTo>
                  <a:close/>
                </a:path>
                <a:path w="210820" h="192405">
                  <a:moveTo>
                    <a:pt x="62611" y="10541"/>
                  </a:moveTo>
                  <a:lnTo>
                    <a:pt x="61849" y="12065"/>
                  </a:lnTo>
                  <a:lnTo>
                    <a:pt x="62611" y="10541"/>
                  </a:lnTo>
                  <a:close/>
                </a:path>
                <a:path w="210820" h="192405">
                  <a:moveTo>
                    <a:pt x="63246" y="9017"/>
                  </a:moveTo>
                  <a:lnTo>
                    <a:pt x="62547" y="10541"/>
                  </a:lnTo>
                  <a:lnTo>
                    <a:pt x="63246" y="9017"/>
                  </a:lnTo>
                  <a:close/>
                </a:path>
                <a:path w="210820" h="192405">
                  <a:moveTo>
                    <a:pt x="63754" y="82169"/>
                  </a:moveTo>
                  <a:lnTo>
                    <a:pt x="60706" y="82169"/>
                  </a:lnTo>
                  <a:lnTo>
                    <a:pt x="57912" y="86614"/>
                  </a:lnTo>
                  <a:lnTo>
                    <a:pt x="60706" y="84455"/>
                  </a:lnTo>
                  <a:lnTo>
                    <a:pt x="63754" y="82169"/>
                  </a:lnTo>
                  <a:close/>
                </a:path>
                <a:path w="210820" h="192405">
                  <a:moveTo>
                    <a:pt x="63881" y="189611"/>
                  </a:moveTo>
                  <a:lnTo>
                    <a:pt x="61188" y="188061"/>
                  </a:lnTo>
                  <a:lnTo>
                    <a:pt x="59944" y="187325"/>
                  </a:lnTo>
                  <a:lnTo>
                    <a:pt x="60426" y="186296"/>
                  </a:lnTo>
                  <a:lnTo>
                    <a:pt x="60960" y="185166"/>
                  </a:lnTo>
                  <a:lnTo>
                    <a:pt x="59944" y="185166"/>
                  </a:lnTo>
                  <a:lnTo>
                    <a:pt x="57912" y="185166"/>
                  </a:lnTo>
                  <a:lnTo>
                    <a:pt x="54991" y="182880"/>
                  </a:lnTo>
                  <a:lnTo>
                    <a:pt x="54991" y="185166"/>
                  </a:lnTo>
                  <a:lnTo>
                    <a:pt x="56896" y="187325"/>
                  </a:lnTo>
                  <a:lnTo>
                    <a:pt x="57912" y="189611"/>
                  </a:lnTo>
                  <a:lnTo>
                    <a:pt x="59944" y="191897"/>
                  </a:lnTo>
                  <a:lnTo>
                    <a:pt x="59944" y="189611"/>
                  </a:lnTo>
                  <a:lnTo>
                    <a:pt x="60960" y="189611"/>
                  </a:lnTo>
                  <a:lnTo>
                    <a:pt x="60960" y="191897"/>
                  </a:lnTo>
                  <a:lnTo>
                    <a:pt x="62865" y="191897"/>
                  </a:lnTo>
                  <a:lnTo>
                    <a:pt x="63881" y="189611"/>
                  </a:lnTo>
                  <a:close/>
                </a:path>
                <a:path w="210820" h="192405">
                  <a:moveTo>
                    <a:pt x="64008" y="182626"/>
                  </a:moveTo>
                  <a:lnTo>
                    <a:pt x="61722" y="179832"/>
                  </a:lnTo>
                  <a:lnTo>
                    <a:pt x="54991" y="173863"/>
                  </a:lnTo>
                  <a:lnTo>
                    <a:pt x="57150" y="179832"/>
                  </a:lnTo>
                  <a:lnTo>
                    <a:pt x="61722" y="182626"/>
                  </a:lnTo>
                  <a:lnTo>
                    <a:pt x="64008" y="182626"/>
                  </a:lnTo>
                  <a:close/>
                </a:path>
                <a:path w="210820" h="192405">
                  <a:moveTo>
                    <a:pt x="64008" y="12065"/>
                  </a:moveTo>
                  <a:lnTo>
                    <a:pt x="61874" y="12065"/>
                  </a:lnTo>
                  <a:lnTo>
                    <a:pt x="61214" y="13462"/>
                  </a:lnTo>
                  <a:lnTo>
                    <a:pt x="62611" y="13462"/>
                  </a:lnTo>
                  <a:lnTo>
                    <a:pt x="64008" y="12065"/>
                  </a:lnTo>
                  <a:close/>
                </a:path>
                <a:path w="210820" h="192405">
                  <a:moveTo>
                    <a:pt x="70104" y="187452"/>
                  </a:moveTo>
                  <a:lnTo>
                    <a:pt x="69596" y="186321"/>
                  </a:lnTo>
                  <a:lnTo>
                    <a:pt x="68072" y="185166"/>
                  </a:lnTo>
                  <a:lnTo>
                    <a:pt x="66040" y="183007"/>
                  </a:lnTo>
                  <a:lnTo>
                    <a:pt x="67056" y="185166"/>
                  </a:lnTo>
                  <a:lnTo>
                    <a:pt x="67056" y="187452"/>
                  </a:lnTo>
                  <a:lnTo>
                    <a:pt x="64008" y="185166"/>
                  </a:lnTo>
                  <a:lnTo>
                    <a:pt x="68072" y="189738"/>
                  </a:lnTo>
                  <a:lnTo>
                    <a:pt x="69088" y="191897"/>
                  </a:lnTo>
                  <a:lnTo>
                    <a:pt x="69088" y="187452"/>
                  </a:lnTo>
                  <a:lnTo>
                    <a:pt x="70104" y="187452"/>
                  </a:lnTo>
                  <a:close/>
                </a:path>
                <a:path w="210820" h="192405">
                  <a:moveTo>
                    <a:pt x="73025" y="187452"/>
                  </a:moveTo>
                  <a:lnTo>
                    <a:pt x="69088" y="185166"/>
                  </a:lnTo>
                  <a:lnTo>
                    <a:pt x="69596" y="186321"/>
                  </a:lnTo>
                  <a:lnTo>
                    <a:pt x="71120" y="187452"/>
                  </a:lnTo>
                  <a:lnTo>
                    <a:pt x="73025" y="187452"/>
                  </a:lnTo>
                  <a:close/>
                </a:path>
                <a:path w="210820" h="192405">
                  <a:moveTo>
                    <a:pt x="87249" y="52070"/>
                  </a:moveTo>
                  <a:lnTo>
                    <a:pt x="86614" y="53340"/>
                  </a:lnTo>
                  <a:lnTo>
                    <a:pt x="87249" y="53340"/>
                  </a:lnTo>
                  <a:lnTo>
                    <a:pt x="87249" y="52070"/>
                  </a:lnTo>
                  <a:close/>
                </a:path>
                <a:path w="210820" h="192405">
                  <a:moveTo>
                    <a:pt x="87630" y="53340"/>
                  </a:moveTo>
                  <a:lnTo>
                    <a:pt x="87249" y="53340"/>
                  </a:lnTo>
                  <a:lnTo>
                    <a:pt x="85852" y="54610"/>
                  </a:lnTo>
                  <a:lnTo>
                    <a:pt x="86614" y="54610"/>
                  </a:lnTo>
                  <a:lnTo>
                    <a:pt x="87630" y="53695"/>
                  </a:lnTo>
                  <a:lnTo>
                    <a:pt x="87630" y="53340"/>
                  </a:lnTo>
                  <a:close/>
                </a:path>
                <a:path w="210820" h="192405">
                  <a:moveTo>
                    <a:pt x="89027" y="54165"/>
                  </a:moveTo>
                  <a:lnTo>
                    <a:pt x="88392" y="54610"/>
                  </a:lnTo>
                  <a:lnTo>
                    <a:pt x="89027" y="54610"/>
                  </a:lnTo>
                  <a:lnTo>
                    <a:pt x="89027" y="54165"/>
                  </a:lnTo>
                  <a:close/>
                </a:path>
                <a:path w="210820" h="192405">
                  <a:moveTo>
                    <a:pt x="90170" y="52070"/>
                  </a:moveTo>
                  <a:lnTo>
                    <a:pt x="89408" y="52070"/>
                  </a:lnTo>
                  <a:lnTo>
                    <a:pt x="87630" y="53695"/>
                  </a:lnTo>
                  <a:lnTo>
                    <a:pt x="87630" y="54610"/>
                  </a:lnTo>
                  <a:lnTo>
                    <a:pt x="88392" y="54610"/>
                  </a:lnTo>
                  <a:lnTo>
                    <a:pt x="89027" y="53340"/>
                  </a:lnTo>
                  <a:lnTo>
                    <a:pt x="89027" y="54165"/>
                  </a:lnTo>
                  <a:lnTo>
                    <a:pt x="90170" y="53340"/>
                  </a:lnTo>
                  <a:lnTo>
                    <a:pt x="89789" y="53340"/>
                  </a:lnTo>
                  <a:lnTo>
                    <a:pt x="90170" y="52070"/>
                  </a:lnTo>
                  <a:close/>
                </a:path>
                <a:path w="210820" h="192405">
                  <a:moveTo>
                    <a:pt x="90551" y="52070"/>
                  </a:moveTo>
                  <a:lnTo>
                    <a:pt x="90170" y="52070"/>
                  </a:lnTo>
                  <a:lnTo>
                    <a:pt x="90551" y="53340"/>
                  </a:lnTo>
                  <a:lnTo>
                    <a:pt x="90551" y="52070"/>
                  </a:lnTo>
                  <a:close/>
                </a:path>
                <a:path w="210820" h="192405">
                  <a:moveTo>
                    <a:pt x="91313" y="183388"/>
                  </a:moveTo>
                  <a:lnTo>
                    <a:pt x="85979" y="183388"/>
                  </a:lnTo>
                  <a:lnTo>
                    <a:pt x="88684" y="187452"/>
                  </a:lnTo>
                  <a:lnTo>
                    <a:pt x="87757" y="187452"/>
                  </a:lnTo>
                  <a:lnTo>
                    <a:pt x="85496" y="185559"/>
                  </a:lnTo>
                  <a:lnTo>
                    <a:pt x="85979" y="183388"/>
                  </a:lnTo>
                  <a:lnTo>
                    <a:pt x="84201" y="183388"/>
                  </a:lnTo>
                  <a:lnTo>
                    <a:pt x="84201" y="184480"/>
                  </a:lnTo>
                  <a:lnTo>
                    <a:pt x="82296" y="182880"/>
                  </a:lnTo>
                  <a:lnTo>
                    <a:pt x="82296" y="187452"/>
                  </a:lnTo>
                  <a:lnTo>
                    <a:pt x="84201" y="188429"/>
                  </a:lnTo>
                  <a:lnTo>
                    <a:pt x="84201" y="191389"/>
                  </a:lnTo>
                  <a:lnTo>
                    <a:pt x="84785" y="188722"/>
                  </a:lnTo>
                  <a:lnTo>
                    <a:pt x="91313" y="192024"/>
                  </a:lnTo>
                  <a:lnTo>
                    <a:pt x="91313" y="191389"/>
                  </a:lnTo>
                  <a:lnTo>
                    <a:pt x="91313" y="187452"/>
                  </a:lnTo>
                  <a:lnTo>
                    <a:pt x="91313" y="183388"/>
                  </a:lnTo>
                  <a:close/>
                </a:path>
                <a:path w="210820" h="192405">
                  <a:moveTo>
                    <a:pt x="91313" y="3810"/>
                  </a:moveTo>
                  <a:lnTo>
                    <a:pt x="89789" y="3810"/>
                  </a:lnTo>
                  <a:lnTo>
                    <a:pt x="90170" y="5080"/>
                  </a:lnTo>
                  <a:lnTo>
                    <a:pt x="91313" y="3810"/>
                  </a:lnTo>
                  <a:close/>
                </a:path>
                <a:path w="210820" h="192405">
                  <a:moveTo>
                    <a:pt x="93091" y="52070"/>
                  </a:moveTo>
                  <a:lnTo>
                    <a:pt x="91567" y="52070"/>
                  </a:lnTo>
                  <a:lnTo>
                    <a:pt x="90551" y="53340"/>
                  </a:lnTo>
                  <a:lnTo>
                    <a:pt x="92329" y="53340"/>
                  </a:lnTo>
                  <a:lnTo>
                    <a:pt x="93091" y="52070"/>
                  </a:lnTo>
                  <a:close/>
                </a:path>
                <a:path w="210820" h="192405">
                  <a:moveTo>
                    <a:pt x="96266" y="50800"/>
                  </a:moveTo>
                  <a:lnTo>
                    <a:pt x="95631" y="52070"/>
                  </a:lnTo>
                  <a:lnTo>
                    <a:pt x="96012" y="52070"/>
                  </a:lnTo>
                  <a:lnTo>
                    <a:pt x="96266" y="50800"/>
                  </a:lnTo>
                  <a:close/>
                </a:path>
                <a:path w="210820" h="192405">
                  <a:moveTo>
                    <a:pt x="96647" y="49530"/>
                  </a:moveTo>
                  <a:lnTo>
                    <a:pt x="96266" y="48260"/>
                  </a:lnTo>
                  <a:lnTo>
                    <a:pt x="94107" y="48260"/>
                  </a:lnTo>
                  <a:lnTo>
                    <a:pt x="93091" y="49530"/>
                  </a:lnTo>
                  <a:lnTo>
                    <a:pt x="90170" y="49530"/>
                  </a:lnTo>
                  <a:lnTo>
                    <a:pt x="89789" y="50800"/>
                  </a:lnTo>
                  <a:lnTo>
                    <a:pt x="89027" y="49530"/>
                  </a:lnTo>
                  <a:lnTo>
                    <a:pt x="88392" y="50800"/>
                  </a:lnTo>
                  <a:lnTo>
                    <a:pt x="86995" y="52070"/>
                  </a:lnTo>
                  <a:lnTo>
                    <a:pt x="87249" y="52070"/>
                  </a:lnTo>
                  <a:lnTo>
                    <a:pt x="89408" y="52070"/>
                  </a:lnTo>
                  <a:lnTo>
                    <a:pt x="91948" y="50800"/>
                  </a:lnTo>
                  <a:lnTo>
                    <a:pt x="93472" y="50800"/>
                  </a:lnTo>
                  <a:lnTo>
                    <a:pt x="94107" y="49530"/>
                  </a:lnTo>
                  <a:lnTo>
                    <a:pt x="96647" y="49530"/>
                  </a:lnTo>
                  <a:close/>
                </a:path>
                <a:path w="210820" h="192405">
                  <a:moveTo>
                    <a:pt x="103873" y="181610"/>
                  </a:moveTo>
                  <a:lnTo>
                    <a:pt x="103505" y="180340"/>
                  </a:lnTo>
                  <a:lnTo>
                    <a:pt x="103111" y="181610"/>
                  </a:lnTo>
                  <a:lnTo>
                    <a:pt x="103873" y="181610"/>
                  </a:lnTo>
                  <a:close/>
                </a:path>
                <a:path w="210820" h="192405">
                  <a:moveTo>
                    <a:pt x="104902" y="180340"/>
                  </a:moveTo>
                  <a:lnTo>
                    <a:pt x="104648" y="181610"/>
                  </a:lnTo>
                  <a:lnTo>
                    <a:pt x="104902" y="181610"/>
                  </a:lnTo>
                  <a:lnTo>
                    <a:pt x="104902" y="180340"/>
                  </a:lnTo>
                  <a:close/>
                </a:path>
                <a:path w="210820" h="192405">
                  <a:moveTo>
                    <a:pt x="105664" y="180340"/>
                  </a:moveTo>
                  <a:lnTo>
                    <a:pt x="104902" y="181610"/>
                  </a:lnTo>
                  <a:lnTo>
                    <a:pt x="105283" y="181610"/>
                  </a:lnTo>
                  <a:lnTo>
                    <a:pt x="105664" y="181444"/>
                  </a:lnTo>
                  <a:lnTo>
                    <a:pt x="105664" y="180340"/>
                  </a:lnTo>
                  <a:close/>
                </a:path>
                <a:path w="210820" h="192405">
                  <a:moveTo>
                    <a:pt x="106045" y="181279"/>
                  </a:moveTo>
                  <a:lnTo>
                    <a:pt x="105664" y="181444"/>
                  </a:lnTo>
                  <a:lnTo>
                    <a:pt x="105664" y="181610"/>
                  </a:lnTo>
                  <a:lnTo>
                    <a:pt x="106045" y="181610"/>
                  </a:lnTo>
                  <a:lnTo>
                    <a:pt x="106045" y="181279"/>
                  </a:lnTo>
                  <a:close/>
                </a:path>
                <a:path w="210820" h="192405">
                  <a:moveTo>
                    <a:pt x="106045" y="46990"/>
                  </a:moveTo>
                  <a:lnTo>
                    <a:pt x="104902" y="45720"/>
                  </a:lnTo>
                  <a:lnTo>
                    <a:pt x="104267" y="46990"/>
                  </a:lnTo>
                  <a:lnTo>
                    <a:pt x="98806" y="46990"/>
                  </a:lnTo>
                  <a:lnTo>
                    <a:pt x="98806" y="48260"/>
                  </a:lnTo>
                  <a:lnTo>
                    <a:pt x="104267" y="48260"/>
                  </a:lnTo>
                  <a:lnTo>
                    <a:pt x="105664" y="46990"/>
                  </a:lnTo>
                  <a:lnTo>
                    <a:pt x="106045" y="46990"/>
                  </a:lnTo>
                  <a:close/>
                </a:path>
                <a:path w="210820" h="192405">
                  <a:moveTo>
                    <a:pt x="109347" y="44450"/>
                  </a:moveTo>
                  <a:lnTo>
                    <a:pt x="108839" y="43611"/>
                  </a:lnTo>
                  <a:lnTo>
                    <a:pt x="108585" y="44450"/>
                  </a:lnTo>
                  <a:lnTo>
                    <a:pt x="109347" y="44450"/>
                  </a:lnTo>
                  <a:close/>
                </a:path>
                <a:path w="210820" h="192405">
                  <a:moveTo>
                    <a:pt x="111112" y="45720"/>
                  </a:moveTo>
                  <a:lnTo>
                    <a:pt x="109588" y="45720"/>
                  </a:lnTo>
                  <a:lnTo>
                    <a:pt x="108204" y="45720"/>
                  </a:lnTo>
                  <a:lnTo>
                    <a:pt x="109588" y="46990"/>
                  </a:lnTo>
                  <a:lnTo>
                    <a:pt x="111112" y="46990"/>
                  </a:lnTo>
                  <a:lnTo>
                    <a:pt x="111112" y="45720"/>
                  </a:lnTo>
                  <a:close/>
                </a:path>
                <a:path w="210820" h="192405">
                  <a:moveTo>
                    <a:pt x="113919" y="45720"/>
                  </a:moveTo>
                  <a:lnTo>
                    <a:pt x="111874" y="45720"/>
                  </a:lnTo>
                  <a:lnTo>
                    <a:pt x="111874" y="46990"/>
                  </a:lnTo>
                  <a:lnTo>
                    <a:pt x="113665" y="46990"/>
                  </a:lnTo>
                  <a:lnTo>
                    <a:pt x="113919" y="45720"/>
                  </a:lnTo>
                  <a:close/>
                </a:path>
                <a:path w="210820" h="192405">
                  <a:moveTo>
                    <a:pt x="116001" y="228"/>
                  </a:moveTo>
                  <a:lnTo>
                    <a:pt x="115811" y="0"/>
                  </a:lnTo>
                  <a:lnTo>
                    <a:pt x="115633" y="647"/>
                  </a:lnTo>
                  <a:lnTo>
                    <a:pt x="116001" y="228"/>
                  </a:lnTo>
                  <a:close/>
                </a:path>
                <a:path w="210820" h="192405">
                  <a:moveTo>
                    <a:pt x="116840" y="175260"/>
                  </a:moveTo>
                  <a:lnTo>
                    <a:pt x="116459" y="175260"/>
                  </a:lnTo>
                  <a:lnTo>
                    <a:pt x="116370" y="175691"/>
                  </a:lnTo>
                  <a:lnTo>
                    <a:pt x="116840" y="175260"/>
                  </a:lnTo>
                  <a:close/>
                </a:path>
                <a:path w="210820" h="192405">
                  <a:moveTo>
                    <a:pt x="116840" y="175260"/>
                  </a:moveTo>
                  <a:lnTo>
                    <a:pt x="116624" y="175691"/>
                  </a:lnTo>
                  <a:lnTo>
                    <a:pt x="116840" y="175691"/>
                  </a:lnTo>
                  <a:lnTo>
                    <a:pt x="116840" y="175260"/>
                  </a:lnTo>
                  <a:close/>
                </a:path>
                <a:path w="210820" h="192405">
                  <a:moveTo>
                    <a:pt x="121920" y="44450"/>
                  </a:moveTo>
                  <a:lnTo>
                    <a:pt x="121666" y="44030"/>
                  </a:lnTo>
                  <a:lnTo>
                    <a:pt x="121158" y="44450"/>
                  </a:lnTo>
                  <a:lnTo>
                    <a:pt x="121920" y="44450"/>
                  </a:lnTo>
                  <a:close/>
                </a:path>
                <a:path w="210820" h="192405">
                  <a:moveTo>
                    <a:pt x="133858" y="45720"/>
                  </a:moveTo>
                  <a:lnTo>
                    <a:pt x="133362" y="45377"/>
                  </a:lnTo>
                  <a:lnTo>
                    <a:pt x="133477" y="45720"/>
                  </a:lnTo>
                  <a:lnTo>
                    <a:pt x="133858" y="45720"/>
                  </a:lnTo>
                  <a:close/>
                </a:path>
                <a:path w="210820" h="192405">
                  <a:moveTo>
                    <a:pt x="136017" y="176530"/>
                  </a:moveTo>
                  <a:lnTo>
                    <a:pt x="116840" y="176530"/>
                  </a:lnTo>
                  <a:lnTo>
                    <a:pt x="116205" y="176530"/>
                  </a:lnTo>
                  <a:lnTo>
                    <a:pt x="115443" y="176530"/>
                  </a:lnTo>
                  <a:lnTo>
                    <a:pt x="114046" y="177355"/>
                  </a:lnTo>
                  <a:lnTo>
                    <a:pt x="113919" y="177800"/>
                  </a:lnTo>
                  <a:lnTo>
                    <a:pt x="113284" y="177800"/>
                  </a:lnTo>
                  <a:lnTo>
                    <a:pt x="114046" y="177355"/>
                  </a:lnTo>
                  <a:lnTo>
                    <a:pt x="114287" y="176530"/>
                  </a:lnTo>
                  <a:lnTo>
                    <a:pt x="113919" y="176530"/>
                  </a:lnTo>
                  <a:lnTo>
                    <a:pt x="112522" y="177800"/>
                  </a:lnTo>
                  <a:lnTo>
                    <a:pt x="111874" y="177800"/>
                  </a:lnTo>
                  <a:lnTo>
                    <a:pt x="111874" y="179070"/>
                  </a:lnTo>
                  <a:lnTo>
                    <a:pt x="108585" y="179070"/>
                  </a:lnTo>
                  <a:lnTo>
                    <a:pt x="107823" y="180340"/>
                  </a:lnTo>
                  <a:lnTo>
                    <a:pt x="106045" y="180340"/>
                  </a:lnTo>
                  <a:lnTo>
                    <a:pt x="106045" y="181279"/>
                  </a:lnTo>
                  <a:lnTo>
                    <a:pt x="108204" y="180340"/>
                  </a:lnTo>
                  <a:lnTo>
                    <a:pt x="109588" y="180340"/>
                  </a:lnTo>
                  <a:lnTo>
                    <a:pt x="108966" y="181610"/>
                  </a:lnTo>
                  <a:lnTo>
                    <a:pt x="108204" y="181610"/>
                  </a:lnTo>
                  <a:lnTo>
                    <a:pt x="108204" y="180340"/>
                  </a:lnTo>
                  <a:lnTo>
                    <a:pt x="107442" y="181610"/>
                  </a:lnTo>
                  <a:lnTo>
                    <a:pt x="106045" y="181610"/>
                  </a:lnTo>
                  <a:lnTo>
                    <a:pt x="105664" y="182880"/>
                  </a:lnTo>
                  <a:lnTo>
                    <a:pt x="110744" y="182880"/>
                  </a:lnTo>
                  <a:lnTo>
                    <a:pt x="111874" y="181610"/>
                  </a:lnTo>
                  <a:lnTo>
                    <a:pt x="113665" y="181610"/>
                  </a:lnTo>
                  <a:lnTo>
                    <a:pt x="113665" y="182880"/>
                  </a:lnTo>
                  <a:lnTo>
                    <a:pt x="115189" y="182880"/>
                  </a:lnTo>
                  <a:lnTo>
                    <a:pt x="109855" y="192024"/>
                  </a:lnTo>
                  <a:lnTo>
                    <a:pt x="118745" y="192024"/>
                  </a:lnTo>
                  <a:lnTo>
                    <a:pt x="118745" y="182880"/>
                  </a:lnTo>
                  <a:lnTo>
                    <a:pt x="117221" y="182880"/>
                  </a:lnTo>
                  <a:lnTo>
                    <a:pt x="115443" y="182880"/>
                  </a:lnTo>
                  <a:lnTo>
                    <a:pt x="117221" y="181610"/>
                  </a:lnTo>
                  <a:lnTo>
                    <a:pt x="117221" y="182880"/>
                  </a:lnTo>
                  <a:lnTo>
                    <a:pt x="118618" y="181610"/>
                  </a:lnTo>
                  <a:lnTo>
                    <a:pt x="120142" y="180340"/>
                  </a:lnTo>
                  <a:lnTo>
                    <a:pt x="120777" y="181610"/>
                  </a:lnTo>
                  <a:lnTo>
                    <a:pt x="121920" y="180340"/>
                  </a:lnTo>
                  <a:lnTo>
                    <a:pt x="122288" y="180340"/>
                  </a:lnTo>
                  <a:lnTo>
                    <a:pt x="122288" y="181610"/>
                  </a:lnTo>
                  <a:lnTo>
                    <a:pt x="123698" y="180340"/>
                  </a:lnTo>
                  <a:lnTo>
                    <a:pt x="124460" y="180340"/>
                  </a:lnTo>
                  <a:lnTo>
                    <a:pt x="123317" y="181610"/>
                  </a:lnTo>
                  <a:lnTo>
                    <a:pt x="124460" y="181610"/>
                  </a:lnTo>
                  <a:lnTo>
                    <a:pt x="126225" y="180340"/>
                  </a:lnTo>
                  <a:lnTo>
                    <a:pt x="126987" y="180340"/>
                  </a:lnTo>
                  <a:lnTo>
                    <a:pt x="129159" y="179070"/>
                  </a:lnTo>
                  <a:lnTo>
                    <a:pt x="128397" y="180340"/>
                  </a:lnTo>
                  <a:lnTo>
                    <a:pt x="129159" y="180340"/>
                  </a:lnTo>
                  <a:lnTo>
                    <a:pt x="130924" y="177800"/>
                  </a:lnTo>
                  <a:lnTo>
                    <a:pt x="130924" y="179070"/>
                  </a:lnTo>
                  <a:lnTo>
                    <a:pt x="132715" y="177800"/>
                  </a:lnTo>
                  <a:lnTo>
                    <a:pt x="134493" y="177800"/>
                  </a:lnTo>
                  <a:lnTo>
                    <a:pt x="136017" y="176530"/>
                  </a:lnTo>
                  <a:close/>
                </a:path>
                <a:path w="210820" h="192405">
                  <a:moveTo>
                    <a:pt x="136017" y="165100"/>
                  </a:moveTo>
                  <a:lnTo>
                    <a:pt x="134861" y="165100"/>
                  </a:lnTo>
                  <a:lnTo>
                    <a:pt x="134861" y="166370"/>
                  </a:lnTo>
                  <a:lnTo>
                    <a:pt x="136017" y="165100"/>
                  </a:lnTo>
                  <a:close/>
                </a:path>
                <a:path w="210820" h="192405">
                  <a:moveTo>
                    <a:pt x="140881" y="174167"/>
                  </a:moveTo>
                  <a:lnTo>
                    <a:pt x="140081" y="174447"/>
                  </a:lnTo>
                  <a:lnTo>
                    <a:pt x="140335" y="175260"/>
                  </a:lnTo>
                  <a:lnTo>
                    <a:pt x="140881" y="174167"/>
                  </a:lnTo>
                  <a:close/>
                </a:path>
                <a:path w="210820" h="192405">
                  <a:moveTo>
                    <a:pt x="141338" y="173990"/>
                  </a:moveTo>
                  <a:lnTo>
                    <a:pt x="140970" y="173990"/>
                  </a:lnTo>
                  <a:lnTo>
                    <a:pt x="140881" y="174167"/>
                  </a:lnTo>
                  <a:lnTo>
                    <a:pt x="141338" y="173990"/>
                  </a:lnTo>
                  <a:close/>
                </a:path>
                <a:path w="210820" h="192405">
                  <a:moveTo>
                    <a:pt x="142100" y="48260"/>
                  </a:moveTo>
                  <a:lnTo>
                    <a:pt x="141820" y="47942"/>
                  </a:lnTo>
                  <a:lnTo>
                    <a:pt x="141732" y="48260"/>
                  </a:lnTo>
                  <a:lnTo>
                    <a:pt x="142100" y="48260"/>
                  </a:lnTo>
                  <a:close/>
                </a:path>
                <a:path w="210820" h="192405">
                  <a:moveTo>
                    <a:pt x="145923" y="173443"/>
                  </a:moveTo>
                  <a:lnTo>
                    <a:pt x="144653" y="173990"/>
                  </a:lnTo>
                  <a:lnTo>
                    <a:pt x="141338" y="176530"/>
                  </a:lnTo>
                  <a:lnTo>
                    <a:pt x="139954" y="177800"/>
                  </a:lnTo>
                  <a:lnTo>
                    <a:pt x="138163" y="177800"/>
                  </a:lnTo>
                  <a:lnTo>
                    <a:pt x="136652" y="179070"/>
                  </a:lnTo>
                  <a:lnTo>
                    <a:pt x="132080" y="181610"/>
                  </a:lnTo>
                  <a:lnTo>
                    <a:pt x="136017" y="180340"/>
                  </a:lnTo>
                  <a:lnTo>
                    <a:pt x="144653" y="175260"/>
                  </a:lnTo>
                  <a:lnTo>
                    <a:pt x="145923" y="173443"/>
                  </a:lnTo>
                  <a:close/>
                </a:path>
                <a:path w="210820" h="192405">
                  <a:moveTo>
                    <a:pt x="147294" y="6705"/>
                  </a:moveTo>
                  <a:lnTo>
                    <a:pt x="147193" y="6350"/>
                  </a:lnTo>
                  <a:lnTo>
                    <a:pt x="146799" y="6350"/>
                  </a:lnTo>
                  <a:lnTo>
                    <a:pt x="147294" y="6705"/>
                  </a:lnTo>
                  <a:close/>
                </a:path>
                <a:path w="210820" h="192405">
                  <a:moveTo>
                    <a:pt x="150736" y="170180"/>
                  </a:moveTo>
                  <a:lnTo>
                    <a:pt x="150368" y="170180"/>
                  </a:lnTo>
                  <a:lnTo>
                    <a:pt x="148209" y="171450"/>
                  </a:lnTo>
                  <a:lnTo>
                    <a:pt x="146431" y="172720"/>
                  </a:lnTo>
                  <a:lnTo>
                    <a:pt x="145923" y="173443"/>
                  </a:lnTo>
                  <a:lnTo>
                    <a:pt x="147561" y="172720"/>
                  </a:lnTo>
                  <a:lnTo>
                    <a:pt x="150736" y="170180"/>
                  </a:lnTo>
                  <a:close/>
                </a:path>
                <a:path w="210820" h="192405">
                  <a:moveTo>
                    <a:pt x="152527" y="7620"/>
                  </a:moveTo>
                  <a:lnTo>
                    <a:pt x="152273" y="7620"/>
                  </a:lnTo>
                  <a:lnTo>
                    <a:pt x="150736" y="6350"/>
                  </a:lnTo>
                  <a:lnTo>
                    <a:pt x="150368" y="6350"/>
                  </a:lnTo>
                  <a:lnTo>
                    <a:pt x="151892" y="7620"/>
                  </a:lnTo>
                  <a:lnTo>
                    <a:pt x="152209" y="8255"/>
                  </a:lnTo>
                  <a:lnTo>
                    <a:pt x="152527" y="7620"/>
                  </a:lnTo>
                  <a:close/>
                </a:path>
                <a:path w="210820" h="192405">
                  <a:moveTo>
                    <a:pt x="155168" y="8445"/>
                  </a:moveTo>
                  <a:lnTo>
                    <a:pt x="154673" y="7620"/>
                  </a:lnTo>
                  <a:lnTo>
                    <a:pt x="153670" y="7620"/>
                  </a:lnTo>
                  <a:lnTo>
                    <a:pt x="153720" y="7810"/>
                  </a:lnTo>
                  <a:lnTo>
                    <a:pt x="155168" y="8445"/>
                  </a:lnTo>
                  <a:close/>
                </a:path>
                <a:path w="210820" h="192405">
                  <a:moveTo>
                    <a:pt x="155829" y="165608"/>
                  </a:moveTo>
                  <a:lnTo>
                    <a:pt x="154673" y="166370"/>
                  </a:lnTo>
                  <a:lnTo>
                    <a:pt x="152908" y="167640"/>
                  </a:lnTo>
                  <a:lnTo>
                    <a:pt x="151498" y="168910"/>
                  </a:lnTo>
                  <a:lnTo>
                    <a:pt x="151892" y="168910"/>
                  </a:lnTo>
                  <a:lnTo>
                    <a:pt x="150368" y="170180"/>
                  </a:lnTo>
                  <a:lnTo>
                    <a:pt x="152273" y="168910"/>
                  </a:lnTo>
                  <a:lnTo>
                    <a:pt x="155067" y="166370"/>
                  </a:lnTo>
                  <a:lnTo>
                    <a:pt x="155829" y="166370"/>
                  </a:lnTo>
                  <a:lnTo>
                    <a:pt x="155829" y="165608"/>
                  </a:lnTo>
                  <a:close/>
                </a:path>
                <a:path w="210820" h="192405">
                  <a:moveTo>
                    <a:pt x="156591" y="165100"/>
                  </a:moveTo>
                  <a:lnTo>
                    <a:pt x="155829" y="165100"/>
                  </a:lnTo>
                  <a:lnTo>
                    <a:pt x="155829" y="165608"/>
                  </a:lnTo>
                  <a:lnTo>
                    <a:pt x="156591" y="165100"/>
                  </a:lnTo>
                  <a:close/>
                </a:path>
                <a:path w="210820" h="192405">
                  <a:moveTo>
                    <a:pt x="161544" y="170180"/>
                  </a:moveTo>
                  <a:lnTo>
                    <a:pt x="161290" y="170180"/>
                  </a:lnTo>
                  <a:lnTo>
                    <a:pt x="161353" y="170522"/>
                  </a:lnTo>
                  <a:lnTo>
                    <a:pt x="161544" y="170180"/>
                  </a:lnTo>
                  <a:close/>
                </a:path>
                <a:path w="210820" h="192405">
                  <a:moveTo>
                    <a:pt x="161544" y="161290"/>
                  </a:moveTo>
                  <a:lnTo>
                    <a:pt x="161290" y="160020"/>
                  </a:lnTo>
                  <a:lnTo>
                    <a:pt x="159131" y="162560"/>
                  </a:lnTo>
                  <a:lnTo>
                    <a:pt x="161544" y="161290"/>
                  </a:lnTo>
                  <a:close/>
                </a:path>
                <a:path w="210820" h="192405">
                  <a:moveTo>
                    <a:pt x="161912" y="63512"/>
                  </a:moveTo>
                  <a:lnTo>
                    <a:pt x="161544" y="62230"/>
                  </a:lnTo>
                  <a:lnTo>
                    <a:pt x="161544" y="63512"/>
                  </a:lnTo>
                  <a:lnTo>
                    <a:pt x="161912" y="63512"/>
                  </a:lnTo>
                  <a:close/>
                </a:path>
                <a:path w="210820" h="192405">
                  <a:moveTo>
                    <a:pt x="162674" y="170180"/>
                  </a:moveTo>
                  <a:lnTo>
                    <a:pt x="162306" y="170180"/>
                  </a:lnTo>
                  <a:lnTo>
                    <a:pt x="161544" y="171450"/>
                  </a:lnTo>
                  <a:lnTo>
                    <a:pt x="161353" y="170522"/>
                  </a:lnTo>
                  <a:lnTo>
                    <a:pt x="160147" y="172720"/>
                  </a:lnTo>
                  <a:lnTo>
                    <a:pt x="159766" y="172720"/>
                  </a:lnTo>
                  <a:lnTo>
                    <a:pt x="158737" y="173990"/>
                  </a:lnTo>
                  <a:lnTo>
                    <a:pt x="159766" y="173990"/>
                  </a:lnTo>
                  <a:lnTo>
                    <a:pt x="160528" y="172720"/>
                  </a:lnTo>
                  <a:lnTo>
                    <a:pt x="161607" y="171450"/>
                  </a:lnTo>
                  <a:lnTo>
                    <a:pt x="162674" y="170180"/>
                  </a:lnTo>
                  <a:close/>
                </a:path>
                <a:path w="210820" h="192405">
                  <a:moveTo>
                    <a:pt x="163068" y="171450"/>
                  </a:moveTo>
                  <a:lnTo>
                    <a:pt x="161912" y="171450"/>
                  </a:lnTo>
                  <a:lnTo>
                    <a:pt x="161544" y="172720"/>
                  </a:lnTo>
                  <a:lnTo>
                    <a:pt x="161912" y="172720"/>
                  </a:lnTo>
                  <a:lnTo>
                    <a:pt x="163068" y="171450"/>
                  </a:lnTo>
                  <a:close/>
                </a:path>
                <a:path w="210820" h="192405">
                  <a:moveTo>
                    <a:pt x="164465" y="157480"/>
                  </a:moveTo>
                  <a:lnTo>
                    <a:pt x="163703" y="156210"/>
                  </a:lnTo>
                  <a:lnTo>
                    <a:pt x="163436" y="157480"/>
                  </a:lnTo>
                  <a:lnTo>
                    <a:pt x="161912" y="160020"/>
                  </a:lnTo>
                  <a:lnTo>
                    <a:pt x="162674" y="160020"/>
                  </a:lnTo>
                  <a:lnTo>
                    <a:pt x="164465" y="157480"/>
                  </a:lnTo>
                  <a:close/>
                </a:path>
                <a:path w="210820" h="192405">
                  <a:moveTo>
                    <a:pt x="168148" y="15240"/>
                  </a:moveTo>
                  <a:lnTo>
                    <a:pt x="165849" y="13970"/>
                  </a:lnTo>
                  <a:lnTo>
                    <a:pt x="168148" y="16510"/>
                  </a:lnTo>
                  <a:lnTo>
                    <a:pt x="168148" y="15240"/>
                  </a:lnTo>
                  <a:close/>
                </a:path>
                <a:path w="210820" h="192405">
                  <a:moveTo>
                    <a:pt x="169164" y="151130"/>
                  </a:moveTo>
                  <a:lnTo>
                    <a:pt x="168783" y="151130"/>
                  </a:lnTo>
                  <a:lnTo>
                    <a:pt x="168148" y="152400"/>
                  </a:lnTo>
                  <a:lnTo>
                    <a:pt x="167373" y="152400"/>
                  </a:lnTo>
                  <a:lnTo>
                    <a:pt x="167373" y="153670"/>
                  </a:lnTo>
                  <a:lnTo>
                    <a:pt x="168148" y="153670"/>
                  </a:lnTo>
                  <a:lnTo>
                    <a:pt x="169164" y="151130"/>
                  </a:lnTo>
                  <a:close/>
                </a:path>
                <a:path w="210820" h="192405">
                  <a:moveTo>
                    <a:pt x="169545" y="151130"/>
                  </a:moveTo>
                  <a:lnTo>
                    <a:pt x="169430" y="150787"/>
                  </a:lnTo>
                  <a:lnTo>
                    <a:pt x="169164" y="151130"/>
                  </a:lnTo>
                  <a:lnTo>
                    <a:pt x="169545" y="151130"/>
                  </a:lnTo>
                  <a:close/>
                </a:path>
                <a:path w="210820" h="192405">
                  <a:moveTo>
                    <a:pt x="170180" y="149860"/>
                  </a:moveTo>
                  <a:lnTo>
                    <a:pt x="169164" y="149860"/>
                  </a:lnTo>
                  <a:lnTo>
                    <a:pt x="169430" y="150787"/>
                  </a:lnTo>
                  <a:lnTo>
                    <a:pt x="170180" y="149860"/>
                  </a:lnTo>
                  <a:close/>
                </a:path>
                <a:path w="210820" h="192405">
                  <a:moveTo>
                    <a:pt x="171894" y="102870"/>
                  </a:moveTo>
                  <a:lnTo>
                    <a:pt x="171704" y="102870"/>
                  </a:lnTo>
                  <a:lnTo>
                    <a:pt x="171704" y="104152"/>
                  </a:lnTo>
                  <a:lnTo>
                    <a:pt x="171894" y="102870"/>
                  </a:lnTo>
                  <a:close/>
                </a:path>
                <a:path w="210820" h="192405">
                  <a:moveTo>
                    <a:pt x="171894" y="102235"/>
                  </a:moveTo>
                  <a:lnTo>
                    <a:pt x="171704" y="101600"/>
                  </a:lnTo>
                  <a:lnTo>
                    <a:pt x="171704" y="102870"/>
                  </a:lnTo>
                  <a:lnTo>
                    <a:pt x="171894" y="102235"/>
                  </a:lnTo>
                  <a:close/>
                </a:path>
                <a:path w="210820" h="192405">
                  <a:moveTo>
                    <a:pt x="172085" y="102870"/>
                  </a:moveTo>
                  <a:lnTo>
                    <a:pt x="171958" y="102450"/>
                  </a:lnTo>
                  <a:lnTo>
                    <a:pt x="171894" y="102870"/>
                  </a:lnTo>
                  <a:lnTo>
                    <a:pt x="172085" y="102870"/>
                  </a:lnTo>
                  <a:close/>
                </a:path>
                <a:path w="210820" h="192405">
                  <a:moveTo>
                    <a:pt x="172085" y="90182"/>
                  </a:moveTo>
                  <a:lnTo>
                    <a:pt x="171894" y="89852"/>
                  </a:lnTo>
                  <a:lnTo>
                    <a:pt x="171691" y="90182"/>
                  </a:lnTo>
                  <a:lnTo>
                    <a:pt x="172085" y="90182"/>
                  </a:lnTo>
                  <a:close/>
                </a:path>
                <a:path w="210820" h="192405">
                  <a:moveTo>
                    <a:pt x="172085" y="90182"/>
                  </a:moveTo>
                  <a:lnTo>
                    <a:pt x="171323" y="91440"/>
                  </a:lnTo>
                  <a:lnTo>
                    <a:pt x="172085" y="91440"/>
                  </a:lnTo>
                  <a:lnTo>
                    <a:pt x="172085" y="90182"/>
                  </a:lnTo>
                  <a:close/>
                </a:path>
                <a:path w="210820" h="192405">
                  <a:moveTo>
                    <a:pt x="172466" y="97790"/>
                  </a:moveTo>
                  <a:lnTo>
                    <a:pt x="172085" y="96520"/>
                  </a:lnTo>
                  <a:lnTo>
                    <a:pt x="172085" y="100330"/>
                  </a:lnTo>
                  <a:lnTo>
                    <a:pt x="171323" y="101600"/>
                  </a:lnTo>
                  <a:lnTo>
                    <a:pt x="170942" y="101600"/>
                  </a:lnTo>
                  <a:lnTo>
                    <a:pt x="171323" y="102870"/>
                  </a:lnTo>
                  <a:lnTo>
                    <a:pt x="171704" y="101600"/>
                  </a:lnTo>
                  <a:lnTo>
                    <a:pt x="172085" y="101600"/>
                  </a:lnTo>
                  <a:lnTo>
                    <a:pt x="172466" y="100330"/>
                  </a:lnTo>
                  <a:lnTo>
                    <a:pt x="172466" y="97790"/>
                  </a:lnTo>
                  <a:close/>
                </a:path>
                <a:path w="210820" h="192405">
                  <a:moveTo>
                    <a:pt x="172466" y="91440"/>
                  </a:moveTo>
                  <a:lnTo>
                    <a:pt x="172085" y="91440"/>
                  </a:lnTo>
                  <a:lnTo>
                    <a:pt x="172085" y="96520"/>
                  </a:lnTo>
                  <a:lnTo>
                    <a:pt x="172389" y="94488"/>
                  </a:lnTo>
                  <a:lnTo>
                    <a:pt x="172466" y="91440"/>
                  </a:lnTo>
                  <a:close/>
                </a:path>
                <a:path w="210820" h="192405">
                  <a:moveTo>
                    <a:pt x="172466" y="90182"/>
                  </a:moveTo>
                  <a:lnTo>
                    <a:pt x="172085" y="90182"/>
                  </a:lnTo>
                  <a:lnTo>
                    <a:pt x="172466" y="91440"/>
                  </a:lnTo>
                  <a:lnTo>
                    <a:pt x="172466" y="90182"/>
                  </a:lnTo>
                  <a:close/>
                </a:path>
                <a:path w="210820" h="192405">
                  <a:moveTo>
                    <a:pt x="173850" y="102870"/>
                  </a:moveTo>
                  <a:lnTo>
                    <a:pt x="173482" y="104152"/>
                  </a:lnTo>
                  <a:lnTo>
                    <a:pt x="173482" y="105410"/>
                  </a:lnTo>
                  <a:lnTo>
                    <a:pt x="173850" y="104152"/>
                  </a:lnTo>
                  <a:lnTo>
                    <a:pt x="173850" y="102870"/>
                  </a:lnTo>
                  <a:close/>
                </a:path>
                <a:path w="210820" h="192405">
                  <a:moveTo>
                    <a:pt x="174053" y="105410"/>
                  </a:moveTo>
                  <a:lnTo>
                    <a:pt x="173850" y="105410"/>
                  </a:lnTo>
                  <a:lnTo>
                    <a:pt x="173939" y="105664"/>
                  </a:lnTo>
                  <a:lnTo>
                    <a:pt x="174053" y="105410"/>
                  </a:lnTo>
                  <a:close/>
                </a:path>
                <a:path w="210820" h="192405">
                  <a:moveTo>
                    <a:pt x="174244" y="101600"/>
                  </a:moveTo>
                  <a:lnTo>
                    <a:pt x="174053" y="100965"/>
                  </a:lnTo>
                  <a:lnTo>
                    <a:pt x="173850" y="101600"/>
                  </a:lnTo>
                  <a:lnTo>
                    <a:pt x="173850" y="102870"/>
                  </a:lnTo>
                  <a:lnTo>
                    <a:pt x="174244" y="101600"/>
                  </a:lnTo>
                  <a:close/>
                </a:path>
                <a:path w="210820" h="192405">
                  <a:moveTo>
                    <a:pt x="174244" y="100330"/>
                  </a:moveTo>
                  <a:lnTo>
                    <a:pt x="173850" y="100330"/>
                  </a:lnTo>
                  <a:lnTo>
                    <a:pt x="174053" y="100965"/>
                  </a:lnTo>
                  <a:lnTo>
                    <a:pt x="174244" y="100330"/>
                  </a:lnTo>
                  <a:close/>
                </a:path>
                <a:path w="210820" h="192405">
                  <a:moveTo>
                    <a:pt x="174625" y="104152"/>
                  </a:moveTo>
                  <a:lnTo>
                    <a:pt x="174053" y="105410"/>
                  </a:lnTo>
                  <a:lnTo>
                    <a:pt x="174244" y="105410"/>
                  </a:lnTo>
                  <a:lnTo>
                    <a:pt x="174625" y="104152"/>
                  </a:lnTo>
                  <a:close/>
                </a:path>
                <a:path w="210820" h="192405">
                  <a:moveTo>
                    <a:pt x="175641" y="50800"/>
                  </a:moveTo>
                  <a:lnTo>
                    <a:pt x="175044" y="50380"/>
                  </a:lnTo>
                  <a:lnTo>
                    <a:pt x="175260" y="50800"/>
                  </a:lnTo>
                  <a:lnTo>
                    <a:pt x="175641" y="50800"/>
                  </a:lnTo>
                  <a:close/>
                </a:path>
                <a:path w="210820" h="192405">
                  <a:moveTo>
                    <a:pt x="175641" y="24130"/>
                  </a:moveTo>
                  <a:lnTo>
                    <a:pt x="174244" y="22860"/>
                  </a:lnTo>
                  <a:lnTo>
                    <a:pt x="173850" y="22860"/>
                  </a:lnTo>
                  <a:lnTo>
                    <a:pt x="175260" y="24130"/>
                  </a:lnTo>
                  <a:lnTo>
                    <a:pt x="175641" y="24130"/>
                  </a:lnTo>
                  <a:close/>
                </a:path>
                <a:path w="210820" h="192405">
                  <a:moveTo>
                    <a:pt x="176403" y="149860"/>
                  </a:moveTo>
                  <a:lnTo>
                    <a:pt x="176022" y="149860"/>
                  </a:lnTo>
                  <a:lnTo>
                    <a:pt x="175641" y="151130"/>
                  </a:lnTo>
                  <a:lnTo>
                    <a:pt x="176403" y="149860"/>
                  </a:lnTo>
                  <a:close/>
                </a:path>
                <a:path w="210820" h="192405">
                  <a:moveTo>
                    <a:pt x="176403" y="25400"/>
                  </a:moveTo>
                  <a:lnTo>
                    <a:pt x="175260" y="24130"/>
                  </a:lnTo>
                  <a:lnTo>
                    <a:pt x="176022" y="25400"/>
                  </a:lnTo>
                  <a:lnTo>
                    <a:pt x="176403" y="25400"/>
                  </a:lnTo>
                  <a:close/>
                </a:path>
                <a:path w="210820" h="192405">
                  <a:moveTo>
                    <a:pt x="177165" y="22860"/>
                  </a:moveTo>
                  <a:lnTo>
                    <a:pt x="176784" y="21590"/>
                  </a:lnTo>
                  <a:lnTo>
                    <a:pt x="175260" y="20320"/>
                  </a:lnTo>
                  <a:lnTo>
                    <a:pt x="174879" y="20320"/>
                  </a:lnTo>
                  <a:lnTo>
                    <a:pt x="177165" y="22860"/>
                  </a:lnTo>
                  <a:close/>
                </a:path>
                <a:path w="210820" h="192405">
                  <a:moveTo>
                    <a:pt x="177711" y="136156"/>
                  </a:moveTo>
                  <a:lnTo>
                    <a:pt x="177165" y="137160"/>
                  </a:lnTo>
                  <a:lnTo>
                    <a:pt x="177419" y="137160"/>
                  </a:lnTo>
                  <a:lnTo>
                    <a:pt x="177711" y="136156"/>
                  </a:lnTo>
                  <a:close/>
                </a:path>
                <a:path w="210820" h="192405">
                  <a:moveTo>
                    <a:pt x="178181" y="148590"/>
                  </a:moveTo>
                  <a:lnTo>
                    <a:pt x="177419" y="149860"/>
                  </a:lnTo>
                  <a:lnTo>
                    <a:pt x="177800" y="149860"/>
                  </a:lnTo>
                  <a:lnTo>
                    <a:pt x="178181" y="148590"/>
                  </a:lnTo>
                  <a:close/>
                </a:path>
                <a:path w="210820" h="192405">
                  <a:moveTo>
                    <a:pt x="179959" y="59702"/>
                  </a:moveTo>
                  <a:lnTo>
                    <a:pt x="179324" y="58432"/>
                  </a:lnTo>
                  <a:lnTo>
                    <a:pt x="179578" y="59702"/>
                  </a:lnTo>
                  <a:lnTo>
                    <a:pt x="179959" y="59702"/>
                  </a:lnTo>
                  <a:close/>
                </a:path>
                <a:path w="210820" h="192405">
                  <a:moveTo>
                    <a:pt x="179959" y="55880"/>
                  </a:moveTo>
                  <a:lnTo>
                    <a:pt x="179324" y="54610"/>
                  </a:lnTo>
                  <a:lnTo>
                    <a:pt x="179959" y="57150"/>
                  </a:lnTo>
                  <a:lnTo>
                    <a:pt x="179959" y="55880"/>
                  </a:lnTo>
                  <a:close/>
                </a:path>
                <a:path w="210820" h="192405">
                  <a:moveTo>
                    <a:pt x="181483" y="140970"/>
                  </a:moveTo>
                  <a:lnTo>
                    <a:pt x="180721" y="142240"/>
                  </a:lnTo>
                  <a:lnTo>
                    <a:pt x="181102" y="142240"/>
                  </a:lnTo>
                  <a:lnTo>
                    <a:pt x="181483" y="140970"/>
                  </a:lnTo>
                  <a:close/>
                </a:path>
                <a:path w="210820" h="192405">
                  <a:moveTo>
                    <a:pt x="182499" y="127012"/>
                  </a:moveTo>
                  <a:lnTo>
                    <a:pt x="182308" y="127012"/>
                  </a:lnTo>
                  <a:lnTo>
                    <a:pt x="182118" y="127431"/>
                  </a:lnTo>
                  <a:lnTo>
                    <a:pt x="182118" y="128270"/>
                  </a:lnTo>
                  <a:lnTo>
                    <a:pt x="182499" y="127012"/>
                  </a:lnTo>
                  <a:close/>
                </a:path>
                <a:path w="210820" h="192405">
                  <a:moveTo>
                    <a:pt x="182499" y="31750"/>
                  </a:moveTo>
                  <a:lnTo>
                    <a:pt x="181444" y="30797"/>
                  </a:lnTo>
                  <a:lnTo>
                    <a:pt x="182118" y="31750"/>
                  </a:lnTo>
                  <a:lnTo>
                    <a:pt x="182499" y="31750"/>
                  </a:lnTo>
                  <a:close/>
                </a:path>
                <a:path w="210820" h="192405">
                  <a:moveTo>
                    <a:pt x="184912" y="35140"/>
                  </a:moveTo>
                  <a:lnTo>
                    <a:pt x="184658" y="34290"/>
                  </a:lnTo>
                  <a:lnTo>
                    <a:pt x="184061" y="34290"/>
                  </a:lnTo>
                  <a:lnTo>
                    <a:pt x="184658" y="35560"/>
                  </a:lnTo>
                  <a:lnTo>
                    <a:pt x="184912" y="35140"/>
                  </a:lnTo>
                  <a:close/>
                </a:path>
                <a:path w="210820" h="192405">
                  <a:moveTo>
                    <a:pt x="185801" y="152336"/>
                  </a:moveTo>
                  <a:lnTo>
                    <a:pt x="184658" y="153670"/>
                  </a:lnTo>
                  <a:lnTo>
                    <a:pt x="185039" y="153670"/>
                  </a:lnTo>
                  <a:lnTo>
                    <a:pt x="185801" y="152336"/>
                  </a:lnTo>
                  <a:close/>
                </a:path>
                <a:path w="210820" h="192405">
                  <a:moveTo>
                    <a:pt x="186055" y="74930"/>
                  </a:moveTo>
                  <a:lnTo>
                    <a:pt x="185801" y="73660"/>
                  </a:lnTo>
                  <a:lnTo>
                    <a:pt x="185420" y="73660"/>
                  </a:lnTo>
                  <a:lnTo>
                    <a:pt x="186055" y="74930"/>
                  </a:lnTo>
                  <a:close/>
                </a:path>
                <a:path w="210820" h="192405">
                  <a:moveTo>
                    <a:pt x="186817" y="151130"/>
                  </a:moveTo>
                  <a:lnTo>
                    <a:pt x="186474" y="151130"/>
                  </a:lnTo>
                  <a:lnTo>
                    <a:pt x="185801" y="152336"/>
                  </a:lnTo>
                  <a:lnTo>
                    <a:pt x="186817" y="151130"/>
                  </a:lnTo>
                  <a:close/>
                </a:path>
                <a:path w="210820" h="192405">
                  <a:moveTo>
                    <a:pt x="186855" y="150469"/>
                  </a:moveTo>
                  <a:lnTo>
                    <a:pt x="186055" y="151130"/>
                  </a:lnTo>
                  <a:lnTo>
                    <a:pt x="186474" y="151130"/>
                  </a:lnTo>
                  <a:lnTo>
                    <a:pt x="186855" y="150469"/>
                  </a:lnTo>
                  <a:close/>
                </a:path>
                <a:path w="210820" h="192405">
                  <a:moveTo>
                    <a:pt x="187198" y="80010"/>
                  </a:moveTo>
                  <a:lnTo>
                    <a:pt x="186817" y="80010"/>
                  </a:lnTo>
                  <a:lnTo>
                    <a:pt x="187198" y="81280"/>
                  </a:lnTo>
                  <a:lnTo>
                    <a:pt x="187198" y="80010"/>
                  </a:lnTo>
                  <a:close/>
                </a:path>
                <a:path w="210820" h="192405">
                  <a:moveTo>
                    <a:pt x="187579" y="149860"/>
                  </a:moveTo>
                  <a:lnTo>
                    <a:pt x="187198" y="149860"/>
                  </a:lnTo>
                  <a:lnTo>
                    <a:pt x="186855" y="150469"/>
                  </a:lnTo>
                  <a:lnTo>
                    <a:pt x="187579" y="149860"/>
                  </a:lnTo>
                  <a:close/>
                </a:path>
                <a:path w="210820" h="192405">
                  <a:moveTo>
                    <a:pt x="187579" y="83820"/>
                  </a:moveTo>
                  <a:lnTo>
                    <a:pt x="187452" y="82981"/>
                  </a:lnTo>
                  <a:lnTo>
                    <a:pt x="187198" y="83820"/>
                  </a:lnTo>
                  <a:lnTo>
                    <a:pt x="187579" y="83820"/>
                  </a:lnTo>
                  <a:close/>
                </a:path>
                <a:path w="210820" h="192405">
                  <a:moveTo>
                    <a:pt x="187960" y="85090"/>
                  </a:moveTo>
                  <a:lnTo>
                    <a:pt x="187579" y="83820"/>
                  </a:lnTo>
                  <a:lnTo>
                    <a:pt x="187579" y="85090"/>
                  </a:lnTo>
                  <a:lnTo>
                    <a:pt x="187960" y="85090"/>
                  </a:lnTo>
                  <a:close/>
                </a:path>
                <a:path w="210820" h="192405">
                  <a:moveTo>
                    <a:pt x="187960" y="82550"/>
                  </a:moveTo>
                  <a:lnTo>
                    <a:pt x="187579" y="82550"/>
                  </a:lnTo>
                  <a:lnTo>
                    <a:pt x="187579" y="83197"/>
                  </a:lnTo>
                  <a:lnTo>
                    <a:pt x="187960" y="83820"/>
                  </a:lnTo>
                  <a:lnTo>
                    <a:pt x="187960" y="82550"/>
                  </a:lnTo>
                  <a:close/>
                </a:path>
                <a:path w="210820" h="192405">
                  <a:moveTo>
                    <a:pt x="188341" y="144780"/>
                  </a:moveTo>
                  <a:lnTo>
                    <a:pt x="187579" y="146050"/>
                  </a:lnTo>
                  <a:lnTo>
                    <a:pt x="187960" y="146050"/>
                  </a:lnTo>
                  <a:lnTo>
                    <a:pt x="188341" y="144780"/>
                  </a:lnTo>
                  <a:close/>
                </a:path>
                <a:path w="210820" h="192405">
                  <a:moveTo>
                    <a:pt x="188341" y="87630"/>
                  </a:moveTo>
                  <a:lnTo>
                    <a:pt x="188150" y="88900"/>
                  </a:lnTo>
                  <a:lnTo>
                    <a:pt x="188112" y="89408"/>
                  </a:lnTo>
                  <a:lnTo>
                    <a:pt x="188341" y="90182"/>
                  </a:lnTo>
                  <a:lnTo>
                    <a:pt x="188341" y="87630"/>
                  </a:lnTo>
                  <a:close/>
                </a:path>
                <a:path w="210820" h="192405">
                  <a:moveTo>
                    <a:pt x="188341" y="82550"/>
                  </a:moveTo>
                  <a:lnTo>
                    <a:pt x="187960" y="82550"/>
                  </a:lnTo>
                  <a:lnTo>
                    <a:pt x="188341" y="83820"/>
                  </a:lnTo>
                  <a:lnTo>
                    <a:pt x="188341" y="82550"/>
                  </a:lnTo>
                  <a:close/>
                </a:path>
                <a:path w="210820" h="192405">
                  <a:moveTo>
                    <a:pt x="188645" y="145427"/>
                  </a:moveTo>
                  <a:lnTo>
                    <a:pt x="188341" y="146050"/>
                  </a:lnTo>
                  <a:lnTo>
                    <a:pt x="187960" y="147320"/>
                  </a:lnTo>
                  <a:lnTo>
                    <a:pt x="188645" y="145427"/>
                  </a:lnTo>
                  <a:close/>
                </a:path>
                <a:path w="210820" h="192405">
                  <a:moveTo>
                    <a:pt x="188976" y="92710"/>
                  </a:moveTo>
                  <a:lnTo>
                    <a:pt x="188595" y="91440"/>
                  </a:lnTo>
                  <a:lnTo>
                    <a:pt x="188341" y="90182"/>
                  </a:lnTo>
                  <a:lnTo>
                    <a:pt x="188341" y="91440"/>
                  </a:lnTo>
                  <a:lnTo>
                    <a:pt x="188595" y="92710"/>
                  </a:lnTo>
                  <a:lnTo>
                    <a:pt x="188976" y="92710"/>
                  </a:lnTo>
                  <a:close/>
                </a:path>
                <a:path w="210820" h="192405">
                  <a:moveTo>
                    <a:pt x="189357" y="92710"/>
                  </a:moveTo>
                  <a:lnTo>
                    <a:pt x="188976" y="92710"/>
                  </a:lnTo>
                  <a:lnTo>
                    <a:pt x="189357" y="93980"/>
                  </a:lnTo>
                  <a:lnTo>
                    <a:pt x="189357" y="92710"/>
                  </a:lnTo>
                  <a:close/>
                </a:path>
                <a:path w="210820" h="192405">
                  <a:moveTo>
                    <a:pt x="189357" y="38100"/>
                  </a:moveTo>
                  <a:lnTo>
                    <a:pt x="188976" y="36830"/>
                  </a:lnTo>
                  <a:lnTo>
                    <a:pt x="188976" y="38100"/>
                  </a:lnTo>
                  <a:lnTo>
                    <a:pt x="189357" y="38100"/>
                  </a:lnTo>
                  <a:close/>
                </a:path>
                <a:path w="210820" h="192405">
                  <a:moveTo>
                    <a:pt x="189738" y="40640"/>
                  </a:moveTo>
                  <a:lnTo>
                    <a:pt x="189547" y="40005"/>
                  </a:lnTo>
                  <a:lnTo>
                    <a:pt x="188976" y="39370"/>
                  </a:lnTo>
                  <a:lnTo>
                    <a:pt x="187960" y="36830"/>
                  </a:lnTo>
                  <a:lnTo>
                    <a:pt x="186817" y="36830"/>
                  </a:lnTo>
                  <a:lnTo>
                    <a:pt x="185420" y="34290"/>
                  </a:lnTo>
                  <a:lnTo>
                    <a:pt x="184912" y="35140"/>
                  </a:lnTo>
                  <a:lnTo>
                    <a:pt x="185039" y="35560"/>
                  </a:lnTo>
                  <a:lnTo>
                    <a:pt x="184658" y="35560"/>
                  </a:lnTo>
                  <a:lnTo>
                    <a:pt x="185166" y="36169"/>
                  </a:lnTo>
                  <a:lnTo>
                    <a:pt x="186436" y="36830"/>
                  </a:lnTo>
                  <a:lnTo>
                    <a:pt x="187121" y="38354"/>
                  </a:lnTo>
                  <a:lnTo>
                    <a:pt x="188341" y="39370"/>
                  </a:lnTo>
                  <a:lnTo>
                    <a:pt x="189738" y="40640"/>
                  </a:lnTo>
                  <a:close/>
                </a:path>
                <a:path w="210820" h="192405">
                  <a:moveTo>
                    <a:pt x="190119" y="40640"/>
                  </a:moveTo>
                  <a:lnTo>
                    <a:pt x="189357" y="39370"/>
                  </a:lnTo>
                  <a:lnTo>
                    <a:pt x="189547" y="40005"/>
                  </a:lnTo>
                  <a:lnTo>
                    <a:pt x="190119" y="40640"/>
                  </a:lnTo>
                  <a:close/>
                </a:path>
                <a:path w="210820" h="192405">
                  <a:moveTo>
                    <a:pt x="191897" y="93980"/>
                  </a:moveTo>
                  <a:lnTo>
                    <a:pt x="191516" y="95250"/>
                  </a:lnTo>
                  <a:lnTo>
                    <a:pt x="191897" y="96520"/>
                  </a:lnTo>
                  <a:lnTo>
                    <a:pt x="191897" y="93980"/>
                  </a:lnTo>
                  <a:close/>
                </a:path>
                <a:path w="210820" h="192405">
                  <a:moveTo>
                    <a:pt x="192278" y="92710"/>
                  </a:moveTo>
                  <a:lnTo>
                    <a:pt x="191897" y="92710"/>
                  </a:lnTo>
                  <a:lnTo>
                    <a:pt x="191897" y="93980"/>
                  </a:lnTo>
                  <a:lnTo>
                    <a:pt x="192278" y="92710"/>
                  </a:lnTo>
                  <a:close/>
                </a:path>
                <a:path w="210820" h="192405">
                  <a:moveTo>
                    <a:pt x="192278" y="90182"/>
                  </a:moveTo>
                  <a:lnTo>
                    <a:pt x="192024" y="91020"/>
                  </a:lnTo>
                  <a:lnTo>
                    <a:pt x="191897" y="92710"/>
                  </a:lnTo>
                  <a:lnTo>
                    <a:pt x="192278" y="91440"/>
                  </a:lnTo>
                  <a:lnTo>
                    <a:pt x="192278" y="90182"/>
                  </a:lnTo>
                  <a:close/>
                </a:path>
                <a:path w="210820" h="192405">
                  <a:moveTo>
                    <a:pt x="193040" y="92710"/>
                  </a:moveTo>
                  <a:lnTo>
                    <a:pt x="192659" y="91440"/>
                  </a:lnTo>
                  <a:lnTo>
                    <a:pt x="192278" y="92710"/>
                  </a:lnTo>
                  <a:lnTo>
                    <a:pt x="192659" y="93980"/>
                  </a:lnTo>
                  <a:lnTo>
                    <a:pt x="193040" y="92710"/>
                  </a:lnTo>
                  <a:close/>
                </a:path>
                <a:path w="210820" h="192405">
                  <a:moveTo>
                    <a:pt x="193675" y="95250"/>
                  </a:moveTo>
                  <a:lnTo>
                    <a:pt x="193294" y="93980"/>
                  </a:lnTo>
                  <a:lnTo>
                    <a:pt x="193040" y="92710"/>
                  </a:lnTo>
                  <a:lnTo>
                    <a:pt x="193167" y="95250"/>
                  </a:lnTo>
                  <a:lnTo>
                    <a:pt x="193294" y="96520"/>
                  </a:lnTo>
                  <a:lnTo>
                    <a:pt x="193675" y="95250"/>
                  </a:lnTo>
                  <a:close/>
                </a:path>
                <a:path w="210820" h="192405">
                  <a:moveTo>
                    <a:pt x="193852" y="97790"/>
                  </a:moveTo>
                  <a:lnTo>
                    <a:pt x="193675" y="96520"/>
                  </a:lnTo>
                  <a:lnTo>
                    <a:pt x="193294" y="96520"/>
                  </a:lnTo>
                  <a:lnTo>
                    <a:pt x="193294" y="99060"/>
                  </a:lnTo>
                  <a:lnTo>
                    <a:pt x="193675" y="99060"/>
                  </a:lnTo>
                  <a:lnTo>
                    <a:pt x="193852" y="97790"/>
                  </a:lnTo>
                  <a:close/>
                </a:path>
                <a:path w="210820" h="192405">
                  <a:moveTo>
                    <a:pt x="194043" y="90182"/>
                  </a:moveTo>
                  <a:lnTo>
                    <a:pt x="193675" y="90182"/>
                  </a:lnTo>
                  <a:lnTo>
                    <a:pt x="193294" y="90182"/>
                  </a:lnTo>
                  <a:lnTo>
                    <a:pt x="193548" y="91020"/>
                  </a:lnTo>
                  <a:lnTo>
                    <a:pt x="193586" y="91617"/>
                  </a:lnTo>
                  <a:lnTo>
                    <a:pt x="193040" y="92710"/>
                  </a:lnTo>
                  <a:lnTo>
                    <a:pt x="193294" y="92710"/>
                  </a:lnTo>
                  <a:lnTo>
                    <a:pt x="193675" y="93980"/>
                  </a:lnTo>
                  <a:lnTo>
                    <a:pt x="193675" y="92710"/>
                  </a:lnTo>
                  <a:lnTo>
                    <a:pt x="194043" y="90182"/>
                  </a:lnTo>
                  <a:close/>
                </a:path>
                <a:path w="210820" h="192405">
                  <a:moveTo>
                    <a:pt x="194437" y="92710"/>
                  </a:moveTo>
                  <a:lnTo>
                    <a:pt x="194056" y="90182"/>
                  </a:lnTo>
                  <a:lnTo>
                    <a:pt x="194056" y="91440"/>
                  </a:lnTo>
                  <a:lnTo>
                    <a:pt x="193675" y="92710"/>
                  </a:lnTo>
                  <a:lnTo>
                    <a:pt x="194437" y="92710"/>
                  </a:lnTo>
                  <a:close/>
                </a:path>
                <a:path w="210820" h="192405">
                  <a:moveTo>
                    <a:pt x="194437" y="92710"/>
                  </a:moveTo>
                  <a:lnTo>
                    <a:pt x="193675" y="95250"/>
                  </a:lnTo>
                  <a:lnTo>
                    <a:pt x="194056" y="95250"/>
                  </a:lnTo>
                  <a:lnTo>
                    <a:pt x="194437" y="93980"/>
                  </a:lnTo>
                  <a:lnTo>
                    <a:pt x="194437" y="92710"/>
                  </a:lnTo>
                  <a:close/>
                </a:path>
                <a:path w="210820" h="192405">
                  <a:moveTo>
                    <a:pt x="194627" y="47155"/>
                  </a:moveTo>
                  <a:lnTo>
                    <a:pt x="194056" y="45720"/>
                  </a:lnTo>
                  <a:lnTo>
                    <a:pt x="193675" y="45720"/>
                  </a:lnTo>
                  <a:lnTo>
                    <a:pt x="194627" y="47155"/>
                  </a:lnTo>
                  <a:close/>
                </a:path>
                <a:path w="210820" h="192405">
                  <a:moveTo>
                    <a:pt x="196672" y="50558"/>
                  </a:moveTo>
                  <a:lnTo>
                    <a:pt x="196215" y="49530"/>
                  </a:lnTo>
                  <a:lnTo>
                    <a:pt x="194627" y="47155"/>
                  </a:lnTo>
                  <a:lnTo>
                    <a:pt x="195072" y="48260"/>
                  </a:lnTo>
                  <a:lnTo>
                    <a:pt x="195440" y="49530"/>
                  </a:lnTo>
                  <a:lnTo>
                    <a:pt x="196672" y="50558"/>
                  </a:lnTo>
                  <a:close/>
                </a:path>
                <a:path w="210820" h="192405">
                  <a:moveTo>
                    <a:pt x="196977" y="50800"/>
                  </a:moveTo>
                  <a:lnTo>
                    <a:pt x="196672" y="50558"/>
                  </a:lnTo>
                  <a:lnTo>
                    <a:pt x="196977" y="51231"/>
                  </a:lnTo>
                  <a:lnTo>
                    <a:pt x="196977" y="50800"/>
                  </a:lnTo>
                  <a:close/>
                </a:path>
                <a:path w="210820" h="192405">
                  <a:moveTo>
                    <a:pt x="197358" y="50800"/>
                  </a:moveTo>
                  <a:lnTo>
                    <a:pt x="196977" y="50800"/>
                  </a:lnTo>
                  <a:lnTo>
                    <a:pt x="197358" y="51574"/>
                  </a:lnTo>
                  <a:lnTo>
                    <a:pt x="197358" y="50800"/>
                  </a:lnTo>
                  <a:close/>
                </a:path>
                <a:path w="210820" h="192405">
                  <a:moveTo>
                    <a:pt x="199517" y="54610"/>
                  </a:moveTo>
                  <a:lnTo>
                    <a:pt x="199136" y="53975"/>
                  </a:lnTo>
                  <a:lnTo>
                    <a:pt x="199136" y="54610"/>
                  </a:lnTo>
                  <a:lnTo>
                    <a:pt x="199517" y="55880"/>
                  </a:lnTo>
                  <a:lnTo>
                    <a:pt x="199517" y="54610"/>
                  </a:lnTo>
                  <a:close/>
                </a:path>
                <a:path w="210820" h="192405">
                  <a:moveTo>
                    <a:pt x="203073" y="130810"/>
                  </a:moveTo>
                  <a:lnTo>
                    <a:pt x="202819" y="129971"/>
                  </a:lnTo>
                  <a:lnTo>
                    <a:pt x="202692" y="130810"/>
                  </a:lnTo>
                  <a:lnTo>
                    <a:pt x="203073" y="130810"/>
                  </a:lnTo>
                  <a:close/>
                </a:path>
                <a:path w="210820" h="192405">
                  <a:moveTo>
                    <a:pt x="203073" y="130810"/>
                  </a:moveTo>
                  <a:lnTo>
                    <a:pt x="202311" y="132080"/>
                  </a:lnTo>
                  <a:lnTo>
                    <a:pt x="202692" y="132080"/>
                  </a:lnTo>
                  <a:lnTo>
                    <a:pt x="203073" y="130810"/>
                  </a:lnTo>
                  <a:close/>
                </a:path>
                <a:path w="210820" h="192405">
                  <a:moveTo>
                    <a:pt x="203073" y="128270"/>
                  </a:moveTo>
                  <a:lnTo>
                    <a:pt x="202692" y="129540"/>
                  </a:lnTo>
                  <a:lnTo>
                    <a:pt x="202819" y="129971"/>
                  </a:lnTo>
                  <a:lnTo>
                    <a:pt x="203073" y="128270"/>
                  </a:lnTo>
                  <a:close/>
                </a:path>
                <a:path w="210820" h="192405">
                  <a:moveTo>
                    <a:pt x="203073" y="64782"/>
                  </a:moveTo>
                  <a:lnTo>
                    <a:pt x="202692" y="63512"/>
                  </a:lnTo>
                  <a:lnTo>
                    <a:pt x="202692" y="64782"/>
                  </a:lnTo>
                  <a:lnTo>
                    <a:pt x="203073" y="64782"/>
                  </a:lnTo>
                  <a:close/>
                </a:path>
                <a:path w="210820" h="192405">
                  <a:moveTo>
                    <a:pt x="203454" y="67310"/>
                  </a:moveTo>
                  <a:lnTo>
                    <a:pt x="203073" y="66052"/>
                  </a:lnTo>
                  <a:lnTo>
                    <a:pt x="203073" y="67310"/>
                  </a:lnTo>
                  <a:lnTo>
                    <a:pt x="203454" y="67310"/>
                  </a:lnTo>
                  <a:close/>
                </a:path>
                <a:path w="210820" h="192405">
                  <a:moveTo>
                    <a:pt x="203835" y="129540"/>
                  </a:moveTo>
                  <a:lnTo>
                    <a:pt x="203454" y="129540"/>
                  </a:lnTo>
                  <a:lnTo>
                    <a:pt x="203073" y="130810"/>
                  </a:lnTo>
                  <a:lnTo>
                    <a:pt x="203454" y="130810"/>
                  </a:lnTo>
                  <a:lnTo>
                    <a:pt x="203835" y="129540"/>
                  </a:lnTo>
                  <a:close/>
                </a:path>
                <a:path w="210820" h="192405">
                  <a:moveTo>
                    <a:pt x="203835" y="59702"/>
                  </a:moveTo>
                  <a:lnTo>
                    <a:pt x="203073" y="58432"/>
                  </a:lnTo>
                  <a:lnTo>
                    <a:pt x="203504" y="59842"/>
                  </a:lnTo>
                  <a:lnTo>
                    <a:pt x="203835" y="60642"/>
                  </a:lnTo>
                  <a:lnTo>
                    <a:pt x="203835" y="59702"/>
                  </a:lnTo>
                  <a:close/>
                </a:path>
                <a:path w="210820" h="192405">
                  <a:moveTo>
                    <a:pt x="204851" y="127012"/>
                  </a:moveTo>
                  <a:lnTo>
                    <a:pt x="204495" y="125857"/>
                  </a:lnTo>
                  <a:lnTo>
                    <a:pt x="204203" y="127012"/>
                  </a:lnTo>
                  <a:lnTo>
                    <a:pt x="203073" y="128270"/>
                  </a:lnTo>
                  <a:lnTo>
                    <a:pt x="203454" y="129540"/>
                  </a:lnTo>
                  <a:lnTo>
                    <a:pt x="203454" y="128270"/>
                  </a:lnTo>
                  <a:lnTo>
                    <a:pt x="203835" y="128270"/>
                  </a:lnTo>
                  <a:lnTo>
                    <a:pt x="203835" y="129540"/>
                  </a:lnTo>
                  <a:lnTo>
                    <a:pt x="204470" y="128270"/>
                  </a:lnTo>
                  <a:lnTo>
                    <a:pt x="204851" y="127012"/>
                  </a:lnTo>
                  <a:close/>
                </a:path>
                <a:path w="210820" h="192405">
                  <a:moveTo>
                    <a:pt x="205232" y="125730"/>
                  </a:moveTo>
                  <a:lnTo>
                    <a:pt x="204851" y="125730"/>
                  </a:lnTo>
                  <a:lnTo>
                    <a:pt x="204851" y="127012"/>
                  </a:lnTo>
                  <a:lnTo>
                    <a:pt x="205232" y="125730"/>
                  </a:lnTo>
                  <a:close/>
                </a:path>
                <a:path w="210820" h="192405">
                  <a:moveTo>
                    <a:pt x="205232" y="73660"/>
                  </a:moveTo>
                  <a:lnTo>
                    <a:pt x="204470" y="71120"/>
                  </a:lnTo>
                  <a:lnTo>
                    <a:pt x="204216" y="71120"/>
                  </a:lnTo>
                  <a:lnTo>
                    <a:pt x="204216" y="69850"/>
                  </a:lnTo>
                  <a:lnTo>
                    <a:pt x="202692" y="67310"/>
                  </a:lnTo>
                  <a:lnTo>
                    <a:pt x="203073" y="68580"/>
                  </a:lnTo>
                  <a:lnTo>
                    <a:pt x="203835" y="69850"/>
                  </a:lnTo>
                  <a:lnTo>
                    <a:pt x="202692" y="69850"/>
                  </a:lnTo>
                  <a:lnTo>
                    <a:pt x="203454" y="71120"/>
                  </a:lnTo>
                  <a:lnTo>
                    <a:pt x="203835" y="71120"/>
                  </a:lnTo>
                  <a:lnTo>
                    <a:pt x="204470" y="72390"/>
                  </a:lnTo>
                  <a:lnTo>
                    <a:pt x="204851" y="74930"/>
                  </a:lnTo>
                  <a:lnTo>
                    <a:pt x="205232" y="73660"/>
                  </a:lnTo>
                  <a:close/>
                </a:path>
                <a:path w="210820" h="192405">
                  <a:moveTo>
                    <a:pt x="205994" y="96520"/>
                  </a:moveTo>
                  <a:lnTo>
                    <a:pt x="205727" y="95681"/>
                  </a:lnTo>
                  <a:lnTo>
                    <a:pt x="205613" y="96520"/>
                  </a:lnTo>
                  <a:lnTo>
                    <a:pt x="205994" y="96520"/>
                  </a:lnTo>
                  <a:close/>
                </a:path>
                <a:path w="210820" h="192405">
                  <a:moveTo>
                    <a:pt x="205994" y="93980"/>
                  </a:moveTo>
                  <a:lnTo>
                    <a:pt x="205841" y="94488"/>
                  </a:lnTo>
                  <a:lnTo>
                    <a:pt x="205727" y="95681"/>
                  </a:lnTo>
                  <a:lnTo>
                    <a:pt x="205994" y="93980"/>
                  </a:lnTo>
                  <a:close/>
                </a:path>
                <a:path w="210820" h="192405">
                  <a:moveTo>
                    <a:pt x="206375" y="101600"/>
                  </a:moveTo>
                  <a:lnTo>
                    <a:pt x="205613" y="101600"/>
                  </a:lnTo>
                  <a:lnTo>
                    <a:pt x="205613" y="102870"/>
                  </a:lnTo>
                  <a:lnTo>
                    <a:pt x="206375" y="101600"/>
                  </a:lnTo>
                  <a:close/>
                </a:path>
                <a:path w="210820" h="192405">
                  <a:moveTo>
                    <a:pt x="208534" y="114300"/>
                  </a:moveTo>
                  <a:lnTo>
                    <a:pt x="208153" y="114300"/>
                  </a:lnTo>
                  <a:lnTo>
                    <a:pt x="208153" y="115570"/>
                  </a:lnTo>
                  <a:lnTo>
                    <a:pt x="208534" y="114300"/>
                  </a:lnTo>
                  <a:close/>
                </a:path>
                <a:path w="210820" h="192405">
                  <a:moveTo>
                    <a:pt x="208534" y="85090"/>
                  </a:moveTo>
                  <a:lnTo>
                    <a:pt x="208153" y="85090"/>
                  </a:lnTo>
                  <a:lnTo>
                    <a:pt x="208534" y="86360"/>
                  </a:lnTo>
                  <a:lnTo>
                    <a:pt x="208534" y="85090"/>
                  </a:lnTo>
                  <a:close/>
                </a:path>
                <a:path w="210820" h="192405">
                  <a:moveTo>
                    <a:pt x="208915" y="95250"/>
                  </a:moveTo>
                  <a:lnTo>
                    <a:pt x="208534" y="96520"/>
                  </a:lnTo>
                  <a:lnTo>
                    <a:pt x="208813" y="96520"/>
                  </a:lnTo>
                  <a:lnTo>
                    <a:pt x="208915" y="95250"/>
                  </a:lnTo>
                  <a:close/>
                </a:path>
                <a:path w="210820" h="192405">
                  <a:moveTo>
                    <a:pt x="209931" y="86995"/>
                  </a:moveTo>
                  <a:lnTo>
                    <a:pt x="209550" y="87630"/>
                  </a:lnTo>
                  <a:lnTo>
                    <a:pt x="209740" y="88900"/>
                  </a:lnTo>
                  <a:lnTo>
                    <a:pt x="209931" y="88900"/>
                  </a:lnTo>
                  <a:lnTo>
                    <a:pt x="209931" y="86995"/>
                  </a:lnTo>
                  <a:close/>
                </a:path>
                <a:path w="210820" h="192405">
                  <a:moveTo>
                    <a:pt x="210299" y="90182"/>
                  </a:moveTo>
                  <a:lnTo>
                    <a:pt x="209931" y="90182"/>
                  </a:lnTo>
                  <a:lnTo>
                    <a:pt x="209740" y="88900"/>
                  </a:lnTo>
                  <a:lnTo>
                    <a:pt x="209550" y="88900"/>
                  </a:lnTo>
                  <a:lnTo>
                    <a:pt x="209423" y="85090"/>
                  </a:lnTo>
                  <a:lnTo>
                    <a:pt x="209169" y="82550"/>
                  </a:lnTo>
                  <a:lnTo>
                    <a:pt x="209550" y="81280"/>
                  </a:lnTo>
                  <a:lnTo>
                    <a:pt x="208915" y="81280"/>
                  </a:lnTo>
                  <a:lnTo>
                    <a:pt x="208915" y="78740"/>
                  </a:lnTo>
                  <a:lnTo>
                    <a:pt x="208915" y="77470"/>
                  </a:lnTo>
                  <a:lnTo>
                    <a:pt x="208534" y="76200"/>
                  </a:lnTo>
                  <a:lnTo>
                    <a:pt x="208153" y="76200"/>
                  </a:lnTo>
                  <a:lnTo>
                    <a:pt x="208534" y="74930"/>
                  </a:lnTo>
                  <a:lnTo>
                    <a:pt x="208153" y="74930"/>
                  </a:lnTo>
                  <a:lnTo>
                    <a:pt x="208153" y="73660"/>
                  </a:lnTo>
                  <a:lnTo>
                    <a:pt x="207772" y="73660"/>
                  </a:lnTo>
                  <a:lnTo>
                    <a:pt x="207772" y="72390"/>
                  </a:lnTo>
                  <a:lnTo>
                    <a:pt x="207391" y="72390"/>
                  </a:lnTo>
                  <a:lnTo>
                    <a:pt x="206629" y="71120"/>
                  </a:lnTo>
                  <a:lnTo>
                    <a:pt x="207010" y="71120"/>
                  </a:lnTo>
                  <a:lnTo>
                    <a:pt x="206375" y="69850"/>
                  </a:lnTo>
                  <a:lnTo>
                    <a:pt x="205994" y="67310"/>
                  </a:lnTo>
                  <a:lnTo>
                    <a:pt x="205613" y="66052"/>
                  </a:lnTo>
                  <a:lnTo>
                    <a:pt x="205232" y="66052"/>
                  </a:lnTo>
                  <a:lnTo>
                    <a:pt x="205613" y="64782"/>
                  </a:lnTo>
                  <a:lnTo>
                    <a:pt x="205232" y="64782"/>
                  </a:lnTo>
                  <a:lnTo>
                    <a:pt x="204470" y="62230"/>
                  </a:lnTo>
                  <a:lnTo>
                    <a:pt x="203962" y="60960"/>
                  </a:lnTo>
                  <a:lnTo>
                    <a:pt x="203835" y="60642"/>
                  </a:lnTo>
                  <a:lnTo>
                    <a:pt x="203835" y="60960"/>
                  </a:lnTo>
                  <a:lnTo>
                    <a:pt x="203073" y="58432"/>
                  </a:lnTo>
                  <a:lnTo>
                    <a:pt x="202311" y="57150"/>
                  </a:lnTo>
                  <a:lnTo>
                    <a:pt x="201295" y="54610"/>
                  </a:lnTo>
                  <a:lnTo>
                    <a:pt x="199517" y="52070"/>
                  </a:lnTo>
                  <a:lnTo>
                    <a:pt x="197993" y="48260"/>
                  </a:lnTo>
                  <a:lnTo>
                    <a:pt x="196596" y="45720"/>
                  </a:lnTo>
                  <a:lnTo>
                    <a:pt x="195072" y="43180"/>
                  </a:lnTo>
                  <a:lnTo>
                    <a:pt x="196215" y="43180"/>
                  </a:lnTo>
                  <a:lnTo>
                    <a:pt x="195453" y="41910"/>
                  </a:lnTo>
                  <a:lnTo>
                    <a:pt x="195072" y="40640"/>
                  </a:lnTo>
                  <a:lnTo>
                    <a:pt x="194818" y="40640"/>
                  </a:lnTo>
                  <a:lnTo>
                    <a:pt x="195072" y="41910"/>
                  </a:lnTo>
                  <a:lnTo>
                    <a:pt x="194818" y="41910"/>
                  </a:lnTo>
                  <a:lnTo>
                    <a:pt x="194437" y="40640"/>
                  </a:lnTo>
                  <a:lnTo>
                    <a:pt x="193675" y="40640"/>
                  </a:lnTo>
                  <a:lnTo>
                    <a:pt x="193675" y="39370"/>
                  </a:lnTo>
                  <a:lnTo>
                    <a:pt x="193040" y="38100"/>
                  </a:lnTo>
                  <a:lnTo>
                    <a:pt x="193294" y="39370"/>
                  </a:lnTo>
                  <a:lnTo>
                    <a:pt x="193040" y="39370"/>
                  </a:lnTo>
                  <a:lnTo>
                    <a:pt x="192659" y="38100"/>
                  </a:lnTo>
                  <a:lnTo>
                    <a:pt x="192278" y="38100"/>
                  </a:lnTo>
                  <a:lnTo>
                    <a:pt x="191516" y="36830"/>
                  </a:lnTo>
                  <a:lnTo>
                    <a:pt x="190500" y="34290"/>
                  </a:lnTo>
                  <a:lnTo>
                    <a:pt x="186766" y="30480"/>
                  </a:lnTo>
                  <a:lnTo>
                    <a:pt x="184277" y="27940"/>
                  </a:lnTo>
                  <a:lnTo>
                    <a:pt x="184023" y="27940"/>
                  </a:lnTo>
                  <a:lnTo>
                    <a:pt x="182880" y="26670"/>
                  </a:lnTo>
                  <a:lnTo>
                    <a:pt x="182499" y="26289"/>
                  </a:lnTo>
                  <a:lnTo>
                    <a:pt x="182499" y="30480"/>
                  </a:lnTo>
                  <a:lnTo>
                    <a:pt x="181483" y="29210"/>
                  </a:lnTo>
                  <a:lnTo>
                    <a:pt x="181737" y="29210"/>
                  </a:lnTo>
                  <a:lnTo>
                    <a:pt x="182499" y="30480"/>
                  </a:lnTo>
                  <a:lnTo>
                    <a:pt x="182499" y="26289"/>
                  </a:lnTo>
                  <a:lnTo>
                    <a:pt x="180340" y="24130"/>
                  </a:lnTo>
                  <a:lnTo>
                    <a:pt x="178181" y="24130"/>
                  </a:lnTo>
                  <a:lnTo>
                    <a:pt x="177165" y="22860"/>
                  </a:lnTo>
                  <a:lnTo>
                    <a:pt x="174625" y="21590"/>
                  </a:lnTo>
                  <a:lnTo>
                    <a:pt x="174244" y="20320"/>
                  </a:lnTo>
                  <a:lnTo>
                    <a:pt x="173088" y="19050"/>
                  </a:lnTo>
                  <a:lnTo>
                    <a:pt x="172466" y="19050"/>
                  </a:lnTo>
                  <a:lnTo>
                    <a:pt x="172085" y="17780"/>
                  </a:lnTo>
                  <a:lnTo>
                    <a:pt x="169545" y="16510"/>
                  </a:lnTo>
                  <a:lnTo>
                    <a:pt x="168148" y="15240"/>
                  </a:lnTo>
                  <a:lnTo>
                    <a:pt x="168783" y="16510"/>
                  </a:lnTo>
                  <a:lnTo>
                    <a:pt x="168148" y="16510"/>
                  </a:lnTo>
                  <a:lnTo>
                    <a:pt x="168148" y="17780"/>
                  </a:lnTo>
                  <a:lnTo>
                    <a:pt x="167767" y="17780"/>
                  </a:lnTo>
                  <a:lnTo>
                    <a:pt x="168148" y="19050"/>
                  </a:lnTo>
                  <a:lnTo>
                    <a:pt x="167005" y="17780"/>
                  </a:lnTo>
                  <a:lnTo>
                    <a:pt x="166243" y="17780"/>
                  </a:lnTo>
                  <a:lnTo>
                    <a:pt x="165849" y="16510"/>
                  </a:lnTo>
                  <a:lnTo>
                    <a:pt x="165849" y="17780"/>
                  </a:lnTo>
                  <a:lnTo>
                    <a:pt x="164846" y="16510"/>
                  </a:lnTo>
                  <a:lnTo>
                    <a:pt x="165849" y="16510"/>
                  </a:lnTo>
                  <a:lnTo>
                    <a:pt x="166611" y="16510"/>
                  </a:lnTo>
                  <a:lnTo>
                    <a:pt x="168148" y="17780"/>
                  </a:lnTo>
                  <a:lnTo>
                    <a:pt x="168148" y="16510"/>
                  </a:lnTo>
                  <a:lnTo>
                    <a:pt x="167373" y="16510"/>
                  </a:lnTo>
                  <a:lnTo>
                    <a:pt x="166611" y="15240"/>
                  </a:lnTo>
                  <a:lnTo>
                    <a:pt x="165849" y="15240"/>
                  </a:lnTo>
                  <a:lnTo>
                    <a:pt x="165849" y="13970"/>
                  </a:lnTo>
                  <a:lnTo>
                    <a:pt x="165227" y="13970"/>
                  </a:lnTo>
                  <a:lnTo>
                    <a:pt x="162306" y="12700"/>
                  </a:lnTo>
                  <a:lnTo>
                    <a:pt x="159766" y="10160"/>
                  </a:lnTo>
                  <a:lnTo>
                    <a:pt x="159385" y="10007"/>
                  </a:lnTo>
                  <a:lnTo>
                    <a:pt x="159385" y="12700"/>
                  </a:lnTo>
                  <a:lnTo>
                    <a:pt x="159131" y="12700"/>
                  </a:lnTo>
                  <a:lnTo>
                    <a:pt x="157607" y="11430"/>
                  </a:lnTo>
                  <a:lnTo>
                    <a:pt x="157213" y="11430"/>
                  </a:lnTo>
                  <a:lnTo>
                    <a:pt x="155829" y="10160"/>
                  </a:lnTo>
                  <a:lnTo>
                    <a:pt x="156210" y="10160"/>
                  </a:lnTo>
                  <a:lnTo>
                    <a:pt x="157975" y="11430"/>
                  </a:lnTo>
                  <a:lnTo>
                    <a:pt x="158369" y="11430"/>
                  </a:lnTo>
                  <a:lnTo>
                    <a:pt x="159385" y="12700"/>
                  </a:lnTo>
                  <a:lnTo>
                    <a:pt x="159385" y="10007"/>
                  </a:lnTo>
                  <a:lnTo>
                    <a:pt x="156591" y="8890"/>
                  </a:lnTo>
                  <a:lnTo>
                    <a:pt x="156210" y="8890"/>
                  </a:lnTo>
                  <a:lnTo>
                    <a:pt x="155168" y="8445"/>
                  </a:lnTo>
                  <a:lnTo>
                    <a:pt x="155448" y="8890"/>
                  </a:lnTo>
                  <a:lnTo>
                    <a:pt x="154038" y="8890"/>
                  </a:lnTo>
                  <a:lnTo>
                    <a:pt x="153720" y="7810"/>
                  </a:lnTo>
                  <a:lnTo>
                    <a:pt x="153289" y="7620"/>
                  </a:lnTo>
                  <a:lnTo>
                    <a:pt x="152527" y="7620"/>
                  </a:lnTo>
                  <a:lnTo>
                    <a:pt x="154228" y="9893"/>
                  </a:lnTo>
                  <a:lnTo>
                    <a:pt x="154673" y="10160"/>
                  </a:lnTo>
                  <a:lnTo>
                    <a:pt x="154432" y="10160"/>
                  </a:lnTo>
                  <a:lnTo>
                    <a:pt x="154228" y="9893"/>
                  </a:lnTo>
                  <a:lnTo>
                    <a:pt x="152527" y="8890"/>
                  </a:lnTo>
                  <a:lnTo>
                    <a:pt x="152209" y="8255"/>
                  </a:lnTo>
                  <a:lnTo>
                    <a:pt x="151892" y="8890"/>
                  </a:lnTo>
                  <a:lnTo>
                    <a:pt x="151130" y="7620"/>
                  </a:lnTo>
                  <a:lnTo>
                    <a:pt x="150368" y="7620"/>
                  </a:lnTo>
                  <a:lnTo>
                    <a:pt x="150368" y="6350"/>
                  </a:lnTo>
                  <a:lnTo>
                    <a:pt x="149733" y="6350"/>
                  </a:lnTo>
                  <a:lnTo>
                    <a:pt x="149733" y="7620"/>
                  </a:lnTo>
                  <a:lnTo>
                    <a:pt x="148971" y="6350"/>
                  </a:lnTo>
                  <a:lnTo>
                    <a:pt x="148209" y="6350"/>
                  </a:lnTo>
                  <a:lnTo>
                    <a:pt x="149352" y="7620"/>
                  </a:lnTo>
                  <a:lnTo>
                    <a:pt x="148590" y="7620"/>
                  </a:lnTo>
                  <a:lnTo>
                    <a:pt x="147294" y="6705"/>
                  </a:lnTo>
                  <a:lnTo>
                    <a:pt x="147561" y="7620"/>
                  </a:lnTo>
                  <a:lnTo>
                    <a:pt x="146799" y="6350"/>
                  </a:lnTo>
                  <a:lnTo>
                    <a:pt x="144653" y="6350"/>
                  </a:lnTo>
                  <a:lnTo>
                    <a:pt x="143510" y="5080"/>
                  </a:lnTo>
                  <a:lnTo>
                    <a:pt x="140716" y="5080"/>
                  </a:lnTo>
                  <a:lnTo>
                    <a:pt x="139573" y="3810"/>
                  </a:lnTo>
                  <a:lnTo>
                    <a:pt x="136398" y="3810"/>
                  </a:lnTo>
                  <a:lnTo>
                    <a:pt x="134239" y="2540"/>
                  </a:lnTo>
                  <a:lnTo>
                    <a:pt x="134239" y="3810"/>
                  </a:lnTo>
                  <a:lnTo>
                    <a:pt x="133477" y="3810"/>
                  </a:lnTo>
                  <a:lnTo>
                    <a:pt x="133477" y="2540"/>
                  </a:lnTo>
                  <a:lnTo>
                    <a:pt x="130162" y="2540"/>
                  </a:lnTo>
                  <a:lnTo>
                    <a:pt x="130924" y="3810"/>
                  </a:lnTo>
                  <a:lnTo>
                    <a:pt x="129794" y="3810"/>
                  </a:lnTo>
                  <a:lnTo>
                    <a:pt x="129794" y="5080"/>
                  </a:lnTo>
                  <a:lnTo>
                    <a:pt x="129159" y="3810"/>
                  </a:lnTo>
                  <a:lnTo>
                    <a:pt x="129794" y="3810"/>
                  </a:lnTo>
                  <a:lnTo>
                    <a:pt x="128016" y="2540"/>
                  </a:lnTo>
                  <a:lnTo>
                    <a:pt x="127749" y="2540"/>
                  </a:lnTo>
                  <a:lnTo>
                    <a:pt x="127749" y="1270"/>
                  </a:lnTo>
                  <a:lnTo>
                    <a:pt x="125095" y="1270"/>
                  </a:lnTo>
                  <a:lnTo>
                    <a:pt x="125857" y="2540"/>
                  </a:lnTo>
                  <a:lnTo>
                    <a:pt x="123050" y="2540"/>
                  </a:lnTo>
                  <a:lnTo>
                    <a:pt x="125095" y="1270"/>
                  </a:lnTo>
                  <a:lnTo>
                    <a:pt x="120523" y="1270"/>
                  </a:lnTo>
                  <a:lnTo>
                    <a:pt x="119380" y="0"/>
                  </a:lnTo>
                  <a:lnTo>
                    <a:pt x="118986" y="1270"/>
                  </a:lnTo>
                  <a:lnTo>
                    <a:pt x="117983" y="1270"/>
                  </a:lnTo>
                  <a:lnTo>
                    <a:pt x="117221" y="0"/>
                  </a:lnTo>
                  <a:lnTo>
                    <a:pt x="117221" y="1270"/>
                  </a:lnTo>
                  <a:lnTo>
                    <a:pt x="117221" y="41910"/>
                  </a:lnTo>
                  <a:lnTo>
                    <a:pt x="117221" y="43180"/>
                  </a:lnTo>
                  <a:lnTo>
                    <a:pt x="116205" y="43180"/>
                  </a:lnTo>
                  <a:lnTo>
                    <a:pt x="115443" y="41910"/>
                  </a:lnTo>
                  <a:lnTo>
                    <a:pt x="115443" y="43180"/>
                  </a:lnTo>
                  <a:lnTo>
                    <a:pt x="114681" y="43180"/>
                  </a:lnTo>
                  <a:lnTo>
                    <a:pt x="114681" y="41910"/>
                  </a:lnTo>
                  <a:lnTo>
                    <a:pt x="115443" y="41910"/>
                  </a:lnTo>
                  <a:lnTo>
                    <a:pt x="115811" y="41910"/>
                  </a:lnTo>
                  <a:lnTo>
                    <a:pt x="116205" y="43180"/>
                  </a:lnTo>
                  <a:lnTo>
                    <a:pt x="116205" y="41910"/>
                  </a:lnTo>
                  <a:lnTo>
                    <a:pt x="117221" y="41910"/>
                  </a:lnTo>
                  <a:lnTo>
                    <a:pt x="117221" y="1270"/>
                  </a:lnTo>
                  <a:lnTo>
                    <a:pt x="116840" y="1270"/>
                  </a:lnTo>
                  <a:lnTo>
                    <a:pt x="116090" y="355"/>
                  </a:lnTo>
                  <a:lnTo>
                    <a:pt x="115811" y="1270"/>
                  </a:lnTo>
                  <a:lnTo>
                    <a:pt x="115443" y="1270"/>
                  </a:lnTo>
                  <a:lnTo>
                    <a:pt x="115633" y="647"/>
                  </a:lnTo>
                  <a:lnTo>
                    <a:pt x="115049" y="1270"/>
                  </a:lnTo>
                  <a:lnTo>
                    <a:pt x="109588" y="1270"/>
                  </a:lnTo>
                  <a:lnTo>
                    <a:pt x="109588" y="127"/>
                  </a:lnTo>
                  <a:lnTo>
                    <a:pt x="106121" y="2070"/>
                  </a:lnTo>
                  <a:lnTo>
                    <a:pt x="105664" y="1270"/>
                  </a:lnTo>
                  <a:lnTo>
                    <a:pt x="103873" y="2540"/>
                  </a:lnTo>
                  <a:lnTo>
                    <a:pt x="103873" y="1270"/>
                  </a:lnTo>
                  <a:lnTo>
                    <a:pt x="103505" y="1270"/>
                  </a:lnTo>
                  <a:lnTo>
                    <a:pt x="103009" y="1892"/>
                  </a:lnTo>
                  <a:lnTo>
                    <a:pt x="103009" y="3810"/>
                  </a:lnTo>
                  <a:lnTo>
                    <a:pt x="102552" y="4076"/>
                  </a:lnTo>
                  <a:lnTo>
                    <a:pt x="101625" y="4318"/>
                  </a:lnTo>
                  <a:lnTo>
                    <a:pt x="100838" y="4318"/>
                  </a:lnTo>
                  <a:lnTo>
                    <a:pt x="102870" y="3810"/>
                  </a:lnTo>
                  <a:lnTo>
                    <a:pt x="103009" y="3810"/>
                  </a:lnTo>
                  <a:lnTo>
                    <a:pt x="103009" y="1892"/>
                  </a:lnTo>
                  <a:lnTo>
                    <a:pt x="102489" y="2540"/>
                  </a:lnTo>
                  <a:lnTo>
                    <a:pt x="102489" y="1270"/>
                  </a:lnTo>
                  <a:lnTo>
                    <a:pt x="101727" y="1270"/>
                  </a:lnTo>
                  <a:lnTo>
                    <a:pt x="101727" y="2400"/>
                  </a:lnTo>
                  <a:lnTo>
                    <a:pt x="102108" y="2540"/>
                  </a:lnTo>
                  <a:lnTo>
                    <a:pt x="101727" y="2540"/>
                  </a:lnTo>
                  <a:lnTo>
                    <a:pt x="101727" y="2400"/>
                  </a:lnTo>
                  <a:lnTo>
                    <a:pt x="100698" y="2006"/>
                  </a:lnTo>
                  <a:lnTo>
                    <a:pt x="100698" y="4356"/>
                  </a:lnTo>
                  <a:lnTo>
                    <a:pt x="100698" y="4572"/>
                  </a:lnTo>
                  <a:lnTo>
                    <a:pt x="98806" y="5080"/>
                  </a:lnTo>
                  <a:lnTo>
                    <a:pt x="97790" y="5080"/>
                  </a:lnTo>
                  <a:lnTo>
                    <a:pt x="100698" y="4356"/>
                  </a:lnTo>
                  <a:lnTo>
                    <a:pt x="100698" y="2006"/>
                  </a:lnTo>
                  <a:lnTo>
                    <a:pt x="99174" y="1422"/>
                  </a:lnTo>
                  <a:lnTo>
                    <a:pt x="99174" y="2540"/>
                  </a:lnTo>
                  <a:lnTo>
                    <a:pt x="98806" y="3810"/>
                  </a:lnTo>
                  <a:lnTo>
                    <a:pt x="98171" y="3810"/>
                  </a:lnTo>
                  <a:lnTo>
                    <a:pt x="99174" y="2540"/>
                  </a:lnTo>
                  <a:lnTo>
                    <a:pt x="99174" y="1422"/>
                  </a:lnTo>
                  <a:lnTo>
                    <a:pt x="98806" y="1270"/>
                  </a:lnTo>
                  <a:lnTo>
                    <a:pt x="96266" y="2540"/>
                  </a:lnTo>
                  <a:lnTo>
                    <a:pt x="93726" y="2540"/>
                  </a:lnTo>
                  <a:lnTo>
                    <a:pt x="93726" y="5080"/>
                  </a:lnTo>
                  <a:lnTo>
                    <a:pt x="93091" y="6350"/>
                  </a:lnTo>
                  <a:lnTo>
                    <a:pt x="92710" y="5080"/>
                  </a:lnTo>
                  <a:lnTo>
                    <a:pt x="93726" y="5080"/>
                  </a:lnTo>
                  <a:lnTo>
                    <a:pt x="93726" y="2540"/>
                  </a:lnTo>
                  <a:lnTo>
                    <a:pt x="93472" y="3810"/>
                  </a:lnTo>
                  <a:lnTo>
                    <a:pt x="91948" y="3810"/>
                  </a:lnTo>
                  <a:lnTo>
                    <a:pt x="91567" y="5080"/>
                  </a:lnTo>
                  <a:lnTo>
                    <a:pt x="90170" y="5080"/>
                  </a:lnTo>
                  <a:lnTo>
                    <a:pt x="89027" y="5080"/>
                  </a:lnTo>
                  <a:lnTo>
                    <a:pt x="86233" y="6350"/>
                  </a:lnTo>
                  <a:lnTo>
                    <a:pt x="85090" y="6350"/>
                  </a:lnTo>
                  <a:lnTo>
                    <a:pt x="85090" y="49530"/>
                  </a:lnTo>
                  <a:lnTo>
                    <a:pt x="85090" y="50800"/>
                  </a:lnTo>
                  <a:lnTo>
                    <a:pt x="84455" y="50800"/>
                  </a:lnTo>
                  <a:lnTo>
                    <a:pt x="85090" y="49530"/>
                  </a:lnTo>
                  <a:lnTo>
                    <a:pt x="85090" y="6350"/>
                  </a:lnTo>
                  <a:lnTo>
                    <a:pt x="83693" y="6350"/>
                  </a:lnTo>
                  <a:lnTo>
                    <a:pt x="83312" y="7620"/>
                  </a:lnTo>
                  <a:lnTo>
                    <a:pt x="82931" y="7620"/>
                  </a:lnTo>
                  <a:lnTo>
                    <a:pt x="82931" y="50800"/>
                  </a:lnTo>
                  <a:lnTo>
                    <a:pt x="82626" y="51079"/>
                  </a:lnTo>
                  <a:lnTo>
                    <a:pt x="82931" y="52070"/>
                  </a:lnTo>
                  <a:lnTo>
                    <a:pt x="81534" y="52070"/>
                  </a:lnTo>
                  <a:lnTo>
                    <a:pt x="82626" y="51079"/>
                  </a:lnTo>
                  <a:lnTo>
                    <a:pt x="82550" y="50800"/>
                  </a:lnTo>
                  <a:lnTo>
                    <a:pt x="82931" y="50800"/>
                  </a:lnTo>
                  <a:lnTo>
                    <a:pt x="82931" y="7620"/>
                  </a:lnTo>
                  <a:lnTo>
                    <a:pt x="80772" y="7620"/>
                  </a:lnTo>
                  <a:lnTo>
                    <a:pt x="80772" y="52070"/>
                  </a:lnTo>
                  <a:lnTo>
                    <a:pt x="79883" y="52705"/>
                  </a:lnTo>
                  <a:lnTo>
                    <a:pt x="79756" y="53340"/>
                  </a:lnTo>
                  <a:lnTo>
                    <a:pt x="78994" y="53340"/>
                  </a:lnTo>
                  <a:lnTo>
                    <a:pt x="79883" y="52705"/>
                  </a:lnTo>
                  <a:lnTo>
                    <a:pt x="80010" y="52070"/>
                  </a:lnTo>
                  <a:lnTo>
                    <a:pt x="80772" y="52070"/>
                  </a:lnTo>
                  <a:lnTo>
                    <a:pt x="80772" y="7620"/>
                  </a:lnTo>
                  <a:lnTo>
                    <a:pt x="79375" y="7620"/>
                  </a:lnTo>
                  <a:lnTo>
                    <a:pt x="78232" y="8026"/>
                  </a:lnTo>
                  <a:lnTo>
                    <a:pt x="78232" y="11430"/>
                  </a:lnTo>
                  <a:lnTo>
                    <a:pt x="77978" y="12700"/>
                  </a:lnTo>
                  <a:lnTo>
                    <a:pt x="76835" y="12700"/>
                  </a:lnTo>
                  <a:lnTo>
                    <a:pt x="76454" y="11430"/>
                  </a:lnTo>
                  <a:lnTo>
                    <a:pt x="75692" y="12700"/>
                  </a:lnTo>
                  <a:lnTo>
                    <a:pt x="75438" y="12700"/>
                  </a:lnTo>
                  <a:lnTo>
                    <a:pt x="73533" y="13970"/>
                  </a:lnTo>
                  <a:lnTo>
                    <a:pt x="73279" y="13970"/>
                  </a:lnTo>
                  <a:lnTo>
                    <a:pt x="72898" y="15240"/>
                  </a:lnTo>
                  <a:lnTo>
                    <a:pt x="72517" y="15240"/>
                  </a:lnTo>
                  <a:lnTo>
                    <a:pt x="72898" y="13970"/>
                  </a:lnTo>
                  <a:lnTo>
                    <a:pt x="74676" y="12700"/>
                  </a:lnTo>
                  <a:lnTo>
                    <a:pt x="72517" y="13970"/>
                  </a:lnTo>
                  <a:lnTo>
                    <a:pt x="72136" y="13970"/>
                  </a:lnTo>
                  <a:lnTo>
                    <a:pt x="73533" y="12700"/>
                  </a:lnTo>
                  <a:lnTo>
                    <a:pt x="74676" y="12700"/>
                  </a:lnTo>
                  <a:lnTo>
                    <a:pt x="75057" y="12700"/>
                  </a:lnTo>
                  <a:lnTo>
                    <a:pt x="76454" y="11430"/>
                  </a:lnTo>
                  <a:lnTo>
                    <a:pt x="78232" y="11430"/>
                  </a:lnTo>
                  <a:lnTo>
                    <a:pt x="78232" y="8026"/>
                  </a:lnTo>
                  <a:lnTo>
                    <a:pt x="75692" y="8890"/>
                  </a:lnTo>
                  <a:lnTo>
                    <a:pt x="72898" y="10160"/>
                  </a:lnTo>
                  <a:lnTo>
                    <a:pt x="73533" y="10160"/>
                  </a:lnTo>
                  <a:lnTo>
                    <a:pt x="71805" y="11074"/>
                  </a:lnTo>
                  <a:lnTo>
                    <a:pt x="72758" y="9359"/>
                  </a:lnTo>
                  <a:lnTo>
                    <a:pt x="71767" y="11099"/>
                  </a:lnTo>
                  <a:lnTo>
                    <a:pt x="71374" y="11303"/>
                  </a:lnTo>
                  <a:lnTo>
                    <a:pt x="71374" y="13970"/>
                  </a:lnTo>
                  <a:lnTo>
                    <a:pt x="69748" y="14706"/>
                  </a:lnTo>
                  <a:lnTo>
                    <a:pt x="70180" y="13970"/>
                  </a:lnTo>
                  <a:lnTo>
                    <a:pt x="71374" y="13970"/>
                  </a:lnTo>
                  <a:lnTo>
                    <a:pt x="71374" y="11303"/>
                  </a:lnTo>
                  <a:lnTo>
                    <a:pt x="71120" y="11430"/>
                  </a:lnTo>
                  <a:lnTo>
                    <a:pt x="71221" y="10883"/>
                  </a:lnTo>
                  <a:lnTo>
                    <a:pt x="71755" y="10541"/>
                  </a:lnTo>
                  <a:lnTo>
                    <a:pt x="72758" y="9359"/>
                  </a:lnTo>
                  <a:lnTo>
                    <a:pt x="73152" y="8890"/>
                  </a:lnTo>
                  <a:lnTo>
                    <a:pt x="72948" y="9017"/>
                  </a:lnTo>
                  <a:lnTo>
                    <a:pt x="70129" y="10756"/>
                  </a:lnTo>
                  <a:lnTo>
                    <a:pt x="70129" y="11595"/>
                  </a:lnTo>
                  <a:lnTo>
                    <a:pt x="70116" y="13970"/>
                  </a:lnTo>
                  <a:lnTo>
                    <a:pt x="69799" y="14528"/>
                  </a:lnTo>
                  <a:lnTo>
                    <a:pt x="69977" y="13970"/>
                  </a:lnTo>
                  <a:lnTo>
                    <a:pt x="70116" y="13970"/>
                  </a:lnTo>
                  <a:lnTo>
                    <a:pt x="70116" y="11607"/>
                  </a:lnTo>
                  <a:lnTo>
                    <a:pt x="69735" y="11887"/>
                  </a:lnTo>
                  <a:lnTo>
                    <a:pt x="69735" y="14732"/>
                  </a:lnTo>
                  <a:lnTo>
                    <a:pt x="69596" y="15240"/>
                  </a:lnTo>
                  <a:lnTo>
                    <a:pt x="69596" y="16510"/>
                  </a:lnTo>
                  <a:lnTo>
                    <a:pt x="68834" y="17780"/>
                  </a:lnTo>
                  <a:lnTo>
                    <a:pt x="68605" y="16662"/>
                  </a:lnTo>
                  <a:lnTo>
                    <a:pt x="68681" y="16510"/>
                  </a:lnTo>
                  <a:lnTo>
                    <a:pt x="69596" y="16510"/>
                  </a:lnTo>
                  <a:lnTo>
                    <a:pt x="69596" y="15240"/>
                  </a:lnTo>
                  <a:lnTo>
                    <a:pt x="69367" y="15354"/>
                  </a:lnTo>
                  <a:lnTo>
                    <a:pt x="69735" y="14732"/>
                  </a:lnTo>
                  <a:lnTo>
                    <a:pt x="69735" y="11887"/>
                  </a:lnTo>
                  <a:lnTo>
                    <a:pt x="69672" y="14744"/>
                  </a:lnTo>
                  <a:lnTo>
                    <a:pt x="69316" y="15379"/>
                  </a:lnTo>
                  <a:lnTo>
                    <a:pt x="68668" y="15709"/>
                  </a:lnTo>
                  <a:lnTo>
                    <a:pt x="68668" y="16510"/>
                  </a:lnTo>
                  <a:lnTo>
                    <a:pt x="68592" y="16637"/>
                  </a:lnTo>
                  <a:lnTo>
                    <a:pt x="68580" y="16510"/>
                  </a:lnTo>
                  <a:lnTo>
                    <a:pt x="68668" y="15709"/>
                  </a:lnTo>
                  <a:lnTo>
                    <a:pt x="68199" y="15938"/>
                  </a:lnTo>
                  <a:lnTo>
                    <a:pt x="68199" y="20320"/>
                  </a:lnTo>
                  <a:lnTo>
                    <a:pt x="63500" y="22860"/>
                  </a:lnTo>
                  <a:lnTo>
                    <a:pt x="60960" y="24130"/>
                  </a:lnTo>
                  <a:lnTo>
                    <a:pt x="58331" y="25146"/>
                  </a:lnTo>
                  <a:lnTo>
                    <a:pt x="58420" y="25400"/>
                  </a:lnTo>
                  <a:lnTo>
                    <a:pt x="57658" y="25400"/>
                  </a:lnTo>
                  <a:lnTo>
                    <a:pt x="56261" y="26670"/>
                  </a:lnTo>
                  <a:lnTo>
                    <a:pt x="55499" y="26670"/>
                  </a:lnTo>
                  <a:lnTo>
                    <a:pt x="55245" y="26670"/>
                  </a:lnTo>
                  <a:lnTo>
                    <a:pt x="53721" y="27940"/>
                  </a:lnTo>
                  <a:lnTo>
                    <a:pt x="53721" y="30480"/>
                  </a:lnTo>
                  <a:lnTo>
                    <a:pt x="53340" y="31750"/>
                  </a:lnTo>
                  <a:lnTo>
                    <a:pt x="53086" y="31750"/>
                  </a:lnTo>
                  <a:lnTo>
                    <a:pt x="51562" y="33020"/>
                  </a:lnTo>
                  <a:lnTo>
                    <a:pt x="51181" y="33020"/>
                  </a:lnTo>
                  <a:lnTo>
                    <a:pt x="51943" y="31750"/>
                  </a:lnTo>
                  <a:lnTo>
                    <a:pt x="53086" y="30480"/>
                  </a:lnTo>
                  <a:lnTo>
                    <a:pt x="53721" y="30480"/>
                  </a:lnTo>
                  <a:lnTo>
                    <a:pt x="53721" y="27940"/>
                  </a:lnTo>
                  <a:lnTo>
                    <a:pt x="53340" y="27940"/>
                  </a:lnTo>
                  <a:lnTo>
                    <a:pt x="54483" y="26670"/>
                  </a:lnTo>
                  <a:lnTo>
                    <a:pt x="53911" y="26670"/>
                  </a:lnTo>
                  <a:lnTo>
                    <a:pt x="53225" y="27216"/>
                  </a:lnTo>
                  <a:lnTo>
                    <a:pt x="53086" y="27940"/>
                  </a:lnTo>
                  <a:lnTo>
                    <a:pt x="52705" y="27940"/>
                  </a:lnTo>
                  <a:lnTo>
                    <a:pt x="50546" y="29210"/>
                  </a:lnTo>
                  <a:lnTo>
                    <a:pt x="50546" y="33020"/>
                  </a:lnTo>
                  <a:lnTo>
                    <a:pt x="49276" y="33870"/>
                  </a:lnTo>
                  <a:lnTo>
                    <a:pt x="49022" y="34290"/>
                  </a:lnTo>
                  <a:lnTo>
                    <a:pt x="49403" y="34290"/>
                  </a:lnTo>
                  <a:lnTo>
                    <a:pt x="48641" y="35560"/>
                  </a:lnTo>
                  <a:lnTo>
                    <a:pt x="48641" y="34290"/>
                  </a:lnTo>
                  <a:lnTo>
                    <a:pt x="46863" y="35560"/>
                  </a:lnTo>
                  <a:lnTo>
                    <a:pt x="47244" y="35560"/>
                  </a:lnTo>
                  <a:lnTo>
                    <a:pt x="46634" y="36322"/>
                  </a:lnTo>
                  <a:lnTo>
                    <a:pt x="46228" y="36830"/>
                  </a:lnTo>
                  <a:lnTo>
                    <a:pt x="46482" y="36830"/>
                  </a:lnTo>
                  <a:lnTo>
                    <a:pt x="47244" y="36830"/>
                  </a:lnTo>
                  <a:lnTo>
                    <a:pt x="48006" y="35560"/>
                  </a:lnTo>
                  <a:lnTo>
                    <a:pt x="47625" y="36830"/>
                  </a:lnTo>
                  <a:lnTo>
                    <a:pt x="47244" y="36830"/>
                  </a:lnTo>
                  <a:lnTo>
                    <a:pt x="46482" y="38100"/>
                  </a:lnTo>
                  <a:lnTo>
                    <a:pt x="45466" y="38100"/>
                  </a:lnTo>
                  <a:lnTo>
                    <a:pt x="43840" y="39052"/>
                  </a:lnTo>
                  <a:lnTo>
                    <a:pt x="43688" y="39370"/>
                  </a:lnTo>
                  <a:lnTo>
                    <a:pt x="43307" y="39370"/>
                  </a:lnTo>
                  <a:lnTo>
                    <a:pt x="42926" y="40640"/>
                  </a:lnTo>
                  <a:lnTo>
                    <a:pt x="42545" y="40640"/>
                  </a:lnTo>
                  <a:lnTo>
                    <a:pt x="42545" y="86360"/>
                  </a:lnTo>
                  <a:lnTo>
                    <a:pt x="41910" y="86360"/>
                  </a:lnTo>
                  <a:lnTo>
                    <a:pt x="41910" y="87630"/>
                  </a:lnTo>
                  <a:lnTo>
                    <a:pt x="41148" y="88900"/>
                  </a:lnTo>
                  <a:lnTo>
                    <a:pt x="40386" y="87630"/>
                  </a:lnTo>
                  <a:lnTo>
                    <a:pt x="41148" y="86360"/>
                  </a:lnTo>
                  <a:lnTo>
                    <a:pt x="41529" y="86360"/>
                  </a:lnTo>
                  <a:lnTo>
                    <a:pt x="41910" y="85090"/>
                  </a:lnTo>
                  <a:lnTo>
                    <a:pt x="42545" y="86360"/>
                  </a:lnTo>
                  <a:lnTo>
                    <a:pt x="42545" y="40640"/>
                  </a:lnTo>
                  <a:lnTo>
                    <a:pt x="42773" y="39852"/>
                  </a:lnTo>
                  <a:lnTo>
                    <a:pt x="41910" y="40640"/>
                  </a:lnTo>
                  <a:lnTo>
                    <a:pt x="40386" y="40640"/>
                  </a:lnTo>
                  <a:lnTo>
                    <a:pt x="40005" y="41910"/>
                  </a:lnTo>
                  <a:lnTo>
                    <a:pt x="39763" y="41122"/>
                  </a:lnTo>
                  <a:lnTo>
                    <a:pt x="39370" y="41910"/>
                  </a:lnTo>
                  <a:lnTo>
                    <a:pt x="38608" y="41910"/>
                  </a:lnTo>
                  <a:lnTo>
                    <a:pt x="39370" y="40640"/>
                  </a:lnTo>
                  <a:lnTo>
                    <a:pt x="39624" y="40640"/>
                  </a:lnTo>
                  <a:lnTo>
                    <a:pt x="39763" y="41122"/>
                  </a:lnTo>
                  <a:lnTo>
                    <a:pt x="40005" y="40640"/>
                  </a:lnTo>
                  <a:lnTo>
                    <a:pt x="40386" y="40640"/>
                  </a:lnTo>
                  <a:lnTo>
                    <a:pt x="40767" y="39370"/>
                  </a:lnTo>
                  <a:lnTo>
                    <a:pt x="41529" y="39370"/>
                  </a:lnTo>
                  <a:lnTo>
                    <a:pt x="43942" y="36830"/>
                  </a:lnTo>
                  <a:lnTo>
                    <a:pt x="48641" y="34290"/>
                  </a:lnTo>
                  <a:lnTo>
                    <a:pt x="49276" y="33870"/>
                  </a:lnTo>
                  <a:lnTo>
                    <a:pt x="49784" y="33020"/>
                  </a:lnTo>
                  <a:lnTo>
                    <a:pt x="50546" y="33020"/>
                  </a:lnTo>
                  <a:lnTo>
                    <a:pt x="50546" y="29210"/>
                  </a:lnTo>
                  <a:lnTo>
                    <a:pt x="49403" y="30480"/>
                  </a:lnTo>
                  <a:lnTo>
                    <a:pt x="50165" y="29210"/>
                  </a:lnTo>
                  <a:lnTo>
                    <a:pt x="49784" y="29210"/>
                  </a:lnTo>
                  <a:lnTo>
                    <a:pt x="52324" y="27940"/>
                  </a:lnTo>
                  <a:lnTo>
                    <a:pt x="53225" y="27216"/>
                  </a:lnTo>
                  <a:lnTo>
                    <a:pt x="53340" y="26670"/>
                  </a:lnTo>
                  <a:lnTo>
                    <a:pt x="53911" y="26670"/>
                  </a:lnTo>
                  <a:lnTo>
                    <a:pt x="55499" y="25400"/>
                  </a:lnTo>
                  <a:lnTo>
                    <a:pt x="57213" y="24549"/>
                  </a:lnTo>
                  <a:lnTo>
                    <a:pt x="57404" y="24130"/>
                  </a:lnTo>
                  <a:lnTo>
                    <a:pt x="57454" y="24422"/>
                  </a:lnTo>
                  <a:lnTo>
                    <a:pt x="58039" y="24130"/>
                  </a:lnTo>
                  <a:lnTo>
                    <a:pt x="59182" y="24130"/>
                  </a:lnTo>
                  <a:lnTo>
                    <a:pt x="59817" y="22860"/>
                  </a:lnTo>
                  <a:lnTo>
                    <a:pt x="60198" y="22860"/>
                  </a:lnTo>
                  <a:lnTo>
                    <a:pt x="59563" y="24130"/>
                  </a:lnTo>
                  <a:lnTo>
                    <a:pt x="62103" y="22860"/>
                  </a:lnTo>
                  <a:lnTo>
                    <a:pt x="65659" y="20320"/>
                  </a:lnTo>
                  <a:lnTo>
                    <a:pt x="68199" y="20320"/>
                  </a:lnTo>
                  <a:lnTo>
                    <a:pt x="68199" y="15938"/>
                  </a:lnTo>
                  <a:lnTo>
                    <a:pt x="67945" y="16065"/>
                  </a:lnTo>
                  <a:lnTo>
                    <a:pt x="67945" y="15240"/>
                  </a:lnTo>
                  <a:lnTo>
                    <a:pt x="68580" y="15240"/>
                  </a:lnTo>
                  <a:lnTo>
                    <a:pt x="69672" y="14744"/>
                  </a:lnTo>
                  <a:lnTo>
                    <a:pt x="69672" y="11938"/>
                  </a:lnTo>
                  <a:lnTo>
                    <a:pt x="70129" y="11595"/>
                  </a:lnTo>
                  <a:lnTo>
                    <a:pt x="70129" y="10756"/>
                  </a:lnTo>
                  <a:lnTo>
                    <a:pt x="68961" y="11480"/>
                  </a:lnTo>
                  <a:lnTo>
                    <a:pt x="68961" y="11938"/>
                  </a:lnTo>
                  <a:lnTo>
                    <a:pt x="68580" y="12700"/>
                  </a:lnTo>
                  <a:lnTo>
                    <a:pt x="68300" y="12407"/>
                  </a:lnTo>
                  <a:lnTo>
                    <a:pt x="68961" y="11938"/>
                  </a:lnTo>
                  <a:lnTo>
                    <a:pt x="68961" y="11480"/>
                  </a:lnTo>
                  <a:lnTo>
                    <a:pt x="68199" y="11938"/>
                  </a:lnTo>
                  <a:lnTo>
                    <a:pt x="67894" y="11938"/>
                  </a:lnTo>
                  <a:lnTo>
                    <a:pt x="67500" y="11506"/>
                  </a:lnTo>
                  <a:lnTo>
                    <a:pt x="67500" y="16294"/>
                  </a:lnTo>
                  <a:lnTo>
                    <a:pt x="67056" y="16510"/>
                  </a:lnTo>
                  <a:lnTo>
                    <a:pt x="65659" y="16510"/>
                  </a:lnTo>
                  <a:lnTo>
                    <a:pt x="65570" y="16268"/>
                  </a:lnTo>
                  <a:lnTo>
                    <a:pt x="65963" y="15709"/>
                  </a:lnTo>
                  <a:lnTo>
                    <a:pt x="66370" y="15240"/>
                  </a:lnTo>
                  <a:lnTo>
                    <a:pt x="67195" y="15240"/>
                  </a:lnTo>
                  <a:lnTo>
                    <a:pt x="67500" y="16294"/>
                  </a:lnTo>
                  <a:lnTo>
                    <a:pt x="67500" y="11506"/>
                  </a:lnTo>
                  <a:lnTo>
                    <a:pt x="67056" y="12700"/>
                  </a:lnTo>
                  <a:lnTo>
                    <a:pt x="66878" y="12700"/>
                  </a:lnTo>
                  <a:lnTo>
                    <a:pt x="67945" y="8890"/>
                  </a:lnTo>
                  <a:lnTo>
                    <a:pt x="66675" y="8890"/>
                  </a:lnTo>
                  <a:lnTo>
                    <a:pt x="65582" y="12700"/>
                  </a:lnTo>
                  <a:lnTo>
                    <a:pt x="64897" y="12700"/>
                  </a:lnTo>
                  <a:lnTo>
                    <a:pt x="64706" y="13017"/>
                  </a:lnTo>
                  <a:lnTo>
                    <a:pt x="64706" y="17132"/>
                  </a:lnTo>
                  <a:lnTo>
                    <a:pt x="64516" y="17780"/>
                  </a:lnTo>
                  <a:lnTo>
                    <a:pt x="64516" y="17348"/>
                  </a:lnTo>
                  <a:lnTo>
                    <a:pt x="64706" y="17132"/>
                  </a:lnTo>
                  <a:lnTo>
                    <a:pt x="64706" y="13017"/>
                  </a:lnTo>
                  <a:lnTo>
                    <a:pt x="64401" y="13525"/>
                  </a:lnTo>
                  <a:lnTo>
                    <a:pt x="64401" y="16573"/>
                  </a:lnTo>
                  <a:lnTo>
                    <a:pt x="63500" y="17780"/>
                  </a:lnTo>
                  <a:lnTo>
                    <a:pt x="64249" y="17030"/>
                  </a:lnTo>
                  <a:lnTo>
                    <a:pt x="64325" y="16878"/>
                  </a:lnTo>
                  <a:lnTo>
                    <a:pt x="64249" y="17030"/>
                  </a:lnTo>
                  <a:lnTo>
                    <a:pt x="63881" y="17780"/>
                  </a:lnTo>
                  <a:lnTo>
                    <a:pt x="63500" y="17780"/>
                  </a:lnTo>
                  <a:lnTo>
                    <a:pt x="63500" y="17056"/>
                  </a:lnTo>
                  <a:lnTo>
                    <a:pt x="62738" y="17449"/>
                  </a:lnTo>
                  <a:lnTo>
                    <a:pt x="62738" y="17780"/>
                  </a:lnTo>
                  <a:lnTo>
                    <a:pt x="62103" y="17780"/>
                  </a:lnTo>
                  <a:lnTo>
                    <a:pt x="60960" y="18745"/>
                  </a:lnTo>
                  <a:lnTo>
                    <a:pt x="60960" y="19050"/>
                  </a:lnTo>
                  <a:lnTo>
                    <a:pt x="60960" y="20320"/>
                  </a:lnTo>
                  <a:lnTo>
                    <a:pt x="60579" y="21590"/>
                  </a:lnTo>
                  <a:lnTo>
                    <a:pt x="59563" y="21590"/>
                  </a:lnTo>
                  <a:lnTo>
                    <a:pt x="58801" y="22860"/>
                  </a:lnTo>
                  <a:lnTo>
                    <a:pt x="57404" y="22860"/>
                  </a:lnTo>
                  <a:lnTo>
                    <a:pt x="55880" y="24130"/>
                  </a:lnTo>
                  <a:lnTo>
                    <a:pt x="53721" y="24130"/>
                  </a:lnTo>
                  <a:lnTo>
                    <a:pt x="56261" y="22860"/>
                  </a:lnTo>
                  <a:lnTo>
                    <a:pt x="56642" y="22860"/>
                  </a:lnTo>
                  <a:lnTo>
                    <a:pt x="59563" y="21590"/>
                  </a:lnTo>
                  <a:lnTo>
                    <a:pt x="59182" y="21590"/>
                  </a:lnTo>
                  <a:lnTo>
                    <a:pt x="60579" y="20320"/>
                  </a:lnTo>
                  <a:lnTo>
                    <a:pt x="60960" y="20320"/>
                  </a:lnTo>
                  <a:lnTo>
                    <a:pt x="60960" y="19050"/>
                  </a:lnTo>
                  <a:lnTo>
                    <a:pt x="60579" y="19050"/>
                  </a:lnTo>
                  <a:lnTo>
                    <a:pt x="60198" y="19050"/>
                  </a:lnTo>
                  <a:lnTo>
                    <a:pt x="59182" y="20320"/>
                  </a:lnTo>
                  <a:lnTo>
                    <a:pt x="58039" y="20320"/>
                  </a:lnTo>
                  <a:lnTo>
                    <a:pt x="59563" y="19050"/>
                  </a:lnTo>
                  <a:lnTo>
                    <a:pt x="59817" y="19050"/>
                  </a:lnTo>
                  <a:lnTo>
                    <a:pt x="60960" y="17780"/>
                  </a:lnTo>
                  <a:lnTo>
                    <a:pt x="60960" y="18415"/>
                  </a:lnTo>
                  <a:lnTo>
                    <a:pt x="61341" y="17780"/>
                  </a:lnTo>
                  <a:lnTo>
                    <a:pt x="62103" y="16510"/>
                  </a:lnTo>
                  <a:lnTo>
                    <a:pt x="62103" y="17780"/>
                  </a:lnTo>
                  <a:lnTo>
                    <a:pt x="62738" y="17449"/>
                  </a:lnTo>
                  <a:lnTo>
                    <a:pt x="62738" y="16510"/>
                  </a:lnTo>
                  <a:lnTo>
                    <a:pt x="63500" y="16510"/>
                  </a:lnTo>
                  <a:lnTo>
                    <a:pt x="63500" y="17056"/>
                  </a:lnTo>
                  <a:lnTo>
                    <a:pt x="64401" y="16573"/>
                  </a:lnTo>
                  <a:lnTo>
                    <a:pt x="64401" y="13525"/>
                  </a:lnTo>
                  <a:lnTo>
                    <a:pt x="64135" y="13970"/>
                  </a:lnTo>
                  <a:lnTo>
                    <a:pt x="62103" y="13970"/>
                  </a:lnTo>
                  <a:lnTo>
                    <a:pt x="61722" y="15240"/>
                  </a:lnTo>
                  <a:lnTo>
                    <a:pt x="60579" y="15748"/>
                  </a:lnTo>
                  <a:lnTo>
                    <a:pt x="60579" y="16510"/>
                  </a:lnTo>
                  <a:lnTo>
                    <a:pt x="60198" y="17780"/>
                  </a:lnTo>
                  <a:lnTo>
                    <a:pt x="59194" y="18186"/>
                  </a:lnTo>
                  <a:lnTo>
                    <a:pt x="58420" y="19050"/>
                  </a:lnTo>
                  <a:lnTo>
                    <a:pt x="58801" y="19050"/>
                  </a:lnTo>
                  <a:lnTo>
                    <a:pt x="57404" y="20320"/>
                  </a:lnTo>
                  <a:lnTo>
                    <a:pt x="56261" y="21590"/>
                  </a:lnTo>
                  <a:lnTo>
                    <a:pt x="55880" y="21590"/>
                  </a:lnTo>
                  <a:lnTo>
                    <a:pt x="56261" y="20320"/>
                  </a:lnTo>
                  <a:lnTo>
                    <a:pt x="55880" y="20320"/>
                  </a:lnTo>
                  <a:lnTo>
                    <a:pt x="58420" y="19050"/>
                  </a:lnTo>
                  <a:lnTo>
                    <a:pt x="58039" y="19050"/>
                  </a:lnTo>
                  <a:lnTo>
                    <a:pt x="58966" y="18275"/>
                  </a:lnTo>
                  <a:lnTo>
                    <a:pt x="57023" y="19050"/>
                  </a:lnTo>
                  <a:lnTo>
                    <a:pt x="55245" y="20320"/>
                  </a:lnTo>
                  <a:lnTo>
                    <a:pt x="54864" y="20574"/>
                  </a:lnTo>
                  <a:lnTo>
                    <a:pt x="54864" y="21590"/>
                  </a:lnTo>
                  <a:lnTo>
                    <a:pt x="55245" y="21590"/>
                  </a:lnTo>
                  <a:lnTo>
                    <a:pt x="54483" y="22860"/>
                  </a:lnTo>
                  <a:lnTo>
                    <a:pt x="54483" y="21590"/>
                  </a:lnTo>
                  <a:lnTo>
                    <a:pt x="54102" y="21590"/>
                  </a:lnTo>
                  <a:lnTo>
                    <a:pt x="53721" y="21590"/>
                  </a:lnTo>
                  <a:lnTo>
                    <a:pt x="53721" y="22860"/>
                  </a:lnTo>
                  <a:lnTo>
                    <a:pt x="50546" y="25133"/>
                  </a:lnTo>
                  <a:lnTo>
                    <a:pt x="50546" y="27940"/>
                  </a:lnTo>
                  <a:lnTo>
                    <a:pt x="49403" y="29210"/>
                  </a:lnTo>
                  <a:lnTo>
                    <a:pt x="49022" y="30480"/>
                  </a:lnTo>
                  <a:lnTo>
                    <a:pt x="48387" y="30480"/>
                  </a:lnTo>
                  <a:lnTo>
                    <a:pt x="47244" y="31750"/>
                  </a:lnTo>
                  <a:lnTo>
                    <a:pt x="45466" y="33020"/>
                  </a:lnTo>
                  <a:lnTo>
                    <a:pt x="43688" y="33020"/>
                  </a:lnTo>
                  <a:lnTo>
                    <a:pt x="39370" y="36830"/>
                  </a:lnTo>
                  <a:lnTo>
                    <a:pt x="35306" y="40640"/>
                  </a:lnTo>
                  <a:lnTo>
                    <a:pt x="31750" y="43180"/>
                  </a:lnTo>
                  <a:lnTo>
                    <a:pt x="32512" y="44450"/>
                  </a:lnTo>
                  <a:lnTo>
                    <a:pt x="30645" y="45885"/>
                  </a:lnTo>
                  <a:lnTo>
                    <a:pt x="30988" y="46990"/>
                  </a:lnTo>
                  <a:lnTo>
                    <a:pt x="31750" y="46990"/>
                  </a:lnTo>
                  <a:lnTo>
                    <a:pt x="32766" y="46990"/>
                  </a:lnTo>
                  <a:lnTo>
                    <a:pt x="33528" y="45720"/>
                  </a:lnTo>
                  <a:lnTo>
                    <a:pt x="34290" y="45720"/>
                  </a:lnTo>
                  <a:lnTo>
                    <a:pt x="33909" y="46990"/>
                  </a:lnTo>
                  <a:lnTo>
                    <a:pt x="34112" y="46990"/>
                  </a:lnTo>
                  <a:lnTo>
                    <a:pt x="34366" y="46723"/>
                  </a:lnTo>
                  <a:lnTo>
                    <a:pt x="34671" y="45720"/>
                  </a:lnTo>
                  <a:lnTo>
                    <a:pt x="35306" y="45720"/>
                  </a:lnTo>
                  <a:lnTo>
                    <a:pt x="34366" y="46723"/>
                  </a:lnTo>
                  <a:lnTo>
                    <a:pt x="34290" y="46990"/>
                  </a:lnTo>
                  <a:lnTo>
                    <a:pt x="34112" y="46990"/>
                  </a:lnTo>
                  <a:lnTo>
                    <a:pt x="33528" y="47625"/>
                  </a:lnTo>
                  <a:lnTo>
                    <a:pt x="33528" y="101600"/>
                  </a:lnTo>
                  <a:lnTo>
                    <a:pt x="33147" y="101600"/>
                  </a:lnTo>
                  <a:lnTo>
                    <a:pt x="33147" y="102870"/>
                  </a:lnTo>
                  <a:lnTo>
                    <a:pt x="31750" y="102870"/>
                  </a:lnTo>
                  <a:lnTo>
                    <a:pt x="31750" y="104152"/>
                  </a:lnTo>
                  <a:lnTo>
                    <a:pt x="31750" y="105410"/>
                  </a:lnTo>
                  <a:lnTo>
                    <a:pt x="31369" y="104152"/>
                  </a:lnTo>
                  <a:lnTo>
                    <a:pt x="31750" y="104152"/>
                  </a:lnTo>
                  <a:lnTo>
                    <a:pt x="31750" y="102870"/>
                  </a:lnTo>
                  <a:lnTo>
                    <a:pt x="31369" y="102870"/>
                  </a:lnTo>
                  <a:lnTo>
                    <a:pt x="31750" y="101600"/>
                  </a:lnTo>
                  <a:lnTo>
                    <a:pt x="33147" y="101600"/>
                  </a:lnTo>
                  <a:lnTo>
                    <a:pt x="33147" y="100330"/>
                  </a:lnTo>
                  <a:lnTo>
                    <a:pt x="33528" y="101600"/>
                  </a:lnTo>
                  <a:lnTo>
                    <a:pt x="33528" y="47625"/>
                  </a:lnTo>
                  <a:lnTo>
                    <a:pt x="31750" y="49530"/>
                  </a:lnTo>
                  <a:lnTo>
                    <a:pt x="29591" y="52070"/>
                  </a:lnTo>
                  <a:lnTo>
                    <a:pt x="29387" y="52285"/>
                  </a:lnTo>
                  <a:lnTo>
                    <a:pt x="28956" y="52451"/>
                  </a:lnTo>
                  <a:lnTo>
                    <a:pt x="28359" y="53416"/>
                  </a:lnTo>
                  <a:lnTo>
                    <a:pt x="27051" y="54610"/>
                  </a:lnTo>
                  <a:lnTo>
                    <a:pt x="26670" y="55880"/>
                  </a:lnTo>
                  <a:lnTo>
                    <a:pt x="25654" y="55880"/>
                  </a:lnTo>
                  <a:lnTo>
                    <a:pt x="24892" y="55880"/>
                  </a:lnTo>
                  <a:lnTo>
                    <a:pt x="24130" y="55880"/>
                  </a:lnTo>
                  <a:lnTo>
                    <a:pt x="25273" y="54610"/>
                  </a:lnTo>
                  <a:lnTo>
                    <a:pt x="25654" y="53340"/>
                  </a:lnTo>
                  <a:lnTo>
                    <a:pt x="24511" y="54610"/>
                  </a:lnTo>
                  <a:lnTo>
                    <a:pt x="24130" y="55308"/>
                  </a:lnTo>
                  <a:lnTo>
                    <a:pt x="24130" y="54737"/>
                  </a:lnTo>
                  <a:lnTo>
                    <a:pt x="23812" y="55245"/>
                  </a:lnTo>
                  <a:lnTo>
                    <a:pt x="23812" y="97790"/>
                  </a:lnTo>
                  <a:lnTo>
                    <a:pt x="23190" y="98285"/>
                  </a:lnTo>
                  <a:lnTo>
                    <a:pt x="23495" y="97790"/>
                  </a:lnTo>
                  <a:lnTo>
                    <a:pt x="23812" y="97790"/>
                  </a:lnTo>
                  <a:lnTo>
                    <a:pt x="23812" y="55245"/>
                  </a:lnTo>
                  <a:lnTo>
                    <a:pt x="23114" y="56337"/>
                  </a:lnTo>
                  <a:lnTo>
                    <a:pt x="23114" y="60147"/>
                  </a:lnTo>
                  <a:lnTo>
                    <a:pt x="22860" y="60413"/>
                  </a:lnTo>
                  <a:lnTo>
                    <a:pt x="22860" y="98856"/>
                  </a:lnTo>
                  <a:lnTo>
                    <a:pt x="22860" y="99910"/>
                  </a:lnTo>
                  <a:lnTo>
                    <a:pt x="22733" y="99060"/>
                  </a:lnTo>
                  <a:lnTo>
                    <a:pt x="22860" y="98856"/>
                  </a:lnTo>
                  <a:lnTo>
                    <a:pt x="22860" y="60413"/>
                  </a:lnTo>
                  <a:lnTo>
                    <a:pt x="22352" y="60807"/>
                  </a:lnTo>
                  <a:lnTo>
                    <a:pt x="22352" y="91440"/>
                  </a:lnTo>
                  <a:lnTo>
                    <a:pt x="22352" y="91719"/>
                  </a:lnTo>
                  <a:lnTo>
                    <a:pt x="19240" y="94132"/>
                  </a:lnTo>
                  <a:lnTo>
                    <a:pt x="19812" y="92710"/>
                  </a:lnTo>
                  <a:lnTo>
                    <a:pt x="18796" y="92710"/>
                  </a:lnTo>
                  <a:lnTo>
                    <a:pt x="20180" y="90182"/>
                  </a:lnTo>
                  <a:lnTo>
                    <a:pt x="19812" y="88900"/>
                  </a:lnTo>
                  <a:lnTo>
                    <a:pt x="20574" y="87630"/>
                  </a:lnTo>
                  <a:lnTo>
                    <a:pt x="20955" y="86360"/>
                  </a:lnTo>
                  <a:lnTo>
                    <a:pt x="21336" y="85090"/>
                  </a:lnTo>
                  <a:lnTo>
                    <a:pt x="21971" y="85090"/>
                  </a:lnTo>
                  <a:lnTo>
                    <a:pt x="20955" y="86360"/>
                  </a:lnTo>
                  <a:lnTo>
                    <a:pt x="21336" y="86360"/>
                  </a:lnTo>
                  <a:lnTo>
                    <a:pt x="21336" y="87630"/>
                  </a:lnTo>
                  <a:lnTo>
                    <a:pt x="21717" y="87630"/>
                  </a:lnTo>
                  <a:lnTo>
                    <a:pt x="21717" y="86360"/>
                  </a:lnTo>
                  <a:lnTo>
                    <a:pt x="21844" y="88265"/>
                  </a:lnTo>
                  <a:lnTo>
                    <a:pt x="21717" y="88900"/>
                  </a:lnTo>
                  <a:lnTo>
                    <a:pt x="21971" y="88900"/>
                  </a:lnTo>
                  <a:lnTo>
                    <a:pt x="21755" y="89331"/>
                  </a:lnTo>
                  <a:lnTo>
                    <a:pt x="21717" y="90182"/>
                  </a:lnTo>
                  <a:lnTo>
                    <a:pt x="21971" y="90182"/>
                  </a:lnTo>
                  <a:lnTo>
                    <a:pt x="22352" y="91440"/>
                  </a:lnTo>
                  <a:lnTo>
                    <a:pt x="22352" y="60807"/>
                  </a:lnTo>
                  <a:lnTo>
                    <a:pt x="21336" y="61595"/>
                  </a:lnTo>
                  <a:lnTo>
                    <a:pt x="23114" y="60147"/>
                  </a:lnTo>
                  <a:lnTo>
                    <a:pt x="23114" y="56337"/>
                  </a:lnTo>
                  <a:lnTo>
                    <a:pt x="20993" y="59639"/>
                  </a:lnTo>
                  <a:lnTo>
                    <a:pt x="19697" y="61468"/>
                  </a:lnTo>
                  <a:lnTo>
                    <a:pt x="19939" y="60960"/>
                  </a:lnTo>
                  <a:lnTo>
                    <a:pt x="19685" y="61468"/>
                  </a:lnTo>
                  <a:lnTo>
                    <a:pt x="19799" y="60198"/>
                  </a:lnTo>
                  <a:lnTo>
                    <a:pt x="20193" y="58928"/>
                  </a:lnTo>
                  <a:lnTo>
                    <a:pt x="20701" y="58166"/>
                  </a:lnTo>
                  <a:lnTo>
                    <a:pt x="20701" y="57785"/>
                  </a:lnTo>
                  <a:lnTo>
                    <a:pt x="20472" y="57785"/>
                  </a:lnTo>
                  <a:lnTo>
                    <a:pt x="20955" y="57404"/>
                  </a:lnTo>
                  <a:lnTo>
                    <a:pt x="21742" y="55587"/>
                  </a:lnTo>
                  <a:lnTo>
                    <a:pt x="22047" y="55372"/>
                  </a:lnTo>
                  <a:lnTo>
                    <a:pt x="22352" y="55372"/>
                  </a:lnTo>
                  <a:lnTo>
                    <a:pt x="22415" y="55105"/>
                  </a:lnTo>
                  <a:lnTo>
                    <a:pt x="24892" y="53340"/>
                  </a:lnTo>
                  <a:lnTo>
                    <a:pt x="27051" y="49530"/>
                  </a:lnTo>
                  <a:lnTo>
                    <a:pt x="29959" y="46418"/>
                  </a:lnTo>
                  <a:lnTo>
                    <a:pt x="29210" y="46990"/>
                  </a:lnTo>
                  <a:lnTo>
                    <a:pt x="28067" y="48260"/>
                  </a:lnTo>
                  <a:lnTo>
                    <a:pt x="25273" y="50800"/>
                  </a:lnTo>
                  <a:lnTo>
                    <a:pt x="23749" y="52070"/>
                  </a:lnTo>
                  <a:lnTo>
                    <a:pt x="22745" y="53886"/>
                  </a:lnTo>
                  <a:lnTo>
                    <a:pt x="22606" y="54102"/>
                  </a:lnTo>
                  <a:lnTo>
                    <a:pt x="22555" y="54229"/>
                  </a:lnTo>
                  <a:lnTo>
                    <a:pt x="22352" y="54610"/>
                  </a:lnTo>
                  <a:lnTo>
                    <a:pt x="22110" y="54825"/>
                  </a:lnTo>
                  <a:lnTo>
                    <a:pt x="23368" y="52070"/>
                  </a:lnTo>
                  <a:lnTo>
                    <a:pt x="24244" y="50800"/>
                  </a:lnTo>
                  <a:lnTo>
                    <a:pt x="24511" y="50419"/>
                  </a:lnTo>
                  <a:lnTo>
                    <a:pt x="25146" y="49022"/>
                  </a:lnTo>
                  <a:lnTo>
                    <a:pt x="25463" y="48514"/>
                  </a:lnTo>
                  <a:lnTo>
                    <a:pt x="25654" y="48260"/>
                  </a:lnTo>
                  <a:lnTo>
                    <a:pt x="26035" y="48260"/>
                  </a:lnTo>
                  <a:lnTo>
                    <a:pt x="25857" y="47980"/>
                  </a:lnTo>
                  <a:lnTo>
                    <a:pt x="26416" y="47244"/>
                  </a:lnTo>
                  <a:lnTo>
                    <a:pt x="26822" y="46736"/>
                  </a:lnTo>
                  <a:lnTo>
                    <a:pt x="27432" y="45974"/>
                  </a:lnTo>
                  <a:lnTo>
                    <a:pt x="27254" y="45720"/>
                  </a:lnTo>
                  <a:lnTo>
                    <a:pt x="27813" y="45720"/>
                  </a:lnTo>
                  <a:lnTo>
                    <a:pt x="28448" y="44450"/>
                  </a:lnTo>
                  <a:lnTo>
                    <a:pt x="29210" y="43180"/>
                  </a:lnTo>
                  <a:lnTo>
                    <a:pt x="30353" y="43180"/>
                  </a:lnTo>
                  <a:lnTo>
                    <a:pt x="30988" y="41910"/>
                  </a:lnTo>
                  <a:lnTo>
                    <a:pt x="31750" y="41910"/>
                  </a:lnTo>
                  <a:lnTo>
                    <a:pt x="32512" y="40640"/>
                  </a:lnTo>
                  <a:lnTo>
                    <a:pt x="33147" y="40640"/>
                  </a:lnTo>
                  <a:lnTo>
                    <a:pt x="34671" y="38100"/>
                  </a:lnTo>
                  <a:lnTo>
                    <a:pt x="36449" y="38100"/>
                  </a:lnTo>
                  <a:lnTo>
                    <a:pt x="37465" y="36830"/>
                  </a:lnTo>
                  <a:lnTo>
                    <a:pt x="37846" y="35560"/>
                  </a:lnTo>
                  <a:lnTo>
                    <a:pt x="39624" y="35560"/>
                  </a:lnTo>
                  <a:lnTo>
                    <a:pt x="39624" y="34874"/>
                  </a:lnTo>
                  <a:lnTo>
                    <a:pt x="42926" y="32512"/>
                  </a:lnTo>
                  <a:lnTo>
                    <a:pt x="43103" y="32346"/>
                  </a:lnTo>
                  <a:lnTo>
                    <a:pt x="43942" y="31750"/>
                  </a:lnTo>
                  <a:lnTo>
                    <a:pt x="46228" y="30480"/>
                  </a:lnTo>
                  <a:lnTo>
                    <a:pt x="46482" y="30480"/>
                  </a:lnTo>
                  <a:lnTo>
                    <a:pt x="48006" y="29210"/>
                  </a:lnTo>
                  <a:lnTo>
                    <a:pt x="50546" y="27940"/>
                  </a:lnTo>
                  <a:lnTo>
                    <a:pt x="50546" y="25133"/>
                  </a:lnTo>
                  <a:lnTo>
                    <a:pt x="48387" y="26670"/>
                  </a:lnTo>
                  <a:lnTo>
                    <a:pt x="48006" y="26670"/>
                  </a:lnTo>
                  <a:lnTo>
                    <a:pt x="45847" y="27927"/>
                  </a:lnTo>
                  <a:lnTo>
                    <a:pt x="46863" y="26670"/>
                  </a:lnTo>
                  <a:lnTo>
                    <a:pt x="48006" y="26670"/>
                  </a:lnTo>
                  <a:lnTo>
                    <a:pt x="48641" y="25400"/>
                  </a:lnTo>
                  <a:lnTo>
                    <a:pt x="48387" y="26670"/>
                  </a:lnTo>
                  <a:lnTo>
                    <a:pt x="49784" y="25400"/>
                  </a:lnTo>
                  <a:lnTo>
                    <a:pt x="50546" y="24130"/>
                  </a:lnTo>
                  <a:lnTo>
                    <a:pt x="51930" y="24130"/>
                  </a:lnTo>
                  <a:lnTo>
                    <a:pt x="53721" y="22860"/>
                  </a:lnTo>
                  <a:lnTo>
                    <a:pt x="53721" y="21590"/>
                  </a:lnTo>
                  <a:lnTo>
                    <a:pt x="53340" y="21590"/>
                  </a:lnTo>
                  <a:lnTo>
                    <a:pt x="53086" y="22860"/>
                  </a:lnTo>
                  <a:lnTo>
                    <a:pt x="51943" y="22860"/>
                  </a:lnTo>
                  <a:lnTo>
                    <a:pt x="49999" y="23558"/>
                  </a:lnTo>
                  <a:lnTo>
                    <a:pt x="46482" y="25628"/>
                  </a:lnTo>
                  <a:lnTo>
                    <a:pt x="46482" y="26670"/>
                  </a:lnTo>
                  <a:lnTo>
                    <a:pt x="45796" y="27165"/>
                  </a:lnTo>
                  <a:lnTo>
                    <a:pt x="45796" y="27965"/>
                  </a:lnTo>
                  <a:lnTo>
                    <a:pt x="44411" y="29133"/>
                  </a:lnTo>
                  <a:lnTo>
                    <a:pt x="44843" y="28536"/>
                  </a:lnTo>
                  <a:lnTo>
                    <a:pt x="45796" y="27965"/>
                  </a:lnTo>
                  <a:lnTo>
                    <a:pt x="45796" y="27165"/>
                  </a:lnTo>
                  <a:lnTo>
                    <a:pt x="43726" y="28638"/>
                  </a:lnTo>
                  <a:lnTo>
                    <a:pt x="43027" y="29464"/>
                  </a:lnTo>
                  <a:lnTo>
                    <a:pt x="43307" y="29210"/>
                  </a:lnTo>
                  <a:lnTo>
                    <a:pt x="43688" y="29210"/>
                  </a:lnTo>
                  <a:lnTo>
                    <a:pt x="44602" y="28676"/>
                  </a:lnTo>
                  <a:lnTo>
                    <a:pt x="44030" y="29210"/>
                  </a:lnTo>
                  <a:lnTo>
                    <a:pt x="43688" y="29210"/>
                  </a:lnTo>
                  <a:lnTo>
                    <a:pt x="42545" y="30022"/>
                  </a:lnTo>
                  <a:lnTo>
                    <a:pt x="42164" y="30480"/>
                  </a:lnTo>
                  <a:lnTo>
                    <a:pt x="41910" y="30480"/>
                  </a:lnTo>
                  <a:lnTo>
                    <a:pt x="41148" y="30480"/>
                  </a:lnTo>
                  <a:lnTo>
                    <a:pt x="40386" y="30480"/>
                  </a:lnTo>
                  <a:lnTo>
                    <a:pt x="40386" y="31750"/>
                  </a:lnTo>
                  <a:lnTo>
                    <a:pt x="40005" y="31750"/>
                  </a:lnTo>
                  <a:lnTo>
                    <a:pt x="40386" y="30480"/>
                  </a:lnTo>
                  <a:lnTo>
                    <a:pt x="41148" y="29210"/>
                  </a:lnTo>
                  <a:lnTo>
                    <a:pt x="41148" y="30480"/>
                  </a:lnTo>
                  <a:lnTo>
                    <a:pt x="42164" y="29210"/>
                  </a:lnTo>
                  <a:lnTo>
                    <a:pt x="41910" y="29210"/>
                  </a:lnTo>
                  <a:lnTo>
                    <a:pt x="42164" y="27940"/>
                  </a:lnTo>
                  <a:lnTo>
                    <a:pt x="42926" y="27940"/>
                  </a:lnTo>
                  <a:lnTo>
                    <a:pt x="42164" y="29210"/>
                  </a:lnTo>
                  <a:lnTo>
                    <a:pt x="42926" y="29210"/>
                  </a:lnTo>
                  <a:lnTo>
                    <a:pt x="43726" y="28638"/>
                  </a:lnTo>
                  <a:lnTo>
                    <a:pt x="44323" y="27940"/>
                  </a:lnTo>
                  <a:lnTo>
                    <a:pt x="46482" y="26670"/>
                  </a:lnTo>
                  <a:lnTo>
                    <a:pt x="46482" y="25628"/>
                  </a:lnTo>
                  <a:lnTo>
                    <a:pt x="44704" y="26670"/>
                  </a:lnTo>
                  <a:lnTo>
                    <a:pt x="48387" y="24130"/>
                  </a:lnTo>
                  <a:lnTo>
                    <a:pt x="49999" y="23558"/>
                  </a:lnTo>
                  <a:lnTo>
                    <a:pt x="53340" y="21590"/>
                  </a:lnTo>
                  <a:lnTo>
                    <a:pt x="54864" y="20574"/>
                  </a:lnTo>
                  <a:lnTo>
                    <a:pt x="54864" y="20320"/>
                  </a:lnTo>
                  <a:lnTo>
                    <a:pt x="53721" y="20320"/>
                  </a:lnTo>
                  <a:lnTo>
                    <a:pt x="56261" y="19050"/>
                  </a:lnTo>
                  <a:lnTo>
                    <a:pt x="58039" y="17780"/>
                  </a:lnTo>
                  <a:lnTo>
                    <a:pt x="60579" y="16510"/>
                  </a:lnTo>
                  <a:lnTo>
                    <a:pt x="60579" y="15748"/>
                  </a:lnTo>
                  <a:lnTo>
                    <a:pt x="58801" y="16510"/>
                  </a:lnTo>
                  <a:lnTo>
                    <a:pt x="56807" y="17437"/>
                  </a:lnTo>
                  <a:lnTo>
                    <a:pt x="60452" y="13462"/>
                  </a:lnTo>
                  <a:lnTo>
                    <a:pt x="60452" y="12560"/>
                  </a:lnTo>
                  <a:lnTo>
                    <a:pt x="59817" y="13462"/>
                  </a:lnTo>
                  <a:lnTo>
                    <a:pt x="58420" y="13462"/>
                  </a:lnTo>
                  <a:lnTo>
                    <a:pt x="57023" y="15265"/>
                  </a:lnTo>
                  <a:lnTo>
                    <a:pt x="57023" y="16510"/>
                  </a:lnTo>
                  <a:lnTo>
                    <a:pt x="56489" y="17081"/>
                  </a:lnTo>
                  <a:lnTo>
                    <a:pt x="56349" y="17653"/>
                  </a:lnTo>
                  <a:lnTo>
                    <a:pt x="55689" y="17957"/>
                  </a:lnTo>
                  <a:lnTo>
                    <a:pt x="56489" y="17081"/>
                  </a:lnTo>
                  <a:lnTo>
                    <a:pt x="56921" y="15392"/>
                  </a:lnTo>
                  <a:lnTo>
                    <a:pt x="54864" y="18034"/>
                  </a:lnTo>
                  <a:lnTo>
                    <a:pt x="55524" y="18034"/>
                  </a:lnTo>
                  <a:lnTo>
                    <a:pt x="53340" y="19050"/>
                  </a:lnTo>
                  <a:lnTo>
                    <a:pt x="50165" y="21590"/>
                  </a:lnTo>
                  <a:lnTo>
                    <a:pt x="48387" y="21590"/>
                  </a:lnTo>
                  <a:lnTo>
                    <a:pt x="46863" y="22860"/>
                  </a:lnTo>
                  <a:lnTo>
                    <a:pt x="45085" y="24130"/>
                  </a:lnTo>
                  <a:lnTo>
                    <a:pt x="43942" y="24130"/>
                  </a:lnTo>
                  <a:lnTo>
                    <a:pt x="43942" y="25400"/>
                  </a:lnTo>
                  <a:lnTo>
                    <a:pt x="42926" y="25400"/>
                  </a:lnTo>
                  <a:lnTo>
                    <a:pt x="42545" y="25400"/>
                  </a:lnTo>
                  <a:lnTo>
                    <a:pt x="41148" y="26670"/>
                  </a:lnTo>
                  <a:lnTo>
                    <a:pt x="40767" y="26670"/>
                  </a:lnTo>
                  <a:lnTo>
                    <a:pt x="40005" y="27940"/>
                  </a:lnTo>
                  <a:lnTo>
                    <a:pt x="39370" y="27940"/>
                  </a:lnTo>
                  <a:lnTo>
                    <a:pt x="38227" y="29210"/>
                  </a:lnTo>
                  <a:lnTo>
                    <a:pt x="37465" y="29210"/>
                  </a:lnTo>
                  <a:lnTo>
                    <a:pt x="36830" y="30480"/>
                  </a:lnTo>
                  <a:lnTo>
                    <a:pt x="35687" y="30480"/>
                  </a:lnTo>
                  <a:lnTo>
                    <a:pt x="32766" y="33020"/>
                  </a:lnTo>
                  <a:lnTo>
                    <a:pt x="29972" y="35560"/>
                  </a:lnTo>
                  <a:lnTo>
                    <a:pt x="26670" y="39370"/>
                  </a:lnTo>
                  <a:lnTo>
                    <a:pt x="26289" y="39370"/>
                  </a:lnTo>
                  <a:lnTo>
                    <a:pt x="26289" y="38100"/>
                  </a:lnTo>
                  <a:lnTo>
                    <a:pt x="25273" y="39370"/>
                  </a:lnTo>
                  <a:lnTo>
                    <a:pt x="25273" y="40640"/>
                  </a:lnTo>
                  <a:lnTo>
                    <a:pt x="24511" y="40640"/>
                  </a:lnTo>
                  <a:lnTo>
                    <a:pt x="24892" y="39370"/>
                  </a:lnTo>
                  <a:lnTo>
                    <a:pt x="23495" y="41910"/>
                  </a:lnTo>
                  <a:lnTo>
                    <a:pt x="23114" y="43180"/>
                  </a:lnTo>
                  <a:lnTo>
                    <a:pt x="23114" y="41910"/>
                  </a:lnTo>
                  <a:lnTo>
                    <a:pt x="22733" y="41910"/>
                  </a:lnTo>
                  <a:lnTo>
                    <a:pt x="21971" y="43180"/>
                  </a:lnTo>
                  <a:lnTo>
                    <a:pt x="21717" y="43180"/>
                  </a:lnTo>
                  <a:lnTo>
                    <a:pt x="21336" y="44450"/>
                  </a:lnTo>
                  <a:lnTo>
                    <a:pt x="21717" y="44450"/>
                  </a:lnTo>
                  <a:lnTo>
                    <a:pt x="20193" y="45720"/>
                  </a:lnTo>
                  <a:lnTo>
                    <a:pt x="21336" y="44450"/>
                  </a:lnTo>
                  <a:lnTo>
                    <a:pt x="19812" y="45720"/>
                  </a:lnTo>
                  <a:lnTo>
                    <a:pt x="19431" y="46990"/>
                  </a:lnTo>
                  <a:lnTo>
                    <a:pt x="19431" y="45720"/>
                  </a:lnTo>
                  <a:lnTo>
                    <a:pt x="19177" y="45720"/>
                  </a:lnTo>
                  <a:lnTo>
                    <a:pt x="18796" y="46990"/>
                  </a:lnTo>
                  <a:lnTo>
                    <a:pt x="19177" y="46990"/>
                  </a:lnTo>
                  <a:lnTo>
                    <a:pt x="17272" y="48260"/>
                  </a:lnTo>
                  <a:lnTo>
                    <a:pt x="17653" y="48260"/>
                  </a:lnTo>
                  <a:lnTo>
                    <a:pt x="17272" y="49530"/>
                  </a:lnTo>
                  <a:lnTo>
                    <a:pt x="15494" y="50800"/>
                  </a:lnTo>
                  <a:lnTo>
                    <a:pt x="14732" y="52070"/>
                  </a:lnTo>
                  <a:lnTo>
                    <a:pt x="13716" y="53340"/>
                  </a:lnTo>
                  <a:lnTo>
                    <a:pt x="13335" y="54610"/>
                  </a:lnTo>
                  <a:lnTo>
                    <a:pt x="13716" y="55880"/>
                  </a:lnTo>
                  <a:lnTo>
                    <a:pt x="13335" y="55880"/>
                  </a:lnTo>
                  <a:lnTo>
                    <a:pt x="12319" y="57150"/>
                  </a:lnTo>
                  <a:lnTo>
                    <a:pt x="11925" y="58432"/>
                  </a:lnTo>
                  <a:lnTo>
                    <a:pt x="12573" y="57150"/>
                  </a:lnTo>
                  <a:lnTo>
                    <a:pt x="12954" y="57150"/>
                  </a:lnTo>
                  <a:lnTo>
                    <a:pt x="12738" y="57848"/>
                  </a:lnTo>
                  <a:lnTo>
                    <a:pt x="13335" y="57150"/>
                  </a:lnTo>
                  <a:lnTo>
                    <a:pt x="16256" y="53340"/>
                  </a:lnTo>
                  <a:lnTo>
                    <a:pt x="16637" y="52070"/>
                  </a:lnTo>
                  <a:lnTo>
                    <a:pt x="18415" y="50800"/>
                  </a:lnTo>
                  <a:lnTo>
                    <a:pt x="18034" y="50800"/>
                  </a:lnTo>
                  <a:lnTo>
                    <a:pt x="19177" y="49530"/>
                  </a:lnTo>
                  <a:lnTo>
                    <a:pt x="18796" y="49530"/>
                  </a:lnTo>
                  <a:lnTo>
                    <a:pt x="21971" y="45720"/>
                  </a:lnTo>
                  <a:lnTo>
                    <a:pt x="21971" y="46990"/>
                  </a:lnTo>
                  <a:lnTo>
                    <a:pt x="21336" y="46990"/>
                  </a:lnTo>
                  <a:lnTo>
                    <a:pt x="20955" y="48260"/>
                  </a:lnTo>
                  <a:lnTo>
                    <a:pt x="22034" y="46990"/>
                  </a:lnTo>
                  <a:lnTo>
                    <a:pt x="23114" y="45720"/>
                  </a:lnTo>
                  <a:lnTo>
                    <a:pt x="24892" y="43180"/>
                  </a:lnTo>
                  <a:lnTo>
                    <a:pt x="27051" y="40640"/>
                  </a:lnTo>
                  <a:lnTo>
                    <a:pt x="27432" y="40640"/>
                  </a:lnTo>
                  <a:lnTo>
                    <a:pt x="29591" y="39370"/>
                  </a:lnTo>
                  <a:lnTo>
                    <a:pt x="30988" y="36830"/>
                  </a:lnTo>
                  <a:lnTo>
                    <a:pt x="32766" y="35560"/>
                  </a:lnTo>
                  <a:lnTo>
                    <a:pt x="35306" y="33020"/>
                  </a:lnTo>
                  <a:lnTo>
                    <a:pt x="36830" y="33020"/>
                  </a:lnTo>
                  <a:lnTo>
                    <a:pt x="37846" y="31800"/>
                  </a:lnTo>
                  <a:lnTo>
                    <a:pt x="38671" y="30797"/>
                  </a:lnTo>
                  <a:lnTo>
                    <a:pt x="38608" y="30480"/>
                  </a:lnTo>
                  <a:lnTo>
                    <a:pt x="38938" y="30480"/>
                  </a:lnTo>
                  <a:lnTo>
                    <a:pt x="40005" y="29210"/>
                  </a:lnTo>
                  <a:lnTo>
                    <a:pt x="40005" y="30480"/>
                  </a:lnTo>
                  <a:lnTo>
                    <a:pt x="39636" y="30480"/>
                  </a:lnTo>
                  <a:lnTo>
                    <a:pt x="39636" y="34290"/>
                  </a:lnTo>
                  <a:lnTo>
                    <a:pt x="39636" y="30480"/>
                  </a:lnTo>
                  <a:lnTo>
                    <a:pt x="39370" y="30480"/>
                  </a:lnTo>
                  <a:lnTo>
                    <a:pt x="38989" y="31750"/>
                  </a:lnTo>
                  <a:lnTo>
                    <a:pt x="38862" y="31330"/>
                  </a:lnTo>
                  <a:lnTo>
                    <a:pt x="38608" y="31750"/>
                  </a:lnTo>
                  <a:lnTo>
                    <a:pt x="38823" y="32486"/>
                  </a:lnTo>
                  <a:lnTo>
                    <a:pt x="39624" y="31750"/>
                  </a:lnTo>
                  <a:lnTo>
                    <a:pt x="38989" y="33020"/>
                  </a:lnTo>
                  <a:lnTo>
                    <a:pt x="39497" y="33020"/>
                  </a:lnTo>
                  <a:lnTo>
                    <a:pt x="38354" y="33782"/>
                  </a:lnTo>
                  <a:lnTo>
                    <a:pt x="37998" y="34290"/>
                  </a:lnTo>
                  <a:lnTo>
                    <a:pt x="37465" y="34290"/>
                  </a:lnTo>
                  <a:lnTo>
                    <a:pt x="36449" y="35560"/>
                  </a:lnTo>
                  <a:lnTo>
                    <a:pt x="36449" y="34290"/>
                  </a:lnTo>
                  <a:lnTo>
                    <a:pt x="35306" y="35560"/>
                  </a:lnTo>
                  <a:lnTo>
                    <a:pt x="36068" y="34290"/>
                  </a:lnTo>
                  <a:lnTo>
                    <a:pt x="35687" y="34290"/>
                  </a:lnTo>
                  <a:lnTo>
                    <a:pt x="34290" y="36830"/>
                  </a:lnTo>
                  <a:lnTo>
                    <a:pt x="34290" y="35560"/>
                  </a:lnTo>
                  <a:lnTo>
                    <a:pt x="33909" y="36830"/>
                  </a:lnTo>
                  <a:lnTo>
                    <a:pt x="32766" y="36830"/>
                  </a:lnTo>
                  <a:lnTo>
                    <a:pt x="30988" y="39370"/>
                  </a:lnTo>
                  <a:lnTo>
                    <a:pt x="29591" y="39370"/>
                  </a:lnTo>
                  <a:lnTo>
                    <a:pt x="29591" y="40640"/>
                  </a:lnTo>
                  <a:lnTo>
                    <a:pt x="29210" y="40640"/>
                  </a:lnTo>
                  <a:lnTo>
                    <a:pt x="29591" y="39370"/>
                  </a:lnTo>
                  <a:lnTo>
                    <a:pt x="28448" y="40640"/>
                  </a:lnTo>
                  <a:lnTo>
                    <a:pt x="26860" y="43154"/>
                  </a:lnTo>
                  <a:lnTo>
                    <a:pt x="26860" y="46291"/>
                  </a:lnTo>
                  <a:lnTo>
                    <a:pt x="26670" y="46736"/>
                  </a:lnTo>
                  <a:lnTo>
                    <a:pt x="26860" y="46291"/>
                  </a:lnTo>
                  <a:lnTo>
                    <a:pt x="26860" y="43154"/>
                  </a:lnTo>
                  <a:lnTo>
                    <a:pt x="26035" y="44450"/>
                  </a:lnTo>
                  <a:lnTo>
                    <a:pt x="25425" y="44856"/>
                  </a:lnTo>
                  <a:lnTo>
                    <a:pt x="25425" y="46888"/>
                  </a:lnTo>
                  <a:lnTo>
                    <a:pt x="25311" y="47066"/>
                  </a:lnTo>
                  <a:lnTo>
                    <a:pt x="25425" y="46888"/>
                  </a:lnTo>
                  <a:lnTo>
                    <a:pt x="25425" y="44856"/>
                  </a:lnTo>
                  <a:lnTo>
                    <a:pt x="24511" y="45466"/>
                  </a:lnTo>
                  <a:lnTo>
                    <a:pt x="24511" y="48260"/>
                  </a:lnTo>
                  <a:lnTo>
                    <a:pt x="24003" y="49022"/>
                  </a:lnTo>
                  <a:lnTo>
                    <a:pt x="23228" y="49771"/>
                  </a:lnTo>
                  <a:lnTo>
                    <a:pt x="24511" y="48260"/>
                  </a:lnTo>
                  <a:lnTo>
                    <a:pt x="24511" y="45466"/>
                  </a:lnTo>
                  <a:lnTo>
                    <a:pt x="24130" y="45720"/>
                  </a:lnTo>
                  <a:lnTo>
                    <a:pt x="23114" y="46990"/>
                  </a:lnTo>
                  <a:lnTo>
                    <a:pt x="22148" y="47879"/>
                  </a:lnTo>
                  <a:lnTo>
                    <a:pt x="22148" y="50800"/>
                  </a:lnTo>
                  <a:lnTo>
                    <a:pt x="21920" y="51028"/>
                  </a:lnTo>
                  <a:lnTo>
                    <a:pt x="21971" y="50800"/>
                  </a:lnTo>
                  <a:lnTo>
                    <a:pt x="22148" y="50800"/>
                  </a:lnTo>
                  <a:lnTo>
                    <a:pt x="22148" y="47879"/>
                  </a:lnTo>
                  <a:lnTo>
                    <a:pt x="21717" y="48260"/>
                  </a:lnTo>
                  <a:lnTo>
                    <a:pt x="20955" y="49530"/>
                  </a:lnTo>
                  <a:lnTo>
                    <a:pt x="20193" y="50800"/>
                  </a:lnTo>
                  <a:lnTo>
                    <a:pt x="20193" y="52070"/>
                  </a:lnTo>
                  <a:lnTo>
                    <a:pt x="19812" y="52070"/>
                  </a:lnTo>
                  <a:lnTo>
                    <a:pt x="20193" y="50800"/>
                  </a:lnTo>
                  <a:lnTo>
                    <a:pt x="20383" y="50165"/>
                  </a:lnTo>
                  <a:lnTo>
                    <a:pt x="19812" y="50800"/>
                  </a:lnTo>
                  <a:lnTo>
                    <a:pt x="18796" y="52070"/>
                  </a:lnTo>
                  <a:lnTo>
                    <a:pt x="18034" y="53340"/>
                  </a:lnTo>
                  <a:lnTo>
                    <a:pt x="18415" y="53340"/>
                  </a:lnTo>
                  <a:lnTo>
                    <a:pt x="17272" y="54610"/>
                  </a:lnTo>
                  <a:lnTo>
                    <a:pt x="17170" y="54737"/>
                  </a:lnTo>
                  <a:lnTo>
                    <a:pt x="16764" y="54737"/>
                  </a:lnTo>
                  <a:lnTo>
                    <a:pt x="16764" y="55245"/>
                  </a:lnTo>
                  <a:lnTo>
                    <a:pt x="16256" y="55880"/>
                  </a:lnTo>
                  <a:lnTo>
                    <a:pt x="16052" y="56515"/>
                  </a:lnTo>
                  <a:lnTo>
                    <a:pt x="15646" y="56807"/>
                  </a:lnTo>
                  <a:lnTo>
                    <a:pt x="15646" y="57861"/>
                  </a:lnTo>
                  <a:lnTo>
                    <a:pt x="15481" y="58432"/>
                  </a:lnTo>
                  <a:lnTo>
                    <a:pt x="14732" y="59690"/>
                  </a:lnTo>
                  <a:lnTo>
                    <a:pt x="14732" y="58559"/>
                  </a:lnTo>
                  <a:lnTo>
                    <a:pt x="14884" y="58432"/>
                  </a:lnTo>
                  <a:lnTo>
                    <a:pt x="15100" y="58432"/>
                  </a:lnTo>
                  <a:lnTo>
                    <a:pt x="15278" y="58140"/>
                  </a:lnTo>
                  <a:lnTo>
                    <a:pt x="15646" y="57861"/>
                  </a:lnTo>
                  <a:lnTo>
                    <a:pt x="15646" y="56807"/>
                  </a:lnTo>
                  <a:lnTo>
                    <a:pt x="13716" y="58166"/>
                  </a:lnTo>
                  <a:lnTo>
                    <a:pt x="13042" y="59817"/>
                  </a:lnTo>
                  <a:lnTo>
                    <a:pt x="12623" y="60845"/>
                  </a:lnTo>
                  <a:lnTo>
                    <a:pt x="13042" y="59817"/>
                  </a:lnTo>
                  <a:lnTo>
                    <a:pt x="10299" y="61874"/>
                  </a:lnTo>
                  <a:lnTo>
                    <a:pt x="11112" y="59842"/>
                  </a:lnTo>
                  <a:lnTo>
                    <a:pt x="10160" y="60960"/>
                  </a:lnTo>
                  <a:lnTo>
                    <a:pt x="9817" y="61531"/>
                  </a:lnTo>
                  <a:lnTo>
                    <a:pt x="9817" y="62230"/>
                  </a:lnTo>
                  <a:lnTo>
                    <a:pt x="9817" y="61531"/>
                  </a:lnTo>
                  <a:lnTo>
                    <a:pt x="9398" y="62230"/>
                  </a:lnTo>
                  <a:lnTo>
                    <a:pt x="9017" y="62230"/>
                  </a:lnTo>
                  <a:lnTo>
                    <a:pt x="8623" y="63512"/>
                  </a:lnTo>
                  <a:lnTo>
                    <a:pt x="8255" y="63512"/>
                  </a:lnTo>
                  <a:lnTo>
                    <a:pt x="8255" y="64782"/>
                  </a:lnTo>
                  <a:lnTo>
                    <a:pt x="8623" y="64782"/>
                  </a:lnTo>
                  <a:lnTo>
                    <a:pt x="9004" y="63512"/>
                  </a:lnTo>
                  <a:lnTo>
                    <a:pt x="9385" y="63512"/>
                  </a:lnTo>
                  <a:lnTo>
                    <a:pt x="9004" y="64782"/>
                  </a:lnTo>
                  <a:lnTo>
                    <a:pt x="9766" y="63512"/>
                  </a:lnTo>
                  <a:lnTo>
                    <a:pt x="10160" y="63512"/>
                  </a:lnTo>
                  <a:lnTo>
                    <a:pt x="10477" y="63754"/>
                  </a:lnTo>
                  <a:lnTo>
                    <a:pt x="10795" y="64782"/>
                  </a:lnTo>
                  <a:lnTo>
                    <a:pt x="11163" y="63512"/>
                  </a:lnTo>
                  <a:lnTo>
                    <a:pt x="12319" y="62230"/>
                  </a:lnTo>
                  <a:lnTo>
                    <a:pt x="12954" y="60960"/>
                  </a:lnTo>
                  <a:lnTo>
                    <a:pt x="14084" y="59702"/>
                  </a:lnTo>
                  <a:lnTo>
                    <a:pt x="13322" y="59702"/>
                  </a:lnTo>
                  <a:lnTo>
                    <a:pt x="13182" y="59702"/>
                  </a:lnTo>
                  <a:lnTo>
                    <a:pt x="14478" y="58750"/>
                  </a:lnTo>
                  <a:lnTo>
                    <a:pt x="14478" y="59702"/>
                  </a:lnTo>
                  <a:lnTo>
                    <a:pt x="14719" y="59702"/>
                  </a:lnTo>
                  <a:lnTo>
                    <a:pt x="15100" y="59702"/>
                  </a:lnTo>
                  <a:lnTo>
                    <a:pt x="16243" y="58432"/>
                  </a:lnTo>
                  <a:lnTo>
                    <a:pt x="17653" y="55880"/>
                  </a:lnTo>
                  <a:lnTo>
                    <a:pt x="19431" y="54610"/>
                  </a:lnTo>
                  <a:lnTo>
                    <a:pt x="19177" y="54610"/>
                  </a:lnTo>
                  <a:lnTo>
                    <a:pt x="19812" y="53340"/>
                  </a:lnTo>
                  <a:lnTo>
                    <a:pt x="20193" y="53340"/>
                  </a:lnTo>
                  <a:lnTo>
                    <a:pt x="21717" y="52070"/>
                  </a:lnTo>
                  <a:lnTo>
                    <a:pt x="21907" y="51117"/>
                  </a:lnTo>
                  <a:lnTo>
                    <a:pt x="22225" y="50800"/>
                  </a:lnTo>
                  <a:lnTo>
                    <a:pt x="22352" y="50800"/>
                  </a:lnTo>
                  <a:lnTo>
                    <a:pt x="22910" y="50139"/>
                  </a:lnTo>
                  <a:lnTo>
                    <a:pt x="24460" y="49364"/>
                  </a:lnTo>
                  <a:lnTo>
                    <a:pt x="23368" y="51308"/>
                  </a:lnTo>
                  <a:lnTo>
                    <a:pt x="23876" y="50800"/>
                  </a:lnTo>
                  <a:lnTo>
                    <a:pt x="21755" y="55156"/>
                  </a:lnTo>
                  <a:lnTo>
                    <a:pt x="20955" y="55880"/>
                  </a:lnTo>
                  <a:lnTo>
                    <a:pt x="19418" y="58432"/>
                  </a:lnTo>
                  <a:lnTo>
                    <a:pt x="18783" y="58432"/>
                  </a:lnTo>
                  <a:lnTo>
                    <a:pt x="16637" y="60960"/>
                  </a:lnTo>
                  <a:lnTo>
                    <a:pt x="17272" y="60960"/>
                  </a:lnTo>
                  <a:lnTo>
                    <a:pt x="17018" y="62230"/>
                  </a:lnTo>
                  <a:lnTo>
                    <a:pt x="17653" y="62230"/>
                  </a:lnTo>
                  <a:lnTo>
                    <a:pt x="18034" y="60960"/>
                  </a:lnTo>
                  <a:lnTo>
                    <a:pt x="17653" y="60960"/>
                  </a:lnTo>
                  <a:lnTo>
                    <a:pt x="19418" y="59702"/>
                  </a:lnTo>
                  <a:lnTo>
                    <a:pt x="19558" y="60579"/>
                  </a:lnTo>
                  <a:lnTo>
                    <a:pt x="19431" y="60960"/>
                  </a:lnTo>
                  <a:lnTo>
                    <a:pt x="19177" y="60960"/>
                  </a:lnTo>
                  <a:lnTo>
                    <a:pt x="18796" y="61849"/>
                  </a:lnTo>
                  <a:lnTo>
                    <a:pt x="18542" y="62611"/>
                  </a:lnTo>
                  <a:lnTo>
                    <a:pt x="19177" y="61849"/>
                  </a:lnTo>
                  <a:lnTo>
                    <a:pt x="18542" y="62992"/>
                  </a:lnTo>
                  <a:lnTo>
                    <a:pt x="18288" y="63881"/>
                  </a:lnTo>
                  <a:lnTo>
                    <a:pt x="18796" y="62611"/>
                  </a:lnTo>
                  <a:lnTo>
                    <a:pt x="19088" y="62611"/>
                  </a:lnTo>
                  <a:lnTo>
                    <a:pt x="18288" y="63881"/>
                  </a:lnTo>
                  <a:lnTo>
                    <a:pt x="20447" y="63881"/>
                  </a:lnTo>
                  <a:lnTo>
                    <a:pt x="20180" y="64782"/>
                  </a:lnTo>
                  <a:lnTo>
                    <a:pt x="19812" y="64782"/>
                  </a:lnTo>
                  <a:lnTo>
                    <a:pt x="19812" y="66052"/>
                  </a:lnTo>
                  <a:lnTo>
                    <a:pt x="20561" y="66052"/>
                  </a:lnTo>
                  <a:lnTo>
                    <a:pt x="20942" y="66052"/>
                  </a:lnTo>
                  <a:lnTo>
                    <a:pt x="21704" y="64782"/>
                  </a:lnTo>
                  <a:lnTo>
                    <a:pt x="21958" y="64782"/>
                  </a:lnTo>
                  <a:lnTo>
                    <a:pt x="20955" y="67310"/>
                  </a:lnTo>
                  <a:lnTo>
                    <a:pt x="19431" y="68580"/>
                  </a:lnTo>
                  <a:lnTo>
                    <a:pt x="19240" y="69507"/>
                  </a:lnTo>
                  <a:lnTo>
                    <a:pt x="18542" y="69850"/>
                  </a:lnTo>
                  <a:lnTo>
                    <a:pt x="18542" y="70383"/>
                  </a:lnTo>
                  <a:lnTo>
                    <a:pt x="17653" y="71120"/>
                  </a:lnTo>
                  <a:lnTo>
                    <a:pt x="18034" y="69850"/>
                  </a:lnTo>
                  <a:lnTo>
                    <a:pt x="17653" y="69850"/>
                  </a:lnTo>
                  <a:lnTo>
                    <a:pt x="17272" y="71120"/>
                  </a:lnTo>
                  <a:lnTo>
                    <a:pt x="17272" y="96520"/>
                  </a:lnTo>
                  <a:lnTo>
                    <a:pt x="17272" y="97790"/>
                  </a:lnTo>
                  <a:lnTo>
                    <a:pt x="17018" y="97790"/>
                  </a:lnTo>
                  <a:lnTo>
                    <a:pt x="17272" y="96520"/>
                  </a:lnTo>
                  <a:lnTo>
                    <a:pt x="17272" y="71120"/>
                  </a:lnTo>
                  <a:lnTo>
                    <a:pt x="16256" y="71120"/>
                  </a:lnTo>
                  <a:lnTo>
                    <a:pt x="15875" y="73660"/>
                  </a:lnTo>
                  <a:lnTo>
                    <a:pt x="15113" y="73660"/>
                  </a:lnTo>
                  <a:lnTo>
                    <a:pt x="14732" y="74930"/>
                  </a:lnTo>
                  <a:lnTo>
                    <a:pt x="14617" y="75450"/>
                  </a:lnTo>
                  <a:lnTo>
                    <a:pt x="13208" y="76428"/>
                  </a:lnTo>
                  <a:lnTo>
                    <a:pt x="13335" y="76200"/>
                  </a:lnTo>
                  <a:lnTo>
                    <a:pt x="14478" y="73660"/>
                  </a:lnTo>
                  <a:lnTo>
                    <a:pt x="14097" y="73660"/>
                  </a:lnTo>
                  <a:lnTo>
                    <a:pt x="12954" y="76200"/>
                  </a:lnTo>
                  <a:lnTo>
                    <a:pt x="12242" y="77076"/>
                  </a:lnTo>
                  <a:lnTo>
                    <a:pt x="10782" y="78079"/>
                  </a:lnTo>
                  <a:lnTo>
                    <a:pt x="10922" y="77851"/>
                  </a:lnTo>
                  <a:lnTo>
                    <a:pt x="10922" y="77089"/>
                  </a:lnTo>
                  <a:lnTo>
                    <a:pt x="10033" y="77851"/>
                  </a:lnTo>
                  <a:lnTo>
                    <a:pt x="10033" y="78600"/>
                  </a:lnTo>
                  <a:lnTo>
                    <a:pt x="9994" y="81534"/>
                  </a:lnTo>
                  <a:lnTo>
                    <a:pt x="9677" y="82080"/>
                  </a:lnTo>
                  <a:lnTo>
                    <a:pt x="9867" y="81521"/>
                  </a:lnTo>
                  <a:lnTo>
                    <a:pt x="9994" y="81534"/>
                  </a:lnTo>
                  <a:lnTo>
                    <a:pt x="9994" y="78638"/>
                  </a:lnTo>
                  <a:lnTo>
                    <a:pt x="9271" y="79121"/>
                  </a:lnTo>
                  <a:lnTo>
                    <a:pt x="9271" y="80772"/>
                  </a:lnTo>
                  <a:lnTo>
                    <a:pt x="9144" y="80899"/>
                  </a:lnTo>
                  <a:lnTo>
                    <a:pt x="9271" y="80848"/>
                  </a:lnTo>
                  <a:lnTo>
                    <a:pt x="9271" y="81407"/>
                  </a:lnTo>
                  <a:lnTo>
                    <a:pt x="9804" y="81508"/>
                  </a:lnTo>
                  <a:lnTo>
                    <a:pt x="9652" y="81788"/>
                  </a:lnTo>
                  <a:lnTo>
                    <a:pt x="9652" y="82130"/>
                  </a:lnTo>
                  <a:lnTo>
                    <a:pt x="8636" y="83820"/>
                  </a:lnTo>
                  <a:lnTo>
                    <a:pt x="7874" y="83820"/>
                  </a:lnTo>
                  <a:lnTo>
                    <a:pt x="6858" y="86360"/>
                  </a:lnTo>
                  <a:lnTo>
                    <a:pt x="6477" y="87630"/>
                  </a:lnTo>
                  <a:lnTo>
                    <a:pt x="5829" y="90182"/>
                  </a:lnTo>
                  <a:lnTo>
                    <a:pt x="5080" y="91694"/>
                  </a:lnTo>
                  <a:lnTo>
                    <a:pt x="5080" y="95250"/>
                  </a:lnTo>
                  <a:lnTo>
                    <a:pt x="5080" y="96520"/>
                  </a:lnTo>
                  <a:lnTo>
                    <a:pt x="4699" y="96520"/>
                  </a:lnTo>
                  <a:lnTo>
                    <a:pt x="5080" y="95250"/>
                  </a:lnTo>
                  <a:lnTo>
                    <a:pt x="5080" y="91694"/>
                  </a:lnTo>
                  <a:lnTo>
                    <a:pt x="3937" y="93980"/>
                  </a:lnTo>
                  <a:lnTo>
                    <a:pt x="3937" y="95250"/>
                  </a:lnTo>
                  <a:lnTo>
                    <a:pt x="2540" y="97790"/>
                  </a:lnTo>
                  <a:lnTo>
                    <a:pt x="2540" y="101600"/>
                  </a:lnTo>
                  <a:lnTo>
                    <a:pt x="1765" y="104152"/>
                  </a:lnTo>
                  <a:lnTo>
                    <a:pt x="2527" y="104152"/>
                  </a:lnTo>
                  <a:lnTo>
                    <a:pt x="2921" y="102870"/>
                  </a:lnTo>
                  <a:lnTo>
                    <a:pt x="3556" y="101600"/>
                  </a:lnTo>
                  <a:lnTo>
                    <a:pt x="3937" y="99060"/>
                  </a:lnTo>
                  <a:lnTo>
                    <a:pt x="4318" y="97790"/>
                  </a:lnTo>
                  <a:lnTo>
                    <a:pt x="3937" y="101600"/>
                  </a:lnTo>
                  <a:lnTo>
                    <a:pt x="4318" y="102870"/>
                  </a:lnTo>
                  <a:lnTo>
                    <a:pt x="3937" y="105410"/>
                  </a:lnTo>
                  <a:lnTo>
                    <a:pt x="3937" y="106680"/>
                  </a:lnTo>
                  <a:lnTo>
                    <a:pt x="4318" y="105410"/>
                  </a:lnTo>
                  <a:lnTo>
                    <a:pt x="4699" y="105410"/>
                  </a:lnTo>
                  <a:lnTo>
                    <a:pt x="4318" y="106680"/>
                  </a:lnTo>
                  <a:lnTo>
                    <a:pt x="5080" y="105410"/>
                  </a:lnTo>
                  <a:lnTo>
                    <a:pt x="4699" y="106680"/>
                  </a:lnTo>
                  <a:lnTo>
                    <a:pt x="4699" y="109220"/>
                  </a:lnTo>
                  <a:lnTo>
                    <a:pt x="5080" y="107950"/>
                  </a:lnTo>
                  <a:lnTo>
                    <a:pt x="5080" y="109220"/>
                  </a:lnTo>
                  <a:lnTo>
                    <a:pt x="5461" y="109220"/>
                  </a:lnTo>
                  <a:lnTo>
                    <a:pt x="5080" y="110490"/>
                  </a:lnTo>
                  <a:lnTo>
                    <a:pt x="5461" y="110490"/>
                  </a:lnTo>
                  <a:lnTo>
                    <a:pt x="5842" y="110490"/>
                  </a:lnTo>
                  <a:lnTo>
                    <a:pt x="6096" y="111772"/>
                  </a:lnTo>
                  <a:lnTo>
                    <a:pt x="6096" y="114300"/>
                  </a:lnTo>
                  <a:lnTo>
                    <a:pt x="5842" y="115570"/>
                  </a:lnTo>
                  <a:lnTo>
                    <a:pt x="6096" y="116840"/>
                  </a:lnTo>
                  <a:lnTo>
                    <a:pt x="6096" y="115570"/>
                  </a:lnTo>
                  <a:lnTo>
                    <a:pt x="6477" y="116840"/>
                  </a:lnTo>
                  <a:lnTo>
                    <a:pt x="6477" y="115570"/>
                  </a:lnTo>
                  <a:lnTo>
                    <a:pt x="7239" y="115570"/>
                  </a:lnTo>
                  <a:lnTo>
                    <a:pt x="7620" y="116840"/>
                  </a:lnTo>
                  <a:lnTo>
                    <a:pt x="7874" y="118110"/>
                  </a:lnTo>
                  <a:lnTo>
                    <a:pt x="8255" y="116840"/>
                  </a:lnTo>
                  <a:lnTo>
                    <a:pt x="9779" y="120662"/>
                  </a:lnTo>
                  <a:lnTo>
                    <a:pt x="10160" y="116840"/>
                  </a:lnTo>
                  <a:lnTo>
                    <a:pt x="10414" y="115570"/>
                  </a:lnTo>
                  <a:lnTo>
                    <a:pt x="11544" y="111772"/>
                  </a:lnTo>
                  <a:lnTo>
                    <a:pt x="12319" y="111772"/>
                  </a:lnTo>
                  <a:lnTo>
                    <a:pt x="12319" y="109220"/>
                  </a:lnTo>
                  <a:lnTo>
                    <a:pt x="13716" y="109220"/>
                  </a:lnTo>
                  <a:lnTo>
                    <a:pt x="13893" y="107950"/>
                  </a:lnTo>
                  <a:lnTo>
                    <a:pt x="14097" y="106680"/>
                  </a:lnTo>
                  <a:lnTo>
                    <a:pt x="13716" y="106680"/>
                  </a:lnTo>
                  <a:lnTo>
                    <a:pt x="14097" y="105410"/>
                  </a:lnTo>
                  <a:lnTo>
                    <a:pt x="14465" y="104152"/>
                  </a:lnTo>
                  <a:lnTo>
                    <a:pt x="13716" y="102870"/>
                  </a:lnTo>
                  <a:lnTo>
                    <a:pt x="14732" y="99060"/>
                  </a:lnTo>
                  <a:lnTo>
                    <a:pt x="15113" y="100330"/>
                  </a:lnTo>
                  <a:lnTo>
                    <a:pt x="14732" y="102870"/>
                  </a:lnTo>
                  <a:lnTo>
                    <a:pt x="15875" y="102870"/>
                  </a:lnTo>
                  <a:lnTo>
                    <a:pt x="16637" y="102870"/>
                  </a:lnTo>
                  <a:lnTo>
                    <a:pt x="16827" y="101600"/>
                  </a:lnTo>
                  <a:lnTo>
                    <a:pt x="17018" y="100330"/>
                  </a:lnTo>
                  <a:lnTo>
                    <a:pt x="17653" y="101600"/>
                  </a:lnTo>
                  <a:lnTo>
                    <a:pt x="17653" y="100330"/>
                  </a:lnTo>
                  <a:lnTo>
                    <a:pt x="18415" y="100330"/>
                  </a:lnTo>
                  <a:lnTo>
                    <a:pt x="18796" y="99060"/>
                  </a:lnTo>
                  <a:lnTo>
                    <a:pt x="18796" y="97790"/>
                  </a:lnTo>
                  <a:lnTo>
                    <a:pt x="19431" y="99060"/>
                  </a:lnTo>
                  <a:lnTo>
                    <a:pt x="20193" y="96520"/>
                  </a:lnTo>
                  <a:lnTo>
                    <a:pt x="18796" y="95250"/>
                  </a:lnTo>
                  <a:lnTo>
                    <a:pt x="18948" y="94869"/>
                  </a:lnTo>
                  <a:lnTo>
                    <a:pt x="22758" y="94869"/>
                  </a:lnTo>
                  <a:lnTo>
                    <a:pt x="20574" y="100330"/>
                  </a:lnTo>
                  <a:lnTo>
                    <a:pt x="20193" y="101600"/>
                  </a:lnTo>
                  <a:lnTo>
                    <a:pt x="20193" y="102870"/>
                  </a:lnTo>
                  <a:lnTo>
                    <a:pt x="19812" y="102870"/>
                  </a:lnTo>
                  <a:lnTo>
                    <a:pt x="18796" y="106680"/>
                  </a:lnTo>
                  <a:lnTo>
                    <a:pt x="17653" y="109220"/>
                  </a:lnTo>
                  <a:lnTo>
                    <a:pt x="17272" y="113030"/>
                  </a:lnTo>
                  <a:lnTo>
                    <a:pt x="17018" y="113030"/>
                  </a:lnTo>
                  <a:lnTo>
                    <a:pt x="16256" y="116840"/>
                  </a:lnTo>
                  <a:lnTo>
                    <a:pt x="15875" y="118110"/>
                  </a:lnTo>
                  <a:lnTo>
                    <a:pt x="15875" y="121920"/>
                  </a:lnTo>
                  <a:lnTo>
                    <a:pt x="15494" y="121920"/>
                  </a:lnTo>
                  <a:lnTo>
                    <a:pt x="15113" y="121920"/>
                  </a:lnTo>
                  <a:lnTo>
                    <a:pt x="15113" y="124460"/>
                  </a:lnTo>
                  <a:lnTo>
                    <a:pt x="14732" y="124460"/>
                  </a:lnTo>
                  <a:lnTo>
                    <a:pt x="15113" y="127012"/>
                  </a:lnTo>
                  <a:lnTo>
                    <a:pt x="15875" y="130810"/>
                  </a:lnTo>
                  <a:lnTo>
                    <a:pt x="16256" y="132080"/>
                  </a:lnTo>
                  <a:lnTo>
                    <a:pt x="17018" y="132080"/>
                  </a:lnTo>
                  <a:lnTo>
                    <a:pt x="17018" y="134620"/>
                  </a:lnTo>
                  <a:lnTo>
                    <a:pt x="16256" y="134620"/>
                  </a:lnTo>
                  <a:lnTo>
                    <a:pt x="15875" y="137160"/>
                  </a:lnTo>
                  <a:lnTo>
                    <a:pt x="16637" y="138430"/>
                  </a:lnTo>
                  <a:lnTo>
                    <a:pt x="18415" y="138430"/>
                  </a:lnTo>
                  <a:lnTo>
                    <a:pt x="18415" y="139700"/>
                  </a:lnTo>
                  <a:lnTo>
                    <a:pt x="18796" y="138430"/>
                  </a:lnTo>
                  <a:lnTo>
                    <a:pt x="18110" y="136156"/>
                  </a:lnTo>
                  <a:lnTo>
                    <a:pt x="18034" y="134620"/>
                  </a:lnTo>
                  <a:lnTo>
                    <a:pt x="18796" y="134620"/>
                  </a:lnTo>
                  <a:lnTo>
                    <a:pt x="19177" y="135890"/>
                  </a:lnTo>
                  <a:lnTo>
                    <a:pt x="20193" y="135890"/>
                  </a:lnTo>
                  <a:lnTo>
                    <a:pt x="20193" y="134620"/>
                  </a:lnTo>
                  <a:lnTo>
                    <a:pt x="21336" y="134620"/>
                  </a:lnTo>
                  <a:lnTo>
                    <a:pt x="20955" y="132080"/>
                  </a:lnTo>
                  <a:lnTo>
                    <a:pt x="21717" y="130810"/>
                  </a:lnTo>
                  <a:lnTo>
                    <a:pt x="21717" y="129540"/>
                  </a:lnTo>
                  <a:lnTo>
                    <a:pt x="22352" y="128270"/>
                  </a:lnTo>
                  <a:lnTo>
                    <a:pt x="24130" y="130810"/>
                  </a:lnTo>
                  <a:lnTo>
                    <a:pt x="23749" y="130810"/>
                  </a:lnTo>
                  <a:lnTo>
                    <a:pt x="24130" y="132080"/>
                  </a:lnTo>
                  <a:lnTo>
                    <a:pt x="24892" y="132080"/>
                  </a:lnTo>
                  <a:lnTo>
                    <a:pt x="25273" y="133350"/>
                  </a:lnTo>
                  <a:lnTo>
                    <a:pt x="26035" y="133350"/>
                  </a:lnTo>
                  <a:lnTo>
                    <a:pt x="26289" y="134620"/>
                  </a:lnTo>
                  <a:lnTo>
                    <a:pt x="26670" y="135890"/>
                  </a:lnTo>
                  <a:lnTo>
                    <a:pt x="27432" y="135890"/>
                  </a:lnTo>
                  <a:lnTo>
                    <a:pt x="26670" y="132080"/>
                  </a:lnTo>
                  <a:lnTo>
                    <a:pt x="26035" y="130810"/>
                  </a:lnTo>
                  <a:lnTo>
                    <a:pt x="26670" y="130810"/>
                  </a:lnTo>
                  <a:lnTo>
                    <a:pt x="26670" y="129540"/>
                  </a:lnTo>
                  <a:lnTo>
                    <a:pt x="27051" y="128270"/>
                  </a:lnTo>
                  <a:lnTo>
                    <a:pt x="27432" y="128270"/>
                  </a:lnTo>
                  <a:lnTo>
                    <a:pt x="26670" y="125730"/>
                  </a:lnTo>
                  <a:lnTo>
                    <a:pt x="24892" y="125730"/>
                  </a:lnTo>
                  <a:lnTo>
                    <a:pt x="24511" y="124460"/>
                  </a:lnTo>
                  <a:lnTo>
                    <a:pt x="23495" y="124460"/>
                  </a:lnTo>
                  <a:lnTo>
                    <a:pt x="23736" y="120662"/>
                  </a:lnTo>
                  <a:lnTo>
                    <a:pt x="22733" y="119380"/>
                  </a:lnTo>
                  <a:lnTo>
                    <a:pt x="22352" y="116840"/>
                  </a:lnTo>
                  <a:lnTo>
                    <a:pt x="22733" y="114300"/>
                  </a:lnTo>
                  <a:lnTo>
                    <a:pt x="23114" y="113030"/>
                  </a:lnTo>
                  <a:lnTo>
                    <a:pt x="22733" y="113030"/>
                  </a:lnTo>
                  <a:lnTo>
                    <a:pt x="22733" y="111772"/>
                  </a:lnTo>
                  <a:lnTo>
                    <a:pt x="23495" y="109220"/>
                  </a:lnTo>
                  <a:lnTo>
                    <a:pt x="22733" y="109220"/>
                  </a:lnTo>
                  <a:lnTo>
                    <a:pt x="23114" y="106680"/>
                  </a:lnTo>
                  <a:lnTo>
                    <a:pt x="23114" y="105410"/>
                  </a:lnTo>
                  <a:lnTo>
                    <a:pt x="23114" y="104152"/>
                  </a:lnTo>
                  <a:lnTo>
                    <a:pt x="22733" y="104152"/>
                  </a:lnTo>
                  <a:lnTo>
                    <a:pt x="22733" y="105410"/>
                  </a:lnTo>
                  <a:lnTo>
                    <a:pt x="21971" y="105410"/>
                  </a:lnTo>
                  <a:lnTo>
                    <a:pt x="22339" y="104152"/>
                  </a:lnTo>
                  <a:lnTo>
                    <a:pt x="21971" y="102870"/>
                  </a:lnTo>
                  <a:lnTo>
                    <a:pt x="23114" y="101600"/>
                  </a:lnTo>
                  <a:lnTo>
                    <a:pt x="22898" y="100241"/>
                  </a:lnTo>
                  <a:lnTo>
                    <a:pt x="24130" y="97840"/>
                  </a:lnTo>
                  <a:lnTo>
                    <a:pt x="24130" y="100330"/>
                  </a:lnTo>
                  <a:lnTo>
                    <a:pt x="25273" y="100330"/>
                  </a:lnTo>
                  <a:lnTo>
                    <a:pt x="24892" y="101600"/>
                  </a:lnTo>
                  <a:lnTo>
                    <a:pt x="25273" y="101600"/>
                  </a:lnTo>
                  <a:lnTo>
                    <a:pt x="25654" y="100330"/>
                  </a:lnTo>
                  <a:lnTo>
                    <a:pt x="25654" y="102870"/>
                  </a:lnTo>
                  <a:lnTo>
                    <a:pt x="26289" y="101600"/>
                  </a:lnTo>
                  <a:lnTo>
                    <a:pt x="26035" y="102870"/>
                  </a:lnTo>
                  <a:lnTo>
                    <a:pt x="26670" y="104152"/>
                  </a:lnTo>
                  <a:lnTo>
                    <a:pt x="26670" y="105410"/>
                  </a:lnTo>
                  <a:lnTo>
                    <a:pt x="28448" y="107950"/>
                  </a:lnTo>
                  <a:lnTo>
                    <a:pt x="29210" y="109220"/>
                  </a:lnTo>
                  <a:lnTo>
                    <a:pt x="29908" y="109855"/>
                  </a:lnTo>
                  <a:lnTo>
                    <a:pt x="27686" y="109855"/>
                  </a:lnTo>
                  <a:lnTo>
                    <a:pt x="32004" y="115697"/>
                  </a:lnTo>
                  <a:lnTo>
                    <a:pt x="32004" y="110490"/>
                  </a:lnTo>
                  <a:lnTo>
                    <a:pt x="33147" y="110490"/>
                  </a:lnTo>
                  <a:lnTo>
                    <a:pt x="33909" y="111772"/>
                  </a:lnTo>
                  <a:lnTo>
                    <a:pt x="34671" y="110490"/>
                  </a:lnTo>
                  <a:lnTo>
                    <a:pt x="35052" y="110490"/>
                  </a:lnTo>
                  <a:lnTo>
                    <a:pt x="35687" y="109220"/>
                  </a:lnTo>
                  <a:lnTo>
                    <a:pt x="37211" y="106680"/>
                  </a:lnTo>
                  <a:lnTo>
                    <a:pt x="37846" y="105410"/>
                  </a:lnTo>
                  <a:lnTo>
                    <a:pt x="38608" y="105410"/>
                  </a:lnTo>
                  <a:lnTo>
                    <a:pt x="39370" y="102870"/>
                  </a:lnTo>
                  <a:lnTo>
                    <a:pt x="38989" y="102870"/>
                  </a:lnTo>
                  <a:lnTo>
                    <a:pt x="38989" y="101600"/>
                  </a:lnTo>
                  <a:lnTo>
                    <a:pt x="37846" y="102870"/>
                  </a:lnTo>
                  <a:lnTo>
                    <a:pt x="36449" y="105410"/>
                  </a:lnTo>
                  <a:lnTo>
                    <a:pt x="35306" y="106680"/>
                  </a:lnTo>
                  <a:lnTo>
                    <a:pt x="35052" y="106680"/>
                  </a:lnTo>
                  <a:lnTo>
                    <a:pt x="35052" y="105410"/>
                  </a:lnTo>
                  <a:lnTo>
                    <a:pt x="34671" y="105410"/>
                  </a:lnTo>
                  <a:lnTo>
                    <a:pt x="35356" y="104152"/>
                  </a:lnTo>
                  <a:lnTo>
                    <a:pt x="36068" y="102870"/>
                  </a:lnTo>
                  <a:lnTo>
                    <a:pt x="36830" y="101600"/>
                  </a:lnTo>
                  <a:lnTo>
                    <a:pt x="36449" y="101600"/>
                  </a:lnTo>
                  <a:lnTo>
                    <a:pt x="36449" y="100330"/>
                  </a:lnTo>
                  <a:lnTo>
                    <a:pt x="37211" y="100330"/>
                  </a:lnTo>
                  <a:lnTo>
                    <a:pt x="37846" y="99060"/>
                  </a:lnTo>
                  <a:lnTo>
                    <a:pt x="37846" y="97790"/>
                  </a:lnTo>
                  <a:lnTo>
                    <a:pt x="38989" y="96520"/>
                  </a:lnTo>
                  <a:lnTo>
                    <a:pt x="39357" y="95580"/>
                  </a:lnTo>
                  <a:lnTo>
                    <a:pt x="38608" y="96520"/>
                  </a:lnTo>
                  <a:lnTo>
                    <a:pt x="37465" y="97790"/>
                  </a:lnTo>
                  <a:lnTo>
                    <a:pt x="37211" y="97790"/>
                  </a:lnTo>
                  <a:lnTo>
                    <a:pt x="37846" y="96520"/>
                  </a:lnTo>
                  <a:lnTo>
                    <a:pt x="37465" y="96520"/>
                  </a:lnTo>
                  <a:lnTo>
                    <a:pt x="37782" y="95796"/>
                  </a:lnTo>
                  <a:lnTo>
                    <a:pt x="37211" y="96520"/>
                  </a:lnTo>
                  <a:lnTo>
                    <a:pt x="37846" y="95250"/>
                  </a:lnTo>
                  <a:lnTo>
                    <a:pt x="38227" y="93980"/>
                  </a:lnTo>
                  <a:lnTo>
                    <a:pt x="38379" y="94488"/>
                  </a:lnTo>
                  <a:lnTo>
                    <a:pt x="38608" y="93980"/>
                  </a:lnTo>
                  <a:lnTo>
                    <a:pt x="38989" y="93980"/>
                  </a:lnTo>
                  <a:lnTo>
                    <a:pt x="39370" y="92710"/>
                  </a:lnTo>
                  <a:lnTo>
                    <a:pt x="40767" y="92710"/>
                  </a:lnTo>
                  <a:lnTo>
                    <a:pt x="40386" y="93980"/>
                  </a:lnTo>
                  <a:lnTo>
                    <a:pt x="40386" y="95250"/>
                  </a:lnTo>
                  <a:lnTo>
                    <a:pt x="40767" y="95250"/>
                  </a:lnTo>
                  <a:lnTo>
                    <a:pt x="41148" y="93980"/>
                  </a:lnTo>
                  <a:lnTo>
                    <a:pt x="40767" y="93980"/>
                  </a:lnTo>
                  <a:lnTo>
                    <a:pt x="41148" y="92710"/>
                  </a:lnTo>
                  <a:lnTo>
                    <a:pt x="41148" y="93980"/>
                  </a:lnTo>
                  <a:lnTo>
                    <a:pt x="41529" y="92710"/>
                  </a:lnTo>
                  <a:lnTo>
                    <a:pt x="41910" y="92710"/>
                  </a:lnTo>
                  <a:lnTo>
                    <a:pt x="42164" y="93980"/>
                  </a:lnTo>
                  <a:lnTo>
                    <a:pt x="42545" y="92710"/>
                  </a:lnTo>
                  <a:lnTo>
                    <a:pt x="43307" y="92710"/>
                  </a:lnTo>
                  <a:lnTo>
                    <a:pt x="43942" y="91440"/>
                  </a:lnTo>
                  <a:lnTo>
                    <a:pt x="44691" y="90182"/>
                  </a:lnTo>
                  <a:lnTo>
                    <a:pt x="45847" y="88900"/>
                  </a:lnTo>
                  <a:lnTo>
                    <a:pt x="46482" y="88900"/>
                  </a:lnTo>
                  <a:lnTo>
                    <a:pt x="47244" y="87630"/>
                  </a:lnTo>
                  <a:lnTo>
                    <a:pt x="47625" y="88900"/>
                  </a:lnTo>
                  <a:lnTo>
                    <a:pt x="48006" y="88900"/>
                  </a:lnTo>
                  <a:lnTo>
                    <a:pt x="49784" y="87630"/>
                  </a:lnTo>
                  <a:lnTo>
                    <a:pt x="49784" y="85090"/>
                  </a:lnTo>
                  <a:lnTo>
                    <a:pt x="49784" y="83820"/>
                  </a:lnTo>
                  <a:lnTo>
                    <a:pt x="51181" y="83820"/>
                  </a:lnTo>
                  <a:lnTo>
                    <a:pt x="51562" y="82550"/>
                  </a:lnTo>
                  <a:lnTo>
                    <a:pt x="53086" y="80010"/>
                  </a:lnTo>
                  <a:lnTo>
                    <a:pt x="53340" y="80010"/>
                  </a:lnTo>
                  <a:lnTo>
                    <a:pt x="53721" y="78740"/>
                  </a:lnTo>
                  <a:lnTo>
                    <a:pt x="53340" y="78740"/>
                  </a:lnTo>
                  <a:lnTo>
                    <a:pt x="52705" y="80010"/>
                  </a:lnTo>
                  <a:lnTo>
                    <a:pt x="52324" y="80010"/>
                  </a:lnTo>
                  <a:lnTo>
                    <a:pt x="53086" y="78740"/>
                  </a:lnTo>
                  <a:lnTo>
                    <a:pt x="52705" y="78740"/>
                  </a:lnTo>
                  <a:lnTo>
                    <a:pt x="53721" y="77470"/>
                  </a:lnTo>
                  <a:lnTo>
                    <a:pt x="54102" y="77470"/>
                  </a:lnTo>
                  <a:lnTo>
                    <a:pt x="54864" y="76200"/>
                  </a:lnTo>
                  <a:lnTo>
                    <a:pt x="54864" y="77470"/>
                  </a:lnTo>
                  <a:lnTo>
                    <a:pt x="55499" y="77470"/>
                  </a:lnTo>
                  <a:lnTo>
                    <a:pt x="55245" y="78740"/>
                  </a:lnTo>
                  <a:lnTo>
                    <a:pt x="55880" y="77470"/>
                  </a:lnTo>
                  <a:lnTo>
                    <a:pt x="55880" y="78740"/>
                  </a:lnTo>
                  <a:lnTo>
                    <a:pt x="56261" y="78740"/>
                  </a:lnTo>
                  <a:lnTo>
                    <a:pt x="56261" y="77470"/>
                  </a:lnTo>
                  <a:lnTo>
                    <a:pt x="57023" y="76200"/>
                  </a:lnTo>
                  <a:lnTo>
                    <a:pt x="57023" y="77470"/>
                  </a:lnTo>
                  <a:lnTo>
                    <a:pt x="57404" y="76200"/>
                  </a:lnTo>
                  <a:lnTo>
                    <a:pt x="57404" y="74930"/>
                  </a:lnTo>
                  <a:lnTo>
                    <a:pt x="57658" y="74930"/>
                  </a:lnTo>
                  <a:lnTo>
                    <a:pt x="58801" y="73660"/>
                  </a:lnTo>
                  <a:lnTo>
                    <a:pt x="60198" y="72390"/>
                  </a:lnTo>
                  <a:lnTo>
                    <a:pt x="59563" y="73660"/>
                  </a:lnTo>
                  <a:lnTo>
                    <a:pt x="60248" y="72390"/>
                  </a:lnTo>
                  <a:lnTo>
                    <a:pt x="60960" y="71120"/>
                  </a:lnTo>
                  <a:lnTo>
                    <a:pt x="61722" y="71120"/>
                  </a:lnTo>
                  <a:lnTo>
                    <a:pt x="62738" y="69850"/>
                  </a:lnTo>
                  <a:lnTo>
                    <a:pt x="63119" y="69850"/>
                  </a:lnTo>
                  <a:lnTo>
                    <a:pt x="63500" y="68580"/>
                  </a:lnTo>
                  <a:lnTo>
                    <a:pt x="64516" y="68580"/>
                  </a:lnTo>
                  <a:lnTo>
                    <a:pt x="64135" y="67310"/>
                  </a:lnTo>
                  <a:lnTo>
                    <a:pt x="66421" y="67310"/>
                  </a:lnTo>
                  <a:lnTo>
                    <a:pt x="66421" y="66052"/>
                  </a:lnTo>
                  <a:lnTo>
                    <a:pt x="67424" y="66052"/>
                  </a:lnTo>
                  <a:lnTo>
                    <a:pt x="68186" y="64782"/>
                  </a:lnTo>
                  <a:lnTo>
                    <a:pt x="68821" y="64782"/>
                  </a:lnTo>
                  <a:lnTo>
                    <a:pt x="69583" y="63512"/>
                  </a:lnTo>
                  <a:lnTo>
                    <a:pt x="70345" y="63512"/>
                  </a:lnTo>
                  <a:lnTo>
                    <a:pt x="72136" y="62230"/>
                  </a:lnTo>
                  <a:lnTo>
                    <a:pt x="73279" y="62230"/>
                  </a:lnTo>
                  <a:lnTo>
                    <a:pt x="73533" y="60960"/>
                  </a:lnTo>
                  <a:lnTo>
                    <a:pt x="74295" y="60960"/>
                  </a:lnTo>
                  <a:lnTo>
                    <a:pt x="74295" y="59702"/>
                  </a:lnTo>
                  <a:lnTo>
                    <a:pt x="75057" y="59702"/>
                  </a:lnTo>
                  <a:lnTo>
                    <a:pt x="75438" y="60960"/>
                  </a:lnTo>
                  <a:lnTo>
                    <a:pt x="75692" y="59702"/>
                  </a:lnTo>
                  <a:lnTo>
                    <a:pt x="76073" y="59702"/>
                  </a:lnTo>
                  <a:lnTo>
                    <a:pt x="75692" y="58432"/>
                  </a:lnTo>
                  <a:lnTo>
                    <a:pt x="76822" y="58432"/>
                  </a:lnTo>
                  <a:lnTo>
                    <a:pt x="76441" y="59702"/>
                  </a:lnTo>
                  <a:lnTo>
                    <a:pt x="76822" y="59702"/>
                  </a:lnTo>
                  <a:lnTo>
                    <a:pt x="77965" y="58432"/>
                  </a:lnTo>
                  <a:lnTo>
                    <a:pt x="78219" y="58432"/>
                  </a:lnTo>
                  <a:lnTo>
                    <a:pt x="78994" y="57150"/>
                  </a:lnTo>
                  <a:lnTo>
                    <a:pt x="80391" y="57150"/>
                  </a:lnTo>
                  <a:lnTo>
                    <a:pt x="80772" y="55880"/>
                  </a:lnTo>
                  <a:lnTo>
                    <a:pt x="81534" y="55880"/>
                  </a:lnTo>
                  <a:lnTo>
                    <a:pt x="81534" y="57150"/>
                  </a:lnTo>
                  <a:lnTo>
                    <a:pt x="82296" y="55880"/>
                  </a:lnTo>
                  <a:lnTo>
                    <a:pt x="83693" y="55880"/>
                  </a:lnTo>
                  <a:lnTo>
                    <a:pt x="85471" y="54610"/>
                  </a:lnTo>
                  <a:lnTo>
                    <a:pt x="85090" y="54610"/>
                  </a:lnTo>
                  <a:lnTo>
                    <a:pt x="86614" y="53340"/>
                  </a:lnTo>
                  <a:lnTo>
                    <a:pt x="86614" y="52070"/>
                  </a:lnTo>
                  <a:lnTo>
                    <a:pt x="86995" y="52070"/>
                  </a:lnTo>
                  <a:lnTo>
                    <a:pt x="87249" y="50800"/>
                  </a:lnTo>
                  <a:lnTo>
                    <a:pt x="85471" y="50800"/>
                  </a:lnTo>
                  <a:lnTo>
                    <a:pt x="85471" y="49530"/>
                  </a:lnTo>
                  <a:lnTo>
                    <a:pt x="86995" y="49530"/>
                  </a:lnTo>
                  <a:lnTo>
                    <a:pt x="87630" y="48260"/>
                  </a:lnTo>
                  <a:lnTo>
                    <a:pt x="90170" y="48260"/>
                  </a:lnTo>
                  <a:lnTo>
                    <a:pt x="90551" y="46990"/>
                  </a:lnTo>
                  <a:lnTo>
                    <a:pt x="91313" y="46990"/>
                  </a:lnTo>
                  <a:lnTo>
                    <a:pt x="91948" y="45720"/>
                  </a:lnTo>
                  <a:lnTo>
                    <a:pt x="92329" y="45720"/>
                  </a:lnTo>
                  <a:lnTo>
                    <a:pt x="92329" y="46990"/>
                  </a:lnTo>
                  <a:lnTo>
                    <a:pt x="93472" y="45720"/>
                  </a:lnTo>
                  <a:lnTo>
                    <a:pt x="97409" y="45720"/>
                  </a:lnTo>
                  <a:lnTo>
                    <a:pt x="97409" y="44450"/>
                  </a:lnTo>
                  <a:lnTo>
                    <a:pt x="98171" y="44450"/>
                  </a:lnTo>
                  <a:lnTo>
                    <a:pt x="97790" y="45720"/>
                  </a:lnTo>
                  <a:lnTo>
                    <a:pt x="98412" y="45720"/>
                  </a:lnTo>
                  <a:lnTo>
                    <a:pt x="99568" y="44450"/>
                  </a:lnTo>
                  <a:lnTo>
                    <a:pt x="100330" y="44450"/>
                  </a:lnTo>
                  <a:lnTo>
                    <a:pt x="101346" y="43180"/>
                  </a:lnTo>
                  <a:lnTo>
                    <a:pt x="106413" y="43180"/>
                  </a:lnTo>
                  <a:lnTo>
                    <a:pt x="107442" y="43180"/>
                  </a:lnTo>
                  <a:lnTo>
                    <a:pt x="106807" y="44450"/>
                  </a:lnTo>
                  <a:lnTo>
                    <a:pt x="106413" y="43180"/>
                  </a:lnTo>
                  <a:lnTo>
                    <a:pt x="106045" y="44450"/>
                  </a:lnTo>
                  <a:lnTo>
                    <a:pt x="102489" y="44450"/>
                  </a:lnTo>
                  <a:lnTo>
                    <a:pt x="102489" y="45720"/>
                  </a:lnTo>
                  <a:lnTo>
                    <a:pt x="104902" y="45720"/>
                  </a:lnTo>
                  <a:lnTo>
                    <a:pt x="107442" y="45720"/>
                  </a:lnTo>
                  <a:lnTo>
                    <a:pt x="106045" y="46990"/>
                  </a:lnTo>
                  <a:lnTo>
                    <a:pt x="107442" y="46990"/>
                  </a:lnTo>
                  <a:lnTo>
                    <a:pt x="108204" y="45720"/>
                  </a:lnTo>
                  <a:lnTo>
                    <a:pt x="107823" y="45720"/>
                  </a:lnTo>
                  <a:lnTo>
                    <a:pt x="108585" y="44450"/>
                  </a:lnTo>
                  <a:lnTo>
                    <a:pt x="108585" y="43180"/>
                  </a:lnTo>
                  <a:lnTo>
                    <a:pt x="108839" y="43611"/>
                  </a:lnTo>
                  <a:lnTo>
                    <a:pt x="108966" y="43180"/>
                  </a:lnTo>
                  <a:lnTo>
                    <a:pt x="109347" y="44450"/>
                  </a:lnTo>
                  <a:lnTo>
                    <a:pt x="109588" y="45720"/>
                  </a:lnTo>
                  <a:lnTo>
                    <a:pt x="109982" y="44450"/>
                  </a:lnTo>
                  <a:lnTo>
                    <a:pt x="121158" y="44450"/>
                  </a:lnTo>
                  <a:lnTo>
                    <a:pt x="120142" y="43180"/>
                  </a:lnTo>
                  <a:lnTo>
                    <a:pt x="121158" y="43180"/>
                  </a:lnTo>
                  <a:lnTo>
                    <a:pt x="121539" y="43815"/>
                  </a:lnTo>
                  <a:lnTo>
                    <a:pt x="121666" y="43611"/>
                  </a:lnTo>
                  <a:lnTo>
                    <a:pt x="121666" y="44030"/>
                  </a:lnTo>
                  <a:lnTo>
                    <a:pt x="122682" y="43180"/>
                  </a:lnTo>
                  <a:lnTo>
                    <a:pt x="123050" y="43180"/>
                  </a:lnTo>
                  <a:lnTo>
                    <a:pt x="123317" y="44450"/>
                  </a:lnTo>
                  <a:lnTo>
                    <a:pt x="124079" y="43180"/>
                  </a:lnTo>
                  <a:lnTo>
                    <a:pt x="124841" y="44450"/>
                  </a:lnTo>
                  <a:lnTo>
                    <a:pt x="125095" y="44450"/>
                  </a:lnTo>
                  <a:lnTo>
                    <a:pt x="124460" y="43180"/>
                  </a:lnTo>
                  <a:lnTo>
                    <a:pt x="128397" y="43180"/>
                  </a:lnTo>
                  <a:lnTo>
                    <a:pt x="129540" y="44450"/>
                  </a:lnTo>
                  <a:lnTo>
                    <a:pt x="130162" y="44450"/>
                  </a:lnTo>
                  <a:lnTo>
                    <a:pt x="129159" y="43180"/>
                  </a:lnTo>
                  <a:lnTo>
                    <a:pt x="129794" y="43180"/>
                  </a:lnTo>
                  <a:lnTo>
                    <a:pt x="131686" y="44450"/>
                  </a:lnTo>
                  <a:lnTo>
                    <a:pt x="132080" y="44450"/>
                  </a:lnTo>
                  <a:lnTo>
                    <a:pt x="133362" y="45377"/>
                  </a:lnTo>
                  <a:lnTo>
                    <a:pt x="133096" y="44450"/>
                  </a:lnTo>
                  <a:lnTo>
                    <a:pt x="135255" y="44450"/>
                  </a:lnTo>
                  <a:lnTo>
                    <a:pt x="136652" y="45720"/>
                  </a:lnTo>
                  <a:lnTo>
                    <a:pt x="138163" y="45720"/>
                  </a:lnTo>
                  <a:lnTo>
                    <a:pt x="140970" y="46990"/>
                  </a:lnTo>
                  <a:lnTo>
                    <a:pt x="141820" y="47942"/>
                  </a:lnTo>
                  <a:lnTo>
                    <a:pt x="142100" y="46990"/>
                  </a:lnTo>
                  <a:lnTo>
                    <a:pt x="142862" y="48260"/>
                  </a:lnTo>
                  <a:lnTo>
                    <a:pt x="145669" y="48260"/>
                  </a:lnTo>
                  <a:lnTo>
                    <a:pt x="146037" y="49530"/>
                  </a:lnTo>
                  <a:lnTo>
                    <a:pt x="146799" y="49530"/>
                  </a:lnTo>
                  <a:lnTo>
                    <a:pt x="147193" y="49530"/>
                  </a:lnTo>
                  <a:lnTo>
                    <a:pt x="146799" y="48260"/>
                  </a:lnTo>
                  <a:lnTo>
                    <a:pt x="151130" y="52070"/>
                  </a:lnTo>
                  <a:lnTo>
                    <a:pt x="152273" y="53340"/>
                  </a:lnTo>
                  <a:lnTo>
                    <a:pt x="152908" y="53340"/>
                  </a:lnTo>
                  <a:lnTo>
                    <a:pt x="153670" y="54610"/>
                  </a:lnTo>
                  <a:lnTo>
                    <a:pt x="154673" y="54610"/>
                  </a:lnTo>
                  <a:lnTo>
                    <a:pt x="155448" y="55880"/>
                  </a:lnTo>
                  <a:lnTo>
                    <a:pt x="156210" y="55880"/>
                  </a:lnTo>
                  <a:lnTo>
                    <a:pt x="156591" y="57150"/>
                  </a:lnTo>
                  <a:lnTo>
                    <a:pt x="157607" y="58432"/>
                  </a:lnTo>
                  <a:lnTo>
                    <a:pt x="159385" y="58432"/>
                  </a:lnTo>
                  <a:lnTo>
                    <a:pt x="159423" y="59842"/>
                  </a:lnTo>
                  <a:lnTo>
                    <a:pt x="159766" y="60960"/>
                  </a:lnTo>
                  <a:lnTo>
                    <a:pt x="160147" y="60960"/>
                  </a:lnTo>
                  <a:lnTo>
                    <a:pt x="159766" y="59702"/>
                  </a:lnTo>
                  <a:lnTo>
                    <a:pt x="160147" y="59702"/>
                  </a:lnTo>
                  <a:lnTo>
                    <a:pt x="160909" y="60960"/>
                  </a:lnTo>
                  <a:lnTo>
                    <a:pt x="161290" y="62230"/>
                  </a:lnTo>
                  <a:lnTo>
                    <a:pt x="161544" y="62230"/>
                  </a:lnTo>
                  <a:lnTo>
                    <a:pt x="161290" y="60960"/>
                  </a:lnTo>
                  <a:lnTo>
                    <a:pt x="161544" y="60960"/>
                  </a:lnTo>
                  <a:lnTo>
                    <a:pt x="161544" y="62230"/>
                  </a:lnTo>
                  <a:lnTo>
                    <a:pt x="161912" y="62230"/>
                  </a:lnTo>
                  <a:lnTo>
                    <a:pt x="161912" y="63512"/>
                  </a:lnTo>
                  <a:lnTo>
                    <a:pt x="162674" y="63512"/>
                  </a:lnTo>
                  <a:lnTo>
                    <a:pt x="162674" y="64782"/>
                  </a:lnTo>
                  <a:lnTo>
                    <a:pt x="163703" y="64782"/>
                  </a:lnTo>
                  <a:lnTo>
                    <a:pt x="164084" y="66052"/>
                  </a:lnTo>
                  <a:lnTo>
                    <a:pt x="164465" y="66052"/>
                  </a:lnTo>
                  <a:lnTo>
                    <a:pt x="165227" y="68580"/>
                  </a:lnTo>
                  <a:lnTo>
                    <a:pt x="166243" y="68580"/>
                  </a:lnTo>
                  <a:lnTo>
                    <a:pt x="167373" y="71120"/>
                  </a:lnTo>
                  <a:lnTo>
                    <a:pt x="167767" y="71120"/>
                  </a:lnTo>
                  <a:lnTo>
                    <a:pt x="167373" y="69850"/>
                  </a:lnTo>
                  <a:lnTo>
                    <a:pt x="168148" y="71120"/>
                  </a:lnTo>
                  <a:lnTo>
                    <a:pt x="167767" y="71120"/>
                  </a:lnTo>
                  <a:lnTo>
                    <a:pt x="168148" y="72390"/>
                  </a:lnTo>
                  <a:lnTo>
                    <a:pt x="168402" y="72390"/>
                  </a:lnTo>
                  <a:lnTo>
                    <a:pt x="168402" y="73660"/>
                  </a:lnTo>
                  <a:lnTo>
                    <a:pt x="169164" y="73660"/>
                  </a:lnTo>
                  <a:lnTo>
                    <a:pt x="169545" y="73660"/>
                  </a:lnTo>
                  <a:lnTo>
                    <a:pt x="169164" y="74930"/>
                  </a:lnTo>
                  <a:lnTo>
                    <a:pt x="169545" y="76200"/>
                  </a:lnTo>
                  <a:lnTo>
                    <a:pt x="169913" y="76200"/>
                  </a:lnTo>
                  <a:lnTo>
                    <a:pt x="170180" y="77470"/>
                  </a:lnTo>
                  <a:lnTo>
                    <a:pt x="169913" y="77470"/>
                  </a:lnTo>
                  <a:lnTo>
                    <a:pt x="169164" y="74930"/>
                  </a:lnTo>
                  <a:lnTo>
                    <a:pt x="168783" y="74930"/>
                  </a:lnTo>
                  <a:lnTo>
                    <a:pt x="168783" y="76200"/>
                  </a:lnTo>
                  <a:lnTo>
                    <a:pt x="169164" y="77470"/>
                  </a:lnTo>
                  <a:lnTo>
                    <a:pt x="169545" y="77470"/>
                  </a:lnTo>
                  <a:lnTo>
                    <a:pt x="169545" y="78740"/>
                  </a:lnTo>
                  <a:lnTo>
                    <a:pt x="169913" y="78740"/>
                  </a:lnTo>
                  <a:lnTo>
                    <a:pt x="170548" y="80010"/>
                  </a:lnTo>
                  <a:lnTo>
                    <a:pt x="170942" y="80010"/>
                  </a:lnTo>
                  <a:lnTo>
                    <a:pt x="170548" y="81280"/>
                  </a:lnTo>
                  <a:lnTo>
                    <a:pt x="170548" y="80010"/>
                  </a:lnTo>
                  <a:lnTo>
                    <a:pt x="169913" y="80010"/>
                  </a:lnTo>
                  <a:lnTo>
                    <a:pt x="170180" y="81280"/>
                  </a:lnTo>
                  <a:lnTo>
                    <a:pt x="170942" y="82550"/>
                  </a:lnTo>
                  <a:lnTo>
                    <a:pt x="170942" y="86360"/>
                  </a:lnTo>
                  <a:lnTo>
                    <a:pt x="171704" y="87630"/>
                  </a:lnTo>
                  <a:lnTo>
                    <a:pt x="171323" y="88900"/>
                  </a:lnTo>
                  <a:lnTo>
                    <a:pt x="171894" y="89852"/>
                  </a:lnTo>
                  <a:lnTo>
                    <a:pt x="172466" y="88900"/>
                  </a:lnTo>
                  <a:lnTo>
                    <a:pt x="172085" y="88900"/>
                  </a:lnTo>
                  <a:lnTo>
                    <a:pt x="172466" y="87630"/>
                  </a:lnTo>
                  <a:lnTo>
                    <a:pt x="172847" y="87630"/>
                  </a:lnTo>
                  <a:lnTo>
                    <a:pt x="172453" y="86360"/>
                  </a:lnTo>
                  <a:lnTo>
                    <a:pt x="172085" y="85090"/>
                  </a:lnTo>
                  <a:lnTo>
                    <a:pt x="172085" y="86360"/>
                  </a:lnTo>
                  <a:lnTo>
                    <a:pt x="171704" y="86360"/>
                  </a:lnTo>
                  <a:lnTo>
                    <a:pt x="171323" y="85090"/>
                  </a:lnTo>
                  <a:lnTo>
                    <a:pt x="171704" y="85090"/>
                  </a:lnTo>
                  <a:lnTo>
                    <a:pt x="172085" y="86360"/>
                  </a:lnTo>
                  <a:lnTo>
                    <a:pt x="172085" y="85090"/>
                  </a:lnTo>
                  <a:lnTo>
                    <a:pt x="171437" y="82981"/>
                  </a:lnTo>
                  <a:lnTo>
                    <a:pt x="171323" y="81280"/>
                  </a:lnTo>
                  <a:lnTo>
                    <a:pt x="172085" y="81280"/>
                  </a:lnTo>
                  <a:lnTo>
                    <a:pt x="172085" y="83820"/>
                  </a:lnTo>
                  <a:lnTo>
                    <a:pt x="172847" y="86360"/>
                  </a:lnTo>
                  <a:lnTo>
                    <a:pt x="173482" y="86360"/>
                  </a:lnTo>
                  <a:lnTo>
                    <a:pt x="173482" y="88900"/>
                  </a:lnTo>
                  <a:lnTo>
                    <a:pt x="173088" y="88900"/>
                  </a:lnTo>
                  <a:lnTo>
                    <a:pt x="173380" y="89852"/>
                  </a:lnTo>
                  <a:lnTo>
                    <a:pt x="173482" y="91440"/>
                  </a:lnTo>
                  <a:lnTo>
                    <a:pt x="174244" y="93980"/>
                  </a:lnTo>
                  <a:lnTo>
                    <a:pt x="173850" y="93980"/>
                  </a:lnTo>
                  <a:lnTo>
                    <a:pt x="173850" y="95250"/>
                  </a:lnTo>
                  <a:lnTo>
                    <a:pt x="174244" y="95250"/>
                  </a:lnTo>
                  <a:lnTo>
                    <a:pt x="174244" y="96520"/>
                  </a:lnTo>
                  <a:lnTo>
                    <a:pt x="173850" y="97790"/>
                  </a:lnTo>
                  <a:lnTo>
                    <a:pt x="174244" y="97790"/>
                  </a:lnTo>
                  <a:lnTo>
                    <a:pt x="174244" y="99060"/>
                  </a:lnTo>
                  <a:lnTo>
                    <a:pt x="174625" y="100330"/>
                  </a:lnTo>
                  <a:lnTo>
                    <a:pt x="174244" y="101600"/>
                  </a:lnTo>
                  <a:lnTo>
                    <a:pt x="174244" y="102870"/>
                  </a:lnTo>
                  <a:lnTo>
                    <a:pt x="173850" y="104152"/>
                  </a:lnTo>
                  <a:lnTo>
                    <a:pt x="174625" y="104152"/>
                  </a:lnTo>
                  <a:lnTo>
                    <a:pt x="174536" y="105664"/>
                  </a:lnTo>
                  <a:lnTo>
                    <a:pt x="187960" y="105664"/>
                  </a:lnTo>
                  <a:lnTo>
                    <a:pt x="187960" y="105410"/>
                  </a:lnTo>
                  <a:lnTo>
                    <a:pt x="188595" y="102870"/>
                  </a:lnTo>
                  <a:lnTo>
                    <a:pt x="188341" y="100330"/>
                  </a:lnTo>
                  <a:lnTo>
                    <a:pt x="188595" y="99060"/>
                  </a:lnTo>
                  <a:lnTo>
                    <a:pt x="188341" y="99060"/>
                  </a:lnTo>
                  <a:lnTo>
                    <a:pt x="188341" y="96520"/>
                  </a:lnTo>
                  <a:lnTo>
                    <a:pt x="188595" y="96520"/>
                  </a:lnTo>
                  <a:lnTo>
                    <a:pt x="188976" y="96520"/>
                  </a:lnTo>
                  <a:lnTo>
                    <a:pt x="188595" y="95250"/>
                  </a:lnTo>
                  <a:lnTo>
                    <a:pt x="188976" y="93980"/>
                  </a:lnTo>
                  <a:lnTo>
                    <a:pt x="188595" y="92710"/>
                  </a:lnTo>
                  <a:lnTo>
                    <a:pt x="188595" y="93980"/>
                  </a:lnTo>
                  <a:lnTo>
                    <a:pt x="188341" y="92710"/>
                  </a:lnTo>
                  <a:lnTo>
                    <a:pt x="187960" y="92710"/>
                  </a:lnTo>
                  <a:lnTo>
                    <a:pt x="188214" y="91020"/>
                  </a:lnTo>
                  <a:lnTo>
                    <a:pt x="187960" y="90182"/>
                  </a:lnTo>
                  <a:lnTo>
                    <a:pt x="187960" y="88900"/>
                  </a:lnTo>
                  <a:lnTo>
                    <a:pt x="187198" y="86360"/>
                  </a:lnTo>
                  <a:lnTo>
                    <a:pt x="187579" y="85090"/>
                  </a:lnTo>
                  <a:lnTo>
                    <a:pt x="187198" y="83820"/>
                  </a:lnTo>
                  <a:lnTo>
                    <a:pt x="187198" y="82550"/>
                  </a:lnTo>
                  <a:lnTo>
                    <a:pt x="187452" y="82981"/>
                  </a:lnTo>
                  <a:lnTo>
                    <a:pt x="187579" y="82550"/>
                  </a:lnTo>
                  <a:lnTo>
                    <a:pt x="187198" y="81280"/>
                  </a:lnTo>
                  <a:lnTo>
                    <a:pt x="186817" y="81280"/>
                  </a:lnTo>
                  <a:lnTo>
                    <a:pt x="186817" y="80010"/>
                  </a:lnTo>
                  <a:lnTo>
                    <a:pt x="186055" y="78740"/>
                  </a:lnTo>
                  <a:lnTo>
                    <a:pt x="186436" y="77470"/>
                  </a:lnTo>
                  <a:lnTo>
                    <a:pt x="186436" y="76200"/>
                  </a:lnTo>
                  <a:lnTo>
                    <a:pt x="186055" y="76200"/>
                  </a:lnTo>
                  <a:lnTo>
                    <a:pt x="185801" y="74930"/>
                  </a:lnTo>
                  <a:lnTo>
                    <a:pt x="185420" y="73660"/>
                  </a:lnTo>
                  <a:lnTo>
                    <a:pt x="184658" y="72390"/>
                  </a:lnTo>
                  <a:lnTo>
                    <a:pt x="184658" y="71120"/>
                  </a:lnTo>
                  <a:lnTo>
                    <a:pt x="184277" y="71120"/>
                  </a:lnTo>
                  <a:lnTo>
                    <a:pt x="184277" y="69850"/>
                  </a:lnTo>
                  <a:lnTo>
                    <a:pt x="183642" y="68580"/>
                  </a:lnTo>
                  <a:lnTo>
                    <a:pt x="182118" y="64782"/>
                  </a:lnTo>
                  <a:lnTo>
                    <a:pt x="181737" y="64782"/>
                  </a:lnTo>
                  <a:lnTo>
                    <a:pt x="181737" y="63512"/>
                  </a:lnTo>
                  <a:lnTo>
                    <a:pt x="181483" y="64782"/>
                  </a:lnTo>
                  <a:lnTo>
                    <a:pt x="181483" y="63512"/>
                  </a:lnTo>
                  <a:lnTo>
                    <a:pt x="180721" y="60960"/>
                  </a:lnTo>
                  <a:lnTo>
                    <a:pt x="179959" y="60960"/>
                  </a:lnTo>
                  <a:lnTo>
                    <a:pt x="179578" y="59702"/>
                  </a:lnTo>
                  <a:lnTo>
                    <a:pt x="179324" y="59702"/>
                  </a:lnTo>
                  <a:lnTo>
                    <a:pt x="178562" y="58432"/>
                  </a:lnTo>
                  <a:lnTo>
                    <a:pt x="178181" y="57150"/>
                  </a:lnTo>
                  <a:lnTo>
                    <a:pt x="176784" y="55880"/>
                  </a:lnTo>
                  <a:lnTo>
                    <a:pt x="178181" y="55880"/>
                  </a:lnTo>
                  <a:lnTo>
                    <a:pt x="176022" y="53340"/>
                  </a:lnTo>
                  <a:lnTo>
                    <a:pt x="174879" y="52070"/>
                  </a:lnTo>
                  <a:lnTo>
                    <a:pt x="173482" y="49530"/>
                  </a:lnTo>
                  <a:lnTo>
                    <a:pt x="174244" y="50800"/>
                  </a:lnTo>
                  <a:lnTo>
                    <a:pt x="175260" y="50800"/>
                  </a:lnTo>
                  <a:lnTo>
                    <a:pt x="174739" y="50165"/>
                  </a:lnTo>
                  <a:lnTo>
                    <a:pt x="173850" y="49530"/>
                  </a:lnTo>
                  <a:lnTo>
                    <a:pt x="173939" y="49263"/>
                  </a:lnTo>
                  <a:lnTo>
                    <a:pt x="173088" y="48488"/>
                  </a:lnTo>
                  <a:lnTo>
                    <a:pt x="173088" y="83820"/>
                  </a:lnTo>
                  <a:lnTo>
                    <a:pt x="173088" y="85090"/>
                  </a:lnTo>
                  <a:lnTo>
                    <a:pt x="172847" y="85090"/>
                  </a:lnTo>
                  <a:lnTo>
                    <a:pt x="172847" y="83820"/>
                  </a:lnTo>
                  <a:lnTo>
                    <a:pt x="173088" y="83820"/>
                  </a:lnTo>
                  <a:lnTo>
                    <a:pt x="173088" y="48488"/>
                  </a:lnTo>
                  <a:lnTo>
                    <a:pt x="172847" y="48260"/>
                  </a:lnTo>
                  <a:lnTo>
                    <a:pt x="172085" y="48260"/>
                  </a:lnTo>
                  <a:lnTo>
                    <a:pt x="171323" y="46990"/>
                  </a:lnTo>
                  <a:lnTo>
                    <a:pt x="171323" y="45720"/>
                  </a:lnTo>
                  <a:lnTo>
                    <a:pt x="170942" y="45720"/>
                  </a:lnTo>
                  <a:lnTo>
                    <a:pt x="168783" y="43180"/>
                  </a:lnTo>
                  <a:lnTo>
                    <a:pt x="171704" y="45720"/>
                  </a:lnTo>
                  <a:lnTo>
                    <a:pt x="171323" y="45720"/>
                  </a:lnTo>
                  <a:lnTo>
                    <a:pt x="172085" y="46990"/>
                  </a:lnTo>
                  <a:lnTo>
                    <a:pt x="173088" y="48260"/>
                  </a:lnTo>
                  <a:lnTo>
                    <a:pt x="174244" y="48260"/>
                  </a:lnTo>
                  <a:lnTo>
                    <a:pt x="173939" y="49263"/>
                  </a:lnTo>
                  <a:lnTo>
                    <a:pt x="174244" y="49530"/>
                  </a:lnTo>
                  <a:lnTo>
                    <a:pt x="174739" y="50165"/>
                  </a:lnTo>
                  <a:lnTo>
                    <a:pt x="175044" y="50380"/>
                  </a:lnTo>
                  <a:lnTo>
                    <a:pt x="174625" y="49530"/>
                  </a:lnTo>
                  <a:lnTo>
                    <a:pt x="177165" y="50800"/>
                  </a:lnTo>
                  <a:lnTo>
                    <a:pt x="179324" y="54610"/>
                  </a:lnTo>
                  <a:lnTo>
                    <a:pt x="179324" y="53340"/>
                  </a:lnTo>
                  <a:lnTo>
                    <a:pt x="180340" y="55880"/>
                  </a:lnTo>
                  <a:lnTo>
                    <a:pt x="180721" y="55880"/>
                  </a:lnTo>
                  <a:lnTo>
                    <a:pt x="180975" y="57581"/>
                  </a:lnTo>
                  <a:lnTo>
                    <a:pt x="181483" y="58432"/>
                  </a:lnTo>
                  <a:lnTo>
                    <a:pt x="181102" y="58432"/>
                  </a:lnTo>
                  <a:lnTo>
                    <a:pt x="180975" y="57581"/>
                  </a:lnTo>
                  <a:lnTo>
                    <a:pt x="179959" y="55880"/>
                  </a:lnTo>
                  <a:lnTo>
                    <a:pt x="180340" y="57150"/>
                  </a:lnTo>
                  <a:lnTo>
                    <a:pt x="180340" y="58432"/>
                  </a:lnTo>
                  <a:lnTo>
                    <a:pt x="180721" y="58432"/>
                  </a:lnTo>
                  <a:lnTo>
                    <a:pt x="181483" y="59702"/>
                  </a:lnTo>
                  <a:lnTo>
                    <a:pt x="182880" y="60960"/>
                  </a:lnTo>
                  <a:lnTo>
                    <a:pt x="184658" y="64782"/>
                  </a:lnTo>
                  <a:lnTo>
                    <a:pt x="184277" y="66052"/>
                  </a:lnTo>
                  <a:lnTo>
                    <a:pt x="184658" y="67310"/>
                  </a:lnTo>
                  <a:lnTo>
                    <a:pt x="186055" y="68580"/>
                  </a:lnTo>
                  <a:lnTo>
                    <a:pt x="186055" y="69850"/>
                  </a:lnTo>
                  <a:lnTo>
                    <a:pt x="186817" y="71120"/>
                  </a:lnTo>
                  <a:lnTo>
                    <a:pt x="186817" y="74930"/>
                  </a:lnTo>
                  <a:lnTo>
                    <a:pt x="187960" y="76200"/>
                  </a:lnTo>
                  <a:lnTo>
                    <a:pt x="187579" y="76200"/>
                  </a:lnTo>
                  <a:lnTo>
                    <a:pt x="188341" y="77470"/>
                  </a:lnTo>
                  <a:lnTo>
                    <a:pt x="188341" y="80010"/>
                  </a:lnTo>
                  <a:lnTo>
                    <a:pt x="188976" y="82550"/>
                  </a:lnTo>
                  <a:lnTo>
                    <a:pt x="188976" y="83820"/>
                  </a:lnTo>
                  <a:lnTo>
                    <a:pt x="188595" y="82550"/>
                  </a:lnTo>
                  <a:lnTo>
                    <a:pt x="188595" y="83820"/>
                  </a:lnTo>
                  <a:lnTo>
                    <a:pt x="188341" y="83820"/>
                  </a:lnTo>
                  <a:lnTo>
                    <a:pt x="187960" y="83820"/>
                  </a:lnTo>
                  <a:lnTo>
                    <a:pt x="187960" y="85090"/>
                  </a:lnTo>
                  <a:lnTo>
                    <a:pt x="187960" y="86360"/>
                  </a:lnTo>
                  <a:lnTo>
                    <a:pt x="188341" y="87630"/>
                  </a:lnTo>
                  <a:lnTo>
                    <a:pt x="188595" y="87630"/>
                  </a:lnTo>
                  <a:lnTo>
                    <a:pt x="188595" y="86360"/>
                  </a:lnTo>
                  <a:lnTo>
                    <a:pt x="188595" y="85090"/>
                  </a:lnTo>
                  <a:lnTo>
                    <a:pt x="188976" y="85090"/>
                  </a:lnTo>
                  <a:lnTo>
                    <a:pt x="188976" y="86360"/>
                  </a:lnTo>
                  <a:lnTo>
                    <a:pt x="189357" y="87630"/>
                  </a:lnTo>
                  <a:lnTo>
                    <a:pt x="189357" y="88900"/>
                  </a:lnTo>
                  <a:lnTo>
                    <a:pt x="189738" y="88900"/>
                  </a:lnTo>
                  <a:lnTo>
                    <a:pt x="189738" y="92710"/>
                  </a:lnTo>
                  <a:lnTo>
                    <a:pt x="189471" y="94488"/>
                  </a:lnTo>
                  <a:lnTo>
                    <a:pt x="189357" y="102870"/>
                  </a:lnTo>
                  <a:lnTo>
                    <a:pt x="188963" y="104152"/>
                  </a:lnTo>
                  <a:lnTo>
                    <a:pt x="188595" y="104152"/>
                  </a:lnTo>
                  <a:lnTo>
                    <a:pt x="188595" y="105410"/>
                  </a:lnTo>
                  <a:lnTo>
                    <a:pt x="188341" y="106680"/>
                  </a:lnTo>
                  <a:lnTo>
                    <a:pt x="188341" y="107950"/>
                  </a:lnTo>
                  <a:lnTo>
                    <a:pt x="187579" y="113030"/>
                  </a:lnTo>
                  <a:lnTo>
                    <a:pt x="186436" y="114300"/>
                  </a:lnTo>
                  <a:lnTo>
                    <a:pt x="186436" y="115570"/>
                  </a:lnTo>
                  <a:lnTo>
                    <a:pt x="186436" y="116840"/>
                  </a:lnTo>
                  <a:lnTo>
                    <a:pt x="186055" y="118110"/>
                  </a:lnTo>
                  <a:lnTo>
                    <a:pt x="185801" y="119380"/>
                  </a:lnTo>
                  <a:lnTo>
                    <a:pt x="185420" y="119380"/>
                  </a:lnTo>
                  <a:lnTo>
                    <a:pt x="184645" y="120662"/>
                  </a:lnTo>
                  <a:lnTo>
                    <a:pt x="185801" y="116840"/>
                  </a:lnTo>
                  <a:lnTo>
                    <a:pt x="186055" y="115570"/>
                  </a:lnTo>
                  <a:lnTo>
                    <a:pt x="186436" y="115570"/>
                  </a:lnTo>
                  <a:lnTo>
                    <a:pt x="186436" y="114300"/>
                  </a:lnTo>
                  <a:lnTo>
                    <a:pt x="187198" y="113030"/>
                  </a:lnTo>
                  <a:lnTo>
                    <a:pt x="187198" y="110490"/>
                  </a:lnTo>
                  <a:lnTo>
                    <a:pt x="187960" y="107950"/>
                  </a:lnTo>
                  <a:lnTo>
                    <a:pt x="187960" y="106680"/>
                  </a:lnTo>
                  <a:lnTo>
                    <a:pt x="174244" y="106680"/>
                  </a:lnTo>
                  <a:lnTo>
                    <a:pt x="173482" y="106680"/>
                  </a:lnTo>
                  <a:lnTo>
                    <a:pt x="174244" y="107950"/>
                  </a:lnTo>
                  <a:lnTo>
                    <a:pt x="173088" y="110490"/>
                  </a:lnTo>
                  <a:lnTo>
                    <a:pt x="173850" y="110490"/>
                  </a:lnTo>
                  <a:lnTo>
                    <a:pt x="172847" y="113030"/>
                  </a:lnTo>
                  <a:lnTo>
                    <a:pt x="173088" y="113030"/>
                  </a:lnTo>
                  <a:lnTo>
                    <a:pt x="173088" y="114300"/>
                  </a:lnTo>
                  <a:lnTo>
                    <a:pt x="172847" y="114300"/>
                  </a:lnTo>
                  <a:lnTo>
                    <a:pt x="172466" y="115570"/>
                  </a:lnTo>
                  <a:lnTo>
                    <a:pt x="172466" y="114300"/>
                  </a:lnTo>
                  <a:lnTo>
                    <a:pt x="171704" y="115570"/>
                  </a:lnTo>
                  <a:lnTo>
                    <a:pt x="172085" y="115570"/>
                  </a:lnTo>
                  <a:lnTo>
                    <a:pt x="170942" y="118110"/>
                  </a:lnTo>
                  <a:lnTo>
                    <a:pt x="170548" y="120662"/>
                  </a:lnTo>
                  <a:lnTo>
                    <a:pt x="170180" y="121920"/>
                  </a:lnTo>
                  <a:lnTo>
                    <a:pt x="169913" y="123190"/>
                  </a:lnTo>
                  <a:lnTo>
                    <a:pt x="168452" y="125641"/>
                  </a:lnTo>
                  <a:lnTo>
                    <a:pt x="168376" y="125857"/>
                  </a:lnTo>
                  <a:lnTo>
                    <a:pt x="168135" y="127012"/>
                  </a:lnTo>
                  <a:lnTo>
                    <a:pt x="166611" y="128270"/>
                  </a:lnTo>
                  <a:lnTo>
                    <a:pt x="166611" y="129540"/>
                  </a:lnTo>
                  <a:lnTo>
                    <a:pt x="165608" y="132080"/>
                  </a:lnTo>
                  <a:lnTo>
                    <a:pt x="164465" y="134620"/>
                  </a:lnTo>
                  <a:lnTo>
                    <a:pt x="162674" y="135890"/>
                  </a:lnTo>
                  <a:lnTo>
                    <a:pt x="161544" y="138430"/>
                  </a:lnTo>
                  <a:lnTo>
                    <a:pt x="160147" y="140970"/>
                  </a:lnTo>
                  <a:lnTo>
                    <a:pt x="158737" y="142240"/>
                  </a:lnTo>
                  <a:lnTo>
                    <a:pt x="157213" y="143510"/>
                  </a:lnTo>
                  <a:lnTo>
                    <a:pt x="157607" y="143510"/>
                  </a:lnTo>
                  <a:lnTo>
                    <a:pt x="157607" y="144780"/>
                  </a:lnTo>
                  <a:lnTo>
                    <a:pt x="156591" y="144780"/>
                  </a:lnTo>
                  <a:lnTo>
                    <a:pt x="156210" y="146050"/>
                  </a:lnTo>
                  <a:lnTo>
                    <a:pt x="151892" y="149860"/>
                  </a:lnTo>
                  <a:lnTo>
                    <a:pt x="149974" y="152400"/>
                  </a:lnTo>
                  <a:lnTo>
                    <a:pt x="149733" y="152400"/>
                  </a:lnTo>
                  <a:lnTo>
                    <a:pt x="148590" y="153670"/>
                  </a:lnTo>
                  <a:lnTo>
                    <a:pt x="147193" y="154940"/>
                  </a:lnTo>
                  <a:lnTo>
                    <a:pt x="145669" y="156210"/>
                  </a:lnTo>
                  <a:lnTo>
                    <a:pt x="145669" y="157480"/>
                  </a:lnTo>
                  <a:lnTo>
                    <a:pt x="145110" y="157988"/>
                  </a:lnTo>
                  <a:lnTo>
                    <a:pt x="144653" y="158750"/>
                  </a:lnTo>
                  <a:lnTo>
                    <a:pt x="144272" y="158750"/>
                  </a:lnTo>
                  <a:lnTo>
                    <a:pt x="145110" y="157988"/>
                  </a:lnTo>
                  <a:lnTo>
                    <a:pt x="145415" y="157480"/>
                  </a:lnTo>
                  <a:lnTo>
                    <a:pt x="145669" y="157480"/>
                  </a:lnTo>
                  <a:lnTo>
                    <a:pt x="145669" y="156210"/>
                  </a:lnTo>
                  <a:lnTo>
                    <a:pt x="145415" y="156210"/>
                  </a:lnTo>
                  <a:lnTo>
                    <a:pt x="144653" y="157480"/>
                  </a:lnTo>
                  <a:lnTo>
                    <a:pt x="145034" y="156210"/>
                  </a:lnTo>
                  <a:lnTo>
                    <a:pt x="143256" y="158750"/>
                  </a:lnTo>
                  <a:lnTo>
                    <a:pt x="141732" y="160020"/>
                  </a:lnTo>
                  <a:lnTo>
                    <a:pt x="141338" y="160020"/>
                  </a:lnTo>
                  <a:lnTo>
                    <a:pt x="140335" y="161290"/>
                  </a:lnTo>
                  <a:lnTo>
                    <a:pt x="140716" y="161290"/>
                  </a:lnTo>
                  <a:lnTo>
                    <a:pt x="141338" y="161290"/>
                  </a:lnTo>
                  <a:lnTo>
                    <a:pt x="140538" y="161874"/>
                  </a:lnTo>
                  <a:lnTo>
                    <a:pt x="140335" y="162560"/>
                  </a:lnTo>
                  <a:lnTo>
                    <a:pt x="139573" y="162560"/>
                  </a:lnTo>
                  <a:lnTo>
                    <a:pt x="140538" y="161874"/>
                  </a:lnTo>
                  <a:lnTo>
                    <a:pt x="140716" y="161290"/>
                  </a:lnTo>
                  <a:lnTo>
                    <a:pt x="138798" y="162560"/>
                  </a:lnTo>
                  <a:lnTo>
                    <a:pt x="137414" y="165100"/>
                  </a:lnTo>
                  <a:lnTo>
                    <a:pt x="136398" y="165100"/>
                  </a:lnTo>
                  <a:lnTo>
                    <a:pt x="134861" y="166370"/>
                  </a:lnTo>
                  <a:lnTo>
                    <a:pt x="132334" y="166370"/>
                  </a:lnTo>
                  <a:lnTo>
                    <a:pt x="131686" y="167640"/>
                  </a:lnTo>
                  <a:lnTo>
                    <a:pt x="131318" y="168910"/>
                  </a:lnTo>
                  <a:lnTo>
                    <a:pt x="131318" y="167640"/>
                  </a:lnTo>
                  <a:lnTo>
                    <a:pt x="130924" y="167640"/>
                  </a:lnTo>
                  <a:lnTo>
                    <a:pt x="129794" y="168910"/>
                  </a:lnTo>
                  <a:lnTo>
                    <a:pt x="128397" y="170180"/>
                  </a:lnTo>
                  <a:lnTo>
                    <a:pt x="126987" y="170180"/>
                  </a:lnTo>
                  <a:lnTo>
                    <a:pt x="127381" y="171450"/>
                  </a:lnTo>
                  <a:lnTo>
                    <a:pt x="123698" y="172720"/>
                  </a:lnTo>
                  <a:lnTo>
                    <a:pt x="122288" y="173990"/>
                  </a:lnTo>
                  <a:lnTo>
                    <a:pt x="120777" y="173990"/>
                  </a:lnTo>
                  <a:lnTo>
                    <a:pt x="119380" y="175260"/>
                  </a:lnTo>
                  <a:lnTo>
                    <a:pt x="117221" y="175260"/>
                  </a:lnTo>
                  <a:lnTo>
                    <a:pt x="117081" y="175691"/>
                  </a:lnTo>
                  <a:lnTo>
                    <a:pt x="137198" y="175691"/>
                  </a:lnTo>
                  <a:lnTo>
                    <a:pt x="137795" y="175260"/>
                  </a:lnTo>
                  <a:lnTo>
                    <a:pt x="140081" y="174447"/>
                  </a:lnTo>
                  <a:lnTo>
                    <a:pt x="139954" y="173990"/>
                  </a:lnTo>
                  <a:lnTo>
                    <a:pt x="140970" y="173990"/>
                  </a:lnTo>
                  <a:lnTo>
                    <a:pt x="141732" y="172720"/>
                  </a:lnTo>
                  <a:lnTo>
                    <a:pt x="143510" y="172720"/>
                  </a:lnTo>
                  <a:lnTo>
                    <a:pt x="145415" y="170180"/>
                  </a:lnTo>
                  <a:lnTo>
                    <a:pt x="147193" y="170180"/>
                  </a:lnTo>
                  <a:lnTo>
                    <a:pt x="147561" y="168910"/>
                  </a:lnTo>
                  <a:lnTo>
                    <a:pt x="147955" y="170180"/>
                  </a:lnTo>
                  <a:lnTo>
                    <a:pt x="148590" y="168910"/>
                  </a:lnTo>
                  <a:lnTo>
                    <a:pt x="149860" y="168910"/>
                  </a:lnTo>
                  <a:lnTo>
                    <a:pt x="150164" y="168605"/>
                  </a:lnTo>
                  <a:lnTo>
                    <a:pt x="150736" y="167640"/>
                  </a:lnTo>
                  <a:lnTo>
                    <a:pt x="151130" y="167640"/>
                  </a:lnTo>
                  <a:lnTo>
                    <a:pt x="150164" y="168605"/>
                  </a:lnTo>
                  <a:lnTo>
                    <a:pt x="149974" y="168910"/>
                  </a:lnTo>
                  <a:lnTo>
                    <a:pt x="148590" y="170180"/>
                  </a:lnTo>
                  <a:lnTo>
                    <a:pt x="149352" y="170180"/>
                  </a:lnTo>
                  <a:lnTo>
                    <a:pt x="151892" y="167640"/>
                  </a:lnTo>
                  <a:lnTo>
                    <a:pt x="153289" y="166370"/>
                  </a:lnTo>
                  <a:lnTo>
                    <a:pt x="154432" y="165100"/>
                  </a:lnTo>
                  <a:lnTo>
                    <a:pt x="156591" y="163830"/>
                  </a:lnTo>
                  <a:lnTo>
                    <a:pt x="157607" y="162560"/>
                  </a:lnTo>
                  <a:lnTo>
                    <a:pt x="157975" y="162560"/>
                  </a:lnTo>
                  <a:lnTo>
                    <a:pt x="157213" y="163830"/>
                  </a:lnTo>
                  <a:lnTo>
                    <a:pt x="156591" y="165100"/>
                  </a:lnTo>
                  <a:lnTo>
                    <a:pt x="156845" y="165100"/>
                  </a:lnTo>
                  <a:lnTo>
                    <a:pt x="157607" y="163830"/>
                  </a:lnTo>
                  <a:lnTo>
                    <a:pt x="158369" y="163830"/>
                  </a:lnTo>
                  <a:lnTo>
                    <a:pt x="159131" y="162560"/>
                  </a:lnTo>
                  <a:lnTo>
                    <a:pt x="158369" y="162560"/>
                  </a:lnTo>
                  <a:lnTo>
                    <a:pt x="159766" y="161290"/>
                  </a:lnTo>
                  <a:lnTo>
                    <a:pt x="160528" y="160020"/>
                  </a:lnTo>
                  <a:lnTo>
                    <a:pt x="162306" y="158750"/>
                  </a:lnTo>
                  <a:lnTo>
                    <a:pt x="161912" y="158750"/>
                  </a:lnTo>
                  <a:lnTo>
                    <a:pt x="163068" y="157480"/>
                  </a:lnTo>
                  <a:lnTo>
                    <a:pt x="163703" y="156210"/>
                  </a:lnTo>
                  <a:lnTo>
                    <a:pt x="165608" y="153670"/>
                  </a:lnTo>
                  <a:lnTo>
                    <a:pt x="165849" y="153670"/>
                  </a:lnTo>
                  <a:lnTo>
                    <a:pt x="165849" y="154940"/>
                  </a:lnTo>
                  <a:lnTo>
                    <a:pt x="164465" y="157480"/>
                  </a:lnTo>
                  <a:lnTo>
                    <a:pt x="165227" y="156210"/>
                  </a:lnTo>
                  <a:lnTo>
                    <a:pt x="165849" y="156210"/>
                  </a:lnTo>
                  <a:lnTo>
                    <a:pt x="167005" y="153670"/>
                  </a:lnTo>
                  <a:lnTo>
                    <a:pt x="166243" y="153670"/>
                  </a:lnTo>
                  <a:lnTo>
                    <a:pt x="167043" y="152336"/>
                  </a:lnTo>
                  <a:lnTo>
                    <a:pt x="168402" y="149860"/>
                  </a:lnTo>
                  <a:lnTo>
                    <a:pt x="169913" y="148590"/>
                  </a:lnTo>
                  <a:lnTo>
                    <a:pt x="171323" y="146050"/>
                  </a:lnTo>
                  <a:lnTo>
                    <a:pt x="173088" y="143510"/>
                  </a:lnTo>
                  <a:lnTo>
                    <a:pt x="176022" y="139700"/>
                  </a:lnTo>
                  <a:lnTo>
                    <a:pt x="177165" y="137160"/>
                  </a:lnTo>
                  <a:lnTo>
                    <a:pt x="177800" y="135890"/>
                  </a:lnTo>
                  <a:lnTo>
                    <a:pt x="177711" y="136156"/>
                  </a:lnTo>
                  <a:lnTo>
                    <a:pt x="177863" y="135890"/>
                  </a:lnTo>
                  <a:lnTo>
                    <a:pt x="178562" y="134620"/>
                  </a:lnTo>
                  <a:lnTo>
                    <a:pt x="178943" y="134620"/>
                  </a:lnTo>
                  <a:lnTo>
                    <a:pt x="178943" y="133350"/>
                  </a:lnTo>
                  <a:lnTo>
                    <a:pt x="179324" y="133350"/>
                  </a:lnTo>
                  <a:lnTo>
                    <a:pt x="180340" y="130810"/>
                  </a:lnTo>
                  <a:lnTo>
                    <a:pt x="181102" y="129540"/>
                  </a:lnTo>
                  <a:lnTo>
                    <a:pt x="181737" y="128270"/>
                  </a:lnTo>
                  <a:lnTo>
                    <a:pt x="182118" y="127431"/>
                  </a:lnTo>
                  <a:lnTo>
                    <a:pt x="182118" y="127012"/>
                  </a:lnTo>
                  <a:lnTo>
                    <a:pt x="182308" y="127012"/>
                  </a:lnTo>
                  <a:lnTo>
                    <a:pt x="182880" y="125730"/>
                  </a:lnTo>
                  <a:lnTo>
                    <a:pt x="182499" y="125730"/>
                  </a:lnTo>
                  <a:lnTo>
                    <a:pt x="183934" y="123190"/>
                  </a:lnTo>
                  <a:lnTo>
                    <a:pt x="184277" y="121920"/>
                  </a:lnTo>
                  <a:lnTo>
                    <a:pt x="184658" y="121920"/>
                  </a:lnTo>
                  <a:lnTo>
                    <a:pt x="183972" y="123126"/>
                  </a:lnTo>
                  <a:lnTo>
                    <a:pt x="183642" y="124460"/>
                  </a:lnTo>
                  <a:lnTo>
                    <a:pt x="182880" y="125730"/>
                  </a:lnTo>
                  <a:lnTo>
                    <a:pt x="183261" y="125730"/>
                  </a:lnTo>
                  <a:lnTo>
                    <a:pt x="184023" y="124460"/>
                  </a:lnTo>
                  <a:lnTo>
                    <a:pt x="184023" y="123190"/>
                  </a:lnTo>
                  <a:lnTo>
                    <a:pt x="184277" y="124460"/>
                  </a:lnTo>
                  <a:lnTo>
                    <a:pt x="183642" y="125730"/>
                  </a:lnTo>
                  <a:lnTo>
                    <a:pt x="183261" y="125730"/>
                  </a:lnTo>
                  <a:lnTo>
                    <a:pt x="182880" y="127012"/>
                  </a:lnTo>
                  <a:lnTo>
                    <a:pt x="182499" y="127012"/>
                  </a:lnTo>
                  <a:lnTo>
                    <a:pt x="182499" y="128270"/>
                  </a:lnTo>
                  <a:lnTo>
                    <a:pt x="182118" y="128270"/>
                  </a:lnTo>
                  <a:lnTo>
                    <a:pt x="181737" y="128270"/>
                  </a:lnTo>
                  <a:lnTo>
                    <a:pt x="181737" y="129540"/>
                  </a:lnTo>
                  <a:lnTo>
                    <a:pt x="181483" y="129540"/>
                  </a:lnTo>
                  <a:lnTo>
                    <a:pt x="181483" y="130810"/>
                  </a:lnTo>
                  <a:lnTo>
                    <a:pt x="180721" y="130810"/>
                  </a:lnTo>
                  <a:lnTo>
                    <a:pt x="180340" y="133350"/>
                  </a:lnTo>
                  <a:lnTo>
                    <a:pt x="179578" y="133350"/>
                  </a:lnTo>
                  <a:lnTo>
                    <a:pt x="179959" y="134620"/>
                  </a:lnTo>
                  <a:lnTo>
                    <a:pt x="179578" y="134620"/>
                  </a:lnTo>
                  <a:lnTo>
                    <a:pt x="178181" y="137160"/>
                  </a:lnTo>
                  <a:lnTo>
                    <a:pt x="177165" y="139700"/>
                  </a:lnTo>
                  <a:lnTo>
                    <a:pt x="175641" y="142240"/>
                  </a:lnTo>
                  <a:lnTo>
                    <a:pt x="172847" y="146050"/>
                  </a:lnTo>
                  <a:lnTo>
                    <a:pt x="170942" y="148590"/>
                  </a:lnTo>
                  <a:lnTo>
                    <a:pt x="170180" y="149860"/>
                  </a:lnTo>
                  <a:lnTo>
                    <a:pt x="171704" y="148590"/>
                  </a:lnTo>
                  <a:lnTo>
                    <a:pt x="172466" y="147320"/>
                  </a:lnTo>
                  <a:lnTo>
                    <a:pt x="172085" y="147320"/>
                  </a:lnTo>
                  <a:lnTo>
                    <a:pt x="175945" y="142240"/>
                  </a:lnTo>
                  <a:lnTo>
                    <a:pt x="179705" y="135890"/>
                  </a:lnTo>
                  <a:lnTo>
                    <a:pt x="182968" y="129540"/>
                  </a:lnTo>
                  <a:lnTo>
                    <a:pt x="185000" y="123190"/>
                  </a:lnTo>
                  <a:lnTo>
                    <a:pt x="185420" y="121920"/>
                  </a:lnTo>
                  <a:lnTo>
                    <a:pt x="186055" y="121920"/>
                  </a:lnTo>
                  <a:lnTo>
                    <a:pt x="186296" y="120662"/>
                  </a:lnTo>
                  <a:lnTo>
                    <a:pt x="186817" y="118110"/>
                  </a:lnTo>
                  <a:lnTo>
                    <a:pt x="188341" y="113030"/>
                  </a:lnTo>
                  <a:lnTo>
                    <a:pt x="189357" y="110490"/>
                  </a:lnTo>
                  <a:lnTo>
                    <a:pt x="188976" y="110490"/>
                  </a:lnTo>
                  <a:lnTo>
                    <a:pt x="189738" y="107950"/>
                  </a:lnTo>
                  <a:lnTo>
                    <a:pt x="189738" y="106680"/>
                  </a:lnTo>
                  <a:lnTo>
                    <a:pt x="190119" y="105410"/>
                  </a:lnTo>
                  <a:lnTo>
                    <a:pt x="190500" y="102870"/>
                  </a:lnTo>
                  <a:lnTo>
                    <a:pt x="190754" y="101600"/>
                  </a:lnTo>
                  <a:lnTo>
                    <a:pt x="190500" y="100330"/>
                  </a:lnTo>
                  <a:lnTo>
                    <a:pt x="190754" y="99060"/>
                  </a:lnTo>
                  <a:lnTo>
                    <a:pt x="190500" y="96520"/>
                  </a:lnTo>
                  <a:lnTo>
                    <a:pt x="191135" y="95250"/>
                  </a:lnTo>
                  <a:lnTo>
                    <a:pt x="191135" y="93980"/>
                  </a:lnTo>
                  <a:lnTo>
                    <a:pt x="190754" y="95250"/>
                  </a:lnTo>
                  <a:lnTo>
                    <a:pt x="190754" y="93980"/>
                  </a:lnTo>
                  <a:lnTo>
                    <a:pt x="191135" y="93980"/>
                  </a:lnTo>
                  <a:lnTo>
                    <a:pt x="191135" y="92710"/>
                  </a:lnTo>
                  <a:lnTo>
                    <a:pt x="190881" y="91020"/>
                  </a:lnTo>
                  <a:lnTo>
                    <a:pt x="190754" y="87630"/>
                  </a:lnTo>
                  <a:lnTo>
                    <a:pt x="190627" y="85090"/>
                  </a:lnTo>
                  <a:lnTo>
                    <a:pt x="190500" y="83820"/>
                  </a:lnTo>
                  <a:lnTo>
                    <a:pt x="190246" y="82981"/>
                  </a:lnTo>
                  <a:lnTo>
                    <a:pt x="190169" y="81407"/>
                  </a:lnTo>
                  <a:lnTo>
                    <a:pt x="190754" y="82550"/>
                  </a:lnTo>
                  <a:lnTo>
                    <a:pt x="191135" y="83820"/>
                  </a:lnTo>
                  <a:lnTo>
                    <a:pt x="191516" y="86360"/>
                  </a:lnTo>
                  <a:lnTo>
                    <a:pt x="191516" y="90182"/>
                  </a:lnTo>
                  <a:lnTo>
                    <a:pt x="191897" y="90182"/>
                  </a:lnTo>
                  <a:lnTo>
                    <a:pt x="191897" y="88900"/>
                  </a:lnTo>
                  <a:lnTo>
                    <a:pt x="192278" y="88900"/>
                  </a:lnTo>
                  <a:lnTo>
                    <a:pt x="192278" y="90182"/>
                  </a:lnTo>
                  <a:lnTo>
                    <a:pt x="192659" y="91440"/>
                  </a:lnTo>
                  <a:lnTo>
                    <a:pt x="192659" y="90182"/>
                  </a:lnTo>
                  <a:lnTo>
                    <a:pt x="193040" y="90182"/>
                  </a:lnTo>
                  <a:lnTo>
                    <a:pt x="193040" y="88900"/>
                  </a:lnTo>
                  <a:lnTo>
                    <a:pt x="193675" y="90182"/>
                  </a:lnTo>
                  <a:lnTo>
                    <a:pt x="193675" y="88900"/>
                  </a:lnTo>
                  <a:lnTo>
                    <a:pt x="194310" y="88900"/>
                  </a:lnTo>
                  <a:lnTo>
                    <a:pt x="194246" y="88265"/>
                  </a:lnTo>
                  <a:lnTo>
                    <a:pt x="194056" y="87630"/>
                  </a:lnTo>
                  <a:lnTo>
                    <a:pt x="194056" y="86360"/>
                  </a:lnTo>
                  <a:lnTo>
                    <a:pt x="194246" y="88265"/>
                  </a:lnTo>
                  <a:lnTo>
                    <a:pt x="194437" y="88900"/>
                  </a:lnTo>
                  <a:lnTo>
                    <a:pt x="194437" y="91440"/>
                  </a:lnTo>
                  <a:lnTo>
                    <a:pt x="194818" y="92710"/>
                  </a:lnTo>
                  <a:lnTo>
                    <a:pt x="194437" y="95250"/>
                  </a:lnTo>
                  <a:lnTo>
                    <a:pt x="194056" y="96520"/>
                  </a:lnTo>
                  <a:lnTo>
                    <a:pt x="193852" y="97790"/>
                  </a:lnTo>
                  <a:lnTo>
                    <a:pt x="194056" y="99060"/>
                  </a:lnTo>
                  <a:lnTo>
                    <a:pt x="193675" y="99060"/>
                  </a:lnTo>
                  <a:lnTo>
                    <a:pt x="193560" y="102235"/>
                  </a:lnTo>
                  <a:lnTo>
                    <a:pt x="193040" y="105410"/>
                  </a:lnTo>
                  <a:lnTo>
                    <a:pt x="193040" y="107950"/>
                  </a:lnTo>
                  <a:lnTo>
                    <a:pt x="192659" y="110490"/>
                  </a:lnTo>
                  <a:lnTo>
                    <a:pt x="191135" y="115570"/>
                  </a:lnTo>
                  <a:lnTo>
                    <a:pt x="190500" y="119380"/>
                  </a:lnTo>
                  <a:lnTo>
                    <a:pt x="189357" y="121920"/>
                  </a:lnTo>
                  <a:lnTo>
                    <a:pt x="188341" y="124460"/>
                  </a:lnTo>
                  <a:lnTo>
                    <a:pt x="187579" y="128270"/>
                  </a:lnTo>
                  <a:lnTo>
                    <a:pt x="186055" y="130810"/>
                  </a:lnTo>
                  <a:lnTo>
                    <a:pt x="185039" y="133350"/>
                  </a:lnTo>
                  <a:lnTo>
                    <a:pt x="184277" y="135890"/>
                  </a:lnTo>
                  <a:lnTo>
                    <a:pt x="182880" y="138430"/>
                  </a:lnTo>
                  <a:lnTo>
                    <a:pt x="182118" y="139700"/>
                  </a:lnTo>
                  <a:lnTo>
                    <a:pt x="181102" y="140970"/>
                  </a:lnTo>
                  <a:lnTo>
                    <a:pt x="180340" y="142240"/>
                  </a:lnTo>
                  <a:lnTo>
                    <a:pt x="181483" y="140970"/>
                  </a:lnTo>
                  <a:lnTo>
                    <a:pt x="181737" y="140970"/>
                  </a:lnTo>
                  <a:lnTo>
                    <a:pt x="181102" y="143510"/>
                  </a:lnTo>
                  <a:lnTo>
                    <a:pt x="179324" y="146050"/>
                  </a:lnTo>
                  <a:lnTo>
                    <a:pt x="178943" y="147320"/>
                  </a:lnTo>
                  <a:lnTo>
                    <a:pt x="178181" y="147320"/>
                  </a:lnTo>
                  <a:lnTo>
                    <a:pt x="177165" y="149860"/>
                  </a:lnTo>
                  <a:lnTo>
                    <a:pt x="177800" y="148590"/>
                  </a:lnTo>
                  <a:lnTo>
                    <a:pt x="178181" y="148590"/>
                  </a:lnTo>
                  <a:lnTo>
                    <a:pt x="178943" y="148590"/>
                  </a:lnTo>
                  <a:lnTo>
                    <a:pt x="178562" y="149860"/>
                  </a:lnTo>
                  <a:lnTo>
                    <a:pt x="177800" y="149860"/>
                  </a:lnTo>
                  <a:lnTo>
                    <a:pt x="177165" y="151130"/>
                  </a:lnTo>
                  <a:lnTo>
                    <a:pt x="174879" y="154940"/>
                  </a:lnTo>
                  <a:lnTo>
                    <a:pt x="172466" y="157480"/>
                  </a:lnTo>
                  <a:lnTo>
                    <a:pt x="170548" y="158750"/>
                  </a:lnTo>
                  <a:lnTo>
                    <a:pt x="170942" y="160020"/>
                  </a:lnTo>
                  <a:lnTo>
                    <a:pt x="170548" y="160020"/>
                  </a:lnTo>
                  <a:lnTo>
                    <a:pt x="169545" y="161290"/>
                  </a:lnTo>
                  <a:lnTo>
                    <a:pt x="167767" y="162560"/>
                  </a:lnTo>
                  <a:lnTo>
                    <a:pt x="164465" y="166370"/>
                  </a:lnTo>
                  <a:lnTo>
                    <a:pt x="163436" y="166370"/>
                  </a:lnTo>
                  <a:lnTo>
                    <a:pt x="162674" y="167640"/>
                  </a:lnTo>
                  <a:lnTo>
                    <a:pt x="161912" y="167640"/>
                  </a:lnTo>
                  <a:lnTo>
                    <a:pt x="161544" y="168910"/>
                  </a:lnTo>
                  <a:lnTo>
                    <a:pt x="160909" y="168910"/>
                  </a:lnTo>
                  <a:lnTo>
                    <a:pt x="160528" y="170180"/>
                  </a:lnTo>
                  <a:lnTo>
                    <a:pt x="161290" y="170180"/>
                  </a:lnTo>
                  <a:lnTo>
                    <a:pt x="162674" y="168910"/>
                  </a:lnTo>
                  <a:lnTo>
                    <a:pt x="163436" y="168910"/>
                  </a:lnTo>
                  <a:lnTo>
                    <a:pt x="163068" y="170180"/>
                  </a:lnTo>
                  <a:lnTo>
                    <a:pt x="163436" y="171450"/>
                  </a:lnTo>
                  <a:lnTo>
                    <a:pt x="163703" y="171450"/>
                  </a:lnTo>
                  <a:lnTo>
                    <a:pt x="164084" y="170180"/>
                  </a:lnTo>
                  <a:lnTo>
                    <a:pt x="164846" y="170180"/>
                  </a:lnTo>
                  <a:lnTo>
                    <a:pt x="165608" y="168910"/>
                  </a:lnTo>
                  <a:lnTo>
                    <a:pt x="166243" y="168910"/>
                  </a:lnTo>
                  <a:lnTo>
                    <a:pt x="167005" y="167640"/>
                  </a:lnTo>
                  <a:lnTo>
                    <a:pt x="167373" y="167640"/>
                  </a:lnTo>
                  <a:lnTo>
                    <a:pt x="173799" y="161290"/>
                  </a:lnTo>
                  <a:lnTo>
                    <a:pt x="179895" y="153670"/>
                  </a:lnTo>
                  <a:lnTo>
                    <a:pt x="184226" y="148590"/>
                  </a:lnTo>
                  <a:lnTo>
                    <a:pt x="185305" y="147320"/>
                  </a:lnTo>
                  <a:lnTo>
                    <a:pt x="188468" y="140970"/>
                  </a:lnTo>
                  <a:lnTo>
                    <a:pt x="189738" y="138430"/>
                  </a:lnTo>
                  <a:lnTo>
                    <a:pt x="190119" y="138430"/>
                  </a:lnTo>
                  <a:lnTo>
                    <a:pt x="190754" y="137160"/>
                  </a:lnTo>
                  <a:lnTo>
                    <a:pt x="191135" y="137160"/>
                  </a:lnTo>
                  <a:lnTo>
                    <a:pt x="190119" y="138430"/>
                  </a:lnTo>
                  <a:lnTo>
                    <a:pt x="188595" y="140970"/>
                  </a:lnTo>
                  <a:lnTo>
                    <a:pt x="188341" y="142240"/>
                  </a:lnTo>
                  <a:lnTo>
                    <a:pt x="186055" y="146050"/>
                  </a:lnTo>
                  <a:lnTo>
                    <a:pt x="185420" y="147320"/>
                  </a:lnTo>
                  <a:lnTo>
                    <a:pt x="184658" y="148590"/>
                  </a:lnTo>
                  <a:lnTo>
                    <a:pt x="183642" y="149860"/>
                  </a:lnTo>
                  <a:lnTo>
                    <a:pt x="182880" y="151130"/>
                  </a:lnTo>
                  <a:lnTo>
                    <a:pt x="182499" y="152400"/>
                  </a:lnTo>
                  <a:lnTo>
                    <a:pt x="181483" y="153670"/>
                  </a:lnTo>
                  <a:lnTo>
                    <a:pt x="180721" y="154940"/>
                  </a:lnTo>
                  <a:lnTo>
                    <a:pt x="181483" y="154940"/>
                  </a:lnTo>
                  <a:lnTo>
                    <a:pt x="182880" y="152400"/>
                  </a:lnTo>
                  <a:lnTo>
                    <a:pt x="183261" y="151130"/>
                  </a:lnTo>
                  <a:lnTo>
                    <a:pt x="183642" y="151130"/>
                  </a:lnTo>
                  <a:lnTo>
                    <a:pt x="184277" y="149860"/>
                  </a:lnTo>
                  <a:lnTo>
                    <a:pt x="185039" y="149860"/>
                  </a:lnTo>
                  <a:lnTo>
                    <a:pt x="185039" y="148590"/>
                  </a:lnTo>
                  <a:lnTo>
                    <a:pt x="186055" y="148590"/>
                  </a:lnTo>
                  <a:lnTo>
                    <a:pt x="186055" y="147320"/>
                  </a:lnTo>
                  <a:lnTo>
                    <a:pt x="187198" y="146050"/>
                  </a:lnTo>
                  <a:lnTo>
                    <a:pt x="187579" y="146050"/>
                  </a:lnTo>
                  <a:lnTo>
                    <a:pt x="188341" y="143510"/>
                  </a:lnTo>
                  <a:lnTo>
                    <a:pt x="188976" y="143510"/>
                  </a:lnTo>
                  <a:lnTo>
                    <a:pt x="189738" y="142240"/>
                  </a:lnTo>
                  <a:lnTo>
                    <a:pt x="190119" y="142240"/>
                  </a:lnTo>
                  <a:lnTo>
                    <a:pt x="188976" y="143510"/>
                  </a:lnTo>
                  <a:lnTo>
                    <a:pt x="189357" y="143510"/>
                  </a:lnTo>
                  <a:lnTo>
                    <a:pt x="188645" y="145427"/>
                  </a:lnTo>
                  <a:lnTo>
                    <a:pt x="188976" y="144780"/>
                  </a:lnTo>
                  <a:lnTo>
                    <a:pt x="189738" y="143510"/>
                  </a:lnTo>
                  <a:lnTo>
                    <a:pt x="189357" y="146050"/>
                  </a:lnTo>
                  <a:lnTo>
                    <a:pt x="188341" y="147320"/>
                  </a:lnTo>
                  <a:lnTo>
                    <a:pt x="187198" y="148590"/>
                  </a:lnTo>
                  <a:lnTo>
                    <a:pt x="187960" y="148590"/>
                  </a:lnTo>
                  <a:lnTo>
                    <a:pt x="188595" y="147320"/>
                  </a:lnTo>
                  <a:lnTo>
                    <a:pt x="187579" y="149860"/>
                  </a:lnTo>
                  <a:lnTo>
                    <a:pt x="188976" y="149860"/>
                  </a:lnTo>
                  <a:lnTo>
                    <a:pt x="190157" y="147320"/>
                  </a:lnTo>
                  <a:lnTo>
                    <a:pt x="190754" y="146050"/>
                  </a:lnTo>
                  <a:lnTo>
                    <a:pt x="191516" y="144780"/>
                  </a:lnTo>
                  <a:lnTo>
                    <a:pt x="191706" y="144157"/>
                  </a:lnTo>
                  <a:lnTo>
                    <a:pt x="191516" y="143510"/>
                  </a:lnTo>
                  <a:lnTo>
                    <a:pt x="192278" y="142240"/>
                  </a:lnTo>
                  <a:lnTo>
                    <a:pt x="191706" y="144157"/>
                  </a:lnTo>
                  <a:lnTo>
                    <a:pt x="191897" y="144780"/>
                  </a:lnTo>
                  <a:lnTo>
                    <a:pt x="192659" y="143510"/>
                  </a:lnTo>
                  <a:lnTo>
                    <a:pt x="192659" y="142240"/>
                  </a:lnTo>
                  <a:lnTo>
                    <a:pt x="193294" y="142240"/>
                  </a:lnTo>
                  <a:lnTo>
                    <a:pt x="193294" y="140970"/>
                  </a:lnTo>
                  <a:lnTo>
                    <a:pt x="194818" y="138430"/>
                  </a:lnTo>
                  <a:lnTo>
                    <a:pt x="195453" y="137160"/>
                  </a:lnTo>
                  <a:lnTo>
                    <a:pt x="195834" y="135890"/>
                  </a:lnTo>
                  <a:lnTo>
                    <a:pt x="196977" y="133350"/>
                  </a:lnTo>
                  <a:lnTo>
                    <a:pt x="197993" y="129540"/>
                  </a:lnTo>
                  <a:lnTo>
                    <a:pt x="199136" y="127012"/>
                  </a:lnTo>
                  <a:lnTo>
                    <a:pt x="200164" y="123126"/>
                  </a:lnTo>
                  <a:lnTo>
                    <a:pt x="200901" y="120662"/>
                  </a:lnTo>
                  <a:lnTo>
                    <a:pt x="201295" y="120662"/>
                  </a:lnTo>
                  <a:lnTo>
                    <a:pt x="201295" y="119710"/>
                  </a:lnTo>
                  <a:lnTo>
                    <a:pt x="200914" y="120611"/>
                  </a:lnTo>
                  <a:lnTo>
                    <a:pt x="201295" y="119380"/>
                  </a:lnTo>
                  <a:lnTo>
                    <a:pt x="201295" y="119710"/>
                  </a:lnTo>
                  <a:lnTo>
                    <a:pt x="201422" y="119380"/>
                  </a:lnTo>
                  <a:lnTo>
                    <a:pt x="201930" y="118110"/>
                  </a:lnTo>
                  <a:lnTo>
                    <a:pt x="202692" y="114300"/>
                  </a:lnTo>
                  <a:lnTo>
                    <a:pt x="203835" y="111772"/>
                  </a:lnTo>
                  <a:lnTo>
                    <a:pt x="204216" y="110490"/>
                  </a:lnTo>
                  <a:lnTo>
                    <a:pt x="204216" y="109220"/>
                  </a:lnTo>
                  <a:lnTo>
                    <a:pt x="204851" y="107950"/>
                  </a:lnTo>
                  <a:lnTo>
                    <a:pt x="204470" y="106680"/>
                  </a:lnTo>
                  <a:lnTo>
                    <a:pt x="204470" y="105410"/>
                  </a:lnTo>
                  <a:lnTo>
                    <a:pt x="204851" y="105410"/>
                  </a:lnTo>
                  <a:lnTo>
                    <a:pt x="204851" y="104152"/>
                  </a:lnTo>
                  <a:lnTo>
                    <a:pt x="205232" y="104152"/>
                  </a:lnTo>
                  <a:lnTo>
                    <a:pt x="205613" y="104152"/>
                  </a:lnTo>
                  <a:lnTo>
                    <a:pt x="205232" y="102870"/>
                  </a:lnTo>
                  <a:lnTo>
                    <a:pt x="205232" y="100330"/>
                  </a:lnTo>
                  <a:lnTo>
                    <a:pt x="205994" y="100330"/>
                  </a:lnTo>
                  <a:lnTo>
                    <a:pt x="205994" y="99060"/>
                  </a:lnTo>
                  <a:lnTo>
                    <a:pt x="205613" y="99060"/>
                  </a:lnTo>
                  <a:lnTo>
                    <a:pt x="205232" y="97790"/>
                  </a:lnTo>
                  <a:lnTo>
                    <a:pt x="205613" y="96520"/>
                  </a:lnTo>
                  <a:lnTo>
                    <a:pt x="205613" y="93980"/>
                  </a:lnTo>
                  <a:lnTo>
                    <a:pt x="205994" y="93980"/>
                  </a:lnTo>
                  <a:lnTo>
                    <a:pt x="205613" y="90182"/>
                  </a:lnTo>
                  <a:lnTo>
                    <a:pt x="206375" y="90182"/>
                  </a:lnTo>
                  <a:lnTo>
                    <a:pt x="205613" y="87630"/>
                  </a:lnTo>
                  <a:lnTo>
                    <a:pt x="205613" y="86360"/>
                  </a:lnTo>
                  <a:lnTo>
                    <a:pt x="205232" y="85090"/>
                  </a:lnTo>
                  <a:lnTo>
                    <a:pt x="205994" y="85090"/>
                  </a:lnTo>
                  <a:lnTo>
                    <a:pt x="204851" y="82550"/>
                  </a:lnTo>
                  <a:lnTo>
                    <a:pt x="205232" y="81280"/>
                  </a:lnTo>
                  <a:lnTo>
                    <a:pt x="204851" y="80010"/>
                  </a:lnTo>
                  <a:lnTo>
                    <a:pt x="204851" y="78740"/>
                  </a:lnTo>
                  <a:lnTo>
                    <a:pt x="204470" y="78740"/>
                  </a:lnTo>
                  <a:lnTo>
                    <a:pt x="204216" y="77470"/>
                  </a:lnTo>
                  <a:lnTo>
                    <a:pt x="204851" y="78740"/>
                  </a:lnTo>
                  <a:lnTo>
                    <a:pt x="204660" y="77470"/>
                  </a:lnTo>
                  <a:lnTo>
                    <a:pt x="204470" y="76200"/>
                  </a:lnTo>
                  <a:lnTo>
                    <a:pt x="204216" y="76200"/>
                  </a:lnTo>
                  <a:lnTo>
                    <a:pt x="204216" y="74930"/>
                  </a:lnTo>
                  <a:lnTo>
                    <a:pt x="203454" y="73660"/>
                  </a:lnTo>
                  <a:lnTo>
                    <a:pt x="203835" y="72390"/>
                  </a:lnTo>
                  <a:lnTo>
                    <a:pt x="203073" y="71120"/>
                  </a:lnTo>
                  <a:lnTo>
                    <a:pt x="202692" y="69850"/>
                  </a:lnTo>
                  <a:lnTo>
                    <a:pt x="202311" y="68580"/>
                  </a:lnTo>
                  <a:lnTo>
                    <a:pt x="202692" y="67310"/>
                  </a:lnTo>
                  <a:lnTo>
                    <a:pt x="202311" y="66052"/>
                  </a:lnTo>
                  <a:lnTo>
                    <a:pt x="203073" y="66052"/>
                  </a:lnTo>
                  <a:lnTo>
                    <a:pt x="202692" y="64782"/>
                  </a:lnTo>
                  <a:lnTo>
                    <a:pt x="202311" y="64782"/>
                  </a:lnTo>
                  <a:lnTo>
                    <a:pt x="202692" y="63512"/>
                  </a:lnTo>
                  <a:lnTo>
                    <a:pt x="202311" y="62865"/>
                  </a:lnTo>
                  <a:lnTo>
                    <a:pt x="202311" y="63512"/>
                  </a:lnTo>
                  <a:lnTo>
                    <a:pt x="202031" y="62420"/>
                  </a:lnTo>
                  <a:lnTo>
                    <a:pt x="201930" y="62230"/>
                  </a:lnTo>
                  <a:lnTo>
                    <a:pt x="201930" y="63512"/>
                  </a:lnTo>
                  <a:lnTo>
                    <a:pt x="201676" y="63512"/>
                  </a:lnTo>
                  <a:lnTo>
                    <a:pt x="200533" y="62230"/>
                  </a:lnTo>
                  <a:lnTo>
                    <a:pt x="200914" y="60960"/>
                  </a:lnTo>
                  <a:lnTo>
                    <a:pt x="201676" y="62230"/>
                  </a:lnTo>
                  <a:lnTo>
                    <a:pt x="201930" y="62230"/>
                  </a:lnTo>
                  <a:lnTo>
                    <a:pt x="201676" y="60960"/>
                  </a:lnTo>
                  <a:lnTo>
                    <a:pt x="202031" y="62420"/>
                  </a:lnTo>
                  <a:lnTo>
                    <a:pt x="202311" y="62865"/>
                  </a:lnTo>
                  <a:lnTo>
                    <a:pt x="202311" y="62230"/>
                  </a:lnTo>
                  <a:lnTo>
                    <a:pt x="201790" y="60960"/>
                  </a:lnTo>
                  <a:lnTo>
                    <a:pt x="201295" y="59702"/>
                  </a:lnTo>
                  <a:lnTo>
                    <a:pt x="200152" y="58064"/>
                  </a:lnTo>
                  <a:lnTo>
                    <a:pt x="200152" y="58432"/>
                  </a:lnTo>
                  <a:lnTo>
                    <a:pt x="200152" y="59702"/>
                  </a:lnTo>
                  <a:lnTo>
                    <a:pt x="199771" y="58432"/>
                  </a:lnTo>
                  <a:lnTo>
                    <a:pt x="200152" y="58432"/>
                  </a:lnTo>
                  <a:lnTo>
                    <a:pt x="200152" y="58064"/>
                  </a:lnTo>
                  <a:lnTo>
                    <a:pt x="199517" y="57150"/>
                  </a:lnTo>
                  <a:lnTo>
                    <a:pt x="199136" y="54610"/>
                  </a:lnTo>
                  <a:lnTo>
                    <a:pt x="198755" y="53340"/>
                  </a:lnTo>
                  <a:lnTo>
                    <a:pt x="199136" y="53975"/>
                  </a:lnTo>
                  <a:lnTo>
                    <a:pt x="199072" y="53340"/>
                  </a:lnTo>
                  <a:lnTo>
                    <a:pt x="198970" y="53162"/>
                  </a:lnTo>
                  <a:lnTo>
                    <a:pt x="197993" y="52070"/>
                  </a:lnTo>
                  <a:lnTo>
                    <a:pt x="197612" y="52070"/>
                  </a:lnTo>
                  <a:lnTo>
                    <a:pt x="197358" y="51574"/>
                  </a:lnTo>
                  <a:lnTo>
                    <a:pt x="197358" y="52070"/>
                  </a:lnTo>
                  <a:lnTo>
                    <a:pt x="196977" y="51231"/>
                  </a:lnTo>
                  <a:lnTo>
                    <a:pt x="196977" y="52070"/>
                  </a:lnTo>
                  <a:lnTo>
                    <a:pt x="196215" y="50800"/>
                  </a:lnTo>
                  <a:lnTo>
                    <a:pt x="195453" y="49530"/>
                  </a:lnTo>
                  <a:lnTo>
                    <a:pt x="195834" y="50800"/>
                  </a:lnTo>
                  <a:lnTo>
                    <a:pt x="195072" y="49530"/>
                  </a:lnTo>
                  <a:lnTo>
                    <a:pt x="195440" y="49530"/>
                  </a:lnTo>
                  <a:lnTo>
                    <a:pt x="194437" y="48260"/>
                  </a:lnTo>
                  <a:lnTo>
                    <a:pt x="194818" y="48260"/>
                  </a:lnTo>
                  <a:lnTo>
                    <a:pt x="193294" y="45720"/>
                  </a:lnTo>
                  <a:lnTo>
                    <a:pt x="193675" y="46990"/>
                  </a:lnTo>
                  <a:lnTo>
                    <a:pt x="193040" y="45720"/>
                  </a:lnTo>
                  <a:lnTo>
                    <a:pt x="193294" y="46990"/>
                  </a:lnTo>
                  <a:lnTo>
                    <a:pt x="192659" y="45720"/>
                  </a:lnTo>
                  <a:lnTo>
                    <a:pt x="193040" y="45720"/>
                  </a:lnTo>
                  <a:lnTo>
                    <a:pt x="191516" y="44450"/>
                  </a:lnTo>
                  <a:lnTo>
                    <a:pt x="191516" y="43180"/>
                  </a:lnTo>
                  <a:lnTo>
                    <a:pt x="191897" y="44450"/>
                  </a:lnTo>
                  <a:lnTo>
                    <a:pt x="192278" y="44450"/>
                  </a:lnTo>
                  <a:lnTo>
                    <a:pt x="193040" y="45720"/>
                  </a:lnTo>
                  <a:lnTo>
                    <a:pt x="193294" y="45720"/>
                  </a:lnTo>
                  <a:lnTo>
                    <a:pt x="193675" y="45720"/>
                  </a:lnTo>
                  <a:lnTo>
                    <a:pt x="192659" y="43180"/>
                  </a:lnTo>
                  <a:lnTo>
                    <a:pt x="191135" y="41910"/>
                  </a:lnTo>
                  <a:lnTo>
                    <a:pt x="189738" y="40640"/>
                  </a:lnTo>
                  <a:lnTo>
                    <a:pt x="189357" y="40424"/>
                  </a:lnTo>
                  <a:lnTo>
                    <a:pt x="189357" y="76200"/>
                  </a:lnTo>
                  <a:lnTo>
                    <a:pt x="188976" y="76200"/>
                  </a:lnTo>
                  <a:lnTo>
                    <a:pt x="188595" y="74930"/>
                  </a:lnTo>
                  <a:lnTo>
                    <a:pt x="188341" y="74930"/>
                  </a:lnTo>
                  <a:lnTo>
                    <a:pt x="188595" y="73660"/>
                  </a:lnTo>
                  <a:lnTo>
                    <a:pt x="188595" y="74930"/>
                  </a:lnTo>
                  <a:lnTo>
                    <a:pt x="189357" y="76200"/>
                  </a:lnTo>
                  <a:lnTo>
                    <a:pt x="189357" y="40424"/>
                  </a:lnTo>
                  <a:lnTo>
                    <a:pt x="187579" y="39370"/>
                  </a:lnTo>
                  <a:lnTo>
                    <a:pt x="187121" y="38354"/>
                  </a:lnTo>
                  <a:lnTo>
                    <a:pt x="186817" y="38100"/>
                  </a:lnTo>
                  <a:lnTo>
                    <a:pt x="185166" y="36169"/>
                  </a:lnTo>
                  <a:lnTo>
                    <a:pt x="184023" y="35560"/>
                  </a:lnTo>
                  <a:lnTo>
                    <a:pt x="184658" y="35560"/>
                  </a:lnTo>
                  <a:lnTo>
                    <a:pt x="184023" y="34290"/>
                  </a:lnTo>
                  <a:lnTo>
                    <a:pt x="182880" y="31750"/>
                  </a:lnTo>
                  <a:lnTo>
                    <a:pt x="182968" y="32702"/>
                  </a:lnTo>
                  <a:lnTo>
                    <a:pt x="183261" y="33020"/>
                  </a:lnTo>
                  <a:lnTo>
                    <a:pt x="182880" y="32702"/>
                  </a:lnTo>
                  <a:lnTo>
                    <a:pt x="182880" y="33020"/>
                  </a:lnTo>
                  <a:lnTo>
                    <a:pt x="181737" y="31750"/>
                  </a:lnTo>
                  <a:lnTo>
                    <a:pt x="182880" y="32702"/>
                  </a:lnTo>
                  <a:lnTo>
                    <a:pt x="182765" y="32486"/>
                  </a:lnTo>
                  <a:lnTo>
                    <a:pt x="182118" y="31750"/>
                  </a:lnTo>
                  <a:lnTo>
                    <a:pt x="181102" y="30480"/>
                  </a:lnTo>
                  <a:lnTo>
                    <a:pt x="181444" y="30797"/>
                  </a:lnTo>
                  <a:lnTo>
                    <a:pt x="180340" y="29210"/>
                  </a:lnTo>
                  <a:lnTo>
                    <a:pt x="179959" y="29210"/>
                  </a:lnTo>
                  <a:lnTo>
                    <a:pt x="180340" y="30480"/>
                  </a:lnTo>
                  <a:lnTo>
                    <a:pt x="179578" y="29210"/>
                  </a:lnTo>
                  <a:lnTo>
                    <a:pt x="179578" y="27940"/>
                  </a:lnTo>
                  <a:lnTo>
                    <a:pt x="178943" y="27940"/>
                  </a:lnTo>
                  <a:lnTo>
                    <a:pt x="177419" y="26670"/>
                  </a:lnTo>
                  <a:lnTo>
                    <a:pt x="177165" y="26670"/>
                  </a:lnTo>
                  <a:lnTo>
                    <a:pt x="176784" y="25400"/>
                  </a:lnTo>
                  <a:lnTo>
                    <a:pt x="176784" y="26670"/>
                  </a:lnTo>
                  <a:lnTo>
                    <a:pt x="175641" y="25400"/>
                  </a:lnTo>
                  <a:lnTo>
                    <a:pt x="175260" y="25400"/>
                  </a:lnTo>
                  <a:lnTo>
                    <a:pt x="174625" y="24130"/>
                  </a:lnTo>
                  <a:lnTo>
                    <a:pt x="175260" y="24130"/>
                  </a:lnTo>
                  <a:lnTo>
                    <a:pt x="173088" y="22860"/>
                  </a:lnTo>
                  <a:lnTo>
                    <a:pt x="174244" y="24130"/>
                  </a:lnTo>
                  <a:lnTo>
                    <a:pt x="173850" y="24130"/>
                  </a:lnTo>
                  <a:lnTo>
                    <a:pt x="173088" y="22860"/>
                  </a:lnTo>
                  <a:lnTo>
                    <a:pt x="172542" y="21869"/>
                  </a:lnTo>
                  <a:lnTo>
                    <a:pt x="172085" y="21590"/>
                  </a:lnTo>
                  <a:lnTo>
                    <a:pt x="170548" y="20320"/>
                  </a:lnTo>
                  <a:lnTo>
                    <a:pt x="170548" y="21590"/>
                  </a:lnTo>
                  <a:lnTo>
                    <a:pt x="170180" y="20320"/>
                  </a:lnTo>
                  <a:lnTo>
                    <a:pt x="169913" y="20320"/>
                  </a:lnTo>
                  <a:lnTo>
                    <a:pt x="168783" y="19050"/>
                  </a:lnTo>
                  <a:lnTo>
                    <a:pt x="168783" y="20320"/>
                  </a:lnTo>
                  <a:lnTo>
                    <a:pt x="168402" y="19050"/>
                  </a:lnTo>
                  <a:lnTo>
                    <a:pt x="168783" y="19050"/>
                  </a:lnTo>
                  <a:lnTo>
                    <a:pt x="169545" y="19050"/>
                  </a:lnTo>
                  <a:lnTo>
                    <a:pt x="171323" y="20320"/>
                  </a:lnTo>
                  <a:lnTo>
                    <a:pt x="171704" y="20320"/>
                  </a:lnTo>
                  <a:lnTo>
                    <a:pt x="172542" y="21869"/>
                  </a:lnTo>
                  <a:lnTo>
                    <a:pt x="174244" y="22860"/>
                  </a:lnTo>
                  <a:lnTo>
                    <a:pt x="174625" y="22860"/>
                  </a:lnTo>
                  <a:lnTo>
                    <a:pt x="176784" y="25400"/>
                  </a:lnTo>
                  <a:lnTo>
                    <a:pt x="177800" y="25400"/>
                  </a:lnTo>
                  <a:lnTo>
                    <a:pt x="178562" y="26670"/>
                  </a:lnTo>
                  <a:lnTo>
                    <a:pt x="180340" y="27940"/>
                  </a:lnTo>
                  <a:lnTo>
                    <a:pt x="180721" y="29210"/>
                  </a:lnTo>
                  <a:lnTo>
                    <a:pt x="181102" y="29210"/>
                  </a:lnTo>
                  <a:lnTo>
                    <a:pt x="182118" y="30480"/>
                  </a:lnTo>
                  <a:lnTo>
                    <a:pt x="184277" y="31750"/>
                  </a:lnTo>
                  <a:lnTo>
                    <a:pt x="185039" y="33020"/>
                  </a:lnTo>
                  <a:lnTo>
                    <a:pt x="185420" y="34290"/>
                  </a:lnTo>
                  <a:lnTo>
                    <a:pt x="187198" y="35560"/>
                  </a:lnTo>
                  <a:lnTo>
                    <a:pt x="187579" y="35560"/>
                  </a:lnTo>
                  <a:lnTo>
                    <a:pt x="188595" y="36830"/>
                  </a:lnTo>
                  <a:lnTo>
                    <a:pt x="188976" y="36830"/>
                  </a:lnTo>
                  <a:lnTo>
                    <a:pt x="190500" y="39370"/>
                  </a:lnTo>
                  <a:lnTo>
                    <a:pt x="191135" y="40640"/>
                  </a:lnTo>
                  <a:lnTo>
                    <a:pt x="191516" y="40640"/>
                  </a:lnTo>
                  <a:lnTo>
                    <a:pt x="193675" y="43180"/>
                  </a:lnTo>
                  <a:lnTo>
                    <a:pt x="196215" y="46990"/>
                  </a:lnTo>
                  <a:lnTo>
                    <a:pt x="198374" y="52070"/>
                  </a:lnTo>
                  <a:lnTo>
                    <a:pt x="198970" y="53162"/>
                  </a:lnTo>
                  <a:lnTo>
                    <a:pt x="199136" y="53340"/>
                  </a:lnTo>
                  <a:lnTo>
                    <a:pt x="199136" y="53467"/>
                  </a:lnTo>
                  <a:lnTo>
                    <a:pt x="199771" y="54610"/>
                  </a:lnTo>
                  <a:lnTo>
                    <a:pt x="200533" y="57150"/>
                  </a:lnTo>
                  <a:lnTo>
                    <a:pt x="201676" y="58432"/>
                  </a:lnTo>
                  <a:lnTo>
                    <a:pt x="202311" y="59702"/>
                  </a:lnTo>
                  <a:lnTo>
                    <a:pt x="203073" y="63512"/>
                  </a:lnTo>
                  <a:lnTo>
                    <a:pt x="203835" y="63512"/>
                  </a:lnTo>
                  <a:lnTo>
                    <a:pt x="202692" y="60960"/>
                  </a:lnTo>
                  <a:lnTo>
                    <a:pt x="203073" y="60960"/>
                  </a:lnTo>
                  <a:lnTo>
                    <a:pt x="203835" y="63512"/>
                  </a:lnTo>
                  <a:lnTo>
                    <a:pt x="205232" y="68580"/>
                  </a:lnTo>
                  <a:lnTo>
                    <a:pt x="206375" y="72390"/>
                  </a:lnTo>
                  <a:lnTo>
                    <a:pt x="207010" y="76200"/>
                  </a:lnTo>
                  <a:lnTo>
                    <a:pt x="207391" y="76200"/>
                  </a:lnTo>
                  <a:lnTo>
                    <a:pt x="207010" y="77470"/>
                  </a:lnTo>
                  <a:lnTo>
                    <a:pt x="208534" y="82550"/>
                  </a:lnTo>
                  <a:lnTo>
                    <a:pt x="208534" y="83820"/>
                  </a:lnTo>
                  <a:lnTo>
                    <a:pt x="208915" y="85090"/>
                  </a:lnTo>
                  <a:lnTo>
                    <a:pt x="208534" y="85090"/>
                  </a:lnTo>
                  <a:lnTo>
                    <a:pt x="208915" y="86360"/>
                  </a:lnTo>
                  <a:lnTo>
                    <a:pt x="208534" y="87630"/>
                  </a:lnTo>
                  <a:lnTo>
                    <a:pt x="208915" y="88900"/>
                  </a:lnTo>
                  <a:lnTo>
                    <a:pt x="208915" y="92710"/>
                  </a:lnTo>
                  <a:lnTo>
                    <a:pt x="209169" y="92710"/>
                  </a:lnTo>
                  <a:lnTo>
                    <a:pt x="209169" y="99060"/>
                  </a:lnTo>
                  <a:lnTo>
                    <a:pt x="208915" y="100330"/>
                  </a:lnTo>
                  <a:lnTo>
                    <a:pt x="208915" y="99060"/>
                  </a:lnTo>
                  <a:lnTo>
                    <a:pt x="209169" y="99060"/>
                  </a:lnTo>
                  <a:lnTo>
                    <a:pt x="209169" y="92710"/>
                  </a:lnTo>
                  <a:lnTo>
                    <a:pt x="208915" y="93980"/>
                  </a:lnTo>
                  <a:lnTo>
                    <a:pt x="208915" y="95250"/>
                  </a:lnTo>
                  <a:lnTo>
                    <a:pt x="208915" y="96520"/>
                  </a:lnTo>
                  <a:lnTo>
                    <a:pt x="208622" y="99060"/>
                  </a:lnTo>
                  <a:lnTo>
                    <a:pt x="208534" y="102870"/>
                  </a:lnTo>
                  <a:lnTo>
                    <a:pt x="208915" y="101600"/>
                  </a:lnTo>
                  <a:lnTo>
                    <a:pt x="208915" y="104152"/>
                  </a:lnTo>
                  <a:lnTo>
                    <a:pt x="208534" y="105410"/>
                  </a:lnTo>
                  <a:lnTo>
                    <a:pt x="208153" y="105410"/>
                  </a:lnTo>
                  <a:lnTo>
                    <a:pt x="208153" y="107950"/>
                  </a:lnTo>
                  <a:lnTo>
                    <a:pt x="207391" y="113030"/>
                  </a:lnTo>
                  <a:lnTo>
                    <a:pt x="206629" y="115570"/>
                  </a:lnTo>
                  <a:lnTo>
                    <a:pt x="205994" y="118110"/>
                  </a:lnTo>
                  <a:lnTo>
                    <a:pt x="205613" y="121920"/>
                  </a:lnTo>
                  <a:lnTo>
                    <a:pt x="205232" y="121920"/>
                  </a:lnTo>
                  <a:lnTo>
                    <a:pt x="204470" y="124460"/>
                  </a:lnTo>
                  <a:lnTo>
                    <a:pt x="204851" y="124460"/>
                  </a:lnTo>
                  <a:lnTo>
                    <a:pt x="204546" y="125641"/>
                  </a:lnTo>
                  <a:lnTo>
                    <a:pt x="205613" y="124460"/>
                  </a:lnTo>
                  <a:lnTo>
                    <a:pt x="206375" y="121920"/>
                  </a:lnTo>
                  <a:lnTo>
                    <a:pt x="206375" y="120662"/>
                  </a:lnTo>
                  <a:lnTo>
                    <a:pt x="207010" y="118110"/>
                  </a:lnTo>
                  <a:lnTo>
                    <a:pt x="208153" y="114300"/>
                  </a:lnTo>
                  <a:lnTo>
                    <a:pt x="207391" y="114300"/>
                  </a:lnTo>
                  <a:lnTo>
                    <a:pt x="209169" y="110490"/>
                  </a:lnTo>
                  <a:lnTo>
                    <a:pt x="208915" y="107950"/>
                  </a:lnTo>
                  <a:lnTo>
                    <a:pt x="209169" y="107950"/>
                  </a:lnTo>
                  <a:lnTo>
                    <a:pt x="209511" y="102235"/>
                  </a:lnTo>
                  <a:lnTo>
                    <a:pt x="209804" y="99060"/>
                  </a:lnTo>
                  <a:lnTo>
                    <a:pt x="209931" y="93980"/>
                  </a:lnTo>
                  <a:lnTo>
                    <a:pt x="209550" y="93980"/>
                  </a:lnTo>
                  <a:lnTo>
                    <a:pt x="209931" y="92710"/>
                  </a:lnTo>
                  <a:lnTo>
                    <a:pt x="210058" y="91020"/>
                  </a:lnTo>
                  <a:lnTo>
                    <a:pt x="210299" y="90182"/>
                  </a:lnTo>
                  <a:close/>
                </a:path>
                <a:path w="210820" h="192405">
                  <a:moveTo>
                    <a:pt x="210312" y="86360"/>
                  </a:moveTo>
                  <a:lnTo>
                    <a:pt x="209931" y="86360"/>
                  </a:lnTo>
                  <a:lnTo>
                    <a:pt x="209931" y="86995"/>
                  </a:lnTo>
                  <a:lnTo>
                    <a:pt x="210312" y="86360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15856" y="1162303"/>
              <a:ext cx="257810" cy="229235"/>
            </a:xfrm>
            <a:custGeom>
              <a:avLst/>
              <a:gdLst/>
              <a:ahLst/>
              <a:cxnLst/>
              <a:rect l="l" t="t" r="r" b="b"/>
              <a:pathLst>
                <a:path w="257810" h="229234">
                  <a:moveTo>
                    <a:pt x="22402" y="204457"/>
                  </a:moveTo>
                  <a:lnTo>
                    <a:pt x="20078" y="201549"/>
                  </a:lnTo>
                  <a:lnTo>
                    <a:pt x="20078" y="203708"/>
                  </a:lnTo>
                  <a:lnTo>
                    <a:pt x="22402" y="204457"/>
                  </a:lnTo>
                  <a:close/>
                </a:path>
                <a:path w="257810" h="229234">
                  <a:moveTo>
                    <a:pt x="27190" y="205994"/>
                  </a:moveTo>
                  <a:lnTo>
                    <a:pt x="22402" y="204457"/>
                  </a:lnTo>
                  <a:lnTo>
                    <a:pt x="23634" y="205994"/>
                  </a:lnTo>
                  <a:lnTo>
                    <a:pt x="26301" y="207086"/>
                  </a:lnTo>
                  <a:lnTo>
                    <a:pt x="27190" y="205994"/>
                  </a:lnTo>
                  <a:close/>
                </a:path>
                <a:path w="257810" h="229234">
                  <a:moveTo>
                    <a:pt x="28968" y="208153"/>
                  </a:moveTo>
                  <a:lnTo>
                    <a:pt x="26301" y="207086"/>
                  </a:lnTo>
                  <a:lnTo>
                    <a:pt x="25412" y="208153"/>
                  </a:lnTo>
                  <a:lnTo>
                    <a:pt x="28968" y="210566"/>
                  </a:lnTo>
                  <a:lnTo>
                    <a:pt x="28968" y="208153"/>
                  </a:lnTo>
                  <a:close/>
                </a:path>
                <a:path w="257810" h="229234">
                  <a:moveTo>
                    <a:pt x="29095" y="228854"/>
                  </a:moveTo>
                  <a:lnTo>
                    <a:pt x="28079" y="226949"/>
                  </a:lnTo>
                  <a:lnTo>
                    <a:pt x="22999" y="223393"/>
                  </a:lnTo>
                  <a:lnTo>
                    <a:pt x="27063" y="226949"/>
                  </a:lnTo>
                  <a:lnTo>
                    <a:pt x="29095" y="228854"/>
                  </a:lnTo>
                  <a:close/>
                </a:path>
                <a:path w="257810" h="229234">
                  <a:moveTo>
                    <a:pt x="38239" y="226949"/>
                  </a:moveTo>
                  <a:lnTo>
                    <a:pt x="35699" y="225171"/>
                  </a:lnTo>
                  <a:lnTo>
                    <a:pt x="33667" y="223393"/>
                  </a:lnTo>
                  <a:lnTo>
                    <a:pt x="29730" y="219837"/>
                  </a:lnTo>
                  <a:lnTo>
                    <a:pt x="29095" y="219837"/>
                  </a:lnTo>
                  <a:lnTo>
                    <a:pt x="31000" y="221488"/>
                  </a:lnTo>
                  <a:lnTo>
                    <a:pt x="33667" y="225171"/>
                  </a:lnTo>
                  <a:lnTo>
                    <a:pt x="35699" y="226949"/>
                  </a:lnTo>
                  <a:lnTo>
                    <a:pt x="37604" y="228854"/>
                  </a:lnTo>
                  <a:lnTo>
                    <a:pt x="38239" y="226949"/>
                  </a:lnTo>
                  <a:close/>
                </a:path>
                <a:path w="257810" h="229234">
                  <a:moveTo>
                    <a:pt x="38239" y="219583"/>
                  </a:moveTo>
                  <a:lnTo>
                    <a:pt x="37350" y="217805"/>
                  </a:lnTo>
                  <a:lnTo>
                    <a:pt x="36830" y="217462"/>
                  </a:lnTo>
                  <a:lnTo>
                    <a:pt x="36334" y="216662"/>
                  </a:lnTo>
                  <a:lnTo>
                    <a:pt x="34556" y="213614"/>
                  </a:lnTo>
                  <a:lnTo>
                    <a:pt x="33235" y="212928"/>
                  </a:lnTo>
                  <a:lnTo>
                    <a:pt x="33235" y="214122"/>
                  </a:lnTo>
                  <a:lnTo>
                    <a:pt x="32778" y="214122"/>
                  </a:lnTo>
                  <a:lnTo>
                    <a:pt x="32778" y="213614"/>
                  </a:lnTo>
                  <a:lnTo>
                    <a:pt x="33235" y="214122"/>
                  </a:lnTo>
                  <a:lnTo>
                    <a:pt x="33235" y="212928"/>
                  </a:lnTo>
                  <a:lnTo>
                    <a:pt x="32778" y="212674"/>
                  </a:lnTo>
                  <a:lnTo>
                    <a:pt x="32778" y="212344"/>
                  </a:lnTo>
                  <a:lnTo>
                    <a:pt x="29984" y="210566"/>
                  </a:lnTo>
                  <a:lnTo>
                    <a:pt x="29095" y="212344"/>
                  </a:lnTo>
                  <a:lnTo>
                    <a:pt x="31915" y="214185"/>
                  </a:lnTo>
                  <a:lnTo>
                    <a:pt x="34556" y="215900"/>
                  </a:lnTo>
                  <a:lnTo>
                    <a:pt x="34556" y="215569"/>
                  </a:lnTo>
                  <a:lnTo>
                    <a:pt x="35369" y="216458"/>
                  </a:lnTo>
                  <a:lnTo>
                    <a:pt x="34556" y="215900"/>
                  </a:lnTo>
                  <a:lnTo>
                    <a:pt x="31915" y="214185"/>
                  </a:lnTo>
                  <a:lnTo>
                    <a:pt x="32778" y="215900"/>
                  </a:lnTo>
                  <a:lnTo>
                    <a:pt x="36461" y="217805"/>
                  </a:lnTo>
                  <a:lnTo>
                    <a:pt x="38112" y="219456"/>
                  </a:lnTo>
                  <a:lnTo>
                    <a:pt x="38239" y="219583"/>
                  </a:lnTo>
                  <a:close/>
                </a:path>
                <a:path w="257810" h="229234">
                  <a:moveTo>
                    <a:pt x="56400" y="215138"/>
                  </a:moveTo>
                  <a:lnTo>
                    <a:pt x="49288" y="215138"/>
                  </a:lnTo>
                  <a:lnTo>
                    <a:pt x="54622" y="219710"/>
                  </a:lnTo>
                  <a:lnTo>
                    <a:pt x="56400" y="219710"/>
                  </a:lnTo>
                  <a:lnTo>
                    <a:pt x="56400" y="215138"/>
                  </a:lnTo>
                  <a:close/>
                </a:path>
                <a:path w="257810" h="229234">
                  <a:moveTo>
                    <a:pt x="93103" y="210820"/>
                  </a:moveTo>
                  <a:lnTo>
                    <a:pt x="90741" y="212077"/>
                  </a:lnTo>
                  <a:lnTo>
                    <a:pt x="88709" y="214160"/>
                  </a:lnTo>
                  <a:lnTo>
                    <a:pt x="88887" y="214579"/>
                  </a:lnTo>
                  <a:lnTo>
                    <a:pt x="93103" y="210820"/>
                  </a:lnTo>
                  <a:close/>
                </a:path>
                <a:path w="257810" h="229234">
                  <a:moveTo>
                    <a:pt x="99199" y="210566"/>
                  </a:moveTo>
                  <a:lnTo>
                    <a:pt x="93103" y="215138"/>
                  </a:lnTo>
                  <a:lnTo>
                    <a:pt x="94627" y="215138"/>
                  </a:lnTo>
                  <a:lnTo>
                    <a:pt x="96278" y="219710"/>
                  </a:lnTo>
                  <a:lnTo>
                    <a:pt x="99199" y="215138"/>
                  </a:lnTo>
                  <a:lnTo>
                    <a:pt x="99199" y="210566"/>
                  </a:lnTo>
                  <a:close/>
                </a:path>
                <a:path w="257810" h="229234">
                  <a:moveTo>
                    <a:pt x="120535" y="201676"/>
                  </a:moveTo>
                  <a:lnTo>
                    <a:pt x="119011" y="201676"/>
                  </a:lnTo>
                  <a:lnTo>
                    <a:pt x="115963" y="205994"/>
                  </a:lnTo>
                  <a:lnTo>
                    <a:pt x="111391" y="210566"/>
                  </a:lnTo>
                  <a:lnTo>
                    <a:pt x="112915" y="210566"/>
                  </a:lnTo>
                  <a:lnTo>
                    <a:pt x="117487" y="205994"/>
                  </a:lnTo>
                  <a:lnTo>
                    <a:pt x="120535" y="201676"/>
                  </a:lnTo>
                  <a:close/>
                </a:path>
                <a:path w="257810" h="229234">
                  <a:moveTo>
                    <a:pt x="129552" y="213614"/>
                  </a:moveTo>
                  <a:lnTo>
                    <a:pt x="128028" y="210693"/>
                  </a:lnTo>
                  <a:lnTo>
                    <a:pt x="123583" y="213614"/>
                  </a:lnTo>
                  <a:lnTo>
                    <a:pt x="123583" y="216662"/>
                  </a:lnTo>
                  <a:lnTo>
                    <a:pt x="120662" y="216662"/>
                  </a:lnTo>
                  <a:lnTo>
                    <a:pt x="120662" y="219456"/>
                  </a:lnTo>
                  <a:lnTo>
                    <a:pt x="129552" y="213614"/>
                  </a:lnTo>
                  <a:close/>
                </a:path>
                <a:path w="257810" h="229234">
                  <a:moveTo>
                    <a:pt x="138823" y="201422"/>
                  </a:moveTo>
                  <a:lnTo>
                    <a:pt x="132727" y="207518"/>
                  </a:lnTo>
                  <a:lnTo>
                    <a:pt x="132727" y="204470"/>
                  </a:lnTo>
                  <a:lnTo>
                    <a:pt x="129679" y="210312"/>
                  </a:lnTo>
                  <a:lnTo>
                    <a:pt x="134251" y="207518"/>
                  </a:lnTo>
                  <a:lnTo>
                    <a:pt x="137299" y="204470"/>
                  </a:lnTo>
                  <a:lnTo>
                    <a:pt x="138823" y="201422"/>
                  </a:lnTo>
                  <a:close/>
                </a:path>
                <a:path w="257810" h="229234">
                  <a:moveTo>
                    <a:pt x="146316" y="192151"/>
                  </a:moveTo>
                  <a:lnTo>
                    <a:pt x="145199" y="194576"/>
                  </a:lnTo>
                  <a:lnTo>
                    <a:pt x="144919" y="194894"/>
                  </a:lnTo>
                  <a:lnTo>
                    <a:pt x="144919" y="192151"/>
                  </a:lnTo>
                  <a:lnTo>
                    <a:pt x="143395" y="195199"/>
                  </a:lnTo>
                  <a:lnTo>
                    <a:pt x="144627" y="195199"/>
                  </a:lnTo>
                  <a:lnTo>
                    <a:pt x="144132" y="195745"/>
                  </a:lnTo>
                  <a:lnTo>
                    <a:pt x="142900" y="196608"/>
                  </a:lnTo>
                  <a:lnTo>
                    <a:pt x="139966" y="197739"/>
                  </a:lnTo>
                  <a:lnTo>
                    <a:pt x="139217" y="200444"/>
                  </a:lnTo>
                  <a:lnTo>
                    <a:pt x="138823" y="201168"/>
                  </a:lnTo>
                  <a:lnTo>
                    <a:pt x="139065" y="200977"/>
                  </a:lnTo>
                  <a:lnTo>
                    <a:pt x="138950" y="201422"/>
                  </a:lnTo>
                  <a:lnTo>
                    <a:pt x="140131" y="200126"/>
                  </a:lnTo>
                  <a:lnTo>
                    <a:pt x="146316" y="195199"/>
                  </a:lnTo>
                  <a:lnTo>
                    <a:pt x="146316" y="192151"/>
                  </a:lnTo>
                  <a:close/>
                </a:path>
                <a:path w="257810" h="229234">
                  <a:moveTo>
                    <a:pt x="152882" y="186270"/>
                  </a:moveTo>
                  <a:lnTo>
                    <a:pt x="149364" y="189865"/>
                  </a:lnTo>
                  <a:lnTo>
                    <a:pt x="148094" y="192024"/>
                  </a:lnTo>
                  <a:lnTo>
                    <a:pt x="150634" y="192024"/>
                  </a:lnTo>
                  <a:lnTo>
                    <a:pt x="152882" y="186270"/>
                  </a:lnTo>
                  <a:close/>
                </a:path>
                <a:path w="257810" h="229234">
                  <a:moveTo>
                    <a:pt x="154203" y="184937"/>
                  </a:moveTo>
                  <a:lnTo>
                    <a:pt x="153174" y="185547"/>
                  </a:lnTo>
                  <a:lnTo>
                    <a:pt x="152882" y="186270"/>
                  </a:lnTo>
                  <a:lnTo>
                    <a:pt x="154203" y="184937"/>
                  </a:lnTo>
                  <a:close/>
                </a:path>
                <a:path w="257810" h="229234">
                  <a:moveTo>
                    <a:pt x="156984" y="192532"/>
                  </a:moveTo>
                  <a:lnTo>
                    <a:pt x="147967" y="196850"/>
                  </a:lnTo>
                  <a:lnTo>
                    <a:pt x="150253" y="201422"/>
                  </a:lnTo>
                  <a:lnTo>
                    <a:pt x="156984" y="196850"/>
                  </a:lnTo>
                  <a:lnTo>
                    <a:pt x="156984" y="192532"/>
                  </a:lnTo>
                  <a:close/>
                </a:path>
                <a:path w="257810" h="229234">
                  <a:moveTo>
                    <a:pt x="156984" y="183261"/>
                  </a:moveTo>
                  <a:lnTo>
                    <a:pt x="155841" y="183261"/>
                  </a:lnTo>
                  <a:lnTo>
                    <a:pt x="154203" y="184937"/>
                  </a:lnTo>
                  <a:lnTo>
                    <a:pt x="156984" y="183261"/>
                  </a:lnTo>
                  <a:close/>
                </a:path>
                <a:path w="257810" h="229234">
                  <a:moveTo>
                    <a:pt x="175399" y="173990"/>
                  </a:moveTo>
                  <a:lnTo>
                    <a:pt x="175272" y="173990"/>
                  </a:lnTo>
                  <a:lnTo>
                    <a:pt x="175031" y="173990"/>
                  </a:lnTo>
                  <a:lnTo>
                    <a:pt x="175031" y="174269"/>
                  </a:lnTo>
                  <a:lnTo>
                    <a:pt x="172224" y="177673"/>
                  </a:lnTo>
                  <a:lnTo>
                    <a:pt x="172351" y="177673"/>
                  </a:lnTo>
                  <a:lnTo>
                    <a:pt x="169303" y="181229"/>
                  </a:lnTo>
                  <a:lnTo>
                    <a:pt x="172224" y="177673"/>
                  </a:lnTo>
                  <a:lnTo>
                    <a:pt x="171602" y="177673"/>
                  </a:lnTo>
                  <a:lnTo>
                    <a:pt x="173113" y="175768"/>
                  </a:lnTo>
                  <a:lnTo>
                    <a:pt x="175031" y="174269"/>
                  </a:lnTo>
                  <a:lnTo>
                    <a:pt x="175031" y="173990"/>
                  </a:lnTo>
                  <a:lnTo>
                    <a:pt x="174256" y="173990"/>
                  </a:lnTo>
                  <a:lnTo>
                    <a:pt x="167398" y="181229"/>
                  </a:lnTo>
                  <a:lnTo>
                    <a:pt x="166255" y="183007"/>
                  </a:lnTo>
                  <a:lnTo>
                    <a:pt x="166382" y="183007"/>
                  </a:lnTo>
                  <a:lnTo>
                    <a:pt x="167398" y="183007"/>
                  </a:lnTo>
                  <a:lnTo>
                    <a:pt x="167779" y="183007"/>
                  </a:lnTo>
                  <a:lnTo>
                    <a:pt x="170065" y="181229"/>
                  </a:lnTo>
                  <a:lnTo>
                    <a:pt x="172351" y="179451"/>
                  </a:lnTo>
                  <a:lnTo>
                    <a:pt x="175272" y="175768"/>
                  </a:lnTo>
                  <a:lnTo>
                    <a:pt x="175272" y="174091"/>
                  </a:lnTo>
                  <a:lnTo>
                    <a:pt x="175399" y="173990"/>
                  </a:lnTo>
                  <a:close/>
                </a:path>
                <a:path w="257810" h="229234">
                  <a:moveTo>
                    <a:pt x="179882" y="166966"/>
                  </a:moveTo>
                  <a:lnTo>
                    <a:pt x="175399" y="170180"/>
                  </a:lnTo>
                  <a:lnTo>
                    <a:pt x="175399" y="173736"/>
                  </a:lnTo>
                  <a:lnTo>
                    <a:pt x="175768" y="173545"/>
                  </a:lnTo>
                  <a:lnTo>
                    <a:pt x="175399" y="173863"/>
                  </a:lnTo>
                  <a:lnTo>
                    <a:pt x="177304" y="173863"/>
                  </a:lnTo>
                  <a:lnTo>
                    <a:pt x="178142" y="172313"/>
                  </a:lnTo>
                  <a:lnTo>
                    <a:pt x="178574" y="172085"/>
                  </a:lnTo>
                  <a:lnTo>
                    <a:pt x="178841" y="171018"/>
                  </a:lnTo>
                  <a:lnTo>
                    <a:pt x="178955" y="170815"/>
                  </a:lnTo>
                  <a:lnTo>
                    <a:pt x="179882" y="166966"/>
                  </a:lnTo>
                  <a:close/>
                </a:path>
                <a:path w="257810" h="229234">
                  <a:moveTo>
                    <a:pt x="180898" y="166243"/>
                  </a:moveTo>
                  <a:lnTo>
                    <a:pt x="179971" y="166624"/>
                  </a:lnTo>
                  <a:lnTo>
                    <a:pt x="179882" y="166966"/>
                  </a:lnTo>
                  <a:lnTo>
                    <a:pt x="180898" y="166243"/>
                  </a:lnTo>
                  <a:close/>
                </a:path>
                <a:path w="257810" h="229234">
                  <a:moveTo>
                    <a:pt x="182511" y="167894"/>
                  </a:moveTo>
                  <a:lnTo>
                    <a:pt x="180860" y="167894"/>
                  </a:lnTo>
                  <a:lnTo>
                    <a:pt x="178955" y="170815"/>
                  </a:lnTo>
                  <a:lnTo>
                    <a:pt x="180860" y="170815"/>
                  </a:lnTo>
                  <a:lnTo>
                    <a:pt x="182511" y="167894"/>
                  </a:lnTo>
                  <a:close/>
                </a:path>
                <a:path w="257810" h="229234">
                  <a:moveTo>
                    <a:pt x="184543" y="164719"/>
                  </a:moveTo>
                  <a:lnTo>
                    <a:pt x="183019" y="164719"/>
                  </a:lnTo>
                  <a:lnTo>
                    <a:pt x="180898" y="166243"/>
                  </a:lnTo>
                  <a:lnTo>
                    <a:pt x="184543" y="164719"/>
                  </a:lnTo>
                  <a:close/>
                </a:path>
                <a:path w="257810" h="229234">
                  <a:moveTo>
                    <a:pt x="193560" y="174117"/>
                  </a:moveTo>
                  <a:lnTo>
                    <a:pt x="191401" y="174117"/>
                  </a:lnTo>
                  <a:lnTo>
                    <a:pt x="189115" y="179959"/>
                  </a:lnTo>
                  <a:lnTo>
                    <a:pt x="184670" y="179959"/>
                  </a:lnTo>
                  <a:lnTo>
                    <a:pt x="186956" y="182880"/>
                  </a:lnTo>
                  <a:lnTo>
                    <a:pt x="189153" y="179959"/>
                  </a:lnTo>
                  <a:lnTo>
                    <a:pt x="193560" y="174117"/>
                  </a:lnTo>
                  <a:close/>
                </a:path>
                <a:path w="257810" h="229234">
                  <a:moveTo>
                    <a:pt x="193560" y="164719"/>
                  </a:moveTo>
                  <a:lnTo>
                    <a:pt x="191274" y="164719"/>
                  </a:lnTo>
                  <a:lnTo>
                    <a:pt x="189115" y="167132"/>
                  </a:lnTo>
                  <a:lnTo>
                    <a:pt x="186829" y="169291"/>
                  </a:lnTo>
                  <a:lnTo>
                    <a:pt x="184670" y="171577"/>
                  </a:lnTo>
                  <a:lnTo>
                    <a:pt x="184670" y="173863"/>
                  </a:lnTo>
                  <a:lnTo>
                    <a:pt x="193560" y="164719"/>
                  </a:lnTo>
                  <a:close/>
                </a:path>
                <a:path w="257810" h="229234">
                  <a:moveTo>
                    <a:pt x="202704" y="164973"/>
                  </a:moveTo>
                  <a:lnTo>
                    <a:pt x="200926" y="164973"/>
                  </a:lnTo>
                  <a:lnTo>
                    <a:pt x="195592" y="170815"/>
                  </a:lnTo>
                  <a:lnTo>
                    <a:pt x="193687" y="173736"/>
                  </a:lnTo>
                  <a:lnTo>
                    <a:pt x="195592" y="173736"/>
                  </a:lnTo>
                  <a:lnTo>
                    <a:pt x="200926" y="167767"/>
                  </a:lnTo>
                  <a:lnTo>
                    <a:pt x="202704" y="164973"/>
                  </a:lnTo>
                  <a:close/>
                </a:path>
                <a:path w="257810" h="229234">
                  <a:moveTo>
                    <a:pt x="206514" y="151892"/>
                  </a:moveTo>
                  <a:lnTo>
                    <a:pt x="202831" y="155575"/>
                  </a:lnTo>
                  <a:lnTo>
                    <a:pt x="206133" y="152654"/>
                  </a:lnTo>
                  <a:lnTo>
                    <a:pt x="206514" y="151892"/>
                  </a:lnTo>
                  <a:close/>
                </a:path>
                <a:path w="257810" h="229234">
                  <a:moveTo>
                    <a:pt x="211848" y="176911"/>
                  </a:moveTo>
                  <a:lnTo>
                    <a:pt x="209689" y="173863"/>
                  </a:lnTo>
                  <a:lnTo>
                    <a:pt x="205117" y="179832"/>
                  </a:lnTo>
                  <a:lnTo>
                    <a:pt x="207276" y="179832"/>
                  </a:lnTo>
                  <a:lnTo>
                    <a:pt x="202831" y="182880"/>
                  </a:lnTo>
                  <a:lnTo>
                    <a:pt x="207276" y="182880"/>
                  </a:lnTo>
                  <a:lnTo>
                    <a:pt x="209689" y="179832"/>
                  </a:lnTo>
                  <a:lnTo>
                    <a:pt x="209689" y="176911"/>
                  </a:lnTo>
                  <a:lnTo>
                    <a:pt x="211848" y="176911"/>
                  </a:lnTo>
                  <a:close/>
                </a:path>
                <a:path w="257810" h="229234">
                  <a:moveTo>
                    <a:pt x="211975" y="146431"/>
                  </a:moveTo>
                  <a:lnTo>
                    <a:pt x="208165" y="148590"/>
                  </a:lnTo>
                  <a:lnTo>
                    <a:pt x="206514" y="151892"/>
                  </a:lnTo>
                  <a:lnTo>
                    <a:pt x="211975" y="146431"/>
                  </a:lnTo>
                  <a:close/>
                </a:path>
                <a:path w="257810" h="229234">
                  <a:moveTo>
                    <a:pt x="216408" y="171577"/>
                  </a:moveTo>
                  <a:lnTo>
                    <a:pt x="211975" y="173736"/>
                  </a:lnTo>
                  <a:lnTo>
                    <a:pt x="214261" y="173736"/>
                  </a:lnTo>
                  <a:lnTo>
                    <a:pt x="216408" y="171577"/>
                  </a:lnTo>
                  <a:close/>
                </a:path>
                <a:path w="257810" h="229234">
                  <a:moveTo>
                    <a:pt x="221119" y="164973"/>
                  </a:moveTo>
                  <a:lnTo>
                    <a:pt x="220992" y="164973"/>
                  </a:lnTo>
                  <a:lnTo>
                    <a:pt x="220992" y="164846"/>
                  </a:lnTo>
                  <a:lnTo>
                    <a:pt x="220865" y="164973"/>
                  </a:lnTo>
                  <a:lnTo>
                    <a:pt x="217944" y="164973"/>
                  </a:lnTo>
                  <a:lnTo>
                    <a:pt x="211975" y="170815"/>
                  </a:lnTo>
                  <a:lnTo>
                    <a:pt x="211975" y="173736"/>
                  </a:lnTo>
                  <a:lnTo>
                    <a:pt x="218655" y="167335"/>
                  </a:lnTo>
                  <a:lnTo>
                    <a:pt x="216420" y="171577"/>
                  </a:lnTo>
                  <a:lnTo>
                    <a:pt x="220992" y="167005"/>
                  </a:lnTo>
                  <a:lnTo>
                    <a:pt x="220992" y="165100"/>
                  </a:lnTo>
                  <a:lnTo>
                    <a:pt x="221119" y="164973"/>
                  </a:lnTo>
                  <a:close/>
                </a:path>
                <a:path w="257810" h="229234">
                  <a:moveTo>
                    <a:pt x="221119" y="155575"/>
                  </a:moveTo>
                  <a:lnTo>
                    <a:pt x="218579" y="155575"/>
                  </a:lnTo>
                  <a:lnTo>
                    <a:pt x="215912" y="157099"/>
                  </a:lnTo>
                  <a:lnTo>
                    <a:pt x="215912" y="160147"/>
                  </a:lnTo>
                  <a:lnTo>
                    <a:pt x="214642" y="160147"/>
                  </a:lnTo>
                  <a:lnTo>
                    <a:pt x="212102" y="164719"/>
                  </a:lnTo>
                  <a:lnTo>
                    <a:pt x="220954" y="155740"/>
                  </a:lnTo>
                  <a:lnTo>
                    <a:pt x="214261" y="162941"/>
                  </a:lnTo>
                  <a:lnTo>
                    <a:pt x="212102" y="164719"/>
                  </a:lnTo>
                  <a:lnTo>
                    <a:pt x="214261" y="164719"/>
                  </a:lnTo>
                  <a:lnTo>
                    <a:pt x="216547" y="161163"/>
                  </a:lnTo>
                  <a:lnTo>
                    <a:pt x="220992" y="159258"/>
                  </a:lnTo>
                  <a:lnTo>
                    <a:pt x="220992" y="155714"/>
                  </a:lnTo>
                  <a:lnTo>
                    <a:pt x="221119" y="155575"/>
                  </a:lnTo>
                  <a:close/>
                </a:path>
                <a:path w="257810" h="229234">
                  <a:moveTo>
                    <a:pt x="221119" y="138684"/>
                  </a:moveTo>
                  <a:lnTo>
                    <a:pt x="219849" y="137287"/>
                  </a:lnTo>
                  <a:lnTo>
                    <a:pt x="219087" y="137693"/>
                  </a:lnTo>
                  <a:lnTo>
                    <a:pt x="219087" y="137287"/>
                  </a:lnTo>
                  <a:lnTo>
                    <a:pt x="218084" y="138214"/>
                  </a:lnTo>
                  <a:lnTo>
                    <a:pt x="217182" y="138684"/>
                  </a:lnTo>
                  <a:lnTo>
                    <a:pt x="214845" y="143357"/>
                  </a:lnTo>
                  <a:lnTo>
                    <a:pt x="214642" y="143764"/>
                  </a:lnTo>
                  <a:lnTo>
                    <a:pt x="214274" y="143967"/>
                  </a:lnTo>
                  <a:lnTo>
                    <a:pt x="214820" y="143383"/>
                  </a:lnTo>
                  <a:lnTo>
                    <a:pt x="213880" y="143383"/>
                  </a:lnTo>
                  <a:lnTo>
                    <a:pt x="213118" y="144602"/>
                  </a:lnTo>
                  <a:lnTo>
                    <a:pt x="212102" y="145161"/>
                  </a:lnTo>
                  <a:lnTo>
                    <a:pt x="212509" y="145580"/>
                  </a:lnTo>
                  <a:lnTo>
                    <a:pt x="211975" y="146431"/>
                  </a:lnTo>
                  <a:lnTo>
                    <a:pt x="212648" y="145719"/>
                  </a:lnTo>
                  <a:lnTo>
                    <a:pt x="213245" y="146304"/>
                  </a:lnTo>
                  <a:lnTo>
                    <a:pt x="215506" y="143383"/>
                  </a:lnTo>
                  <a:lnTo>
                    <a:pt x="217182" y="141224"/>
                  </a:lnTo>
                  <a:lnTo>
                    <a:pt x="219849" y="139827"/>
                  </a:lnTo>
                  <a:lnTo>
                    <a:pt x="221119" y="138684"/>
                  </a:lnTo>
                  <a:close/>
                </a:path>
                <a:path w="257810" h="229234">
                  <a:moveTo>
                    <a:pt x="230263" y="155702"/>
                  </a:moveTo>
                  <a:lnTo>
                    <a:pt x="228739" y="155702"/>
                  </a:lnTo>
                  <a:lnTo>
                    <a:pt x="225691" y="158750"/>
                  </a:lnTo>
                  <a:lnTo>
                    <a:pt x="224294" y="158750"/>
                  </a:lnTo>
                  <a:lnTo>
                    <a:pt x="221119" y="163195"/>
                  </a:lnTo>
                  <a:lnTo>
                    <a:pt x="221119" y="164592"/>
                  </a:lnTo>
                  <a:lnTo>
                    <a:pt x="230263" y="155702"/>
                  </a:lnTo>
                  <a:close/>
                </a:path>
                <a:path w="257810" h="229234">
                  <a:moveTo>
                    <a:pt x="230263" y="139573"/>
                  </a:moveTo>
                  <a:lnTo>
                    <a:pt x="229311" y="138633"/>
                  </a:lnTo>
                  <a:lnTo>
                    <a:pt x="230136" y="137414"/>
                  </a:lnTo>
                  <a:lnTo>
                    <a:pt x="229095" y="138417"/>
                  </a:lnTo>
                  <a:lnTo>
                    <a:pt x="227977" y="137287"/>
                  </a:lnTo>
                  <a:lnTo>
                    <a:pt x="224929" y="141859"/>
                  </a:lnTo>
                  <a:lnTo>
                    <a:pt x="223405" y="141859"/>
                  </a:lnTo>
                  <a:lnTo>
                    <a:pt x="221119" y="146304"/>
                  </a:lnTo>
                  <a:lnTo>
                    <a:pt x="223405" y="144145"/>
                  </a:lnTo>
                  <a:lnTo>
                    <a:pt x="225564" y="144145"/>
                  </a:lnTo>
                  <a:lnTo>
                    <a:pt x="227876" y="140741"/>
                  </a:lnTo>
                  <a:lnTo>
                    <a:pt x="230263" y="139573"/>
                  </a:lnTo>
                  <a:close/>
                </a:path>
                <a:path w="257810" h="229234">
                  <a:moveTo>
                    <a:pt x="236905" y="131711"/>
                  </a:moveTo>
                  <a:lnTo>
                    <a:pt x="233946" y="134239"/>
                  </a:lnTo>
                  <a:lnTo>
                    <a:pt x="230390" y="137160"/>
                  </a:lnTo>
                  <a:lnTo>
                    <a:pt x="233946" y="135763"/>
                  </a:lnTo>
                  <a:lnTo>
                    <a:pt x="236905" y="131711"/>
                  </a:lnTo>
                  <a:close/>
                </a:path>
                <a:path w="257810" h="229234">
                  <a:moveTo>
                    <a:pt x="239407" y="146431"/>
                  </a:moveTo>
                  <a:lnTo>
                    <a:pt x="237121" y="148336"/>
                  </a:lnTo>
                  <a:lnTo>
                    <a:pt x="235737" y="149987"/>
                  </a:lnTo>
                  <a:lnTo>
                    <a:pt x="234708" y="149987"/>
                  </a:lnTo>
                  <a:lnTo>
                    <a:pt x="234708" y="151003"/>
                  </a:lnTo>
                  <a:lnTo>
                    <a:pt x="233375" y="151917"/>
                  </a:lnTo>
                  <a:lnTo>
                    <a:pt x="233375" y="152806"/>
                  </a:lnTo>
                  <a:lnTo>
                    <a:pt x="232549" y="153797"/>
                  </a:lnTo>
                  <a:lnTo>
                    <a:pt x="231025" y="154901"/>
                  </a:lnTo>
                  <a:lnTo>
                    <a:pt x="233375" y="152806"/>
                  </a:lnTo>
                  <a:lnTo>
                    <a:pt x="233375" y="151917"/>
                  </a:lnTo>
                  <a:lnTo>
                    <a:pt x="230263" y="154051"/>
                  </a:lnTo>
                  <a:lnTo>
                    <a:pt x="230263" y="155448"/>
                  </a:lnTo>
                  <a:lnTo>
                    <a:pt x="230263" y="155575"/>
                  </a:lnTo>
                  <a:lnTo>
                    <a:pt x="230403" y="155448"/>
                  </a:lnTo>
                  <a:lnTo>
                    <a:pt x="232549" y="155448"/>
                  </a:lnTo>
                  <a:lnTo>
                    <a:pt x="234708" y="153797"/>
                  </a:lnTo>
                  <a:lnTo>
                    <a:pt x="234708" y="151625"/>
                  </a:lnTo>
                  <a:lnTo>
                    <a:pt x="236550" y="149987"/>
                  </a:lnTo>
                  <a:lnTo>
                    <a:pt x="237121" y="149987"/>
                  </a:lnTo>
                  <a:lnTo>
                    <a:pt x="237693" y="149098"/>
                  </a:lnTo>
                  <a:lnTo>
                    <a:pt x="239407" y="147955"/>
                  </a:lnTo>
                  <a:lnTo>
                    <a:pt x="239407" y="146431"/>
                  </a:lnTo>
                  <a:close/>
                </a:path>
                <a:path w="257810" h="229234">
                  <a:moveTo>
                    <a:pt x="239407" y="128270"/>
                  </a:moveTo>
                  <a:lnTo>
                    <a:pt x="236905" y="131711"/>
                  </a:lnTo>
                  <a:lnTo>
                    <a:pt x="237502" y="131191"/>
                  </a:lnTo>
                  <a:lnTo>
                    <a:pt x="239407" y="128270"/>
                  </a:lnTo>
                  <a:close/>
                </a:path>
                <a:path w="257810" h="229234">
                  <a:moveTo>
                    <a:pt x="248551" y="128270"/>
                  </a:moveTo>
                  <a:lnTo>
                    <a:pt x="246265" y="130556"/>
                  </a:lnTo>
                  <a:lnTo>
                    <a:pt x="243852" y="132715"/>
                  </a:lnTo>
                  <a:lnTo>
                    <a:pt x="239407" y="137160"/>
                  </a:lnTo>
                  <a:lnTo>
                    <a:pt x="241693" y="137160"/>
                  </a:lnTo>
                  <a:lnTo>
                    <a:pt x="246265" y="132715"/>
                  </a:lnTo>
                  <a:lnTo>
                    <a:pt x="248551" y="128270"/>
                  </a:lnTo>
                  <a:close/>
                </a:path>
                <a:path w="257810" h="229234">
                  <a:moveTo>
                    <a:pt x="248551" y="118999"/>
                  </a:moveTo>
                  <a:lnTo>
                    <a:pt x="248348" y="119126"/>
                  </a:lnTo>
                  <a:lnTo>
                    <a:pt x="248310" y="119303"/>
                  </a:lnTo>
                  <a:lnTo>
                    <a:pt x="246761" y="121412"/>
                  </a:lnTo>
                  <a:lnTo>
                    <a:pt x="245757" y="122047"/>
                  </a:lnTo>
                  <a:lnTo>
                    <a:pt x="245757" y="121412"/>
                  </a:lnTo>
                  <a:lnTo>
                    <a:pt x="247662" y="120142"/>
                  </a:lnTo>
                  <a:lnTo>
                    <a:pt x="248310" y="119303"/>
                  </a:lnTo>
                  <a:lnTo>
                    <a:pt x="248310" y="119126"/>
                  </a:lnTo>
                  <a:lnTo>
                    <a:pt x="246646" y="119126"/>
                  </a:lnTo>
                  <a:lnTo>
                    <a:pt x="244881" y="122021"/>
                  </a:lnTo>
                  <a:lnTo>
                    <a:pt x="241312" y="125095"/>
                  </a:lnTo>
                  <a:lnTo>
                    <a:pt x="241312" y="125590"/>
                  </a:lnTo>
                  <a:lnTo>
                    <a:pt x="241173" y="125730"/>
                  </a:lnTo>
                  <a:lnTo>
                    <a:pt x="240969" y="126009"/>
                  </a:lnTo>
                  <a:lnTo>
                    <a:pt x="239522" y="126619"/>
                  </a:lnTo>
                  <a:lnTo>
                    <a:pt x="239522" y="127990"/>
                  </a:lnTo>
                  <a:lnTo>
                    <a:pt x="239407" y="128143"/>
                  </a:lnTo>
                  <a:lnTo>
                    <a:pt x="239522" y="128016"/>
                  </a:lnTo>
                  <a:lnTo>
                    <a:pt x="241312" y="128016"/>
                  </a:lnTo>
                  <a:lnTo>
                    <a:pt x="241312" y="126072"/>
                  </a:lnTo>
                  <a:lnTo>
                    <a:pt x="241617" y="125730"/>
                  </a:lnTo>
                  <a:lnTo>
                    <a:pt x="243090" y="125095"/>
                  </a:lnTo>
                  <a:lnTo>
                    <a:pt x="243484" y="124421"/>
                  </a:lnTo>
                  <a:lnTo>
                    <a:pt x="246761" y="122682"/>
                  </a:lnTo>
                  <a:lnTo>
                    <a:pt x="247142" y="122047"/>
                  </a:lnTo>
                  <a:lnTo>
                    <a:pt x="248551" y="119634"/>
                  </a:lnTo>
                  <a:lnTo>
                    <a:pt x="248551" y="119126"/>
                  </a:lnTo>
                  <a:lnTo>
                    <a:pt x="248551" y="118999"/>
                  </a:lnTo>
                  <a:close/>
                </a:path>
                <a:path w="257810" h="229234">
                  <a:moveTo>
                    <a:pt x="250202" y="58077"/>
                  </a:moveTo>
                  <a:lnTo>
                    <a:pt x="231013" y="14097"/>
                  </a:lnTo>
                  <a:lnTo>
                    <a:pt x="183400" y="0"/>
                  </a:lnTo>
                  <a:lnTo>
                    <a:pt x="158750" y="2336"/>
                  </a:lnTo>
                  <a:lnTo>
                    <a:pt x="132461" y="9271"/>
                  </a:lnTo>
                  <a:lnTo>
                    <a:pt x="105422" y="20789"/>
                  </a:lnTo>
                  <a:lnTo>
                    <a:pt x="96278" y="26238"/>
                  </a:lnTo>
                  <a:lnTo>
                    <a:pt x="96278" y="206997"/>
                  </a:lnTo>
                  <a:lnTo>
                    <a:pt x="95897" y="207518"/>
                  </a:lnTo>
                  <a:lnTo>
                    <a:pt x="94297" y="207518"/>
                  </a:lnTo>
                  <a:lnTo>
                    <a:pt x="96278" y="206997"/>
                  </a:lnTo>
                  <a:lnTo>
                    <a:pt x="96278" y="26238"/>
                  </a:lnTo>
                  <a:lnTo>
                    <a:pt x="78498" y="36830"/>
                  </a:lnTo>
                  <a:lnTo>
                    <a:pt x="37020" y="73431"/>
                  </a:lnTo>
                  <a:lnTo>
                    <a:pt x="10121" y="113525"/>
                  </a:lnTo>
                  <a:lnTo>
                    <a:pt x="0" y="152374"/>
                  </a:lnTo>
                  <a:lnTo>
                    <a:pt x="8902" y="185166"/>
                  </a:lnTo>
                  <a:lnTo>
                    <a:pt x="19265" y="196316"/>
                  </a:lnTo>
                  <a:lnTo>
                    <a:pt x="32740" y="204254"/>
                  </a:lnTo>
                  <a:lnTo>
                    <a:pt x="47510" y="208610"/>
                  </a:lnTo>
                  <a:lnTo>
                    <a:pt x="47510" y="210566"/>
                  </a:lnTo>
                  <a:lnTo>
                    <a:pt x="50317" y="209130"/>
                  </a:lnTo>
                  <a:lnTo>
                    <a:pt x="65735" y="210464"/>
                  </a:lnTo>
                  <a:lnTo>
                    <a:pt x="67068" y="210566"/>
                  </a:lnTo>
                  <a:lnTo>
                    <a:pt x="73291" y="210566"/>
                  </a:lnTo>
                  <a:lnTo>
                    <a:pt x="72745" y="210032"/>
                  </a:lnTo>
                  <a:lnTo>
                    <a:pt x="73291" y="209981"/>
                  </a:lnTo>
                  <a:lnTo>
                    <a:pt x="73291" y="210566"/>
                  </a:lnTo>
                  <a:lnTo>
                    <a:pt x="74815" y="210566"/>
                  </a:lnTo>
                  <a:lnTo>
                    <a:pt x="74815" y="209842"/>
                  </a:lnTo>
                  <a:lnTo>
                    <a:pt x="75501" y="209778"/>
                  </a:lnTo>
                  <a:lnTo>
                    <a:pt x="75577" y="210185"/>
                  </a:lnTo>
                  <a:lnTo>
                    <a:pt x="76479" y="209689"/>
                  </a:lnTo>
                  <a:lnTo>
                    <a:pt x="91592" y="208241"/>
                  </a:lnTo>
                  <a:lnTo>
                    <a:pt x="93256" y="207797"/>
                  </a:lnTo>
                  <a:lnTo>
                    <a:pt x="94881" y="210566"/>
                  </a:lnTo>
                  <a:lnTo>
                    <a:pt x="98564" y="207518"/>
                  </a:lnTo>
                  <a:lnTo>
                    <a:pt x="99390" y="206171"/>
                  </a:lnTo>
                  <a:lnTo>
                    <a:pt x="117716" y="201282"/>
                  </a:lnTo>
                  <a:lnTo>
                    <a:pt x="120535" y="200075"/>
                  </a:lnTo>
                  <a:lnTo>
                    <a:pt x="120535" y="201168"/>
                  </a:lnTo>
                  <a:lnTo>
                    <a:pt x="120802" y="200888"/>
                  </a:lnTo>
                  <a:lnTo>
                    <a:pt x="120662" y="201168"/>
                  </a:lnTo>
                  <a:lnTo>
                    <a:pt x="122059" y="201168"/>
                  </a:lnTo>
                  <a:lnTo>
                    <a:pt x="123202" y="198932"/>
                  </a:lnTo>
                  <a:lnTo>
                    <a:pt x="135242" y="193751"/>
                  </a:lnTo>
                  <a:lnTo>
                    <a:pt x="132346" y="198247"/>
                  </a:lnTo>
                  <a:lnTo>
                    <a:pt x="129806" y="198247"/>
                  </a:lnTo>
                  <a:lnTo>
                    <a:pt x="130949" y="201422"/>
                  </a:lnTo>
                  <a:lnTo>
                    <a:pt x="136283" y="195326"/>
                  </a:lnTo>
                  <a:lnTo>
                    <a:pt x="138747" y="192239"/>
                  </a:lnTo>
                  <a:lnTo>
                    <a:pt x="144589" y="189725"/>
                  </a:lnTo>
                  <a:lnTo>
                    <a:pt x="157810" y="181762"/>
                  </a:lnTo>
                  <a:lnTo>
                    <a:pt x="157238" y="183007"/>
                  </a:lnTo>
                  <a:lnTo>
                    <a:pt x="158635" y="183007"/>
                  </a:lnTo>
                  <a:lnTo>
                    <a:pt x="161112" y="179768"/>
                  </a:lnTo>
                  <a:lnTo>
                    <a:pt x="171335" y="173609"/>
                  </a:lnTo>
                  <a:lnTo>
                    <a:pt x="213017" y="137185"/>
                  </a:lnTo>
                  <a:lnTo>
                    <a:pt x="240042" y="97053"/>
                  </a:lnTo>
                  <a:lnTo>
                    <a:pt x="250202" y="58077"/>
                  </a:lnTo>
                  <a:close/>
                </a:path>
                <a:path w="257810" h="229234">
                  <a:moveTo>
                    <a:pt x="252996" y="113284"/>
                  </a:moveTo>
                  <a:lnTo>
                    <a:pt x="250837" y="115570"/>
                  </a:lnTo>
                  <a:lnTo>
                    <a:pt x="248551" y="118999"/>
                  </a:lnTo>
                  <a:lnTo>
                    <a:pt x="250837" y="116713"/>
                  </a:lnTo>
                  <a:lnTo>
                    <a:pt x="252996" y="114427"/>
                  </a:lnTo>
                  <a:lnTo>
                    <a:pt x="252996" y="113284"/>
                  </a:lnTo>
                  <a:close/>
                </a:path>
                <a:path w="257810" h="229234">
                  <a:moveTo>
                    <a:pt x="253720" y="113880"/>
                  </a:moveTo>
                  <a:lnTo>
                    <a:pt x="252996" y="114427"/>
                  </a:lnTo>
                  <a:lnTo>
                    <a:pt x="252996" y="115570"/>
                  </a:lnTo>
                  <a:lnTo>
                    <a:pt x="253720" y="113880"/>
                  </a:lnTo>
                  <a:close/>
                </a:path>
                <a:path w="257810" h="229234">
                  <a:moveTo>
                    <a:pt x="257568" y="110998"/>
                  </a:moveTo>
                  <a:lnTo>
                    <a:pt x="255397" y="109982"/>
                  </a:lnTo>
                  <a:lnTo>
                    <a:pt x="253720" y="113880"/>
                  </a:lnTo>
                  <a:lnTo>
                    <a:pt x="257568" y="110998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17520" y="1144015"/>
              <a:ext cx="256540" cy="155575"/>
            </a:xfrm>
            <a:custGeom>
              <a:avLst/>
              <a:gdLst/>
              <a:ahLst/>
              <a:cxnLst/>
              <a:rect l="l" t="t" r="r" b="b"/>
              <a:pathLst>
                <a:path w="256539" h="155575">
                  <a:moveTo>
                    <a:pt x="9017" y="128143"/>
                  </a:moveTo>
                  <a:lnTo>
                    <a:pt x="6858" y="130683"/>
                  </a:lnTo>
                  <a:lnTo>
                    <a:pt x="4445" y="133350"/>
                  </a:lnTo>
                  <a:lnTo>
                    <a:pt x="0" y="135890"/>
                  </a:lnTo>
                  <a:lnTo>
                    <a:pt x="2286" y="137160"/>
                  </a:lnTo>
                  <a:lnTo>
                    <a:pt x="6858" y="132080"/>
                  </a:lnTo>
                  <a:lnTo>
                    <a:pt x="9017" y="128143"/>
                  </a:lnTo>
                  <a:close/>
                </a:path>
                <a:path w="256539" h="155575">
                  <a:moveTo>
                    <a:pt x="9017" y="110490"/>
                  </a:moveTo>
                  <a:lnTo>
                    <a:pt x="8001" y="109855"/>
                  </a:lnTo>
                  <a:lnTo>
                    <a:pt x="3429" y="114427"/>
                  </a:lnTo>
                  <a:lnTo>
                    <a:pt x="3429" y="115062"/>
                  </a:lnTo>
                  <a:lnTo>
                    <a:pt x="2286" y="116332"/>
                  </a:lnTo>
                  <a:lnTo>
                    <a:pt x="2286" y="115697"/>
                  </a:lnTo>
                  <a:lnTo>
                    <a:pt x="1143" y="115697"/>
                  </a:lnTo>
                  <a:lnTo>
                    <a:pt x="0" y="117602"/>
                  </a:lnTo>
                  <a:lnTo>
                    <a:pt x="1143" y="118364"/>
                  </a:lnTo>
                  <a:lnTo>
                    <a:pt x="1143" y="118872"/>
                  </a:lnTo>
                  <a:lnTo>
                    <a:pt x="2286" y="118364"/>
                  </a:lnTo>
                  <a:lnTo>
                    <a:pt x="5715" y="113792"/>
                  </a:lnTo>
                  <a:lnTo>
                    <a:pt x="4572" y="114427"/>
                  </a:lnTo>
                  <a:lnTo>
                    <a:pt x="5715" y="113030"/>
                  </a:lnTo>
                  <a:lnTo>
                    <a:pt x="8001" y="111760"/>
                  </a:lnTo>
                  <a:lnTo>
                    <a:pt x="9017" y="110490"/>
                  </a:lnTo>
                  <a:close/>
                </a:path>
                <a:path w="256539" h="155575">
                  <a:moveTo>
                    <a:pt x="18034" y="137414"/>
                  </a:moveTo>
                  <a:lnTo>
                    <a:pt x="15417" y="137414"/>
                  </a:lnTo>
                  <a:lnTo>
                    <a:pt x="15240" y="137287"/>
                  </a:lnTo>
                  <a:lnTo>
                    <a:pt x="15240" y="137414"/>
                  </a:lnTo>
                  <a:lnTo>
                    <a:pt x="15240" y="139115"/>
                  </a:lnTo>
                  <a:lnTo>
                    <a:pt x="13284" y="140970"/>
                  </a:lnTo>
                  <a:lnTo>
                    <a:pt x="12192" y="140970"/>
                  </a:lnTo>
                  <a:lnTo>
                    <a:pt x="15240" y="139115"/>
                  </a:lnTo>
                  <a:lnTo>
                    <a:pt x="15240" y="137414"/>
                  </a:lnTo>
                  <a:lnTo>
                    <a:pt x="12192" y="139319"/>
                  </a:lnTo>
                  <a:lnTo>
                    <a:pt x="9398" y="140970"/>
                  </a:lnTo>
                  <a:lnTo>
                    <a:pt x="11620" y="142494"/>
                  </a:lnTo>
                  <a:lnTo>
                    <a:pt x="9398" y="144526"/>
                  </a:lnTo>
                  <a:lnTo>
                    <a:pt x="10883" y="144526"/>
                  </a:lnTo>
                  <a:lnTo>
                    <a:pt x="9398" y="146431"/>
                  </a:lnTo>
                  <a:lnTo>
                    <a:pt x="12192" y="144526"/>
                  </a:lnTo>
                  <a:lnTo>
                    <a:pt x="12192" y="146304"/>
                  </a:lnTo>
                  <a:lnTo>
                    <a:pt x="15240" y="140970"/>
                  </a:lnTo>
                  <a:lnTo>
                    <a:pt x="18034" y="139192"/>
                  </a:lnTo>
                  <a:lnTo>
                    <a:pt x="16649" y="138264"/>
                  </a:lnTo>
                  <a:lnTo>
                    <a:pt x="18034" y="137414"/>
                  </a:lnTo>
                  <a:close/>
                </a:path>
                <a:path w="256539" h="155575">
                  <a:moveTo>
                    <a:pt x="18034" y="119126"/>
                  </a:moveTo>
                  <a:lnTo>
                    <a:pt x="14986" y="120650"/>
                  </a:lnTo>
                  <a:lnTo>
                    <a:pt x="9144" y="126619"/>
                  </a:lnTo>
                  <a:lnTo>
                    <a:pt x="9144" y="128143"/>
                  </a:lnTo>
                  <a:lnTo>
                    <a:pt x="12192" y="128143"/>
                  </a:lnTo>
                  <a:lnTo>
                    <a:pt x="14986" y="122047"/>
                  </a:lnTo>
                  <a:lnTo>
                    <a:pt x="18034" y="119126"/>
                  </a:lnTo>
                  <a:close/>
                </a:path>
                <a:path w="256539" h="155575">
                  <a:moveTo>
                    <a:pt x="18034" y="100838"/>
                  </a:moveTo>
                  <a:lnTo>
                    <a:pt x="15240" y="102997"/>
                  </a:lnTo>
                  <a:lnTo>
                    <a:pt x="15240" y="100838"/>
                  </a:lnTo>
                  <a:lnTo>
                    <a:pt x="12192" y="102997"/>
                  </a:lnTo>
                  <a:lnTo>
                    <a:pt x="12192" y="106426"/>
                  </a:lnTo>
                  <a:lnTo>
                    <a:pt x="9144" y="109855"/>
                  </a:lnTo>
                  <a:lnTo>
                    <a:pt x="15240" y="109855"/>
                  </a:lnTo>
                  <a:lnTo>
                    <a:pt x="18034" y="105283"/>
                  </a:lnTo>
                  <a:lnTo>
                    <a:pt x="15240" y="105283"/>
                  </a:lnTo>
                  <a:lnTo>
                    <a:pt x="18034" y="100838"/>
                  </a:lnTo>
                  <a:close/>
                </a:path>
                <a:path w="256539" h="155575">
                  <a:moveTo>
                    <a:pt x="30822" y="87896"/>
                  </a:moveTo>
                  <a:lnTo>
                    <a:pt x="30480" y="87249"/>
                  </a:lnTo>
                  <a:lnTo>
                    <a:pt x="28956" y="88646"/>
                  </a:lnTo>
                  <a:lnTo>
                    <a:pt x="28194" y="89408"/>
                  </a:lnTo>
                  <a:lnTo>
                    <a:pt x="27432" y="90805"/>
                  </a:lnTo>
                  <a:lnTo>
                    <a:pt x="27432" y="91440"/>
                  </a:lnTo>
                  <a:lnTo>
                    <a:pt x="28956" y="89408"/>
                  </a:lnTo>
                  <a:lnTo>
                    <a:pt x="29718" y="88646"/>
                  </a:lnTo>
                  <a:lnTo>
                    <a:pt x="28956" y="90805"/>
                  </a:lnTo>
                  <a:lnTo>
                    <a:pt x="30340" y="88646"/>
                  </a:lnTo>
                  <a:lnTo>
                    <a:pt x="30822" y="87896"/>
                  </a:lnTo>
                  <a:close/>
                </a:path>
                <a:path w="256539" h="155575">
                  <a:moveTo>
                    <a:pt x="31242" y="88646"/>
                  </a:moveTo>
                  <a:lnTo>
                    <a:pt x="30988" y="88188"/>
                  </a:lnTo>
                  <a:lnTo>
                    <a:pt x="30480" y="90043"/>
                  </a:lnTo>
                  <a:lnTo>
                    <a:pt x="31242" y="88646"/>
                  </a:lnTo>
                  <a:close/>
                </a:path>
                <a:path w="256539" h="155575">
                  <a:moveTo>
                    <a:pt x="31242" y="87249"/>
                  </a:moveTo>
                  <a:lnTo>
                    <a:pt x="30822" y="87896"/>
                  </a:lnTo>
                  <a:lnTo>
                    <a:pt x="30988" y="88188"/>
                  </a:lnTo>
                  <a:lnTo>
                    <a:pt x="31242" y="87249"/>
                  </a:lnTo>
                  <a:close/>
                </a:path>
                <a:path w="256539" h="155575">
                  <a:moveTo>
                    <a:pt x="32004" y="77089"/>
                  </a:moveTo>
                  <a:lnTo>
                    <a:pt x="27432" y="79756"/>
                  </a:lnTo>
                  <a:lnTo>
                    <a:pt x="27432" y="82296"/>
                  </a:lnTo>
                  <a:lnTo>
                    <a:pt x="30480" y="78359"/>
                  </a:lnTo>
                  <a:lnTo>
                    <a:pt x="30480" y="79756"/>
                  </a:lnTo>
                  <a:lnTo>
                    <a:pt x="31267" y="78359"/>
                  </a:lnTo>
                  <a:lnTo>
                    <a:pt x="32004" y="77089"/>
                  </a:lnTo>
                  <a:close/>
                </a:path>
                <a:path w="256539" h="155575">
                  <a:moveTo>
                    <a:pt x="32588" y="85344"/>
                  </a:moveTo>
                  <a:lnTo>
                    <a:pt x="31242" y="86614"/>
                  </a:lnTo>
                  <a:lnTo>
                    <a:pt x="32004" y="86614"/>
                  </a:lnTo>
                  <a:lnTo>
                    <a:pt x="32588" y="85344"/>
                  </a:lnTo>
                  <a:close/>
                </a:path>
                <a:path w="256539" h="155575">
                  <a:moveTo>
                    <a:pt x="33515" y="85852"/>
                  </a:moveTo>
                  <a:lnTo>
                    <a:pt x="32080" y="86575"/>
                  </a:lnTo>
                  <a:lnTo>
                    <a:pt x="31242" y="88646"/>
                  </a:lnTo>
                  <a:lnTo>
                    <a:pt x="32004" y="87249"/>
                  </a:lnTo>
                  <a:lnTo>
                    <a:pt x="33515" y="85852"/>
                  </a:lnTo>
                  <a:close/>
                </a:path>
                <a:path w="256539" h="155575">
                  <a:moveTo>
                    <a:pt x="34925" y="83756"/>
                  </a:moveTo>
                  <a:lnTo>
                    <a:pt x="33528" y="83058"/>
                  </a:lnTo>
                  <a:lnTo>
                    <a:pt x="32588" y="85344"/>
                  </a:lnTo>
                  <a:lnTo>
                    <a:pt x="33528" y="84455"/>
                  </a:lnTo>
                  <a:lnTo>
                    <a:pt x="34810" y="83921"/>
                  </a:lnTo>
                  <a:lnTo>
                    <a:pt x="34925" y="83756"/>
                  </a:lnTo>
                  <a:close/>
                </a:path>
                <a:path w="256539" h="155575">
                  <a:moveTo>
                    <a:pt x="36576" y="83058"/>
                  </a:moveTo>
                  <a:lnTo>
                    <a:pt x="35814" y="82423"/>
                  </a:lnTo>
                  <a:lnTo>
                    <a:pt x="34925" y="83756"/>
                  </a:lnTo>
                  <a:lnTo>
                    <a:pt x="35052" y="83820"/>
                  </a:lnTo>
                  <a:lnTo>
                    <a:pt x="34810" y="83921"/>
                  </a:lnTo>
                  <a:lnTo>
                    <a:pt x="33528" y="85852"/>
                  </a:lnTo>
                  <a:lnTo>
                    <a:pt x="36576" y="83058"/>
                  </a:lnTo>
                  <a:close/>
                </a:path>
                <a:path w="256539" h="155575">
                  <a:moveTo>
                    <a:pt x="36576" y="73279"/>
                  </a:moveTo>
                  <a:lnTo>
                    <a:pt x="32004" y="77089"/>
                  </a:lnTo>
                  <a:lnTo>
                    <a:pt x="33528" y="77089"/>
                  </a:lnTo>
                  <a:lnTo>
                    <a:pt x="36576" y="73279"/>
                  </a:lnTo>
                  <a:close/>
                </a:path>
                <a:path w="256539" h="155575">
                  <a:moveTo>
                    <a:pt x="45466" y="73406"/>
                  </a:moveTo>
                  <a:lnTo>
                    <a:pt x="43815" y="75133"/>
                  </a:lnTo>
                  <a:lnTo>
                    <a:pt x="43815" y="73279"/>
                  </a:lnTo>
                  <a:lnTo>
                    <a:pt x="42164" y="73279"/>
                  </a:lnTo>
                  <a:lnTo>
                    <a:pt x="42164" y="76835"/>
                  </a:lnTo>
                  <a:lnTo>
                    <a:pt x="36576" y="82423"/>
                  </a:lnTo>
                  <a:lnTo>
                    <a:pt x="36703" y="82423"/>
                  </a:lnTo>
                  <a:lnTo>
                    <a:pt x="38608" y="82423"/>
                  </a:lnTo>
                  <a:lnTo>
                    <a:pt x="39624" y="82423"/>
                  </a:lnTo>
                  <a:lnTo>
                    <a:pt x="45466" y="73406"/>
                  </a:lnTo>
                  <a:close/>
                </a:path>
                <a:path w="256539" h="155575">
                  <a:moveTo>
                    <a:pt x="45720" y="146558"/>
                  </a:moveTo>
                  <a:lnTo>
                    <a:pt x="43751" y="146558"/>
                  </a:lnTo>
                  <a:lnTo>
                    <a:pt x="43434" y="146431"/>
                  </a:lnTo>
                  <a:lnTo>
                    <a:pt x="43307" y="146558"/>
                  </a:lnTo>
                  <a:lnTo>
                    <a:pt x="42545" y="146558"/>
                  </a:lnTo>
                  <a:lnTo>
                    <a:pt x="41643" y="148323"/>
                  </a:lnTo>
                  <a:lnTo>
                    <a:pt x="41021" y="148971"/>
                  </a:lnTo>
                  <a:lnTo>
                    <a:pt x="37680" y="152019"/>
                  </a:lnTo>
                  <a:lnTo>
                    <a:pt x="36576" y="152019"/>
                  </a:lnTo>
                  <a:lnTo>
                    <a:pt x="36576" y="153035"/>
                  </a:lnTo>
                  <a:lnTo>
                    <a:pt x="36576" y="155575"/>
                  </a:lnTo>
                  <a:lnTo>
                    <a:pt x="38049" y="154686"/>
                  </a:lnTo>
                  <a:lnTo>
                    <a:pt x="38862" y="155575"/>
                  </a:lnTo>
                  <a:lnTo>
                    <a:pt x="38862" y="154203"/>
                  </a:lnTo>
                  <a:lnTo>
                    <a:pt x="39751" y="153670"/>
                  </a:lnTo>
                  <a:lnTo>
                    <a:pt x="39751" y="153073"/>
                  </a:lnTo>
                  <a:lnTo>
                    <a:pt x="42545" y="150380"/>
                  </a:lnTo>
                  <a:lnTo>
                    <a:pt x="42545" y="152019"/>
                  </a:lnTo>
                  <a:lnTo>
                    <a:pt x="44183" y="150114"/>
                  </a:lnTo>
                  <a:lnTo>
                    <a:pt x="45720" y="148336"/>
                  </a:lnTo>
                  <a:lnTo>
                    <a:pt x="45720" y="147320"/>
                  </a:lnTo>
                  <a:lnTo>
                    <a:pt x="45720" y="146558"/>
                  </a:lnTo>
                  <a:close/>
                </a:path>
                <a:path w="256539" h="155575">
                  <a:moveTo>
                    <a:pt x="54737" y="66040"/>
                  </a:moveTo>
                  <a:lnTo>
                    <a:pt x="53340" y="64135"/>
                  </a:lnTo>
                  <a:lnTo>
                    <a:pt x="50292" y="66040"/>
                  </a:lnTo>
                  <a:lnTo>
                    <a:pt x="48768" y="69596"/>
                  </a:lnTo>
                  <a:lnTo>
                    <a:pt x="50292" y="69596"/>
                  </a:lnTo>
                  <a:lnTo>
                    <a:pt x="54737" y="66040"/>
                  </a:lnTo>
                  <a:close/>
                </a:path>
                <a:path w="256539" h="155575">
                  <a:moveTo>
                    <a:pt x="54737" y="54991"/>
                  </a:moveTo>
                  <a:lnTo>
                    <a:pt x="54571" y="55118"/>
                  </a:lnTo>
                  <a:lnTo>
                    <a:pt x="52451" y="55118"/>
                  </a:lnTo>
                  <a:lnTo>
                    <a:pt x="50292" y="57404"/>
                  </a:lnTo>
                  <a:lnTo>
                    <a:pt x="47777" y="59842"/>
                  </a:lnTo>
                  <a:lnTo>
                    <a:pt x="45847" y="60325"/>
                  </a:lnTo>
                  <a:lnTo>
                    <a:pt x="45847" y="61722"/>
                  </a:lnTo>
                  <a:lnTo>
                    <a:pt x="45847" y="63881"/>
                  </a:lnTo>
                  <a:lnTo>
                    <a:pt x="45847" y="64008"/>
                  </a:lnTo>
                  <a:lnTo>
                    <a:pt x="52362" y="58699"/>
                  </a:lnTo>
                  <a:lnTo>
                    <a:pt x="50673" y="59131"/>
                  </a:lnTo>
                  <a:lnTo>
                    <a:pt x="52451" y="57378"/>
                  </a:lnTo>
                  <a:lnTo>
                    <a:pt x="52451" y="58635"/>
                  </a:lnTo>
                  <a:lnTo>
                    <a:pt x="54737" y="56769"/>
                  </a:lnTo>
                  <a:lnTo>
                    <a:pt x="54737" y="55118"/>
                  </a:lnTo>
                  <a:lnTo>
                    <a:pt x="54737" y="54991"/>
                  </a:lnTo>
                  <a:close/>
                </a:path>
                <a:path w="256539" h="155575">
                  <a:moveTo>
                    <a:pt x="54864" y="119126"/>
                  </a:moveTo>
                  <a:lnTo>
                    <a:pt x="52578" y="119126"/>
                  </a:lnTo>
                  <a:lnTo>
                    <a:pt x="49987" y="122415"/>
                  </a:lnTo>
                  <a:lnTo>
                    <a:pt x="50228" y="123240"/>
                  </a:lnTo>
                  <a:lnTo>
                    <a:pt x="47752" y="125095"/>
                  </a:lnTo>
                  <a:lnTo>
                    <a:pt x="46736" y="125095"/>
                  </a:lnTo>
                  <a:lnTo>
                    <a:pt x="48768" y="123571"/>
                  </a:lnTo>
                  <a:lnTo>
                    <a:pt x="49784" y="122047"/>
                  </a:lnTo>
                  <a:lnTo>
                    <a:pt x="50800" y="121285"/>
                  </a:lnTo>
                  <a:lnTo>
                    <a:pt x="48768" y="121285"/>
                  </a:lnTo>
                  <a:lnTo>
                    <a:pt x="50800" y="118999"/>
                  </a:lnTo>
                  <a:lnTo>
                    <a:pt x="47752" y="120523"/>
                  </a:lnTo>
                  <a:lnTo>
                    <a:pt x="48768" y="122809"/>
                  </a:lnTo>
                  <a:lnTo>
                    <a:pt x="45847" y="125095"/>
                  </a:lnTo>
                  <a:lnTo>
                    <a:pt x="46736" y="125730"/>
                  </a:lnTo>
                  <a:lnTo>
                    <a:pt x="46736" y="126619"/>
                  </a:lnTo>
                  <a:lnTo>
                    <a:pt x="45847" y="128016"/>
                  </a:lnTo>
                  <a:lnTo>
                    <a:pt x="45720" y="128143"/>
                  </a:lnTo>
                  <a:lnTo>
                    <a:pt x="48006" y="128143"/>
                  </a:lnTo>
                  <a:lnTo>
                    <a:pt x="50419" y="126238"/>
                  </a:lnTo>
                  <a:lnTo>
                    <a:pt x="51054" y="125183"/>
                  </a:lnTo>
                  <a:lnTo>
                    <a:pt x="52578" y="123571"/>
                  </a:lnTo>
                  <a:lnTo>
                    <a:pt x="52031" y="123571"/>
                  </a:lnTo>
                  <a:lnTo>
                    <a:pt x="52222" y="123266"/>
                  </a:lnTo>
                  <a:lnTo>
                    <a:pt x="52832" y="122809"/>
                  </a:lnTo>
                  <a:lnTo>
                    <a:pt x="52832" y="122047"/>
                  </a:lnTo>
                  <a:lnTo>
                    <a:pt x="54737" y="120523"/>
                  </a:lnTo>
                  <a:lnTo>
                    <a:pt x="51816" y="122809"/>
                  </a:lnTo>
                  <a:lnTo>
                    <a:pt x="51181" y="122809"/>
                  </a:lnTo>
                  <a:lnTo>
                    <a:pt x="54864" y="119126"/>
                  </a:lnTo>
                  <a:close/>
                </a:path>
                <a:path w="256539" h="155575">
                  <a:moveTo>
                    <a:pt x="58293" y="117094"/>
                  </a:moveTo>
                  <a:lnTo>
                    <a:pt x="57150" y="117094"/>
                  </a:lnTo>
                  <a:lnTo>
                    <a:pt x="54991" y="118872"/>
                  </a:lnTo>
                  <a:lnTo>
                    <a:pt x="58293" y="117094"/>
                  </a:lnTo>
                  <a:close/>
                </a:path>
                <a:path w="256539" h="155575">
                  <a:moveTo>
                    <a:pt x="59651" y="116370"/>
                  </a:moveTo>
                  <a:lnTo>
                    <a:pt x="58293" y="117094"/>
                  </a:lnTo>
                  <a:lnTo>
                    <a:pt x="59436" y="117094"/>
                  </a:lnTo>
                  <a:lnTo>
                    <a:pt x="59651" y="116370"/>
                  </a:lnTo>
                  <a:close/>
                </a:path>
                <a:path w="256539" h="155575">
                  <a:moveTo>
                    <a:pt x="60579" y="40259"/>
                  </a:moveTo>
                  <a:lnTo>
                    <a:pt x="58293" y="42164"/>
                  </a:lnTo>
                  <a:lnTo>
                    <a:pt x="54864" y="45720"/>
                  </a:lnTo>
                  <a:lnTo>
                    <a:pt x="58293" y="43942"/>
                  </a:lnTo>
                  <a:lnTo>
                    <a:pt x="60579" y="40259"/>
                  </a:lnTo>
                  <a:close/>
                </a:path>
                <a:path w="256539" h="155575">
                  <a:moveTo>
                    <a:pt x="63881" y="117094"/>
                  </a:moveTo>
                  <a:lnTo>
                    <a:pt x="61595" y="115316"/>
                  </a:lnTo>
                  <a:lnTo>
                    <a:pt x="59436" y="118872"/>
                  </a:lnTo>
                  <a:lnTo>
                    <a:pt x="63881" y="117094"/>
                  </a:lnTo>
                  <a:close/>
                </a:path>
                <a:path w="256539" h="155575">
                  <a:moveTo>
                    <a:pt x="63881" y="111633"/>
                  </a:moveTo>
                  <a:lnTo>
                    <a:pt x="61595" y="109855"/>
                  </a:lnTo>
                  <a:lnTo>
                    <a:pt x="59651" y="116370"/>
                  </a:lnTo>
                  <a:lnTo>
                    <a:pt x="61595" y="115316"/>
                  </a:lnTo>
                  <a:lnTo>
                    <a:pt x="63881" y="111633"/>
                  </a:lnTo>
                  <a:close/>
                </a:path>
                <a:path w="256539" h="155575">
                  <a:moveTo>
                    <a:pt x="63881" y="45847"/>
                  </a:moveTo>
                  <a:lnTo>
                    <a:pt x="57150" y="51816"/>
                  </a:lnTo>
                  <a:lnTo>
                    <a:pt x="54864" y="54864"/>
                  </a:lnTo>
                  <a:lnTo>
                    <a:pt x="57150" y="53340"/>
                  </a:lnTo>
                  <a:lnTo>
                    <a:pt x="59436" y="50419"/>
                  </a:lnTo>
                  <a:lnTo>
                    <a:pt x="62865" y="47244"/>
                  </a:lnTo>
                  <a:lnTo>
                    <a:pt x="63881" y="45847"/>
                  </a:lnTo>
                  <a:close/>
                </a:path>
                <a:path w="256539" h="155575">
                  <a:moveTo>
                    <a:pt x="64008" y="36703"/>
                  </a:moveTo>
                  <a:lnTo>
                    <a:pt x="62865" y="36703"/>
                  </a:lnTo>
                  <a:lnTo>
                    <a:pt x="60566" y="40259"/>
                  </a:lnTo>
                  <a:lnTo>
                    <a:pt x="64008" y="36703"/>
                  </a:lnTo>
                  <a:close/>
                </a:path>
                <a:path w="256539" h="155575">
                  <a:moveTo>
                    <a:pt x="73152" y="36576"/>
                  </a:moveTo>
                  <a:lnTo>
                    <a:pt x="73025" y="36576"/>
                  </a:lnTo>
                  <a:lnTo>
                    <a:pt x="72390" y="36576"/>
                  </a:lnTo>
                  <a:lnTo>
                    <a:pt x="71628" y="36576"/>
                  </a:lnTo>
                  <a:lnTo>
                    <a:pt x="70358" y="36576"/>
                  </a:lnTo>
                  <a:lnTo>
                    <a:pt x="69850" y="38938"/>
                  </a:lnTo>
                  <a:lnTo>
                    <a:pt x="69596" y="39281"/>
                  </a:lnTo>
                  <a:lnTo>
                    <a:pt x="69596" y="38481"/>
                  </a:lnTo>
                  <a:lnTo>
                    <a:pt x="68580" y="38481"/>
                  </a:lnTo>
                  <a:lnTo>
                    <a:pt x="67043" y="41617"/>
                  </a:lnTo>
                  <a:lnTo>
                    <a:pt x="66294" y="42291"/>
                  </a:lnTo>
                  <a:lnTo>
                    <a:pt x="66040" y="42672"/>
                  </a:lnTo>
                  <a:lnTo>
                    <a:pt x="64135" y="42672"/>
                  </a:lnTo>
                  <a:lnTo>
                    <a:pt x="64922" y="44348"/>
                  </a:lnTo>
                  <a:lnTo>
                    <a:pt x="64008" y="45720"/>
                  </a:lnTo>
                  <a:lnTo>
                    <a:pt x="65036" y="44564"/>
                  </a:lnTo>
                  <a:lnTo>
                    <a:pt x="65532" y="45593"/>
                  </a:lnTo>
                  <a:lnTo>
                    <a:pt x="65913" y="45237"/>
                  </a:lnTo>
                  <a:lnTo>
                    <a:pt x="65913" y="45593"/>
                  </a:lnTo>
                  <a:lnTo>
                    <a:pt x="68580" y="43942"/>
                  </a:lnTo>
                  <a:lnTo>
                    <a:pt x="70358" y="42037"/>
                  </a:lnTo>
                  <a:lnTo>
                    <a:pt x="72263" y="40132"/>
                  </a:lnTo>
                  <a:lnTo>
                    <a:pt x="72263" y="38481"/>
                  </a:lnTo>
                  <a:lnTo>
                    <a:pt x="73152" y="36576"/>
                  </a:lnTo>
                  <a:close/>
                </a:path>
                <a:path w="256539" h="155575">
                  <a:moveTo>
                    <a:pt x="82296" y="102997"/>
                  </a:moveTo>
                  <a:lnTo>
                    <a:pt x="80391" y="100838"/>
                  </a:lnTo>
                  <a:lnTo>
                    <a:pt x="78613" y="105283"/>
                  </a:lnTo>
                  <a:lnTo>
                    <a:pt x="76835" y="105283"/>
                  </a:lnTo>
                  <a:lnTo>
                    <a:pt x="73279" y="107569"/>
                  </a:lnTo>
                  <a:lnTo>
                    <a:pt x="75057" y="109728"/>
                  </a:lnTo>
                  <a:lnTo>
                    <a:pt x="82296" y="102997"/>
                  </a:lnTo>
                  <a:close/>
                </a:path>
                <a:path w="256539" h="155575">
                  <a:moveTo>
                    <a:pt x="91313" y="84201"/>
                  </a:moveTo>
                  <a:lnTo>
                    <a:pt x="89154" y="82423"/>
                  </a:lnTo>
                  <a:lnTo>
                    <a:pt x="86741" y="87757"/>
                  </a:lnTo>
                  <a:lnTo>
                    <a:pt x="82296" y="89662"/>
                  </a:lnTo>
                  <a:lnTo>
                    <a:pt x="82296" y="91440"/>
                  </a:lnTo>
                  <a:lnTo>
                    <a:pt x="89154" y="85979"/>
                  </a:lnTo>
                  <a:lnTo>
                    <a:pt x="91313" y="84201"/>
                  </a:lnTo>
                  <a:close/>
                </a:path>
                <a:path w="256539" h="155575">
                  <a:moveTo>
                    <a:pt x="100584" y="27432"/>
                  </a:moveTo>
                  <a:lnTo>
                    <a:pt x="96901" y="27432"/>
                  </a:lnTo>
                  <a:lnTo>
                    <a:pt x="93345" y="32004"/>
                  </a:lnTo>
                  <a:lnTo>
                    <a:pt x="91567" y="36322"/>
                  </a:lnTo>
                  <a:lnTo>
                    <a:pt x="96901" y="32004"/>
                  </a:lnTo>
                  <a:lnTo>
                    <a:pt x="100584" y="27432"/>
                  </a:lnTo>
                  <a:close/>
                </a:path>
                <a:path w="256539" h="155575">
                  <a:moveTo>
                    <a:pt x="120904" y="16002"/>
                  </a:moveTo>
                  <a:lnTo>
                    <a:pt x="119888" y="16002"/>
                  </a:lnTo>
                  <a:lnTo>
                    <a:pt x="118872" y="18288"/>
                  </a:lnTo>
                  <a:lnTo>
                    <a:pt x="120904" y="16002"/>
                  </a:lnTo>
                  <a:close/>
                </a:path>
                <a:path w="256539" h="155575">
                  <a:moveTo>
                    <a:pt x="128016" y="11430"/>
                  </a:moveTo>
                  <a:lnTo>
                    <a:pt x="127000" y="9144"/>
                  </a:lnTo>
                  <a:lnTo>
                    <a:pt x="123952" y="11430"/>
                  </a:lnTo>
                  <a:lnTo>
                    <a:pt x="120904" y="16002"/>
                  </a:lnTo>
                  <a:lnTo>
                    <a:pt x="124968" y="11430"/>
                  </a:lnTo>
                  <a:lnTo>
                    <a:pt x="128016" y="11430"/>
                  </a:lnTo>
                  <a:close/>
                </a:path>
                <a:path w="256539" h="155575">
                  <a:moveTo>
                    <a:pt x="135255" y="55245"/>
                  </a:moveTo>
                  <a:lnTo>
                    <a:pt x="129921" y="59436"/>
                  </a:lnTo>
                  <a:lnTo>
                    <a:pt x="128143" y="59436"/>
                  </a:lnTo>
                  <a:lnTo>
                    <a:pt x="129921" y="64008"/>
                  </a:lnTo>
                  <a:lnTo>
                    <a:pt x="135255" y="55245"/>
                  </a:lnTo>
                  <a:close/>
                </a:path>
                <a:path w="256539" h="155575">
                  <a:moveTo>
                    <a:pt x="155321" y="55245"/>
                  </a:moveTo>
                  <a:lnTo>
                    <a:pt x="153543" y="59436"/>
                  </a:lnTo>
                  <a:lnTo>
                    <a:pt x="146304" y="59436"/>
                  </a:lnTo>
                  <a:lnTo>
                    <a:pt x="148209" y="64008"/>
                  </a:lnTo>
                  <a:lnTo>
                    <a:pt x="155321" y="59436"/>
                  </a:lnTo>
                  <a:lnTo>
                    <a:pt x="155321" y="55245"/>
                  </a:lnTo>
                  <a:close/>
                </a:path>
                <a:path w="256539" h="155575">
                  <a:moveTo>
                    <a:pt x="155448" y="50292"/>
                  </a:moveTo>
                  <a:lnTo>
                    <a:pt x="153924" y="46101"/>
                  </a:lnTo>
                  <a:lnTo>
                    <a:pt x="152577" y="47371"/>
                  </a:lnTo>
                  <a:lnTo>
                    <a:pt x="153162" y="46355"/>
                  </a:lnTo>
                  <a:lnTo>
                    <a:pt x="148590" y="46355"/>
                  </a:lnTo>
                  <a:lnTo>
                    <a:pt x="150355" y="49466"/>
                  </a:lnTo>
                  <a:lnTo>
                    <a:pt x="149479" y="50292"/>
                  </a:lnTo>
                  <a:lnTo>
                    <a:pt x="146304" y="50292"/>
                  </a:lnTo>
                  <a:lnTo>
                    <a:pt x="146304" y="54864"/>
                  </a:lnTo>
                  <a:lnTo>
                    <a:pt x="149796" y="52247"/>
                  </a:lnTo>
                  <a:lnTo>
                    <a:pt x="148590" y="54356"/>
                  </a:lnTo>
                  <a:lnTo>
                    <a:pt x="153162" y="54356"/>
                  </a:lnTo>
                  <a:lnTo>
                    <a:pt x="151307" y="51117"/>
                  </a:lnTo>
                  <a:lnTo>
                    <a:pt x="152400" y="50292"/>
                  </a:lnTo>
                  <a:lnTo>
                    <a:pt x="155448" y="50292"/>
                  </a:lnTo>
                  <a:close/>
                </a:path>
                <a:path w="256539" h="155575">
                  <a:moveTo>
                    <a:pt x="162979" y="46215"/>
                  </a:moveTo>
                  <a:lnTo>
                    <a:pt x="162687" y="45720"/>
                  </a:lnTo>
                  <a:lnTo>
                    <a:pt x="156337" y="48768"/>
                  </a:lnTo>
                  <a:lnTo>
                    <a:pt x="155448" y="51689"/>
                  </a:lnTo>
                  <a:lnTo>
                    <a:pt x="156337" y="54737"/>
                  </a:lnTo>
                  <a:lnTo>
                    <a:pt x="157226" y="54737"/>
                  </a:lnTo>
                  <a:lnTo>
                    <a:pt x="158242" y="51689"/>
                  </a:lnTo>
                  <a:lnTo>
                    <a:pt x="156337" y="51689"/>
                  </a:lnTo>
                  <a:lnTo>
                    <a:pt x="162979" y="46215"/>
                  </a:lnTo>
                  <a:close/>
                </a:path>
                <a:path w="256539" h="155575">
                  <a:moveTo>
                    <a:pt x="163576" y="45720"/>
                  </a:moveTo>
                  <a:lnTo>
                    <a:pt x="162979" y="46215"/>
                  </a:lnTo>
                  <a:lnTo>
                    <a:pt x="163283" y="46685"/>
                  </a:lnTo>
                  <a:lnTo>
                    <a:pt x="163576" y="45720"/>
                  </a:lnTo>
                  <a:close/>
                </a:path>
                <a:path w="256539" h="155575">
                  <a:moveTo>
                    <a:pt x="164592" y="48768"/>
                  </a:moveTo>
                  <a:lnTo>
                    <a:pt x="163283" y="46685"/>
                  </a:lnTo>
                  <a:lnTo>
                    <a:pt x="161798" y="51689"/>
                  </a:lnTo>
                  <a:lnTo>
                    <a:pt x="163576" y="48768"/>
                  </a:lnTo>
                  <a:lnTo>
                    <a:pt x="164592" y="48768"/>
                  </a:lnTo>
                  <a:close/>
                </a:path>
                <a:path w="256539" h="155575">
                  <a:moveTo>
                    <a:pt x="173736" y="45720"/>
                  </a:moveTo>
                  <a:lnTo>
                    <a:pt x="173609" y="45720"/>
                  </a:lnTo>
                  <a:lnTo>
                    <a:pt x="169164" y="45720"/>
                  </a:lnTo>
                  <a:lnTo>
                    <a:pt x="166878" y="45720"/>
                  </a:lnTo>
                  <a:lnTo>
                    <a:pt x="164719" y="45720"/>
                  </a:lnTo>
                  <a:lnTo>
                    <a:pt x="166154" y="48780"/>
                  </a:lnTo>
                  <a:lnTo>
                    <a:pt x="165823" y="50165"/>
                  </a:lnTo>
                  <a:lnTo>
                    <a:pt x="164719" y="50165"/>
                  </a:lnTo>
                  <a:lnTo>
                    <a:pt x="164719" y="50292"/>
                  </a:lnTo>
                  <a:lnTo>
                    <a:pt x="164719" y="54610"/>
                  </a:lnTo>
                  <a:lnTo>
                    <a:pt x="164807" y="54457"/>
                  </a:lnTo>
                  <a:lnTo>
                    <a:pt x="164719" y="54864"/>
                  </a:lnTo>
                  <a:lnTo>
                    <a:pt x="173736" y="54864"/>
                  </a:lnTo>
                  <a:lnTo>
                    <a:pt x="173736" y="45720"/>
                  </a:lnTo>
                  <a:close/>
                </a:path>
                <a:path w="256539" h="155575">
                  <a:moveTo>
                    <a:pt x="180213" y="3048"/>
                  </a:moveTo>
                  <a:lnTo>
                    <a:pt x="178943" y="0"/>
                  </a:lnTo>
                  <a:lnTo>
                    <a:pt x="173736" y="3048"/>
                  </a:lnTo>
                  <a:lnTo>
                    <a:pt x="176276" y="6096"/>
                  </a:lnTo>
                  <a:lnTo>
                    <a:pt x="177673" y="3048"/>
                  </a:lnTo>
                  <a:lnTo>
                    <a:pt x="180213" y="3048"/>
                  </a:lnTo>
                  <a:close/>
                </a:path>
                <a:path w="256539" h="155575">
                  <a:moveTo>
                    <a:pt x="182753" y="45720"/>
                  </a:moveTo>
                  <a:lnTo>
                    <a:pt x="181610" y="45720"/>
                  </a:lnTo>
                  <a:lnTo>
                    <a:pt x="180594" y="45720"/>
                  </a:lnTo>
                  <a:lnTo>
                    <a:pt x="180340" y="45720"/>
                  </a:lnTo>
                  <a:lnTo>
                    <a:pt x="180416" y="46355"/>
                  </a:lnTo>
                  <a:lnTo>
                    <a:pt x="180149" y="46355"/>
                  </a:lnTo>
                  <a:lnTo>
                    <a:pt x="180340" y="45720"/>
                  </a:lnTo>
                  <a:lnTo>
                    <a:pt x="179959" y="46355"/>
                  </a:lnTo>
                  <a:lnTo>
                    <a:pt x="175260" y="46355"/>
                  </a:lnTo>
                  <a:lnTo>
                    <a:pt x="175082" y="47396"/>
                  </a:lnTo>
                  <a:lnTo>
                    <a:pt x="173863" y="45720"/>
                  </a:lnTo>
                  <a:lnTo>
                    <a:pt x="173863" y="54864"/>
                  </a:lnTo>
                  <a:lnTo>
                    <a:pt x="175006" y="54864"/>
                  </a:lnTo>
                  <a:lnTo>
                    <a:pt x="177673" y="54864"/>
                  </a:lnTo>
                  <a:lnTo>
                    <a:pt x="180594" y="54864"/>
                  </a:lnTo>
                  <a:lnTo>
                    <a:pt x="181356" y="54864"/>
                  </a:lnTo>
                  <a:lnTo>
                    <a:pt x="181610" y="54864"/>
                  </a:lnTo>
                  <a:lnTo>
                    <a:pt x="182753" y="54864"/>
                  </a:lnTo>
                  <a:lnTo>
                    <a:pt x="182753" y="46355"/>
                  </a:lnTo>
                  <a:lnTo>
                    <a:pt x="182753" y="45720"/>
                  </a:lnTo>
                  <a:close/>
                </a:path>
                <a:path w="256539" h="155575">
                  <a:moveTo>
                    <a:pt x="182753" y="6096"/>
                  </a:moveTo>
                  <a:lnTo>
                    <a:pt x="180213" y="6096"/>
                  </a:lnTo>
                  <a:lnTo>
                    <a:pt x="180213" y="8890"/>
                  </a:lnTo>
                  <a:lnTo>
                    <a:pt x="182753" y="6096"/>
                  </a:lnTo>
                  <a:close/>
                </a:path>
                <a:path w="256539" h="155575">
                  <a:moveTo>
                    <a:pt x="192024" y="45720"/>
                  </a:moveTo>
                  <a:lnTo>
                    <a:pt x="182880" y="45720"/>
                  </a:lnTo>
                  <a:lnTo>
                    <a:pt x="187579" y="54864"/>
                  </a:lnTo>
                  <a:lnTo>
                    <a:pt x="192024" y="54864"/>
                  </a:lnTo>
                  <a:lnTo>
                    <a:pt x="192024" y="45720"/>
                  </a:lnTo>
                  <a:close/>
                </a:path>
                <a:path w="256539" h="155575">
                  <a:moveTo>
                    <a:pt x="201168" y="50292"/>
                  </a:moveTo>
                  <a:lnTo>
                    <a:pt x="198882" y="50292"/>
                  </a:lnTo>
                  <a:lnTo>
                    <a:pt x="196723" y="46101"/>
                  </a:lnTo>
                  <a:lnTo>
                    <a:pt x="194310" y="50292"/>
                  </a:lnTo>
                  <a:lnTo>
                    <a:pt x="196723" y="50292"/>
                  </a:lnTo>
                  <a:lnTo>
                    <a:pt x="201168" y="54864"/>
                  </a:lnTo>
                  <a:lnTo>
                    <a:pt x="201168" y="50292"/>
                  </a:lnTo>
                  <a:close/>
                </a:path>
                <a:path w="256539" h="155575">
                  <a:moveTo>
                    <a:pt x="215011" y="50292"/>
                  </a:moveTo>
                  <a:lnTo>
                    <a:pt x="212598" y="46101"/>
                  </a:lnTo>
                  <a:lnTo>
                    <a:pt x="211747" y="47739"/>
                  </a:lnTo>
                  <a:lnTo>
                    <a:pt x="210439" y="45974"/>
                  </a:lnTo>
                  <a:lnTo>
                    <a:pt x="210439" y="49022"/>
                  </a:lnTo>
                  <a:lnTo>
                    <a:pt x="210921" y="49339"/>
                  </a:lnTo>
                  <a:lnTo>
                    <a:pt x="210439" y="50292"/>
                  </a:lnTo>
                  <a:lnTo>
                    <a:pt x="212458" y="50292"/>
                  </a:lnTo>
                  <a:lnTo>
                    <a:pt x="214884" y="51816"/>
                  </a:lnTo>
                  <a:lnTo>
                    <a:pt x="213702" y="50292"/>
                  </a:lnTo>
                  <a:lnTo>
                    <a:pt x="215011" y="50292"/>
                  </a:lnTo>
                  <a:close/>
                </a:path>
                <a:path w="256539" h="155575">
                  <a:moveTo>
                    <a:pt x="219456" y="59309"/>
                  </a:moveTo>
                  <a:lnTo>
                    <a:pt x="214884" y="55245"/>
                  </a:lnTo>
                  <a:lnTo>
                    <a:pt x="210312" y="59309"/>
                  </a:lnTo>
                  <a:lnTo>
                    <a:pt x="214884" y="59309"/>
                  </a:lnTo>
                  <a:lnTo>
                    <a:pt x="219456" y="63754"/>
                  </a:lnTo>
                  <a:lnTo>
                    <a:pt x="219456" y="59309"/>
                  </a:lnTo>
                  <a:close/>
                </a:path>
                <a:path w="256539" h="155575">
                  <a:moveTo>
                    <a:pt x="219456" y="54864"/>
                  </a:moveTo>
                  <a:lnTo>
                    <a:pt x="217170" y="50292"/>
                  </a:lnTo>
                  <a:lnTo>
                    <a:pt x="215011" y="50292"/>
                  </a:lnTo>
                  <a:lnTo>
                    <a:pt x="217170" y="54864"/>
                  </a:lnTo>
                  <a:lnTo>
                    <a:pt x="219456" y="54864"/>
                  </a:lnTo>
                  <a:close/>
                </a:path>
                <a:path w="256539" h="155575">
                  <a:moveTo>
                    <a:pt x="224028" y="115697"/>
                  </a:moveTo>
                  <a:lnTo>
                    <a:pt x="219456" y="118745"/>
                  </a:lnTo>
                  <a:lnTo>
                    <a:pt x="224028" y="118745"/>
                  </a:lnTo>
                  <a:lnTo>
                    <a:pt x="224028" y="115697"/>
                  </a:lnTo>
                  <a:close/>
                </a:path>
                <a:path w="256539" h="155575">
                  <a:moveTo>
                    <a:pt x="226212" y="112903"/>
                  </a:moveTo>
                  <a:lnTo>
                    <a:pt x="224028" y="112903"/>
                  </a:lnTo>
                  <a:lnTo>
                    <a:pt x="219456" y="112903"/>
                  </a:lnTo>
                  <a:lnTo>
                    <a:pt x="224028" y="115697"/>
                  </a:lnTo>
                  <a:lnTo>
                    <a:pt x="226212" y="112903"/>
                  </a:lnTo>
                  <a:close/>
                </a:path>
                <a:path w="256539" h="155575">
                  <a:moveTo>
                    <a:pt x="228346" y="100711"/>
                  </a:moveTo>
                  <a:lnTo>
                    <a:pt x="224028" y="100711"/>
                  </a:lnTo>
                  <a:lnTo>
                    <a:pt x="219456" y="109474"/>
                  </a:lnTo>
                  <a:lnTo>
                    <a:pt x="224028" y="105283"/>
                  </a:lnTo>
                  <a:lnTo>
                    <a:pt x="224028" y="109474"/>
                  </a:lnTo>
                  <a:lnTo>
                    <a:pt x="226085" y="105283"/>
                  </a:lnTo>
                  <a:lnTo>
                    <a:pt x="228346" y="100711"/>
                  </a:lnTo>
                  <a:close/>
                </a:path>
                <a:path w="256539" h="155575">
                  <a:moveTo>
                    <a:pt x="228600" y="59436"/>
                  </a:moveTo>
                  <a:lnTo>
                    <a:pt x="228092" y="59436"/>
                  </a:lnTo>
                  <a:lnTo>
                    <a:pt x="228092" y="55245"/>
                  </a:lnTo>
                  <a:lnTo>
                    <a:pt x="220091" y="55245"/>
                  </a:lnTo>
                  <a:lnTo>
                    <a:pt x="219710" y="54864"/>
                  </a:lnTo>
                  <a:lnTo>
                    <a:pt x="219710" y="55003"/>
                  </a:lnTo>
                  <a:lnTo>
                    <a:pt x="219583" y="54864"/>
                  </a:lnTo>
                  <a:lnTo>
                    <a:pt x="219710" y="55257"/>
                  </a:lnTo>
                  <a:lnTo>
                    <a:pt x="219710" y="55499"/>
                  </a:lnTo>
                  <a:lnTo>
                    <a:pt x="219710" y="57912"/>
                  </a:lnTo>
                  <a:lnTo>
                    <a:pt x="220091" y="57912"/>
                  </a:lnTo>
                  <a:lnTo>
                    <a:pt x="220091" y="58966"/>
                  </a:lnTo>
                  <a:lnTo>
                    <a:pt x="219583" y="59436"/>
                  </a:lnTo>
                  <a:lnTo>
                    <a:pt x="220091" y="59702"/>
                  </a:lnTo>
                  <a:lnTo>
                    <a:pt x="220091" y="64008"/>
                  </a:lnTo>
                  <a:lnTo>
                    <a:pt x="219710" y="64008"/>
                  </a:lnTo>
                  <a:lnTo>
                    <a:pt x="224028" y="69977"/>
                  </a:lnTo>
                  <a:lnTo>
                    <a:pt x="224028" y="73025"/>
                  </a:lnTo>
                  <a:lnTo>
                    <a:pt x="228600" y="69977"/>
                  </a:lnTo>
                  <a:lnTo>
                    <a:pt x="224028" y="64008"/>
                  </a:lnTo>
                  <a:lnTo>
                    <a:pt x="228092" y="64008"/>
                  </a:lnTo>
                  <a:lnTo>
                    <a:pt x="228473" y="64008"/>
                  </a:lnTo>
                  <a:lnTo>
                    <a:pt x="228092" y="63817"/>
                  </a:lnTo>
                  <a:lnTo>
                    <a:pt x="228346" y="63881"/>
                  </a:lnTo>
                  <a:lnTo>
                    <a:pt x="228092" y="63627"/>
                  </a:lnTo>
                  <a:lnTo>
                    <a:pt x="228600" y="64008"/>
                  </a:lnTo>
                  <a:lnTo>
                    <a:pt x="228600" y="62992"/>
                  </a:lnTo>
                  <a:lnTo>
                    <a:pt x="228092" y="62560"/>
                  </a:lnTo>
                  <a:lnTo>
                    <a:pt x="228092" y="60159"/>
                  </a:lnTo>
                  <a:lnTo>
                    <a:pt x="228600" y="59436"/>
                  </a:lnTo>
                  <a:close/>
                </a:path>
                <a:path w="256539" h="155575">
                  <a:moveTo>
                    <a:pt x="230124" y="10248"/>
                  </a:moveTo>
                  <a:lnTo>
                    <a:pt x="229362" y="9271"/>
                  </a:lnTo>
                  <a:lnTo>
                    <a:pt x="228600" y="9271"/>
                  </a:lnTo>
                  <a:lnTo>
                    <a:pt x="230124" y="10248"/>
                  </a:lnTo>
                  <a:close/>
                </a:path>
                <a:path w="256539" h="155575">
                  <a:moveTo>
                    <a:pt x="233172" y="12192"/>
                  </a:moveTo>
                  <a:lnTo>
                    <a:pt x="230124" y="10248"/>
                  </a:lnTo>
                  <a:lnTo>
                    <a:pt x="231648" y="12192"/>
                  </a:lnTo>
                  <a:lnTo>
                    <a:pt x="233172" y="12192"/>
                  </a:lnTo>
                  <a:close/>
                </a:path>
                <a:path w="256539" h="155575">
                  <a:moveTo>
                    <a:pt x="237490" y="100838"/>
                  </a:moveTo>
                  <a:lnTo>
                    <a:pt x="233299" y="106807"/>
                  </a:lnTo>
                  <a:lnTo>
                    <a:pt x="228854" y="109855"/>
                  </a:lnTo>
                  <a:lnTo>
                    <a:pt x="233299" y="109855"/>
                  </a:lnTo>
                  <a:lnTo>
                    <a:pt x="237490" y="103759"/>
                  </a:lnTo>
                  <a:lnTo>
                    <a:pt x="237490" y="100838"/>
                  </a:lnTo>
                  <a:close/>
                </a:path>
                <a:path w="256539" h="155575">
                  <a:moveTo>
                    <a:pt x="237490" y="91567"/>
                  </a:moveTo>
                  <a:lnTo>
                    <a:pt x="233299" y="93091"/>
                  </a:lnTo>
                  <a:lnTo>
                    <a:pt x="233299" y="94488"/>
                  </a:lnTo>
                  <a:lnTo>
                    <a:pt x="237490" y="91567"/>
                  </a:lnTo>
                  <a:close/>
                </a:path>
                <a:path w="256539" h="155575">
                  <a:moveTo>
                    <a:pt x="237744" y="73279"/>
                  </a:moveTo>
                  <a:lnTo>
                    <a:pt x="233172" y="67056"/>
                  </a:lnTo>
                  <a:lnTo>
                    <a:pt x="228854" y="64262"/>
                  </a:lnTo>
                  <a:lnTo>
                    <a:pt x="228854" y="67056"/>
                  </a:lnTo>
                  <a:lnTo>
                    <a:pt x="233172" y="73279"/>
                  </a:lnTo>
                  <a:lnTo>
                    <a:pt x="237744" y="73279"/>
                  </a:lnTo>
                  <a:close/>
                </a:path>
                <a:path w="256539" h="155575">
                  <a:moveTo>
                    <a:pt x="237744" y="18288"/>
                  </a:moveTo>
                  <a:lnTo>
                    <a:pt x="236982" y="16764"/>
                  </a:lnTo>
                  <a:lnTo>
                    <a:pt x="231648" y="12192"/>
                  </a:lnTo>
                  <a:lnTo>
                    <a:pt x="233172" y="13843"/>
                  </a:lnTo>
                  <a:lnTo>
                    <a:pt x="234683" y="15240"/>
                  </a:lnTo>
                  <a:lnTo>
                    <a:pt x="237744" y="18288"/>
                  </a:lnTo>
                  <a:close/>
                </a:path>
                <a:path w="256539" h="155575">
                  <a:moveTo>
                    <a:pt x="244983" y="52578"/>
                  </a:moveTo>
                  <a:lnTo>
                    <a:pt x="243205" y="50292"/>
                  </a:lnTo>
                  <a:lnTo>
                    <a:pt x="241427" y="49149"/>
                  </a:lnTo>
                  <a:lnTo>
                    <a:pt x="237744" y="46863"/>
                  </a:lnTo>
                  <a:lnTo>
                    <a:pt x="237744" y="48133"/>
                  </a:lnTo>
                  <a:lnTo>
                    <a:pt x="244983" y="52578"/>
                  </a:lnTo>
                  <a:close/>
                </a:path>
                <a:path w="256539" h="155575">
                  <a:moveTo>
                    <a:pt x="246748" y="120523"/>
                  </a:moveTo>
                  <a:lnTo>
                    <a:pt x="244602" y="118999"/>
                  </a:lnTo>
                  <a:lnTo>
                    <a:pt x="242316" y="123571"/>
                  </a:lnTo>
                  <a:lnTo>
                    <a:pt x="237858" y="128143"/>
                  </a:lnTo>
                  <a:lnTo>
                    <a:pt x="240157" y="128143"/>
                  </a:lnTo>
                  <a:lnTo>
                    <a:pt x="242316" y="124968"/>
                  </a:lnTo>
                  <a:lnTo>
                    <a:pt x="246748" y="120523"/>
                  </a:lnTo>
                  <a:close/>
                </a:path>
                <a:path w="256539" h="155575">
                  <a:moveTo>
                    <a:pt x="251587" y="54864"/>
                  </a:moveTo>
                  <a:lnTo>
                    <a:pt x="247142" y="54864"/>
                  </a:lnTo>
                  <a:lnTo>
                    <a:pt x="247142" y="57277"/>
                  </a:lnTo>
                  <a:lnTo>
                    <a:pt x="251587" y="57277"/>
                  </a:lnTo>
                  <a:lnTo>
                    <a:pt x="251587" y="54864"/>
                  </a:lnTo>
                  <a:close/>
                </a:path>
                <a:path w="256539" h="155575">
                  <a:moveTo>
                    <a:pt x="255778" y="64008"/>
                  </a:moveTo>
                  <a:lnTo>
                    <a:pt x="247142" y="57277"/>
                  </a:lnTo>
                  <a:lnTo>
                    <a:pt x="247142" y="61722"/>
                  </a:lnTo>
                  <a:lnTo>
                    <a:pt x="251587" y="64008"/>
                  </a:lnTo>
                  <a:lnTo>
                    <a:pt x="255778" y="64008"/>
                  </a:lnTo>
                  <a:close/>
                </a:path>
                <a:path w="256539" h="155575">
                  <a:moveTo>
                    <a:pt x="255905" y="34798"/>
                  </a:moveTo>
                  <a:lnTo>
                    <a:pt x="253733" y="31115"/>
                  </a:lnTo>
                  <a:lnTo>
                    <a:pt x="247015" y="27559"/>
                  </a:lnTo>
                  <a:lnTo>
                    <a:pt x="251447" y="33020"/>
                  </a:lnTo>
                  <a:lnTo>
                    <a:pt x="255905" y="36576"/>
                  </a:lnTo>
                  <a:lnTo>
                    <a:pt x="255905" y="34798"/>
                  </a:lnTo>
                  <a:close/>
                </a:path>
                <a:path w="256539" h="155575">
                  <a:moveTo>
                    <a:pt x="256032" y="128270"/>
                  </a:moveTo>
                  <a:lnTo>
                    <a:pt x="253733" y="128270"/>
                  </a:lnTo>
                  <a:lnTo>
                    <a:pt x="252857" y="128270"/>
                  </a:lnTo>
                  <a:lnTo>
                    <a:pt x="251333" y="131953"/>
                  </a:lnTo>
                  <a:lnTo>
                    <a:pt x="251333" y="131572"/>
                  </a:lnTo>
                  <a:lnTo>
                    <a:pt x="249174" y="133858"/>
                  </a:lnTo>
                  <a:lnTo>
                    <a:pt x="247142" y="136906"/>
                  </a:lnTo>
                  <a:lnTo>
                    <a:pt x="246888" y="137160"/>
                  </a:lnTo>
                  <a:lnTo>
                    <a:pt x="246888" y="137287"/>
                  </a:lnTo>
                  <a:lnTo>
                    <a:pt x="247065" y="137109"/>
                  </a:lnTo>
                  <a:lnTo>
                    <a:pt x="247192" y="137071"/>
                  </a:lnTo>
                  <a:lnTo>
                    <a:pt x="246888" y="137287"/>
                  </a:lnTo>
                  <a:lnTo>
                    <a:pt x="247015" y="137287"/>
                  </a:lnTo>
                  <a:lnTo>
                    <a:pt x="248793" y="137287"/>
                  </a:lnTo>
                  <a:lnTo>
                    <a:pt x="250063" y="137287"/>
                  </a:lnTo>
                  <a:lnTo>
                    <a:pt x="250939" y="135890"/>
                  </a:lnTo>
                  <a:lnTo>
                    <a:pt x="251333" y="135763"/>
                  </a:lnTo>
                  <a:lnTo>
                    <a:pt x="253568" y="132930"/>
                  </a:lnTo>
                  <a:lnTo>
                    <a:pt x="254127" y="133350"/>
                  </a:lnTo>
                  <a:lnTo>
                    <a:pt x="256032" y="129413"/>
                  </a:lnTo>
                  <a:lnTo>
                    <a:pt x="255054" y="130149"/>
                  </a:lnTo>
                  <a:lnTo>
                    <a:pt x="255244" y="129781"/>
                  </a:lnTo>
                  <a:lnTo>
                    <a:pt x="255905" y="129286"/>
                  </a:lnTo>
                  <a:lnTo>
                    <a:pt x="255574" y="129146"/>
                  </a:lnTo>
                  <a:lnTo>
                    <a:pt x="256032" y="128270"/>
                  </a:lnTo>
                  <a:close/>
                </a:path>
                <a:path w="256539" h="155575">
                  <a:moveTo>
                    <a:pt x="256032" y="73406"/>
                  </a:moveTo>
                  <a:lnTo>
                    <a:pt x="246888" y="75565"/>
                  </a:lnTo>
                  <a:lnTo>
                    <a:pt x="256032" y="82423"/>
                  </a:lnTo>
                  <a:lnTo>
                    <a:pt x="256032" y="73406"/>
                  </a:lnTo>
                  <a:close/>
                </a:path>
                <a:path w="256539" h="155575">
                  <a:moveTo>
                    <a:pt x="256032" y="69469"/>
                  </a:moveTo>
                  <a:lnTo>
                    <a:pt x="253136" y="67792"/>
                  </a:lnTo>
                  <a:lnTo>
                    <a:pt x="255778" y="66421"/>
                  </a:lnTo>
                  <a:lnTo>
                    <a:pt x="251333" y="64008"/>
                  </a:lnTo>
                  <a:lnTo>
                    <a:pt x="247142" y="64008"/>
                  </a:lnTo>
                  <a:lnTo>
                    <a:pt x="247624" y="64579"/>
                  </a:lnTo>
                  <a:lnTo>
                    <a:pt x="246888" y="64135"/>
                  </a:lnTo>
                  <a:lnTo>
                    <a:pt x="246888" y="66167"/>
                  </a:lnTo>
                  <a:lnTo>
                    <a:pt x="246888" y="73279"/>
                  </a:lnTo>
                  <a:lnTo>
                    <a:pt x="251853" y="72250"/>
                  </a:lnTo>
                  <a:lnTo>
                    <a:pt x="255778" y="73279"/>
                  </a:lnTo>
                  <a:lnTo>
                    <a:pt x="254647" y="71666"/>
                  </a:lnTo>
                  <a:lnTo>
                    <a:pt x="256032" y="71374"/>
                  </a:lnTo>
                  <a:lnTo>
                    <a:pt x="256032" y="69469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17520" y="1144904"/>
              <a:ext cx="265430" cy="227965"/>
            </a:xfrm>
            <a:custGeom>
              <a:avLst/>
              <a:gdLst/>
              <a:ahLst/>
              <a:cxnLst/>
              <a:rect l="l" t="t" r="r" b="b"/>
              <a:pathLst>
                <a:path w="265429" h="227965">
                  <a:moveTo>
                    <a:pt x="9245" y="97688"/>
                  </a:moveTo>
                  <a:lnTo>
                    <a:pt x="8001" y="99072"/>
                  </a:lnTo>
                  <a:lnTo>
                    <a:pt x="7150" y="100482"/>
                  </a:lnTo>
                  <a:lnTo>
                    <a:pt x="5842" y="102882"/>
                  </a:lnTo>
                  <a:lnTo>
                    <a:pt x="9245" y="97688"/>
                  </a:lnTo>
                  <a:close/>
                </a:path>
                <a:path w="265429" h="227965">
                  <a:moveTo>
                    <a:pt x="11811" y="204089"/>
                  </a:moveTo>
                  <a:lnTo>
                    <a:pt x="11785" y="202311"/>
                  </a:lnTo>
                  <a:lnTo>
                    <a:pt x="10414" y="200406"/>
                  </a:lnTo>
                  <a:lnTo>
                    <a:pt x="9271" y="200406"/>
                  </a:lnTo>
                  <a:lnTo>
                    <a:pt x="10439" y="202349"/>
                  </a:lnTo>
                  <a:lnTo>
                    <a:pt x="11811" y="204089"/>
                  </a:lnTo>
                  <a:close/>
                </a:path>
                <a:path w="265429" h="227965">
                  <a:moveTo>
                    <a:pt x="13500" y="91605"/>
                  </a:moveTo>
                  <a:lnTo>
                    <a:pt x="11684" y="93980"/>
                  </a:lnTo>
                  <a:lnTo>
                    <a:pt x="9245" y="97688"/>
                  </a:lnTo>
                  <a:lnTo>
                    <a:pt x="11671" y="95262"/>
                  </a:lnTo>
                  <a:lnTo>
                    <a:pt x="13500" y="91605"/>
                  </a:lnTo>
                  <a:close/>
                </a:path>
                <a:path w="265429" h="227965">
                  <a:moveTo>
                    <a:pt x="14351" y="205155"/>
                  </a:moveTo>
                  <a:lnTo>
                    <a:pt x="11811" y="202311"/>
                  </a:lnTo>
                  <a:lnTo>
                    <a:pt x="14351" y="205867"/>
                  </a:lnTo>
                  <a:lnTo>
                    <a:pt x="14351" y="205155"/>
                  </a:lnTo>
                  <a:close/>
                </a:path>
                <a:path w="265429" h="227965">
                  <a:moveTo>
                    <a:pt x="17145" y="87630"/>
                  </a:moveTo>
                  <a:lnTo>
                    <a:pt x="16764" y="87630"/>
                  </a:lnTo>
                  <a:lnTo>
                    <a:pt x="14224" y="90182"/>
                  </a:lnTo>
                  <a:lnTo>
                    <a:pt x="13500" y="91605"/>
                  </a:lnTo>
                  <a:lnTo>
                    <a:pt x="14605" y="90182"/>
                  </a:lnTo>
                  <a:lnTo>
                    <a:pt x="15367" y="90182"/>
                  </a:lnTo>
                  <a:lnTo>
                    <a:pt x="17145" y="87630"/>
                  </a:lnTo>
                  <a:close/>
                </a:path>
                <a:path w="265429" h="227965">
                  <a:moveTo>
                    <a:pt x="18161" y="209423"/>
                  </a:moveTo>
                  <a:lnTo>
                    <a:pt x="14351" y="202311"/>
                  </a:lnTo>
                  <a:lnTo>
                    <a:pt x="14351" y="205155"/>
                  </a:lnTo>
                  <a:lnTo>
                    <a:pt x="18161" y="209423"/>
                  </a:lnTo>
                  <a:close/>
                </a:path>
                <a:path w="265429" h="227965">
                  <a:moveTo>
                    <a:pt x="18669" y="85090"/>
                  </a:moveTo>
                  <a:lnTo>
                    <a:pt x="16129" y="87630"/>
                  </a:lnTo>
                  <a:lnTo>
                    <a:pt x="16764" y="87630"/>
                  </a:lnTo>
                  <a:lnTo>
                    <a:pt x="18669" y="85090"/>
                  </a:lnTo>
                  <a:close/>
                </a:path>
                <a:path w="265429" h="227965">
                  <a:moveTo>
                    <a:pt x="20015" y="95059"/>
                  </a:moveTo>
                  <a:lnTo>
                    <a:pt x="19672" y="95262"/>
                  </a:lnTo>
                  <a:lnTo>
                    <a:pt x="18923" y="96532"/>
                  </a:lnTo>
                  <a:lnTo>
                    <a:pt x="20015" y="95059"/>
                  </a:lnTo>
                  <a:close/>
                </a:path>
                <a:path w="265429" h="227965">
                  <a:moveTo>
                    <a:pt x="20193" y="94411"/>
                  </a:moveTo>
                  <a:lnTo>
                    <a:pt x="19672" y="95262"/>
                  </a:lnTo>
                  <a:lnTo>
                    <a:pt x="20167" y="94716"/>
                  </a:lnTo>
                  <a:lnTo>
                    <a:pt x="20193" y="94411"/>
                  </a:lnTo>
                  <a:close/>
                </a:path>
                <a:path w="265429" h="227965">
                  <a:moveTo>
                    <a:pt x="20281" y="94716"/>
                  </a:moveTo>
                  <a:lnTo>
                    <a:pt x="20015" y="95059"/>
                  </a:lnTo>
                  <a:lnTo>
                    <a:pt x="20269" y="94907"/>
                  </a:lnTo>
                  <a:lnTo>
                    <a:pt x="20281" y="94716"/>
                  </a:lnTo>
                  <a:close/>
                </a:path>
                <a:path w="265429" h="227965">
                  <a:moveTo>
                    <a:pt x="20447" y="95262"/>
                  </a:moveTo>
                  <a:lnTo>
                    <a:pt x="20332" y="94869"/>
                  </a:lnTo>
                  <a:lnTo>
                    <a:pt x="20053" y="95262"/>
                  </a:lnTo>
                  <a:lnTo>
                    <a:pt x="20447" y="95262"/>
                  </a:lnTo>
                  <a:close/>
                </a:path>
                <a:path w="265429" h="227965">
                  <a:moveTo>
                    <a:pt x="20599" y="167855"/>
                  </a:moveTo>
                  <a:lnTo>
                    <a:pt x="19050" y="166687"/>
                  </a:lnTo>
                  <a:lnTo>
                    <a:pt x="18288" y="167259"/>
                  </a:lnTo>
                  <a:lnTo>
                    <a:pt x="20599" y="167855"/>
                  </a:lnTo>
                  <a:close/>
                </a:path>
                <a:path w="265429" h="227965">
                  <a:moveTo>
                    <a:pt x="20828" y="93980"/>
                  </a:moveTo>
                  <a:lnTo>
                    <a:pt x="20332" y="94526"/>
                  </a:lnTo>
                  <a:lnTo>
                    <a:pt x="20281" y="94716"/>
                  </a:lnTo>
                  <a:lnTo>
                    <a:pt x="20828" y="93980"/>
                  </a:lnTo>
                  <a:close/>
                </a:path>
                <a:path w="265429" h="227965">
                  <a:moveTo>
                    <a:pt x="21513" y="99072"/>
                  </a:moveTo>
                  <a:close/>
                </a:path>
                <a:path w="265429" h="227965">
                  <a:moveTo>
                    <a:pt x="21844" y="92722"/>
                  </a:moveTo>
                  <a:lnTo>
                    <a:pt x="20269" y="93840"/>
                  </a:lnTo>
                  <a:lnTo>
                    <a:pt x="20193" y="94411"/>
                  </a:lnTo>
                  <a:lnTo>
                    <a:pt x="20447" y="93980"/>
                  </a:lnTo>
                  <a:lnTo>
                    <a:pt x="20828" y="93980"/>
                  </a:lnTo>
                  <a:lnTo>
                    <a:pt x="20447" y="94615"/>
                  </a:lnTo>
                  <a:lnTo>
                    <a:pt x="20332" y="94869"/>
                  </a:lnTo>
                  <a:lnTo>
                    <a:pt x="21844" y="93980"/>
                  </a:lnTo>
                  <a:lnTo>
                    <a:pt x="21844" y="92722"/>
                  </a:lnTo>
                  <a:close/>
                </a:path>
                <a:path w="265429" h="227965">
                  <a:moveTo>
                    <a:pt x="22542" y="80746"/>
                  </a:moveTo>
                  <a:lnTo>
                    <a:pt x="21831" y="81292"/>
                  </a:lnTo>
                  <a:lnTo>
                    <a:pt x="20815" y="81292"/>
                  </a:lnTo>
                  <a:lnTo>
                    <a:pt x="20447" y="82550"/>
                  </a:lnTo>
                  <a:lnTo>
                    <a:pt x="19685" y="82550"/>
                  </a:lnTo>
                  <a:lnTo>
                    <a:pt x="18669" y="85090"/>
                  </a:lnTo>
                  <a:lnTo>
                    <a:pt x="18923" y="85090"/>
                  </a:lnTo>
                  <a:lnTo>
                    <a:pt x="20066" y="83832"/>
                  </a:lnTo>
                  <a:lnTo>
                    <a:pt x="20828" y="82550"/>
                  </a:lnTo>
                  <a:lnTo>
                    <a:pt x="20447" y="83832"/>
                  </a:lnTo>
                  <a:lnTo>
                    <a:pt x="20828" y="83832"/>
                  </a:lnTo>
                  <a:lnTo>
                    <a:pt x="21209" y="82550"/>
                  </a:lnTo>
                  <a:lnTo>
                    <a:pt x="21463" y="82550"/>
                  </a:lnTo>
                  <a:lnTo>
                    <a:pt x="22542" y="80746"/>
                  </a:lnTo>
                  <a:close/>
                </a:path>
                <a:path w="265429" h="227965">
                  <a:moveTo>
                    <a:pt x="22606" y="96024"/>
                  </a:moveTo>
                  <a:lnTo>
                    <a:pt x="22225" y="96532"/>
                  </a:lnTo>
                  <a:lnTo>
                    <a:pt x="22072" y="96901"/>
                  </a:lnTo>
                  <a:lnTo>
                    <a:pt x="22606" y="96532"/>
                  </a:lnTo>
                  <a:lnTo>
                    <a:pt x="22606" y="96024"/>
                  </a:lnTo>
                  <a:close/>
                </a:path>
                <a:path w="265429" h="227965">
                  <a:moveTo>
                    <a:pt x="22606" y="95262"/>
                  </a:moveTo>
                  <a:lnTo>
                    <a:pt x="21463" y="96532"/>
                  </a:lnTo>
                  <a:lnTo>
                    <a:pt x="22491" y="95948"/>
                  </a:lnTo>
                  <a:lnTo>
                    <a:pt x="22606" y="95262"/>
                  </a:lnTo>
                  <a:close/>
                </a:path>
                <a:path w="265429" h="227965">
                  <a:moveTo>
                    <a:pt x="22606" y="82550"/>
                  </a:moveTo>
                  <a:lnTo>
                    <a:pt x="21844" y="83832"/>
                  </a:lnTo>
                  <a:lnTo>
                    <a:pt x="22606" y="83197"/>
                  </a:lnTo>
                  <a:lnTo>
                    <a:pt x="22606" y="82550"/>
                  </a:lnTo>
                  <a:close/>
                </a:path>
                <a:path w="265429" h="227965">
                  <a:moveTo>
                    <a:pt x="22783" y="95783"/>
                  </a:moveTo>
                  <a:lnTo>
                    <a:pt x="22606" y="95897"/>
                  </a:lnTo>
                  <a:lnTo>
                    <a:pt x="22606" y="96024"/>
                  </a:lnTo>
                  <a:lnTo>
                    <a:pt x="22783" y="95783"/>
                  </a:lnTo>
                  <a:close/>
                </a:path>
                <a:path w="265429" h="227965">
                  <a:moveTo>
                    <a:pt x="22860" y="163830"/>
                  </a:moveTo>
                  <a:lnTo>
                    <a:pt x="18288" y="166116"/>
                  </a:lnTo>
                  <a:lnTo>
                    <a:pt x="19050" y="166687"/>
                  </a:lnTo>
                  <a:lnTo>
                    <a:pt x="22860" y="163830"/>
                  </a:lnTo>
                  <a:close/>
                </a:path>
                <a:path w="265429" h="227965">
                  <a:moveTo>
                    <a:pt x="22987" y="128282"/>
                  </a:moveTo>
                  <a:lnTo>
                    <a:pt x="20828" y="128282"/>
                  </a:lnTo>
                  <a:lnTo>
                    <a:pt x="20447" y="128282"/>
                  </a:lnTo>
                  <a:lnTo>
                    <a:pt x="19685" y="129540"/>
                  </a:lnTo>
                  <a:lnTo>
                    <a:pt x="19304" y="130822"/>
                  </a:lnTo>
                  <a:lnTo>
                    <a:pt x="18923" y="130822"/>
                  </a:lnTo>
                  <a:lnTo>
                    <a:pt x="16383" y="134632"/>
                  </a:lnTo>
                  <a:lnTo>
                    <a:pt x="14224" y="138430"/>
                  </a:lnTo>
                  <a:lnTo>
                    <a:pt x="12433" y="143522"/>
                  </a:lnTo>
                  <a:lnTo>
                    <a:pt x="12052" y="143522"/>
                  </a:lnTo>
                  <a:lnTo>
                    <a:pt x="10160" y="147332"/>
                  </a:lnTo>
                  <a:lnTo>
                    <a:pt x="9144" y="148590"/>
                  </a:lnTo>
                  <a:lnTo>
                    <a:pt x="8001" y="153682"/>
                  </a:lnTo>
                  <a:lnTo>
                    <a:pt x="7620" y="153682"/>
                  </a:lnTo>
                  <a:lnTo>
                    <a:pt x="7620" y="152400"/>
                  </a:lnTo>
                  <a:lnTo>
                    <a:pt x="7239" y="153682"/>
                  </a:lnTo>
                  <a:lnTo>
                    <a:pt x="6985" y="153682"/>
                  </a:lnTo>
                  <a:lnTo>
                    <a:pt x="6985" y="154940"/>
                  </a:lnTo>
                  <a:lnTo>
                    <a:pt x="6604" y="156222"/>
                  </a:lnTo>
                  <a:lnTo>
                    <a:pt x="5842" y="157480"/>
                  </a:lnTo>
                  <a:lnTo>
                    <a:pt x="4445" y="165100"/>
                  </a:lnTo>
                  <a:lnTo>
                    <a:pt x="5461" y="167640"/>
                  </a:lnTo>
                  <a:lnTo>
                    <a:pt x="4699" y="170180"/>
                  </a:lnTo>
                  <a:lnTo>
                    <a:pt x="4064" y="170180"/>
                  </a:lnTo>
                  <a:lnTo>
                    <a:pt x="3302" y="172732"/>
                  </a:lnTo>
                  <a:lnTo>
                    <a:pt x="3683" y="173990"/>
                  </a:lnTo>
                  <a:lnTo>
                    <a:pt x="4445" y="173990"/>
                  </a:lnTo>
                  <a:lnTo>
                    <a:pt x="4699" y="175272"/>
                  </a:lnTo>
                  <a:lnTo>
                    <a:pt x="5461" y="175272"/>
                  </a:lnTo>
                  <a:lnTo>
                    <a:pt x="5842" y="173990"/>
                  </a:lnTo>
                  <a:lnTo>
                    <a:pt x="5842" y="170180"/>
                  </a:lnTo>
                  <a:lnTo>
                    <a:pt x="6223" y="168922"/>
                  </a:lnTo>
                  <a:lnTo>
                    <a:pt x="6985" y="168922"/>
                  </a:lnTo>
                  <a:lnTo>
                    <a:pt x="6604" y="172732"/>
                  </a:lnTo>
                  <a:lnTo>
                    <a:pt x="7620" y="171450"/>
                  </a:lnTo>
                  <a:lnTo>
                    <a:pt x="8001" y="171450"/>
                  </a:lnTo>
                  <a:lnTo>
                    <a:pt x="8001" y="170180"/>
                  </a:lnTo>
                  <a:lnTo>
                    <a:pt x="8382" y="170180"/>
                  </a:lnTo>
                  <a:lnTo>
                    <a:pt x="8382" y="171450"/>
                  </a:lnTo>
                  <a:lnTo>
                    <a:pt x="8763" y="171450"/>
                  </a:lnTo>
                  <a:lnTo>
                    <a:pt x="9144" y="170180"/>
                  </a:lnTo>
                  <a:lnTo>
                    <a:pt x="9525" y="170180"/>
                  </a:lnTo>
                  <a:lnTo>
                    <a:pt x="9525" y="168922"/>
                  </a:lnTo>
                  <a:lnTo>
                    <a:pt x="9525" y="167640"/>
                  </a:lnTo>
                  <a:lnTo>
                    <a:pt x="10541" y="167640"/>
                  </a:lnTo>
                  <a:lnTo>
                    <a:pt x="10922" y="163830"/>
                  </a:lnTo>
                  <a:lnTo>
                    <a:pt x="12065" y="163830"/>
                  </a:lnTo>
                  <a:lnTo>
                    <a:pt x="12446" y="166382"/>
                  </a:lnTo>
                  <a:lnTo>
                    <a:pt x="13208" y="167640"/>
                  </a:lnTo>
                  <a:lnTo>
                    <a:pt x="12827" y="167640"/>
                  </a:lnTo>
                  <a:lnTo>
                    <a:pt x="13208" y="170180"/>
                  </a:lnTo>
                  <a:lnTo>
                    <a:pt x="14224" y="170180"/>
                  </a:lnTo>
                  <a:lnTo>
                    <a:pt x="14605" y="171450"/>
                  </a:lnTo>
                  <a:lnTo>
                    <a:pt x="14224" y="173990"/>
                  </a:lnTo>
                  <a:lnTo>
                    <a:pt x="14986" y="175272"/>
                  </a:lnTo>
                  <a:lnTo>
                    <a:pt x="14986" y="167640"/>
                  </a:lnTo>
                  <a:lnTo>
                    <a:pt x="16129" y="167640"/>
                  </a:lnTo>
                  <a:lnTo>
                    <a:pt x="16129" y="168922"/>
                  </a:lnTo>
                  <a:lnTo>
                    <a:pt x="16383" y="168922"/>
                  </a:lnTo>
                  <a:lnTo>
                    <a:pt x="16383" y="170180"/>
                  </a:lnTo>
                  <a:lnTo>
                    <a:pt x="16129" y="170180"/>
                  </a:lnTo>
                  <a:lnTo>
                    <a:pt x="16129" y="171450"/>
                  </a:lnTo>
                  <a:lnTo>
                    <a:pt x="16383" y="171450"/>
                  </a:lnTo>
                  <a:lnTo>
                    <a:pt x="16764" y="172732"/>
                  </a:lnTo>
                  <a:lnTo>
                    <a:pt x="17145" y="175272"/>
                  </a:lnTo>
                  <a:lnTo>
                    <a:pt x="17907" y="176530"/>
                  </a:lnTo>
                  <a:lnTo>
                    <a:pt x="18288" y="177800"/>
                  </a:lnTo>
                  <a:lnTo>
                    <a:pt x="18923" y="175272"/>
                  </a:lnTo>
                  <a:lnTo>
                    <a:pt x="17145" y="173990"/>
                  </a:lnTo>
                  <a:lnTo>
                    <a:pt x="17526" y="171450"/>
                  </a:lnTo>
                  <a:lnTo>
                    <a:pt x="17907" y="170180"/>
                  </a:lnTo>
                  <a:lnTo>
                    <a:pt x="17907" y="171450"/>
                  </a:lnTo>
                  <a:lnTo>
                    <a:pt x="18288" y="171450"/>
                  </a:lnTo>
                  <a:lnTo>
                    <a:pt x="18288" y="168922"/>
                  </a:lnTo>
                  <a:lnTo>
                    <a:pt x="17526" y="168922"/>
                  </a:lnTo>
                  <a:lnTo>
                    <a:pt x="17907" y="167640"/>
                  </a:lnTo>
                  <a:lnTo>
                    <a:pt x="17526" y="166382"/>
                  </a:lnTo>
                  <a:lnTo>
                    <a:pt x="17145" y="167640"/>
                  </a:lnTo>
                  <a:lnTo>
                    <a:pt x="16764" y="166382"/>
                  </a:lnTo>
                  <a:lnTo>
                    <a:pt x="16129" y="166382"/>
                  </a:lnTo>
                  <a:lnTo>
                    <a:pt x="16764" y="165100"/>
                  </a:lnTo>
                  <a:lnTo>
                    <a:pt x="16764" y="163830"/>
                  </a:lnTo>
                  <a:lnTo>
                    <a:pt x="17145" y="161290"/>
                  </a:lnTo>
                  <a:lnTo>
                    <a:pt x="15697" y="161290"/>
                  </a:lnTo>
                  <a:lnTo>
                    <a:pt x="16167" y="160782"/>
                  </a:lnTo>
                  <a:lnTo>
                    <a:pt x="18034" y="158750"/>
                  </a:lnTo>
                  <a:lnTo>
                    <a:pt x="15240" y="157734"/>
                  </a:lnTo>
                  <a:lnTo>
                    <a:pt x="14808" y="158165"/>
                  </a:lnTo>
                  <a:lnTo>
                    <a:pt x="15011" y="157594"/>
                  </a:lnTo>
                  <a:lnTo>
                    <a:pt x="15240" y="157734"/>
                  </a:lnTo>
                  <a:lnTo>
                    <a:pt x="15240" y="156946"/>
                  </a:lnTo>
                  <a:lnTo>
                    <a:pt x="16383" y="153682"/>
                  </a:lnTo>
                  <a:lnTo>
                    <a:pt x="15748" y="152400"/>
                  </a:lnTo>
                  <a:lnTo>
                    <a:pt x="16129" y="149872"/>
                  </a:lnTo>
                  <a:lnTo>
                    <a:pt x="17145" y="146050"/>
                  </a:lnTo>
                  <a:lnTo>
                    <a:pt x="18275" y="143522"/>
                  </a:lnTo>
                  <a:lnTo>
                    <a:pt x="18669" y="142240"/>
                  </a:lnTo>
                  <a:lnTo>
                    <a:pt x="20066" y="139700"/>
                  </a:lnTo>
                  <a:lnTo>
                    <a:pt x="19304" y="138430"/>
                  </a:lnTo>
                  <a:lnTo>
                    <a:pt x="20447" y="135890"/>
                  </a:lnTo>
                  <a:lnTo>
                    <a:pt x="21209" y="134632"/>
                  </a:lnTo>
                  <a:lnTo>
                    <a:pt x="21463" y="133350"/>
                  </a:lnTo>
                  <a:lnTo>
                    <a:pt x="21209" y="133350"/>
                  </a:lnTo>
                  <a:lnTo>
                    <a:pt x="20828" y="134632"/>
                  </a:lnTo>
                  <a:lnTo>
                    <a:pt x="20447" y="133350"/>
                  </a:lnTo>
                  <a:lnTo>
                    <a:pt x="21209" y="132080"/>
                  </a:lnTo>
                  <a:lnTo>
                    <a:pt x="22606" y="129540"/>
                  </a:lnTo>
                  <a:lnTo>
                    <a:pt x="22987" y="128282"/>
                  </a:lnTo>
                  <a:close/>
                </a:path>
                <a:path w="265429" h="227965">
                  <a:moveTo>
                    <a:pt x="23368" y="82550"/>
                  </a:moveTo>
                  <a:lnTo>
                    <a:pt x="22606" y="83197"/>
                  </a:lnTo>
                  <a:lnTo>
                    <a:pt x="22606" y="83832"/>
                  </a:lnTo>
                  <a:lnTo>
                    <a:pt x="23368" y="82550"/>
                  </a:lnTo>
                  <a:close/>
                </a:path>
                <a:path w="265429" h="227965">
                  <a:moveTo>
                    <a:pt x="24384" y="82550"/>
                  </a:moveTo>
                  <a:lnTo>
                    <a:pt x="23749" y="83832"/>
                  </a:lnTo>
                  <a:lnTo>
                    <a:pt x="23368" y="83832"/>
                  </a:lnTo>
                  <a:lnTo>
                    <a:pt x="24130" y="82550"/>
                  </a:lnTo>
                  <a:lnTo>
                    <a:pt x="23749" y="82550"/>
                  </a:lnTo>
                  <a:lnTo>
                    <a:pt x="22987" y="83832"/>
                  </a:lnTo>
                  <a:lnTo>
                    <a:pt x="22606" y="85090"/>
                  </a:lnTo>
                  <a:lnTo>
                    <a:pt x="22987" y="85090"/>
                  </a:lnTo>
                  <a:lnTo>
                    <a:pt x="24384" y="83832"/>
                  </a:lnTo>
                  <a:lnTo>
                    <a:pt x="24384" y="82550"/>
                  </a:lnTo>
                  <a:close/>
                </a:path>
                <a:path w="265429" h="227965">
                  <a:moveTo>
                    <a:pt x="24599" y="93421"/>
                  </a:moveTo>
                  <a:lnTo>
                    <a:pt x="22783" y="95783"/>
                  </a:lnTo>
                  <a:lnTo>
                    <a:pt x="23736" y="95262"/>
                  </a:lnTo>
                  <a:lnTo>
                    <a:pt x="24599" y="93421"/>
                  </a:lnTo>
                  <a:close/>
                </a:path>
                <a:path w="265429" h="227965">
                  <a:moveTo>
                    <a:pt x="25006" y="77482"/>
                  </a:moveTo>
                  <a:lnTo>
                    <a:pt x="24765" y="77482"/>
                  </a:lnTo>
                  <a:lnTo>
                    <a:pt x="24472" y="78041"/>
                  </a:lnTo>
                  <a:lnTo>
                    <a:pt x="24904" y="77622"/>
                  </a:lnTo>
                  <a:lnTo>
                    <a:pt x="25006" y="77482"/>
                  </a:lnTo>
                  <a:close/>
                </a:path>
                <a:path w="265429" h="227965">
                  <a:moveTo>
                    <a:pt x="25146" y="78740"/>
                  </a:moveTo>
                  <a:lnTo>
                    <a:pt x="24130" y="78740"/>
                  </a:lnTo>
                  <a:lnTo>
                    <a:pt x="23749" y="78740"/>
                  </a:lnTo>
                  <a:lnTo>
                    <a:pt x="22542" y="80746"/>
                  </a:lnTo>
                  <a:lnTo>
                    <a:pt x="25146" y="78740"/>
                  </a:lnTo>
                  <a:close/>
                </a:path>
                <a:path w="265429" h="227965">
                  <a:moveTo>
                    <a:pt x="25527" y="128282"/>
                  </a:moveTo>
                  <a:lnTo>
                    <a:pt x="24765" y="129540"/>
                  </a:lnTo>
                  <a:lnTo>
                    <a:pt x="25146" y="129540"/>
                  </a:lnTo>
                  <a:lnTo>
                    <a:pt x="25527" y="128282"/>
                  </a:lnTo>
                  <a:close/>
                </a:path>
                <a:path w="265429" h="227965">
                  <a:moveTo>
                    <a:pt x="25527" y="87630"/>
                  </a:moveTo>
                  <a:lnTo>
                    <a:pt x="24130" y="88900"/>
                  </a:lnTo>
                  <a:lnTo>
                    <a:pt x="23368" y="90182"/>
                  </a:lnTo>
                  <a:lnTo>
                    <a:pt x="21844" y="91440"/>
                  </a:lnTo>
                  <a:lnTo>
                    <a:pt x="23749" y="90182"/>
                  </a:lnTo>
                  <a:lnTo>
                    <a:pt x="24384" y="90182"/>
                  </a:lnTo>
                  <a:lnTo>
                    <a:pt x="25527" y="87630"/>
                  </a:lnTo>
                  <a:close/>
                </a:path>
                <a:path w="265429" h="227965">
                  <a:moveTo>
                    <a:pt x="25527" y="76200"/>
                  </a:moveTo>
                  <a:lnTo>
                    <a:pt x="25146" y="76200"/>
                  </a:lnTo>
                  <a:lnTo>
                    <a:pt x="24384" y="77482"/>
                  </a:lnTo>
                  <a:lnTo>
                    <a:pt x="24765" y="77482"/>
                  </a:lnTo>
                  <a:lnTo>
                    <a:pt x="25527" y="76200"/>
                  </a:lnTo>
                  <a:close/>
                </a:path>
                <a:path w="265429" h="227965">
                  <a:moveTo>
                    <a:pt x="25895" y="81292"/>
                  </a:moveTo>
                  <a:lnTo>
                    <a:pt x="24384" y="82550"/>
                  </a:lnTo>
                  <a:lnTo>
                    <a:pt x="24765" y="82550"/>
                  </a:lnTo>
                  <a:lnTo>
                    <a:pt x="25895" y="81292"/>
                  </a:lnTo>
                  <a:close/>
                </a:path>
                <a:path w="265429" h="227965">
                  <a:moveTo>
                    <a:pt x="25908" y="76200"/>
                  </a:moveTo>
                  <a:lnTo>
                    <a:pt x="25006" y="77482"/>
                  </a:lnTo>
                  <a:lnTo>
                    <a:pt x="25247" y="77304"/>
                  </a:lnTo>
                  <a:lnTo>
                    <a:pt x="25908" y="76200"/>
                  </a:lnTo>
                  <a:close/>
                </a:path>
                <a:path w="265429" h="227965">
                  <a:moveTo>
                    <a:pt x="26200" y="76377"/>
                  </a:moveTo>
                  <a:lnTo>
                    <a:pt x="25247" y="77304"/>
                  </a:lnTo>
                  <a:lnTo>
                    <a:pt x="25146" y="77482"/>
                  </a:lnTo>
                  <a:lnTo>
                    <a:pt x="24904" y="77622"/>
                  </a:lnTo>
                  <a:lnTo>
                    <a:pt x="24612" y="78041"/>
                  </a:lnTo>
                  <a:lnTo>
                    <a:pt x="25463" y="78041"/>
                  </a:lnTo>
                  <a:lnTo>
                    <a:pt x="26200" y="76377"/>
                  </a:lnTo>
                  <a:close/>
                </a:path>
                <a:path w="265429" h="227965">
                  <a:moveTo>
                    <a:pt x="26289" y="78740"/>
                  </a:moveTo>
                  <a:lnTo>
                    <a:pt x="24765" y="80022"/>
                  </a:lnTo>
                  <a:lnTo>
                    <a:pt x="23368" y="82550"/>
                  </a:lnTo>
                  <a:lnTo>
                    <a:pt x="24117" y="81292"/>
                  </a:lnTo>
                  <a:lnTo>
                    <a:pt x="25146" y="80022"/>
                  </a:lnTo>
                  <a:lnTo>
                    <a:pt x="25908" y="80022"/>
                  </a:lnTo>
                  <a:lnTo>
                    <a:pt x="26289" y="78740"/>
                  </a:lnTo>
                  <a:close/>
                </a:path>
                <a:path w="265429" h="227965">
                  <a:moveTo>
                    <a:pt x="27051" y="142240"/>
                  </a:moveTo>
                  <a:lnTo>
                    <a:pt x="26670" y="142240"/>
                  </a:lnTo>
                  <a:lnTo>
                    <a:pt x="26670" y="143522"/>
                  </a:lnTo>
                  <a:lnTo>
                    <a:pt x="27051" y="142240"/>
                  </a:lnTo>
                  <a:close/>
                </a:path>
                <a:path w="265429" h="227965">
                  <a:moveTo>
                    <a:pt x="27051" y="91440"/>
                  </a:moveTo>
                  <a:lnTo>
                    <a:pt x="25527" y="91440"/>
                  </a:lnTo>
                  <a:lnTo>
                    <a:pt x="24599" y="93421"/>
                  </a:lnTo>
                  <a:lnTo>
                    <a:pt x="25146" y="92722"/>
                  </a:lnTo>
                  <a:lnTo>
                    <a:pt x="27051" y="91440"/>
                  </a:lnTo>
                  <a:close/>
                </a:path>
                <a:path w="265429" h="227965">
                  <a:moveTo>
                    <a:pt x="27051" y="78740"/>
                  </a:moveTo>
                  <a:lnTo>
                    <a:pt x="25908" y="80022"/>
                  </a:lnTo>
                  <a:lnTo>
                    <a:pt x="26289" y="80022"/>
                  </a:lnTo>
                  <a:lnTo>
                    <a:pt x="25895" y="81292"/>
                  </a:lnTo>
                  <a:lnTo>
                    <a:pt x="27051" y="80022"/>
                  </a:lnTo>
                  <a:lnTo>
                    <a:pt x="26670" y="80022"/>
                  </a:lnTo>
                  <a:lnTo>
                    <a:pt x="27051" y="78740"/>
                  </a:lnTo>
                  <a:close/>
                </a:path>
                <a:path w="265429" h="227965">
                  <a:moveTo>
                    <a:pt x="27051" y="73672"/>
                  </a:moveTo>
                  <a:lnTo>
                    <a:pt x="26670" y="73672"/>
                  </a:lnTo>
                  <a:lnTo>
                    <a:pt x="25895" y="74942"/>
                  </a:lnTo>
                  <a:lnTo>
                    <a:pt x="26276" y="74942"/>
                  </a:lnTo>
                  <a:lnTo>
                    <a:pt x="27051" y="73672"/>
                  </a:lnTo>
                  <a:close/>
                </a:path>
                <a:path w="265429" h="227965">
                  <a:moveTo>
                    <a:pt x="27178" y="169545"/>
                  </a:moveTo>
                  <a:lnTo>
                    <a:pt x="20599" y="167855"/>
                  </a:lnTo>
                  <a:lnTo>
                    <a:pt x="22860" y="169545"/>
                  </a:lnTo>
                  <a:lnTo>
                    <a:pt x="22860" y="172974"/>
                  </a:lnTo>
                  <a:lnTo>
                    <a:pt x="27178" y="169545"/>
                  </a:lnTo>
                  <a:close/>
                </a:path>
                <a:path w="265429" h="227965">
                  <a:moveTo>
                    <a:pt x="27686" y="78740"/>
                  </a:moveTo>
                  <a:lnTo>
                    <a:pt x="27432" y="78740"/>
                  </a:lnTo>
                  <a:lnTo>
                    <a:pt x="27051" y="80022"/>
                  </a:lnTo>
                  <a:lnTo>
                    <a:pt x="27432" y="80022"/>
                  </a:lnTo>
                  <a:lnTo>
                    <a:pt x="27686" y="78740"/>
                  </a:lnTo>
                  <a:close/>
                </a:path>
                <a:path w="265429" h="227965">
                  <a:moveTo>
                    <a:pt x="27838" y="84912"/>
                  </a:moveTo>
                  <a:lnTo>
                    <a:pt x="26657" y="86372"/>
                  </a:lnTo>
                  <a:lnTo>
                    <a:pt x="25527" y="86372"/>
                  </a:lnTo>
                  <a:lnTo>
                    <a:pt x="25527" y="87630"/>
                  </a:lnTo>
                  <a:lnTo>
                    <a:pt x="25908" y="87630"/>
                  </a:lnTo>
                  <a:lnTo>
                    <a:pt x="27038" y="86372"/>
                  </a:lnTo>
                  <a:lnTo>
                    <a:pt x="27838" y="84912"/>
                  </a:lnTo>
                  <a:close/>
                </a:path>
                <a:path w="265429" h="227965">
                  <a:moveTo>
                    <a:pt x="28067" y="91440"/>
                  </a:moveTo>
                  <a:lnTo>
                    <a:pt x="27686" y="91440"/>
                  </a:lnTo>
                  <a:lnTo>
                    <a:pt x="27432" y="92722"/>
                  </a:lnTo>
                  <a:lnTo>
                    <a:pt x="28067" y="91440"/>
                  </a:lnTo>
                  <a:close/>
                </a:path>
                <a:path w="265429" h="227965">
                  <a:moveTo>
                    <a:pt x="29083" y="83400"/>
                  </a:moveTo>
                  <a:lnTo>
                    <a:pt x="28448" y="83832"/>
                  </a:lnTo>
                  <a:lnTo>
                    <a:pt x="27838" y="84912"/>
                  </a:lnTo>
                  <a:lnTo>
                    <a:pt x="28829" y="83832"/>
                  </a:lnTo>
                  <a:lnTo>
                    <a:pt x="29083" y="83400"/>
                  </a:lnTo>
                  <a:close/>
                </a:path>
                <a:path w="265429" h="227965">
                  <a:moveTo>
                    <a:pt x="29210" y="82550"/>
                  </a:moveTo>
                  <a:lnTo>
                    <a:pt x="28829" y="81292"/>
                  </a:lnTo>
                  <a:lnTo>
                    <a:pt x="28067" y="82550"/>
                  </a:lnTo>
                  <a:lnTo>
                    <a:pt x="28448" y="82550"/>
                  </a:lnTo>
                  <a:lnTo>
                    <a:pt x="28067" y="83832"/>
                  </a:lnTo>
                  <a:lnTo>
                    <a:pt x="28448" y="83832"/>
                  </a:lnTo>
                  <a:lnTo>
                    <a:pt x="29210" y="82550"/>
                  </a:lnTo>
                  <a:close/>
                </a:path>
                <a:path w="265429" h="227965">
                  <a:moveTo>
                    <a:pt x="32740" y="86880"/>
                  </a:moveTo>
                  <a:lnTo>
                    <a:pt x="32131" y="87630"/>
                  </a:lnTo>
                  <a:lnTo>
                    <a:pt x="32651" y="87160"/>
                  </a:lnTo>
                  <a:lnTo>
                    <a:pt x="32740" y="86880"/>
                  </a:lnTo>
                  <a:close/>
                </a:path>
                <a:path w="265429" h="227965">
                  <a:moveTo>
                    <a:pt x="34290" y="135890"/>
                  </a:moveTo>
                  <a:lnTo>
                    <a:pt x="33909" y="135890"/>
                  </a:lnTo>
                  <a:lnTo>
                    <a:pt x="33909" y="137172"/>
                  </a:lnTo>
                  <a:lnTo>
                    <a:pt x="34290" y="135890"/>
                  </a:lnTo>
                  <a:close/>
                </a:path>
                <a:path w="265429" h="227965">
                  <a:moveTo>
                    <a:pt x="35052" y="69862"/>
                  </a:moveTo>
                  <a:lnTo>
                    <a:pt x="34290" y="71132"/>
                  </a:lnTo>
                  <a:lnTo>
                    <a:pt x="34671" y="71132"/>
                  </a:lnTo>
                  <a:lnTo>
                    <a:pt x="35052" y="70548"/>
                  </a:lnTo>
                  <a:lnTo>
                    <a:pt x="35052" y="69862"/>
                  </a:lnTo>
                  <a:close/>
                </a:path>
                <a:path w="265429" h="227965">
                  <a:moveTo>
                    <a:pt x="36068" y="68580"/>
                  </a:moveTo>
                  <a:lnTo>
                    <a:pt x="35814" y="68580"/>
                  </a:lnTo>
                  <a:lnTo>
                    <a:pt x="35039" y="69862"/>
                  </a:lnTo>
                  <a:lnTo>
                    <a:pt x="36068" y="68580"/>
                  </a:lnTo>
                  <a:close/>
                </a:path>
                <a:path w="265429" h="227965">
                  <a:moveTo>
                    <a:pt x="36322" y="195834"/>
                  </a:moveTo>
                  <a:lnTo>
                    <a:pt x="33528" y="193802"/>
                  </a:lnTo>
                  <a:lnTo>
                    <a:pt x="30480" y="193802"/>
                  </a:lnTo>
                  <a:lnTo>
                    <a:pt x="27432" y="195834"/>
                  </a:lnTo>
                  <a:lnTo>
                    <a:pt x="30480" y="195834"/>
                  </a:lnTo>
                  <a:lnTo>
                    <a:pt x="33528" y="200279"/>
                  </a:lnTo>
                  <a:lnTo>
                    <a:pt x="36322" y="195834"/>
                  </a:lnTo>
                  <a:close/>
                </a:path>
                <a:path w="265429" h="227965">
                  <a:moveTo>
                    <a:pt x="36322" y="154686"/>
                  </a:moveTo>
                  <a:lnTo>
                    <a:pt x="31877" y="154686"/>
                  </a:lnTo>
                  <a:lnTo>
                    <a:pt x="27686" y="160655"/>
                  </a:lnTo>
                  <a:lnTo>
                    <a:pt x="31877" y="160655"/>
                  </a:lnTo>
                  <a:lnTo>
                    <a:pt x="31877" y="163703"/>
                  </a:lnTo>
                  <a:lnTo>
                    <a:pt x="36322" y="160655"/>
                  </a:lnTo>
                  <a:lnTo>
                    <a:pt x="36322" y="154686"/>
                  </a:lnTo>
                  <a:close/>
                </a:path>
                <a:path w="265429" h="227965">
                  <a:moveTo>
                    <a:pt x="37960" y="69862"/>
                  </a:moveTo>
                  <a:lnTo>
                    <a:pt x="37579" y="69862"/>
                  </a:lnTo>
                  <a:lnTo>
                    <a:pt x="36830" y="71132"/>
                  </a:lnTo>
                  <a:lnTo>
                    <a:pt x="37960" y="69862"/>
                  </a:lnTo>
                  <a:close/>
                </a:path>
                <a:path w="265429" h="227965">
                  <a:moveTo>
                    <a:pt x="39370" y="132080"/>
                  </a:moveTo>
                  <a:lnTo>
                    <a:pt x="37211" y="133350"/>
                  </a:lnTo>
                  <a:lnTo>
                    <a:pt x="35433" y="135890"/>
                  </a:lnTo>
                  <a:lnTo>
                    <a:pt x="33528" y="138430"/>
                  </a:lnTo>
                  <a:lnTo>
                    <a:pt x="36449" y="138430"/>
                  </a:lnTo>
                  <a:lnTo>
                    <a:pt x="38989" y="133350"/>
                  </a:lnTo>
                  <a:lnTo>
                    <a:pt x="38608" y="133350"/>
                  </a:lnTo>
                  <a:lnTo>
                    <a:pt x="39370" y="132080"/>
                  </a:lnTo>
                  <a:close/>
                </a:path>
                <a:path w="265429" h="227965">
                  <a:moveTo>
                    <a:pt x="40284" y="126238"/>
                  </a:moveTo>
                  <a:lnTo>
                    <a:pt x="39370" y="127000"/>
                  </a:lnTo>
                  <a:lnTo>
                    <a:pt x="39751" y="127000"/>
                  </a:lnTo>
                  <a:lnTo>
                    <a:pt x="40284" y="126238"/>
                  </a:lnTo>
                  <a:close/>
                </a:path>
                <a:path w="265429" h="227965">
                  <a:moveTo>
                    <a:pt x="40563" y="71335"/>
                  </a:moveTo>
                  <a:lnTo>
                    <a:pt x="36830" y="73672"/>
                  </a:lnTo>
                  <a:lnTo>
                    <a:pt x="32893" y="77482"/>
                  </a:lnTo>
                  <a:lnTo>
                    <a:pt x="33147" y="77482"/>
                  </a:lnTo>
                  <a:lnTo>
                    <a:pt x="32893" y="78740"/>
                  </a:lnTo>
                  <a:lnTo>
                    <a:pt x="31750" y="78740"/>
                  </a:lnTo>
                  <a:lnTo>
                    <a:pt x="28829" y="81292"/>
                  </a:lnTo>
                  <a:lnTo>
                    <a:pt x="29578" y="81292"/>
                  </a:lnTo>
                  <a:lnTo>
                    <a:pt x="29210" y="82550"/>
                  </a:lnTo>
                  <a:lnTo>
                    <a:pt x="29591" y="82550"/>
                  </a:lnTo>
                  <a:lnTo>
                    <a:pt x="29083" y="83400"/>
                  </a:lnTo>
                  <a:lnTo>
                    <a:pt x="30353" y="82550"/>
                  </a:lnTo>
                  <a:lnTo>
                    <a:pt x="29972" y="82550"/>
                  </a:lnTo>
                  <a:lnTo>
                    <a:pt x="30340" y="81292"/>
                  </a:lnTo>
                  <a:lnTo>
                    <a:pt x="32512" y="80022"/>
                  </a:lnTo>
                  <a:lnTo>
                    <a:pt x="33528" y="77482"/>
                  </a:lnTo>
                  <a:lnTo>
                    <a:pt x="35052" y="76200"/>
                  </a:lnTo>
                  <a:lnTo>
                    <a:pt x="39751" y="72390"/>
                  </a:lnTo>
                  <a:lnTo>
                    <a:pt x="40563" y="71335"/>
                  </a:lnTo>
                  <a:close/>
                </a:path>
                <a:path w="265429" h="227965">
                  <a:moveTo>
                    <a:pt x="41275" y="73672"/>
                  </a:moveTo>
                  <a:lnTo>
                    <a:pt x="40894" y="73672"/>
                  </a:lnTo>
                  <a:lnTo>
                    <a:pt x="40119" y="74942"/>
                  </a:lnTo>
                  <a:lnTo>
                    <a:pt x="41275" y="73672"/>
                  </a:lnTo>
                  <a:close/>
                </a:path>
                <a:path w="265429" h="227965">
                  <a:moveTo>
                    <a:pt x="41465" y="123507"/>
                  </a:moveTo>
                  <a:lnTo>
                    <a:pt x="40132" y="124472"/>
                  </a:lnTo>
                  <a:lnTo>
                    <a:pt x="40513" y="124472"/>
                  </a:lnTo>
                  <a:lnTo>
                    <a:pt x="40132" y="125730"/>
                  </a:lnTo>
                  <a:lnTo>
                    <a:pt x="40513" y="125730"/>
                  </a:lnTo>
                  <a:lnTo>
                    <a:pt x="40894" y="124472"/>
                  </a:lnTo>
                  <a:lnTo>
                    <a:pt x="41275" y="124472"/>
                  </a:lnTo>
                  <a:lnTo>
                    <a:pt x="41465" y="123507"/>
                  </a:lnTo>
                  <a:close/>
                </a:path>
                <a:path w="265429" h="227965">
                  <a:moveTo>
                    <a:pt x="41910" y="123190"/>
                  </a:moveTo>
                  <a:lnTo>
                    <a:pt x="41719" y="122567"/>
                  </a:lnTo>
                  <a:lnTo>
                    <a:pt x="41529" y="123190"/>
                  </a:lnTo>
                  <a:lnTo>
                    <a:pt x="41465" y="123507"/>
                  </a:lnTo>
                  <a:lnTo>
                    <a:pt x="41910" y="123190"/>
                  </a:lnTo>
                  <a:close/>
                </a:path>
                <a:path w="265429" h="227965">
                  <a:moveTo>
                    <a:pt x="43802" y="121932"/>
                  </a:moveTo>
                  <a:lnTo>
                    <a:pt x="41529" y="124472"/>
                  </a:lnTo>
                  <a:lnTo>
                    <a:pt x="40284" y="126238"/>
                  </a:lnTo>
                  <a:lnTo>
                    <a:pt x="40894" y="125730"/>
                  </a:lnTo>
                  <a:lnTo>
                    <a:pt x="43053" y="123190"/>
                  </a:lnTo>
                  <a:lnTo>
                    <a:pt x="43802" y="121932"/>
                  </a:lnTo>
                  <a:close/>
                </a:path>
                <a:path w="265429" h="227965">
                  <a:moveTo>
                    <a:pt x="45212" y="120650"/>
                  </a:moveTo>
                  <a:lnTo>
                    <a:pt x="44564" y="121932"/>
                  </a:lnTo>
                  <a:lnTo>
                    <a:pt x="44196" y="123190"/>
                  </a:lnTo>
                  <a:lnTo>
                    <a:pt x="44577" y="123190"/>
                  </a:lnTo>
                  <a:lnTo>
                    <a:pt x="45199" y="121932"/>
                  </a:lnTo>
                  <a:lnTo>
                    <a:pt x="44818" y="121932"/>
                  </a:lnTo>
                  <a:lnTo>
                    <a:pt x="45212" y="120650"/>
                  </a:lnTo>
                  <a:close/>
                </a:path>
                <a:path w="265429" h="227965">
                  <a:moveTo>
                    <a:pt x="45720" y="146431"/>
                  </a:moveTo>
                  <a:lnTo>
                    <a:pt x="43434" y="145542"/>
                  </a:lnTo>
                  <a:lnTo>
                    <a:pt x="41021" y="148082"/>
                  </a:lnTo>
                  <a:lnTo>
                    <a:pt x="36576" y="152146"/>
                  </a:lnTo>
                  <a:lnTo>
                    <a:pt x="38862" y="154686"/>
                  </a:lnTo>
                  <a:lnTo>
                    <a:pt x="38862" y="153035"/>
                  </a:lnTo>
                  <a:lnTo>
                    <a:pt x="45720" y="146431"/>
                  </a:lnTo>
                  <a:close/>
                </a:path>
                <a:path w="265429" h="227965">
                  <a:moveTo>
                    <a:pt x="45961" y="58432"/>
                  </a:moveTo>
                  <a:lnTo>
                    <a:pt x="45212" y="58432"/>
                  </a:lnTo>
                  <a:lnTo>
                    <a:pt x="45402" y="59080"/>
                  </a:lnTo>
                  <a:lnTo>
                    <a:pt x="45961" y="58432"/>
                  </a:lnTo>
                  <a:close/>
                </a:path>
                <a:path w="265429" h="227965">
                  <a:moveTo>
                    <a:pt x="46355" y="62230"/>
                  </a:moveTo>
                  <a:lnTo>
                    <a:pt x="44831" y="63500"/>
                  </a:lnTo>
                  <a:lnTo>
                    <a:pt x="45593" y="63500"/>
                  </a:lnTo>
                  <a:lnTo>
                    <a:pt x="46355" y="62230"/>
                  </a:lnTo>
                  <a:close/>
                </a:path>
                <a:path w="265429" h="227965">
                  <a:moveTo>
                    <a:pt x="47053" y="65036"/>
                  </a:moveTo>
                  <a:lnTo>
                    <a:pt x="42672" y="68580"/>
                  </a:lnTo>
                  <a:lnTo>
                    <a:pt x="40563" y="71335"/>
                  </a:lnTo>
                  <a:lnTo>
                    <a:pt x="40894" y="71132"/>
                  </a:lnTo>
                  <a:lnTo>
                    <a:pt x="44577" y="67322"/>
                  </a:lnTo>
                  <a:lnTo>
                    <a:pt x="45974" y="66040"/>
                  </a:lnTo>
                  <a:lnTo>
                    <a:pt x="47053" y="65036"/>
                  </a:lnTo>
                  <a:close/>
                </a:path>
                <a:path w="265429" h="227965">
                  <a:moveTo>
                    <a:pt x="52832" y="53340"/>
                  </a:moveTo>
                  <a:lnTo>
                    <a:pt x="52578" y="53340"/>
                  </a:lnTo>
                  <a:lnTo>
                    <a:pt x="51435" y="54622"/>
                  </a:lnTo>
                  <a:lnTo>
                    <a:pt x="52768" y="53657"/>
                  </a:lnTo>
                  <a:lnTo>
                    <a:pt x="52832" y="53340"/>
                  </a:lnTo>
                  <a:close/>
                </a:path>
                <a:path w="265429" h="227965">
                  <a:moveTo>
                    <a:pt x="55067" y="52082"/>
                  </a:moveTo>
                  <a:lnTo>
                    <a:pt x="54737" y="52082"/>
                  </a:lnTo>
                  <a:lnTo>
                    <a:pt x="52832" y="53340"/>
                  </a:lnTo>
                  <a:lnTo>
                    <a:pt x="53213" y="53340"/>
                  </a:lnTo>
                  <a:lnTo>
                    <a:pt x="55067" y="52082"/>
                  </a:lnTo>
                  <a:close/>
                </a:path>
                <a:path w="265429" h="227965">
                  <a:moveTo>
                    <a:pt x="57467" y="50165"/>
                  </a:moveTo>
                  <a:lnTo>
                    <a:pt x="57277" y="49530"/>
                  </a:lnTo>
                  <a:lnTo>
                    <a:pt x="56896" y="50800"/>
                  </a:lnTo>
                  <a:lnTo>
                    <a:pt x="57467" y="50165"/>
                  </a:lnTo>
                  <a:close/>
                </a:path>
                <a:path w="265429" h="227965">
                  <a:moveTo>
                    <a:pt x="57658" y="50800"/>
                  </a:moveTo>
                  <a:lnTo>
                    <a:pt x="57531" y="50393"/>
                  </a:lnTo>
                  <a:lnTo>
                    <a:pt x="55067" y="52082"/>
                  </a:lnTo>
                  <a:lnTo>
                    <a:pt x="55753" y="52082"/>
                  </a:lnTo>
                  <a:lnTo>
                    <a:pt x="56781" y="51498"/>
                  </a:lnTo>
                  <a:lnTo>
                    <a:pt x="57277" y="50800"/>
                  </a:lnTo>
                  <a:lnTo>
                    <a:pt x="57658" y="50800"/>
                  </a:lnTo>
                  <a:close/>
                </a:path>
                <a:path w="265429" h="227965">
                  <a:moveTo>
                    <a:pt x="58801" y="49530"/>
                  </a:moveTo>
                  <a:lnTo>
                    <a:pt x="58153" y="49974"/>
                  </a:lnTo>
                  <a:lnTo>
                    <a:pt x="57658" y="50800"/>
                  </a:lnTo>
                  <a:lnTo>
                    <a:pt x="58039" y="50800"/>
                  </a:lnTo>
                  <a:lnTo>
                    <a:pt x="58801" y="49720"/>
                  </a:lnTo>
                  <a:lnTo>
                    <a:pt x="58801" y="49530"/>
                  </a:lnTo>
                  <a:close/>
                </a:path>
                <a:path w="265429" h="227965">
                  <a:moveTo>
                    <a:pt x="59055" y="48272"/>
                  </a:moveTo>
                  <a:lnTo>
                    <a:pt x="58801" y="48272"/>
                  </a:lnTo>
                  <a:lnTo>
                    <a:pt x="58216" y="48907"/>
                  </a:lnTo>
                  <a:lnTo>
                    <a:pt x="57658" y="49530"/>
                  </a:lnTo>
                  <a:lnTo>
                    <a:pt x="58039" y="49530"/>
                  </a:lnTo>
                  <a:lnTo>
                    <a:pt x="57632" y="49974"/>
                  </a:lnTo>
                  <a:lnTo>
                    <a:pt x="57531" y="50393"/>
                  </a:lnTo>
                  <a:lnTo>
                    <a:pt x="58153" y="49974"/>
                  </a:lnTo>
                  <a:lnTo>
                    <a:pt x="58420" y="49530"/>
                  </a:lnTo>
                  <a:lnTo>
                    <a:pt x="58801" y="49530"/>
                  </a:lnTo>
                  <a:lnTo>
                    <a:pt x="58928" y="49530"/>
                  </a:lnTo>
                  <a:lnTo>
                    <a:pt x="59055" y="48272"/>
                  </a:lnTo>
                  <a:close/>
                </a:path>
                <a:path w="265429" h="227965">
                  <a:moveTo>
                    <a:pt x="59436" y="49530"/>
                  </a:moveTo>
                  <a:lnTo>
                    <a:pt x="59055" y="49530"/>
                  </a:lnTo>
                  <a:lnTo>
                    <a:pt x="58928" y="49530"/>
                  </a:lnTo>
                  <a:lnTo>
                    <a:pt x="58801" y="49720"/>
                  </a:lnTo>
                  <a:lnTo>
                    <a:pt x="58801" y="50800"/>
                  </a:lnTo>
                  <a:lnTo>
                    <a:pt x="59436" y="49530"/>
                  </a:lnTo>
                  <a:close/>
                </a:path>
                <a:path w="265429" h="227965">
                  <a:moveTo>
                    <a:pt x="59817" y="48272"/>
                  </a:moveTo>
                  <a:lnTo>
                    <a:pt x="59131" y="49250"/>
                  </a:lnTo>
                  <a:lnTo>
                    <a:pt x="59055" y="49530"/>
                  </a:lnTo>
                  <a:lnTo>
                    <a:pt x="59817" y="48272"/>
                  </a:lnTo>
                  <a:close/>
                </a:path>
                <a:path w="265429" h="227965">
                  <a:moveTo>
                    <a:pt x="61341" y="57150"/>
                  </a:moveTo>
                  <a:lnTo>
                    <a:pt x="60960" y="55880"/>
                  </a:lnTo>
                  <a:lnTo>
                    <a:pt x="60960" y="57150"/>
                  </a:lnTo>
                  <a:lnTo>
                    <a:pt x="61341" y="57150"/>
                  </a:lnTo>
                  <a:close/>
                </a:path>
                <a:path w="265429" h="227965">
                  <a:moveTo>
                    <a:pt x="61341" y="43180"/>
                  </a:moveTo>
                  <a:lnTo>
                    <a:pt x="60579" y="43180"/>
                  </a:lnTo>
                  <a:lnTo>
                    <a:pt x="58801" y="44450"/>
                  </a:lnTo>
                  <a:lnTo>
                    <a:pt x="60388" y="44450"/>
                  </a:lnTo>
                  <a:lnTo>
                    <a:pt x="61341" y="43180"/>
                  </a:lnTo>
                  <a:close/>
                </a:path>
                <a:path w="265429" h="227965">
                  <a:moveTo>
                    <a:pt x="64008" y="218821"/>
                  </a:moveTo>
                  <a:lnTo>
                    <a:pt x="57404" y="218821"/>
                  </a:lnTo>
                  <a:lnTo>
                    <a:pt x="63119" y="227965"/>
                  </a:lnTo>
                  <a:lnTo>
                    <a:pt x="64008" y="218821"/>
                  </a:lnTo>
                  <a:close/>
                </a:path>
                <a:path w="265429" h="227965">
                  <a:moveTo>
                    <a:pt x="64516" y="45732"/>
                  </a:moveTo>
                  <a:lnTo>
                    <a:pt x="63817" y="46367"/>
                  </a:lnTo>
                  <a:lnTo>
                    <a:pt x="64109" y="46228"/>
                  </a:lnTo>
                  <a:lnTo>
                    <a:pt x="64516" y="45732"/>
                  </a:lnTo>
                  <a:close/>
                </a:path>
                <a:path w="265429" h="227965">
                  <a:moveTo>
                    <a:pt x="64604" y="46012"/>
                  </a:moveTo>
                  <a:lnTo>
                    <a:pt x="64109" y="46228"/>
                  </a:lnTo>
                  <a:lnTo>
                    <a:pt x="63500" y="46990"/>
                  </a:lnTo>
                  <a:lnTo>
                    <a:pt x="64604" y="46012"/>
                  </a:lnTo>
                  <a:close/>
                </a:path>
                <a:path w="265429" h="227965">
                  <a:moveTo>
                    <a:pt x="66040" y="53340"/>
                  </a:moveTo>
                  <a:lnTo>
                    <a:pt x="63881" y="55880"/>
                  </a:lnTo>
                  <a:lnTo>
                    <a:pt x="64262" y="55880"/>
                  </a:lnTo>
                  <a:lnTo>
                    <a:pt x="65659" y="54622"/>
                  </a:lnTo>
                  <a:lnTo>
                    <a:pt x="66040" y="53340"/>
                  </a:lnTo>
                  <a:close/>
                </a:path>
                <a:path w="265429" h="227965">
                  <a:moveTo>
                    <a:pt x="68961" y="218821"/>
                  </a:moveTo>
                  <a:lnTo>
                    <a:pt x="68199" y="218821"/>
                  </a:lnTo>
                  <a:lnTo>
                    <a:pt x="68199" y="221869"/>
                  </a:lnTo>
                  <a:lnTo>
                    <a:pt x="68961" y="218821"/>
                  </a:lnTo>
                  <a:close/>
                </a:path>
                <a:path w="265429" h="227965">
                  <a:moveTo>
                    <a:pt x="69850" y="218821"/>
                  </a:moveTo>
                  <a:lnTo>
                    <a:pt x="68961" y="218821"/>
                  </a:lnTo>
                  <a:lnTo>
                    <a:pt x="69405" y="220345"/>
                  </a:lnTo>
                  <a:lnTo>
                    <a:pt x="69850" y="218821"/>
                  </a:lnTo>
                  <a:close/>
                </a:path>
                <a:path w="265429" h="227965">
                  <a:moveTo>
                    <a:pt x="71501" y="221869"/>
                  </a:moveTo>
                  <a:lnTo>
                    <a:pt x="69850" y="221869"/>
                  </a:lnTo>
                  <a:lnTo>
                    <a:pt x="69405" y="220345"/>
                  </a:lnTo>
                  <a:lnTo>
                    <a:pt x="68961" y="221869"/>
                  </a:lnTo>
                  <a:lnTo>
                    <a:pt x="68199" y="221869"/>
                  </a:lnTo>
                  <a:lnTo>
                    <a:pt x="66548" y="221869"/>
                  </a:lnTo>
                  <a:lnTo>
                    <a:pt x="67310" y="224663"/>
                  </a:lnTo>
                  <a:lnTo>
                    <a:pt x="65659" y="224663"/>
                  </a:lnTo>
                  <a:lnTo>
                    <a:pt x="68199" y="227711"/>
                  </a:lnTo>
                  <a:lnTo>
                    <a:pt x="69850" y="227711"/>
                  </a:lnTo>
                  <a:lnTo>
                    <a:pt x="68961" y="224663"/>
                  </a:lnTo>
                  <a:lnTo>
                    <a:pt x="71501" y="221869"/>
                  </a:lnTo>
                  <a:close/>
                </a:path>
                <a:path w="265429" h="227965">
                  <a:moveTo>
                    <a:pt x="74028" y="95262"/>
                  </a:moveTo>
                  <a:lnTo>
                    <a:pt x="73342" y="95897"/>
                  </a:lnTo>
                  <a:lnTo>
                    <a:pt x="73279" y="96532"/>
                  </a:lnTo>
                  <a:lnTo>
                    <a:pt x="74028" y="95262"/>
                  </a:lnTo>
                  <a:close/>
                </a:path>
                <a:path w="265429" h="227965">
                  <a:moveTo>
                    <a:pt x="76022" y="42760"/>
                  </a:moveTo>
                  <a:lnTo>
                    <a:pt x="75565" y="43180"/>
                  </a:lnTo>
                  <a:lnTo>
                    <a:pt x="75946" y="43180"/>
                  </a:lnTo>
                  <a:lnTo>
                    <a:pt x="76022" y="42760"/>
                  </a:lnTo>
                  <a:close/>
                </a:path>
                <a:path w="265429" h="227965">
                  <a:moveTo>
                    <a:pt x="76263" y="42557"/>
                  </a:moveTo>
                  <a:lnTo>
                    <a:pt x="76060" y="42608"/>
                  </a:lnTo>
                  <a:lnTo>
                    <a:pt x="76022" y="42760"/>
                  </a:lnTo>
                  <a:lnTo>
                    <a:pt x="76263" y="42557"/>
                  </a:lnTo>
                  <a:close/>
                </a:path>
                <a:path w="265429" h="227965">
                  <a:moveTo>
                    <a:pt x="78105" y="36830"/>
                  </a:moveTo>
                  <a:lnTo>
                    <a:pt x="77343" y="36830"/>
                  </a:lnTo>
                  <a:lnTo>
                    <a:pt x="77622" y="36360"/>
                  </a:lnTo>
                  <a:lnTo>
                    <a:pt x="76962" y="36830"/>
                  </a:lnTo>
                  <a:lnTo>
                    <a:pt x="77190" y="37592"/>
                  </a:lnTo>
                  <a:lnTo>
                    <a:pt x="78105" y="36830"/>
                  </a:lnTo>
                  <a:close/>
                </a:path>
                <a:path w="265429" h="227965">
                  <a:moveTo>
                    <a:pt x="79883" y="34290"/>
                  </a:moveTo>
                  <a:lnTo>
                    <a:pt x="78105" y="35572"/>
                  </a:lnTo>
                  <a:lnTo>
                    <a:pt x="77622" y="36360"/>
                  </a:lnTo>
                  <a:lnTo>
                    <a:pt x="78740" y="35572"/>
                  </a:lnTo>
                  <a:lnTo>
                    <a:pt x="79883" y="34290"/>
                  </a:lnTo>
                  <a:close/>
                </a:path>
                <a:path w="265429" h="227965">
                  <a:moveTo>
                    <a:pt x="80645" y="39814"/>
                  </a:moveTo>
                  <a:lnTo>
                    <a:pt x="80276" y="39979"/>
                  </a:lnTo>
                  <a:lnTo>
                    <a:pt x="79870" y="40652"/>
                  </a:lnTo>
                  <a:lnTo>
                    <a:pt x="80619" y="39979"/>
                  </a:lnTo>
                  <a:lnTo>
                    <a:pt x="80645" y="39814"/>
                  </a:lnTo>
                  <a:close/>
                </a:path>
                <a:path w="265429" h="227965">
                  <a:moveTo>
                    <a:pt x="81026" y="34290"/>
                  </a:moveTo>
                  <a:lnTo>
                    <a:pt x="80200" y="34290"/>
                  </a:lnTo>
                  <a:lnTo>
                    <a:pt x="78740" y="35572"/>
                  </a:lnTo>
                  <a:lnTo>
                    <a:pt x="79883" y="35572"/>
                  </a:lnTo>
                  <a:lnTo>
                    <a:pt x="81026" y="34290"/>
                  </a:lnTo>
                  <a:close/>
                </a:path>
                <a:path w="265429" h="227965">
                  <a:moveTo>
                    <a:pt x="81165" y="39585"/>
                  </a:moveTo>
                  <a:lnTo>
                    <a:pt x="80924" y="39687"/>
                  </a:lnTo>
                  <a:lnTo>
                    <a:pt x="80645" y="39954"/>
                  </a:lnTo>
                  <a:lnTo>
                    <a:pt x="80645" y="40652"/>
                  </a:lnTo>
                  <a:lnTo>
                    <a:pt x="81165" y="39585"/>
                  </a:lnTo>
                  <a:close/>
                </a:path>
                <a:path w="265429" h="227965">
                  <a:moveTo>
                    <a:pt x="81407" y="33235"/>
                  </a:moveTo>
                  <a:lnTo>
                    <a:pt x="79883" y="34290"/>
                  </a:lnTo>
                  <a:lnTo>
                    <a:pt x="80200" y="34290"/>
                  </a:lnTo>
                  <a:lnTo>
                    <a:pt x="81407" y="33235"/>
                  </a:lnTo>
                  <a:close/>
                </a:path>
                <a:path w="265429" h="227965">
                  <a:moveTo>
                    <a:pt x="81711" y="33032"/>
                  </a:moveTo>
                  <a:lnTo>
                    <a:pt x="81407" y="33235"/>
                  </a:lnTo>
                  <a:lnTo>
                    <a:pt x="81711" y="33032"/>
                  </a:lnTo>
                  <a:close/>
                </a:path>
                <a:path w="265429" h="227965">
                  <a:moveTo>
                    <a:pt x="84201" y="223393"/>
                  </a:moveTo>
                  <a:lnTo>
                    <a:pt x="82296" y="227965"/>
                  </a:lnTo>
                  <a:lnTo>
                    <a:pt x="84201" y="227965"/>
                  </a:lnTo>
                  <a:lnTo>
                    <a:pt x="84201" y="223393"/>
                  </a:lnTo>
                  <a:close/>
                </a:path>
                <a:path w="265429" h="227965">
                  <a:moveTo>
                    <a:pt x="85344" y="212813"/>
                  </a:moveTo>
                  <a:lnTo>
                    <a:pt x="82296" y="209931"/>
                  </a:lnTo>
                  <a:lnTo>
                    <a:pt x="82296" y="214249"/>
                  </a:lnTo>
                  <a:lnTo>
                    <a:pt x="85344" y="212813"/>
                  </a:lnTo>
                  <a:close/>
                </a:path>
                <a:path w="265429" h="227965">
                  <a:moveTo>
                    <a:pt x="87769" y="30861"/>
                  </a:moveTo>
                  <a:lnTo>
                    <a:pt x="86868" y="31254"/>
                  </a:lnTo>
                  <a:lnTo>
                    <a:pt x="86868" y="31584"/>
                  </a:lnTo>
                  <a:lnTo>
                    <a:pt x="87541" y="31584"/>
                  </a:lnTo>
                  <a:lnTo>
                    <a:pt x="87769" y="30861"/>
                  </a:lnTo>
                  <a:close/>
                </a:path>
                <a:path w="265429" h="227965">
                  <a:moveTo>
                    <a:pt x="88646" y="30480"/>
                  </a:moveTo>
                  <a:lnTo>
                    <a:pt x="87884" y="30480"/>
                  </a:lnTo>
                  <a:lnTo>
                    <a:pt x="87769" y="30861"/>
                  </a:lnTo>
                  <a:lnTo>
                    <a:pt x="88646" y="30480"/>
                  </a:lnTo>
                  <a:close/>
                </a:path>
                <a:path w="265429" h="227965">
                  <a:moveTo>
                    <a:pt x="89369" y="29667"/>
                  </a:moveTo>
                  <a:lnTo>
                    <a:pt x="89039" y="29819"/>
                  </a:lnTo>
                  <a:lnTo>
                    <a:pt x="88646" y="30480"/>
                  </a:lnTo>
                  <a:lnTo>
                    <a:pt x="89369" y="29667"/>
                  </a:lnTo>
                  <a:close/>
                </a:path>
                <a:path w="265429" h="227965">
                  <a:moveTo>
                    <a:pt x="91440" y="219075"/>
                  </a:moveTo>
                  <a:lnTo>
                    <a:pt x="84201" y="223393"/>
                  </a:lnTo>
                  <a:lnTo>
                    <a:pt x="91440" y="223393"/>
                  </a:lnTo>
                  <a:lnTo>
                    <a:pt x="91440" y="219075"/>
                  </a:lnTo>
                  <a:close/>
                </a:path>
                <a:path w="265429" h="227965">
                  <a:moveTo>
                    <a:pt x="91440" y="209931"/>
                  </a:moveTo>
                  <a:lnTo>
                    <a:pt x="85344" y="212813"/>
                  </a:lnTo>
                  <a:lnTo>
                    <a:pt x="86868" y="214249"/>
                  </a:lnTo>
                  <a:lnTo>
                    <a:pt x="82296" y="214249"/>
                  </a:lnTo>
                  <a:lnTo>
                    <a:pt x="82296" y="218821"/>
                  </a:lnTo>
                  <a:lnTo>
                    <a:pt x="91440" y="214249"/>
                  </a:lnTo>
                  <a:lnTo>
                    <a:pt x="91440" y="209931"/>
                  </a:lnTo>
                  <a:close/>
                </a:path>
                <a:path w="265429" h="227965">
                  <a:moveTo>
                    <a:pt x="104013" y="72390"/>
                  </a:moveTo>
                  <a:lnTo>
                    <a:pt x="103632" y="72390"/>
                  </a:lnTo>
                  <a:lnTo>
                    <a:pt x="102870" y="73672"/>
                  </a:lnTo>
                  <a:lnTo>
                    <a:pt x="104013" y="72390"/>
                  </a:lnTo>
                  <a:close/>
                </a:path>
                <a:path w="265429" h="227965">
                  <a:moveTo>
                    <a:pt x="109093" y="68580"/>
                  </a:moveTo>
                  <a:lnTo>
                    <a:pt x="107937" y="69862"/>
                  </a:lnTo>
                  <a:lnTo>
                    <a:pt x="109093" y="69862"/>
                  </a:lnTo>
                  <a:lnTo>
                    <a:pt x="109093" y="68580"/>
                  </a:lnTo>
                  <a:close/>
                </a:path>
                <a:path w="265429" h="227965">
                  <a:moveTo>
                    <a:pt x="114363" y="61607"/>
                  </a:moveTo>
                  <a:lnTo>
                    <a:pt x="114173" y="61810"/>
                  </a:lnTo>
                  <a:lnTo>
                    <a:pt x="114173" y="62230"/>
                  </a:lnTo>
                  <a:lnTo>
                    <a:pt x="114363" y="61607"/>
                  </a:lnTo>
                  <a:close/>
                </a:path>
                <a:path w="265429" h="227965">
                  <a:moveTo>
                    <a:pt x="114554" y="60972"/>
                  </a:moveTo>
                  <a:lnTo>
                    <a:pt x="114363" y="61607"/>
                  </a:lnTo>
                  <a:lnTo>
                    <a:pt x="114554" y="61391"/>
                  </a:lnTo>
                  <a:lnTo>
                    <a:pt x="114554" y="60972"/>
                  </a:lnTo>
                  <a:close/>
                </a:path>
                <a:path w="265429" h="227965">
                  <a:moveTo>
                    <a:pt x="115646" y="209130"/>
                  </a:moveTo>
                  <a:lnTo>
                    <a:pt x="115468" y="209232"/>
                  </a:lnTo>
                  <a:lnTo>
                    <a:pt x="115316" y="209550"/>
                  </a:lnTo>
                  <a:lnTo>
                    <a:pt x="115646" y="209130"/>
                  </a:lnTo>
                  <a:close/>
                </a:path>
                <a:path w="265429" h="227965">
                  <a:moveTo>
                    <a:pt x="118237" y="207924"/>
                  </a:moveTo>
                  <a:lnTo>
                    <a:pt x="117094" y="208280"/>
                  </a:lnTo>
                  <a:lnTo>
                    <a:pt x="118237" y="208280"/>
                  </a:lnTo>
                  <a:lnTo>
                    <a:pt x="118237" y="207924"/>
                  </a:lnTo>
                  <a:close/>
                </a:path>
                <a:path w="265429" h="227965">
                  <a:moveTo>
                    <a:pt x="118237" y="207022"/>
                  </a:moveTo>
                  <a:lnTo>
                    <a:pt x="115951" y="207022"/>
                  </a:lnTo>
                  <a:lnTo>
                    <a:pt x="113792" y="208280"/>
                  </a:lnTo>
                  <a:lnTo>
                    <a:pt x="114554" y="208280"/>
                  </a:lnTo>
                  <a:lnTo>
                    <a:pt x="113411" y="209550"/>
                  </a:lnTo>
                  <a:lnTo>
                    <a:pt x="115316" y="208280"/>
                  </a:lnTo>
                  <a:lnTo>
                    <a:pt x="114173" y="209550"/>
                  </a:lnTo>
                  <a:lnTo>
                    <a:pt x="114935" y="209550"/>
                  </a:lnTo>
                  <a:lnTo>
                    <a:pt x="115468" y="209232"/>
                  </a:lnTo>
                  <a:lnTo>
                    <a:pt x="115951" y="208280"/>
                  </a:lnTo>
                  <a:lnTo>
                    <a:pt x="116332" y="208280"/>
                  </a:lnTo>
                  <a:lnTo>
                    <a:pt x="115646" y="209130"/>
                  </a:lnTo>
                  <a:lnTo>
                    <a:pt x="117094" y="208280"/>
                  </a:lnTo>
                  <a:lnTo>
                    <a:pt x="118237" y="207022"/>
                  </a:lnTo>
                  <a:close/>
                </a:path>
                <a:path w="265429" h="227965">
                  <a:moveTo>
                    <a:pt x="118872" y="12700"/>
                  </a:moveTo>
                  <a:lnTo>
                    <a:pt x="118491" y="12700"/>
                  </a:lnTo>
                  <a:lnTo>
                    <a:pt x="117983" y="13347"/>
                  </a:lnTo>
                  <a:lnTo>
                    <a:pt x="118872" y="12700"/>
                  </a:lnTo>
                  <a:close/>
                </a:path>
                <a:path w="265429" h="227965">
                  <a:moveTo>
                    <a:pt x="119253" y="208280"/>
                  </a:moveTo>
                  <a:lnTo>
                    <a:pt x="118237" y="209550"/>
                  </a:lnTo>
                  <a:lnTo>
                    <a:pt x="118872" y="209232"/>
                  </a:lnTo>
                  <a:lnTo>
                    <a:pt x="118999" y="209130"/>
                  </a:lnTo>
                  <a:lnTo>
                    <a:pt x="119253" y="208280"/>
                  </a:lnTo>
                  <a:close/>
                </a:path>
                <a:path w="265429" h="227965">
                  <a:moveTo>
                    <a:pt x="120015" y="207378"/>
                  </a:moveTo>
                  <a:lnTo>
                    <a:pt x="118872" y="208280"/>
                  </a:lnTo>
                  <a:lnTo>
                    <a:pt x="119253" y="208280"/>
                  </a:lnTo>
                  <a:lnTo>
                    <a:pt x="120015" y="208280"/>
                  </a:lnTo>
                  <a:lnTo>
                    <a:pt x="120015" y="207378"/>
                  </a:lnTo>
                  <a:close/>
                </a:path>
                <a:path w="265429" h="227965">
                  <a:moveTo>
                    <a:pt x="120777" y="208280"/>
                  </a:moveTo>
                  <a:lnTo>
                    <a:pt x="118973" y="209181"/>
                  </a:lnTo>
                  <a:lnTo>
                    <a:pt x="118872" y="209550"/>
                  </a:lnTo>
                  <a:lnTo>
                    <a:pt x="119634" y="209550"/>
                  </a:lnTo>
                  <a:lnTo>
                    <a:pt x="120777" y="208280"/>
                  </a:lnTo>
                  <a:close/>
                </a:path>
                <a:path w="265429" h="227965">
                  <a:moveTo>
                    <a:pt x="120777" y="62230"/>
                  </a:moveTo>
                  <a:lnTo>
                    <a:pt x="120396" y="62230"/>
                  </a:lnTo>
                  <a:lnTo>
                    <a:pt x="120269" y="62661"/>
                  </a:lnTo>
                  <a:lnTo>
                    <a:pt x="120777" y="62230"/>
                  </a:lnTo>
                  <a:close/>
                </a:path>
                <a:path w="265429" h="227965">
                  <a:moveTo>
                    <a:pt x="121539" y="10172"/>
                  </a:moveTo>
                  <a:lnTo>
                    <a:pt x="120396" y="11430"/>
                  </a:lnTo>
                  <a:lnTo>
                    <a:pt x="121234" y="11163"/>
                  </a:lnTo>
                  <a:lnTo>
                    <a:pt x="121539" y="10172"/>
                  </a:lnTo>
                  <a:close/>
                </a:path>
                <a:path w="265429" h="227965">
                  <a:moveTo>
                    <a:pt x="122174" y="62230"/>
                  </a:moveTo>
                  <a:lnTo>
                    <a:pt x="120777" y="63500"/>
                  </a:lnTo>
                  <a:lnTo>
                    <a:pt x="122174" y="63500"/>
                  </a:lnTo>
                  <a:lnTo>
                    <a:pt x="122174" y="62230"/>
                  </a:lnTo>
                  <a:close/>
                </a:path>
                <a:path w="265429" h="227965">
                  <a:moveTo>
                    <a:pt x="127254" y="60972"/>
                  </a:moveTo>
                  <a:lnTo>
                    <a:pt x="126873" y="59690"/>
                  </a:lnTo>
                  <a:lnTo>
                    <a:pt x="123317" y="62230"/>
                  </a:lnTo>
                  <a:lnTo>
                    <a:pt x="124714" y="62230"/>
                  </a:lnTo>
                  <a:lnTo>
                    <a:pt x="125476" y="60972"/>
                  </a:lnTo>
                  <a:lnTo>
                    <a:pt x="125857" y="60972"/>
                  </a:lnTo>
                  <a:lnTo>
                    <a:pt x="124714" y="62230"/>
                  </a:lnTo>
                  <a:lnTo>
                    <a:pt x="126238" y="60972"/>
                  </a:lnTo>
                  <a:lnTo>
                    <a:pt x="127254" y="60972"/>
                  </a:lnTo>
                  <a:close/>
                </a:path>
                <a:path w="265429" h="227965">
                  <a:moveTo>
                    <a:pt x="127825" y="60325"/>
                  </a:moveTo>
                  <a:lnTo>
                    <a:pt x="127254" y="60972"/>
                  </a:lnTo>
                  <a:lnTo>
                    <a:pt x="127635" y="60972"/>
                  </a:lnTo>
                  <a:lnTo>
                    <a:pt x="127825" y="60325"/>
                  </a:lnTo>
                  <a:close/>
                </a:path>
                <a:path w="265429" h="227965">
                  <a:moveTo>
                    <a:pt x="128397" y="59690"/>
                  </a:moveTo>
                  <a:lnTo>
                    <a:pt x="128016" y="59690"/>
                  </a:lnTo>
                  <a:lnTo>
                    <a:pt x="127825" y="60325"/>
                  </a:lnTo>
                  <a:lnTo>
                    <a:pt x="128397" y="59690"/>
                  </a:lnTo>
                  <a:close/>
                </a:path>
                <a:path w="265429" h="227965">
                  <a:moveTo>
                    <a:pt x="128841" y="201142"/>
                  </a:moveTo>
                  <a:lnTo>
                    <a:pt x="126619" y="201930"/>
                  </a:lnTo>
                  <a:lnTo>
                    <a:pt x="127254" y="201930"/>
                  </a:lnTo>
                  <a:lnTo>
                    <a:pt x="128841" y="201142"/>
                  </a:lnTo>
                  <a:close/>
                </a:path>
                <a:path w="265429" h="227965">
                  <a:moveTo>
                    <a:pt x="129540" y="59690"/>
                  </a:moveTo>
                  <a:lnTo>
                    <a:pt x="127635" y="60972"/>
                  </a:lnTo>
                  <a:lnTo>
                    <a:pt x="128778" y="60972"/>
                  </a:lnTo>
                  <a:lnTo>
                    <a:pt x="129540" y="59690"/>
                  </a:lnTo>
                  <a:close/>
                </a:path>
                <a:path w="265429" h="227965">
                  <a:moveTo>
                    <a:pt x="130162" y="58432"/>
                  </a:moveTo>
                  <a:lnTo>
                    <a:pt x="129146" y="58432"/>
                  </a:lnTo>
                  <a:lnTo>
                    <a:pt x="128397" y="59690"/>
                  </a:lnTo>
                  <a:lnTo>
                    <a:pt x="129159" y="59690"/>
                  </a:lnTo>
                  <a:lnTo>
                    <a:pt x="130162" y="58432"/>
                  </a:lnTo>
                  <a:close/>
                </a:path>
                <a:path w="265429" h="227965">
                  <a:moveTo>
                    <a:pt x="130175" y="200672"/>
                  </a:moveTo>
                  <a:lnTo>
                    <a:pt x="129794" y="200672"/>
                  </a:lnTo>
                  <a:lnTo>
                    <a:pt x="128841" y="201142"/>
                  </a:lnTo>
                  <a:lnTo>
                    <a:pt x="130175" y="200672"/>
                  </a:lnTo>
                  <a:close/>
                </a:path>
                <a:path w="265429" h="227965">
                  <a:moveTo>
                    <a:pt x="135001" y="6350"/>
                  </a:moveTo>
                  <a:lnTo>
                    <a:pt x="134239" y="6350"/>
                  </a:lnTo>
                  <a:lnTo>
                    <a:pt x="133477" y="7632"/>
                  </a:lnTo>
                  <a:lnTo>
                    <a:pt x="135001" y="6350"/>
                  </a:lnTo>
                  <a:close/>
                </a:path>
                <a:path w="265429" h="227965">
                  <a:moveTo>
                    <a:pt x="138557" y="203200"/>
                  </a:moveTo>
                  <a:lnTo>
                    <a:pt x="126873" y="203200"/>
                  </a:lnTo>
                  <a:lnTo>
                    <a:pt x="125857" y="203200"/>
                  </a:lnTo>
                  <a:lnTo>
                    <a:pt x="125476" y="203200"/>
                  </a:lnTo>
                  <a:lnTo>
                    <a:pt x="125476" y="204482"/>
                  </a:lnTo>
                  <a:lnTo>
                    <a:pt x="121158" y="204482"/>
                  </a:lnTo>
                  <a:lnTo>
                    <a:pt x="120396" y="205740"/>
                  </a:lnTo>
                  <a:lnTo>
                    <a:pt x="118872" y="207022"/>
                  </a:lnTo>
                  <a:lnTo>
                    <a:pt x="118237" y="207022"/>
                  </a:lnTo>
                  <a:lnTo>
                    <a:pt x="118237" y="207924"/>
                  </a:lnTo>
                  <a:lnTo>
                    <a:pt x="119938" y="207391"/>
                  </a:lnTo>
                  <a:lnTo>
                    <a:pt x="120015" y="207022"/>
                  </a:lnTo>
                  <a:lnTo>
                    <a:pt x="120396" y="207022"/>
                  </a:lnTo>
                  <a:lnTo>
                    <a:pt x="120015" y="207327"/>
                  </a:lnTo>
                  <a:lnTo>
                    <a:pt x="120688" y="207162"/>
                  </a:lnTo>
                  <a:lnTo>
                    <a:pt x="120777" y="207022"/>
                  </a:lnTo>
                  <a:lnTo>
                    <a:pt x="121158" y="207022"/>
                  </a:lnTo>
                  <a:lnTo>
                    <a:pt x="120688" y="207162"/>
                  </a:lnTo>
                  <a:lnTo>
                    <a:pt x="120015" y="208280"/>
                  </a:lnTo>
                  <a:lnTo>
                    <a:pt x="120777" y="208280"/>
                  </a:lnTo>
                  <a:lnTo>
                    <a:pt x="121793" y="208280"/>
                  </a:lnTo>
                  <a:lnTo>
                    <a:pt x="121539" y="209550"/>
                  </a:lnTo>
                  <a:lnTo>
                    <a:pt x="122555" y="208280"/>
                  </a:lnTo>
                  <a:lnTo>
                    <a:pt x="124333" y="208280"/>
                  </a:lnTo>
                  <a:lnTo>
                    <a:pt x="125476" y="207022"/>
                  </a:lnTo>
                  <a:lnTo>
                    <a:pt x="128397" y="207022"/>
                  </a:lnTo>
                  <a:lnTo>
                    <a:pt x="128397" y="205740"/>
                  </a:lnTo>
                  <a:lnTo>
                    <a:pt x="129159" y="205740"/>
                  </a:lnTo>
                  <a:lnTo>
                    <a:pt x="128397" y="207022"/>
                  </a:lnTo>
                  <a:lnTo>
                    <a:pt x="130175" y="207022"/>
                  </a:lnTo>
                  <a:lnTo>
                    <a:pt x="132461" y="205740"/>
                  </a:lnTo>
                  <a:lnTo>
                    <a:pt x="134239" y="205740"/>
                  </a:lnTo>
                  <a:lnTo>
                    <a:pt x="136017" y="204482"/>
                  </a:lnTo>
                  <a:lnTo>
                    <a:pt x="137160" y="204482"/>
                  </a:lnTo>
                  <a:lnTo>
                    <a:pt x="138557" y="203200"/>
                  </a:lnTo>
                  <a:close/>
                </a:path>
                <a:path w="265429" h="227965">
                  <a:moveTo>
                    <a:pt x="138938" y="204482"/>
                  </a:moveTo>
                  <a:lnTo>
                    <a:pt x="138557" y="204482"/>
                  </a:lnTo>
                  <a:lnTo>
                    <a:pt x="137541" y="205740"/>
                  </a:lnTo>
                  <a:lnTo>
                    <a:pt x="138938" y="204482"/>
                  </a:lnTo>
                  <a:close/>
                </a:path>
                <a:path w="265429" h="227965">
                  <a:moveTo>
                    <a:pt x="140462" y="5080"/>
                  </a:moveTo>
                  <a:lnTo>
                    <a:pt x="139700" y="5080"/>
                  </a:lnTo>
                  <a:lnTo>
                    <a:pt x="139611" y="5384"/>
                  </a:lnTo>
                  <a:lnTo>
                    <a:pt x="140462" y="5080"/>
                  </a:lnTo>
                  <a:close/>
                </a:path>
                <a:path w="265429" h="227965">
                  <a:moveTo>
                    <a:pt x="142621" y="52082"/>
                  </a:moveTo>
                  <a:lnTo>
                    <a:pt x="140081" y="52082"/>
                  </a:lnTo>
                  <a:lnTo>
                    <a:pt x="136779" y="53340"/>
                  </a:lnTo>
                  <a:lnTo>
                    <a:pt x="135763" y="53340"/>
                  </a:lnTo>
                  <a:lnTo>
                    <a:pt x="134543" y="54368"/>
                  </a:lnTo>
                  <a:lnTo>
                    <a:pt x="134620" y="54622"/>
                  </a:lnTo>
                  <a:lnTo>
                    <a:pt x="134239" y="54622"/>
                  </a:lnTo>
                  <a:lnTo>
                    <a:pt x="134543" y="54368"/>
                  </a:lnTo>
                  <a:lnTo>
                    <a:pt x="134239" y="53340"/>
                  </a:lnTo>
                  <a:lnTo>
                    <a:pt x="133858" y="54622"/>
                  </a:lnTo>
                  <a:lnTo>
                    <a:pt x="132461" y="54622"/>
                  </a:lnTo>
                  <a:lnTo>
                    <a:pt x="132461" y="55880"/>
                  </a:lnTo>
                  <a:lnTo>
                    <a:pt x="134239" y="55880"/>
                  </a:lnTo>
                  <a:lnTo>
                    <a:pt x="136017" y="54622"/>
                  </a:lnTo>
                  <a:lnTo>
                    <a:pt x="137922" y="54622"/>
                  </a:lnTo>
                  <a:lnTo>
                    <a:pt x="139319" y="53340"/>
                  </a:lnTo>
                  <a:lnTo>
                    <a:pt x="141097" y="53340"/>
                  </a:lnTo>
                  <a:lnTo>
                    <a:pt x="142621" y="52082"/>
                  </a:lnTo>
                  <a:close/>
                </a:path>
                <a:path w="265429" h="227965">
                  <a:moveTo>
                    <a:pt x="151003" y="49339"/>
                  </a:moveTo>
                  <a:lnTo>
                    <a:pt x="148844" y="48272"/>
                  </a:lnTo>
                  <a:lnTo>
                    <a:pt x="147701" y="49250"/>
                  </a:lnTo>
                  <a:lnTo>
                    <a:pt x="147701" y="49530"/>
                  </a:lnTo>
                  <a:lnTo>
                    <a:pt x="147358" y="49530"/>
                  </a:lnTo>
                  <a:lnTo>
                    <a:pt x="145173" y="51409"/>
                  </a:lnTo>
                  <a:lnTo>
                    <a:pt x="144399" y="52082"/>
                  </a:lnTo>
                  <a:lnTo>
                    <a:pt x="144780" y="52082"/>
                  </a:lnTo>
                  <a:lnTo>
                    <a:pt x="146304" y="52082"/>
                  </a:lnTo>
                  <a:lnTo>
                    <a:pt x="145923" y="50800"/>
                  </a:lnTo>
                  <a:lnTo>
                    <a:pt x="149606" y="50800"/>
                  </a:lnTo>
                  <a:lnTo>
                    <a:pt x="149860" y="49530"/>
                  </a:lnTo>
                  <a:lnTo>
                    <a:pt x="151003" y="49530"/>
                  </a:lnTo>
                  <a:lnTo>
                    <a:pt x="151003" y="49339"/>
                  </a:lnTo>
                  <a:close/>
                </a:path>
                <a:path w="265429" h="227965">
                  <a:moveTo>
                    <a:pt x="157607" y="1282"/>
                  </a:moveTo>
                  <a:lnTo>
                    <a:pt x="157403" y="1447"/>
                  </a:lnTo>
                  <a:lnTo>
                    <a:pt x="157607" y="1282"/>
                  </a:lnTo>
                  <a:close/>
                </a:path>
                <a:path w="265429" h="227965">
                  <a:moveTo>
                    <a:pt x="165277" y="44272"/>
                  </a:moveTo>
                  <a:lnTo>
                    <a:pt x="164846" y="44450"/>
                  </a:lnTo>
                  <a:lnTo>
                    <a:pt x="165227" y="44450"/>
                  </a:lnTo>
                  <a:lnTo>
                    <a:pt x="165277" y="44272"/>
                  </a:lnTo>
                  <a:close/>
                </a:path>
                <a:path w="265429" h="227965">
                  <a:moveTo>
                    <a:pt x="166052" y="43929"/>
                  </a:moveTo>
                  <a:lnTo>
                    <a:pt x="165608" y="43180"/>
                  </a:lnTo>
                  <a:lnTo>
                    <a:pt x="165277" y="44272"/>
                  </a:lnTo>
                  <a:lnTo>
                    <a:pt x="166052" y="43929"/>
                  </a:lnTo>
                  <a:close/>
                </a:path>
                <a:path w="265429" h="227965">
                  <a:moveTo>
                    <a:pt x="167170" y="43434"/>
                  </a:moveTo>
                  <a:lnTo>
                    <a:pt x="166052" y="43929"/>
                  </a:lnTo>
                  <a:lnTo>
                    <a:pt x="166370" y="44450"/>
                  </a:lnTo>
                  <a:lnTo>
                    <a:pt x="167170" y="43434"/>
                  </a:lnTo>
                  <a:close/>
                </a:path>
                <a:path w="265429" h="227965">
                  <a:moveTo>
                    <a:pt x="167767" y="43180"/>
                  </a:moveTo>
                  <a:lnTo>
                    <a:pt x="167386" y="43180"/>
                  </a:lnTo>
                  <a:lnTo>
                    <a:pt x="167170" y="43434"/>
                  </a:lnTo>
                  <a:lnTo>
                    <a:pt x="167767" y="43180"/>
                  </a:lnTo>
                  <a:close/>
                </a:path>
                <a:path w="265429" h="227965">
                  <a:moveTo>
                    <a:pt x="169926" y="1282"/>
                  </a:moveTo>
                  <a:lnTo>
                    <a:pt x="168148" y="1282"/>
                  </a:lnTo>
                  <a:lnTo>
                    <a:pt x="168529" y="2540"/>
                  </a:lnTo>
                  <a:lnTo>
                    <a:pt x="169926" y="1282"/>
                  </a:lnTo>
                  <a:close/>
                </a:path>
                <a:path w="265429" h="227965">
                  <a:moveTo>
                    <a:pt x="170218" y="190550"/>
                  </a:moveTo>
                  <a:lnTo>
                    <a:pt x="166509" y="193040"/>
                  </a:lnTo>
                  <a:lnTo>
                    <a:pt x="158496" y="198132"/>
                  </a:lnTo>
                  <a:lnTo>
                    <a:pt x="150622" y="203200"/>
                  </a:lnTo>
                  <a:lnTo>
                    <a:pt x="156794" y="199390"/>
                  </a:lnTo>
                  <a:lnTo>
                    <a:pt x="168783" y="191782"/>
                  </a:lnTo>
                  <a:lnTo>
                    <a:pt x="170218" y="190550"/>
                  </a:lnTo>
                  <a:close/>
                </a:path>
                <a:path w="265429" h="227965">
                  <a:moveTo>
                    <a:pt x="173977" y="186029"/>
                  </a:moveTo>
                  <a:lnTo>
                    <a:pt x="172466" y="186690"/>
                  </a:lnTo>
                  <a:lnTo>
                    <a:pt x="171069" y="187972"/>
                  </a:lnTo>
                  <a:lnTo>
                    <a:pt x="173228" y="186690"/>
                  </a:lnTo>
                  <a:lnTo>
                    <a:pt x="173977" y="186029"/>
                  </a:lnTo>
                  <a:close/>
                </a:path>
                <a:path w="265429" h="227965">
                  <a:moveTo>
                    <a:pt x="175387" y="184823"/>
                  </a:moveTo>
                  <a:lnTo>
                    <a:pt x="173977" y="186029"/>
                  </a:lnTo>
                  <a:lnTo>
                    <a:pt x="175387" y="185432"/>
                  </a:lnTo>
                  <a:lnTo>
                    <a:pt x="175387" y="184823"/>
                  </a:lnTo>
                  <a:close/>
                </a:path>
                <a:path w="265429" h="227965">
                  <a:moveTo>
                    <a:pt x="176911" y="0"/>
                  </a:moveTo>
                  <a:lnTo>
                    <a:pt x="176530" y="0"/>
                  </a:lnTo>
                  <a:lnTo>
                    <a:pt x="176911" y="1282"/>
                  </a:lnTo>
                  <a:lnTo>
                    <a:pt x="176911" y="0"/>
                  </a:lnTo>
                  <a:close/>
                </a:path>
                <a:path w="265429" h="227965">
                  <a:moveTo>
                    <a:pt x="181292" y="180340"/>
                  </a:moveTo>
                  <a:lnTo>
                    <a:pt x="162306" y="180340"/>
                  </a:lnTo>
                  <a:lnTo>
                    <a:pt x="161544" y="180340"/>
                  </a:lnTo>
                  <a:lnTo>
                    <a:pt x="159385" y="182880"/>
                  </a:lnTo>
                  <a:lnTo>
                    <a:pt x="156083" y="184150"/>
                  </a:lnTo>
                  <a:lnTo>
                    <a:pt x="155702" y="185432"/>
                  </a:lnTo>
                  <a:lnTo>
                    <a:pt x="157607" y="184150"/>
                  </a:lnTo>
                  <a:lnTo>
                    <a:pt x="157988" y="184150"/>
                  </a:lnTo>
                  <a:lnTo>
                    <a:pt x="156083" y="185432"/>
                  </a:lnTo>
                  <a:lnTo>
                    <a:pt x="152781" y="186690"/>
                  </a:lnTo>
                  <a:lnTo>
                    <a:pt x="151003" y="187972"/>
                  </a:lnTo>
                  <a:lnTo>
                    <a:pt x="150622" y="187972"/>
                  </a:lnTo>
                  <a:lnTo>
                    <a:pt x="149225" y="189230"/>
                  </a:lnTo>
                  <a:lnTo>
                    <a:pt x="147243" y="190550"/>
                  </a:lnTo>
                  <a:lnTo>
                    <a:pt x="145542" y="191782"/>
                  </a:lnTo>
                  <a:lnTo>
                    <a:pt x="145542" y="193040"/>
                  </a:lnTo>
                  <a:lnTo>
                    <a:pt x="140843" y="194322"/>
                  </a:lnTo>
                  <a:lnTo>
                    <a:pt x="138938" y="195580"/>
                  </a:lnTo>
                  <a:lnTo>
                    <a:pt x="137541" y="196850"/>
                  </a:lnTo>
                  <a:lnTo>
                    <a:pt x="135382" y="198132"/>
                  </a:lnTo>
                  <a:lnTo>
                    <a:pt x="133858" y="198132"/>
                  </a:lnTo>
                  <a:lnTo>
                    <a:pt x="133096" y="199390"/>
                  </a:lnTo>
                  <a:lnTo>
                    <a:pt x="131699" y="199390"/>
                  </a:lnTo>
                  <a:lnTo>
                    <a:pt x="130175" y="200672"/>
                  </a:lnTo>
                  <a:lnTo>
                    <a:pt x="130937" y="200672"/>
                  </a:lnTo>
                  <a:lnTo>
                    <a:pt x="129540" y="201930"/>
                  </a:lnTo>
                  <a:lnTo>
                    <a:pt x="140462" y="201930"/>
                  </a:lnTo>
                  <a:lnTo>
                    <a:pt x="142240" y="201930"/>
                  </a:lnTo>
                  <a:lnTo>
                    <a:pt x="141097" y="203200"/>
                  </a:lnTo>
                  <a:lnTo>
                    <a:pt x="141478" y="203200"/>
                  </a:lnTo>
                  <a:lnTo>
                    <a:pt x="142621" y="201930"/>
                  </a:lnTo>
                  <a:lnTo>
                    <a:pt x="144018" y="201930"/>
                  </a:lnTo>
                  <a:lnTo>
                    <a:pt x="141859" y="203200"/>
                  </a:lnTo>
                  <a:lnTo>
                    <a:pt x="141478" y="203200"/>
                  </a:lnTo>
                  <a:lnTo>
                    <a:pt x="140081" y="204482"/>
                  </a:lnTo>
                  <a:lnTo>
                    <a:pt x="141478" y="204482"/>
                  </a:lnTo>
                  <a:lnTo>
                    <a:pt x="143764" y="203200"/>
                  </a:lnTo>
                  <a:lnTo>
                    <a:pt x="144399" y="201930"/>
                  </a:lnTo>
                  <a:lnTo>
                    <a:pt x="147320" y="200672"/>
                  </a:lnTo>
                  <a:lnTo>
                    <a:pt x="149606" y="199390"/>
                  </a:lnTo>
                  <a:lnTo>
                    <a:pt x="149860" y="199390"/>
                  </a:lnTo>
                  <a:lnTo>
                    <a:pt x="152146" y="198132"/>
                  </a:lnTo>
                  <a:lnTo>
                    <a:pt x="154305" y="196850"/>
                  </a:lnTo>
                  <a:lnTo>
                    <a:pt x="156083" y="195580"/>
                  </a:lnTo>
                  <a:lnTo>
                    <a:pt x="158242" y="195580"/>
                  </a:lnTo>
                  <a:lnTo>
                    <a:pt x="163068" y="191782"/>
                  </a:lnTo>
                  <a:lnTo>
                    <a:pt x="163068" y="193040"/>
                  </a:lnTo>
                  <a:lnTo>
                    <a:pt x="163449" y="191782"/>
                  </a:lnTo>
                  <a:lnTo>
                    <a:pt x="165608" y="190500"/>
                  </a:lnTo>
                  <a:lnTo>
                    <a:pt x="168529" y="187972"/>
                  </a:lnTo>
                  <a:lnTo>
                    <a:pt x="169926" y="187972"/>
                  </a:lnTo>
                  <a:lnTo>
                    <a:pt x="171069" y="186690"/>
                  </a:lnTo>
                  <a:lnTo>
                    <a:pt x="171450" y="186690"/>
                  </a:lnTo>
                  <a:lnTo>
                    <a:pt x="172466" y="185432"/>
                  </a:lnTo>
                  <a:lnTo>
                    <a:pt x="173990" y="185432"/>
                  </a:lnTo>
                  <a:lnTo>
                    <a:pt x="175387" y="184150"/>
                  </a:lnTo>
                  <a:lnTo>
                    <a:pt x="175387" y="184823"/>
                  </a:lnTo>
                  <a:lnTo>
                    <a:pt x="176149" y="184150"/>
                  </a:lnTo>
                  <a:lnTo>
                    <a:pt x="178308" y="182880"/>
                  </a:lnTo>
                  <a:lnTo>
                    <a:pt x="179832" y="181622"/>
                  </a:lnTo>
                  <a:lnTo>
                    <a:pt x="181292" y="180340"/>
                  </a:lnTo>
                  <a:close/>
                </a:path>
                <a:path w="265429" h="227965">
                  <a:moveTo>
                    <a:pt x="189611" y="0"/>
                  </a:moveTo>
                  <a:lnTo>
                    <a:pt x="187833" y="0"/>
                  </a:lnTo>
                  <a:lnTo>
                    <a:pt x="187833" y="1282"/>
                  </a:lnTo>
                  <a:lnTo>
                    <a:pt x="189611" y="0"/>
                  </a:lnTo>
                  <a:close/>
                </a:path>
                <a:path w="265429" h="227965">
                  <a:moveTo>
                    <a:pt x="192913" y="1282"/>
                  </a:moveTo>
                  <a:lnTo>
                    <a:pt x="191897" y="0"/>
                  </a:lnTo>
                  <a:lnTo>
                    <a:pt x="189611" y="0"/>
                  </a:lnTo>
                  <a:lnTo>
                    <a:pt x="191135" y="1282"/>
                  </a:lnTo>
                  <a:lnTo>
                    <a:pt x="192913" y="1282"/>
                  </a:lnTo>
                  <a:close/>
                </a:path>
                <a:path w="265429" h="227965">
                  <a:moveTo>
                    <a:pt x="207518" y="165100"/>
                  </a:moveTo>
                  <a:lnTo>
                    <a:pt x="207416" y="164782"/>
                  </a:lnTo>
                  <a:lnTo>
                    <a:pt x="207137" y="165100"/>
                  </a:lnTo>
                  <a:lnTo>
                    <a:pt x="207518" y="165100"/>
                  </a:lnTo>
                  <a:close/>
                </a:path>
                <a:path w="265429" h="227965">
                  <a:moveTo>
                    <a:pt x="208280" y="163830"/>
                  </a:moveTo>
                  <a:lnTo>
                    <a:pt x="207137" y="163830"/>
                  </a:lnTo>
                  <a:lnTo>
                    <a:pt x="207416" y="164782"/>
                  </a:lnTo>
                  <a:lnTo>
                    <a:pt x="208280" y="163830"/>
                  </a:lnTo>
                  <a:close/>
                </a:path>
                <a:path w="265429" h="227965">
                  <a:moveTo>
                    <a:pt x="210820" y="162572"/>
                  </a:moveTo>
                  <a:lnTo>
                    <a:pt x="209677" y="163830"/>
                  </a:lnTo>
                  <a:lnTo>
                    <a:pt x="210058" y="163830"/>
                  </a:lnTo>
                  <a:lnTo>
                    <a:pt x="210820" y="162572"/>
                  </a:lnTo>
                  <a:close/>
                </a:path>
                <a:path w="265429" h="227965">
                  <a:moveTo>
                    <a:pt x="211201" y="161290"/>
                  </a:moveTo>
                  <a:lnTo>
                    <a:pt x="209042" y="163830"/>
                  </a:lnTo>
                  <a:lnTo>
                    <a:pt x="210439" y="162572"/>
                  </a:lnTo>
                  <a:lnTo>
                    <a:pt x="210820" y="162572"/>
                  </a:lnTo>
                  <a:lnTo>
                    <a:pt x="211201" y="161290"/>
                  </a:lnTo>
                  <a:close/>
                </a:path>
                <a:path w="265429" h="227965">
                  <a:moveTo>
                    <a:pt x="214503" y="5080"/>
                  </a:moveTo>
                  <a:lnTo>
                    <a:pt x="214122" y="5080"/>
                  </a:lnTo>
                  <a:lnTo>
                    <a:pt x="214452" y="5219"/>
                  </a:lnTo>
                  <a:lnTo>
                    <a:pt x="214503" y="5080"/>
                  </a:lnTo>
                  <a:close/>
                </a:path>
                <a:path w="265429" h="227965">
                  <a:moveTo>
                    <a:pt x="214884" y="166382"/>
                  </a:moveTo>
                  <a:lnTo>
                    <a:pt x="212979" y="167640"/>
                  </a:lnTo>
                  <a:lnTo>
                    <a:pt x="211963" y="168922"/>
                  </a:lnTo>
                  <a:lnTo>
                    <a:pt x="212598" y="168922"/>
                  </a:lnTo>
                  <a:lnTo>
                    <a:pt x="214884" y="166382"/>
                  </a:lnTo>
                  <a:close/>
                </a:path>
                <a:path w="265429" h="227965">
                  <a:moveTo>
                    <a:pt x="215900" y="145415"/>
                  </a:moveTo>
                  <a:lnTo>
                    <a:pt x="215519" y="146050"/>
                  </a:lnTo>
                  <a:lnTo>
                    <a:pt x="215785" y="146050"/>
                  </a:lnTo>
                  <a:lnTo>
                    <a:pt x="215900" y="145415"/>
                  </a:lnTo>
                  <a:close/>
                </a:path>
                <a:path w="265429" h="227965">
                  <a:moveTo>
                    <a:pt x="216090" y="154317"/>
                  </a:moveTo>
                  <a:lnTo>
                    <a:pt x="215519" y="154940"/>
                  </a:lnTo>
                  <a:lnTo>
                    <a:pt x="215900" y="154940"/>
                  </a:lnTo>
                  <a:lnTo>
                    <a:pt x="216090" y="154317"/>
                  </a:lnTo>
                  <a:close/>
                </a:path>
                <a:path w="265429" h="227965">
                  <a:moveTo>
                    <a:pt x="216281" y="144780"/>
                  </a:moveTo>
                  <a:lnTo>
                    <a:pt x="215900" y="145262"/>
                  </a:lnTo>
                  <a:lnTo>
                    <a:pt x="215900" y="145415"/>
                  </a:lnTo>
                  <a:lnTo>
                    <a:pt x="216281" y="144780"/>
                  </a:lnTo>
                  <a:close/>
                </a:path>
                <a:path w="265429" h="227965">
                  <a:moveTo>
                    <a:pt x="216369" y="153987"/>
                  </a:moveTo>
                  <a:lnTo>
                    <a:pt x="216128" y="154152"/>
                  </a:lnTo>
                  <a:lnTo>
                    <a:pt x="216090" y="154317"/>
                  </a:lnTo>
                  <a:lnTo>
                    <a:pt x="216369" y="153987"/>
                  </a:lnTo>
                  <a:close/>
                </a:path>
                <a:path w="265429" h="227965">
                  <a:moveTo>
                    <a:pt x="217043" y="119380"/>
                  </a:moveTo>
                  <a:lnTo>
                    <a:pt x="216662" y="119380"/>
                  </a:lnTo>
                  <a:lnTo>
                    <a:pt x="215252" y="121932"/>
                  </a:lnTo>
                  <a:lnTo>
                    <a:pt x="215506" y="121932"/>
                  </a:lnTo>
                  <a:lnTo>
                    <a:pt x="216281" y="120650"/>
                  </a:lnTo>
                  <a:lnTo>
                    <a:pt x="216662" y="120650"/>
                  </a:lnTo>
                  <a:lnTo>
                    <a:pt x="217043" y="119380"/>
                  </a:lnTo>
                  <a:close/>
                </a:path>
                <a:path w="265429" h="227965">
                  <a:moveTo>
                    <a:pt x="219202" y="54622"/>
                  </a:moveTo>
                  <a:lnTo>
                    <a:pt x="218440" y="53340"/>
                  </a:lnTo>
                  <a:lnTo>
                    <a:pt x="218440" y="54622"/>
                  </a:lnTo>
                  <a:lnTo>
                    <a:pt x="219202" y="54622"/>
                  </a:lnTo>
                  <a:close/>
                </a:path>
                <a:path w="265429" h="227965">
                  <a:moveTo>
                    <a:pt x="219583" y="166382"/>
                  </a:moveTo>
                  <a:lnTo>
                    <a:pt x="219113" y="166382"/>
                  </a:lnTo>
                  <a:lnTo>
                    <a:pt x="216662" y="168922"/>
                  </a:lnTo>
                  <a:lnTo>
                    <a:pt x="219583" y="166382"/>
                  </a:lnTo>
                  <a:close/>
                </a:path>
                <a:path w="265429" h="227965">
                  <a:moveTo>
                    <a:pt x="220599" y="104140"/>
                  </a:moveTo>
                  <a:lnTo>
                    <a:pt x="219964" y="104140"/>
                  </a:lnTo>
                  <a:lnTo>
                    <a:pt x="219964" y="105422"/>
                  </a:lnTo>
                  <a:lnTo>
                    <a:pt x="220599" y="104140"/>
                  </a:lnTo>
                  <a:close/>
                </a:path>
                <a:path w="265429" h="227965">
                  <a:moveTo>
                    <a:pt x="220599" y="104140"/>
                  </a:moveTo>
                  <a:lnTo>
                    <a:pt x="220345" y="105422"/>
                  </a:lnTo>
                  <a:lnTo>
                    <a:pt x="220599" y="105422"/>
                  </a:lnTo>
                  <a:lnTo>
                    <a:pt x="220599" y="104140"/>
                  </a:lnTo>
                  <a:close/>
                </a:path>
                <a:path w="265429" h="227965">
                  <a:moveTo>
                    <a:pt x="222110" y="106692"/>
                  </a:moveTo>
                  <a:lnTo>
                    <a:pt x="221361" y="107950"/>
                  </a:lnTo>
                  <a:lnTo>
                    <a:pt x="221742" y="107950"/>
                  </a:lnTo>
                  <a:lnTo>
                    <a:pt x="222110" y="106692"/>
                  </a:lnTo>
                  <a:close/>
                </a:path>
                <a:path w="265429" h="227965">
                  <a:moveTo>
                    <a:pt x="222377" y="160159"/>
                  </a:moveTo>
                  <a:lnTo>
                    <a:pt x="221361" y="161290"/>
                  </a:lnTo>
                  <a:lnTo>
                    <a:pt x="221742" y="161290"/>
                  </a:lnTo>
                  <a:lnTo>
                    <a:pt x="222377" y="160159"/>
                  </a:lnTo>
                  <a:close/>
                </a:path>
                <a:path w="265429" h="227965">
                  <a:moveTo>
                    <a:pt x="222745" y="100482"/>
                  </a:moveTo>
                  <a:lnTo>
                    <a:pt x="220599" y="102882"/>
                  </a:lnTo>
                  <a:lnTo>
                    <a:pt x="220345" y="102882"/>
                  </a:lnTo>
                  <a:lnTo>
                    <a:pt x="220599" y="104140"/>
                  </a:lnTo>
                  <a:lnTo>
                    <a:pt x="220980" y="104140"/>
                  </a:lnTo>
                  <a:lnTo>
                    <a:pt x="220980" y="102882"/>
                  </a:lnTo>
                  <a:lnTo>
                    <a:pt x="221361" y="102882"/>
                  </a:lnTo>
                  <a:lnTo>
                    <a:pt x="221361" y="104140"/>
                  </a:lnTo>
                  <a:lnTo>
                    <a:pt x="220599" y="105422"/>
                  </a:lnTo>
                  <a:lnTo>
                    <a:pt x="220345" y="106692"/>
                  </a:lnTo>
                  <a:lnTo>
                    <a:pt x="221957" y="102882"/>
                  </a:lnTo>
                  <a:lnTo>
                    <a:pt x="222504" y="101600"/>
                  </a:lnTo>
                  <a:lnTo>
                    <a:pt x="222745" y="100482"/>
                  </a:lnTo>
                  <a:close/>
                </a:path>
                <a:path w="265429" h="227965">
                  <a:moveTo>
                    <a:pt x="223100" y="98882"/>
                  </a:moveTo>
                  <a:lnTo>
                    <a:pt x="222745" y="100482"/>
                  </a:lnTo>
                  <a:lnTo>
                    <a:pt x="222885" y="100330"/>
                  </a:lnTo>
                  <a:lnTo>
                    <a:pt x="223100" y="98882"/>
                  </a:lnTo>
                  <a:close/>
                </a:path>
                <a:path w="265429" h="227965">
                  <a:moveTo>
                    <a:pt x="223583" y="134810"/>
                  </a:moveTo>
                  <a:lnTo>
                    <a:pt x="222885" y="135890"/>
                  </a:lnTo>
                  <a:lnTo>
                    <a:pt x="223266" y="135890"/>
                  </a:lnTo>
                  <a:lnTo>
                    <a:pt x="223583" y="134810"/>
                  </a:lnTo>
                  <a:close/>
                </a:path>
                <a:path w="265429" h="227965">
                  <a:moveTo>
                    <a:pt x="223647" y="104140"/>
                  </a:moveTo>
                  <a:lnTo>
                    <a:pt x="222885" y="104140"/>
                  </a:lnTo>
                  <a:lnTo>
                    <a:pt x="222491" y="105422"/>
                  </a:lnTo>
                  <a:lnTo>
                    <a:pt x="223647" y="104140"/>
                  </a:lnTo>
                  <a:close/>
                </a:path>
                <a:path w="265429" h="227965">
                  <a:moveTo>
                    <a:pt x="223723" y="134632"/>
                  </a:moveTo>
                  <a:close/>
                </a:path>
                <a:path w="265429" h="227965">
                  <a:moveTo>
                    <a:pt x="223901" y="101600"/>
                  </a:moveTo>
                  <a:lnTo>
                    <a:pt x="223266" y="102882"/>
                  </a:lnTo>
                  <a:lnTo>
                    <a:pt x="223647" y="102882"/>
                  </a:lnTo>
                  <a:lnTo>
                    <a:pt x="223901" y="101600"/>
                  </a:lnTo>
                  <a:close/>
                </a:path>
                <a:path w="265429" h="227965">
                  <a:moveTo>
                    <a:pt x="223964" y="157480"/>
                  </a:moveTo>
                  <a:lnTo>
                    <a:pt x="222377" y="160159"/>
                  </a:lnTo>
                  <a:lnTo>
                    <a:pt x="222504" y="160032"/>
                  </a:lnTo>
                  <a:lnTo>
                    <a:pt x="223266" y="158750"/>
                  </a:lnTo>
                  <a:lnTo>
                    <a:pt x="223964" y="157480"/>
                  </a:lnTo>
                  <a:close/>
                </a:path>
                <a:path w="265429" h="227965">
                  <a:moveTo>
                    <a:pt x="224282" y="12700"/>
                  </a:moveTo>
                  <a:lnTo>
                    <a:pt x="222123" y="11430"/>
                  </a:lnTo>
                  <a:lnTo>
                    <a:pt x="221983" y="11430"/>
                  </a:lnTo>
                  <a:lnTo>
                    <a:pt x="223647" y="12700"/>
                  </a:lnTo>
                  <a:lnTo>
                    <a:pt x="223901" y="13982"/>
                  </a:lnTo>
                  <a:lnTo>
                    <a:pt x="223901" y="12700"/>
                  </a:lnTo>
                  <a:lnTo>
                    <a:pt x="224282" y="12700"/>
                  </a:lnTo>
                  <a:close/>
                </a:path>
                <a:path w="265429" h="227965">
                  <a:moveTo>
                    <a:pt x="224663" y="156222"/>
                  </a:moveTo>
                  <a:lnTo>
                    <a:pt x="223901" y="157480"/>
                  </a:lnTo>
                  <a:lnTo>
                    <a:pt x="224053" y="157302"/>
                  </a:lnTo>
                  <a:lnTo>
                    <a:pt x="224663" y="156222"/>
                  </a:lnTo>
                  <a:close/>
                </a:path>
                <a:path w="265429" h="227965">
                  <a:moveTo>
                    <a:pt x="225044" y="10172"/>
                  </a:moveTo>
                  <a:lnTo>
                    <a:pt x="223647" y="8890"/>
                  </a:lnTo>
                  <a:lnTo>
                    <a:pt x="223266" y="8890"/>
                  </a:lnTo>
                  <a:lnTo>
                    <a:pt x="225044" y="10172"/>
                  </a:lnTo>
                  <a:close/>
                </a:path>
                <a:path w="265429" h="227965">
                  <a:moveTo>
                    <a:pt x="225425" y="97790"/>
                  </a:moveTo>
                  <a:lnTo>
                    <a:pt x="225298" y="97370"/>
                  </a:lnTo>
                  <a:lnTo>
                    <a:pt x="225044" y="97790"/>
                  </a:lnTo>
                  <a:lnTo>
                    <a:pt x="225425" y="97790"/>
                  </a:lnTo>
                  <a:close/>
                </a:path>
                <a:path w="265429" h="227965">
                  <a:moveTo>
                    <a:pt x="225425" y="88900"/>
                  </a:moveTo>
                  <a:lnTo>
                    <a:pt x="224663" y="88900"/>
                  </a:lnTo>
                  <a:lnTo>
                    <a:pt x="225044" y="90182"/>
                  </a:lnTo>
                  <a:lnTo>
                    <a:pt x="224663" y="90182"/>
                  </a:lnTo>
                  <a:lnTo>
                    <a:pt x="224282" y="91440"/>
                  </a:lnTo>
                  <a:lnTo>
                    <a:pt x="224663" y="91440"/>
                  </a:lnTo>
                  <a:lnTo>
                    <a:pt x="223634" y="95262"/>
                  </a:lnTo>
                  <a:lnTo>
                    <a:pt x="223100" y="98882"/>
                  </a:lnTo>
                  <a:lnTo>
                    <a:pt x="223888" y="95262"/>
                  </a:lnTo>
                  <a:lnTo>
                    <a:pt x="225425" y="90182"/>
                  </a:lnTo>
                  <a:lnTo>
                    <a:pt x="225425" y="88900"/>
                  </a:lnTo>
                  <a:close/>
                </a:path>
                <a:path w="265429" h="227965">
                  <a:moveTo>
                    <a:pt x="225425" y="64782"/>
                  </a:moveTo>
                  <a:lnTo>
                    <a:pt x="225044" y="63512"/>
                  </a:lnTo>
                  <a:lnTo>
                    <a:pt x="225044" y="64782"/>
                  </a:lnTo>
                  <a:lnTo>
                    <a:pt x="225425" y="64782"/>
                  </a:lnTo>
                  <a:close/>
                </a:path>
                <a:path w="265429" h="227965">
                  <a:moveTo>
                    <a:pt x="225806" y="88900"/>
                  </a:moveTo>
                  <a:lnTo>
                    <a:pt x="225425" y="87630"/>
                  </a:lnTo>
                  <a:lnTo>
                    <a:pt x="225425" y="88900"/>
                  </a:lnTo>
                  <a:lnTo>
                    <a:pt x="225806" y="88900"/>
                  </a:lnTo>
                  <a:close/>
                </a:path>
                <a:path w="265429" h="227965">
                  <a:moveTo>
                    <a:pt x="225806" y="66040"/>
                  </a:moveTo>
                  <a:lnTo>
                    <a:pt x="225425" y="66040"/>
                  </a:lnTo>
                  <a:lnTo>
                    <a:pt x="225806" y="67322"/>
                  </a:lnTo>
                  <a:lnTo>
                    <a:pt x="225806" y="66040"/>
                  </a:lnTo>
                  <a:close/>
                </a:path>
                <a:path w="265429" h="227965">
                  <a:moveTo>
                    <a:pt x="226174" y="66040"/>
                  </a:moveTo>
                  <a:lnTo>
                    <a:pt x="225425" y="64782"/>
                  </a:lnTo>
                  <a:lnTo>
                    <a:pt x="225806" y="66040"/>
                  </a:lnTo>
                  <a:lnTo>
                    <a:pt x="226174" y="66040"/>
                  </a:lnTo>
                  <a:close/>
                </a:path>
                <a:path w="265429" h="227965">
                  <a:moveTo>
                    <a:pt x="227584" y="156222"/>
                  </a:moveTo>
                  <a:lnTo>
                    <a:pt x="226568" y="158064"/>
                  </a:lnTo>
                  <a:lnTo>
                    <a:pt x="226568" y="158750"/>
                  </a:lnTo>
                  <a:lnTo>
                    <a:pt x="227584" y="156222"/>
                  </a:lnTo>
                  <a:close/>
                </a:path>
                <a:path w="265429" h="227965">
                  <a:moveTo>
                    <a:pt x="235966" y="20967"/>
                  </a:moveTo>
                  <a:lnTo>
                    <a:pt x="235572" y="20332"/>
                  </a:lnTo>
                  <a:lnTo>
                    <a:pt x="234810" y="20332"/>
                  </a:lnTo>
                  <a:lnTo>
                    <a:pt x="233426" y="19050"/>
                  </a:lnTo>
                  <a:lnTo>
                    <a:pt x="234569" y="20332"/>
                  </a:lnTo>
                  <a:lnTo>
                    <a:pt x="235966" y="21323"/>
                  </a:lnTo>
                  <a:lnTo>
                    <a:pt x="235966" y="20967"/>
                  </a:lnTo>
                  <a:close/>
                </a:path>
                <a:path w="265429" h="227965">
                  <a:moveTo>
                    <a:pt x="236334" y="111772"/>
                  </a:moveTo>
                  <a:lnTo>
                    <a:pt x="235966" y="111772"/>
                  </a:lnTo>
                  <a:lnTo>
                    <a:pt x="235966" y="113042"/>
                  </a:lnTo>
                  <a:lnTo>
                    <a:pt x="236334" y="111772"/>
                  </a:lnTo>
                  <a:close/>
                </a:path>
                <a:path w="265429" h="227965">
                  <a:moveTo>
                    <a:pt x="238125" y="53340"/>
                  </a:moveTo>
                  <a:lnTo>
                    <a:pt x="237744" y="52082"/>
                  </a:lnTo>
                  <a:lnTo>
                    <a:pt x="237744" y="53340"/>
                  </a:lnTo>
                  <a:lnTo>
                    <a:pt x="238125" y="53340"/>
                  </a:lnTo>
                  <a:close/>
                </a:path>
                <a:path w="265429" h="227965">
                  <a:moveTo>
                    <a:pt x="239585" y="24676"/>
                  </a:moveTo>
                  <a:lnTo>
                    <a:pt x="238506" y="22872"/>
                  </a:lnTo>
                  <a:lnTo>
                    <a:pt x="237909" y="22872"/>
                  </a:lnTo>
                  <a:lnTo>
                    <a:pt x="238887" y="24130"/>
                  </a:lnTo>
                  <a:lnTo>
                    <a:pt x="239585" y="24676"/>
                  </a:lnTo>
                  <a:close/>
                </a:path>
                <a:path w="265429" h="227965">
                  <a:moveTo>
                    <a:pt x="240233" y="24828"/>
                  </a:moveTo>
                  <a:lnTo>
                    <a:pt x="239649" y="24130"/>
                  </a:lnTo>
                  <a:lnTo>
                    <a:pt x="239268" y="24130"/>
                  </a:lnTo>
                  <a:lnTo>
                    <a:pt x="240233" y="24828"/>
                  </a:lnTo>
                  <a:close/>
                </a:path>
                <a:path w="265429" h="227965">
                  <a:moveTo>
                    <a:pt x="240538" y="25400"/>
                  </a:moveTo>
                  <a:lnTo>
                    <a:pt x="239585" y="24676"/>
                  </a:lnTo>
                  <a:lnTo>
                    <a:pt x="240030" y="25400"/>
                  </a:lnTo>
                  <a:lnTo>
                    <a:pt x="240538" y="25400"/>
                  </a:lnTo>
                  <a:close/>
                </a:path>
                <a:path w="265429" h="227965">
                  <a:moveTo>
                    <a:pt x="241033" y="96532"/>
                  </a:moveTo>
                  <a:lnTo>
                    <a:pt x="240792" y="96532"/>
                  </a:lnTo>
                  <a:lnTo>
                    <a:pt x="240855" y="96888"/>
                  </a:lnTo>
                  <a:lnTo>
                    <a:pt x="241033" y="96532"/>
                  </a:lnTo>
                  <a:close/>
                </a:path>
                <a:path w="265429" h="227965">
                  <a:moveTo>
                    <a:pt x="241033" y="25400"/>
                  </a:moveTo>
                  <a:lnTo>
                    <a:pt x="240233" y="24828"/>
                  </a:lnTo>
                  <a:lnTo>
                    <a:pt x="240728" y="25400"/>
                  </a:lnTo>
                  <a:lnTo>
                    <a:pt x="241033" y="25400"/>
                  </a:lnTo>
                  <a:close/>
                </a:path>
                <a:path w="265429" h="227965">
                  <a:moveTo>
                    <a:pt x="241084" y="25831"/>
                  </a:moveTo>
                  <a:lnTo>
                    <a:pt x="240728" y="25400"/>
                  </a:lnTo>
                  <a:lnTo>
                    <a:pt x="240538" y="25400"/>
                  </a:lnTo>
                  <a:lnTo>
                    <a:pt x="241084" y="25831"/>
                  </a:lnTo>
                  <a:close/>
                </a:path>
                <a:path w="265429" h="227965">
                  <a:moveTo>
                    <a:pt x="241414" y="95262"/>
                  </a:moveTo>
                  <a:lnTo>
                    <a:pt x="241223" y="95262"/>
                  </a:lnTo>
                  <a:lnTo>
                    <a:pt x="241033" y="96532"/>
                  </a:lnTo>
                  <a:lnTo>
                    <a:pt x="241414" y="95262"/>
                  </a:lnTo>
                  <a:close/>
                </a:path>
                <a:path w="265429" h="227965">
                  <a:moveTo>
                    <a:pt x="241427" y="96532"/>
                  </a:moveTo>
                  <a:lnTo>
                    <a:pt x="241033" y="96532"/>
                  </a:lnTo>
                  <a:lnTo>
                    <a:pt x="241033" y="97790"/>
                  </a:lnTo>
                  <a:lnTo>
                    <a:pt x="241427" y="96532"/>
                  </a:lnTo>
                  <a:close/>
                </a:path>
                <a:path w="265429" h="227965">
                  <a:moveTo>
                    <a:pt x="242189" y="144780"/>
                  </a:moveTo>
                  <a:lnTo>
                    <a:pt x="241808" y="144780"/>
                  </a:lnTo>
                  <a:lnTo>
                    <a:pt x="241033" y="146050"/>
                  </a:lnTo>
                  <a:lnTo>
                    <a:pt x="241427" y="146050"/>
                  </a:lnTo>
                  <a:lnTo>
                    <a:pt x="242189" y="144780"/>
                  </a:lnTo>
                  <a:close/>
                </a:path>
                <a:path w="265429" h="227965">
                  <a:moveTo>
                    <a:pt x="242189" y="143941"/>
                  </a:moveTo>
                  <a:lnTo>
                    <a:pt x="241808" y="144780"/>
                  </a:lnTo>
                  <a:lnTo>
                    <a:pt x="242189" y="144462"/>
                  </a:lnTo>
                  <a:lnTo>
                    <a:pt x="242189" y="143941"/>
                  </a:lnTo>
                  <a:close/>
                </a:path>
                <a:path w="265429" h="227965">
                  <a:moveTo>
                    <a:pt x="242189" y="26682"/>
                  </a:moveTo>
                  <a:lnTo>
                    <a:pt x="241084" y="25831"/>
                  </a:lnTo>
                  <a:lnTo>
                    <a:pt x="241808" y="26682"/>
                  </a:lnTo>
                  <a:lnTo>
                    <a:pt x="242189" y="26682"/>
                  </a:lnTo>
                  <a:close/>
                </a:path>
                <a:path w="265429" h="227965">
                  <a:moveTo>
                    <a:pt x="242570" y="143090"/>
                  </a:moveTo>
                  <a:lnTo>
                    <a:pt x="242189" y="143522"/>
                  </a:lnTo>
                  <a:lnTo>
                    <a:pt x="242189" y="143941"/>
                  </a:lnTo>
                  <a:lnTo>
                    <a:pt x="242570" y="143090"/>
                  </a:lnTo>
                  <a:close/>
                </a:path>
                <a:path w="265429" h="227965">
                  <a:moveTo>
                    <a:pt x="242951" y="88900"/>
                  </a:moveTo>
                  <a:lnTo>
                    <a:pt x="242570" y="88900"/>
                  </a:lnTo>
                  <a:lnTo>
                    <a:pt x="242189" y="88900"/>
                  </a:lnTo>
                  <a:lnTo>
                    <a:pt x="242189" y="90182"/>
                  </a:lnTo>
                  <a:lnTo>
                    <a:pt x="242951" y="90182"/>
                  </a:lnTo>
                  <a:lnTo>
                    <a:pt x="242951" y="88900"/>
                  </a:lnTo>
                  <a:close/>
                </a:path>
                <a:path w="265429" h="227965">
                  <a:moveTo>
                    <a:pt x="243319" y="143522"/>
                  </a:moveTo>
                  <a:lnTo>
                    <a:pt x="242189" y="144462"/>
                  </a:lnTo>
                  <a:lnTo>
                    <a:pt x="242189" y="144780"/>
                  </a:lnTo>
                  <a:lnTo>
                    <a:pt x="242570" y="144780"/>
                  </a:lnTo>
                  <a:lnTo>
                    <a:pt x="243319" y="143522"/>
                  </a:lnTo>
                  <a:close/>
                </a:path>
                <a:path w="265429" h="227965">
                  <a:moveTo>
                    <a:pt x="243332" y="142240"/>
                  </a:moveTo>
                  <a:lnTo>
                    <a:pt x="242951" y="143522"/>
                  </a:lnTo>
                  <a:lnTo>
                    <a:pt x="243319" y="143522"/>
                  </a:lnTo>
                  <a:lnTo>
                    <a:pt x="243332" y="142240"/>
                  </a:lnTo>
                  <a:close/>
                </a:path>
                <a:path w="265429" h="227965">
                  <a:moveTo>
                    <a:pt x="243713" y="81292"/>
                  </a:moveTo>
                  <a:lnTo>
                    <a:pt x="243332" y="81292"/>
                  </a:lnTo>
                  <a:lnTo>
                    <a:pt x="243713" y="82550"/>
                  </a:lnTo>
                  <a:lnTo>
                    <a:pt x="243713" y="81292"/>
                  </a:lnTo>
                  <a:close/>
                </a:path>
                <a:path w="265429" h="227965">
                  <a:moveTo>
                    <a:pt x="243713" y="76200"/>
                  </a:moveTo>
                  <a:lnTo>
                    <a:pt x="243332" y="76200"/>
                  </a:lnTo>
                  <a:lnTo>
                    <a:pt x="243713" y="77482"/>
                  </a:lnTo>
                  <a:lnTo>
                    <a:pt x="243713" y="76200"/>
                  </a:lnTo>
                  <a:close/>
                </a:path>
                <a:path w="265429" h="227965">
                  <a:moveTo>
                    <a:pt x="243713" y="74942"/>
                  </a:moveTo>
                  <a:lnTo>
                    <a:pt x="243332" y="74942"/>
                  </a:lnTo>
                  <a:lnTo>
                    <a:pt x="243713" y="76200"/>
                  </a:lnTo>
                  <a:lnTo>
                    <a:pt x="243713" y="74942"/>
                  </a:lnTo>
                  <a:close/>
                </a:path>
                <a:path w="265429" h="227965">
                  <a:moveTo>
                    <a:pt x="243789" y="97790"/>
                  </a:moveTo>
                  <a:lnTo>
                    <a:pt x="243332" y="99072"/>
                  </a:lnTo>
                  <a:lnTo>
                    <a:pt x="243789" y="97790"/>
                  </a:lnTo>
                  <a:close/>
                </a:path>
                <a:path w="265429" h="227965">
                  <a:moveTo>
                    <a:pt x="244716" y="95262"/>
                  </a:moveTo>
                  <a:lnTo>
                    <a:pt x="243789" y="97790"/>
                  </a:lnTo>
                  <a:lnTo>
                    <a:pt x="244157" y="97790"/>
                  </a:lnTo>
                  <a:lnTo>
                    <a:pt x="244335" y="96532"/>
                  </a:lnTo>
                  <a:lnTo>
                    <a:pt x="244716" y="95262"/>
                  </a:lnTo>
                  <a:close/>
                </a:path>
                <a:path w="265429" h="227965">
                  <a:moveTo>
                    <a:pt x="245097" y="96532"/>
                  </a:moveTo>
                  <a:lnTo>
                    <a:pt x="244335" y="96532"/>
                  </a:lnTo>
                  <a:lnTo>
                    <a:pt x="244335" y="97790"/>
                  </a:lnTo>
                  <a:lnTo>
                    <a:pt x="244157" y="97790"/>
                  </a:lnTo>
                  <a:lnTo>
                    <a:pt x="243967" y="99072"/>
                  </a:lnTo>
                  <a:lnTo>
                    <a:pt x="244729" y="97790"/>
                  </a:lnTo>
                  <a:lnTo>
                    <a:pt x="245097" y="96532"/>
                  </a:lnTo>
                  <a:close/>
                </a:path>
                <a:path w="265429" h="227965">
                  <a:moveTo>
                    <a:pt x="245478" y="96532"/>
                  </a:moveTo>
                  <a:lnTo>
                    <a:pt x="245097" y="97790"/>
                  </a:lnTo>
                  <a:lnTo>
                    <a:pt x="245300" y="97790"/>
                  </a:lnTo>
                  <a:lnTo>
                    <a:pt x="245478" y="96532"/>
                  </a:lnTo>
                  <a:close/>
                </a:path>
                <a:path w="265429" h="227965">
                  <a:moveTo>
                    <a:pt x="245491" y="99072"/>
                  </a:moveTo>
                  <a:lnTo>
                    <a:pt x="245097" y="99072"/>
                  </a:lnTo>
                  <a:lnTo>
                    <a:pt x="244729" y="97790"/>
                  </a:lnTo>
                  <a:lnTo>
                    <a:pt x="244640" y="99326"/>
                  </a:lnTo>
                  <a:lnTo>
                    <a:pt x="243967" y="101600"/>
                  </a:lnTo>
                  <a:lnTo>
                    <a:pt x="244335" y="102882"/>
                  </a:lnTo>
                  <a:lnTo>
                    <a:pt x="245491" y="99072"/>
                  </a:lnTo>
                  <a:close/>
                </a:path>
                <a:path w="265429" h="227965">
                  <a:moveTo>
                    <a:pt x="245491" y="97790"/>
                  </a:moveTo>
                  <a:lnTo>
                    <a:pt x="245300" y="97790"/>
                  </a:lnTo>
                  <a:lnTo>
                    <a:pt x="245097" y="99072"/>
                  </a:lnTo>
                  <a:lnTo>
                    <a:pt x="245491" y="97790"/>
                  </a:lnTo>
                  <a:close/>
                </a:path>
                <a:path w="265429" h="227965">
                  <a:moveTo>
                    <a:pt x="245859" y="96532"/>
                  </a:moveTo>
                  <a:lnTo>
                    <a:pt x="245478" y="96532"/>
                  </a:lnTo>
                  <a:lnTo>
                    <a:pt x="245491" y="97790"/>
                  </a:lnTo>
                  <a:lnTo>
                    <a:pt x="245859" y="96532"/>
                  </a:lnTo>
                  <a:close/>
                </a:path>
                <a:path w="265429" h="227965">
                  <a:moveTo>
                    <a:pt x="246100" y="99326"/>
                  </a:moveTo>
                  <a:lnTo>
                    <a:pt x="245491" y="100330"/>
                  </a:lnTo>
                  <a:lnTo>
                    <a:pt x="245491" y="100965"/>
                  </a:lnTo>
                  <a:lnTo>
                    <a:pt x="245770" y="100482"/>
                  </a:lnTo>
                  <a:lnTo>
                    <a:pt x="246100" y="99326"/>
                  </a:lnTo>
                  <a:close/>
                </a:path>
                <a:path w="265429" h="227965">
                  <a:moveTo>
                    <a:pt x="246202" y="93840"/>
                  </a:moveTo>
                  <a:lnTo>
                    <a:pt x="245478" y="96532"/>
                  </a:lnTo>
                  <a:lnTo>
                    <a:pt x="246126" y="94411"/>
                  </a:lnTo>
                  <a:lnTo>
                    <a:pt x="246202" y="93840"/>
                  </a:lnTo>
                  <a:close/>
                </a:path>
                <a:path w="265429" h="227965">
                  <a:moveTo>
                    <a:pt x="246253" y="96050"/>
                  </a:moveTo>
                  <a:lnTo>
                    <a:pt x="245859" y="96532"/>
                  </a:lnTo>
                  <a:lnTo>
                    <a:pt x="245491" y="99072"/>
                  </a:lnTo>
                  <a:lnTo>
                    <a:pt x="246138" y="96901"/>
                  </a:lnTo>
                  <a:lnTo>
                    <a:pt x="246253" y="96050"/>
                  </a:lnTo>
                  <a:close/>
                </a:path>
                <a:path w="265429" h="227965">
                  <a:moveTo>
                    <a:pt x="246303" y="98552"/>
                  </a:moveTo>
                  <a:lnTo>
                    <a:pt x="246100" y="99326"/>
                  </a:lnTo>
                  <a:lnTo>
                    <a:pt x="246202" y="99136"/>
                  </a:lnTo>
                  <a:lnTo>
                    <a:pt x="246303" y="98552"/>
                  </a:lnTo>
                  <a:close/>
                </a:path>
                <a:path w="265429" h="227965">
                  <a:moveTo>
                    <a:pt x="246608" y="94526"/>
                  </a:moveTo>
                  <a:lnTo>
                    <a:pt x="246341" y="95059"/>
                  </a:lnTo>
                  <a:lnTo>
                    <a:pt x="246253" y="96050"/>
                  </a:lnTo>
                  <a:lnTo>
                    <a:pt x="246456" y="95783"/>
                  </a:lnTo>
                  <a:lnTo>
                    <a:pt x="246608" y="94526"/>
                  </a:lnTo>
                  <a:close/>
                </a:path>
                <a:path w="265429" h="227965">
                  <a:moveTo>
                    <a:pt x="246684" y="96532"/>
                  </a:moveTo>
                  <a:lnTo>
                    <a:pt x="246507" y="96532"/>
                  </a:lnTo>
                  <a:lnTo>
                    <a:pt x="246303" y="98552"/>
                  </a:lnTo>
                  <a:lnTo>
                    <a:pt x="246507" y="97790"/>
                  </a:lnTo>
                  <a:lnTo>
                    <a:pt x="246684" y="96532"/>
                  </a:lnTo>
                  <a:close/>
                </a:path>
                <a:path w="265429" h="227965">
                  <a:moveTo>
                    <a:pt x="246875" y="95262"/>
                  </a:moveTo>
                  <a:lnTo>
                    <a:pt x="246608" y="95605"/>
                  </a:lnTo>
                  <a:lnTo>
                    <a:pt x="246761" y="96100"/>
                  </a:lnTo>
                  <a:lnTo>
                    <a:pt x="246875" y="95262"/>
                  </a:lnTo>
                  <a:close/>
                </a:path>
                <a:path w="265429" h="227965">
                  <a:moveTo>
                    <a:pt x="246888" y="96532"/>
                  </a:moveTo>
                  <a:lnTo>
                    <a:pt x="246761" y="96100"/>
                  </a:lnTo>
                  <a:lnTo>
                    <a:pt x="246684" y="96532"/>
                  </a:lnTo>
                  <a:lnTo>
                    <a:pt x="246888" y="96532"/>
                  </a:lnTo>
                  <a:close/>
                </a:path>
                <a:path w="265429" h="227965">
                  <a:moveTo>
                    <a:pt x="246888" y="93980"/>
                  </a:moveTo>
                  <a:lnTo>
                    <a:pt x="246761" y="93560"/>
                  </a:lnTo>
                  <a:lnTo>
                    <a:pt x="246608" y="94526"/>
                  </a:lnTo>
                  <a:lnTo>
                    <a:pt x="246888" y="93980"/>
                  </a:lnTo>
                  <a:close/>
                </a:path>
                <a:path w="265429" h="227965">
                  <a:moveTo>
                    <a:pt x="246888" y="30480"/>
                  </a:moveTo>
                  <a:lnTo>
                    <a:pt x="245097" y="29222"/>
                  </a:lnTo>
                  <a:lnTo>
                    <a:pt x="243332" y="26682"/>
                  </a:lnTo>
                  <a:lnTo>
                    <a:pt x="242189" y="26682"/>
                  </a:lnTo>
                  <a:lnTo>
                    <a:pt x="244500" y="30162"/>
                  </a:lnTo>
                  <a:lnTo>
                    <a:pt x="246265" y="31584"/>
                  </a:lnTo>
                  <a:lnTo>
                    <a:pt x="246837" y="31584"/>
                  </a:lnTo>
                  <a:lnTo>
                    <a:pt x="246608" y="30835"/>
                  </a:lnTo>
                  <a:lnTo>
                    <a:pt x="246253" y="30480"/>
                  </a:lnTo>
                  <a:lnTo>
                    <a:pt x="246507" y="30480"/>
                  </a:lnTo>
                  <a:lnTo>
                    <a:pt x="246608" y="30835"/>
                  </a:lnTo>
                  <a:lnTo>
                    <a:pt x="246888" y="31102"/>
                  </a:lnTo>
                  <a:lnTo>
                    <a:pt x="246888" y="30480"/>
                  </a:lnTo>
                  <a:close/>
                </a:path>
                <a:path w="265429" h="227965">
                  <a:moveTo>
                    <a:pt x="247269" y="93980"/>
                  </a:moveTo>
                  <a:lnTo>
                    <a:pt x="246888" y="93980"/>
                  </a:lnTo>
                  <a:lnTo>
                    <a:pt x="246888" y="96532"/>
                  </a:lnTo>
                  <a:lnTo>
                    <a:pt x="247269" y="93980"/>
                  </a:lnTo>
                  <a:close/>
                </a:path>
                <a:path w="265429" h="227965">
                  <a:moveTo>
                    <a:pt x="247383" y="31584"/>
                  </a:moveTo>
                  <a:lnTo>
                    <a:pt x="246888" y="31102"/>
                  </a:lnTo>
                  <a:lnTo>
                    <a:pt x="246888" y="31584"/>
                  </a:lnTo>
                  <a:lnTo>
                    <a:pt x="247383" y="31584"/>
                  </a:lnTo>
                  <a:close/>
                </a:path>
                <a:path w="265429" h="227965">
                  <a:moveTo>
                    <a:pt x="249174" y="123190"/>
                  </a:moveTo>
                  <a:lnTo>
                    <a:pt x="248412" y="124472"/>
                  </a:lnTo>
                  <a:lnTo>
                    <a:pt x="249174" y="123190"/>
                  </a:lnTo>
                  <a:close/>
                </a:path>
                <a:path w="265429" h="227965">
                  <a:moveTo>
                    <a:pt x="252730" y="115582"/>
                  </a:moveTo>
                  <a:lnTo>
                    <a:pt x="252349" y="115582"/>
                  </a:lnTo>
                  <a:lnTo>
                    <a:pt x="252349" y="116840"/>
                  </a:lnTo>
                  <a:lnTo>
                    <a:pt x="252730" y="115582"/>
                  </a:lnTo>
                  <a:close/>
                </a:path>
                <a:path w="265429" h="227965">
                  <a:moveTo>
                    <a:pt x="253860" y="114300"/>
                  </a:moveTo>
                  <a:lnTo>
                    <a:pt x="253492" y="113042"/>
                  </a:lnTo>
                  <a:lnTo>
                    <a:pt x="253098" y="114300"/>
                  </a:lnTo>
                  <a:lnTo>
                    <a:pt x="253860" y="114300"/>
                  </a:lnTo>
                  <a:close/>
                </a:path>
                <a:path w="265429" h="227965">
                  <a:moveTo>
                    <a:pt x="254254" y="43180"/>
                  </a:moveTo>
                  <a:lnTo>
                    <a:pt x="253619" y="41922"/>
                  </a:lnTo>
                  <a:lnTo>
                    <a:pt x="253492" y="41922"/>
                  </a:lnTo>
                  <a:lnTo>
                    <a:pt x="254254" y="43180"/>
                  </a:lnTo>
                  <a:close/>
                </a:path>
                <a:path w="265429" h="227965">
                  <a:moveTo>
                    <a:pt x="255016" y="111772"/>
                  </a:moveTo>
                  <a:lnTo>
                    <a:pt x="254622" y="111772"/>
                  </a:lnTo>
                  <a:lnTo>
                    <a:pt x="254254" y="113042"/>
                  </a:lnTo>
                  <a:lnTo>
                    <a:pt x="255016" y="111772"/>
                  </a:lnTo>
                  <a:close/>
                </a:path>
                <a:path w="265429" h="227965">
                  <a:moveTo>
                    <a:pt x="256413" y="45732"/>
                  </a:moveTo>
                  <a:lnTo>
                    <a:pt x="255511" y="44450"/>
                  </a:lnTo>
                  <a:lnTo>
                    <a:pt x="256311" y="46037"/>
                  </a:lnTo>
                  <a:lnTo>
                    <a:pt x="256413" y="45732"/>
                  </a:lnTo>
                  <a:close/>
                </a:path>
                <a:path w="265429" h="227965">
                  <a:moveTo>
                    <a:pt x="256603" y="104775"/>
                  </a:moveTo>
                  <a:lnTo>
                    <a:pt x="256260" y="105156"/>
                  </a:lnTo>
                  <a:lnTo>
                    <a:pt x="256209" y="105422"/>
                  </a:lnTo>
                  <a:lnTo>
                    <a:pt x="256413" y="105422"/>
                  </a:lnTo>
                  <a:lnTo>
                    <a:pt x="256603" y="104775"/>
                  </a:lnTo>
                  <a:close/>
                </a:path>
                <a:path w="265429" h="227965">
                  <a:moveTo>
                    <a:pt x="257175" y="104140"/>
                  </a:moveTo>
                  <a:lnTo>
                    <a:pt x="256794" y="104140"/>
                  </a:lnTo>
                  <a:lnTo>
                    <a:pt x="256603" y="104775"/>
                  </a:lnTo>
                  <a:lnTo>
                    <a:pt x="257175" y="104140"/>
                  </a:lnTo>
                  <a:close/>
                </a:path>
                <a:path w="265429" h="227965">
                  <a:moveTo>
                    <a:pt x="258013" y="110223"/>
                  </a:moveTo>
                  <a:lnTo>
                    <a:pt x="257175" y="111772"/>
                  </a:lnTo>
                  <a:lnTo>
                    <a:pt x="257175" y="113042"/>
                  </a:lnTo>
                  <a:lnTo>
                    <a:pt x="257556" y="113042"/>
                  </a:lnTo>
                  <a:lnTo>
                    <a:pt x="258013" y="110223"/>
                  </a:lnTo>
                  <a:close/>
                </a:path>
                <a:path w="265429" h="227965">
                  <a:moveTo>
                    <a:pt x="258559" y="109232"/>
                  </a:moveTo>
                  <a:lnTo>
                    <a:pt x="258191" y="109232"/>
                  </a:lnTo>
                  <a:lnTo>
                    <a:pt x="258013" y="110223"/>
                  </a:lnTo>
                  <a:lnTo>
                    <a:pt x="258559" y="109232"/>
                  </a:lnTo>
                  <a:close/>
                </a:path>
                <a:path w="265429" h="227965">
                  <a:moveTo>
                    <a:pt x="258953" y="50800"/>
                  </a:moveTo>
                  <a:lnTo>
                    <a:pt x="258572" y="50165"/>
                  </a:lnTo>
                  <a:lnTo>
                    <a:pt x="258648" y="51079"/>
                  </a:lnTo>
                  <a:lnTo>
                    <a:pt x="258953" y="52082"/>
                  </a:lnTo>
                  <a:lnTo>
                    <a:pt x="258953" y="50800"/>
                  </a:lnTo>
                  <a:close/>
                </a:path>
                <a:path w="265429" h="227965">
                  <a:moveTo>
                    <a:pt x="261493" y="71132"/>
                  </a:moveTo>
                  <a:lnTo>
                    <a:pt x="261112" y="71132"/>
                  </a:lnTo>
                  <a:lnTo>
                    <a:pt x="261493" y="72390"/>
                  </a:lnTo>
                  <a:lnTo>
                    <a:pt x="261493" y="71132"/>
                  </a:lnTo>
                  <a:close/>
                </a:path>
                <a:path w="265429" h="227965">
                  <a:moveTo>
                    <a:pt x="261493" y="62865"/>
                  </a:moveTo>
                  <a:lnTo>
                    <a:pt x="261112" y="60972"/>
                  </a:lnTo>
                  <a:lnTo>
                    <a:pt x="261366" y="62661"/>
                  </a:lnTo>
                  <a:lnTo>
                    <a:pt x="261493" y="62865"/>
                  </a:lnTo>
                  <a:close/>
                </a:path>
                <a:path w="265429" h="227965">
                  <a:moveTo>
                    <a:pt x="261874" y="73672"/>
                  </a:moveTo>
                  <a:lnTo>
                    <a:pt x="261493" y="72390"/>
                  </a:lnTo>
                  <a:lnTo>
                    <a:pt x="260731" y="72390"/>
                  </a:lnTo>
                  <a:lnTo>
                    <a:pt x="261112" y="73672"/>
                  </a:lnTo>
                  <a:lnTo>
                    <a:pt x="261874" y="73672"/>
                  </a:lnTo>
                  <a:close/>
                </a:path>
                <a:path w="265429" h="227965">
                  <a:moveTo>
                    <a:pt x="261874" y="68580"/>
                  </a:moveTo>
                  <a:lnTo>
                    <a:pt x="261493" y="67322"/>
                  </a:lnTo>
                  <a:lnTo>
                    <a:pt x="261670" y="68580"/>
                  </a:lnTo>
                  <a:lnTo>
                    <a:pt x="261874" y="68580"/>
                  </a:lnTo>
                  <a:close/>
                </a:path>
                <a:path w="265429" h="227965">
                  <a:moveTo>
                    <a:pt x="261874" y="63500"/>
                  </a:moveTo>
                  <a:lnTo>
                    <a:pt x="261683" y="63830"/>
                  </a:lnTo>
                  <a:lnTo>
                    <a:pt x="261874" y="64782"/>
                  </a:lnTo>
                  <a:lnTo>
                    <a:pt x="261874" y="63500"/>
                  </a:lnTo>
                  <a:close/>
                </a:path>
                <a:path w="265429" h="227965">
                  <a:moveTo>
                    <a:pt x="261874" y="62230"/>
                  </a:moveTo>
                  <a:lnTo>
                    <a:pt x="261302" y="61277"/>
                  </a:lnTo>
                  <a:lnTo>
                    <a:pt x="261493" y="62230"/>
                  </a:lnTo>
                  <a:lnTo>
                    <a:pt x="261620" y="63080"/>
                  </a:lnTo>
                  <a:lnTo>
                    <a:pt x="261874" y="63500"/>
                  </a:lnTo>
                  <a:lnTo>
                    <a:pt x="261874" y="62230"/>
                  </a:lnTo>
                  <a:close/>
                </a:path>
                <a:path w="265429" h="227965">
                  <a:moveTo>
                    <a:pt x="262178" y="62496"/>
                  </a:moveTo>
                  <a:lnTo>
                    <a:pt x="262064" y="60972"/>
                  </a:lnTo>
                  <a:lnTo>
                    <a:pt x="261874" y="60972"/>
                  </a:lnTo>
                  <a:lnTo>
                    <a:pt x="262178" y="62496"/>
                  </a:lnTo>
                  <a:close/>
                </a:path>
                <a:path w="265429" h="227965">
                  <a:moveTo>
                    <a:pt x="262255" y="74942"/>
                  </a:moveTo>
                  <a:lnTo>
                    <a:pt x="261874" y="73672"/>
                  </a:lnTo>
                  <a:lnTo>
                    <a:pt x="261899" y="76377"/>
                  </a:lnTo>
                  <a:lnTo>
                    <a:pt x="262255" y="78740"/>
                  </a:lnTo>
                  <a:lnTo>
                    <a:pt x="262255" y="74942"/>
                  </a:lnTo>
                  <a:close/>
                </a:path>
                <a:path w="265429" h="227965">
                  <a:moveTo>
                    <a:pt x="262255" y="72390"/>
                  </a:moveTo>
                  <a:lnTo>
                    <a:pt x="261670" y="68580"/>
                  </a:lnTo>
                  <a:lnTo>
                    <a:pt x="261493" y="68580"/>
                  </a:lnTo>
                  <a:lnTo>
                    <a:pt x="261493" y="69862"/>
                  </a:lnTo>
                  <a:lnTo>
                    <a:pt x="261874" y="71132"/>
                  </a:lnTo>
                  <a:lnTo>
                    <a:pt x="261874" y="73672"/>
                  </a:lnTo>
                  <a:lnTo>
                    <a:pt x="262255" y="72390"/>
                  </a:lnTo>
                  <a:close/>
                </a:path>
                <a:path w="265429" h="227965">
                  <a:moveTo>
                    <a:pt x="262255" y="67322"/>
                  </a:moveTo>
                  <a:lnTo>
                    <a:pt x="261493" y="66040"/>
                  </a:lnTo>
                  <a:lnTo>
                    <a:pt x="261493" y="67322"/>
                  </a:lnTo>
                  <a:lnTo>
                    <a:pt x="262255" y="67322"/>
                  </a:lnTo>
                  <a:close/>
                </a:path>
                <a:path w="265429" h="227965">
                  <a:moveTo>
                    <a:pt x="262623" y="64782"/>
                  </a:moveTo>
                  <a:lnTo>
                    <a:pt x="262178" y="62496"/>
                  </a:lnTo>
                  <a:lnTo>
                    <a:pt x="262216" y="63080"/>
                  </a:lnTo>
                  <a:lnTo>
                    <a:pt x="262343" y="63830"/>
                  </a:lnTo>
                  <a:lnTo>
                    <a:pt x="262623" y="64782"/>
                  </a:lnTo>
                  <a:close/>
                </a:path>
                <a:path w="265429" h="227965">
                  <a:moveTo>
                    <a:pt x="262826" y="91440"/>
                  </a:moveTo>
                  <a:lnTo>
                    <a:pt x="262623" y="91440"/>
                  </a:lnTo>
                  <a:lnTo>
                    <a:pt x="262623" y="92722"/>
                  </a:lnTo>
                  <a:lnTo>
                    <a:pt x="262826" y="91440"/>
                  </a:lnTo>
                  <a:close/>
                </a:path>
                <a:path w="265429" h="227965">
                  <a:moveTo>
                    <a:pt x="263385" y="95262"/>
                  </a:moveTo>
                  <a:lnTo>
                    <a:pt x="263144" y="96532"/>
                  </a:lnTo>
                  <a:lnTo>
                    <a:pt x="263385" y="96532"/>
                  </a:lnTo>
                  <a:lnTo>
                    <a:pt x="263385" y="95262"/>
                  </a:lnTo>
                  <a:close/>
                </a:path>
                <a:path w="265429" h="227965">
                  <a:moveTo>
                    <a:pt x="263385" y="59690"/>
                  </a:moveTo>
                  <a:lnTo>
                    <a:pt x="263017" y="58432"/>
                  </a:lnTo>
                  <a:lnTo>
                    <a:pt x="263220" y="59690"/>
                  </a:lnTo>
                  <a:lnTo>
                    <a:pt x="263385" y="59690"/>
                  </a:lnTo>
                  <a:close/>
                </a:path>
                <a:path w="265429" h="227965">
                  <a:moveTo>
                    <a:pt x="265176" y="76200"/>
                  </a:moveTo>
                  <a:lnTo>
                    <a:pt x="264414" y="73672"/>
                  </a:lnTo>
                  <a:lnTo>
                    <a:pt x="264795" y="68580"/>
                  </a:lnTo>
                  <a:lnTo>
                    <a:pt x="264414" y="67322"/>
                  </a:lnTo>
                  <a:lnTo>
                    <a:pt x="264414" y="66040"/>
                  </a:lnTo>
                  <a:lnTo>
                    <a:pt x="263740" y="63830"/>
                  </a:lnTo>
                  <a:lnTo>
                    <a:pt x="263652" y="62230"/>
                  </a:lnTo>
                  <a:lnTo>
                    <a:pt x="263220" y="59690"/>
                  </a:lnTo>
                  <a:lnTo>
                    <a:pt x="263017" y="59690"/>
                  </a:lnTo>
                  <a:lnTo>
                    <a:pt x="262255" y="55880"/>
                  </a:lnTo>
                  <a:lnTo>
                    <a:pt x="260731" y="50800"/>
                  </a:lnTo>
                  <a:lnTo>
                    <a:pt x="258953" y="46990"/>
                  </a:lnTo>
                  <a:lnTo>
                    <a:pt x="258191" y="44450"/>
                  </a:lnTo>
                  <a:lnTo>
                    <a:pt x="257175" y="41922"/>
                  </a:lnTo>
                  <a:lnTo>
                    <a:pt x="256032" y="40652"/>
                  </a:lnTo>
                  <a:lnTo>
                    <a:pt x="255016" y="38100"/>
                  </a:lnTo>
                  <a:lnTo>
                    <a:pt x="254254" y="36830"/>
                  </a:lnTo>
                  <a:lnTo>
                    <a:pt x="253098" y="34290"/>
                  </a:lnTo>
                  <a:lnTo>
                    <a:pt x="252349" y="33032"/>
                  </a:lnTo>
                  <a:lnTo>
                    <a:pt x="251968" y="33032"/>
                  </a:lnTo>
                  <a:lnTo>
                    <a:pt x="251333" y="31750"/>
                  </a:lnTo>
                  <a:lnTo>
                    <a:pt x="250952" y="31750"/>
                  </a:lnTo>
                  <a:lnTo>
                    <a:pt x="250558" y="30480"/>
                  </a:lnTo>
                  <a:lnTo>
                    <a:pt x="249428" y="29222"/>
                  </a:lnTo>
                  <a:lnTo>
                    <a:pt x="250190" y="30480"/>
                  </a:lnTo>
                  <a:lnTo>
                    <a:pt x="249796" y="30480"/>
                  </a:lnTo>
                  <a:lnTo>
                    <a:pt x="249174" y="29222"/>
                  </a:lnTo>
                  <a:lnTo>
                    <a:pt x="249428" y="29222"/>
                  </a:lnTo>
                  <a:lnTo>
                    <a:pt x="249174" y="27940"/>
                  </a:lnTo>
                  <a:lnTo>
                    <a:pt x="248793" y="27940"/>
                  </a:lnTo>
                  <a:lnTo>
                    <a:pt x="245859" y="24130"/>
                  </a:lnTo>
                  <a:lnTo>
                    <a:pt x="244259" y="22872"/>
                  </a:lnTo>
                  <a:lnTo>
                    <a:pt x="241033" y="20332"/>
                  </a:lnTo>
                  <a:lnTo>
                    <a:pt x="238417" y="17780"/>
                  </a:lnTo>
                  <a:lnTo>
                    <a:pt x="237096" y="16522"/>
                  </a:lnTo>
                  <a:lnTo>
                    <a:pt x="235572" y="16522"/>
                  </a:lnTo>
                  <a:lnTo>
                    <a:pt x="233807" y="13982"/>
                  </a:lnTo>
                  <a:lnTo>
                    <a:pt x="230124" y="12700"/>
                  </a:lnTo>
                  <a:lnTo>
                    <a:pt x="229489" y="12700"/>
                  </a:lnTo>
                  <a:lnTo>
                    <a:pt x="229108" y="11430"/>
                  </a:lnTo>
                  <a:lnTo>
                    <a:pt x="227203" y="11430"/>
                  </a:lnTo>
                  <a:lnTo>
                    <a:pt x="226187" y="10718"/>
                  </a:lnTo>
                  <a:lnTo>
                    <a:pt x="226187" y="13982"/>
                  </a:lnTo>
                  <a:lnTo>
                    <a:pt x="225425" y="13982"/>
                  </a:lnTo>
                  <a:lnTo>
                    <a:pt x="223901" y="12700"/>
                  </a:lnTo>
                  <a:lnTo>
                    <a:pt x="225044" y="13982"/>
                  </a:lnTo>
                  <a:lnTo>
                    <a:pt x="223901" y="13982"/>
                  </a:lnTo>
                  <a:lnTo>
                    <a:pt x="222885" y="12700"/>
                  </a:lnTo>
                  <a:lnTo>
                    <a:pt x="223647" y="12700"/>
                  </a:lnTo>
                  <a:lnTo>
                    <a:pt x="222123" y="11684"/>
                  </a:lnTo>
                  <a:lnTo>
                    <a:pt x="222123" y="12700"/>
                  </a:lnTo>
                  <a:lnTo>
                    <a:pt x="221742" y="12700"/>
                  </a:lnTo>
                  <a:lnTo>
                    <a:pt x="221361" y="12065"/>
                  </a:lnTo>
                  <a:lnTo>
                    <a:pt x="220599" y="11430"/>
                  </a:lnTo>
                  <a:lnTo>
                    <a:pt x="220980" y="11430"/>
                  </a:lnTo>
                  <a:lnTo>
                    <a:pt x="221361" y="12065"/>
                  </a:lnTo>
                  <a:lnTo>
                    <a:pt x="222123" y="12700"/>
                  </a:lnTo>
                  <a:lnTo>
                    <a:pt x="222123" y="11684"/>
                  </a:lnTo>
                  <a:lnTo>
                    <a:pt x="221742" y="11430"/>
                  </a:lnTo>
                  <a:lnTo>
                    <a:pt x="221983" y="11430"/>
                  </a:lnTo>
                  <a:lnTo>
                    <a:pt x="221856" y="11341"/>
                  </a:lnTo>
                  <a:lnTo>
                    <a:pt x="218821" y="10172"/>
                  </a:lnTo>
                  <a:lnTo>
                    <a:pt x="216281" y="10172"/>
                  </a:lnTo>
                  <a:lnTo>
                    <a:pt x="216281" y="8890"/>
                  </a:lnTo>
                  <a:lnTo>
                    <a:pt x="215265" y="8890"/>
                  </a:lnTo>
                  <a:lnTo>
                    <a:pt x="214249" y="8051"/>
                  </a:lnTo>
                  <a:lnTo>
                    <a:pt x="214503" y="8890"/>
                  </a:lnTo>
                  <a:lnTo>
                    <a:pt x="213741" y="7632"/>
                  </a:lnTo>
                  <a:lnTo>
                    <a:pt x="214249" y="8051"/>
                  </a:lnTo>
                  <a:lnTo>
                    <a:pt x="214122" y="7632"/>
                  </a:lnTo>
                  <a:lnTo>
                    <a:pt x="215265" y="7632"/>
                  </a:lnTo>
                  <a:lnTo>
                    <a:pt x="217424" y="8890"/>
                  </a:lnTo>
                  <a:lnTo>
                    <a:pt x="217805" y="8890"/>
                  </a:lnTo>
                  <a:lnTo>
                    <a:pt x="219202" y="10172"/>
                  </a:lnTo>
                  <a:lnTo>
                    <a:pt x="220345" y="10172"/>
                  </a:lnTo>
                  <a:lnTo>
                    <a:pt x="221856" y="11341"/>
                  </a:lnTo>
                  <a:lnTo>
                    <a:pt x="222123" y="11430"/>
                  </a:lnTo>
                  <a:lnTo>
                    <a:pt x="222885" y="11430"/>
                  </a:lnTo>
                  <a:lnTo>
                    <a:pt x="226187" y="13982"/>
                  </a:lnTo>
                  <a:lnTo>
                    <a:pt x="226187" y="10718"/>
                  </a:lnTo>
                  <a:lnTo>
                    <a:pt x="225425" y="10172"/>
                  </a:lnTo>
                  <a:lnTo>
                    <a:pt x="225806" y="11430"/>
                  </a:lnTo>
                  <a:lnTo>
                    <a:pt x="221742" y="8890"/>
                  </a:lnTo>
                  <a:lnTo>
                    <a:pt x="223266" y="8890"/>
                  </a:lnTo>
                  <a:lnTo>
                    <a:pt x="218440" y="7632"/>
                  </a:lnTo>
                  <a:lnTo>
                    <a:pt x="217424" y="6350"/>
                  </a:lnTo>
                  <a:lnTo>
                    <a:pt x="214452" y="5219"/>
                  </a:lnTo>
                  <a:lnTo>
                    <a:pt x="214122" y="6350"/>
                  </a:lnTo>
                  <a:lnTo>
                    <a:pt x="212979" y="5397"/>
                  </a:lnTo>
                  <a:lnTo>
                    <a:pt x="212979" y="7632"/>
                  </a:lnTo>
                  <a:lnTo>
                    <a:pt x="212598" y="7632"/>
                  </a:lnTo>
                  <a:lnTo>
                    <a:pt x="212534" y="7315"/>
                  </a:lnTo>
                  <a:lnTo>
                    <a:pt x="211201" y="6350"/>
                  </a:lnTo>
                  <a:lnTo>
                    <a:pt x="212344" y="6350"/>
                  </a:lnTo>
                  <a:lnTo>
                    <a:pt x="212534" y="7315"/>
                  </a:lnTo>
                  <a:lnTo>
                    <a:pt x="212979" y="7632"/>
                  </a:lnTo>
                  <a:lnTo>
                    <a:pt x="212979" y="5397"/>
                  </a:lnTo>
                  <a:lnTo>
                    <a:pt x="212598" y="5080"/>
                  </a:lnTo>
                  <a:lnTo>
                    <a:pt x="210058" y="5080"/>
                  </a:lnTo>
                  <a:lnTo>
                    <a:pt x="210058" y="6350"/>
                  </a:lnTo>
                  <a:lnTo>
                    <a:pt x="209677" y="7632"/>
                  </a:lnTo>
                  <a:lnTo>
                    <a:pt x="208661" y="6350"/>
                  </a:lnTo>
                  <a:lnTo>
                    <a:pt x="210058" y="6350"/>
                  </a:lnTo>
                  <a:lnTo>
                    <a:pt x="210058" y="5080"/>
                  </a:lnTo>
                  <a:lnTo>
                    <a:pt x="209042" y="5080"/>
                  </a:lnTo>
                  <a:lnTo>
                    <a:pt x="208661" y="3822"/>
                  </a:lnTo>
                  <a:lnTo>
                    <a:pt x="207518" y="3822"/>
                  </a:lnTo>
                  <a:lnTo>
                    <a:pt x="204978" y="2946"/>
                  </a:lnTo>
                  <a:lnTo>
                    <a:pt x="204978" y="5080"/>
                  </a:lnTo>
                  <a:lnTo>
                    <a:pt x="203581" y="5080"/>
                  </a:lnTo>
                  <a:lnTo>
                    <a:pt x="203200" y="3822"/>
                  </a:lnTo>
                  <a:lnTo>
                    <a:pt x="203835" y="3822"/>
                  </a:lnTo>
                  <a:lnTo>
                    <a:pt x="204978" y="5080"/>
                  </a:lnTo>
                  <a:lnTo>
                    <a:pt x="204978" y="2946"/>
                  </a:lnTo>
                  <a:lnTo>
                    <a:pt x="203835" y="2540"/>
                  </a:lnTo>
                  <a:lnTo>
                    <a:pt x="200279" y="1282"/>
                  </a:lnTo>
                  <a:lnTo>
                    <a:pt x="200279" y="2540"/>
                  </a:lnTo>
                  <a:lnTo>
                    <a:pt x="199898" y="3822"/>
                  </a:lnTo>
                  <a:lnTo>
                    <a:pt x="197739" y="2540"/>
                  </a:lnTo>
                  <a:lnTo>
                    <a:pt x="198374" y="3822"/>
                  </a:lnTo>
                  <a:lnTo>
                    <a:pt x="197358" y="3822"/>
                  </a:lnTo>
                  <a:lnTo>
                    <a:pt x="196977" y="2540"/>
                  </a:lnTo>
                  <a:lnTo>
                    <a:pt x="197739" y="2540"/>
                  </a:lnTo>
                  <a:lnTo>
                    <a:pt x="200279" y="2540"/>
                  </a:lnTo>
                  <a:lnTo>
                    <a:pt x="200279" y="1282"/>
                  </a:lnTo>
                  <a:lnTo>
                    <a:pt x="195453" y="1282"/>
                  </a:lnTo>
                  <a:lnTo>
                    <a:pt x="195199" y="0"/>
                  </a:lnTo>
                  <a:lnTo>
                    <a:pt x="193294" y="0"/>
                  </a:lnTo>
                  <a:lnTo>
                    <a:pt x="192913" y="1282"/>
                  </a:lnTo>
                  <a:lnTo>
                    <a:pt x="193675" y="1282"/>
                  </a:lnTo>
                  <a:lnTo>
                    <a:pt x="193294" y="2540"/>
                  </a:lnTo>
                  <a:lnTo>
                    <a:pt x="190754" y="1282"/>
                  </a:lnTo>
                  <a:lnTo>
                    <a:pt x="187833" y="1282"/>
                  </a:lnTo>
                  <a:lnTo>
                    <a:pt x="182753" y="1282"/>
                  </a:lnTo>
                  <a:lnTo>
                    <a:pt x="181991" y="0"/>
                  </a:lnTo>
                  <a:lnTo>
                    <a:pt x="181800" y="647"/>
                  </a:lnTo>
                  <a:lnTo>
                    <a:pt x="182372" y="1282"/>
                  </a:lnTo>
                  <a:lnTo>
                    <a:pt x="181610" y="1282"/>
                  </a:lnTo>
                  <a:lnTo>
                    <a:pt x="181800" y="647"/>
                  </a:lnTo>
                  <a:lnTo>
                    <a:pt x="181229" y="0"/>
                  </a:lnTo>
                  <a:lnTo>
                    <a:pt x="180975" y="1282"/>
                  </a:lnTo>
                  <a:lnTo>
                    <a:pt x="179451" y="1282"/>
                  </a:lnTo>
                  <a:lnTo>
                    <a:pt x="181229" y="0"/>
                  </a:lnTo>
                  <a:lnTo>
                    <a:pt x="177673" y="1282"/>
                  </a:lnTo>
                  <a:lnTo>
                    <a:pt x="176911" y="1282"/>
                  </a:lnTo>
                  <a:lnTo>
                    <a:pt x="175768" y="1282"/>
                  </a:lnTo>
                  <a:lnTo>
                    <a:pt x="174752" y="0"/>
                  </a:lnTo>
                  <a:lnTo>
                    <a:pt x="170688" y="1282"/>
                  </a:lnTo>
                  <a:lnTo>
                    <a:pt x="168529" y="2540"/>
                  </a:lnTo>
                  <a:lnTo>
                    <a:pt x="166370" y="2540"/>
                  </a:lnTo>
                  <a:lnTo>
                    <a:pt x="168148" y="1282"/>
                  </a:lnTo>
                  <a:lnTo>
                    <a:pt x="163068" y="1282"/>
                  </a:lnTo>
                  <a:lnTo>
                    <a:pt x="164084" y="2540"/>
                  </a:lnTo>
                  <a:lnTo>
                    <a:pt x="163830" y="2540"/>
                  </a:lnTo>
                  <a:lnTo>
                    <a:pt x="163830" y="3822"/>
                  </a:lnTo>
                  <a:lnTo>
                    <a:pt x="161925" y="3822"/>
                  </a:lnTo>
                  <a:lnTo>
                    <a:pt x="163830" y="2540"/>
                  </a:lnTo>
                  <a:lnTo>
                    <a:pt x="160782" y="2540"/>
                  </a:lnTo>
                  <a:lnTo>
                    <a:pt x="163068" y="1282"/>
                  </a:lnTo>
                  <a:lnTo>
                    <a:pt x="161925" y="1282"/>
                  </a:lnTo>
                  <a:lnTo>
                    <a:pt x="160528" y="2540"/>
                  </a:lnTo>
                  <a:lnTo>
                    <a:pt x="160147" y="1282"/>
                  </a:lnTo>
                  <a:lnTo>
                    <a:pt x="159004" y="2235"/>
                  </a:lnTo>
                  <a:lnTo>
                    <a:pt x="159004" y="3822"/>
                  </a:lnTo>
                  <a:lnTo>
                    <a:pt x="158242" y="5080"/>
                  </a:lnTo>
                  <a:lnTo>
                    <a:pt x="157988" y="3822"/>
                  </a:lnTo>
                  <a:lnTo>
                    <a:pt x="159004" y="3822"/>
                  </a:lnTo>
                  <a:lnTo>
                    <a:pt x="159004" y="2235"/>
                  </a:lnTo>
                  <a:lnTo>
                    <a:pt x="158623" y="2540"/>
                  </a:lnTo>
                  <a:lnTo>
                    <a:pt x="157467" y="1498"/>
                  </a:lnTo>
                  <a:lnTo>
                    <a:pt x="156845" y="2540"/>
                  </a:lnTo>
                  <a:lnTo>
                    <a:pt x="156083" y="2540"/>
                  </a:lnTo>
                  <a:lnTo>
                    <a:pt x="156083" y="3822"/>
                  </a:lnTo>
                  <a:lnTo>
                    <a:pt x="154686" y="3822"/>
                  </a:lnTo>
                  <a:lnTo>
                    <a:pt x="156083" y="2540"/>
                  </a:lnTo>
                  <a:lnTo>
                    <a:pt x="157403" y="1447"/>
                  </a:lnTo>
                  <a:lnTo>
                    <a:pt x="157226" y="1282"/>
                  </a:lnTo>
                  <a:lnTo>
                    <a:pt x="153924" y="1282"/>
                  </a:lnTo>
                  <a:lnTo>
                    <a:pt x="154686" y="2540"/>
                  </a:lnTo>
                  <a:lnTo>
                    <a:pt x="147701" y="2540"/>
                  </a:lnTo>
                  <a:lnTo>
                    <a:pt x="147320" y="3822"/>
                  </a:lnTo>
                  <a:lnTo>
                    <a:pt x="143002" y="3822"/>
                  </a:lnTo>
                  <a:lnTo>
                    <a:pt x="143002" y="5080"/>
                  </a:lnTo>
                  <a:lnTo>
                    <a:pt x="140843" y="5080"/>
                  </a:lnTo>
                  <a:lnTo>
                    <a:pt x="140081" y="6350"/>
                  </a:lnTo>
                  <a:lnTo>
                    <a:pt x="139319" y="6350"/>
                  </a:lnTo>
                  <a:lnTo>
                    <a:pt x="139611" y="5384"/>
                  </a:lnTo>
                  <a:lnTo>
                    <a:pt x="136779" y="6350"/>
                  </a:lnTo>
                  <a:lnTo>
                    <a:pt x="137541" y="6350"/>
                  </a:lnTo>
                  <a:lnTo>
                    <a:pt x="135763" y="7632"/>
                  </a:lnTo>
                  <a:lnTo>
                    <a:pt x="133477" y="7632"/>
                  </a:lnTo>
                  <a:lnTo>
                    <a:pt x="132715" y="7632"/>
                  </a:lnTo>
                  <a:lnTo>
                    <a:pt x="132715" y="10172"/>
                  </a:lnTo>
                  <a:lnTo>
                    <a:pt x="130124" y="11074"/>
                  </a:lnTo>
                  <a:lnTo>
                    <a:pt x="126619" y="12700"/>
                  </a:lnTo>
                  <a:lnTo>
                    <a:pt x="125476" y="12700"/>
                  </a:lnTo>
                  <a:lnTo>
                    <a:pt x="130124" y="11074"/>
                  </a:lnTo>
                  <a:lnTo>
                    <a:pt x="132080" y="10172"/>
                  </a:lnTo>
                  <a:lnTo>
                    <a:pt x="132715" y="10172"/>
                  </a:lnTo>
                  <a:lnTo>
                    <a:pt x="132715" y="7632"/>
                  </a:lnTo>
                  <a:lnTo>
                    <a:pt x="128016" y="7632"/>
                  </a:lnTo>
                  <a:lnTo>
                    <a:pt x="128016" y="8890"/>
                  </a:lnTo>
                  <a:lnTo>
                    <a:pt x="127635" y="10172"/>
                  </a:lnTo>
                  <a:lnTo>
                    <a:pt x="127254" y="10172"/>
                  </a:lnTo>
                  <a:lnTo>
                    <a:pt x="126619" y="8890"/>
                  </a:lnTo>
                  <a:lnTo>
                    <a:pt x="127635" y="10172"/>
                  </a:lnTo>
                  <a:lnTo>
                    <a:pt x="127635" y="8890"/>
                  </a:lnTo>
                  <a:lnTo>
                    <a:pt x="128016" y="8890"/>
                  </a:lnTo>
                  <a:lnTo>
                    <a:pt x="128016" y="7632"/>
                  </a:lnTo>
                  <a:lnTo>
                    <a:pt x="126873" y="7632"/>
                  </a:lnTo>
                  <a:lnTo>
                    <a:pt x="124333" y="10172"/>
                  </a:lnTo>
                  <a:lnTo>
                    <a:pt x="122555" y="10744"/>
                  </a:lnTo>
                  <a:lnTo>
                    <a:pt x="122555" y="12700"/>
                  </a:lnTo>
                  <a:lnTo>
                    <a:pt x="121158" y="13982"/>
                  </a:lnTo>
                  <a:lnTo>
                    <a:pt x="121793" y="12700"/>
                  </a:lnTo>
                  <a:lnTo>
                    <a:pt x="122555" y="12700"/>
                  </a:lnTo>
                  <a:lnTo>
                    <a:pt x="122555" y="10744"/>
                  </a:lnTo>
                  <a:lnTo>
                    <a:pt x="121234" y="11163"/>
                  </a:lnTo>
                  <a:lnTo>
                    <a:pt x="121158" y="11430"/>
                  </a:lnTo>
                  <a:lnTo>
                    <a:pt x="122174" y="11430"/>
                  </a:lnTo>
                  <a:lnTo>
                    <a:pt x="118872" y="12700"/>
                  </a:lnTo>
                  <a:lnTo>
                    <a:pt x="119253" y="12700"/>
                  </a:lnTo>
                  <a:lnTo>
                    <a:pt x="117475" y="13982"/>
                  </a:lnTo>
                  <a:lnTo>
                    <a:pt x="117983" y="13347"/>
                  </a:lnTo>
                  <a:lnTo>
                    <a:pt x="117094" y="13982"/>
                  </a:lnTo>
                  <a:lnTo>
                    <a:pt x="116332" y="13982"/>
                  </a:lnTo>
                  <a:lnTo>
                    <a:pt x="113030" y="15240"/>
                  </a:lnTo>
                  <a:lnTo>
                    <a:pt x="112395" y="16522"/>
                  </a:lnTo>
                  <a:lnTo>
                    <a:pt x="109855" y="16522"/>
                  </a:lnTo>
                  <a:lnTo>
                    <a:pt x="108712" y="17780"/>
                  </a:lnTo>
                  <a:lnTo>
                    <a:pt x="107188" y="17780"/>
                  </a:lnTo>
                  <a:lnTo>
                    <a:pt x="105410" y="19050"/>
                  </a:lnTo>
                  <a:lnTo>
                    <a:pt x="104013" y="19494"/>
                  </a:lnTo>
                  <a:lnTo>
                    <a:pt x="104013" y="22872"/>
                  </a:lnTo>
                  <a:lnTo>
                    <a:pt x="102489" y="24130"/>
                  </a:lnTo>
                  <a:lnTo>
                    <a:pt x="102108" y="24130"/>
                  </a:lnTo>
                  <a:lnTo>
                    <a:pt x="101092" y="25400"/>
                  </a:lnTo>
                  <a:lnTo>
                    <a:pt x="99568" y="25400"/>
                  </a:lnTo>
                  <a:lnTo>
                    <a:pt x="99949" y="26682"/>
                  </a:lnTo>
                  <a:lnTo>
                    <a:pt x="98806" y="26682"/>
                  </a:lnTo>
                  <a:lnTo>
                    <a:pt x="98425" y="27940"/>
                  </a:lnTo>
                  <a:lnTo>
                    <a:pt x="97790" y="26682"/>
                  </a:lnTo>
                  <a:lnTo>
                    <a:pt x="98425" y="26682"/>
                  </a:lnTo>
                  <a:lnTo>
                    <a:pt x="99568" y="25400"/>
                  </a:lnTo>
                  <a:lnTo>
                    <a:pt x="98425" y="25400"/>
                  </a:lnTo>
                  <a:lnTo>
                    <a:pt x="102870" y="22872"/>
                  </a:lnTo>
                  <a:lnTo>
                    <a:pt x="104013" y="22872"/>
                  </a:lnTo>
                  <a:lnTo>
                    <a:pt x="104013" y="19494"/>
                  </a:lnTo>
                  <a:lnTo>
                    <a:pt x="101346" y="20332"/>
                  </a:lnTo>
                  <a:lnTo>
                    <a:pt x="98171" y="21590"/>
                  </a:lnTo>
                  <a:lnTo>
                    <a:pt x="98806" y="21590"/>
                  </a:lnTo>
                  <a:lnTo>
                    <a:pt x="97028" y="22872"/>
                  </a:lnTo>
                  <a:lnTo>
                    <a:pt x="96266" y="22872"/>
                  </a:lnTo>
                  <a:lnTo>
                    <a:pt x="93345" y="25400"/>
                  </a:lnTo>
                  <a:lnTo>
                    <a:pt x="91567" y="25400"/>
                  </a:lnTo>
                  <a:lnTo>
                    <a:pt x="90424" y="26682"/>
                  </a:lnTo>
                  <a:lnTo>
                    <a:pt x="90170" y="26682"/>
                  </a:lnTo>
                  <a:lnTo>
                    <a:pt x="90170" y="25400"/>
                  </a:lnTo>
                  <a:lnTo>
                    <a:pt x="89027" y="26682"/>
                  </a:lnTo>
                  <a:lnTo>
                    <a:pt x="88265" y="27940"/>
                  </a:lnTo>
                  <a:lnTo>
                    <a:pt x="85725" y="27940"/>
                  </a:lnTo>
                  <a:lnTo>
                    <a:pt x="85725" y="29222"/>
                  </a:lnTo>
                  <a:lnTo>
                    <a:pt x="82042" y="30480"/>
                  </a:lnTo>
                  <a:lnTo>
                    <a:pt x="75946" y="34290"/>
                  </a:lnTo>
                  <a:lnTo>
                    <a:pt x="72263" y="36830"/>
                  </a:lnTo>
                  <a:lnTo>
                    <a:pt x="69977" y="36830"/>
                  </a:lnTo>
                  <a:lnTo>
                    <a:pt x="68580" y="39382"/>
                  </a:lnTo>
                  <a:lnTo>
                    <a:pt x="66408" y="40652"/>
                  </a:lnTo>
                  <a:lnTo>
                    <a:pt x="64897" y="40652"/>
                  </a:lnTo>
                  <a:lnTo>
                    <a:pt x="65278" y="41922"/>
                  </a:lnTo>
                  <a:lnTo>
                    <a:pt x="63881" y="41922"/>
                  </a:lnTo>
                  <a:lnTo>
                    <a:pt x="63500" y="41922"/>
                  </a:lnTo>
                  <a:lnTo>
                    <a:pt x="61722" y="43180"/>
                  </a:lnTo>
                  <a:lnTo>
                    <a:pt x="61341" y="43180"/>
                  </a:lnTo>
                  <a:lnTo>
                    <a:pt x="60579" y="44450"/>
                  </a:lnTo>
                  <a:lnTo>
                    <a:pt x="60388" y="44450"/>
                  </a:lnTo>
                  <a:lnTo>
                    <a:pt x="59436" y="45732"/>
                  </a:lnTo>
                  <a:lnTo>
                    <a:pt x="58801" y="45732"/>
                  </a:lnTo>
                  <a:lnTo>
                    <a:pt x="57658" y="46990"/>
                  </a:lnTo>
                  <a:lnTo>
                    <a:pt x="56515" y="46990"/>
                  </a:lnTo>
                  <a:lnTo>
                    <a:pt x="55118" y="48272"/>
                  </a:lnTo>
                  <a:lnTo>
                    <a:pt x="51816" y="50800"/>
                  </a:lnTo>
                  <a:lnTo>
                    <a:pt x="48133" y="53340"/>
                  </a:lnTo>
                  <a:lnTo>
                    <a:pt x="44577" y="57150"/>
                  </a:lnTo>
                  <a:lnTo>
                    <a:pt x="43815" y="57150"/>
                  </a:lnTo>
                  <a:lnTo>
                    <a:pt x="42278" y="58432"/>
                  </a:lnTo>
                  <a:lnTo>
                    <a:pt x="40132" y="59690"/>
                  </a:lnTo>
                  <a:lnTo>
                    <a:pt x="40132" y="60972"/>
                  </a:lnTo>
                  <a:lnTo>
                    <a:pt x="39751" y="60972"/>
                  </a:lnTo>
                  <a:lnTo>
                    <a:pt x="38989" y="62230"/>
                  </a:lnTo>
                  <a:lnTo>
                    <a:pt x="37592" y="62230"/>
                  </a:lnTo>
                  <a:lnTo>
                    <a:pt x="36068" y="63500"/>
                  </a:lnTo>
                  <a:lnTo>
                    <a:pt x="35433" y="64782"/>
                  </a:lnTo>
                  <a:lnTo>
                    <a:pt x="37211" y="63500"/>
                  </a:lnTo>
                  <a:lnTo>
                    <a:pt x="37592" y="63500"/>
                  </a:lnTo>
                  <a:lnTo>
                    <a:pt x="36068" y="64782"/>
                  </a:lnTo>
                  <a:lnTo>
                    <a:pt x="35433" y="64782"/>
                  </a:lnTo>
                  <a:lnTo>
                    <a:pt x="35052" y="66040"/>
                  </a:lnTo>
                  <a:lnTo>
                    <a:pt x="35052" y="64782"/>
                  </a:lnTo>
                  <a:lnTo>
                    <a:pt x="34290" y="66040"/>
                  </a:lnTo>
                  <a:lnTo>
                    <a:pt x="34671" y="66040"/>
                  </a:lnTo>
                  <a:lnTo>
                    <a:pt x="33147" y="67322"/>
                  </a:lnTo>
                  <a:lnTo>
                    <a:pt x="32893" y="67322"/>
                  </a:lnTo>
                  <a:lnTo>
                    <a:pt x="33528" y="66040"/>
                  </a:lnTo>
                  <a:lnTo>
                    <a:pt x="32512" y="67322"/>
                  </a:lnTo>
                  <a:lnTo>
                    <a:pt x="30340" y="69862"/>
                  </a:lnTo>
                  <a:lnTo>
                    <a:pt x="29210" y="71132"/>
                  </a:lnTo>
                  <a:lnTo>
                    <a:pt x="28448" y="71132"/>
                  </a:lnTo>
                  <a:lnTo>
                    <a:pt x="27686" y="72390"/>
                  </a:lnTo>
                  <a:lnTo>
                    <a:pt x="27051" y="73672"/>
                  </a:lnTo>
                  <a:lnTo>
                    <a:pt x="27051" y="74942"/>
                  </a:lnTo>
                  <a:lnTo>
                    <a:pt x="26657" y="74942"/>
                  </a:lnTo>
                  <a:lnTo>
                    <a:pt x="25908" y="76200"/>
                  </a:lnTo>
                  <a:lnTo>
                    <a:pt x="26289" y="76200"/>
                  </a:lnTo>
                  <a:lnTo>
                    <a:pt x="26200" y="76377"/>
                  </a:lnTo>
                  <a:lnTo>
                    <a:pt x="30353" y="72390"/>
                  </a:lnTo>
                  <a:lnTo>
                    <a:pt x="30607" y="71132"/>
                  </a:lnTo>
                  <a:lnTo>
                    <a:pt x="33134" y="69862"/>
                  </a:lnTo>
                  <a:lnTo>
                    <a:pt x="32499" y="69862"/>
                  </a:lnTo>
                  <a:lnTo>
                    <a:pt x="34290" y="68580"/>
                  </a:lnTo>
                  <a:lnTo>
                    <a:pt x="33909" y="68580"/>
                  </a:lnTo>
                  <a:lnTo>
                    <a:pt x="35547" y="67322"/>
                  </a:lnTo>
                  <a:lnTo>
                    <a:pt x="36715" y="66421"/>
                  </a:lnTo>
                  <a:lnTo>
                    <a:pt x="36830" y="66040"/>
                  </a:lnTo>
                  <a:lnTo>
                    <a:pt x="37973" y="64782"/>
                  </a:lnTo>
                  <a:lnTo>
                    <a:pt x="37211" y="66040"/>
                  </a:lnTo>
                  <a:lnTo>
                    <a:pt x="36715" y="66421"/>
                  </a:lnTo>
                  <a:lnTo>
                    <a:pt x="36449" y="67322"/>
                  </a:lnTo>
                  <a:lnTo>
                    <a:pt x="40246" y="63500"/>
                  </a:lnTo>
                  <a:lnTo>
                    <a:pt x="41529" y="62230"/>
                  </a:lnTo>
                  <a:lnTo>
                    <a:pt x="44577" y="59690"/>
                  </a:lnTo>
                  <a:lnTo>
                    <a:pt x="44196" y="59690"/>
                  </a:lnTo>
                  <a:lnTo>
                    <a:pt x="44818" y="58432"/>
                  </a:lnTo>
                  <a:lnTo>
                    <a:pt x="47371" y="57150"/>
                  </a:lnTo>
                  <a:lnTo>
                    <a:pt x="49276" y="54622"/>
                  </a:lnTo>
                  <a:lnTo>
                    <a:pt x="51435" y="53340"/>
                  </a:lnTo>
                  <a:lnTo>
                    <a:pt x="54737" y="50800"/>
                  </a:lnTo>
                  <a:lnTo>
                    <a:pt x="56134" y="49530"/>
                  </a:lnTo>
                  <a:lnTo>
                    <a:pt x="60198" y="46990"/>
                  </a:lnTo>
                  <a:lnTo>
                    <a:pt x="59436" y="48272"/>
                  </a:lnTo>
                  <a:lnTo>
                    <a:pt x="59817" y="48272"/>
                  </a:lnTo>
                  <a:lnTo>
                    <a:pt x="60198" y="48272"/>
                  </a:lnTo>
                  <a:lnTo>
                    <a:pt x="61341" y="46990"/>
                  </a:lnTo>
                  <a:lnTo>
                    <a:pt x="61722" y="46990"/>
                  </a:lnTo>
                  <a:lnTo>
                    <a:pt x="60579" y="48272"/>
                  </a:lnTo>
                  <a:lnTo>
                    <a:pt x="62725" y="46990"/>
                  </a:lnTo>
                  <a:lnTo>
                    <a:pt x="62357" y="46990"/>
                  </a:lnTo>
                  <a:lnTo>
                    <a:pt x="63030" y="46697"/>
                  </a:lnTo>
                  <a:lnTo>
                    <a:pt x="65278" y="44450"/>
                  </a:lnTo>
                  <a:lnTo>
                    <a:pt x="67818" y="43180"/>
                  </a:lnTo>
                  <a:lnTo>
                    <a:pt x="64604" y="46012"/>
                  </a:lnTo>
                  <a:lnTo>
                    <a:pt x="65278" y="45732"/>
                  </a:lnTo>
                  <a:lnTo>
                    <a:pt x="66370" y="44881"/>
                  </a:lnTo>
                  <a:lnTo>
                    <a:pt x="66802" y="44450"/>
                  </a:lnTo>
                  <a:lnTo>
                    <a:pt x="67081" y="44335"/>
                  </a:lnTo>
                  <a:lnTo>
                    <a:pt x="68580" y="43180"/>
                  </a:lnTo>
                  <a:lnTo>
                    <a:pt x="69761" y="42341"/>
                  </a:lnTo>
                  <a:lnTo>
                    <a:pt x="69977" y="41922"/>
                  </a:lnTo>
                  <a:lnTo>
                    <a:pt x="74041" y="39382"/>
                  </a:lnTo>
                  <a:lnTo>
                    <a:pt x="69964" y="40652"/>
                  </a:lnTo>
                  <a:lnTo>
                    <a:pt x="63500" y="45732"/>
                  </a:lnTo>
                  <a:lnTo>
                    <a:pt x="63881" y="44450"/>
                  </a:lnTo>
                  <a:lnTo>
                    <a:pt x="63500" y="44450"/>
                  </a:lnTo>
                  <a:lnTo>
                    <a:pt x="62738" y="45732"/>
                  </a:lnTo>
                  <a:lnTo>
                    <a:pt x="61976" y="45732"/>
                  </a:lnTo>
                  <a:lnTo>
                    <a:pt x="63119" y="44450"/>
                  </a:lnTo>
                  <a:lnTo>
                    <a:pt x="63500" y="44450"/>
                  </a:lnTo>
                  <a:lnTo>
                    <a:pt x="67805" y="40652"/>
                  </a:lnTo>
                  <a:lnTo>
                    <a:pt x="73660" y="38100"/>
                  </a:lnTo>
                  <a:lnTo>
                    <a:pt x="77724" y="35572"/>
                  </a:lnTo>
                  <a:lnTo>
                    <a:pt x="76581" y="35572"/>
                  </a:lnTo>
                  <a:lnTo>
                    <a:pt x="79502" y="34290"/>
                  </a:lnTo>
                  <a:lnTo>
                    <a:pt x="81280" y="33032"/>
                  </a:lnTo>
                  <a:lnTo>
                    <a:pt x="84201" y="30480"/>
                  </a:lnTo>
                  <a:lnTo>
                    <a:pt x="83566" y="31750"/>
                  </a:lnTo>
                  <a:lnTo>
                    <a:pt x="83566" y="33032"/>
                  </a:lnTo>
                  <a:lnTo>
                    <a:pt x="83185" y="33464"/>
                  </a:lnTo>
                  <a:lnTo>
                    <a:pt x="83185" y="35572"/>
                  </a:lnTo>
                  <a:lnTo>
                    <a:pt x="81280" y="36830"/>
                  </a:lnTo>
                  <a:lnTo>
                    <a:pt x="79502" y="38100"/>
                  </a:lnTo>
                  <a:lnTo>
                    <a:pt x="75933" y="40652"/>
                  </a:lnTo>
                  <a:lnTo>
                    <a:pt x="76200" y="39382"/>
                  </a:lnTo>
                  <a:lnTo>
                    <a:pt x="79121" y="38100"/>
                  </a:lnTo>
                  <a:lnTo>
                    <a:pt x="79502" y="38100"/>
                  </a:lnTo>
                  <a:lnTo>
                    <a:pt x="82804" y="35572"/>
                  </a:lnTo>
                  <a:lnTo>
                    <a:pt x="83185" y="35572"/>
                  </a:lnTo>
                  <a:lnTo>
                    <a:pt x="83185" y="33464"/>
                  </a:lnTo>
                  <a:lnTo>
                    <a:pt x="82994" y="33667"/>
                  </a:lnTo>
                  <a:lnTo>
                    <a:pt x="82804" y="34290"/>
                  </a:lnTo>
                  <a:lnTo>
                    <a:pt x="82423" y="34290"/>
                  </a:lnTo>
                  <a:lnTo>
                    <a:pt x="82994" y="33667"/>
                  </a:lnTo>
                  <a:lnTo>
                    <a:pt x="83185" y="33032"/>
                  </a:lnTo>
                  <a:lnTo>
                    <a:pt x="83566" y="33032"/>
                  </a:lnTo>
                  <a:lnTo>
                    <a:pt x="83566" y="31750"/>
                  </a:lnTo>
                  <a:lnTo>
                    <a:pt x="81711" y="33032"/>
                  </a:lnTo>
                  <a:lnTo>
                    <a:pt x="82804" y="33032"/>
                  </a:lnTo>
                  <a:lnTo>
                    <a:pt x="82042" y="34290"/>
                  </a:lnTo>
                  <a:lnTo>
                    <a:pt x="80645" y="35572"/>
                  </a:lnTo>
                  <a:lnTo>
                    <a:pt x="80264" y="35572"/>
                  </a:lnTo>
                  <a:lnTo>
                    <a:pt x="79121" y="36830"/>
                  </a:lnTo>
                  <a:lnTo>
                    <a:pt x="78105" y="36830"/>
                  </a:lnTo>
                  <a:lnTo>
                    <a:pt x="77343" y="38100"/>
                  </a:lnTo>
                  <a:lnTo>
                    <a:pt x="77190" y="37592"/>
                  </a:lnTo>
                  <a:lnTo>
                    <a:pt x="76581" y="38100"/>
                  </a:lnTo>
                  <a:lnTo>
                    <a:pt x="76962" y="36830"/>
                  </a:lnTo>
                  <a:lnTo>
                    <a:pt x="75946" y="36830"/>
                  </a:lnTo>
                  <a:lnTo>
                    <a:pt x="75565" y="38100"/>
                  </a:lnTo>
                  <a:lnTo>
                    <a:pt x="74803" y="38100"/>
                  </a:lnTo>
                  <a:lnTo>
                    <a:pt x="74041" y="39382"/>
                  </a:lnTo>
                  <a:lnTo>
                    <a:pt x="76200" y="38100"/>
                  </a:lnTo>
                  <a:lnTo>
                    <a:pt x="74422" y="39382"/>
                  </a:lnTo>
                  <a:lnTo>
                    <a:pt x="72250" y="40652"/>
                  </a:lnTo>
                  <a:lnTo>
                    <a:pt x="71501" y="41922"/>
                  </a:lnTo>
                  <a:lnTo>
                    <a:pt x="70358" y="41922"/>
                  </a:lnTo>
                  <a:lnTo>
                    <a:pt x="69761" y="42341"/>
                  </a:lnTo>
                  <a:lnTo>
                    <a:pt x="69342" y="43180"/>
                  </a:lnTo>
                  <a:lnTo>
                    <a:pt x="69723" y="43180"/>
                  </a:lnTo>
                  <a:lnTo>
                    <a:pt x="67081" y="44335"/>
                  </a:lnTo>
                  <a:lnTo>
                    <a:pt x="66370" y="44881"/>
                  </a:lnTo>
                  <a:lnTo>
                    <a:pt x="64262" y="46990"/>
                  </a:lnTo>
                  <a:lnTo>
                    <a:pt x="63500" y="46990"/>
                  </a:lnTo>
                  <a:lnTo>
                    <a:pt x="63119" y="46990"/>
                  </a:lnTo>
                  <a:lnTo>
                    <a:pt x="63817" y="46367"/>
                  </a:lnTo>
                  <a:lnTo>
                    <a:pt x="63030" y="46697"/>
                  </a:lnTo>
                  <a:lnTo>
                    <a:pt x="62725" y="46990"/>
                  </a:lnTo>
                  <a:lnTo>
                    <a:pt x="61341" y="48272"/>
                  </a:lnTo>
                  <a:lnTo>
                    <a:pt x="60579" y="48272"/>
                  </a:lnTo>
                  <a:lnTo>
                    <a:pt x="59436" y="49530"/>
                  </a:lnTo>
                  <a:lnTo>
                    <a:pt x="59436" y="50800"/>
                  </a:lnTo>
                  <a:lnTo>
                    <a:pt x="58801" y="50800"/>
                  </a:lnTo>
                  <a:lnTo>
                    <a:pt x="58039" y="50800"/>
                  </a:lnTo>
                  <a:lnTo>
                    <a:pt x="56781" y="51498"/>
                  </a:lnTo>
                  <a:lnTo>
                    <a:pt x="55499" y="53340"/>
                  </a:lnTo>
                  <a:lnTo>
                    <a:pt x="55753" y="52082"/>
                  </a:lnTo>
                  <a:lnTo>
                    <a:pt x="53213" y="53340"/>
                  </a:lnTo>
                  <a:lnTo>
                    <a:pt x="52768" y="53657"/>
                  </a:lnTo>
                  <a:lnTo>
                    <a:pt x="52578" y="54622"/>
                  </a:lnTo>
                  <a:lnTo>
                    <a:pt x="51435" y="54622"/>
                  </a:lnTo>
                  <a:lnTo>
                    <a:pt x="50038" y="55880"/>
                  </a:lnTo>
                  <a:lnTo>
                    <a:pt x="48895" y="57150"/>
                  </a:lnTo>
                  <a:lnTo>
                    <a:pt x="47371" y="57150"/>
                  </a:lnTo>
                  <a:lnTo>
                    <a:pt x="47104" y="58432"/>
                  </a:lnTo>
                  <a:lnTo>
                    <a:pt x="45961" y="58432"/>
                  </a:lnTo>
                  <a:lnTo>
                    <a:pt x="45593" y="59690"/>
                  </a:lnTo>
                  <a:lnTo>
                    <a:pt x="45402" y="59080"/>
                  </a:lnTo>
                  <a:lnTo>
                    <a:pt x="42672" y="62230"/>
                  </a:lnTo>
                  <a:lnTo>
                    <a:pt x="40132" y="64782"/>
                  </a:lnTo>
                  <a:lnTo>
                    <a:pt x="37211" y="67322"/>
                  </a:lnTo>
                  <a:lnTo>
                    <a:pt x="35052" y="70548"/>
                  </a:lnTo>
                  <a:lnTo>
                    <a:pt x="35052" y="71132"/>
                  </a:lnTo>
                  <a:lnTo>
                    <a:pt x="34671" y="71132"/>
                  </a:lnTo>
                  <a:lnTo>
                    <a:pt x="32512" y="72390"/>
                  </a:lnTo>
                  <a:lnTo>
                    <a:pt x="32131" y="72390"/>
                  </a:lnTo>
                  <a:lnTo>
                    <a:pt x="31750" y="72390"/>
                  </a:lnTo>
                  <a:lnTo>
                    <a:pt x="31546" y="73025"/>
                  </a:lnTo>
                  <a:lnTo>
                    <a:pt x="31369" y="73672"/>
                  </a:lnTo>
                  <a:lnTo>
                    <a:pt x="30988" y="73672"/>
                  </a:lnTo>
                  <a:lnTo>
                    <a:pt x="29578" y="74942"/>
                  </a:lnTo>
                  <a:lnTo>
                    <a:pt x="29210" y="76200"/>
                  </a:lnTo>
                  <a:lnTo>
                    <a:pt x="27686" y="77482"/>
                  </a:lnTo>
                  <a:lnTo>
                    <a:pt x="27432" y="78740"/>
                  </a:lnTo>
                  <a:lnTo>
                    <a:pt x="28067" y="77482"/>
                  </a:lnTo>
                  <a:lnTo>
                    <a:pt x="28448" y="77482"/>
                  </a:lnTo>
                  <a:lnTo>
                    <a:pt x="27686" y="78740"/>
                  </a:lnTo>
                  <a:lnTo>
                    <a:pt x="29210" y="77482"/>
                  </a:lnTo>
                  <a:lnTo>
                    <a:pt x="31369" y="76200"/>
                  </a:lnTo>
                  <a:lnTo>
                    <a:pt x="33528" y="73672"/>
                  </a:lnTo>
                  <a:lnTo>
                    <a:pt x="33147" y="73672"/>
                  </a:lnTo>
                  <a:lnTo>
                    <a:pt x="34290" y="72390"/>
                  </a:lnTo>
                  <a:lnTo>
                    <a:pt x="34671" y="72390"/>
                  </a:lnTo>
                  <a:lnTo>
                    <a:pt x="36449" y="71132"/>
                  </a:lnTo>
                  <a:lnTo>
                    <a:pt x="37579" y="69862"/>
                  </a:lnTo>
                  <a:lnTo>
                    <a:pt x="40513" y="67322"/>
                  </a:lnTo>
                  <a:lnTo>
                    <a:pt x="41910" y="66040"/>
                  </a:lnTo>
                  <a:lnTo>
                    <a:pt x="41275" y="66040"/>
                  </a:lnTo>
                  <a:lnTo>
                    <a:pt x="43434" y="64782"/>
                  </a:lnTo>
                  <a:lnTo>
                    <a:pt x="43815" y="64782"/>
                  </a:lnTo>
                  <a:lnTo>
                    <a:pt x="44577" y="63500"/>
                  </a:lnTo>
                  <a:lnTo>
                    <a:pt x="44831" y="63500"/>
                  </a:lnTo>
                  <a:lnTo>
                    <a:pt x="45593" y="62230"/>
                  </a:lnTo>
                  <a:lnTo>
                    <a:pt x="46355" y="62230"/>
                  </a:lnTo>
                  <a:lnTo>
                    <a:pt x="47752" y="62230"/>
                  </a:lnTo>
                  <a:lnTo>
                    <a:pt x="48514" y="60972"/>
                  </a:lnTo>
                  <a:lnTo>
                    <a:pt x="48895" y="59690"/>
                  </a:lnTo>
                  <a:lnTo>
                    <a:pt x="50038" y="59690"/>
                  </a:lnTo>
                  <a:lnTo>
                    <a:pt x="50279" y="58432"/>
                  </a:lnTo>
                  <a:lnTo>
                    <a:pt x="51041" y="58432"/>
                  </a:lnTo>
                  <a:lnTo>
                    <a:pt x="52578" y="57150"/>
                  </a:lnTo>
                  <a:lnTo>
                    <a:pt x="53213" y="55880"/>
                  </a:lnTo>
                  <a:lnTo>
                    <a:pt x="55118" y="55880"/>
                  </a:lnTo>
                  <a:lnTo>
                    <a:pt x="56515" y="54622"/>
                  </a:lnTo>
                  <a:lnTo>
                    <a:pt x="57277" y="53340"/>
                  </a:lnTo>
                  <a:lnTo>
                    <a:pt x="58420" y="53340"/>
                  </a:lnTo>
                  <a:lnTo>
                    <a:pt x="59055" y="52082"/>
                  </a:lnTo>
                  <a:lnTo>
                    <a:pt x="59817" y="52082"/>
                  </a:lnTo>
                  <a:lnTo>
                    <a:pt x="61976" y="49530"/>
                  </a:lnTo>
                  <a:lnTo>
                    <a:pt x="64262" y="48272"/>
                  </a:lnTo>
                  <a:lnTo>
                    <a:pt x="67056" y="46990"/>
                  </a:lnTo>
                  <a:lnTo>
                    <a:pt x="67818" y="46990"/>
                  </a:lnTo>
                  <a:lnTo>
                    <a:pt x="69342" y="45732"/>
                  </a:lnTo>
                  <a:lnTo>
                    <a:pt x="72263" y="44450"/>
                  </a:lnTo>
                  <a:lnTo>
                    <a:pt x="71666" y="45250"/>
                  </a:lnTo>
                  <a:lnTo>
                    <a:pt x="72580" y="44450"/>
                  </a:lnTo>
                  <a:lnTo>
                    <a:pt x="74041" y="43180"/>
                  </a:lnTo>
                  <a:lnTo>
                    <a:pt x="76060" y="42608"/>
                  </a:lnTo>
                  <a:lnTo>
                    <a:pt x="76200" y="41922"/>
                  </a:lnTo>
                  <a:lnTo>
                    <a:pt x="76962" y="41922"/>
                  </a:lnTo>
                  <a:lnTo>
                    <a:pt x="76263" y="42557"/>
                  </a:lnTo>
                  <a:lnTo>
                    <a:pt x="77216" y="42278"/>
                  </a:lnTo>
                  <a:lnTo>
                    <a:pt x="77724" y="41922"/>
                  </a:lnTo>
                  <a:lnTo>
                    <a:pt x="78105" y="41922"/>
                  </a:lnTo>
                  <a:lnTo>
                    <a:pt x="78727" y="40652"/>
                  </a:lnTo>
                  <a:lnTo>
                    <a:pt x="80276" y="39979"/>
                  </a:lnTo>
                  <a:lnTo>
                    <a:pt x="80645" y="39382"/>
                  </a:lnTo>
                  <a:lnTo>
                    <a:pt x="80645" y="39814"/>
                  </a:lnTo>
                  <a:lnTo>
                    <a:pt x="80924" y="39687"/>
                  </a:lnTo>
                  <a:lnTo>
                    <a:pt x="81280" y="39382"/>
                  </a:lnTo>
                  <a:lnTo>
                    <a:pt x="81165" y="39585"/>
                  </a:lnTo>
                  <a:lnTo>
                    <a:pt x="81661" y="39382"/>
                  </a:lnTo>
                  <a:lnTo>
                    <a:pt x="82423" y="39382"/>
                  </a:lnTo>
                  <a:lnTo>
                    <a:pt x="82804" y="38100"/>
                  </a:lnTo>
                  <a:lnTo>
                    <a:pt x="83185" y="38100"/>
                  </a:lnTo>
                  <a:lnTo>
                    <a:pt x="82423" y="39382"/>
                  </a:lnTo>
                  <a:lnTo>
                    <a:pt x="82804" y="39382"/>
                  </a:lnTo>
                  <a:lnTo>
                    <a:pt x="84201" y="38100"/>
                  </a:lnTo>
                  <a:lnTo>
                    <a:pt x="86106" y="36830"/>
                  </a:lnTo>
                  <a:lnTo>
                    <a:pt x="87033" y="36169"/>
                  </a:lnTo>
                  <a:lnTo>
                    <a:pt x="87503" y="35572"/>
                  </a:lnTo>
                  <a:lnTo>
                    <a:pt x="88760" y="34975"/>
                  </a:lnTo>
                  <a:lnTo>
                    <a:pt x="89789" y="34290"/>
                  </a:lnTo>
                  <a:lnTo>
                    <a:pt x="91567" y="33032"/>
                  </a:lnTo>
                  <a:lnTo>
                    <a:pt x="92964" y="33032"/>
                  </a:lnTo>
                  <a:lnTo>
                    <a:pt x="88760" y="34975"/>
                  </a:lnTo>
                  <a:lnTo>
                    <a:pt x="87884" y="35572"/>
                  </a:lnTo>
                  <a:lnTo>
                    <a:pt x="87033" y="36169"/>
                  </a:lnTo>
                  <a:lnTo>
                    <a:pt x="84582" y="39382"/>
                  </a:lnTo>
                  <a:lnTo>
                    <a:pt x="80645" y="40652"/>
                  </a:lnTo>
                  <a:lnTo>
                    <a:pt x="79121" y="41922"/>
                  </a:lnTo>
                  <a:lnTo>
                    <a:pt x="79870" y="40652"/>
                  </a:lnTo>
                  <a:lnTo>
                    <a:pt x="78486" y="41922"/>
                  </a:lnTo>
                  <a:lnTo>
                    <a:pt x="77216" y="42278"/>
                  </a:lnTo>
                  <a:lnTo>
                    <a:pt x="75946" y="43180"/>
                  </a:lnTo>
                  <a:lnTo>
                    <a:pt x="75565" y="44450"/>
                  </a:lnTo>
                  <a:lnTo>
                    <a:pt x="74803" y="44450"/>
                  </a:lnTo>
                  <a:lnTo>
                    <a:pt x="74803" y="46990"/>
                  </a:lnTo>
                  <a:lnTo>
                    <a:pt x="73279" y="48272"/>
                  </a:lnTo>
                  <a:lnTo>
                    <a:pt x="72898" y="48272"/>
                  </a:lnTo>
                  <a:lnTo>
                    <a:pt x="72644" y="49530"/>
                  </a:lnTo>
                  <a:lnTo>
                    <a:pt x="71882" y="49530"/>
                  </a:lnTo>
                  <a:lnTo>
                    <a:pt x="72898" y="48272"/>
                  </a:lnTo>
                  <a:lnTo>
                    <a:pt x="74803" y="46990"/>
                  </a:lnTo>
                  <a:lnTo>
                    <a:pt x="74803" y="44450"/>
                  </a:lnTo>
                  <a:lnTo>
                    <a:pt x="74422" y="44450"/>
                  </a:lnTo>
                  <a:lnTo>
                    <a:pt x="72263" y="45732"/>
                  </a:lnTo>
                  <a:lnTo>
                    <a:pt x="72263" y="48272"/>
                  </a:lnTo>
                  <a:lnTo>
                    <a:pt x="69977" y="50800"/>
                  </a:lnTo>
                  <a:lnTo>
                    <a:pt x="70358" y="50800"/>
                  </a:lnTo>
                  <a:lnTo>
                    <a:pt x="69342" y="52082"/>
                  </a:lnTo>
                  <a:lnTo>
                    <a:pt x="69723" y="50800"/>
                  </a:lnTo>
                  <a:lnTo>
                    <a:pt x="69088" y="51079"/>
                  </a:lnTo>
                  <a:lnTo>
                    <a:pt x="67056" y="53340"/>
                  </a:lnTo>
                  <a:lnTo>
                    <a:pt x="67437" y="53340"/>
                  </a:lnTo>
                  <a:lnTo>
                    <a:pt x="68580" y="52082"/>
                  </a:lnTo>
                  <a:lnTo>
                    <a:pt x="68580" y="53340"/>
                  </a:lnTo>
                  <a:lnTo>
                    <a:pt x="66421" y="54622"/>
                  </a:lnTo>
                  <a:lnTo>
                    <a:pt x="65278" y="55880"/>
                  </a:lnTo>
                  <a:lnTo>
                    <a:pt x="63119" y="57150"/>
                  </a:lnTo>
                  <a:lnTo>
                    <a:pt x="63500" y="55880"/>
                  </a:lnTo>
                  <a:lnTo>
                    <a:pt x="62738" y="57150"/>
                  </a:lnTo>
                  <a:lnTo>
                    <a:pt x="62357" y="57150"/>
                  </a:lnTo>
                  <a:lnTo>
                    <a:pt x="63119" y="55880"/>
                  </a:lnTo>
                  <a:lnTo>
                    <a:pt x="62230" y="57150"/>
                  </a:lnTo>
                  <a:lnTo>
                    <a:pt x="61328" y="58420"/>
                  </a:lnTo>
                  <a:lnTo>
                    <a:pt x="60960" y="57150"/>
                  </a:lnTo>
                  <a:lnTo>
                    <a:pt x="60185" y="58432"/>
                  </a:lnTo>
                  <a:lnTo>
                    <a:pt x="59436" y="58432"/>
                  </a:lnTo>
                  <a:lnTo>
                    <a:pt x="59436" y="57150"/>
                  </a:lnTo>
                  <a:lnTo>
                    <a:pt x="60960" y="57150"/>
                  </a:lnTo>
                  <a:lnTo>
                    <a:pt x="60579" y="55880"/>
                  </a:lnTo>
                  <a:lnTo>
                    <a:pt x="63881" y="53340"/>
                  </a:lnTo>
                  <a:lnTo>
                    <a:pt x="69088" y="51079"/>
                  </a:lnTo>
                  <a:lnTo>
                    <a:pt x="69342" y="50800"/>
                  </a:lnTo>
                  <a:lnTo>
                    <a:pt x="69723" y="50800"/>
                  </a:lnTo>
                  <a:lnTo>
                    <a:pt x="71882" y="48272"/>
                  </a:lnTo>
                  <a:lnTo>
                    <a:pt x="72263" y="48272"/>
                  </a:lnTo>
                  <a:lnTo>
                    <a:pt x="72263" y="45732"/>
                  </a:lnTo>
                  <a:lnTo>
                    <a:pt x="71501" y="45732"/>
                  </a:lnTo>
                  <a:lnTo>
                    <a:pt x="72898" y="44450"/>
                  </a:lnTo>
                  <a:lnTo>
                    <a:pt x="72644" y="44450"/>
                  </a:lnTo>
                  <a:lnTo>
                    <a:pt x="71666" y="45250"/>
                  </a:lnTo>
                  <a:lnTo>
                    <a:pt x="70358" y="46990"/>
                  </a:lnTo>
                  <a:lnTo>
                    <a:pt x="69723" y="46990"/>
                  </a:lnTo>
                  <a:lnTo>
                    <a:pt x="68199" y="48272"/>
                  </a:lnTo>
                  <a:lnTo>
                    <a:pt x="63881" y="50800"/>
                  </a:lnTo>
                  <a:lnTo>
                    <a:pt x="59042" y="54444"/>
                  </a:lnTo>
                  <a:lnTo>
                    <a:pt x="59042" y="58432"/>
                  </a:lnTo>
                  <a:lnTo>
                    <a:pt x="58801" y="59690"/>
                  </a:lnTo>
                  <a:lnTo>
                    <a:pt x="58801" y="58432"/>
                  </a:lnTo>
                  <a:lnTo>
                    <a:pt x="57658" y="59690"/>
                  </a:lnTo>
                  <a:lnTo>
                    <a:pt x="56896" y="59690"/>
                  </a:lnTo>
                  <a:lnTo>
                    <a:pt x="58026" y="58432"/>
                  </a:lnTo>
                  <a:lnTo>
                    <a:pt x="58801" y="58432"/>
                  </a:lnTo>
                  <a:lnTo>
                    <a:pt x="59042" y="58432"/>
                  </a:lnTo>
                  <a:lnTo>
                    <a:pt x="59042" y="54444"/>
                  </a:lnTo>
                  <a:lnTo>
                    <a:pt x="58801" y="54622"/>
                  </a:lnTo>
                  <a:lnTo>
                    <a:pt x="53581" y="58432"/>
                  </a:lnTo>
                  <a:lnTo>
                    <a:pt x="49276" y="62230"/>
                  </a:lnTo>
                  <a:lnTo>
                    <a:pt x="50038" y="62230"/>
                  </a:lnTo>
                  <a:lnTo>
                    <a:pt x="47053" y="65036"/>
                  </a:lnTo>
                  <a:lnTo>
                    <a:pt x="47371" y="64782"/>
                  </a:lnTo>
                  <a:lnTo>
                    <a:pt x="47752" y="66040"/>
                  </a:lnTo>
                  <a:lnTo>
                    <a:pt x="46736" y="67322"/>
                  </a:lnTo>
                  <a:lnTo>
                    <a:pt x="47752" y="67322"/>
                  </a:lnTo>
                  <a:lnTo>
                    <a:pt x="48514" y="66040"/>
                  </a:lnTo>
                  <a:lnTo>
                    <a:pt x="50038" y="64782"/>
                  </a:lnTo>
                  <a:lnTo>
                    <a:pt x="50038" y="66040"/>
                  </a:lnTo>
                  <a:lnTo>
                    <a:pt x="50673" y="64782"/>
                  </a:lnTo>
                  <a:lnTo>
                    <a:pt x="52832" y="64782"/>
                  </a:lnTo>
                  <a:lnTo>
                    <a:pt x="50038" y="67322"/>
                  </a:lnTo>
                  <a:lnTo>
                    <a:pt x="50038" y="111772"/>
                  </a:lnTo>
                  <a:lnTo>
                    <a:pt x="48882" y="113042"/>
                  </a:lnTo>
                  <a:lnTo>
                    <a:pt x="48501" y="113042"/>
                  </a:lnTo>
                  <a:lnTo>
                    <a:pt x="47371" y="114300"/>
                  </a:lnTo>
                  <a:lnTo>
                    <a:pt x="47117" y="113042"/>
                  </a:lnTo>
                  <a:lnTo>
                    <a:pt x="48133" y="111772"/>
                  </a:lnTo>
                  <a:lnTo>
                    <a:pt x="48133" y="113042"/>
                  </a:lnTo>
                  <a:lnTo>
                    <a:pt x="48882" y="111772"/>
                  </a:lnTo>
                  <a:lnTo>
                    <a:pt x="49657" y="110490"/>
                  </a:lnTo>
                  <a:lnTo>
                    <a:pt x="50038" y="111772"/>
                  </a:lnTo>
                  <a:lnTo>
                    <a:pt x="50038" y="67322"/>
                  </a:lnTo>
                  <a:lnTo>
                    <a:pt x="48133" y="68580"/>
                  </a:lnTo>
                  <a:lnTo>
                    <a:pt x="45212" y="71132"/>
                  </a:lnTo>
                  <a:lnTo>
                    <a:pt x="43815" y="72390"/>
                  </a:lnTo>
                  <a:lnTo>
                    <a:pt x="42291" y="73672"/>
                  </a:lnTo>
                  <a:lnTo>
                    <a:pt x="41262" y="74942"/>
                  </a:lnTo>
                  <a:lnTo>
                    <a:pt x="39370" y="76200"/>
                  </a:lnTo>
                  <a:lnTo>
                    <a:pt x="39738" y="74942"/>
                  </a:lnTo>
                  <a:lnTo>
                    <a:pt x="39357" y="74942"/>
                  </a:lnTo>
                  <a:lnTo>
                    <a:pt x="38608" y="76200"/>
                  </a:lnTo>
                  <a:lnTo>
                    <a:pt x="38608" y="74942"/>
                  </a:lnTo>
                  <a:lnTo>
                    <a:pt x="40132" y="73672"/>
                  </a:lnTo>
                  <a:lnTo>
                    <a:pt x="38989" y="73672"/>
                  </a:lnTo>
                  <a:lnTo>
                    <a:pt x="36830" y="77482"/>
                  </a:lnTo>
                  <a:lnTo>
                    <a:pt x="35052" y="78740"/>
                  </a:lnTo>
                  <a:lnTo>
                    <a:pt x="33909" y="80022"/>
                  </a:lnTo>
                  <a:lnTo>
                    <a:pt x="31369" y="82550"/>
                  </a:lnTo>
                  <a:lnTo>
                    <a:pt x="32893" y="82550"/>
                  </a:lnTo>
                  <a:lnTo>
                    <a:pt x="33896" y="81292"/>
                  </a:lnTo>
                  <a:lnTo>
                    <a:pt x="34658" y="81292"/>
                  </a:lnTo>
                  <a:lnTo>
                    <a:pt x="36068" y="80022"/>
                  </a:lnTo>
                  <a:lnTo>
                    <a:pt x="35801" y="81292"/>
                  </a:lnTo>
                  <a:lnTo>
                    <a:pt x="32893" y="82550"/>
                  </a:lnTo>
                  <a:lnTo>
                    <a:pt x="32131" y="83832"/>
                  </a:lnTo>
                  <a:lnTo>
                    <a:pt x="32131" y="85090"/>
                  </a:lnTo>
                  <a:lnTo>
                    <a:pt x="33147" y="82550"/>
                  </a:lnTo>
                  <a:lnTo>
                    <a:pt x="32893" y="83832"/>
                  </a:lnTo>
                  <a:lnTo>
                    <a:pt x="33528" y="82550"/>
                  </a:lnTo>
                  <a:lnTo>
                    <a:pt x="34290" y="82550"/>
                  </a:lnTo>
                  <a:lnTo>
                    <a:pt x="33147" y="83832"/>
                  </a:lnTo>
                  <a:lnTo>
                    <a:pt x="32893" y="83832"/>
                  </a:lnTo>
                  <a:lnTo>
                    <a:pt x="32131" y="85090"/>
                  </a:lnTo>
                  <a:lnTo>
                    <a:pt x="30975" y="86372"/>
                  </a:lnTo>
                  <a:lnTo>
                    <a:pt x="31356" y="86372"/>
                  </a:lnTo>
                  <a:lnTo>
                    <a:pt x="30607" y="87630"/>
                  </a:lnTo>
                  <a:lnTo>
                    <a:pt x="31737" y="86372"/>
                  </a:lnTo>
                  <a:lnTo>
                    <a:pt x="32118" y="86372"/>
                  </a:lnTo>
                  <a:lnTo>
                    <a:pt x="31750" y="87630"/>
                  </a:lnTo>
                  <a:lnTo>
                    <a:pt x="32131" y="87630"/>
                  </a:lnTo>
                  <a:lnTo>
                    <a:pt x="32880" y="86372"/>
                  </a:lnTo>
                  <a:lnTo>
                    <a:pt x="32740" y="86880"/>
                  </a:lnTo>
                  <a:lnTo>
                    <a:pt x="33134" y="86372"/>
                  </a:lnTo>
                  <a:lnTo>
                    <a:pt x="33515" y="86372"/>
                  </a:lnTo>
                  <a:lnTo>
                    <a:pt x="32651" y="87160"/>
                  </a:lnTo>
                  <a:lnTo>
                    <a:pt x="32512" y="87630"/>
                  </a:lnTo>
                  <a:lnTo>
                    <a:pt x="32131" y="87630"/>
                  </a:lnTo>
                  <a:lnTo>
                    <a:pt x="29972" y="90182"/>
                  </a:lnTo>
                  <a:lnTo>
                    <a:pt x="29210" y="91440"/>
                  </a:lnTo>
                  <a:lnTo>
                    <a:pt x="27432" y="92722"/>
                  </a:lnTo>
                  <a:lnTo>
                    <a:pt x="27051" y="91440"/>
                  </a:lnTo>
                  <a:lnTo>
                    <a:pt x="25908" y="92722"/>
                  </a:lnTo>
                  <a:lnTo>
                    <a:pt x="24752" y="95262"/>
                  </a:lnTo>
                  <a:lnTo>
                    <a:pt x="23736" y="95262"/>
                  </a:lnTo>
                  <a:lnTo>
                    <a:pt x="22987" y="96532"/>
                  </a:lnTo>
                  <a:lnTo>
                    <a:pt x="22606" y="97790"/>
                  </a:lnTo>
                  <a:lnTo>
                    <a:pt x="23368" y="97790"/>
                  </a:lnTo>
                  <a:lnTo>
                    <a:pt x="21513" y="99072"/>
                  </a:lnTo>
                  <a:lnTo>
                    <a:pt x="21844" y="99072"/>
                  </a:lnTo>
                  <a:lnTo>
                    <a:pt x="21463" y="100330"/>
                  </a:lnTo>
                  <a:lnTo>
                    <a:pt x="20828" y="100330"/>
                  </a:lnTo>
                  <a:lnTo>
                    <a:pt x="21424" y="99136"/>
                  </a:lnTo>
                  <a:lnTo>
                    <a:pt x="19685" y="100330"/>
                  </a:lnTo>
                  <a:lnTo>
                    <a:pt x="18923" y="101434"/>
                  </a:lnTo>
                  <a:lnTo>
                    <a:pt x="18923" y="121932"/>
                  </a:lnTo>
                  <a:lnTo>
                    <a:pt x="18923" y="123190"/>
                  </a:lnTo>
                  <a:lnTo>
                    <a:pt x="18669" y="123190"/>
                  </a:lnTo>
                  <a:lnTo>
                    <a:pt x="18288" y="124472"/>
                  </a:lnTo>
                  <a:lnTo>
                    <a:pt x="18669" y="121932"/>
                  </a:lnTo>
                  <a:lnTo>
                    <a:pt x="18923" y="121932"/>
                  </a:lnTo>
                  <a:lnTo>
                    <a:pt x="18923" y="101434"/>
                  </a:lnTo>
                  <a:lnTo>
                    <a:pt x="17907" y="102882"/>
                  </a:lnTo>
                  <a:lnTo>
                    <a:pt x="18288" y="101600"/>
                  </a:lnTo>
                  <a:lnTo>
                    <a:pt x="19685" y="100330"/>
                  </a:lnTo>
                  <a:lnTo>
                    <a:pt x="21209" y="99072"/>
                  </a:lnTo>
                  <a:lnTo>
                    <a:pt x="22072" y="96901"/>
                  </a:lnTo>
                  <a:lnTo>
                    <a:pt x="20828" y="97790"/>
                  </a:lnTo>
                  <a:lnTo>
                    <a:pt x="19304" y="100330"/>
                  </a:lnTo>
                  <a:lnTo>
                    <a:pt x="17907" y="101600"/>
                  </a:lnTo>
                  <a:lnTo>
                    <a:pt x="16383" y="102882"/>
                  </a:lnTo>
                  <a:lnTo>
                    <a:pt x="15354" y="105422"/>
                  </a:lnTo>
                  <a:lnTo>
                    <a:pt x="14211" y="106692"/>
                  </a:lnTo>
                  <a:lnTo>
                    <a:pt x="13195" y="106692"/>
                  </a:lnTo>
                  <a:lnTo>
                    <a:pt x="11303" y="109232"/>
                  </a:lnTo>
                  <a:lnTo>
                    <a:pt x="10541" y="110490"/>
                  </a:lnTo>
                  <a:lnTo>
                    <a:pt x="9131" y="113042"/>
                  </a:lnTo>
                  <a:lnTo>
                    <a:pt x="6604" y="115963"/>
                  </a:lnTo>
                  <a:lnTo>
                    <a:pt x="6604" y="119380"/>
                  </a:lnTo>
                  <a:lnTo>
                    <a:pt x="5829" y="121932"/>
                  </a:lnTo>
                  <a:lnTo>
                    <a:pt x="5448" y="121932"/>
                  </a:lnTo>
                  <a:lnTo>
                    <a:pt x="6604" y="119380"/>
                  </a:lnTo>
                  <a:lnTo>
                    <a:pt x="6604" y="115963"/>
                  </a:lnTo>
                  <a:lnTo>
                    <a:pt x="5842" y="116840"/>
                  </a:lnTo>
                  <a:lnTo>
                    <a:pt x="5461" y="119380"/>
                  </a:lnTo>
                  <a:lnTo>
                    <a:pt x="3289" y="121932"/>
                  </a:lnTo>
                  <a:lnTo>
                    <a:pt x="1778" y="125730"/>
                  </a:lnTo>
                  <a:lnTo>
                    <a:pt x="381" y="128282"/>
                  </a:lnTo>
                  <a:lnTo>
                    <a:pt x="762" y="129540"/>
                  </a:lnTo>
                  <a:lnTo>
                    <a:pt x="1524" y="128282"/>
                  </a:lnTo>
                  <a:lnTo>
                    <a:pt x="1778" y="128282"/>
                  </a:lnTo>
                  <a:lnTo>
                    <a:pt x="3302" y="125730"/>
                  </a:lnTo>
                  <a:lnTo>
                    <a:pt x="4445" y="123190"/>
                  </a:lnTo>
                  <a:lnTo>
                    <a:pt x="5067" y="121932"/>
                  </a:lnTo>
                  <a:lnTo>
                    <a:pt x="3302" y="125730"/>
                  </a:lnTo>
                  <a:lnTo>
                    <a:pt x="3302" y="128282"/>
                  </a:lnTo>
                  <a:lnTo>
                    <a:pt x="1778" y="130822"/>
                  </a:lnTo>
                  <a:lnTo>
                    <a:pt x="1778" y="132080"/>
                  </a:lnTo>
                  <a:lnTo>
                    <a:pt x="2159" y="130822"/>
                  </a:lnTo>
                  <a:lnTo>
                    <a:pt x="2540" y="130822"/>
                  </a:lnTo>
                  <a:lnTo>
                    <a:pt x="1778" y="132080"/>
                  </a:lnTo>
                  <a:lnTo>
                    <a:pt x="2159" y="132080"/>
                  </a:lnTo>
                  <a:lnTo>
                    <a:pt x="2921" y="130822"/>
                  </a:lnTo>
                  <a:lnTo>
                    <a:pt x="2540" y="132080"/>
                  </a:lnTo>
                  <a:lnTo>
                    <a:pt x="2159" y="132080"/>
                  </a:lnTo>
                  <a:lnTo>
                    <a:pt x="2159" y="133350"/>
                  </a:lnTo>
                  <a:lnTo>
                    <a:pt x="1524" y="135890"/>
                  </a:lnTo>
                  <a:lnTo>
                    <a:pt x="2159" y="134632"/>
                  </a:lnTo>
                  <a:lnTo>
                    <a:pt x="2159" y="135890"/>
                  </a:lnTo>
                  <a:lnTo>
                    <a:pt x="1778" y="135890"/>
                  </a:lnTo>
                  <a:lnTo>
                    <a:pt x="762" y="138430"/>
                  </a:lnTo>
                  <a:lnTo>
                    <a:pt x="381" y="139700"/>
                  </a:lnTo>
                  <a:lnTo>
                    <a:pt x="381" y="140982"/>
                  </a:lnTo>
                  <a:lnTo>
                    <a:pt x="762" y="140982"/>
                  </a:lnTo>
                  <a:lnTo>
                    <a:pt x="1143" y="138430"/>
                  </a:lnTo>
                  <a:lnTo>
                    <a:pt x="1524" y="138430"/>
                  </a:lnTo>
                  <a:lnTo>
                    <a:pt x="1524" y="137172"/>
                  </a:lnTo>
                  <a:lnTo>
                    <a:pt x="1778" y="137172"/>
                  </a:lnTo>
                  <a:lnTo>
                    <a:pt x="1651" y="139700"/>
                  </a:lnTo>
                  <a:lnTo>
                    <a:pt x="1524" y="140982"/>
                  </a:lnTo>
                  <a:lnTo>
                    <a:pt x="0" y="143522"/>
                  </a:lnTo>
                  <a:lnTo>
                    <a:pt x="0" y="144780"/>
                  </a:lnTo>
                  <a:lnTo>
                    <a:pt x="762" y="144780"/>
                  </a:lnTo>
                  <a:lnTo>
                    <a:pt x="1130" y="143522"/>
                  </a:lnTo>
                  <a:lnTo>
                    <a:pt x="1143" y="144780"/>
                  </a:lnTo>
                  <a:lnTo>
                    <a:pt x="1511" y="143522"/>
                  </a:lnTo>
                  <a:lnTo>
                    <a:pt x="1778" y="143522"/>
                  </a:lnTo>
                  <a:lnTo>
                    <a:pt x="1689" y="143941"/>
                  </a:lnTo>
                  <a:lnTo>
                    <a:pt x="1612" y="145262"/>
                  </a:lnTo>
                  <a:lnTo>
                    <a:pt x="1778" y="146050"/>
                  </a:lnTo>
                  <a:lnTo>
                    <a:pt x="2540" y="146050"/>
                  </a:lnTo>
                  <a:lnTo>
                    <a:pt x="2540" y="148501"/>
                  </a:lnTo>
                  <a:lnTo>
                    <a:pt x="2286" y="148590"/>
                  </a:lnTo>
                  <a:lnTo>
                    <a:pt x="2286" y="149479"/>
                  </a:lnTo>
                  <a:lnTo>
                    <a:pt x="2540" y="149339"/>
                  </a:lnTo>
                  <a:lnTo>
                    <a:pt x="2540" y="149783"/>
                  </a:lnTo>
                  <a:lnTo>
                    <a:pt x="2286" y="149479"/>
                  </a:lnTo>
                  <a:lnTo>
                    <a:pt x="2286" y="150368"/>
                  </a:lnTo>
                  <a:lnTo>
                    <a:pt x="127" y="152146"/>
                  </a:lnTo>
                  <a:lnTo>
                    <a:pt x="127" y="153797"/>
                  </a:lnTo>
                  <a:lnTo>
                    <a:pt x="571" y="153987"/>
                  </a:lnTo>
                  <a:lnTo>
                    <a:pt x="0" y="154686"/>
                  </a:lnTo>
                  <a:lnTo>
                    <a:pt x="2286" y="154686"/>
                  </a:lnTo>
                  <a:lnTo>
                    <a:pt x="3175" y="154686"/>
                  </a:lnTo>
                  <a:lnTo>
                    <a:pt x="5969" y="151130"/>
                  </a:lnTo>
                  <a:lnTo>
                    <a:pt x="5969" y="149225"/>
                  </a:lnTo>
                  <a:lnTo>
                    <a:pt x="9144" y="145669"/>
                  </a:lnTo>
                  <a:lnTo>
                    <a:pt x="5969" y="147447"/>
                  </a:lnTo>
                  <a:lnTo>
                    <a:pt x="3302" y="150672"/>
                  </a:lnTo>
                  <a:lnTo>
                    <a:pt x="2565" y="149809"/>
                  </a:lnTo>
                  <a:lnTo>
                    <a:pt x="2819" y="149174"/>
                  </a:lnTo>
                  <a:lnTo>
                    <a:pt x="6819" y="146837"/>
                  </a:lnTo>
                  <a:lnTo>
                    <a:pt x="3187" y="148247"/>
                  </a:lnTo>
                  <a:lnTo>
                    <a:pt x="4064" y="146050"/>
                  </a:lnTo>
                  <a:lnTo>
                    <a:pt x="4445" y="146050"/>
                  </a:lnTo>
                  <a:lnTo>
                    <a:pt x="5080" y="144780"/>
                  </a:lnTo>
                  <a:lnTo>
                    <a:pt x="5638" y="143522"/>
                  </a:lnTo>
                  <a:lnTo>
                    <a:pt x="6223" y="142240"/>
                  </a:lnTo>
                  <a:lnTo>
                    <a:pt x="7239" y="140982"/>
                  </a:lnTo>
                  <a:lnTo>
                    <a:pt x="8001" y="139700"/>
                  </a:lnTo>
                  <a:lnTo>
                    <a:pt x="9144" y="137172"/>
                  </a:lnTo>
                  <a:lnTo>
                    <a:pt x="10160" y="137172"/>
                  </a:lnTo>
                  <a:lnTo>
                    <a:pt x="11684" y="134632"/>
                  </a:lnTo>
                  <a:lnTo>
                    <a:pt x="11303" y="134632"/>
                  </a:lnTo>
                  <a:lnTo>
                    <a:pt x="13208" y="130822"/>
                  </a:lnTo>
                  <a:lnTo>
                    <a:pt x="12827" y="129540"/>
                  </a:lnTo>
                  <a:lnTo>
                    <a:pt x="15367" y="125730"/>
                  </a:lnTo>
                  <a:lnTo>
                    <a:pt x="15367" y="127000"/>
                  </a:lnTo>
                  <a:lnTo>
                    <a:pt x="13843" y="129540"/>
                  </a:lnTo>
                  <a:lnTo>
                    <a:pt x="14986" y="129540"/>
                  </a:lnTo>
                  <a:lnTo>
                    <a:pt x="14986" y="130822"/>
                  </a:lnTo>
                  <a:lnTo>
                    <a:pt x="15367" y="129540"/>
                  </a:lnTo>
                  <a:lnTo>
                    <a:pt x="15367" y="130822"/>
                  </a:lnTo>
                  <a:lnTo>
                    <a:pt x="17145" y="128282"/>
                  </a:lnTo>
                  <a:lnTo>
                    <a:pt x="17526" y="129540"/>
                  </a:lnTo>
                  <a:lnTo>
                    <a:pt x="17907" y="128282"/>
                  </a:lnTo>
                  <a:lnTo>
                    <a:pt x="18288" y="127000"/>
                  </a:lnTo>
                  <a:lnTo>
                    <a:pt x="18669" y="127000"/>
                  </a:lnTo>
                  <a:lnTo>
                    <a:pt x="18923" y="125730"/>
                  </a:lnTo>
                  <a:lnTo>
                    <a:pt x="19685" y="124472"/>
                  </a:lnTo>
                  <a:lnTo>
                    <a:pt x="20066" y="125730"/>
                  </a:lnTo>
                  <a:lnTo>
                    <a:pt x="21450" y="121932"/>
                  </a:lnTo>
                  <a:lnTo>
                    <a:pt x="20815" y="121932"/>
                  </a:lnTo>
                  <a:lnTo>
                    <a:pt x="22225" y="119380"/>
                  </a:lnTo>
                  <a:lnTo>
                    <a:pt x="22606" y="119380"/>
                  </a:lnTo>
                  <a:lnTo>
                    <a:pt x="22225" y="118122"/>
                  </a:lnTo>
                  <a:lnTo>
                    <a:pt x="21844" y="118122"/>
                  </a:lnTo>
                  <a:lnTo>
                    <a:pt x="24130" y="115582"/>
                  </a:lnTo>
                  <a:lnTo>
                    <a:pt x="24130" y="114300"/>
                  </a:lnTo>
                  <a:lnTo>
                    <a:pt x="25133" y="113042"/>
                  </a:lnTo>
                  <a:lnTo>
                    <a:pt x="25908" y="111772"/>
                  </a:lnTo>
                  <a:lnTo>
                    <a:pt x="26390" y="111417"/>
                  </a:lnTo>
                  <a:lnTo>
                    <a:pt x="26479" y="111125"/>
                  </a:lnTo>
                  <a:lnTo>
                    <a:pt x="26670" y="110490"/>
                  </a:lnTo>
                  <a:lnTo>
                    <a:pt x="27686" y="110490"/>
                  </a:lnTo>
                  <a:lnTo>
                    <a:pt x="27051" y="110947"/>
                  </a:lnTo>
                  <a:lnTo>
                    <a:pt x="27051" y="111772"/>
                  </a:lnTo>
                  <a:lnTo>
                    <a:pt x="26276" y="113042"/>
                  </a:lnTo>
                  <a:lnTo>
                    <a:pt x="26670" y="111772"/>
                  </a:lnTo>
                  <a:lnTo>
                    <a:pt x="27051" y="111772"/>
                  </a:lnTo>
                  <a:lnTo>
                    <a:pt x="27051" y="110947"/>
                  </a:lnTo>
                  <a:lnTo>
                    <a:pt x="26390" y="111417"/>
                  </a:lnTo>
                  <a:lnTo>
                    <a:pt x="25895" y="113042"/>
                  </a:lnTo>
                  <a:lnTo>
                    <a:pt x="25514" y="113042"/>
                  </a:lnTo>
                  <a:lnTo>
                    <a:pt x="25146" y="114300"/>
                  </a:lnTo>
                  <a:lnTo>
                    <a:pt x="26657" y="113042"/>
                  </a:lnTo>
                  <a:lnTo>
                    <a:pt x="25527" y="114300"/>
                  </a:lnTo>
                  <a:lnTo>
                    <a:pt x="25908" y="114300"/>
                  </a:lnTo>
                  <a:lnTo>
                    <a:pt x="25527" y="114947"/>
                  </a:lnTo>
                  <a:lnTo>
                    <a:pt x="25146" y="115582"/>
                  </a:lnTo>
                  <a:lnTo>
                    <a:pt x="25527" y="115582"/>
                  </a:lnTo>
                  <a:lnTo>
                    <a:pt x="25908" y="115582"/>
                  </a:lnTo>
                  <a:lnTo>
                    <a:pt x="25908" y="116840"/>
                  </a:lnTo>
                  <a:lnTo>
                    <a:pt x="25146" y="118122"/>
                  </a:lnTo>
                  <a:lnTo>
                    <a:pt x="24765" y="119380"/>
                  </a:lnTo>
                  <a:lnTo>
                    <a:pt x="25527" y="119380"/>
                  </a:lnTo>
                  <a:lnTo>
                    <a:pt x="25908" y="120650"/>
                  </a:lnTo>
                  <a:lnTo>
                    <a:pt x="22606" y="124472"/>
                  </a:lnTo>
                  <a:lnTo>
                    <a:pt x="21424" y="127000"/>
                  </a:lnTo>
                  <a:lnTo>
                    <a:pt x="23368" y="127000"/>
                  </a:lnTo>
                  <a:lnTo>
                    <a:pt x="24765" y="124472"/>
                  </a:lnTo>
                  <a:lnTo>
                    <a:pt x="25146" y="125730"/>
                  </a:lnTo>
                  <a:lnTo>
                    <a:pt x="24384" y="127000"/>
                  </a:lnTo>
                  <a:lnTo>
                    <a:pt x="24765" y="128282"/>
                  </a:lnTo>
                  <a:lnTo>
                    <a:pt x="25527" y="128282"/>
                  </a:lnTo>
                  <a:lnTo>
                    <a:pt x="25527" y="129540"/>
                  </a:lnTo>
                  <a:lnTo>
                    <a:pt x="25908" y="129540"/>
                  </a:lnTo>
                  <a:lnTo>
                    <a:pt x="25146" y="130822"/>
                  </a:lnTo>
                  <a:lnTo>
                    <a:pt x="25908" y="130822"/>
                  </a:lnTo>
                  <a:lnTo>
                    <a:pt x="25146" y="132080"/>
                  </a:lnTo>
                  <a:lnTo>
                    <a:pt x="25527" y="133350"/>
                  </a:lnTo>
                  <a:lnTo>
                    <a:pt x="24765" y="135890"/>
                  </a:lnTo>
                  <a:lnTo>
                    <a:pt x="25527" y="138430"/>
                  </a:lnTo>
                  <a:lnTo>
                    <a:pt x="25908" y="140982"/>
                  </a:lnTo>
                  <a:lnTo>
                    <a:pt x="27051" y="142240"/>
                  </a:lnTo>
                  <a:lnTo>
                    <a:pt x="27432" y="143522"/>
                  </a:lnTo>
                  <a:lnTo>
                    <a:pt x="28448" y="142240"/>
                  </a:lnTo>
                  <a:lnTo>
                    <a:pt x="28829" y="143522"/>
                  </a:lnTo>
                  <a:lnTo>
                    <a:pt x="29591" y="143522"/>
                  </a:lnTo>
                  <a:lnTo>
                    <a:pt x="29591" y="142240"/>
                  </a:lnTo>
                  <a:lnTo>
                    <a:pt x="29972" y="144780"/>
                  </a:lnTo>
                  <a:lnTo>
                    <a:pt x="30988" y="142240"/>
                  </a:lnTo>
                  <a:lnTo>
                    <a:pt x="31369" y="143522"/>
                  </a:lnTo>
                  <a:lnTo>
                    <a:pt x="31902" y="142240"/>
                  </a:lnTo>
                  <a:lnTo>
                    <a:pt x="33528" y="138430"/>
                  </a:lnTo>
                  <a:lnTo>
                    <a:pt x="33147" y="138430"/>
                  </a:lnTo>
                  <a:lnTo>
                    <a:pt x="33909" y="135890"/>
                  </a:lnTo>
                  <a:lnTo>
                    <a:pt x="33147" y="135890"/>
                  </a:lnTo>
                  <a:lnTo>
                    <a:pt x="35814" y="133350"/>
                  </a:lnTo>
                  <a:lnTo>
                    <a:pt x="36830" y="132080"/>
                  </a:lnTo>
                  <a:lnTo>
                    <a:pt x="33528" y="132080"/>
                  </a:lnTo>
                  <a:lnTo>
                    <a:pt x="32893" y="132080"/>
                  </a:lnTo>
                  <a:lnTo>
                    <a:pt x="32131" y="133350"/>
                  </a:lnTo>
                  <a:lnTo>
                    <a:pt x="30988" y="133350"/>
                  </a:lnTo>
                  <a:lnTo>
                    <a:pt x="30988" y="134632"/>
                  </a:lnTo>
                  <a:lnTo>
                    <a:pt x="30607" y="134632"/>
                  </a:lnTo>
                  <a:lnTo>
                    <a:pt x="30353" y="135890"/>
                  </a:lnTo>
                  <a:lnTo>
                    <a:pt x="30353" y="134632"/>
                  </a:lnTo>
                  <a:lnTo>
                    <a:pt x="30607" y="133350"/>
                  </a:lnTo>
                  <a:lnTo>
                    <a:pt x="30988" y="134632"/>
                  </a:lnTo>
                  <a:lnTo>
                    <a:pt x="30988" y="133350"/>
                  </a:lnTo>
                  <a:lnTo>
                    <a:pt x="30988" y="132080"/>
                  </a:lnTo>
                  <a:lnTo>
                    <a:pt x="31369" y="130822"/>
                  </a:lnTo>
                  <a:lnTo>
                    <a:pt x="32131" y="130822"/>
                  </a:lnTo>
                  <a:lnTo>
                    <a:pt x="32893" y="132080"/>
                  </a:lnTo>
                  <a:lnTo>
                    <a:pt x="33147" y="130822"/>
                  </a:lnTo>
                  <a:lnTo>
                    <a:pt x="33909" y="130822"/>
                  </a:lnTo>
                  <a:lnTo>
                    <a:pt x="36830" y="130822"/>
                  </a:lnTo>
                  <a:lnTo>
                    <a:pt x="38354" y="129540"/>
                  </a:lnTo>
                  <a:lnTo>
                    <a:pt x="39370" y="127000"/>
                  </a:lnTo>
                  <a:lnTo>
                    <a:pt x="39370" y="125730"/>
                  </a:lnTo>
                  <a:lnTo>
                    <a:pt x="39751" y="125730"/>
                  </a:lnTo>
                  <a:lnTo>
                    <a:pt x="39751" y="124472"/>
                  </a:lnTo>
                  <a:lnTo>
                    <a:pt x="41516" y="121932"/>
                  </a:lnTo>
                  <a:lnTo>
                    <a:pt x="41719" y="122567"/>
                  </a:lnTo>
                  <a:lnTo>
                    <a:pt x="41897" y="121932"/>
                  </a:lnTo>
                  <a:lnTo>
                    <a:pt x="43815" y="119380"/>
                  </a:lnTo>
                  <a:lnTo>
                    <a:pt x="44577" y="119380"/>
                  </a:lnTo>
                  <a:lnTo>
                    <a:pt x="44577" y="120650"/>
                  </a:lnTo>
                  <a:lnTo>
                    <a:pt x="44831" y="119380"/>
                  </a:lnTo>
                  <a:lnTo>
                    <a:pt x="45212" y="119380"/>
                  </a:lnTo>
                  <a:lnTo>
                    <a:pt x="45212" y="120650"/>
                  </a:lnTo>
                  <a:lnTo>
                    <a:pt x="45212" y="121932"/>
                  </a:lnTo>
                  <a:lnTo>
                    <a:pt x="45593" y="120650"/>
                  </a:lnTo>
                  <a:lnTo>
                    <a:pt x="46355" y="120650"/>
                  </a:lnTo>
                  <a:lnTo>
                    <a:pt x="47371" y="119380"/>
                  </a:lnTo>
                  <a:lnTo>
                    <a:pt x="48895" y="119380"/>
                  </a:lnTo>
                  <a:lnTo>
                    <a:pt x="49657" y="118122"/>
                  </a:lnTo>
                  <a:lnTo>
                    <a:pt x="49276" y="119380"/>
                  </a:lnTo>
                  <a:lnTo>
                    <a:pt x="49657" y="119380"/>
                  </a:lnTo>
                  <a:lnTo>
                    <a:pt x="50673" y="118122"/>
                  </a:lnTo>
                  <a:lnTo>
                    <a:pt x="51054" y="116840"/>
                  </a:lnTo>
                  <a:lnTo>
                    <a:pt x="52197" y="115582"/>
                  </a:lnTo>
                  <a:lnTo>
                    <a:pt x="53213" y="115582"/>
                  </a:lnTo>
                  <a:lnTo>
                    <a:pt x="54356" y="114300"/>
                  </a:lnTo>
                  <a:lnTo>
                    <a:pt x="54737" y="114300"/>
                  </a:lnTo>
                  <a:lnTo>
                    <a:pt x="54737" y="115582"/>
                  </a:lnTo>
                  <a:lnTo>
                    <a:pt x="55118" y="115582"/>
                  </a:lnTo>
                  <a:lnTo>
                    <a:pt x="57645" y="113042"/>
                  </a:lnTo>
                  <a:lnTo>
                    <a:pt x="58534" y="110490"/>
                  </a:lnTo>
                  <a:lnTo>
                    <a:pt x="59436" y="107950"/>
                  </a:lnTo>
                  <a:lnTo>
                    <a:pt x="61722" y="109232"/>
                  </a:lnTo>
                  <a:lnTo>
                    <a:pt x="61976" y="107950"/>
                  </a:lnTo>
                  <a:lnTo>
                    <a:pt x="61341" y="107950"/>
                  </a:lnTo>
                  <a:lnTo>
                    <a:pt x="62725" y="105422"/>
                  </a:lnTo>
                  <a:lnTo>
                    <a:pt x="64935" y="102882"/>
                  </a:lnTo>
                  <a:lnTo>
                    <a:pt x="66040" y="101600"/>
                  </a:lnTo>
                  <a:lnTo>
                    <a:pt x="65659" y="101600"/>
                  </a:lnTo>
                  <a:lnTo>
                    <a:pt x="64516" y="102882"/>
                  </a:lnTo>
                  <a:lnTo>
                    <a:pt x="64897" y="101600"/>
                  </a:lnTo>
                  <a:lnTo>
                    <a:pt x="65278" y="101600"/>
                  </a:lnTo>
                  <a:lnTo>
                    <a:pt x="66421" y="100330"/>
                  </a:lnTo>
                  <a:lnTo>
                    <a:pt x="67056" y="99072"/>
                  </a:lnTo>
                  <a:lnTo>
                    <a:pt x="67437" y="99072"/>
                  </a:lnTo>
                  <a:lnTo>
                    <a:pt x="66802" y="100330"/>
                  </a:lnTo>
                  <a:lnTo>
                    <a:pt x="67056" y="100330"/>
                  </a:lnTo>
                  <a:lnTo>
                    <a:pt x="66040" y="101600"/>
                  </a:lnTo>
                  <a:lnTo>
                    <a:pt x="68580" y="99072"/>
                  </a:lnTo>
                  <a:lnTo>
                    <a:pt x="68961" y="100330"/>
                  </a:lnTo>
                  <a:lnTo>
                    <a:pt x="68580" y="101600"/>
                  </a:lnTo>
                  <a:lnTo>
                    <a:pt x="68961" y="101600"/>
                  </a:lnTo>
                  <a:lnTo>
                    <a:pt x="69723" y="100330"/>
                  </a:lnTo>
                  <a:lnTo>
                    <a:pt x="69977" y="99072"/>
                  </a:lnTo>
                  <a:lnTo>
                    <a:pt x="70358" y="99072"/>
                  </a:lnTo>
                  <a:lnTo>
                    <a:pt x="70739" y="97790"/>
                  </a:lnTo>
                  <a:lnTo>
                    <a:pt x="70739" y="99072"/>
                  </a:lnTo>
                  <a:lnTo>
                    <a:pt x="71120" y="99072"/>
                  </a:lnTo>
                  <a:lnTo>
                    <a:pt x="71501" y="97790"/>
                  </a:lnTo>
                  <a:lnTo>
                    <a:pt x="71120" y="97790"/>
                  </a:lnTo>
                  <a:lnTo>
                    <a:pt x="71882" y="96532"/>
                  </a:lnTo>
                  <a:lnTo>
                    <a:pt x="72644" y="96532"/>
                  </a:lnTo>
                  <a:lnTo>
                    <a:pt x="73190" y="96024"/>
                  </a:lnTo>
                  <a:lnTo>
                    <a:pt x="73279" y="95262"/>
                  </a:lnTo>
                  <a:lnTo>
                    <a:pt x="74028" y="95262"/>
                  </a:lnTo>
                  <a:lnTo>
                    <a:pt x="74041" y="93980"/>
                  </a:lnTo>
                  <a:lnTo>
                    <a:pt x="74803" y="93980"/>
                  </a:lnTo>
                  <a:lnTo>
                    <a:pt x="74041" y="95250"/>
                  </a:lnTo>
                  <a:lnTo>
                    <a:pt x="75120" y="93980"/>
                  </a:lnTo>
                  <a:lnTo>
                    <a:pt x="76200" y="92722"/>
                  </a:lnTo>
                  <a:lnTo>
                    <a:pt x="75184" y="93980"/>
                  </a:lnTo>
                  <a:lnTo>
                    <a:pt x="77343" y="91440"/>
                  </a:lnTo>
                  <a:lnTo>
                    <a:pt x="78740" y="91440"/>
                  </a:lnTo>
                  <a:lnTo>
                    <a:pt x="80264" y="88900"/>
                  </a:lnTo>
                  <a:lnTo>
                    <a:pt x="80645" y="88900"/>
                  </a:lnTo>
                  <a:lnTo>
                    <a:pt x="81280" y="87630"/>
                  </a:lnTo>
                  <a:lnTo>
                    <a:pt x="83185" y="87630"/>
                  </a:lnTo>
                  <a:lnTo>
                    <a:pt x="82804" y="86372"/>
                  </a:lnTo>
                  <a:lnTo>
                    <a:pt x="84201" y="85090"/>
                  </a:lnTo>
                  <a:lnTo>
                    <a:pt x="86106" y="85090"/>
                  </a:lnTo>
                  <a:lnTo>
                    <a:pt x="86106" y="83832"/>
                  </a:lnTo>
                  <a:lnTo>
                    <a:pt x="87503" y="82550"/>
                  </a:lnTo>
                  <a:lnTo>
                    <a:pt x="88633" y="81292"/>
                  </a:lnTo>
                  <a:lnTo>
                    <a:pt x="90424" y="81292"/>
                  </a:lnTo>
                  <a:lnTo>
                    <a:pt x="90728" y="81026"/>
                  </a:lnTo>
                  <a:lnTo>
                    <a:pt x="90424" y="80022"/>
                  </a:lnTo>
                  <a:lnTo>
                    <a:pt x="91186" y="80022"/>
                  </a:lnTo>
                  <a:lnTo>
                    <a:pt x="90932" y="80860"/>
                  </a:lnTo>
                  <a:lnTo>
                    <a:pt x="91948" y="80022"/>
                  </a:lnTo>
                  <a:lnTo>
                    <a:pt x="94488" y="77482"/>
                  </a:lnTo>
                  <a:lnTo>
                    <a:pt x="95885" y="77482"/>
                  </a:lnTo>
                  <a:lnTo>
                    <a:pt x="97028" y="76200"/>
                  </a:lnTo>
                  <a:lnTo>
                    <a:pt x="97790" y="76200"/>
                  </a:lnTo>
                  <a:lnTo>
                    <a:pt x="98793" y="74942"/>
                  </a:lnTo>
                  <a:lnTo>
                    <a:pt x="99187" y="76200"/>
                  </a:lnTo>
                  <a:lnTo>
                    <a:pt x="100317" y="74942"/>
                  </a:lnTo>
                  <a:lnTo>
                    <a:pt x="99555" y="74942"/>
                  </a:lnTo>
                  <a:lnTo>
                    <a:pt x="99949" y="73672"/>
                  </a:lnTo>
                  <a:lnTo>
                    <a:pt x="102108" y="73672"/>
                  </a:lnTo>
                  <a:lnTo>
                    <a:pt x="102489" y="72390"/>
                  </a:lnTo>
                  <a:lnTo>
                    <a:pt x="103251" y="72390"/>
                  </a:lnTo>
                  <a:lnTo>
                    <a:pt x="104648" y="71132"/>
                  </a:lnTo>
                  <a:lnTo>
                    <a:pt x="106553" y="71132"/>
                  </a:lnTo>
                  <a:lnTo>
                    <a:pt x="107175" y="69862"/>
                  </a:lnTo>
                  <a:lnTo>
                    <a:pt x="107937" y="69862"/>
                  </a:lnTo>
                  <a:lnTo>
                    <a:pt x="108331" y="68580"/>
                  </a:lnTo>
                  <a:lnTo>
                    <a:pt x="109093" y="68580"/>
                  </a:lnTo>
                  <a:lnTo>
                    <a:pt x="109474" y="68580"/>
                  </a:lnTo>
                  <a:lnTo>
                    <a:pt x="109474" y="69862"/>
                  </a:lnTo>
                  <a:lnTo>
                    <a:pt x="110490" y="68580"/>
                  </a:lnTo>
                  <a:lnTo>
                    <a:pt x="110871" y="68580"/>
                  </a:lnTo>
                  <a:lnTo>
                    <a:pt x="113411" y="67322"/>
                  </a:lnTo>
                  <a:lnTo>
                    <a:pt x="117856" y="66040"/>
                  </a:lnTo>
                  <a:lnTo>
                    <a:pt x="120396" y="63500"/>
                  </a:lnTo>
                  <a:lnTo>
                    <a:pt x="120015" y="63500"/>
                  </a:lnTo>
                  <a:lnTo>
                    <a:pt x="120269" y="62661"/>
                  </a:lnTo>
                  <a:lnTo>
                    <a:pt x="119253" y="63500"/>
                  </a:lnTo>
                  <a:lnTo>
                    <a:pt x="118491" y="63500"/>
                  </a:lnTo>
                  <a:lnTo>
                    <a:pt x="118237" y="64782"/>
                  </a:lnTo>
                  <a:lnTo>
                    <a:pt x="117856" y="64782"/>
                  </a:lnTo>
                  <a:lnTo>
                    <a:pt x="118237" y="63500"/>
                  </a:lnTo>
                  <a:lnTo>
                    <a:pt x="117475" y="63500"/>
                  </a:lnTo>
                  <a:lnTo>
                    <a:pt x="115951" y="64782"/>
                  </a:lnTo>
                  <a:lnTo>
                    <a:pt x="116332" y="64782"/>
                  </a:lnTo>
                  <a:lnTo>
                    <a:pt x="115735" y="65201"/>
                  </a:lnTo>
                  <a:lnTo>
                    <a:pt x="115316" y="66040"/>
                  </a:lnTo>
                  <a:lnTo>
                    <a:pt x="114554" y="66040"/>
                  </a:lnTo>
                  <a:lnTo>
                    <a:pt x="115735" y="65201"/>
                  </a:lnTo>
                  <a:lnTo>
                    <a:pt x="115951" y="64782"/>
                  </a:lnTo>
                  <a:lnTo>
                    <a:pt x="115316" y="64782"/>
                  </a:lnTo>
                  <a:lnTo>
                    <a:pt x="115316" y="63500"/>
                  </a:lnTo>
                  <a:lnTo>
                    <a:pt x="116713" y="63500"/>
                  </a:lnTo>
                  <a:lnTo>
                    <a:pt x="117208" y="63080"/>
                  </a:lnTo>
                  <a:lnTo>
                    <a:pt x="118237" y="62230"/>
                  </a:lnTo>
                  <a:lnTo>
                    <a:pt x="122936" y="59690"/>
                  </a:lnTo>
                  <a:lnTo>
                    <a:pt x="124714" y="59690"/>
                  </a:lnTo>
                  <a:lnTo>
                    <a:pt x="126225" y="58432"/>
                  </a:lnTo>
                  <a:lnTo>
                    <a:pt x="128397" y="58432"/>
                  </a:lnTo>
                  <a:lnTo>
                    <a:pt x="128397" y="57150"/>
                  </a:lnTo>
                  <a:lnTo>
                    <a:pt x="130556" y="57150"/>
                  </a:lnTo>
                  <a:lnTo>
                    <a:pt x="131699" y="55880"/>
                  </a:lnTo>
                  <a:lnTo>
                    <a:pt x="128778" y="55880"/>
                  </a:lnTo>
                  <a:lnTo>
                    <a:pt x="125095" y="57150"/>
                  </a:lnTo>
                  <a:lnTo>
                    <a:pt x="123685" y="58432"/>
                  </a:lnTo>
                  <a:lnTo>
                    <a:pt x="122555" y="58432"/>
                  </a:lnTo>
                  <a:lnTo>
                    <a:pt x="122555" y="59690"/>
                  </a:lnTo>
                  <a:lnTo>
                    <a:pt x="120777" y="59690"/>
                  </a:lnTo>
                  <a:lnTo>
                    <a:pt x="119634" y="60972"/>
                  </a:lnTo>
                  <a:lnTo>
                    <a:pt x="118872" y="60972"/>
                  </a:lnTo>
                  <a:lnTo>
                    <a:pt x="117856" y="62230"/>
                  </a:lnTo>
                  <a:lnTo>
                    <a:pt x="117475" y="62230"/>
                  </a:lnTo>
                  <a:lnTo>
                    <a:pt x="116332" y="62230"/>
                  </a:lnTo>
                  <a:lnTo>
                    <a:pt x="117856" y="60972"/>
                  </a:lnTo>
                  <a:lnTo>
                    <a:pt x="116713" y="60972"/>
                  </a:lnTo>
                  <a:lnTo>
                    <a:pt x="115316" y="62230"/>
                  </a:lnTo>
                  <a:lnTo>
                    <a:pt x="114935" y="62230"/>
                  </a:lnTo>
                  <a:lnTo>
                    <a:pt x="115570" y="60972"/>
                  </a:lnTo>
                  <a:lnTo>
                    <a:pt x="114935" y="60972"/>
                  </a:lnTo>
                  <a:lnTo>
                    <a:pt x="114642" y="61277"/>
                  </a:lnTo>
                  <a:lnTo>
                    <a:pt x="114554" y="62230"/>
                  </a:lnTo>
                  <a:lnTo>
                    <a:pt x="114173" y="62230"/>
                  </a:lnTo>
                  <a:lnTo>
                    <a:pt x="113792" y="62230"/>
                  </a:lnTo>
                  <a:lnTo>
                    <a:pt x="112395" y="62230"/>
                  </a:lnTo>
                  <a:lnTo>
                    <a:pt x="113411" y="60972"/>
                  </a:lnTo>
                  <a:lnTo>
                    <a:pt x="113792" y="62230"/>
                  </a:lnTo>
                  <a:lnTo>
                    <a:pt x="114173" y="61810"/>
                  </a:lnTo>
                  <a:lnTo>
                    <a:pt x="114173" y="60972"/>
                  </a:lnTo>
                  <a:lnTo>
                    <a:pt x="116332" y="59690"/>
                  </a:lnTo>
                  <a:lnTo>
                    <a:pt x="117843" y="58432"/>
                  </a:lnTo>
                  <a:lnTo>
                    <a:pt x="120764" y="58432"/>
                  </a:lnTo>
                  <a:lnTo>
                    <a:pt x="121158" y="57150"/>
                  </a:lnTo>
                  <a:lnTo>
                    <a:pt x="122555" y="55880"/>
                  </a:lnTo>
                  <a:lnTo>
                    <a:pt x="124079" y="54622"/>
                  </a:lnTo>
                  <a:lnTo>
                    <a:pt x="124079" y="55880"/>
                  </a:lnTo>
                  <a:lnTo>
                    <a:pt x="124714" y="55880"/>
                  </a:lnTo>
                  <a:lnTo>
                    <a:pt x="124333" y="54622"/>
                  </a:lnTo>
                  <a:lnTo>
                    <a:pt x="126238" y="54622"/>
                  </a:lnTo>
                  <a:lnTo>
                    <a:pt x="126873" y="53340"/>
                  </a:lnTo>
                  <a:lnTo>
                    <a:pt x="130175" y="53340"/>
                  </a:lnTo>
                  <a:lnTo>
                    <a:pt x="130175" y="52082"/>
                  </a:lnTo>
                  <a:lnTo>
                    <a:pt x="131318" y="52082"/>
                  </a:lnTo>
                  <a:lnTo>
                    <a:pt x="130937" y="53340"/>
                  </a:lnTo>
                  <a:lnTo>
                    <a:pt x="131699" y="52082"/>
                  </a:lnTo>
                  <a:lnTo>
                    <a:pt x="133477" y="50800"/>
                  </a:lnTo>
                  <a:lnTo>
                    <a:pt x="135763" y="50800"/>
                  </a:lnTo>
                  <a:lnTo>
                    <a:pt x="138303" y="49530"/>
                  </a:lnTo>
                  <a:lnTo>
                    <a:pt x="140081" y="49530"/>
                  </a:lnTo>
                  <a:lnTo>
                    <a:pt x="140462" y="48272"/>
                  </a:lnTo>
                  <a:lnTo>
                    <a:pt x="142621" y="48272"/>
                  </a:lnTo>
                  <a:lnTo>
                    <a:pt x="142240" y="49530"/>
                  </a:lnTo>
                  <a:lnTo>
                    <a:pt x="140081" y="49530"/>
                  </a:lnTo>
                  <a:lnTo>
                    <a:pt x="139700" y="50800"/>
                  </a:lnTo>
                  <a:lnTo>
                    <a:pt x="138303" y="50800"/>
                  </a:lnTo>
                  <a:lnTo>
                    <a:pt x="138303" y="52082"/>
                  </a:lnTo>
                  <a:lnTo>
                    <a:pt x="139700" y="52082"/>
                  </a:lnTo>
                  <a:lnTo>
                    <a:pt x="140462" y="50800"/>
                  </a:lnTo>
                  <a:lnTo>
                    <a:pt x="141478" y="50800"/>
                  </a:lnTo>
                  <a:lnTo>
                    <a:pt x="145542" y="49530"/>
                  </a:lnTo>
                  <a:lnTo>
                    <a:pt x="146685" y="49530"/>
                  </a:lnTo>
                  <a:lnTo>
                    <a:pt x="147320" y="48272"/>
                  </a:lnTo>
                  <a:lnTo>
                    <a:pt x="146939" y="49530"/>
                  </a:lnTo>
                  <a:lnTo>
                    <a:pt x="147358" y="49530"/>
                  </a:lnTo>
                  <a:lnTo>
                    <a:pt x="147574" y="49352"/>
                  </a:lnTo>
                  <a:lnTo>
                    <a:pt x="147701" y="48272"/>
                  </a:lnTo>
                  <a:lnTo>
                    <a:pt x="148844" y="48272"/>
                  </a:lnTo>
                  <a:lnTo>
                    <a:pt x="151003" y="48272"/>
                  </a:lnTo>
                  <a:lnTo>
                    <a:pt x="151003" y="49339"/>
                  </a:lnTo>
                  <a:lnTo>
                    <a:pt x="151384" y="49530"/>
                  </a:lnTo>
                  <a:lnTo>
                    <a:pt x="151765" y="49530"/>
                  </a:lnTo>
                  <a:lnTo>
                    <a:pt x="153543" y="48272"/>
                  </a:lnTo>
                  <a:lnTo>
                    <a:pt x="153924" y="48272"/>
                  </a:lnTo>
                  <a:lnTo>
                    <a:pt x="155448" y="46990"/>
                  </a:lnTo>
                  <a:lnTo>
                    <a:pt x="157988" y="45732"/>
                  </a:lnTo>
                  <a:lnTo>
                    <a:pt x="160147" y="45732"/>
                  </a:lnTo>
                  <a:lnTo>
                    <a:pt x="160731" y="45516"/>
                  </a:lnTo>
                  <a:lnTo>
                    <a:pt x="160528" y="44450"/>
                  </a:lnTo>
                  <a:lnTo>
                    <a:pt x="161163" y="44450"/>
                  </a:lnTo>
                  <a:lnTo>
                    <a:pt x="160845" y="45478"/>
                  </a:lnTo>
                  <a:lnTo>
                    <a:pt x="163830" y="44450"/>
                  </a:lnTo>
                  <a:lnTo>
                    <a:pt x="164846" y="44450"/>
                  </a:lnTo>
                  <a:lnTo>
                    <a:pt x="164465" y="43180"/>
                  </a:lnTo>
                  <a:lnTo>
                    <a:pt x="165608" y="43180"/>
                  </a:lnTo>
                  <a:lnTo>
                    <a:pt x="166370" y="43180"/>
                  </a:lnTo>
                  <a:lnTo>
                    <a:pt x="169291" y="41922"/>
                  </a:lnTo>
                  <a:lnTo>
                    <a:pt x="191135" y="41922"/>
                  </a:lnTo>
                  <a:lnTo>
                    <a:pt x="192913" y="43180"/>
                  </a:lnTo>
                  <a:lnTo>
                    <a:pt x="193027" y="42760"/>
                  </a:lnTo>
                  <a:lnTo>
                    <a:pt x="192963" y="42278"/>
                  </a:lnTo>
                  <a:lnTo>
                    <a:pt x="192532" y="41922"/>
                  </a:lnTo>
                  <a:lnTo>
                    <a:pt x="193294" y="41922"/>
                  </a:lnTo>
                  <a:lnTo>
                    <a:pt x="193141" y="42418"/>
                  </a:lnTo>
                  <a:lnTo>
                    <a:pt x="194056" y="43180"/>
                  </a:lnTo>
                  <a:lnTo>
                    <a:pt x="195199" y="41922"/>
                  </a:lnTo>
                  <a:lnTo>
                    <a:pt x="196596" y="43180"/>
                  </a:lnTo>
                  <a:lnTo>
                    <a:pt x="196215" y="41922"/>
                  </a:lnTo>
                  <a:lnTo>
                    <a:pt x="197358" y="41922"/>
                  </a:lnTo>
                  <a:lnTo>
                    <a:pt x="197739" y="43180"/>
                  </a:lnTo>
                  <a:lnTo>
                    <a:pt x="199898" y="43180"/>
                  </a:lnTo>
                  <a:lnTo>
                    <a:pt x="198755" y="41922"/>
                  </a:lnTo>
                  <a:lnTo>
                    <a:pt x="205359" y="45732"/>
                  </a:lnTo>
                  <a:lnTo>
                    <a:pt x="206375" y="45732"/>
                  </a:lnTo>
                  <a:lnTo>
                    <a:pt x="209423" y="46990"/>
                  </a:lnTo>
                  <a:lnTo>
                    <a:pt x="213741" y="49530"/>
                  </a:lnTo>
                  <a:lnTo>
                    <a:pt x="213741" y="50800"/>
                  </a:lnTo>
                  <a:lnTo>
                    <a:pt x="214122" y="50800"/>
                  </a:lnTo>
                  <a:lnTo>
                    <a:pt x="216281" y="50800"/>
                  </a:lnTo>
                  <a:lnTo>
                    <a:pt x="216281" y="52082"/>
                  </a:lnTo>
                  <a:lnTo>
                    <a:pt x="216662" y="52082"/>
                  </a:lnTo>
                  <a:lnTo>
                    <a:pt x="217043" y="53340"/>
                  </a:lnTo>
                  <a:lnTo>
                    <a:pt x="217043" y="52082"/>
                  </a:lnTo>
                  <a:lnTo>
                    <a:pt x="217805" y="53340"/>
                  </a:lnTo>
                  <a:lnTo>
                    <a:pt x="218440" y="53340"/>
                  </a:lnTo>
                  <a:lnTo>
                    <a:pt x="218821" y="53340"/>
                  </a:lnTo>
                  <a:lnTo>
                    <a:pt x="219583" y="54622"/>
                  </a:lnTo>
                  <a:lnTo>
                    <a:pt x="219202" y="54622"/>
                  </a:lnTo>
                  <a:lnTo>
                    <a:pt x="219202" y="55880"/>
                  </a:lnTo>
                  <a:lnTo>
                    <a:pt x="219583" y="55880"/>
                  </a:lnTo>
                  <a:lnTo>
                    <a:pt x="220345" y="55880"/>
                  </a:lnTo>
                  <a:lnTo>
                    <a:pt x="220345" y="57150"/>
                  </a:lnTo>
                  <a:lnTo>
                    <a:pt x="221361" y="57150"/>
                  </a:lnTo>
                  <a:lnTo>
                    <a:pt x="221742" y="58432"/>
                  </a:lnTo>
                  <a:lnTo>
                    <a:pt x="222504" y="58432"/>
                  </a:lnTo>
                  <a:lnTo>
                    <a:pt x="223647" y="62230"/>
                  </a:lnTo>
                  <a:lnTo>
                    <a:pt x="224282" y="62230"/>
                  </a:lnTo>
                  <a:lnTo>
                    <a:pt x="225044" y="63512"/>
                  </a:lnTo>
                  <a:lnTo>
                    <a:pt x="225806" y="64782"/>
                  </a:lnTo>
                  <a:lnTo>
                    <a:pt x="226174" y="66040"/>
                  </a:lnTo>
                  <a:lnTo>
                    <a:pt x="226187" y="67322"/>
                  </a:lnTo>
                  <a:lnTo>
                    <a:pt x="226568" y="67322"/>
                  </a:lnTo>
                  <a:lnTo>
                    <a:pt x="226568" y="68580"/>
                  </a:lnTo>
                  <a:lnTo>
                    <a:pt x="226822" y="69862"/>
                  </a:lnTo>
                  <a:lnTo>
                    <a:pt x="226860" y="71297"/>
                  </a:lnTo>
                  <a:lnTo>
                    <a:pt x="226822" y="71132"/>
                  </a:lnTo>
                  <a:lnTo>
                    <a:pt x="226568" y="71132"/>
                  </a:lnTo>
                  <a:lnTo>
                    <a:pt x="226568" y="69862"/>
                  </a:lnTo>
                  <a:lnTo>
                    <a:pt x="226187" y="68580"/>
                  </a:lnTo>
                  <a:lnTo>
                    <a:pt x="225806" y="68580"/>
                  </a:lnTo>
                  <a:lnTo>
                    <a:pt x="226187" y="69862"/>
                  </a:lnTo>
                  <a:lnTo>
                    <a:pt x="225806" y="69862"/>
                  </a:lnTo>
                  <a:lnTo>
                    <a:pt x="225856" y="71335"/>
                  </a:lnTo>
                  <a:lnTo>
                    <a:pt x="226187" y="72390"/>
                  </a:lnTo>
                  <a:lnTo>
                    <a:pt x="226187" y="73672"/>
                  </a:lnTo>
                  <a:lnTo>
                    <a:pt x="226568" y="72390"/>
                  </a:lnTo>
                  <a:lnTo>
                    <a:pt x="226568" y="73672"/>
                  </a:lnTo>
                  <a:lnTo>
                    <a:pt x="226822" y="74942"/>
                  </a:lnTo>
                  <a:lnTo>
                    <a:pt x="226568" y="74942"/>
                  </a:lnTo>
                  <a:lnTo>
                    <a:pt x="226187" y="73672"/>
                  </a:lnTo>
                  <a:lnTo>
                    <a:pt x="226187" y="78740"/>
                  </a:lnTo>
                  <a:lnTo>
                    <a:pt x="226568" y="77482"/>
                  </a:lnTo>
                  <a:lnTo>
                    <a:pt x="226822" y="78740"/>
                  </a:lnTo>
                  <a:lnTo>
                    <a:pt x="226568" y="78740"/>
                  </a:lnTo>
                  <a:lnTo>
                    <a:pt x="226568" y="80022"/>
                  </a:lnTo>
                  <a:lnTo>
                    <a:pt x="225933" y="83197"/>
                  </a:lnTo>
                  <a:lnTo>
                    <a:pt x="225806" y="85090"/>
                  </a:lnTo>
                  <a:lnTo>
                    <a:pt x="225425" y="86372"/>
                  </a:lnTo>
                  <a:lnTo>
                    <a:pt x="225425" y="87630"/>
                  </a:lnTo>
                  <a:lnTo>
                    <a:pt x="226555" y="86372"/>
                  </a:lnTo>
                  <a:lnTo>
                    <a:pt x="226174" y="86372"/>
                  </a:lnTo>
                  <a:lnTo>
                    <a:pt x="226568" y="85090"/>
                  </a:lnTo>
                  <a:lnTo>
                    <a:pt x="226822" y="85090"/>
                  </a:lnTo>
                  <a:lnTo>
                    <a:pt x="226822" y="83832"/>
                  </a:lnTo>
                  <a:lnTo>
                    <a:pt x="226568" y="83832"/>
                  </a:lnTo>
                  <a:lnTo>
                    <a:pt x="226568" y="81292"/>
                  </a:lnTo>
                  <a:lnTo>
                    <a:pt x="226644" y="82981"/>
                  </a:lnTo>
                  <a:lnTo>
                    <a:pt x="226822" y="83832"/>
                  </a:lnTo>
                  <a:lnTo>
                    <a:pt x="226822" y="81292"/>
                  </a:lnTo>
                  <a:lnTo>
                    <a:pt x="227203" y="81292"/>
                  </a:lnTo>
                  <a:lnTo>
                    <a:pt x="227203" y="80022"/>
                  </a:lnTo>
                  <a:lnTo>
                    <a:pt x="227203" y="77482"/>
                  </a:lnTo>
                  <a:lnTo>
                    <a:pt x="227965" y="77482"/>
                  </a:lnTo>
                  <a:lnTo>
                    <a:pt x="227584" y="80022"/>
                  </a:lnTo>
                  <a:lnTo>
                    <a:pt x="227203" y="80022"/>
                  </a:lnTo>
                  <a:lnTo>
                    <a:pt x="227584" y="81292"/>
                  </a:lnTo>
                  <a:lnTo>
                    <a:pt x="227330" y="82981"/>
                  </a:lnTo>
                  <a:lnTo>
                    <a:pt x="227203" y="85090"/>
                  </a:lnTo>
                  <a:lnTo>
                    <a:pt x="227584" y="85090"/>
                  </a:lnTo>
                  <a:lnTo>
                    <a:pt x="227584" y="83832"/>
                  </a:lnTo>
                  <a:lnTo>
                    <a:pt x="227965" y="83832"/>
                  </a:lnTo>
                  <a:lnTo>
                    <a:pt x="227634" y="84912"/>
                  </a:lnTo>
                  <a:lnTo>
                    <a:pt x="227584" y="86372"/>
                  </a:lnTo>
                  <a:lnTo>
                    <a:pt x="227203" y="86372"/>
                  </a:lnTo>
                  <a:lnTo>
                    <a:pt x="227203" y="88900"/>
                  </a:lnTo>
                  <a:lnTo>
                    <a:pt x="226568" y="90182"/>
                  </a:lnTo>
                  <a:lnTo>
                    <a:pt x="226568" y="93980"/>
                  </a:lnTo>
                  <a:lnTo>
                    <a:pt x="226187" y="93980"/>
                  </a:lnTo>
                  <a:lnTo>
                    <a:pt x="225793" y="95262"/>
                  </a:lnTo>
                  <a:lnTo>
                    <a:pt x="226085" y="95262"/>
                  </a:lnTo>
                  <a:lnTo>
                    <a:pt x="226072" y="95605"/>
                  </a:lnTo>
                  <a:lnTo>
                    <a:pt x="225793" y="96532"/>
                  </a:lnTo>
                  <a:lnTo>
                    <a:pt x="225044" y="96532"/>
                  </a:lnTo>
                  <a:lnTo>
                    <a:pt x="225298" y="97370"/>
                  </a:lnTo>
                  <a:lnTo>
                    <a:pt x="225780" y="96570"/>
                  </a:lnTo>
                  <a:lnTo>
                    <a:pt x="225425" y="97790"/>
                  </a:lnTo>
                  <a:lnTo>
                    <a:pt x="225044" y="98425"/>
                  </a:lnTo>
                  <a:lnTo>
                    <a:pt x="224663" y="99072"/>
                  </a:lnTo>
                  <a:lnTo>
                    <a:pt x="225005" y="99072"/>
                  </a:lnTo>
                  <a:lnTo>
                    <a:pt x="224942" y="100482"/>
                  </a:lnTo>
                  <a:lnTo>
                    <a:pt x="224282" y="101600"/>
                  </a:lnTo>
                  <a:lnTo>
                    <a:pt x="223647" y="102882"/>
                  </a:lnTo>
                  <a:lnTo>
                    <a:pt x="223647" y="104140"/>
                  </a:lnTo>
                  <a:lnTo>
                    <a:pt x="223253" y="105422"/>
                  </a:lnTo>
                  <a:lnTo>
                    <a:pt x="222491" y="106692"/>
                  </a:lnTo>
                  <a:lnTo>
                    <a:pt x="223253" y="106692"/>
                  </a:lnTo>
                  <a:lnTo>
                    <a:pt x="222504" y="107772"/>
                  </a:lnTo>
                  <a:lnTo>
                    <a:pt x="222504" y="107950"/>
                  </a:lnTo>
                  <a:lnTo>
                    <a:pt x="222123" y="109232"/>
                  </a:lnTo>
                  <a:lnTo>
                    <a:pt x="221361" y="110490"/>
                  </a:lnTo>
                  <a:lnTo>
                    <a:pt x="221742" y="109232"/>
                  </a:lnTo>
                  <a:lnTo>
                    <a:pt x="222504" y="107950"/>
                  </a:lnTo>
                  <a:lnTo>
                    <a:pt x="222504" y="107772"/>
                  </a:lnTo>
                  <a:lnTo>
                    <a:pt x="220599" y="110490"/>
                  </a:lnTo>
                  <a:lnTo>
                    <a:pt x="220980" y="111772"/>
                  </a:lnTo>
                  <a:lnTo>
                    <a:pt x="219583" y="114300"/>
                  </a:lnTo>
                  <a:lnTo>
                    <a:pt x="219583" y="115582"/>
                  </a:lnTo>
                  <a:lnTo>
                    <a:pt x="217424" y="119380"/>
                  </a:lnTo>
                  <a:lnTo>
                    <a:pt x="218440" y="116840"/>
                  </a:lnTo>
                  <a:lnTo>
                    <a:pt x="216662" y="120650"/>
                  </a:lnTo>
                  <a:lnTo>
                    <a:pt x="215887" y="121932"/>
                  </a:lnTo>
                  <a:lnTo>
                    <a:pt x="215506" y="121932"/>
                  </a:lnTo>
                  <a:lnTo>
                    <a:pt x="213741" y="125730"/>
                  </a:lnTo>
                  <a:lnTo>
                    <a:pt x="212344" y="127000"/>
                  </a:lnTo>
                  <a:lnTo>
                    <a:pt x="211201" y="129540"/>
                  </a:lnTo>
                  <a:lnTo>
                    <a:pt x="210820" y="130822"/>
                  </a:lnTo>
                  <a:lnTo>
                    <a:pt x="207899" y="133350"/>
                  </a:lnTo>
                  <a:lnTo>
                    <a:pt x="206375" y="135890"/>
                  </a:lnTo>
                  <a:lnTo>
                    <a:pt x="204597" y="138430"/>
                  </a:lnTo>
                  <a:lnTo>
                    <a:pt x="203835" y="139700"/>
                  </a:lnTo>
                  <a:lnTo>
                    <a:pt x="202057" y="142240"/>
                  </a:lnTo>
                  <a:lnTo>
                    <a:pt x="202438" y="142240"/>
                  </a:lnTo>
                  <a:lnTo>
                    <a:pt x="197739" y="147332"/>
                  </a:lnTo>
                  <a:lnTo>
                    <a:pt x="193294" y="152400"/>
                  </a:lnTo>
                  <a:lnTo>
                    <a:pt x="188595" y="156222"/>
                  </a:lnTo>
                  <a:lnTo>
                    <a:pt x="189357" y="156222"/>
                  </a:lnTo>
                  <a:lnTo>
                    <a:pt x="188976" y="157480"/>
                  </a:lnTo>
                  <a:lnTo>
                    <a:pt x="187452" y="157480"/>
                  </a:lnTo>
                  <a:lnTo>
                    <a:pt x="186690" y="158750"/>
                  </a:lnTo>
                  <a:lnTo>
                    <a:pt x="180594" y="163830"/>
                  </a:lnTo>
                  <a:lnTo>
                    <a:pt x="177673" y="166382"/>
                  </a:lnTo>
                  <a:lnTo>
                    <a:pt x="177673" y="167640"/>
                  </a:lnTo>
                  <a:lnTo>
                    <a:pt x="177292" y="167640"/>
                  </a:lnTo>
                  <a:lnTo>
                    <a:pt x="175387" y="168922"/>
                  </a:lnTo>
                  <a:lnTo>
                    <a:pt x="171831" y="171450"/>
                  </a:lnTo>
                  <a:lnTo>
                    <a:pt x="171069" y="172732"/>
                  </a:lnTo>
                  <a:lnTo>
                    <a:pt x="171069" y="173990"/>
                  </a:lnTo>
                  <a:lnTo>
                    <a:pt x="168910" y="175272"/>
                  </a:lnTo>
                  <a:lnTo>
                    <a:pt x="168148" y="175272"/>
                  </a:lnTo>
                  <a:lnTo>
                    <a:pt x="169672" y="173990"/>
                  </a:lnTo>
                  <a:lnTo>
                    <a:pt x="171069" y="173990"/>
                  </a:lnTo>
                  <a:lnTo>
                    <a:pt x="171069" y="172732"/>
                  </a:lnTo>
                  <a:lnTo>
                    <a:pt x="170307" y="172732"/>
                  </a:lnTo>
                  <a:lnTo>
                    <a:pt x="168529" y="173990"/>
                  </a:lnTo>
                  <a:lnTo>
                    <a:pt x="167386" y="175272"/>
                  </a:lnTo>
                  <a:lnTo>
                    <a:pt x="165989" y="176530"/>
                  </a:lnTo>
                  <a:lnTo>
                    <a:pt x="164846" y="177800"/>
                  </a:lnTo>
                  <a:lnTo>
                    <a:pt x="163830" y="179082"/>
                  </a:lnTo>
                  <a:lnTo>
                    <a:pt x="163068" y="179082"/>
                  </a:lnTo>
                  <a:lnTo>
                    <a:pt x="162623" y="179806"/>
                  </a:lnTo>
                  <a:lnTo>
                    <a:pt x="164084" y="179082"/>
                  </a:lnTo>
                  <a:lnTo>
                    <a:pt x="164846" y="179082"/>
                  </a:lnTo>
                  <a:lnTo>
                    <a:pt x="163372" y="179806"/>
                  </a:lnTo>
                  <a:lnTo>
                    <a:pt x="181914" y="179806"/>
                  </a:lnTo>
                  <a:lnTo>
                    <a:pt x="182753" y="179082"/>
                  </a:lnTo>
                  <a:lnTo>
                    <a:pt x="183896" y="177800"/>
                  </a:lnTo>
                  <a:lnTo>
                    <a:pt x="184061" y="178650"/>
                  </a:lnTo>
                  <a:lnTo>
                    <a:pt x="184365" y="178346"/>
                  </a:lnTo>
                  <a:lnTo>
                    <a:pt x="184531" y="177800"/>
                  </a:lnTo>
                  <a:lnTo>
                    <a:pt x="184912" y="177800"/>
                  </a:lnTo>
                  <a:lnTo>
                    <a:pt x="186690" y="176530"/>
                  </a:lnTo>
                  <a:lnTo>
                    <a:pt x="188214" y="175272"/>
                  </a:lnTo>
                  <a:lnTo>
                    <a:pt x="189293" y="173990"/>
                  </a:lnTo>
                  <a:lnTo>
                    <a:pt x="190373" y="172732"/>
                  </a:lnTo>
                  <a:lnTo>
                    <a:pt x="195199" y="168922"/>
                  </a:lnTo>
                  <a:lnTo>
                    <a:pt x="203835" y="158750"/>
                  </a:lnTo>
                  <a:lnTo>
                    <a:pt x="206756" y="156222"/>
                  </a:lnTo>
                  <a:lnTo>
                    <a:pt x="210820" y="152400"/>
                  </a:lnTo>
                  <a:lnTo>
                    <a:pt x="213360" y="147332"/>
                  </a:lnTo>
                  <a:lnTo>
                    <a:pt x="214122" y="147332"/>
                  </a:lnTo>
                  <a:lnTo>
                    <a:pt x="213741" y="148590"/>
                  </a:lnTo>
                  <a:lnTo>
                    <a:pt x="214617" y="147332"/>
                  </a:lnTo>
                  <a:lnTo>
                    <a:pt x="215519" y="146050"/>
                  </a:lnTo>
                  <a:lnTo>
                    <a:pt x="215265" y="146050"/>
                  </a:lnTo>
                  <a:lnTo>
                    <a:pt x="215773" y="145415"/>
                  </a:lnTo>
                  <a:lnTo>
                    <a:pt x="215900" y="144780"/>
                  </a:lnTo>
                  <a:lnTo>
                    <a:pt x="216281" y="144780"/>
                  </a:lnTo>
                  <a:lnTo>
                    <a:pt x="216662" y="144780"/>
                  </a:lnTo>
                  <a:lnTo>
                    <a:pt x="220345" y="139700"/>
                  </a:lnTo>
                  <a:lnTo>
                    <a:pt x="220980" y="138430"/>
                  </a:lnTo>
                  <a:lnTo>
                    <a:pt x="221183" y="138430"/>
                  </a:lnTo>
                  <a:lnTo>
                    <a:pt x="222885" y="135890"/>
                  </a:lnTo>
                  <a:lnTo>
                    <a:pt x="222504" y="135890"/>
                  </a:lnTo>
                  <a:lnTo>
                    <a:pt x="223545" y="134810"/>
                  </a:lnTo>
                  <a:lnTo>
                    <a:pt x="223647" y="134632"/>
                  </a:lnTo>
                  <a:lnTo>
                    <a:pt x="226187" y="130822"/>
                  </a:lnTo>
                  <a:lnTo>
                    <a:pt x="226187" y="132080"/>
                  </a:lnTo>
                  <a:lnTo>
                    <a:pt x="225425" y="132880"/>
                  </a:lnTo>
                  <a:lnTo>
                    <a:pt x="225425" y="133350"/>
                  </a:lnTo>
                  <a:lnTo>
                    <a:pt x="224663" y="134620"/>
                  </a:lnTo>
                  <a:lnTo>
                    <a:pt x="225044" y="133350"/>
                  </a:lnTo>
                  <a:lnTo>
                    <a:pt x="225425" y="133350"/>
                  </a:lnTo>
                  <a:lnTo>
                    <a:pt x="225425" y="132880"/>
                  </a:lnTo>
                  <a:lnTo>
                    <a:pt x="223723" y="134632"/>
                  </a:lnTo>
                  <a:lnTo>
                    <a:pt x="224650" y="134632"/>
                  </a:lnTo>
                  <a:lnTo>
                    <a:pt x="223901" y="135890"/>
                  </a:lnTo>
                  <a:lnTo>
                    <a:pt x="223266" y="135890"/>
                  </a:lnTo>
                  <a:lnTo>
                    <a:pt x="222885" y="137172"/>
                  </a:lnTo>
                  <a:lnTo>
                    <a:pt x="222504" y="137172"/>
                  </a:lnTo>
                  <a:lnTo>
                    <a:pt x="222123" y="138430"/>
                  </a:lnTo>
                  <a:lnTo>
                    <a:pt x="221742" y="138430"/>
                  </a:lnTo>
                  <a:lnTo>
                    <a:pt x="222123" y="137172"/>
                  </a:lnTo>
                  <a:lnTo>
                    <a:pt x="221361" y="138430"/>
                  </a:lnTo>
                  <a:lnTo>
                    <a:pt x="221183" y="138430"/>
                  </a:lnTo>
                  <a:lnTo>
                    <a:pt x="220345" y="139700"/>
                  </a:lnTo>
                  <a:lnTo>
                    <a:pt x="219964" y="140335"/>
                  </a:lnTo>
                  <a:lnTo>
                    <a:pt x="219964" y="140982"/>
                  </a:lnTo>
                  <a:lnTo>
                    <a:pt x="219583" y="142240"/>
                  </a:lnTo>
                  <a:lnTo>
                    <a:pt x="219202" y="142240"/>
                  </a:lnTo>
                  <a:lnTo>
                    <a:pt x="219964" y="140982"/>
                  </a:lnTo>
                  <a:lnTo>
                    <a:pt x="219964" y="140335"/>
                  </a:lnTo>
                  <a:lnTo>
                    <a:pt x="218821" y="142240"/>
                  </a:lnTo>
                  <a:lnTo>
                    <a:pt x="217792" y="143522"/>
                  </a:lnTo>
                  <a:lnTo>
                    <a:pt x="217043" y="144780"/>
                  </a:lnTo>
                  <a:lnTo>
                    <a:pt x="216662" y="146050"/>
                  </a:lnTo>
                  <a:lnTo>
                    <a:pt x="216281" y="146050"/>
                  </a:lnTo>
                  <a:lnTo>
                    <a:pt x="216662" y="144780"/>
                  </a:lnTo>
                  <a:lnTo>
                    <a:pt x="215900" y="145910"/>
                  </a:lnTo>
                  <a:lnTo>
                    <a:pt x="215900" y="146050"/>
                  </a:lnTo>
                  <a:lnTo>
                    <a:pt x="212344" y="151130"/>
                  </a:lnTo>
                  <a:lnTo>
                    <a:pt x="207518" y="156222"/>
                  </a:lnTo>
                  <a:lnTo>
                    <a:pt x="203200" y="161290"/>
                  </a:lnTo>
                  <a:lnTo>
                    <a:pt x="201676" y="162572"/>
                  </a:lnTo>
                  <a:lnTo>
                    <a:pt x="200279" y="163830"/>
                  </a:lnTo>
                  <a:lnTo>
                    <a:pt x="200660" y="163830"/>
                  </a:lnTo>
                  <a:lnTo>
                    <a:pt x="199517" y="165100"/>
                  </a:lnTo>
                  <a:lnTo>
                    <a:pt x="198755" y="166382"/>
                  </a:lnTo>
                  <a:lnTo>
                    <a:pt x="197739" y="166382"/>
                  </a:lnTo>
                  <a:lnTo>
                    <a:pt x="197739" y="167640"/>
                  </a:lnTo>
                  <a:lnTo>
                    <a:pt x="196596" y="167640"/>
                  </a:lnTo>
                  <a:lnTo>
                    <a:pt x="196215" y="168922"/>
                  </a:lnTo>
                  <a:lnTo>
                    <a:pt x="195453" y="168922"/>
                  </a:lnTo>
                  <a:lnTo>
                    <a:pt x="193294" y="171450"/>
                  </a:lnTo>
                  <a:lnTo>
                    <a:pt x="192532" y="171450"/>
                  </a:lnTo>
                  <a:lnTo>
                    <a:pt x="191897" y="172732"/>
                  </a:lnTo>
                  <a:lnTo>
                    <a:pt x="190373" y="173990"/>
                  </a:lnTo>
                  <a:lnTo>
                    <a:pt x="189992" y="173990"/>
                  </a:lnTo>
                  <a:lnTo>
                    <a:pt x="189611" y="175272"/>
                  </a:lnTo>
                  <a:lnTo>
                    <a:pt x="188976" y="175272"/>
                  </a:lnTo>
                  <a:lnTo>
                    <a:pt x="184912" y="177800"/>
                  </a:lnTo>
                  <a:lnTo>
                    <a:pt x="184365" y="178346"/>
                  </a:lnTo>
                  <a:lnTo>
                    <a:pt x="184150" y="179082"/>
                  </a:lnTo>
                  <a:lnTo>
                    <a:pt x="184061" y="178650"/>
                  </a:lnTo>
                  <a:lnTo>
                    <a:pt x="179832" y="182880"/>
                  </a:lnTo>
                  <a:lnTo>
                    <a:pt x="175387" y="186690"/>
                  </a:lnTo>
                  <a:lnTo>
                    <a:pt x="174752" y="186690"/>
                  </a:lnTo>
                  <a:lnTo>
                    <a:pt x="170218" y="190550"/>
                  </a:lnTo>
                  <a:lnTo>
                    <a:pt x="174066" y="187972"/>
                  </a:lnTo>
                  <a:lnTo>
                    <a:pt x="180594" y="182880"/>
                  </a:lnTo>
                  <a:lnTo>
                    <a:pt x="181229" y="182880"/>
                  </a:lnTo>
                  <a:lnTo>
                    <a:pt x="182753" y="181622"/>
                  </a:lnTo>
                  <a:lnTo>
                    <a:pt x="182753" y="180340"/>
                  </a:lnTo>
                  <a:lnTo>
                    <a:pt x="183896" y="179082"/>
                  </a:lnTo>
                  <a:lnTo>
                    <a:pt x="183134" y="180340"/>
                  </a:lnTo>
                  <a:lnTo>
                    <a:pt x="183896" y="180340"/>
                  </a:lnTo>
                  <a:lnTo>
                    <a:pt x="184912" y="179082"/>
                  </a:lnTo>
                  <a:lnTo>
                    <a:pt x="186055" y="177800"/>
                  </a:lnTo>
                  <a:lnTo>
                    <a:pt x="187452" y="176530"/>
                  </a:lnTo>
                  <a:lnTo>
                    <a:pt x="188976" y="176530"/>
                  </a:lnTo>
                  <a:lnTo>
                    <a:pt x="190754" y="173990"/>
                  </a:lnTo>
                  <a:lnTo>
                    <a:pt x="192913" y="172732"/>
                  </a:lnTo>
                  <a:lnTo>
                    <a:pt x="194437" y="170180"/>
                  </a:lnTo>
                  <a:lnTo>
                    <a:pt x="194437" y="171450"/>
                  </a:lnTo>
                  <a:lnTo>
                    <a:pt x="194818" y="171450"/>
                  </a:lnTo>
                  <a:lnTo>
                    <a:pt x="194818" y="170180"/>
                  </a:lnTo>
                  <a:lnTo>
                    <a:pt x="198374" y="167640"/>
                  </a:lnTo>
                  <a:lnTo>
                    <a:pt x="202768" y="162572"/>
                  </a:lnTo>
                  <a:lnTo>
                    <a:pt x="204597" y="160464"/>
                  </a:lnTo>
                  <a:lnTo>
                    <a:pt x="204597" y="160032"/>
                  </a:lnTo>
                  <a:lnTo>
                    <a:pt x="204978" y="160032"/>
                  </a:lnTo>
                  <a:lnTo>
                    <a:pt x="204597" y="160464"/>
                  </a:lnTo>
                  <a:lnTo>
                    <a:pt x="204597" y="161290"/>
                  </a:lnTo>
                  <a:lnTo>
                    <a:pt x="205511" y="160032"/>
                  </a:lnTo>
                  <a:lnTo>
                    <a:pt x="208280" y="156222"/>
                  </a:lnTo>
                  <a:lnTo>
                    <a:pt x="212344" y="152400"/>
                  </a:lnTo>
                  <a:lnTo>
                    <a:pt x="216281" y="147332"/>
                  </a:lnTo>
                  <a:lnTo>
                    <a:pt x="220345" y="142240"/>
                  </a:lnTo>
                  <a:lnTo>
                    <a:pt x="221221" y="140982"/>
                  </a:lnTo>
                  <a:lnTo>
                    <a:pt x="223901" y="137172"/>
                  </a:lnTo>
                  <a:lnTo>
                    <a:pt x="226364" y="133350"/>
                  </a:lnTo>
                  <a:lnTo>
                    <a:pt x="227203" y="132080"/>
                  </a:lnTo>
                  <a:lnTo>
                    <a:pt x="227584" y="130822"/>
                  </a:lnTo>
                  <a:lnTo>
                    <a:pt x="227965" y="130822"/>
                  </a:lnTo>
                  <a:lnTo>
                    <a:pt x="230124" y="127000"/>
                  </a:lnTo>
                  <a:lnTo>
                    <a:pt x="233413" y="121932"/>
                  </a:lnTo>
                  <a:lnTo>
                    <a:pt x="235204" y="118122"/>
                  </a:lnTo>
                  <a:lnTo>
                    <a:pt x="237096" y="114300"/>
                  </a:lnTo>
                  <a:lnTo>
                    <a:pt x="239268" y="109232"/>
                  </a:lnTo>
                  <a:lnTo>
                    <a:pt x="240398" y="105422"/>
                  </a:lnTo>
                  <a:lnTo>
                    <a:pt x="241033" y="104140"/>
                  </a:lnTo>
                  <a:lnTo>
                    <a:pt x="241427" y="101600"/>
                  </a:lnTo>
                  <a:lnTo>
                    <a:pt x="242570" y="99072"/>
                  </a:lnTo>
                  <a:lnTo>
                    <a:pt x="242951" y="97790"/>
                  </a:lnTo>
                  <a:lnTo>
                    <a:pt x="243713" y="96532"/>
                  </a:lnTo>
                  <a:lnTo>
                    <a:pt x="243916" y="94411"/>
                  </a:lnTo>
                  <a:lnTo>
                    <a:pt x="244005" y="93840"/>
                  </a:lnTo>
                  <a:lnTo>
                    <a:pt x="244335" y="92722"/>
                  </a:lnTo>
                  <a:lnTo>
                    <a:pt x="244729" y="90182"/>
                  </a:lnTo>
                  <a:lnTo>
                    <a:pt x="245097" y="88900"/>
                  </a:lnTo>
                  <a:lnTo>
                    <a:pt x="245097" y="86372"/>
                  </a:lnTo>
                  <a:lnTo>
                    <a:pt x="245859" y="83832"/>
                  </a:lnTo>
                  <a:lnTo>
                    <a:pt x="245973" y="82626"/>
                  </a:lnTo>
                  <a:lnTo>
                    <a:pt x="245948" y="84912"/>
                  </a:lnTo>
                  <a:lnTo>
                    <a:pt x="246253" y="88900"/>
                  </a:lnTo>
                  <a:lnTo>
                    <a:pt x="244729" y="92722"/>
                  </a:lnTo>
                  <a:lnTo>
                    <a:pt x="245110" y="93980"/>
                  </a:lnTo>
                  <a:lnTo>
                    <a:pt x="245491" y="91440"/>
                  </a:lnTo>
                  <a:lnTo>
                    <a:pt x="245491" y="92722"/>
                  </a:lnTo>
                  <a:lnTo>
                    <a:pt x="245148" y="93840"/>
                  </a:lnTo>
                  <a:lnTo>
                    <a:pt x="245097" y="96532"/>
                  </a:lnTo>
                  <a:lnTo>
                    <a:pt x="245859" y="92722"/>
                  </a:lnTo>
                  <a:lnTo>
                    <a:pt x="246202" y="93840"/>
                  </a:lnTo>
                  <a:lnTo>
                    <a:pt x="246507" y="92722"/>
                  </a:lnTo>
                  <a:lnTo>
                    <a:pt x="246761" y="93560"/>
                  </a:lnTo>
                  <a:lnTo>
                    <a:pt x="246888" y="92722"/>
                  </a:lnTo>
                  <a:lnTo>
                    <a:pt x="246888" y="93980"/>
                  </a:lnTo>
                  <a:lnTo>
                    <a:pt x="247269" y="92722"/>
                  </a:lnTo>
                  <a:lnTo>
                    <a:pt x="247650" y="92722"/>
                  </a:lnTo>
                  <a:lnTo>
                    <a:pt x="247904" y="91871"/>
                  </a:lnTo>
                  <a:lnTo>
                    <a:pt x="247929" y="91440"/>
                  </a:lnTo>
                  <a:lnTo>
                    <a:pt x="248031" y="90182"/>
                  </a:lnTo>
                  <a:lnTo>
                    <a:pt x="248412" y="88900"/>
                  </a:lnTo>
                  <a:lnTo>
                    <a:pt x="248031" y="91440"/>
                  </a:lnTo>
                  <a:lnTo>
                    <a:pt x="247904" y="91871"/>
                  </a:lnTo>
                  <a:lnTo>
                    <a:pt x="247637" y="95262"/>
                  </a:lnTo>
                  <a:lnTo>
                    <a:pt x="246888" y="96532"/>
                  </a:lnTo>
                  <a:lnTo>
                    <a:pt x="246888" y="97790"/>
                  </a:lnTo>
                  <a:lnTo>
                    <a:pt x="245859" y="100330"/>
                  </a:lnTo>
                  <a:lnTo>
                    <a:pt x="245783" y="100482"/>
                  </a:lnTo>
                  <a:lnTo>
                    <a:pt x="245491" y="101600"/>
                  </a:lnTo>
                  <a:lnTo>
                    <a:pt x="245491" y="100965"/>
                  </a:lnTo>
                  <a:lnTo>
                    <a:pt x="244335" y="102882"/>
                  </a:lnTo>
                  <a:lnTo>
                    <a:pt x="243967" y="104140"/>
                  </a:lnTo>
                  <a:lnTo>
                    <a:pt x="243840" y="104775"/>
                  </a:lnTo>
                  <a:lnTo>
                    <a:pt x="243967" y="105422"/>
                  </a:lnTo>
                  <a:lnTo>
                    <a:pt x="243332" y="106692"/>
                  </a:lnTo>
                  <a:lnTo>
                    <a:pt x="242570" y="109232"/>
                  </a:lnTo>
                  <a:lnTo>
                    <a:pt x="241808" y="110490"/>
                  </a:lnTo>
                  <a:lnTo>
                    <a:pt x="241033" y="113042"/>
                  </a:lnTo>
                  <a:lnTo>
                    <a:pt x="236715" y="121932"/>
                  </a:lnTo>
                  <a:lnTo>
                    <a:pt x="231216" y="132080"/>
                  </a:lnTo>
                  <a:lnTo>
                    <a:pt x="225158" y="140982"/>
                  </a:lnTo>
                  <a:lnTo>
                    <a:pt x="219202" y="149872"/>
                  </a:lnTo>
                  <a:lnTo>
                    <a:pt x="217805" y="152400"/>
                  </a:lnTo>
                  <a:lnTo>
                    <a:pt x="215900" y="153682"/>
                  </a:lnTo>
                  <a:lnTo>
                    <a:pt x="214884" y="154940"/>
                  </a:lnTo>
                  <a:lnTo>
                    <a:pt x="215265" y="154940"/>
                  </a:lnTo>
                  <a:lnTo>
                    <a:pt x="216128" y="154152"/>
                  </a:lnTo>
                  <a:lnTo>
                    <a:pt x="216281" y="153682"/>
                  </a:lnTo>
                  <a:lnTo>
                    <a:pt x="216357" y="153949"/>
                  </a:lnTo>
                  <a:lnTo>
                    <a:pt x="216662" y="153682"/>
                  </a:lnTo>
                  <a:lnTo>
                    <a:pt x="216408" y="153949"/>
                  </a:lnTo>
                  <a:lnTo>
                    <a:pt x="216420" y="154152"/>
                  </a:lnTo>
                  <a:lnTo>
                    <a:pt x="216662" y="154940"/>
                  </a:lnTo>
                  <a:lnTo>
                    <a:pt x="215519" y="156222"/>
                  </a:lnTo>
                  <a:lnTo>
                    <a:pt x="212979" y="158750"/>
                  </a:lnTo>
                  <a:lnTo>
                    <a:pt x="211963" y="160032"/>
                  </a:lnTo>
                  <a:lnTo>
                    <a:pt x="212344" y="160032"/>
                  </a:lnTo>
                  <a:lnTo>
                    <a:pt x="212344" y="161290"/>
                  </a:lnTo>
                  <a:lnTo>
                    <a:pt x="211201" y="161290"/>
                  </a:lnTo>
                  <a:lnTo>
                    <a:pt x="211582" y="162572"/>
                  </a:lnTo>
                  <a:lnTo>
                    <a:pt x="210439" y="163830"/>
                  </a:lnTo>
                  <a:lnTo>
                    <a:pt x="210058" y="163830"/>
                  </a:lnTo>
                  <a:lnTo>
                    <a:pt x="209042" y="165100"/>
                  </a:lnTo>
                  <a:lnTo>
                    <a:pt x="206756" y="167640"/>
                  </a:lnTo>
                  <a:lnTo>
                    <a:pt x="205359" y="168922"/>
                  </a:lnTo>
                  <a:lnTo>
                    <a:pt x="202057" y="171450"/>
                  </a:lnTo>
                  <a:lnTo>
                    <a:pt x="196215" y="177800"/>
                  </a:lnTo>
                  <a:lnTo>
                    <a:pt x="190373" y="181622"/>
                  </a:lnTo>
                  <a:lnTo>
                    <a:pt x="186690" y="185432"/>
                  </a:lnTo>
                  <a:lnTo>
                    <a:pt x="186055" y="186690"/>
                  </a:lnTo>
                  <a:lnTo>
                    <a:pt x="187071" y="186690"/>
                  </a:lnTo>
                  <a:lnTo>
                    <a:pt x="188976" y="184150"/>
                  </a:lnTo>
                  <a:lnTo>
                    <a:pt x="189611" y="184150"/>
                  </a:lnTo>
                  <a:lnTo>
                    <a:pt x="189611" y="185432"/>
                  </a:lnTo>
                  <a:lnTo>
                    <a:pt x="188976" y="185432"/>
                  </a:lnTo>
                  <a:lnTo>
                    <a:pt x="188214" y="186690"/>
                  </a:lnTo>
                  <a:lnTo>
                    <a:pt x="187452" y="186690"/>
                  </a:lnTo>
                  <a:lnTo>
                    <a:pt x="185293" y="189230"/>
                  </a:lnTo>
                  <a:lnTo>
                    <a:pt x="184531" y="190500"/>
                  </a:lnTo>
                  <a:lnTo>
                    <a:pt x="185674" y="189230"/>
                  </a:lnTo>
                  <a:lnTo>
                    <a:pt x="188976" y="186690"/>
                  </a:lnTo>
                  <a:lnTo>
                    <a:pt x="189357" y="186690"/>
                  </a:lnTo>
                  <a:lnTo>
                    <a:pt x="187452" y="187972"/>
                  </a:lnTo>
                  <a:lnTo>
                    <a:pt x="187071" y="189230"/>
                  </a:lnTo>
                  <a:lnTo>
                    <a:pt x="187452" y="189230"/>
                  </a:lnTo>
                  <a:lnTo>
                    <a:pt x="188595" y="187972"/>
                  </a:lnTo>
                  <a:lnTo>
                    <a:pt x="189357" y="187972"/>
                  </a:lnTo>
                  <a:lnTo>
                    <a:pt x="192595" y="184150"/>
                  </a:lnTo>
                  <a:lnTo>
                    <a:pt x="193675" y="182880"/>
                  </a:lnTo>
                  <a:lnTo>
                    <a:pt x="194056" y="184150"/>
                  </a:lnTo>
                  <a:lnTo>
                    <a:pt x="195503" y="182880"/>
                  </a:lnTo>
                  <a:lnTo>
                    <a:pt x="202755" y="176530"/>
                  </a:lnTo>
                  <a:lnTo>
                    <a:pt x="211162" y="168922"/>
                  </a:lnTo>
                  <a:lnTo>
                    <a:pt x="218948" y="160032"/>
                  </a:lnTo>
                  <a:lnTo>
                    <a:pt x="223964" y="154444"/>
                  </a:lnTo>
                  <a:lnTo>
                    <a:pt x="224282" y="153682"/>
                  </a:lnTo>
                  <a:lnTo>
                    <a:pt x="224663" y="153682"/>
                  </a:lnTo>
                  <a:lnTo>
                    <a:pt x="225806" y="152400"/>
                  </a:lnTo>
                  <a:lnTo>
                    <a:pt x="226568" y="151130"/>
                  </a:lnTo>
                  <a:lnTo>
                    <a:pt x="227584" y="149872"/>
                  </a:lnTo>
                  <a:lnTo>
                    <a:pt x="226187" y="152400"/>
                  </a:lnTo>
                  <a:lnTo>
                    <a:pt x="225425" y="153682"/>
                  </a:lnTo>
                  <a:lnTo>
                    <a:pt x="224663" y="153682"/>
                  </a:lnTo>
                  <a:lnTo>
                    <a:pt x="223964" y="154444"/>
                  </a:lnTo>
                  <a:lnTo>
                    <a:pt x="223266" y="156222"/>
                  </a:lnTo>
                  <a:lnTo>
                    <a:pt x="222123" y="157480"/>
                  </a:lnTo>
                  <a:lnTo>
                    <a:pt x="220599" y="158750"/>
                  </a:lnTo>
                  <a:lnTo>
                    <a:pt x="217805" y="162572"/>
                  </a:lnTo>
                  <a:lnTo>
                    <a:pt x="214884" y="165100"/>
                  </a:lnTo>
                  <a:lnTo>
                    <a:pt x="214884" y="166382"/>
                  </a:lnTo>
                  <a:lnTo>
                    <a:pt x="215519" y="165100"/>
                  </a:lnTo>
                  <a:lnTo>
                    <a:pt x="216281" y="165100"/>
                  </a:lnTo>
                  <a:lnTo>
                    <a:pt x="218059" y="163830"/>
                  </a:lnTo>
                  <a:lnTo>
                    <a:pt x="218059" y="162572"/>
                  </a:lnTo>
                  <a:lnTo>
                    <a:pt x="219202" y="161290"/>
                  </a:lnTo>
                  <a:lnTo>
                    <a:pt x="219202" y="162572"/>
                  </a:lnTo>
                  <a:lnTo>
                    <a:pt x="219583" y="161290"/>
                  </a:lnTo>
                  <a:lnTo>
                    <a:pt x="220980" y="160032"/>
                  </a:lnTo>
                  <a:lnTo>
                    <a:pt x="222123" y="158750"/>
                  </a:lnTo>
                  <a:lnTo>
                    <a:pt x="222504" y="158750"/>
                  </a:lnTo>
                  <a:lnTo>
                    <a:pt x="222885" y="157480"/>
                  </a:lnTo>
                  <a:lnTo>
                    <a:pt x="223266" y="157480"/>
                  </a:lnTo>
                  <a:lnTo>
                    <a:pt x="222885" y="158750"/>
                  </a:lnTo>
                  <a:lnTo>
                    <a:pt x="223647" y="157480"/>
                  </a:lnTo>
                  <a:lnTo>
                    <a:pt x="223901" y="156222"/>
                  </a:lnTo>
                  <a:lnTo>
                    <a:pt x="224663" y="156222"/>
                  </a:lnTo>
                  <a:lnTo>
                    <a:pt x="225044" y="156222"/>
                  </a:lnTo>
                  <a:lnTo>
                    <a:pt x="224053" y="157302"/>
                  </a:lnTo>
                  <a:lnTo>
                    <a:pt x="223964" y="157480"/>
                  </a:lnTo>
                  <a:lnTo>
                    <a:pt x="224663" y="157480"/>
                  </a:lnTo>
                  <a:lnTo>
                    <a:pt x="223647" y="158750"/>
                  </a:lnTo>
                  <a:lnTo>
                    <a:pt x="221742" y="161290"/>
                  </a:lnTo>
                  <a:lnTo>
                    <a:pt x="220345" y="162572"/>
                  </a:lnTo>
                  <a:lnTo>
                    <a:pt x="220599" y="162572"/>
                  </a:lnTo>
                  <a:lnTo>
                    <a:pt x="221869" y="161721"/>
                  </a:lnTo>
                  <a:lnTo>
                    <a:pt x="222123" y="161290"/>
                  </a:lnTo>
                  <a:lnTo>
                    <a:pt x="222504" y="161290"/>
                  </a:lnTo>
                  <a:lnTo>
                    <a:pt x="221869" y="161721"/>
                  </a:lnTo>
                  <a:lnTo>
                    <a:pt x="221361" y="162572"/>
                  </a:lnTo>
                  <a:lnTo>
                    <a:pt x="220599" y="162572"/>
                  </a:lnTo>
                  <a:lnTo>
                    <a:pt x="220599" y="163830"/>
                  </a:lnTo>
                  <a:lnTo>
                    <a:pt x="218440" y="166382"/>
                  </a:lnTo>
                  <a:lnTo>
                    <a:pt x="219113" y="166382"/>
                  </a:lnTo>
                  <a:lnTo>
                    <a:pt x="220345" y="165100"/>
                  </a:lnTo>
                  <a:lnTo>
                    <a:pt x="222504" y="163830"/>
                  </a:lnTo>
                  <a:lnTo>
                    <a:pt x="224193" y="161290"/>
                  </a:lnTo>
                  <a:lnTo>
                    <a:pt x="225044" y="160032"/>
                  </a:lnTo>
                  <a:lnTo>
                    <a:pt x="225425" y="158750"/>
                  </a:lnTo>
                  <a:lnTo>
                    <a:pt x="225806" y="158750"/>
                  </a:lnTo>
                  <a:lnTo>
                    <a:pt x="225425" y="160032"/>
                  </a:lnTo>
                  <a:lnTo>
                    <a:pt x="226187" y="158750"/>
                  </a:lnTo>
                  <a:lnTo>
                    <a:pt x="226568" y="158064"/>
                  </a:lnTo>
                  <a:lnTo>
                    <a:pt x="226656" y="157302"/>
                  </a:lnTo>
                  <a:lnTo>
                    <a:pt x="227203" y="156222"/>
                  </a:lnTo>
                  <a:lnTo>
                    <a:pt x="227584" y="156222"/>
                  </a:lnTo>
                  <a:lnTo>
                    <a:pt x="228727" y="156222"/>
                  </a:lnTo>
                  <a:lnTo>
                    <a:pt x="229108" y="153682"/>
                  </a:lnTo>
                  <a:lnTo>
                    <a:pt x="231267" y="152400"/>
                  </a:lnTo>
                  <a:lnTo>
                    <a:pt x="232664" y="149872"/>
                  </a:lnTo>
                  <a:lnTo>
                    <a:pt x="234569" y="147332"/>
                  </a:lnTo>
                  <a:lnTo>
                    <a:pt x="240030" y="138430"/>
                  </a:lnTo>
                  <a:lnTo>
                    <a:pt x="241808" y="134632"/>
                  </a:lnTo>
                  <a:lnTo>
                    <a:pt x="242570" y="134632"/>
                  </a:lnTo>
                  <a:lnTo>
                    <a:pt x="242951" y="133350"/>
                  </a:lnTo>
                  <a:lnTo>
                    <a:pt x="243967" y="132080"/>
                  </a:lnTo>
                  <a:lnTo>
                    <a:pt x="243713" y="132080"/>
                  </a:lnTo>
                  <a:lnTo>
                    <a:pt x="245491" y="129540"/>
                  </a:lnTo>
                  <a:lnTo>
                    <a:pt x="246888" y="125730"/>
                  </a:lnTo>
                  <a:lnTo>
                    <a:pt x="248793" y="123190"/>
                  </a:lnTo>
                  <a:lnTo>
                    <a:pt x="249110" y="123190"/>
                  </a:lnTo>
                  <a:lnTo>
                    <a:pt x="249796" y="121932"/>
                  </a:lnTo>
                  <a:lnTo>
                    <a:pt x="250558" y="120650"/>
                  </a:lnTo>
                  <a:lnTo>
                    <a:pt x="251714" y="118122"/>
                  </a:lnTo>
                  <a:lnTo>
                    <a:pt x="251968" y="116840"/>
                  </a:lnTo>
                  <a:lnTo>
                    <a:pt x="251968" y="115582"/>
                  </a:lnTo>
                  <a:lnTo>
                    <a:pt x="252349" y="115582"/>
                  </a:lnTo>
                  <a:lnTo>
                    <a:pt x="252730" y="114300"/>
                  </a:lnTo>
                  <a:lnTo>
                    <a:pt x="253098" y="114300"/>
                  </a:lnTo>
                  <a:lnTo>
                    <a:pt x="253860" y="111772"/>
                  </a:lnTo>
                  <a:lnTo>
                    <a:pt x="253492" y="113042"/>
                  </a:lnTo>
                  <a:lnTo>
                    <a:pt x="253860" y="113042"/>
                  </a:lnTo>
                  <a:lnTo>
                    <a:pt x="254254" y="111772"/>
                  </a:lnTo>
                  <a:lnTo>
                    <a:pt x="255016" y="109232"/>
                  </a:lnTo>
                  <a:lnTo>
                    <a:pt x="255016" y="110490"/>
                  </a:lnTo>
                  <a:lnTo>
                    <a:pt x="255270" y="109232"/>
                  </a:lnTo>
                  <a:lnTo>
                    <a:pt x="256032" y="106692"/>
                  </a:lnTo>
                  <a:lnTo>
                    <a:pt x="256209" y="105422"/>
                  </a:lnTo>
                  <a:lnTo>
                    <a:pt x="256019" y="105422"/>
                  </a:lnTo>
                  <a:lnTo>
                    <a:pt x="256260" y="105156"/>
                  </a:lnTo>
                  <a:lnTo>
                    <a:pt x="256413" y="104140"/>
                  </a:lnTo>
                  <a:lnTo>
                    <a:pt x="256794" y="102882"/>
                  </a:lnTo>
                  <a:lnTo>
                    <a:pt x="257175" y="104140"/>
                  </a:lnTo>
                  <a:lnTo>
                    <a:pt x="257556" y="102882"/>
                  </a:lnTo>
                  <a:lnTo>
                    <a:pt x="257175" y="102882"/>
                  </a:lnTo>
                  <a:lnTo>
                    <a:pt x="257429" y="101600"/>
                  </a:lnTo>
                  <a:lnTo>
                    <a:pt x="258191" y="97790"/>
                  </a:lnTo>
                  <a:lnTo>
                    <a:pt x="258953" y="97790"/>
                  </a:lnTo>
                  <a:lnTo>
                    <a:pt x="259207" y="96901"/>
                  </a:lnTo>
                  <a:lnTo>
                    <a:pt x="259105" y="95783"/>
                  </a:lnTo>
                  <a:lnTo>
                    <a:pt x="258953" y="95262"/>
                  </a:lnTo>
                  <a:lnTo>
                    <a:pt x="259321" y="95262"/>
                  </a:lnTo>
                  <a:lnTo>
                    <a:pt x="259321" y="92722"/>
                  </a:lnTo>
                  <a:lnTo>
                    <a:pt x="259715" y="91440"/>
                  </a:lnTo>
                  <a:lnTo>
                    <a:pt x="259715" y="92722"/>
                  </a:lnTo>
                  <a:lnTo>
                    <a:pt x="260083" y="91440"/>
                  </a:lnTo>
                  <a:lnTo>
                    <a:pt x="259715" y="88900"/>
                  </a:lnTo>
                  <a:lnTo>
                    <a:pt x="260477" y="87630"/>
                  </a:lnTo>
                  <a:lnTo>
                    <a:pt x="260083" y="87630"/>
                  </a:lnTo>
                  <a:lnTo>
                    <a:pt x="260477" y="86372"/>
                  </a:lnTo>
                  <a:lnTo>
                    <a:pt x="260502" y="84912"/>
                  </a:lnTo>
                  <a:lnTo>
                    <a:pt x="260731" y="83832"/>
                  </a:lnTo>
                  <a:lnTo>
                    <a:pt x="260858" y="83400"/>
                  </a:lnTo>
                  <a:lnTo>
                    <a:pt x="260908" y="82550"/>
                  </a:lnTo>
                  <a:lnTo>
                    <a:pt x="260731" y="82550"/>
                  </a:lnTo>
                  <a:lnTo>
                    <a:pt x="260731" y="81292"/>
                  </a:lnTo>
                  <a:lnTo>
                    <a:pt x="260908" y="82550"/>
                  </a:lnTo>
                  <a:lnTo>
                    <a:pt x="261112" y="82550"/>
                  </a:lnTo>
                  <a:lnTo>
                    <a:pt x="261112" y="83832"/>
                  </a:lnTo>
                  <a:lnTo>
                    <a:pt x="261366" y="81292"/>
                  </a:lnTo>
                  <a:lnTo>
                    <a:pt x="261493" y="80022"/>
                  </a:lnTo>
                  <a:lnTo>
                    <a:pt x="261112" y="80022"/>
                  </a:lnTo>
                  <a:lnTo>
                    <a:pt x="260997" y="78041"/>
                  </a:lnTo>
                  <a:lnTo>
                    <a:pt x="260731" y="76200"/>
                  </a:lnTo>
                  <a:lnTo>
                    <a:pt x="261112" y="76200"/>
                  </a:lnTo>
                  <a:lnTo>
                    <a:pt x="260921" y="74942"/>
                  </a:lnTo>
                  <a:lnTo>
                    <a:pt x="260731" y="73672"/>
                  </a:lnTo>
                  <a:lnTo>
                    <a:pt x="260731" y="72390"/>
                  </a:lnTo>
                  <a:lnTo>
                    <a:pt x="260731" y="69862"/>
                  </a:lnTo>
                  <a:lnTo>
                    <a:pt x="261112" y="68580"/>
                  </a:lnTo>
                  <a:lnTo>
                    <a:pt x="261493" y="68580"/>
                  </a:lnTo>
                  <a:lnTo>
                    <a:pt x="261112" y="67322"/>
                  </a:lnTo>
                  <a:lnTo>
                    <a:pt x="260731" y="67322"/>
                  </a:lnTo>
                  <a:lnTo>
                    <a:pt x="260731" y="66040"/>
                  </a:lnTo>
                  <a:lnTo>
                    <a:pt x="261493" y="66040"/>
                  </a:lnTo>
                  <a:lnTo>
                    <a:pt x="261874" y="64782"/>
                  </a:lnTo>
                  <a:lnTo>
                    <a:pt x="261112" y="64782"/>
                  </a:lnTo>
                  <a:lnTo>
                    <a:pt x="261683" y="63830"/>
                  </a:lnTo>
                  <a:lnTo>
                    <a:pt x="261493" y="62865"/>
                  </a:lnTo>
                  <a:lnTo>
                    <a:pt x="261493" y="63500"/>
                  </a:lnTo>
                  <a:lnTo>
                    <a:pt x="261366" y="62661"/>
                  </a:lnTo>
                  <a:lnTo>
                    <a:pt x="261112" y="62230"/>
                  </a:lnTo>
                  <a:lnTo>
                    <a:pt x="261112" y="63500"/>
                  </a:lnTo>
                  <a:lnTo>
                    <a:pt x="260731" y="63500"/>
                  </a:lnTo>
                  <a:lnTo>
                    <a:pt x="260731" y="64782"/>
                  </a:lnTo>
                  <a:lnTo>
                    <a:pt x="260616" y="63080"/>
                  </a:lnTo>
                  <a:lnTo>
                    <a:pt x="260083" y="60972"/>
                  </a:lnTo>
                  <a:lnTo>
                    <a:pt x="260731" y="62230"/>
                  </a:lnTo>
                  <a:lnTo>
                    <a:pt x="261112" y="62230"/>
                  </a:lnTo>
                  <a:lnTo>
                    <a:pt x="261112" y="60972"/>
                  </a:lnTo>
                  <a:lnTo>
                    <a:pt x="261302" y="61277"/>
                  </a:lnTo>
                  <a:lnTo>
                    <a:pt x="261239" y="60972"/>
                  </a:lnTo>
                  <a:lnTo>
                    <a:pt x="260731" y="58432"/>
                  </a:lnTo>
                  <a:lnTo>
                    <a:pt x="259791" y="55880"/>
                  </a:lnTo>
                  <a:lnTo>
                    <a:pt x="259715" y="55676"/>
                  </a:lnTo>
                  <a:lnTo>
                    <a:pt x="259715" y="57150"/>
                  </a:lnTo>
                  <a:lnTo>
                    <a:pt x="259715" y="58432"/>
                  </a:lnTo>
                  <a:lnTo>
                    <a:pt x="258953" y="55880"/>
                  </a:lnTo>
                  <a:lnTo>
                    <a:pt x="259334" y="57150"/>
                  </a:lnTo>
                  <a:lnTo>
                    <a:pt x="259321" y="55880"/>
                  </a:lnTo>
                  <a:lnTo>
                    <a:pt x="259715" y="57150"/>
                  </a:lnTo>
                  <a:lnTo>
                    <a:pt x="259715" y="55676"/>
                  </a:lnTo>
                  <a:lnTo>
                    <a:pt x="259321" y="54622"/>
                  </a:lnTo>
                  <a:lnTo>
                    <a:pt x="258559" y="50800"/>
                  </a:lnTo>
                  <a:lnTo>
                    <a:pt x="258191" y="49530"/>
                  </a:lnTo>
                  <a:lnTo>
                    <a:pt x="258572" y="50165"/>
                  </a:lnTo>
                  <a:lnTo>
                    <a:pt x="258559" y="49530"/>
                  </a:lnTo>
                  <a:lnTo>
                    <a:pt x="257175" y="48272"/>
                  </a:lnTo>
                  <a:lnTo>
                    <a:pt x="257175" y="46990"/>
                  </a:lnTo>
                  <a:lnTo>
                    <a:pt x="256794" y="46990"/>
                  </a:lnTo>
                  <a:lnTo>
                    <a:pt x="256311" y="46037"/>
                  </a:lnTo>
                  <a:lnTo>
                    <a:pt x="256032" y="46990"/>
                  </a:lnTo>
                  <a:lnTo>
                    <a:pt x="255651" y="45732"/>
                  </a:lnTo>
                  <a:lnTo>
                    <a:pt x="255270" y="44450"/>
                  </a:lnTo>
                  <a:lnTo>
                    <a:pt x="255016" y="44450"/>
                  </a:lnTo>
                  <a:lnTo>
                    <a:pt x="254622" y="43611"/>
                  </a:lnTo>
                  <a:lnTo>
                    <a:pt x="254622" y="44450"/>
                  </a:lnTo>
                  <a:lnTo>
                    <a:pt x="254254" y="44450"/>
                  </a:lnTo>
                  <a:lnTo>
                    <a:pt x="253860" y="43180"/>
                  </a:lnTo>
                  <a:lnTo>
                    <a:pt x="254254" y="43180"/>
                  </a:lnTo>
                  <a:lnTo>
                    <a:pt x="253098" y="41922"/>
                  </a:lnTo>
                  <a:lnTo>
                    <a:pt x="253492" y="41922"/>
                  </a:lnTo>
                  <a:lnTo>
                    <a:pt x="252730" y="40233"/>
                  </a:lnTo>
                  <a:lnTo>
                    <a:pt x="252730" y="41922"/>
                  </a:lnTo>
                  <a:lnTo>
                    <a:pt x="251968" y="40652"/>
                  </a:lnTo>
                  <a:lnTo>
                    <a:pt x="251968" y="39382"/>
                  </a:lnTo>
                  <a:lnTo>
                    <a:pt x="250952" y="38100"/>
                  </a:lnTo>
                  <a:lnTo>
                    <a:pt x="251714" y="39382"/>
                  </a:lnTo>
                  <a:lnTo>
                    <a:pt x="250558" y="38100"/>
                  </a:lnTo>
                  <a:lnTo>
                    <a:pt x="250952" y="38100"/>
                  </a:lnTo>
                  <a:lnTo>
                    <a:pt x="251333" y="38100"/>
                  </a:lnTo>
                  <a:lnTo>
                    <a:pt x="249796" y="36830"/>
                  </a:lnTo>
                  <a:lnTo>
                    <a:pt x="248793" y="35572"/>
                  </a:lnTo>
                  <a:lnTo>
                    <a:pt x="249174" y="35572"/>
                  </a:lnTo>
                  <a:lnTo>
                    <a:pt x="251333" y="38100"/>
                  </a:lnTo>
                  <a:lnTo>
                    <a:pt x="251968" y="39382"/>
                  </a:lnTo>
                  <a:lnTo>
                    <a:pt x="252730" y="41922"/>
                  </a:lnTo>
                  <a:lnTo>
                    <a:pt x="252730" y="40233"/>
                  </a:lnTo>
                  <a:lnTo>
                    <a:pt x="252349" y="39382"/>
                  </a:lnTo>
                  <a:lnTo>
                    <a:pt x="253619" y="41922"/>
                  </a:lnTo>
                  <a:lnTo>
                    <a:pt x="253860" y="41922"/>
                  </a:lnTo>
                  <a:lnTo>
                    <a:pt x="254622" y="43611"/>
                  </a:lnTo>
                  <a:lnTo>
                    <a:pt x="254622" y="43180"/>
                  </a:lnTo>
                  <a:lnTo>
                    <a:pt x="255511" y="44450"/>
                  </a:lnTo>
                  <a:lnTo>
                    <a:pt x="247561" y="31750"/>
                  </a:lnTo>
                  <a:lnTo>
                    <a:pt x="246888" y="31750"/>
                  </a:lnTo>
                  <a:lnTo>
                    <a:pt x="246507" y="31750"/>
                  </a:lnTo>
                  <a:lnTo>
                    <a:pt x="246253" y="31750"/>
                  </a:lnTo>
                  <a:lnTo>
                    <a:pt x="246253" y="73672"/>
                  </a:lnTo>
                  <a:lnTo>
                    <a:pt x="246253" y="74942"/>
                  </a:lnTo>
                  <a:lnTo>
                    <a:pt x="245859" y="74942"/>
                  </a:lnTo>
                  <a:lnTo>
                    <a:pt x="245859" y="73672"/>
                  </a:lnTo>
                  <a:lnTo>
                    <a:pt x="246253" y="73672"/>
                  </a:lnTo>
                  <a:lnTo>
                    <a:pt x="246253" y="31750"/>
                  </a:lnTo>
                  <a:lnTo>
                    <a:pt x="245097" y="31750"/>
                  </a:lnTo>
                  <a:lnTo>
                    <a:pt x="245097" y="76200"/>
                  </a:lnTo>
                  <a:lnTo>
                    <a:pt x="244779" y="77304"/>
                  </a:lnTo>
                  <a:lnTo>
                    <a:pt x="244729" y="80022"/>
                  </a:lnTo>
                  <a:lnTo>
                    <a:pt x="244335" y="81292"/>
                  </a:lnTo>
                  <a:lnTo>
                    <a:pt x="244729" y="82550"/>
                  </a:lnTo>
                  <a:lnTo>
                    <a:pt x="243967" y="85090"/>
                  </a:lnTo>
                  <a:lnTo>
                    <a:pt x="243967" y="83832"/>
                  </a:lnTo>
                  <a:lnTo>
                    <a:pt x="243840" y="85090"/>
                  </a:lnTo>
                  <a:lnTo>
                    <a:pt x="243713" y="86372"/>
                  </a:lnTo>
                  <a:lnTo>
                    <a:pt x="243408" y="85852"/>
                  </a:lnTo>
                  <a:lnTo>
                    <a:pt x="243332" y="87630"/>
                  </a:lnTo>
                  <a:lnTo>
                    <a:pt x="243713" y="87630"/>
                  </a:lnTo>
                  <a:lnTo>
                    <a:pt x="243967" y="87630"/>
                  </a:lnTo>
                  <a:lnTo>
                    <a:pt x="243713" y="88900"/>
                  </a:lnTo>
                  <a:lnTo>
                    <a:pt x="243713" y="87630"/>
                  </a:lnTo>
                  <a:lnTo>
                    <a:pt x="243332" y="88900"/>
                  </a:lnTo>
                  <a:lnTo>
                    <a:pt x="243332" y="90182"/>
                  </a:lnTo>
                  <a:lnTo>
                    <a:pt x="242951" y="91440"/>
                  </a:lnTo>
                  <a:lnTo>
                    <a:pt x="243332" y="91440"/>
                  </a:lnTo>
                  <a:lnTo>
                    <a:pt x="242951" y="93980"/>
                  </a:lnTo>
                  <a:lnTo>
                    <a:pt x="241808" y="96532"/>
                  </a:lnTo>
                  <a:lnTo>
                    <a:pt x="239649" y="104140"/>
                  </a:lnTo>
                  <a:lnTo>
                    <a:pt x="238506" y="109232"/>
                  </a:lnTo>
                  <a:lnTo>
                    <a:pt x="236728" y="110490"/>
                  </a:lnTo>
                  <a:lnTo>
                    <a:pt x="237096" y="110490"/>
                  </a:lnTo>
                  <a:lnTo>
                    <a:pt x="236334" y="113042"/>
                  </a:lnTo>
                  <a:lnTo>
                    <a:pt x="235966" y="113042"/>
                  </a:lnTo>
                  <a:lnTo>
                    <a:pt x="235572" y="113042"/>
                  </a:lnTo>
                  <a:lnTo>
                    <a:pt x="234810" y="115582"/>
                  </a:lnTo>
                  <a:lnTo>
                    <a:pt x="233807" y="118122"/>
                  </a:lnTo>
                  <a:lnTo>
                    <a:pt x="232664" y="120650"/>
                  </a:lnTo>
                  <a:lnTo>
                    <a:pt x="231254" y="121932"/>
                  </a:lnTo>
                  <a:lnTo>
                    <a:pt x="229743" y="124472"/>
                  </a:lnTo>
                  <a:lnTo>
                    <a:pt x="228727" y="128282"/>
                  </a:lnTo>
                  <a:lnTo>
                    <a:pt x="227203" y="129540"/>
                  </a:lnTo>
                  <a:lnTo>
                    <a:pt x="228346" y="127000"/>
                  </a:lnTo>
                  <a:lnTo>
                    <a:pt x="230124" y="123190"/>
                  </a:lnTo>
                  <a:lnTo>
                    <a:pt x="231254" y="121932"/>
                  </a:lnTo>
                  <a:lnTo>
                    <a:pt x="232283" y="119380"/>
                  </a:lnTo>
                  <a:lnTo>
                    <a:pt x="234569" y="115582"/>
                  </a:lnTo>
                  <a:lnTo>
                    <a:pt x="235204" y="113042"/>
                  </a:lnTo>
                  <a:lnTo>
                    <a:pt x="235966" y="111772"/>
                  </a:lnTo>
                  <a:lnTo>
                    <a:pt x="236728" y="110490"/>
                  </a:lnTo>
                  <a:lnTo>
                    <a:pt x="237096" y="107950"/>
                  </a:lnTo>
                  <a:lnTo>
                    <a:pt x="237731" y="106692"/>
                  </a:lnTo>
                  <a:lnTo>
                    <a:pt x="238125" y="104140"/>
                  </a:lnTo>
                  <a:lnTo>
                    <a:pt x="238506" y="104140"/>
                  </a:lnTo>
                  <a:lnTo>
                    <a:pt x="238506" y="102882"/>
                  </a:lnTo>
                  <a:lnTo>
                    <a:pt x="238887" y="102882"/>
                  </a:lnTo>
                  <a:lnTo>
                    <a:pt x="239268" y="101600"/>
                  </a:lnTo>
                  <a:lnTo>
                    <a:pt x="240030" y="101600"/>
                  </a:lnTo>
                  <a:lnTo>
                    <a:pt x="239649" y="100330"/>
                  </a:lnTo>
                  <a:lnTo>
                    <a:pt x="240030" y="100330"/>
                  </a:lnTo>
                  <a:lnTo>
                    <a:pt x="240030" y="99072"/>
                  </a:lnTo>
                  <a:lnTo>
                    <a:pt x="241033" y="97790"/>
                  </a:lnTo>
                  <a:lnTo>
                    <a:pt x="240855" y="96888"/>
                  </a:lnTo>
                  <a:lnTo>
                    <a:pt x="240398" y="97790"/>
                  </a:lnTo>
                  <a:lnTo>
                    <a:pt x="240499" y="95059"/>
                  </a:lnTo>
                  <a:lnTo>
                    <a:pt x="241033" y="93980"/>
                  </a:lnTo>
                  <a:lnTo>
                    <a:pt x="241147" y="93586"/>
                  </a:lnTo>
                  <a:lnTo>
                    <a:pt x="241033" y="95262"/>
                  </a:lnTo>
                  <a:lnTo>
                    <a:pt x="241223" y="95262"/>
                  </a:lnTo>
                  <a:lnTo>
                    <a:pt x="241338" y="94526"/>
                  </a:lnTo>
                  <a:lnTo>
                    <a:pt x="241427" y="92722"/>
                  </a:lnTo>
                  <a:lnTo>
                    <a:pt x="241427" y="91440"/>
                  </a:lnTo>
                  <a:lnTo>
                    <a:pt x="241808" y="88900"/>
                  </a:lnTo>
                  <a:lnTo>
                    <a:pt x="241808" y="87630"/>
                  </a:lnTo>
                  <a:lnTo>
                    <a:pt x="242557" y="86385"/>
                  </a:lnTo>
                  <a:lnTo>
                    <a:pt x="242189" y="87630"/>
                  </a:lnTo>
                  <a:lnTo>
                    <a:pt x="242189" y="88900"/>
                  </a:lnTo>
                  <a:lnTo>
                    <a:pt x="242570" y="87630"/>
                  </a:lnTo>
                  <a:lnTo>
                    <a:pt x="242951" y="87630"/>
                  </a:lnTo>
                  <a:lnTo>
                    <a:pt x="242951" y="86372"/>
                  </a:lnTo>
                  <a:lnTo>
                    <a:pt x="243332" y="86372"/>
                  </a:lnTo>
                  <a:lnTo>
                    <a:pt x="242824" y="85521"/>
                  </a:lnTo>
                  <a:lnTo>
                    <a:pt x="242570" y="86372"/>
                  </a:lnTo>
                  <a:lnTo>
                    <a:pt x="242570" y="85090"/>
                  </a:lnTo>
                  <a:lnTo>
                    <a:pt x="242189" y="86372"/>
                  </a:lnTo>
                  <a:lnTo>
                    <a:pt x="242189" y="85090"/>
                  </a:lnTo>
                  <a:lnTo>
                    <a:pt x="242570" y="85090"/>
                  </a:lnTo>
                  <a:lnTo>
                    <a:pt x="242824" y="85521"/>
                  </a:lnTo>
                  <a:lnTo>
                    <a:pt x="242951" y="85090"/>
                  </a:lnTo>
                  <a:lnTo>
                    <a:pt x="243408" y="85852"/>
                  </a:lnTo>
                  <a:lnTo>
                    <a:pt x="243522" y="85090"/>
                  </a:lnTo>
                  <a:lnTo>
                    <a:pt x="243713" y="83832"/>
                  </a:lnTo>
                  <a:lnTo>
                    <a:pt x="243332" y="83832"/>
                  </a:lnTo>
                  <a:lnTo>
                    <a:pt x="243332" y="82550"/>
                  </a:lnTo>
                  <a:lnTo>
                    <a:pt x="242951" y="82550"/>
                  </a:lnTo>
                  <a:lnTo>
                    <a:pt x="242951" y="81292"/>
                  </a:lnTo>
                  <a:lnTo>
                    <a:pt x="243332" y="80022"/>
                  </a:lnTo>
                  <a:lnTo>
                    <a:pt x="243713" y="80022"/>
                  </a:lnTo>
                  <a:lnTo>
                    <a:pt x="243332" y="78740"/>
                  </a:lnTo>
                  <a:lnTo>
                    <a:pt x="243332" y="77482"/>
                  </a:lnTo>
                  <a:lnTo>
                    <a:pt x="242938" y="77482"/>
                  </a:lnTo>
                  <a:lnTo>
                    <a:pt x="242951" y="78740"/>
                  </a:lnTo>
                  <a:lnTo>
                    <a:pt x="242570" y="78740"/>
                  </a:lnTo>
                  <a:lnTo>
                    <a:pt x="242938" y="77482"/>
                  </a:lnTo>
                  <a:lnTo>
                    <a:pt x="243332" y="76200"/>
                  </a:lnTo>
                  <a:lnTo>
                    <a:pt x="243332" y="74942"/>
                  </a:lnTo>
                  <a:lnTo>
                    <a:pt x="242951" y="74942"/>
                  </a:lnTo>
                  <a:lnTo>
                    <a:pt x="242951" y="73672"/>
                  </a:lnTo>
                  <a:lnTo>
                    <a:pt x="242951" y="72390"/>
                  </a:lnTo>
                  <a:lnTo>
                    <a:pt x="243332" y="73672"/>
                  </a:lnTo>
                  <a:lnTo>
                    <a:pt x="243332" y="72390"/>
                  </a:lnTo>
                  <a:lnTo>
                    <a:pt x="242951" y="71132"/>
                  </a:lnTo>
                  <a:lnTo>
                    <a:pt x="242189" y="69862"/>
                  </a:lnTo>
                  <a:lnTo>
                    <a:pt x="242570" y="68580"/>
                  </a:lnTo>
                  <a:lnTo>
                    <a:pt x="242189" y="67322"/>
                  </a:lnTo>
                  <a:lnTo>
                    <a:pt x="242570" y="67322"/>
                  </a:lnTo>
                  <a:lnTo>
                    <a:pt x="242570" y="66040"/>
                  </a:lnTo>
                  <a:lnTo>
                    <a:pt x="242189" y="66040"/>
                  </a:lnTo>
                  <a:lnTo>
                    <a:pt x="241808" y="64782"/>
                  </a:lnTo>
                  <a:lnTo>
                    <a:pt x="241427" y="62230"/>
                  </a:lnTo>
                  <a:lnTo>
                    <a:pt x="240792" y="60972"/>
                  </a:lnTo>
                  <a:lnTo>
                    <a:pt x="240398" y="59690"/>
                  </a:lnTo>
                  <a:lnTo>
                    <a:pt x="240398" y="58432"/>
                  </a:lnTo>
                  <a:lnTo>
                    <a:pt x="239649" y="58432"/>
                  </a:lnTo>
                  <a:lnTo>
                    <a:pt x="239268" y="57150"/>
                  </a:lnTo>
                  <a:lnTo>
                    <a:pt x="239268" y="54622"/>
                  </a:lnTo>
                  <a:lnTo>
                    <a:pt x="238887" y="54622"/>
                  </a:lnTo>
                  <a:lnTo>
                    <a:pt x="238887" y="55880"/>
                  </a:lnTo>
                  <a:lnTo>
                    <a:pt x="238506" y="54622"/>
                  </a:lnTo>
                  <a:lnTo>
                    <a:pt x="238125" y="54622"/>
                  </a:lnTo>
                  <a:lnTo>
                    <a:pt x="237744" y="53340"/>
                  </a:lnTo>
                  <a:lnTo>
                    <a:pt x="237490" y="52082"/>
                  </a:lnTo>
                  <a:lnTo>
                    <a:pt x="237096" y="52082"/>
                  </a:lnTo>
                  <a:lnTo>
                    <a:pt x="236334" y="50800"/>
                  </a:lnTo>
                  <a:lnTo>
                    <a:pt x="235572" y="48272"/>
                  </a:lnTo>
                  <a:lnTo>
                    <a:pt x="235966" y="48272"/>
                  </a:lnTo>
                  <a:lnTo>
                    <a:pt x="233426" y="45732"/>
                  </a:lnTo>
                  <a:lnTo>
                    <a:pt x="232029" y="43180"/>
                  </a:lnTo>
                  <a:lnTo>
                    <a:pt x="229489" y="40652"/>
                  </a:lnTo>
                  <a:lnTo>
                    <a:pt x="230886" y="41922"/>
                  </a:lnTo>
                  <a:lnTo>
                    <a:pt x="232029" y="41922"/>
                  </a:lnTo>
                  <a:lnTo>
                    <a:pt x="230886" y="40652"/>
                  </a:lnTo>
                  <a:lnTo>
                    <a:pt x="230124" y="40652"/>
                  </a:lnTo>
                  <a:lnTo>
                    <a:pt x="228727" y="39382"/>
                  </a:lnTo>
                  <a:lnTo>
                    <a:pt x="228346" y="38747"/>
                  </a:lnTo>
                  <a:lnTo>
                    <a:pt x="228346" y="81292"/>
                  </a:lnTo>
                  <a:lnTo>
                    <a:pt x="228346" y="82550"/>
                  </a:lnTo>
                  <a:lnTo>
                    <a:pt x="227965" y="82550"/>
                  </a:lnTo>
                  <a:lnTo>
                    <a:pt x="228333" y="81292"/>
                  </a:lnTo>
                  <a:lnTo>
                    <a:pt x="228346" y="38747"/>
                  </a:lnTo>
                  <a:lnTo>
                    <a:pt x="228155" y="38430"/>
                  </a:lnTo>
                  <a:lnTo>
                    <a:pt x="227203" y="37477"/>
                  </a:lnTo>
                  <a:lnTo>
                    <a:pt x="227203" y="73672"/>
                  </a:lnTo>
                  <a:lnTo>
                    <a:pt x="227203" y="76200"/>
                  </a:lnTo>
                  <a:lnTo>
                    <a:pt x="226822" y="76200"/>
                  </a:lnTo>
                  <a:lnTo>
                    <a:pt x="227012" y="74942"/>
                  </a:lnTo>
                  <a:lnTo>
                    <a:pt x="227203" y="73672"/>
                  </a:lnTo>
                  <a:lnTo>
                    <a:pt x="227203" y="37477"/>
                  </a:lnTo>
                  <a:lnTo>
                    <a:pt x="226568" y="36830"/>
                  </a:lnTo>
                  <a:lnTo>
                    <a:pt x="227965" y="38100"/>
                  </a:lnTo>
                  <a:lnTo>
                    <a:pt x="228155" y="38430"/>
                  </a:lnTo>
                  <a:lnTo>
                    <a:pt x="229108" y="39382"/>
                  </a:lnTo>
                  <a:lnTo>
                    <a:pt x="230124" y="39382"/>
                  </a:lnTo>
                  <a:lnTo>
                    <a:pt x="232029" y="41922"/>
                  </a:lnTo>
                  <a:lnTo>
                    <a:pt x="231267" y="40652"/>
                  </a:lnTo>
                  <a:lnTo>
                    <a:pt x="234188" y="41922"/>
                  </a:lnTo>
                  <a:lnTo>
                    <a:pt x="237096" y="46990"/>
                  </a:lnTo>
                  <a:lnTo>
                    <a:pt x="237439" y="46990"/>
                  </a:lnTo>
                  <a:lnTo>
                    <a:pt x="236728" y="45732"/>
                  </a:lnTo>
                  <a:lnTo>
                    <a:pt x="237744" y="46990"/>
                  </a:lnTo>
                  <a:lnTo>
                    <a:pt x="237439" y="46990"/>
                  </a:lnTo>
                  <a:lnTo>
                    <a:pt x="239649" y="50800"/>
                  </a:lnTo>
                  <a:lnTo>
                    <a:pt x="238506" y="49530"/>
                  </a:lnTo>
                  <a:lnTo>
                    <a:pt x="238125" y="48272"/>
                  </a:lnTo>
                  <a:lnTo>
                    <a:pt x="237096" y="46990"/>
                  </a:lnTo>
                  <a:lnTo>
                    <a:pt x="238125" y="49530"/>
                  </a:lnTo>
                  <a:lnTo>
                    <a:pt x="239268" y="50800"/>
                  </a:lnTo>
                  <a:lnTo>
                    <a:pt x="239649" y="52082"/>
                  </a:lnTo>
                  <a:lnTo>
                    <a:pt x="238887" y="50800"/>
                  </a:lnTo>
                  <a:lnTo>
                    <a:pt x="238506" y="50800"/>
                  </a:lnTo>
                  <a:lnTo>
                    <a:pt x="239268" y="52082"/>
                  </a:lnTo>
                  <a:lnTo>
                    <a:pt x="238887" y="52082"/>
                  </a:lnTo>
                  <a:lnTo>
                    <a:pt x="243078" y="62661"/>
                  </a:lnTo>
                  <a:lnTo>
                    <a:pt x="243408" y="63830"/>
                  </a:lnTo>
                  <a:lnTo>
                    <a:pt x="243967" y="66040"/>
                  </a:lnTo>
                  <a:lnTo>
                    <a:pt x="243967" y="67322"/>
                  </a:lnTo>
                  <a:lnTo>
                    <a:pt x="244335" y="68580"/>
                  </a:lnTo>
                  <a:lnTo>
                    <a:pt x="244335" y="73672"/>
                  </a:lnTo>
                  <a:lnTo>
                    <a:pt x="244729" y="74980"/>
                  </a:lnTo>
                  <a:lnTo>
                    <a:pt x="244729" y="76200"/>
                  </a:lnTo>
                  <a:lnTo>
                    <a:pt x="245097" y="76200"/>
                  </a:lnTo>
                  <a:lnTo>
                    <a:pt x="245097" y="31750"/>
                  </a:lnTo>
                  <a:lnTo>
                    <a:pt x="226822" y="31750"/>
                  </a:lnTo>
                  <a:lnTo>
                    <a:pt x="226822" y="35572"/>
                  </a:lnTo>
                  <a:lnTo>
                    <a:pt x="225806" y="35572"/>
                  </a:lnTo>
                  <a:lnTo>
                    <a:pt x="222885" y="33032"/>
                  </a:lnTo>
                  <a:lnTo>
                    <a:pt x="226822" y="35572"/>
                  </a:lnTo>
                  <a:lnTo>
                    <a:pt x="226822" y="31750"/>
                  </a:lnTo>
                  <a:lnTo>
                    <a:pt x="153162" y="31750"/>
                  </a:lnTo>
                  <a:lnTo>
                    <a:pt x="153162" y="46990"/>
                  </a:lnTo>
                  <a:lnTo>
                    <a:pt x="153162" y="48272"/>
                  </a:lnTo>
                  <a:lnTo>
                    <a:pt x="152146" y="48272"/>
                  </a:lnTo>
                  <a:lnTo>
                    <a:pt x="152146" y="46990"/>
                  </a:lnTo>
                  <a:lnTo>
                    <a:pt x="153162" y="46990"/>
                  </a:lnTo>
                  <a:lnTo>
                    <a:pt x="153162" y="31750"/>
                  </a:lnTo>
                  <a:lnTo>
                    <a:pt x="149860" y="31750"/>
                  </a:lnTo>
                  <a:lnTo>
                    <a:pt x="149860" y="45732"/>
                  </a:lnTo>
                  <a:lnTo>
                    <a:pt x="149606" y="46990"/>
                  </a:lnTo>
                  <a:lnTo>
                    <a:pt x="149225" y="46990"/>
                  </a:lnTo>
                  <a:lnTo>
                    <a:pt x="149860" y="45732"/>
                  </a:lnTo>
                  <a:lnTo>
                    <a:pt x="149860" y="31750"/>
                  </a:lnTo>
                  <a:lnTo>
                    <a:pt x="148844" y="31750"/>
                  </a:lnTo>
                  <a:lnTo>
                    <a:pt x="148844" y="46990"/>
                  </a:lnTo>
                  <a:lnTo>
                    <a:pt x="146304" y="48272"/>
                  </a:lnTo>
                  <a:lnTo>
                    <a:pt x="145542" y="48272"/>
                  </a:lnTo>
                  <a:lnTo>
                    <a:pt x="146939" y="46990"/>
                  </a:lnTo>
                  <a:lnTo>
                    <a:pt x="148844" y="46990"/>
                  </a:lnTo>
                  <a:lnTo>
                    <a:pt x="148844" y="31750"/>
                  </a:lnTo>
                  <a:lnTo>
                    <a:pt x="146304" y="31750"/>
                  </a:lnTo>
                  <a:lnTo>
                    <a:pt x="146304" y="46990"/>
                  </a:lnTo>
                  <a:lnTo>
                    <a:pt x="144780" y="48272"/>
                  </a:lnTo>
                  <a:lnTo>
                    <a:pt x="144399" y="48272"/>
                  </a:lnTo>
                  <a:lnTo>
                    <a:pt x="145542" y="46990"/>
                  </a:lnTo>
                  <a:lnTo>
                    <a:pt x="146304" y="46990"/>
                  </a:lnTo>
                  <a:lnTo>
                    <a:pt x="146304" y="31750"/>
                  </a:lnTo>
                  <a:lnTo>
                    <a:pt x="121793" y="31750"/>
                  </a:lnTo>
                  <a:lnTo>
                    <a:pt x="121793" y="55880"/>
                  </a:lnTo>
                  <a:lnTo>
                    <a:pt x="120777" y="57150"/>
                  </a:lnTo>
                  <a:lnTo>
                    <a:pt x="120777" y="55880"/>
                  </a:lnTo>
                  <a:lnTo>
                    <a:pt x="120396" y="57150"/>
                  </a:lnTo>
                  <a:lnTo>
                    <a:pt x="120015" y="57150"/>
                  </a:lnTo>
                  <a:lnTo>
                    <a:pt x="120777" y="55880"/>
                  </a:lnTo>
                  <a:lnTo>
                    <a:pt x="121793" y="55880"/>
                  </a:lnTo>
                  <a:lnTo>
                    <a:pt x="121793" y="31750"/>
                  </a:lnTo>
                  <a:lnTo>
                    <a:pt x="115938" y="31750"/>
                  </a:lnTo>
                  <a:lnTo>
                    <a:pt x="115938" y="58432"/>
                  </a:lnTo>
                  <a:lnTo>
                    <a:pt x="115519" y="58674"/>
                  </a:lnTo>
                  <a:lnTo>
                    <a:pt x="115316" y="59690"/>
                  </a:lnTo>
                  <a:lnTo>
                    <a:pt x="113792" y="59690"/>
                  </a:lnTo>
                  <a:lnTo>
                    <a:pt x="115519" y="58674"/>
                  </a:lnTo>
                  <a:lnTo>
                    <a:pt x="115557" y="58432"/>
                  </a:lnTo>
                  <a:lnTo>
                    <a:pt x="115938" y="58432"/>
                  </a:lnTo>
                  <a:lnTo>
                    <a:pt x="115938" y="31750"/>
                  </a:lnTo>
                  <a:lnTo>
                    <a:pt x="112014" y="31750"/>
                  </a:lnTo>
                  <a:lnTo>
                    <a:pt x="112014" y="62230"/>
                  </a:lnTo>
                  <a:lnTo>
                    <a:pt x="110871" y="63500"/>
                  </a:lnTo>
                  <a:lnTo>
                    <a:pt x="111633" y="62230"/>
                  </a:lnTo>
                  <a:lnTo>
                    <a:pt x="112014" y="62230"/>
                  </a:lnTo>
                  <a:lnTo>
                    <a:pt x="112014" y="31750"/>
                  </a:lnTo>
                  <a:lnTo>
                    <a:pt x="109474" y="31750"/>
                  </a:lnTo>
                  <a:lnTo>
                    <a:pt x="109474" y="63500"/>
                  </a:lnTo>
                  <a:lnTo>
                    <a:pt x="109474" y="64782"/>
                  </a:lnTo>
                  <a:lnTo>
                    <a:pt x="107569" y="64782"/>
                  </a:lnTo>
                  <a:lnTo>
                    <a:pt x="106108" y="65506"/>
                  </a:lnTo>
                  <a:lnTo>
                    <a:pt x="105791" y="66040"/>
                  </a:lnTo>
                  <a:lnTo>
                    <a:pt x="105029" y="66040"/>
                  </a:lnTo>
                  <a:lnTo>
                    <a:pt x="104394" y="67322"/>
                  </a:lnTo>
                  <a:lnTo>
                    <a:pt x="104013" y="67322"/>
                  </a:lnTo>
                  <a:lnTo>
                    <a:pt x="104648" y="66040"/>
                  </a:lnTo>
                  <a:lnTo>
                    <a:pt x="105029" y="66040"/>
                  </a:lnTo>
                  <a:lnTo>
                    <a:pt x="106108" y="65506"/>
                  </a:lnTo>
                  <a:lnTo>
                    <a:pt x="106553" y="64782"/>
                  </a:lnTo>
                  <a:lnTo>
                    <a:pt x="107569" y="64782"/>
                  </a:lnTo>
                  <a:lnTo>
                    <a:pt x="108712" y="63500"/>
                  </a:lnTo>
                  <a:lnTo>
                    <a:pt x="109474" y="63500"/>
                  </a:lnTo>
                  <a:lnTo>
                    <a:pt x="109474" y="31750"/>
                  </a:lnTo>
                  <a:lnTo>
                    <a:pt x="87503" y="31750"/>
                  </a:lnTo>
                  <a:lnTo>
                    <a:pt x="86868" y="31750"/>
                  </a:lnTo>
                  <a:lnTo>
                    <a:pt x="86106" y="31750"/>
                  </a:lnTo>
                  <a:lnTo>
                    <a:pt x="85725" y="31750"/>
                  </a:lnTo>
                  <a:lnTo>
                    <a:pt x="85344" y="32080"/>
                  </a:lnTo>
                  <a:lnTo>
                    <a:pt x="85344" y="34290"/>
                  </a:lnTo>
                  <a:lnTo>
                    <a:pt x="84582" y="35572"/>
                  </a:lnTo>
                  <a:lnTo>
                    <a:pt x="84201" y="35572"/>
                  </a:lnTo>
                  <a:lnTo>
                    <a:pt x="84582" y="34290"/>
                  </a:lnTo>
                  <a:lnTo>
                    <a:pt x="85344" y="34290"/>
                  </a:lnTo>
                  <a:lnTo>
                    <a:pt x="85344" y="32080"/>
                  </a:lnTo>
                  <a:lnTo>
                    <a:pt x="84201" y="33032"/>
                  </a:lnTo>
                  <a:lnTo>
                    <a:pt x="86106" y="30480"/>
                  </a:lnTo>
                  <a:lnTo>
                    <a:pt x="86106" y="31584"/>
                  </a:lnTo>
                  <a:lnTo>
                    <a:pt x="86868" y="31254"/>
                  </a:lnTo>
                  <a:lnTo>
                    <a:pt x="86868" y="30480"/>
                  </a:lnTo>
                  <a:lnTo>
                    <a:pt x="87503" y="30480"/>
                  </a:lnTo>
                  <a:lnTo>
                    <a:pt x="89039" y="29819"/>
                  </a:lnTo>
                  <a:lnTo>
                    <a:pt x="89408" y="29222"/>
                  </a:lnTo>
                  <a:lnTo>
                    <a:pt x="89789" y="29222"/>
                  </a:lnTo>
                  <a:lnTo>
                    <a:pt x="89369" y="29667"/>
                  </a:lnTo>
                  <a:lnTo>
                    <a:pt x="90411" y="29222"/>
                  </a:lnTo>
                  <a:lnTo>
                    <a:pt x="95681" y="26924"/>
                  </a:lnTo>
                  <a:lnTo>
                    <a:pt x="95885" y="26682"/>
                  </a:lnTo>
                  <a:lnTo>
                    <a:pt x="96266" y="26682"/>
                  </a:lnTo>
                  <a:lnTo>
                    <a:pt x="95681" y="26924"/>
                  </a:lnTo>
                  <a:lnTo>
                    <a:pt x="94869" y="27940"/>
                  </a:lnTo>
                  <a:lnTo>
                    <a:pt x="94869" y="29222"/>
                  </a:lnTo>
                  <a:lnTo>
                    <a:pt x="94107" y="30480"/>
                  </a:lnTo>
                  <a:lnTo>
                    <a:pt x="94488" y="29222"/>
                  </a:lnTo>
                  <a:lnTo>
                    <a:pt x="94869" y="29222"/>
                  </a:lnTo>
                  <a:lnTo>
                    <a:pt x="94869" y="27940"/>
                  </a:lnTo>
                  <a:lnTo>
                    <a:pt x="94488" y="27940"/>
                  </a:lnTo>
                  <a:lnTo>
                    <a:pt x="91948" y="29222"/>
                  </a:lnTo>
                  <a:lnTo>
                    <a:pt x="91567" y="29222"/>
                  </a:lnTo>
                  <a:lnTo>
                    <a:pt x="89027" y="30480"/>
                  </a:lnTo>
                  <a:lnTo>
                    <a:pt x="88646" y="30480"/>
                  </a:lnTo>
                  <a:lnTo>
                    <a:pt x="87642" y="31584"/>
                  </a:lnTo>
                  <a:lnTo>
                    <a:pt x="246265" y="31584"/>
                  </a:lnTo>
                  <a:lnTo>
                    <a:pt x="244729" y="30480"/>
                  </a:lnTo>
                  <a:lnTo>
                    <a:pt x="244500" y="30162"/>
                  </a:lnTo>
                  <a:lnTo>
                    <a:pt x="243332" y="29222"/>
                  </a:lnTo>
                  <a:lnTo>
                    <a:pt x="241427" y="26682"/>
                  </a:lnTo>
                  <a:lnTo>
                    <a:pt x="237744" y="24130"/>
                  </a:lnTo>
                  <a:lnTo>
                    <a:pt x="238506" y="24130"/>
                  </a:lnTo>
                  <a:lnTo>
                    <a:pt x="237744" y="22872"/>
                  </a:lnTo>
                  <a:lnTo>
                    <a:pt x="237909" y="22872"/>
                  </a:lnTo>
                  <a:lnTo>
                    <a:pt x="235966" y="20332"/>
                  </a:lnTo>
                  <a:lnTo>
                    <a:pt x="235966" y="20967"/>
                  </a:lnTo>
                  <a:lnTo>
                    <a:pt x="236334" y="21590"/>
                  </a:lnTo>
                  <a:lnTo>
                    <a:pt x="235966" y="21323"/>
                  </a:lnTo>
                  <a:lnTo>
                    <a:pt x="235966" y="21590"/>
                  </a:lnTo>
                  <a:lnTo>
                    <a:pt x="234569" y="20332"/>
                  </a:lnTo>
                  <a:lnTo>
                    <a:pt x="233095" y="19050"/>
                  </a:lnTo>
                  <a:lnTo>
                    <a:pt x="231648" y="17780"/>
                  </a:lnTo>
                  <a:lnTo>
                    <a:pt x="232029" y="19050"/>
                  </a:lnTo>
                  <a:lnTo>
                    <a:pt x="230886" y="17780"/>
                  </a:lnTo>
                  <a:lnTo>
                    <a:pt x="231648" y="17780"/>
                  </a:lnTo>
                  <a:lnTo>
                    <a:pt x="230505" y="16522"/>
                  </a:lnTo>
                  <a:lnTo>
                    <a:pt x="229489" y="16522"/>
                  </a:lnTo>
                  <a:lnTo>
                    <a:pt x="227203" y="15240"/>
                  </a:lnTo>
                  <a:lnTo>
                    <a:pt x="226822" y="13982"/>
                  </a:lnTo>
                  <a:lnTo>
                    <a:pt x="227203" y="13982"/>
                  </a:lnTo>
                  <a:lnTo>
                    <a:pt x="228727" y="15240"/>
                  </a:lnTo>
                  <a:lnTo>
                    <a:pt x="231267" y="16522"/>
                  </a:lnTo>
                  <a:lnTo>
                    <a:pt x="232029" y="16522"/>
                  </a:lnTo>
                  <a:lnTo>
                    <a:pt x="232664" y="17780"/>
                  </a:lnTo>
                  <a:lnTo>
                    <a:pt x="234569" y="19050"/>
                  </a:lnTo>
                  <a:lnTo>
                    <a:pt x="233045" y="17780"/>
                  </a:lnTo>
                  <a:lnTo>
                    <a:pt x="233807" y="17780"/>
                  </a:lnTo>
                  <a:lnTo>
                    <a:pt x="234569" y="19050"/>
                  </a:lnTo>
                  <a:lnTo>
                    <a:pt x="237490" y="20332"/>
                  </a:lnTo>
                  <a:lnTo>
                    <a:pt x="238506" y="21590"/>
                  </a:lnTo>
                  <a:lnTo>
                    <a:pt x="238887" y="21590"/>
                  </a:lnTo>
                  <a:lnTo>
                    <a:pt x="240030" y="22872"/>
                  </a:lnTo>
                  <a:lnTo>
                    <a:pt x="240792" y="24130"/>
                  </a:lnTo>
                  <a:lnTo>
                    <a:pt x="241427" y="24130"/>
                  </a:lnTo>
                  <a:lnTo>
                    <a:pt x="242189" y="25400"/>
                  </a:lnTo>
                  <a:lnTo>
                    <a:pt x="243967" y="26682"/>
                  </a:lnTo>
                  <a:lnTo>
                    <a:pt x="244335" y="26682"/>
                  </a:lnTo>
                  <a:lnTo>
                    <a:pt x="244729" y="27940"/>
                  </a:lnTo>
                  <a:lnTo>
                    <a:pt x="245491" y="27940"/>
                  </a:lnTo>
                  <a:lnTo>
                    <a:pt x="245859" y="27940"/>
                  </a:lnTo>
                  <a:lnTo>
                    <a:pt x="248412" y="30480"/>
                  </a:lnTo>
                  <a:lnTo>
                    <a:pt x="248031" y="30480"/>
                  </a:lnTo>
                  <a:lnTo>
                    <a:pt x="248412" y="31750"/>
                  </a:lnTo>
                  <a:lnTo>
                    <a:pt x="248793" y="31750"/>
                  </a:lnTo>
                  <a:lnTo>
                    <a:pt x="251333" y="35572"/>
                  </a:lnTo>
                  <a:lnTo>
                    <a:pt x="255270" y="40652"/>
                  </a:lnTo>
                  <a:lnTo>
                    <a:pt x="257556" y="46990"/>
                  </a:lnTo>
                  <a:lnTo>
                    <a:pt x="258191" y="48272"/>
                  </a:lnTo>
                  <a:lnTo>
                    <a:pt x="258559" y="49530"/>
                  </a:lnTo>
                  <a:lnTo>
                    <a:pt x="258953" y="50800"/>
                  </a:lnTo>
                  <a:lnTo>
                    <a:pt x="259715" y="52082"/>
                  </a:lnTo>
                  <a:lnTo>
                    <a:pt x="260172" y="53657"/>
                  </a:lnTo>
                  <a:lnTo>
                    <a:pt x="260731" y="55880"/>
                  </a:lnTo>
                  <a:lnTo>
                    <a:pt x="261112" y="57150"/>
                  </a:lnTo>
                  <a:lnTo>
                    <a:pt x="261874" y="58432"/>
                  </a:lnTo>
                  <a:lnTo>
                    <a:pt x="262064" y="60972"/>
                  </a:lnTo>
                  <a:lnTo>
                    <a:pt x="262255" y="60972"/>
                  </a:lnTo>
                  <a:lnTo>
                    <a:pt x="262496" y="61810"/>
                  </a:lnTo>
                  <a:lnTo>
                    <a:pt x="262623" y="63500"/>
                  </a:lnTo>
                  <a:lnTo>
                    <a:pt x="263017" y="63500"/>
                  </a:lnTo>
                  <a:lnTo>
                    <a:pt x="262623" y="64782"/>
                  </a:lnTo>
                  <a:lnTo>
                    <a:pt x="263906" y="70548"/>
                  </a:lnTo>
                  <a:lnTo>
                    <a:pt x="263931" y="72390"/>
                  </a:lnTo>
                  <a:lnTo>
                    <a:pt x="263740" y="74942"/>
                  </a:lnTo>
                  <a:lnTo>
                    <a:pt x="263652" y="81292"/>
                  </a:lnTo>
                  <a:lnTo>
                    <a:pt x="264033" y="81292"/>
                  </a:lnTo>
                  <a:lnTo>
                    <a:pt x="263906" y="82981"/>
                  </a:lnTo>
                  <a:lnTo>
                    <a:pt x="263652" y="83832"/>
                  </a:lnTo>
                  <a:lnTo>
                    <a:pt x="264033" y="81292"/>
                  </a:lnTo>
                  <a:lnTo>
                    <a:pt x="263652" y="82550"/>
                  </a:lnTo>
                  <a:lnTo>
                    <a:pt x="263410" y="84912"/>
                  </a:lnTo>
                  <a:lnTo>
                    <a:pt x="263017" y="90182"/>
                  </a:lnTo>
                  <a:lnTo>
                    <a:pt x="262826" y="91440"/>
                  </a:lnTo>
                  <a:lnTo>
                    <a:pt x="262890" y="91871"/>
                  </a:lnTo>
                  <a:lnTo>
                    <a:pt x="262623" y="92722"/>
                  </a:lnTo>
                  <a:lnTo>
                    <a:pt x="262255" y="92722"/>
                  </a:lnTo>
                  <a:lnTo>
                    <a:pt x="262255" y="93980"/>
                  </a:lnTo>
                  <a:lnTo>
                    <a:pt x="262521" y="93980"/>
                  </a:lnTo>
                  <a:lnTo>
                    <a:pt x="262496" y="94411"/>
                  </a:lnTo>
                  <a:lnTo>
                    <a:pt x="261874" y="96532"/>
                  </a:lnTo>
                  <a:lnTo>
                    <a:pt x="261429" y="99326"/>
                  </a:lnTo>
                  <a:lnTo>
                    <a:pt x="260477" y="104140"/>
                  </a:lnTo>
                  <a:lnTo>
                    <a:pt x="259715" y="104140"/>
                  </a:lnTo>
                  <a:lnTo>
                    <a:pt x="259715" y="105422"/>
                  </a:lnTo>
                  <a:lnTo>
                    <a:pt x="259321" y="106692"/>
                  </a:lnTo>
                  <a:lnTo>
                    <a:pt x="258953" y="106692"/>
                  </a:lnTo>
                  <a:lnTo>
                    <a:pt x="258559" y="109232"/>
                  </a:lnTo>
                  <a:lnTo>
                    <a:pt x="258953" y="109232"/>
                  </a:lnTo>
                  <a:lnTo>
                    <a:pt x="257937" y="111772"/>
                  </a:lnTo>
                  <a:lnTo>
                    <a:pt x="257556" y="113042"/>
                  </a:lnTo>
                  <a:lnTo>
                    <a:pt x="256794" y="115582"/>
                  </a:lnTo>
                  <a:lnTo>
                    <a:pt x="255651" y="116840"/>
                  </a:lnTo>
                  <a:lnTo>
                    <a:pt x="254254" y="123190"/>
                  </a:lnTo>
                  <a:lnTo>
                    <a:pt x="250190" y="128282"/>
                  </a:lnTo>
                  <a:lnTo>
                    <a:pt x="247650" y="134632"/>
                  </a:lnTo>
                  <a:lnTo>
                    <a:pt x="247269" y="134632"/>
                  </a:lnTo>
                  <a:lnTo>
                    <a:pt x="246253" y="135890"/>
                  </a:lnTo>
                  <a:lnTo>
                    <a:pt x="245859" y="137172"/>
                  </a:lnTo>
                  <a:lnTo>
                    <a:pt x="246253" y="137172"/>
                  </a:lnTo>
                  <a:lnTo>
                    <a:pt x="244335" y="140982"/>
                  </a:lnTo>
                  <a:lnTo>
                    <a:pt x="242951" y="142240"/>
                  </a:lnTo>
                  <a:lnTo>
                    <a:pt x="242570" y="143090"/>
                  </a:lnTo>
                  <a:lnTo>
                    <a:pt x="243332" y="142240"/>
                  </a:lnTo>
                  <a:lnTo>
                    <a:pt x="243713" y="142240"/>
                  </a:lnTo>
                  <a:lnTo>
                    <a:pt x="243332" y="143522"/>
                  </a:lnTo>
                  <a:lnTo>
                    <a:pt x="244335" y="142240"/>
                  </a:lnTo>
                  <a:lnTo>
                    <a:pt x="245859" y="139700"/>
                  </a:lnTo>
                  <a:lnTo>
                    <a:pt x="245491" y="139700"/>
                  </a:lnTo>
                  <a:lnTo>
                    <a:pt x="246507" y="138430"/>
                  </a:lnTo>
                  <a:lnTo>
                    <a:pt x="246888" y="137172"/>
                  </a:lnTo>
                  <a:lnTo>
                    <a:pt x="248412" y="135890"/>
                  </a:lnTo>
                  <a:lnTo>
                    <a:pt x="248793" y="133350"/>
                  </a:lnTo>
                  <a:lnTo>
                    <a:pt x="250190" y="132080"/>
                  </a:lnTo>
                  <a:lnTo>
                    <a:pt x="251968" y="128282"/>
                  </a:lnTo>
                  <a:lnTo>
                    <a:pt x="252730" y="127000"/>
                  </a:lnTo>
                  <a:lnTo>
                    <a:pt x="252349" y="127000"/>
                  </a:lnTo>
                  <a:lnTo>
                    <a:pt x="251968" y="127000"/>
                  </a:lnTo>
                  <a:lnTo>
                    <a:pt x="255016" y="123190"/>
                  </a:lnTo>
                  <a:lnTo>
                    <a:pt x="255270" y="120650"/>
                  </a:lnTo>
                  <a:lnTo>
                    <a:pt x="255651" y="119380"/>
                  </a:lnTo>
                  <a:lnTo>
                    <a:pt x="258191" y="113042"/>
                  </a:lnTo>
                  <a:lnTo>
                    <a:pt x="260083" y="107950"/>
                  </a:lnTo>
                  <a:lnTo>
                    <a:pt x="261493" y="102882"/>
                  </a:lnTo>
                  <a:lnTo>
                    <a:pt x="261112" y="102882"/>
                  </a:lnTo>
                  <a:lnTo>
                    <a:pt x="261493" y="101600"/>
                  </a:lnTo>
                  <a:lnTo>
                    <a:pt x="262255" y="100330"/>
                  </a:lnTo>
                  <a:lnTo>
                    <a:pt x="262661" y="98882"/>
                  </a:lnTo>
                  <a:lnTo>
                    <a:pt x="262890" y="97790"/>
                  </a:lnTo>
                  <a:lnTo>
                    <a:pt x="263144" y="96532"/>
                  </a:lnTo>
                  <a:lnTo>
                    <a:pt x="263017" y="96532"/>
                  </a:lnTo>
                  <a:lnTo>
                    <a:pt x="262623" y="97790"/>
                  </a:lnTo>
                  <a:lnTo>
                    <a:pt x="262623" y="96532"/>
                  </a:lnTo>
                  <a:lnTo>
                    <a:pt x="263017" y="96532"/>
                  </a:lnTo>
                  <a:lnTo>
                    <a:pt x="263385" y="95262"/>
                  </a:lnTo>
                  <a:lnTo>
                    <a:pt x="263652" y="95262"/>
                  </a:lnTo>
                  <a:lnTo>
                    <a:pt x="263652" y="92722"/>
                  </a:lnTo>
                  <a:lnTo>
                    <a:pt x="264033" y="92722"/>
                  </a:lnTo>
                  <a:lnTo>
                    <a:pt x="264033" y="90182"/>
                  </a:lnTo>
                  <a:lnTo>
                    <a:pt x="264414" y="88900"/>
                  </a:lnTo>
                  <a:lnTo>
                    <a:pt x="264033" y="87630"/>
                  </a:lnTo>
                  <a:lnTo>
                    <a:pt x="264668" y="85521"/>
                  </a:lnTo>
                  <a:lnTo>
                    <a:pt x="264795" y="83832"/>
                  </a:lnTo>
                  <a:lnTo>
                    <a:pt x="265176" y="83832"/>
                  </a:lnTo>
                  <a:lnTo>
                    <a:pt x="264985" y="82550"/>
                  </a:lnTo>
                  <a:lnTo>
                    <a:pt x="264947" y="80746"/>
                  </a:lnTo>
                  <a:lnTo>
                    <a:pt x="265176" y="80022"/>
                  </a:lnTo>
                  <a:lnTo>
                    <a:pt x="264795" y="80022"/>
                  </a:lnTo>
                  <a:lnTo>
                    <a:pt x="265176" y="78740"/>
                  </a:lnTo>
                  <a:lnTo>
                    <a:pt x="264795" y="77482"/>
                  </a:lnTo>
                  <a:lnTo>
                    <a:pt x="265176" y="77482"/>
                  </a:lnTo>
                  <a:lnTo>
                    <a:pt x="264795" y="76200"/>
                  </a:lnTo>
                  <a:lnTo>
                    <a:pt x="265176" y="76200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4639" y="1135125"/>
              <a:ext cx="457200" cy="40246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685032" y="3962933"/>
              <a:ext cx="439420" cy="842010"/>
            </a:xfrm>
            <a:custGeom>
              <a:avLst/>
              <a:gdLst/>
              <a:ahLst/>
              <a:cxnLst/>
              <a:rect l="l" t="t" r="r" b="b"/>
              <a:pathLst>
                <a:path w="439420" h="842010">
                  <a:moveTo>
                    <a:pt x="438912" y="0"/>
                  </a:moveTo>
                  <a:lnTo>
                    <a:pt x="370331" y="14606"/>
                  </a:lnTo>
                  <a:lnTo>
                    <a:pt x="219455" y="73990"/>
                  </a:lnTo>
                  <a:lnTo>
                    <a:pt x="68579" y="201496"/>
                  </a:lnTo>
                  <a:lnTo>
                    <a:pt x="0" y="420471"/>
                  </a:lnTo>
                  <a:lnTo>
                    <a:pt x="68580" y="639564"/>
                  </a:lnTo>
                  <a:lnTo>
                    <a:pt x="219456" y="767392"/>
                  </a:lnTo>
                  <a:lnTo>
                    <a:pt x="370332" y="827109"/>
                  </a:lnTo>
                  <a:lnTo>
                    <a:pt x="438912" y="841870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FFB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27832" y="3962933"/>
              <a:ext cx="439420" cy="842010"/>
            </a:xfrm>
            <a:custGeom>
              <a:avLst/>
              <a:gdLst/>
              <a:ahLst/>
              <a:cxnLst/>
              <a:rect l="l" t="t" r="r" b="b"/>
              <a:pathLst>
                <a:path w="439420" h="842010">
                  <a:moveTo>
                    <a:pt x="438912" y="0"/>
                  </a:moveTo>
                  <a:lnTo>
                    <a:pt x="370331" y="14606"/>
                  </a:lnTo>
                  <a:lnTo>
                    <a:pt x="219456" y="73990"/>
                  </a:lnTo>
                  <a:lnTo>
                    <a:pt x="68580" y="201496"/>
                  </a:lnTo>
                  <a:lnTo>
                    <a:pt x="0" y="420471"/>
                  </a:lnTo>
                  <a:lnTo>
                    <a:pt x="68580" y="639564"/>
                  </a:lnTo>
                  <a:lnTo>
                    <a:pt x="219456" y="767392"/>
                  </a:lnTo>
                  <a:lnTo>
                    <a:pt x="370332" y="827109"/>
                  </a:lnTo>
                  <a:lnTo>
                    <a:pt x="438912" y="841870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788920" y="3962933"/>
              <a:ext cx="439420" cy="842010"/>
            </a:xfrm>
            <a:custGeom>
              <a:avLst/>
              <a:gdLst/>
              <a:ahLst/>
              <a:cxnLst/>
              <a:rect l="l" t="t" r="r" b="b"/>
              <a:pathLst>
                <a:path w="439419" h="842010">
                  <a:moveTo>
                    <a:pt x="438912" y="0"/>
                  </a:moveTo>
                  <a:lnTo>
                    <a:pt x="370331" y="14606"/>
                  </a:lnTo>
                  <a:lnTo>
                    <a:pt x="219456" y="73990"/>
                  </a:lnTo>
                  <a:lnTo>
                    <a:pt x="68580" y="201496"/>
                  </a:lnTo>
                  <a:lnTo>
                    <a:pt x="0" y="420471"/>
                  </a:lnTo>
                  <a:lnTo>
                    <a:pt x="68580" y="639564"/>
                  </a:lnTo>
                  <a:lnTo>
                    <a:pt x="219456" y="767392"/>
                  </a:lnTo>
                  <a:lnTo>
                    <a:pt x="370331" y="827109"/>
                  </a:lnTo>
                  <a:lnTo>
                    <a:pt x="438912" y="841870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64992" y="1885314"/>
              <a:ext cx="347980" cy="412115"/>
            </a:xfrm>
            <a:custGeom>
              <a:avLst/>
              <a:gdLst/>
              <a:ahLst/>
              <a:cxnLst/>
              <a:rect l="l" t="t" r="r" b="b"/>
              <a:pathLst>
                <a:path w="347979" h="412114">
                  <a:moveTo>
                    <a:pt x="206625" y="238506"/>
                  </a:moveTo>
                  <a:lnTo>
                    <a:pt x="170307" y="238506"/>
                  </a:lnTo>
                  <a:lnTo>
                    <a:pt x="153035" y="411861"/>
                  </a:lnTo>
                  <a:lnTo>
                    <a:pt x="233172" y="411861"/>
                  </a:lnTo>
                  <a:lnTo>
                    <a:pt x="206625" y="238506"/>
                  </a:lnTo>
                  <a:close/>
                </a:path>
                <a:path w="347979" h="412114">
                  <a:moveTo>
                    <a:pt x="260872" y="233553"/>
                  </a:moveTo>
                  <a:lnTo>
                    <a:pt x="205867" y="233553"/>
                  </a:lnTo>
                  <a:lnTo>
                    <a:pt x="270637" y="343535"/>
                  </a:lnTo>
                  <a:lnTo>
                    <a:pt x="278971" y="337276"/>
                  </a:lnTo>
                  <a:lnTo>
                    <a:pt x="297307" y="323278"/>
                  </a:lnTo>
                  <a:lnTo>
                    <a:pt x="315642" y="308709"/>
                  </a:lnTo>
                  <a:lnTo>
                    <a:pt x="323977" y="300736"/>
                  </a:lnTo>
                  <a:lnTo>
                    <a:pt x="310056" y="284265"/>
                  </a:lnTo>
                  <a:lnTo>
                    <a:pt x="278812" y="251745"/>
                  </a:lnTo>
                  <a:lnTo>
                    <a:pt x="260872" y="233553"/>
                  </a:lnTo>
                  <a:close/>
                </a:path>
                <a:path w="347979" h="412114">
                  <a:moveTo>
                    <a:pt x="44450" y="75184"/>
                  </a:moveTo>
                  <a:lnTo>
                    <a:pt x="0" y="185166"/>
                  </a:lnTo>
                  <a:lnTo>
                    <a:pt x="142875" y="193802"/>
                  </a:lnTo>
                  <a:lnTo>
                    <a:pt x="28575" y="258445"/>
                  </a:lnTo>
                  <a:lnTo>
                    <a:pt x="64770" y="332359"/>
                  </a:lnTo>
                  <a:lnTo>
                    <a:pt x="170307" y="238506"/>
                  </a:lnTo>
                  <a:lnTo>
                    <a:pt x="206625" y="238506"/>
                  </a:lnTo>
                  <a:lnTo>
                    <a:pt x="205867" y="233553"/>
                  </a:lnTo>
                  <a:lnTo>
                    <a:pt x="260872" y="233553"/>
                  </a:lnTo>
                  <a:lnTo>
                    <a:pt x="247449" y="219940"/>
                  </a:lnTo>
                  <a:lnTo>
                    <a:pt x="233172" y="205613"/>
                  </a:lnTo>
                  <a:lnTo>
                    <a:pt x="340180" y="205613"/>
                  </a:lnTo>
                  <a:lnTo>
                    <a:pt x="345601" y="162179"/>
                  </a:lnTo>
                  <a:lnTo>
                    <a:pt x="233172" y="162179"/>
                  </a:lnTo>
                  <a:lnTo>
                    <a:pt x="242383" y="150368"/>
                  </a:lnTo>
                  <a:lnTo>
                    <a:pt x="149987" y="150368"/>
                  </a:lnTo>
                  <a:lnTo>
                    <a:pt x="44450" y="75184"/>
                  </a:lnTo>
                  <a:close/>
                </a:path>
                <a:path w="347979" h="412114">
                  <a:moveTo>
                    <a:pt x="340180" y="205613"/>
                  </a:moveTo>
                  <a:lnTo>
                    <a:pt x="233172" y="205613"/>
                  </a:lnTo>
                  <a:lnTo>
                    <a:pt x="337312" y="228600"/>
                  </a:lnTo>
                  <a:lnTo>
                    <a:pt x="340180" y="205613"/>
                  </a:lnTo>
                  <a:close/>
                </a:path>
                <a:path w="347979" h="412114">
                  <a:moveTo>
                    <a:pt x="347472" y="147193"/>
                  </a:moveTo>
                  <a:lnTo>
                    <a:pt x="233172" y="162179"/>
                  </a:lnTo>
                  <a:lnTo>
                    <a:pt x="345601" y="162179"/>
                  </a:lnTo>
                  <a:lnTo>
                    <a:pt x="347472" y="147193"/>
                  </a:lnTo>
                  <a:close/>
                </a:path>
                <a:path w="347979" h="412114">
                  <a:moveTo>
                    <a:pt x="187325" y="8762"/>
                  </a:moveTo>
                  <a:lnTo>
                    <a:pt x="119380" y="15621"/>
                  </a:lnTo>
                  <a:lnTo>
                    <a:pt x="149987" y="150368"/>
                  </a:lnTo>
                  <a:lnTo>
                    <a:pt x="197485" y="150368"/>
                  </a:lnTo>
                  <a:lnTo>
                    <a:pt x="187325" y="8762"/>
                  </a:lnTo>
                  <a:close/>
                </a:path>
                <a:path w="347979" h="412114">
                  <a:moveTo>
                    <a:pt x="270637" y="0"/>
                  </a:moveTo>
                  <a:lnTo>
                    <a:pt x="197485" y="150368"/>
                  </a:lnTo>
                  <a:lnTo>
                    <a:pt x="242383" y="150368"/>
                  </a:lnTo>
                  <a:lnTo>
                    <a:pt x="347472" y="15621"/>
                  </a:lnTo>
                  <a:lnTo>
                    <a:pt x="270637" y="0"/>
                  </a:lnTo>
                  <a:close/>
                </a:path>
              </a:pathLst>
            </a:custGeom>
            <a:solidFill>
              <a:srgbClr val="FD5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419855" y="462152"/>
              <a:ext cx="462280" cy="466725"/>
            </a:xfrm>
            <a:custGeom>
              <a:avLst/>
              <a:gdLst/>
              <a:ahLst/>
              <a:cxnLst/>
              <a:rect l="l" t="t" r="r" b="b"/>
              <a:pathLst>
                <a:path w="462279" h="466725">
                  <a:moveTo>
                    <a:pt x="0" y="0"/>
                  </a:moveTo>
                  <a:lnTo>
                    <a:pt x="47211" y="2410"/>
                  </a:lnTo>
                  <a:lnTo>
                    <a:pt x="93059" y="9485"/>
                  </a:lnTo>
                  <a:lnTo>
                    <a:pt x="137311" y="20990"/>
                  </a:lnTo>
                  <a:lnTo>
                    <a:pt x="179736" y="36689"/>
                  </a:lnTo>
                  <a:lnTo>
                    <a:pt x="220101" y="56347"/>
                  </a:lnTo>
                  <a:lnTo>
                    <a:pt x="258175" y="79730"/>
                  </a:lnTo>
                  <a:lnTo>
                    <a:pt x="293724" y="106603"/>
                  </a:lnTo>
                  <a:lnTo>
                    <a:pt x="326517" y="136731"/>
                  </a:lnTo>
                  <a:lnTo>
                    <a:pt x="356321" y="169878"/>
                  </a:lnTo>
                  <a:lnTo>
                    <a:pt x="382905" y="205810"/>
                  </a:lnTo>
                  <a:lnTo>
                    <a:pt x="406035" y="244292"/>
                  </a:lnTo>
                  <a:lnTo>
                    <a:pt x="425481" y="285089"/>
                  </a:lnTo>
                  <a:lnTo>
                    <a:pt x="441010" y="327965"/>
                  </a:lnTo>
                  <a:lnTo>
                    <a:pt x="452389" y="372687"/>
                  </a:lnTo>
                  <a:lnTo>
                    <a:pt x="459387" y="419018"/>
                  </a:lnTo>
                  <a:lnTo>
                    <a:pt x="461772" y="466725"/>
                  </a:lnTo>
                </a:path>
              </a:pathLst>
            </a:custGeom>
            <a:ln w="114401">
              <a:solidFill>
                <a:srgbClr val="FD5F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5673090" y="0"/>
            <a:ext cx="2839085" cy="4689475"/>
            <a:chOff x="5673090" y="0"/>
            <a:chExt cx="2839085" cy="4689475"/>
          </a:xfrm>
        </p:grpSpPr>
        <p:sp>
          <p:nvSpPr>
            <p:cNvPr id="49" name="object 49"/>
            <p:cNvSpPr/>
            <p:nvPr/>
          </p:nvSpPr>
          <p:spPr>
            <a:xfrm>
              <a:off x="6976872" y="2214752"/>
              <a:ext cx="1161415" cy="1245235"/>
            </a:xfrm>
            <a:custGeom>
              <a:avLst/>
              <a:gdLst/>
              <a:ahLst/>
              <a:cxnLst/>
              <a:rect l="l" t="t" r="r" b="b"/>
              <a:pathLst>
                <a:path w="1161415" h="1245235">
                  <a:moveTo>
                    <a:pt x="1069085" y="0"/>
                  </a:moveTo>
                  <a:lnTo>
                    <a:pt x="92201" y="0"/>
                  </a:lnTo>
                  <a:lnTo>
                    <a:pt x="0" y="1244727"/>
                  </a:lnTo>
                  <a:lnTo>
                    <a:pt x="1161287" y="1244727"/>
                  </a:lnTo>
                  <a:lnTo>
                    <a:pt x="1069085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812280" y="3459606"/>
              <a:ext cx="1481455" cy="128270"/>
            </a:xfrm>
            <a:custGeom>
              <a:avLst/>
              <a:gdLst/>
              <a:ahLst/>
              <a:cxnLst/>
              <a:rect l="l" t="t" r="r" b="b"/>
              <a:pathLst>
                <a:path w="1481454" h="128270">
                  <a:moveTo>
                    <a:pt x="1428496" y="0"/>
                  </a:moveTo>
                  <a:lnTo>
                    <a:pt x="52831" y="0"/>
                  </a:lnTo>
                  <a:lnTo>
                    <a:pt x="0" y="128015"/>
                  </a:lnTo>
                  <a:lnTo>
                    <a:pt x="1481327" y="128015"/>
                  </a:lnTo>
                  <a:lnTo>
                    <a:pt x="1428496" y="0"/>
                  </a:lnTo>
                  <a:close/>
                </a:path>
              </a:pathLst>
            </a:custGeom>
            <a:solidFill>
              <a:srgbClr val="FD5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976872" y="3395471"/>
              <a:ext cx="1161415" cy="64135"/>
            </a:xfrm>
            <a:custGeom>
              <a:avLst/>
              <a:gdLst/>
              <a:ahLst/>
              <a:cxnLst/>
              <a:rect l="l" t="t" r="r" b="b"/>
              <a:pathLst>
                <a:path w="1161415" h="64135">
                  <a:moveTo>
                    <a:pt x="1161287" y="0"/>
                  </a:moveTo>
                  <a:lnTo>
                    <a:pt x="0" y="64007"/>
                  </a:lnTo>
                  <a:lnTo>
                    <a:pt x="1161287" y="64007"/>
                  </a:lnTo>
                  <a:lnTo>
                    <a:pt x="1161287" y="0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995160" y="1693163"/>
              <a:ext cx="1115695" cy="521970"/>
            </a:xfrm>
            <a:custGeom>
              <a:avLst/>
              <a:gdLst/>
              <a:ahLst/>
              <a:cxnLst/>
              <a:rect l="l" t="t" r="r" b="b"/>
              <a:pathLst>
                <a:path w="1115695" h="521969">
                  <a:moveTo>
                    <a:pt x="667512" y="393446"/>
                  </a:moveTo>
                  <a:lnTo>
                    <a:pt x="618871" y="0"/>
                  </a:lnTo>
                  <a:lnTo>
                    <a:pt x="495808" y="0"/>
                  </a:lnTo>
                  <a:lnTo>
                    <a:pt x="448056" y="393446"/>
                  </a:lnTo>
                  <a:lnTo>
                    <a:pt x="667512" y="393446"/>
                  </a:lnTo>
                  <a:close/>
                </a:path>
                <a:path w="1115695" h="521969">
                  <a:moveTo>
                    <a:pt x="1115568" y="393573"/>
                  </a:moveTo>
                  <a:lnTo>
                    <a:pt x="0" y="393573"/>
                  </a:lnTo>
                  <a:lnTo>
                    <a:pt x="40386" y="521589"/>
                  </a:lnTo>
                  <a:lnTo>
                    <a:pt x="1076071" y="521589"/>
                  </a:lnTo>
                  <a:lnTo>
                    <a:pt x="1115568" y="393573"/>
                  </a:lnTo>
                  <a:close/>
                </a:path>
              </a:pathLst>
            </a:custGeom>
            <a:solidFill>
              <a:srgbClr val="FD5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415784" y="2050160"/>
              <a:ext cx="283845" cy="2562860"/>
            </a:xfrm>
            <a:custGeom>
              <a:avLst/>
              <a:gdLst/>
              <a:ahLst/>
              <a:cxnLst/>
              <a:rect l="l" t="t" r="r" b="b"/>
              <a:pathLst>
                <a:path w="283845" h="2562860">
                  <a:moveTo>
                    <a:pt x="246888" y="36449"/>
                  </a:moveTo>
                  <a:lnTo>
                    <a:pt x="241554" y="0"/>
                  </a:lnTo>
                  <a:lnTo>
                    <a:pt x="27432" y="36449"/>
                  </a:lnTo>
                  <a:lnTo>
                    <a:pt x="246888" y="36449"/>
                  </a:lnTo>
                  <a:close/>
                </a:path>
                <a:path w="283845" h="2562860">
                  <a:moveTo>
                    <a:pt x="283464" y="2562453"/>
                  </a:moveTo>
                  <a:lnTo>
                    <a:pt x="212344" y="1537589"/>
                  </a:lnTo>
                  <a:lnTo>
                    <a:pt x="71120" y="1537589"/>
                  </a:lnTo>
                  <a:lnTo>
                    <a:pt x="0" y="2562453"/>
                  </a:lnTo>
                  <a:lnTo>
                    <a:pt x="283464" y="2562453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867144" y="3587749"/>
              <a:ext cx="1371600" cy="1024890"/>
            </a:xfrm>
            <a:custGeom>
              <a:avLst/>
              <a:gdLst/>
              <a:ahLst/>
              <a:cxnLst/>
              <a:rect l="l" t="t" r="r" b="b"/>
              <a:pathLst>
                <a:path w="1371600" h="1024889">
                  <a:moveTo>
                    <a:pt x="393192" y="0"/>
                  </a:moveTo>
                  <a:lnTo>
                    <a:pt x="139573" y="0"/>
                  </a:lnTo>
                  <a:lnTo>
                    <a:pt x="0" y="1024864"/>
                  </a:lnTo>
                  <a:lnTo>
                    <a:pt x="182499" y="1024864"/>
                  </a:lnTo>
                  <a:lnTo>
                    <a:pt x="393192" y="0"/>
                  </a:lnTo>
                  <a:close/>
                </a:path>
                <a:path w="1371600" h="1024889">
                  <a:moveTo>
                    <a:pt x="1371600" y="1024864"/>
                  </a:moveTo>
                  <a:lnTo>
                    <a:pt x="1232916" y="0"/>
                  </a:lnTo>
                  <a:lnTo>
                    <a:pt x="978408" y="0"/>
                  </a:lnTo>
                  <a:lnTo>
                    <a:pt x="1188974" y="1024864"/>
                  </a:lnTo>
                  <a:lnTo>
                    <a:pt x="1371600" y="1024864"/>
                  </a:lnTo>
                  <a:close/>
                </a:path>
              </a:pathLst>
            </a:custGeom>
            <a:solidFill>
              <a:srgbClr val="FD5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004304" y="3587622"/>
              <a:ext cx="1106805" cy="45720"/>
            </a:xfrm>
            <a:custGeom>
              <a:avLst/>
              <a:gdLst/>
              <a:ahLst/>
              <a:cxnLst/>
              <a:rect l="l" t="t" r="r" b="b"/>
              <a:pathLst>
                <a:path w="1106804" h="45720">
                  <a:moveTo>
                    <a:pt x="256032" y="0"/>
                  </a:moveTo>
                  <a:lnTo>
                    <a:pt x="6985" y="0"/>
                  </a:lnTo>
                  <a:lnTo>
                    <a:pt x="0" y="45720"/>
                  </a:lnTo>
                  <a:lnTo>
                    <a:pt x="256032" y="0"/>
                  </a:lnTo>
                  <a:close/>
                </a:path>
                <a:path w="1106804" h="45720">
                  <a:moveTo>
                    <a:pt x="1106424" y="45720"/>
                  </a:moveTo>
                  <a:lnTo>
                    <a:pt x="1100201" y="0"/>
                  </a:lnTo>
                  <a:lnTo>
                    <a:pt x="841248" y="0"/>
                  </a:lnTo>
                  <a:lnTo>
                    <a:pt x="1106424" y="45720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077710" y="2315463"/>
              <a:ext cx="191770" cy="201930"/>
            </a:xfrm>
            <a:custGeom>
              <a:avLst/>
              <a:gdLst/>
              <a:ahLst/>
              <a:cxnLst/>
              <a:rect l="l" t="t" r="r" b="b"/>
              <a:pathLst>
                <a:path w="191770" h="201930">
                  <a:moveTo>
                    <a:pt x="8890" y="119126"/>
                  </a:moveTo>
                  <a:lnTo>
                    <a:pt x="4318" y="119126"/>
                  </a:lnTo>
                  <a:lnTo>
                    <a:pt x="0" y="124460"/>
                  </a:lnTo>
                  <a:lnTo>
                    <a:pt x="4318" y="126365"/>
                  </a:lnTo>
                  <a:lnTo>
                    <a:pt x="4318" y="128016"/>
                  </a:lnTo>
                  <a:lnTo>
                    <a:pt x="8890" y="122682"/>
                  </a:lnTo>
                  <a:lnTo>
                    <a:pt x="8890" y="119126"/>
                  </a:lnTo>
                  <a:close/>
                </a:path>
                <a:path w="191770" h="201930">
                  <a:moveTo>
                    <a:pt x="27051" y="173863"/>
                  </a:moveTo>
                  <a:lnTo>
                    <a:pt x="21082" y="176276"/>
                  </a:lnTo>
                  <a:lnTo>
                    <a:pt x="18161" y="180721"/>
                  </a:lnTo>
                  <a:lnTo>
                    <a:pt x="21082" y="180721"/>
                  </a:lnTo>
                  <a:lnTo>
                    <a:pt x="24130" y="182880"/>
                  </a:lnTo>
                  <a:lnTo>
                    <a:pt x="27051" y="178435"/>
                  </a:lnTo>
                  <a:lnTo>
                    <a:pt x="27051" y="173863"/>
                  </a:lnTo>
                  <a:close/>
                </a:path>
                <a:path w="191770" h="201930">
                  <a:moveTo>
                    <a:pt x="36195" y="118999"/>
                  </a:moveTo>
                  <a:lnTo>
                    <a:pt x="34036" y="118999"/>
                  </a:lnTo>
                  <a:lnTo>
                    <a:pt x="27178" y="122174"/>
                  </a:lnTo>
                  <a:lnTo>
                    <a:pt x="27178" y="128143"/>
                  </a:lnTo>
                  <a:lnTo>
                    <a:pt x="34036" y="122174"/>
                  </a:lnTo>
                  <a:lnTo>
                    <a:pt x="34036" y="125095"/>
                  </a:lnTo>
                  <a:lnTo>
                    <a:pt x="36195" y="118999"/>
                  </a:lnTo>
                  <a:close/>
                </a:path>
                <a:path w="191770" h="201930">
                  <a:moveTo>
                    <a:pt x="36322" y="100711"/>
                  </a:moveTo>
                  <a:lnTo>
                    <a:pt x="35928" y="100965"/>
                  </a:lnTo>
                  <a:lnTo>
                    <a:pt x="34594" y="101600"/>
                  </a:lnTo>
                  <a:lnTo>
                    <a:pt x="33274" y="100838"/>
                  </a:lnTo>
                  <a:lnTo>
                    <a:pt x="30226" y="104394"/>
                  </a:lnTo>
                  <a:lnTo>
                    <a:pt x="29768" y="104952"/>
                  </a:lnTo>
                  <a:lnTo>
                    <a:pt x="29464" y="105156"/>
                  </a:lnTo>
                  <a:lnTo>
                    <a:pt x="27305" y="105156"/>
                  </a:lnTo>
                  <a:lnTo>
                    <a:pt x="27305" y="109601"/>
                  </a:lnTo>
                  <a:lnTo>
                    <a:pt x="27178" y="109855"/>
                  </a:lnTo>
                  <a:lnTo>
                    <a:pt x="27305" y="109728"/>
                  </a:lnTo>
                  <a:lnTo>
                    <a:pt x="29464" y="108712"/>
                  </a:lnTo>
                  <a:lnTo>
                    <a:pt x="29464" y="109855"/>
                  </a:lnTo>
                  <a:lnTo>
                    <a:pt x="31623" y="109855"/>
                  </a:lnTo>
                  <a:lnTo>
                    <a:pt x="31623" y="107696"/>
                  </a:lnTo>
                  <a:lnTo>
                    <a:pt x="31877" y="107569"/>
                  </a:lnTo>
                  <a:lnTo>
                    <a:pt x="34036" y="107569"/>
                  </a:lnTo>
                  <a:lnTo>
                    <a:pt x="34810" y="105219"/>
                  </a:lnTo>
                  <a:lnTo>
                    <a:pt x="36195" y="104394"/>
                  </a:lnTo>
                  <a:lnTo>
                    <a:pt x="36195" y="102489"/>
                  </a:lnTo>
                  <a:lnTo>
                    <a:pt x="35801" y="102273"/>
                  </a:lnTo>
                  <a:lnTo>
                    <a:pt x="36322" y="100711"/>
                  </a:lnTo>
                  <a:close/>
                </a:path>
                <a:path w="191770" h="201930">
                  <a:moveTo>
                    <a:pt x="47752" y="161798"/>
                  </a:moveTo>
                  <a:lnTo>
                    <a:pt x="45593" y="164719"/>
                  </a:lnTo>
                  <a:lnTo>
                    <a:pt x="47752" y="164719"/>
                  </a:lnTo>
                  <a:lnTo>
                    <a:pt x="47752" y="161798"/>
                  </a:lnTo>
                  <a:close/>
                </a:path>
                <a:path w="191770" h="201930">
                  <a:moveTo>
                    <a:pt x="50038" y="169379"/>
                  </a:moveTo>
                  <a:lnTo>
                    <a:pt x="46990" y="172339"/>
                  </a:lnTo>
                  <a:lnTo>
                    <a:pt x="50038" y="170942"/>
                  </a:lnTo>
                  <a:lnTo>
                    <a:pt x="50038" y="169379"/>
                  </a:lnTo>
                  <a:close/>
                </a:path>
                <a:path w="191770" h="201930">
                  <a:moveTo>
                    <a:pt x="51562" y="167894"/>
                  </a:moveTo>
                  <a:lnTo>
                    <a:pt x="50038" y="169291"/>
                  </a:lnTo>
                  <a:lnTo>
                    <a:pt x="51562" y="167894"/>
                  </a:lnTo>
                  <a:close/>
                </a:path>
                <a:path w="191770" h="201930">
                  <a:moveTo>
                    <a:pt x="53086" y="170942"/>
                  </a:moveTo>
                  <a:lnTo>
                    <a:pt x="50038" y="172339"/>
                  </a:lnTo>
                  <a:lnTo>
                    <a:pt x="50038" y="170942"/>
                  </a:lnTo>
                  <a:lnTo>
                    <a:pt x="48514" y="173863"/>
                  </a:lnTo>
                  <a:lnTo>
                    <a:pt x="50038" y="173863"/>
                  </a:lnTo>
                  <a:lnTo>
                    <a:pt x="51625" y="172339"/>
                  </a:lnTo>
                  <a:lnTo>
                    <a:pt x="53086" y="170942"/>
                  </a:lnTo>
                  <a:close/>
                </a:path>
                <a:path w="191770" h="201930">
                  <a:moveTo>
                    <a:pt x="54610" y="195326"/>
                  </a:moveTo>
                  <a:lnTo>
                    <a:pt x="51562" y="192278"/>
                  </a:lnTo>
                  <a:lnTo>
                    <a:pt x="48514" y="195326"/>
                  </a:lnTo>
                  <a:lnTo>
                    <a:pt x="45466" y="198247"/>
                  </a:lnTo>
                  <a:lnTo>
                    <a:pt x="48514" y="198247"/>
                  </a:lnTo>
                  <a:lnTo>
                    <a:pt x="51562" y="201422"/>
                  </a:lnTo>
                  <a:lnTo>
                    <a:pt x="54610" y="195326"/>
                  </a:lnTo>
                  <a:close/>
                </a:path>
                <a:path w="191770" h="201930">
                  <a:moveTo>
                    <a:pt x="54610" y="166370"/>
                  </a:moveTo>
                  <a:lnTo>
                    <a:pt x="50038" y="167894"/>
                  </a:lnTo>
                  <a:lnTo>
                    <a:pt x="50038" y="164846"/>
                  </a:lnTo>
                  <a:lnTo>
                    <a:pt x="46990" y="166370"/>
                  </a:lnTo>
                  <a:lnTo>
                    <a:pt x="45593" y="170942"/>
                  </a:lnTo>
                  <a:lnTo>
                    <a:pt x="51562" y="167894"/>
                  </a:lnTo>
                  <a:lnTo>
                    <a:pt x="53086" y="167894"/>
                  </a:lnTo>
                  <a:lnTo>
                    <a:pt x="54610" y="166370"/>
                  </a:lnTo>
                  <a:close/>
                </a:path>
                <a:path w="191770" h="201930">
                  <a:moveTo>
                    <a:pt x="54610" y="158750"/>
                  </a:moveTo>
                  <a:lnTo>
                    <a:pt x="52324" y="158750"/>
                  </a:lnTo>
                  <a:lnTo>
                    <a:pt x="52324" y="155829"/>
                  </a:lnTo>
                  <a:lnTo>
                    <a:pt x="47752" y="158750"/>
                  </a:lnTo>
                  <a:lnTo>
                    <a:pt x="47752" y="161798"/>
                  </a:lnTo>
                  <a:lnTo>
                    <a:pt x="54610" y="161798"/>
                  </a:lnTo>
                  <a:lnTo>
                    <a:pt x="54610" y="158750"/>
                  </a:lnTo>
                  <a:close/>
                </a:path>
                <a:path w="191770" h="201930">
                  <a:moveTo>
                    <a:pt x="54610" y="118999"/>
                  </a:moveTo>
                  <a:lnTo>
                    <a:pt x="51562" y="118999"/>
                  </a:lnTo>
                  <a:lnTo>
                    <a:pt x="45466" y="123571"/>
                  </a:lnTo>
                  <a:lnTo>
                    <a:pt x="48514" y="123571"/>
                  </a:lnTo>
                  <a:lnTo>
                    <a:pt x="45466" y="128016"/>
                  </a:lnTo>
                  <a:lnTo>
                    <a:pt x="54610" y="125857"/>
                  </a:lnTo>
                  <a:lnTo>
                    <a:pt x="54610" y="118999"/>
                  </a:lnTo>
                  <a:close/>
                </a:path>
                <a:path w="191770" h="201930">
                  <a:moveTo>
                    <a:pt x="63627" y="176276"/>
                  </a:moveTo>
                  <a:lnTo>
                    <a:pt x="58293" y="173863"/>
                  </a:lnTo>
                  <a:lnTo>
                    <a:pt x="54610" y="178435"/>
                  </a:lnTo>
                  <a:lnTo>
                    <a:pt x="58293" y="176276"/>
                  </a:lnTo>
                  <a:lnTo>
                    <a:pt x="58293" y="180721"/>
                  </a:lnTo>
                  <a:lnTo>
                    <a:pt x="60071" y="182880"/>
                  </a:lnTo>
                  <a:lnTo>
                    <a:pt x="63627" y="176276"/>
                  </a:lnTo>
                  <a:close/>
                </a:path>
                <a:path w="191770" h="201930">
                  <a:moveTo>
                    <a:pt x="63754" y="106172"/>
                  </a:moveTo>
                  <a:lnTo>
                    <a:pt x="60706" y="100711"/>
                  </a:lnTo>
                  <a:lnTo>
                    <a:pt x="54610" y="104394"/>
                  </a:lnTo>
                  <a:lnTo>
                    <a:pt x="54610" y="106172"/>
                  </a:lnTo>
                  <a:lnTo>
                    <a:pt x="57658" y="104394"/>
                  </a:lnTo>
                  <a:lnTo>
                    <a:pt x="54610" y="109855"/>
                  </a:lnTo>
                  <a:lnTo>
                    <a:pt x="63754" y="106172"/>
                  </a:lnTo>
                  <a:close/>
                </a:path>
                <a:path w="191770" h="201930">
                  <a:moveTo>
                    <a:pt x="63754" y="27432"/>
                  </a:moveTo>
                  <a:lnTo>
                    <a:pt x="58293" y="32004"/>
                  </a:lnTo>
                  <a:lnTo>
                    <a:pt x="58293" y="29845"/>
                  </a:lnTo>
                  <a:lnTo>
                    <a:pt x="54610" y="36449"/>
                  </a:lnTo>
                  <a:lnTo>
                    <a:pt x="60071" y="32004"/>
                  </a:lnTo>
                  <a:lnTo>
                    <a:pt x="61849" y="32004"/>
                  </a:lnTo>
                  <a:lnTo>
                    <a:pt x="63754" y="27432"/>
                  </a:lnTo>
                  <a:close/>
                </a:path>
                <a:path w="191770" h="201930">
                  <a:moveTo>
                    <a:pt x="66040" y="35077"/>
                  </a:moveTo>
                  <a:lnTo>
                    <a:pt x="63881" y="36449"/>
                  </a:lnTo>
                  <a:lnTo>
                    <a:pt x="66040" y="36449"/>
                  </a:lnTo>
                  <a:lnTo>
                    <a:pt x="66040" y="35077"/>
                  </a:lnTo>
                  <a:close/>
                </a:path>
                <a:path w="191770" h="201930">
                  <a:moveTo>
                    <a:pt x="66802" y="106172"/>
                  </a:moveTo>
                  <a:lnTo>
                    <a:pt x="63754" y="107950"/>
                  </a:lnTo>
                  <a:lnTo>
                    <a:pt x="66802" y="107950"/>
                  </a:lnTo>
                  <a:lnTo>
                    <a:pt x="66802" y="106172"/>
                  </a:lnTo>
                  <a:close/>
                </a:path>
                <a:path w="191770" h="201930">
                  <a:moveTo>
                    <a:pt x="72898" y="100711"/>
                  </a:moveTo>
                  <a:lnTo>
                    <a:pt x="66802" y="104394"/>
                  </a:lnTo>
                  <a:lnTo>
                    <a:pt x="66802" y="106172"/>
                  </a:lnTo>
                  <a:lnTo>
                    <a:pt x="72898" y="100711"/>
                  </a:lnTo>
                  <a:close/>
                </a:path>
                <a:path w="191770" h="201930">
                  <a:moveTo>
                    <a:pt x="72898" y="27686"/>
                  </a:moveTo>
                  <a:lnTo>
                    <a:pt x="70612" y="27686"/>
                  </a:lnTo>
                  <a:lnTo>
                    <a:pt x="66040" y="30480"/>
                  </a:lnTo>
                  <a:lnTo>
                    <a:pt x="63881" y="33528"/>
                  </a:lnTo>
                  <a:lnTo>
                    <a:pt x="64935" y="33528"/>
                  </a:lnTo>
                  <a:lnTo>
                    <a:pt x="63881" y="36449"/>
                  </a:lnTo>
                  <a:lnTo>
                    <a:pt x="66040" y="34544"/>
                  </a:lnTo>
                  <a:lnTo>
                    <a:pt x="66040" y="35077"/>
                  </a:lnTo>
                  <a:lnTo>
                    <a:pt x="68453" y="33528"/>
                  </a:lnTo>
                  <a:lnTo>
                    <a:pt x="68453" y="36449"/>
                  </a:lnTo>
                  <a:lnTo>
                    <a:pt x="70612" y="33528"/>
                  </a:lnTo>
                  <a:lnTo>
                    <a:pt x="72898" y="27686"/>
                  </a:lnTo>
                  <a:close/>
                </a:path>
                <a:path w="191770" h="201930">
                  <a:moveTo>
                    <a:pt x="76327" y="80137"/>
                  </a:moveTo>
                  <a:lnTo>
                    <a:pt x="75184" y="81280"/>
                  </a:lnTo>
                  <a:lnTo>
                    <a:pt x="76327" y="81280"/>
                  </a:lnTo>
                  <a:lnTo>
                    <a:pt x="76327" y="80137"/>
                  </a:lnTo>
                  <a:close/>
                </a:path>
                <a:path w="191770" h="201930">
                  <a:moveTo>
                    <a:pt x="79756" y="80137"/>
                  </a:moveTo>
                  <a:lnTo>
                    <a:pt x="76327" y="82423"/>
                  </a:lnTo>
                  <a:lnTo>
                    <a:pt x="78613" y="82423"/>
                  </a:lnTo>
                  <a:lnTo>
                    <a:pt x="79756" y="80137"/>
                  </a:lnTo>
                  <a:close/>
                </a:path>
                <a:path w="191770" h="201930">
                  <a:moveTo>
                    <a:pt x="82042" y="174117"/>
                  </a:moveTo>
                  <a:lnTo>
                    <a:pt x="78994" y="176911"/>
                  </a:lnTo>
                  <a:lnTo>
                    <a:pt x="75946" y="176911"/>
                  </a:lnTo>
                  <a:lnTo>
                    <a:pt x="72898" y="182880"/>
                  </a:lnTo>
                  <a:lnTo>
                    <a:pt x="78994" y="182880"/>
                  </a:lnTo>
                  <a:lnTo>
                    <a:pt x="82042" y="179959"/>
                  </a:lnTo>
                  <a:lnTo>
                    <a:pt x="82042" y="174117"/>
                  </a:lnTo>
                  <a:close/>
                </a:path>
                <a:path w="191770" h="201930">
                  <a:moveTo>
                    <a:pt x="82042" y="73406"/>
                  </a:moveTo>
                  <a:lnTo>
                    <a:pt x="78994" y="75565"/>
                  </a:lnTo>
                  <a:lnTo>
                    <a:pt x="79756" y="73279"/>
                  </a:lnTo>
                  <a:lnTo>
                    <a:pt x="78994" y="73469"/>
                  </a:lnTo>
                  <a:lnTo>
                    <a:pt x="78384" y="73621"/>
                  </a:lnTo>
                  <a:lnTo>
                    <a:pt x="75184" y="74422"/>
                  </a:lnTo>
                  <a:lnTo>
                    <a:pt x="75184" y="74764"/>
                  </a:lnTo>
                  <a:lnTo>
                    <a:pt x="72898" y="75565"/>
                  </a:lnTo>
                  <a:lnTo>
                    <a:pt x="72898" y="77851"/>
                  </a:lnTo>
                  <a:lnTo>
                    <a:pt x="72898" y="82423"/>
                  </a:lnTo>
                  <a:lnTo>
                    <a:pt x="75946" y="80010"/>
                  </a:lnTo>
                  <a:lnTo>
                    <a:pt x="76720" y="79743"/>
                  </a:lnTo>
                  <a:lnTo>
                    <a:pt x="76327" y="80137"/>
                  </a:lnTo>
                  <a:lnTo>
                    <a:pt x="78117" y="79248"/>
                  </a:lnTo>
                  <a:lnTo>
                    <a:pt x="78663" y="79057"/>
                  </a:lnTo>
                  <a:lnTo>
                    <a:pt x="79756" y="80137"/>
                  </a:lnTo>
                  <a:lnTo>
                    <a:pt x="81915" y="78994"/>
                  </a:lnTo>
                  <a:lnTo>
                    <a:pt x="81915" y="77901"/>
                  </a:lnTo>
                  <a:lnTo>
                    <a:pt x="82042" y="77851"/>
                  </a:lnTo>
                  <a:lnTo>
                    <a:pt x="82042" y="73406"/>
                  </a:lnTo>
                  <a:close/>
                </a:path>
                <a:path w="191770" h="201930">
                  <a:moveTo>
                    <a:pt x="82042" y="27432"/>
                  </a:moveTo>
                  <a:lnTo>
                    <a:pt x="75946" y="29845"/>
                  </a:lnTo>
                  <a:lnTo>
                    <a:pt x="75946" y="32004"/>
                  </a:lnTo>
                  <a:lnTo>
                    <a:pt x="72898" y="32004"/>
                  </a:lnTo>
                  <a:lnTo>
                    <a:pt x="72898" y="34290"/>
                  </a:lnTo>
                  <a:lnTo>
                    <a:pt x="75946" y="34290"/>
                  </a:lnTo>
                  <a:lnTo>
                    <a:pt x="75946" y="36449"/>
                  </a:lnTo>
                  <a:lnTo>
                    <a:pt x="78994" y="34290"/>
                  </a:lnTo>
                  <a:lnTo>
                    <a:pt x="78994" y="32004"/>
                  </a:lnTo>
                  <a:lnTo>
                    <a:pt x="82042" y="27432"/>
                  </a:lnTo>
                  <a:close/>
                </a:path>
                <a:path w="191770" h="201930">
                  <a:moveTo>
                    <a:pt x="88138" y="174117"/>
                  </a:moveTo>
                  <a:lnTo>
                    <a:pt x="85090" y="176911"/>
                  </a:lnTo>
                  <a:lnTo>
                    <a:pt x="82042" y="179959"/>
                  </a:lnTo>
                  <a:lnTo>
                    <a:pt x="82042" y="182880"/>
                  </a:lnTo>
                  <a:lnTo>
                    <a:pt x="85090" y="179959"/>
                  </a:lnTo>
                  <a:lnTo>
                    <a:pt x="88138" y="174117"/>
                  </a:lnTo>
                  <a:close/>
                </a:path>
                <a:path w="191770" h="201930">
                  <a:moveTo>
                    <a:pt x="88773" y="27559"/>
                  </a:moveTo>
                  <a:lnTo>
                    <a:pt x="86614" y="27559"/>
                  </a:lnTo>
                  <a:lnTo>
                    <a:pt x="84201" y="29845"/>
                  </a:lnTo>
                  <a:lnTo>
                    <a:pt x="88773" y="27559"/>
                  </a:lnTo>
                  <a:close/>
                </a:path>
                <a:path w="191770" h="201930">
                  <a:moveTo>
                    <a:pt x="91059" y="109982"/>
                  </a:moveTo>
                  <a:lnTo>
                    <a:pt x="84963" y="112903"/>
                  </a:lnTo>
                  <a:lnTo>
                    <a:pt x="82042" y="115951"/>
                  </a:lnTo>
                  <a:lnTo>
                    <a:pt x="82042" y="118999"/>
                  </a:lnTo>
                  <a:lnTo>
                    <a:pt x="84963" y="115951"/>
                  </a:lnTo>
                  <a:lnTo>
                    <a:pt x="86550" y="114427"/>
                  </a:lnTo>
                  <a:lnTo>
                    <a:pt x="88138" y="112903"/>
                  </a:lnTo>
                  <a:lnTo>
                    <a:pt x="91059" y="109982"/>
                  </a:lnTo>
                  <a:close/>
                </a:path>
                <a:path w="191770" h="201930">
                  <a:moveTo>
                    <a:pt x="91059" y="84709"/>
                  </a:moveTo>
                  <a:lnTo>
                    <a:pt x="89281" y="82423"/>
                  </a:lnTo>
                  <a:lnTo>
                    <a:pt x="83947" y="85852"/>
                  </a:lnTo>
                  <a:lnTo>
                    <a:pt x="89281" y="84709"/>
                  </a:lnTo>
                  <a:lnTo>
                    <a:pt x="82169" y="91567"/>
                  </a:lnTo>
                  <a:lnTo>
                    <a:pt x="87503" y="89281"/>
                  </a:lnTo>
                  <a:lnTo>
                    <a:pt x="87503" y="88138"/>
                  </a:lnTo>
                  <a:lnTo>
                    <a:pt x="89281" y="88138"/>
                  </a:lnTo>
                  <a:lnTo>
                    <a:pt x="91059" y="84709"/>
                  </a:lnTo>
                  <a:close/>
                </a:path>
                <a:path w="191770" h="201930">
                  <a:moveTo>
                    <a:pt x="91186" y="183007"/>
                  </a:moveTo>
                  <a:lnTo>
                    <a:pt x="91059" y="183007"/>
                  </a:lnTo>
                  <a:lnTo>
                    <a:pt x="85090" y="183007"/>
                  </a:lnTo>
                  <a:lnTo>
                    <a:pt x="82169" y="192024"/>
                  </a:lnTo>
                  <a:lnTo>
                    <a:pt x="82499" y="191782"/>
                  </a:lnTo>
                  <a:lnTo>
                    <a:pt x="82169" y="192278"/>
                  </a:lnTo>
                  <a:lnTo>
                    <a:pt x="88138" y="190144"/>
                  </a:lnTo>
                  <a:lnTo>
                    <a:pt x="88138" y="192024"/>
                  </a:lnTo>
                  <a:lnTo>
                    <a:pt x="88861" y="189890"/>
                  </a:lnTo>
                  <a:lnTo>
                    <a:pt x="91059" y="185420"/>
                  </a:lnTo>
                  <a:lnTo>
                    <a:pt x="89979" y="186563"/>
                  </a:lnTo>
                  <a:lnTo>
                    <a:pt x="91186" y="183007"/>
                  </a:lnTo>
                  <a:close/>
                </a:path>
                <a:path w="191770" h="201930">
                  <a:moveTo>
                    <a:pt x="91186" y="176911"/>
                  </a:moveTo>
                  <a:lnTo>
                    <a:pt x="85090" y="179959"/>
                  </a:lnTo>
                  <a:lnTo>
                    <a:pt x="88138" y="179959"/>
                  </a:lnTo>
                  <a:lnTo>
                    <a:pt x="91186" y="176911"/>
                  </a:lnTo>
                  <a:close/>
                </a:path>
                <a:path w="191770" h="201930">
                  <a:moveTo>
                    <a:pt x="91186" y="64135"/>
                  </a:moveTo>
                  <a:lnTo>
                    <a:pt x="84201" y="66421"/>
                  </a:lnTo>
                  <a:lnTo>
                    <a:pt x="82042" y="73152"/>
                  </a:lnTo>
                  <a:lnTo>
                    <a:pt x="91186" y="68580"/>
                  </a:lnTo>
                  <a:lnTo>
                    <a:pt x="91186" y="64135"/>
                  </a:lnTo>
                  <a:close/>
                </a:path>
                <a:path w="191770" h="201930">
                  <a:moveTo>
                    <a:pt x="91186" y="54991"/>
                  </a:moveTo>
                  <a:lnTo>
                    <a:pt x="89281" y="59563"/>
                  </a:lnTo>
                  <a:lnTo>
                    <a:pt x="83947" y="54991"/>
                  </a:lnTo>
                  <a:lnTo>
                    <a:pt x="82169" y="63881"/>
                  </a:lnTo>
                  <a:lnTo>
                    <a:pt x="87503" y="59563"/>
                  </a:lnTo>
                  <a:lnTo>
                    <a:pt x="89281" y="63881"/>
                  </a:lnTo>
                  <a:lnTo>
                    <a:pt x="91186" y="54991"/>
                  </a:lnTo>
                  <a:close/>
                </a:path>
                <a:path w="191770" h="201930">
                  <a:moveTo>
                    <a:pt x="91186" y="45847"/>
                  </a:moveTo>
                  <a:lnTo>
                    <a:pt x="85090" y="48895"/>
                  </a:lnTo>
                  <a:lnTo>
                    <a:pt x="82042" y="48895"/>
                  </a:lnTo>
                  <a:lnTo>
                    <a:pt x="82042" y="46101"/>
                  </a:lnTo>
                  <a:lnTo>
                    <a:pt x="78994" y="46101"/>
                  </a:lnTo>
                  <a:lnTo>
                    <a:pt x="72898" y="54610"/>
                  </a:lnTo>
                  <a:lnTo>
                    <a:pt x="82042" y="54610"/>
                  </a:lnTo>
                  <a:lnTo>
                    <a:pt x="82042" y="54991"/>
                  </a:lnTo>
                  <a:lnTo>
                    <a:pt x="83947" y="54991"/>
                  </a:lnTo>
                  <a:lnTo>
                    <a:pt x="88138" y="54991"/>
                  </a:lnTo>
                  <a:lnTo>
                    <a:pt x="91186" y="45847"/>
                  </a:lnTo>
                  <a:close/>
                </a:path>
                <a:path w="191770" h="201930">
                  <a:moveTo>
                    <a:pt x="91186" y="27559"/>
                  </a:moveTo>
                  <a:lnTo>
                    <a:pt x="90995" y="27559"/>
                  </a:lnTo>
                  <a:lnTo>
                    <a:pt x="91059" y="27432"/>
                  </a:lnTo>
                  <a:lnTo>
                    <a:pt x="90817" y="27559"/>
                  </a:lnTo>
                  <a:lnTo>
                    <a:pt x="88773" y="27559"/>
                  </a:lnTo>
                  <a:lnTo>
                    <a:pt x="87414" y="29375"/>
                  </a:lnTo>
                  <a:lnTo>
                    <a:pt x="85090" y="30607"/>
                  </a:lnTo>
                  <a:lnTo>
                    <a:pt x="82410" y="36093"/>
                  </a:lnTo>
                  <a:lnTo>
                    <a:pt x="82042" y="36576"/>
                  </a:lnTo>
                  <a:lnTo>
                    <a:pt x="82181" y="36525"/>
                  </a:lnTo>
                  <a:lnTo>
                    <a:pt x="88138" y="36576"/>
                  </a:lnTo>
                  <a:lnTo>
                    <a:pt x="91059" y="33528"/>
                  </a:lnTo>
                  <a:lnTo>
                    <a:pt x="89039" y="33528"/>
                  </a:lnTo>
                  <a:lnTo>
                    <a:pt x="91186" y="27559"/>
                  </a:lnTo>
                  <a:close/>
                </a:path>
                <a:path w="191770" h="201930">
                  <a:moveTo>
                    <a:pt x="100203" y="54991"/>
                  </a:moveTo>
                  <a:lnTo>
                    <a:pt x="98044" y="59563"/>
                  </a:lnTo>
                  <a:lnTo>
                    <a:pt x="95631" y="54991"/>
                  </a:lnTo>
                  <a:lnTo>
                    <a:pt x="95631" y="59563"/>
                  </a:lnTo>
                  <a:lnTo>
                    <a:pt x="91186" y="59563"/>
                  </a:lnTo>
                  <a:lnTo>
                    <a:pt x="91186" y="63881"/>
                  </a:lnTo>
                  <a:lnTo>
                    <a:pt x="100203" y="63881"/>
                  </a:lnTo>
                  <a:lnTo>
                    <a:pt x="100203" y="54991"/>
                  </a:lnTo>
                  <a:close/>
                </a:path>
                <a:path w="191770" h="201930">
                  <a:moveTo>
                    <a:pt x="100330" y="183007"/>
                  </a:moveTo>
                  <a:lnTo>
                    <a:pt x="100203" y="183007"/>
                  </a:lnTo>
                  <a:lnTo>
                    <a:pt x="99745" y="183007"/>
                  </a:lnTo>
                  <a:lnTo>
                    <a:pt x="99745" y="183743"/>
                  </a:lnTo>
                  <a:lnTo>
                    <a:pt x="97282" y="187706"/>
                  </a:lnTo>
                  <a:lnTo>
                    <a:pt x="96964" y="187236"/>
                  </a:lnTo>
                  <a:lnTo>
                    <a:pt x="99745" y="183743"/>
                  </a:lnTo>
                  <a:lnTo>
                    <a:pt x="99745" y="183007"/>
                  </a:lnTo>
                  <a:lnTo>
                    <a:pt x="96647" y="183007"/>
                  </a:lnTo>
                  <a:lnTo>
                    <a:pt x="95732" y="185343"/>
                  </a:lnTo>
                  <a:lnTo>
                    <a:pt x="94234" y="183007"/>
                  </a:lnTo>
                  <a:lnTo>
                    <a:pt x="91313" y="187706"/>
                  </a:lnTo>
                  <a:lnTo>
                    <a:pt x="94234" y="187706"/>
                  </a:lnTo>
                  <a:lnTo>
                    <a:pt x="94234" y="187985"/>
                  </a:lnTo>
                  <a:lnTo>
                    <a:pt x="91186" y="189865"/>
                  </a:lnTo>
                  <a:lnTo>
                    <a:pt x="93091" y="192024"/>
                  </a:lnTo>
                  <a:lnTo>
                    <a:pt x="94234" y="190639"/>
                  </a:lnTo>
                  <a:lnTo>
                    <a:pt x="94234" y="191897"/>
                  </a:lnTo>
                  <a:lnTo>
                    <a:pt x="97282" y="191897"/>
                  </a:lnTo>
                  <a:lnTo>
                    <a:pt x="100101" y="183286"/>
                  </a:lnTo>
                  <a:lnTo>
                    <a:pt x="100330" y="183007"/>
                  </a:lnTo>
                  <a:close/>
                </a:path>
                <a:path w="191770" h="201930">
                  <a:moveTo>
                    <a:pt x="109347" y="185420"/>
                  </a:moveTo>
                  <a:lnTo>
                    <a:pt x="105791" y="187706"/>
                  </a:lnTo>
                  <a:lnTo>
                    <a:pt x="104013" y="183007"/>
                  </a:lnTo>
                  <a:lnTo>
                    <a:pt x="102235" y="185420"/>
                  </a:lnTo>
                  <a:lnTo>
                    <a:pt x="100330" y="187706"/>
                  </a:lnTo>
                  <a:lnTo>
                    <a:pt x="100330" y="192278"/>
                  </a:lnTo>
                  <a:lnTo>
                    <a:pt x="109347" y="185420"/>
                  </a:lnTo>
                  <a:close/>
                </a:path>
                <a:path w="191770" h="201930">
                  <a:moveTo>
                    <a:pt x="109347" y="122047"/>
                  </a:moveTo>
                  <a:lnTo>
                    <a:pt x="107188" y="119126"/>
                  </a:lnTo>
                  <a:lnTo>
                    <a:pt x="104775" y="119126"/>
                  </a:lnTo>
                  <a:lnTo>
                    <a:pt x="100330" y="125095"/>
                  </a:lnTo>
                  <a:lnTo>
                    <a:pt x="107188" y="125095"/>
                  </a:lnTo>
                  <a:lnTo>
                    <a:pt x="107188" y="128016"/>
                  </a:lnTo>
                  <a:lnTo>
                    <a:pt x="109347" y="122047"/>
                  </a:lnTo>
                  <a:close/>
                </a:path>
                <a:path w="191770" h="201930">
                  <a:moveTo>
                    <a:pt x="118618" y="192278"/>
                  </a:moveTo>
                  <a:lnTo>
                    <a:pt x="118364" y="192405"/>
                  </a:lnTo>
                  <a:lnTo>
                    <a:pt x="115570" y="193802"/>
                  </a:lnTo>
                  <a:lnTo>
                    <a:pt x="114046" y="193802"/>
                  </a:lnTo>
                  <a:lnTo>
                    <a:pt x="112585" y="196303"/>
                  </a:lnTo>
                  <a:lnTo>
                    <a:pt x="109474" y="198374"/>
                  </a:lnTo>
                  <a:lnTo>
                    <a:pt x="109474" y="201168"/>
                  </a:lnTo>
                  <a:lnTo>
                    <a:pt x="109740" y="201168"/>
                  </a:lnTo>
                  <a:lnTo>
                    <a:pt x="109601" y="201422"/>
                  </a:lnTo>
                  <a:lnTo>
                    <a:pt x="109842" y="201168"/>
                  </a:lnTo>
                  <a:lnTo>
                    <a:pt x="114046" y="201168"/>
                  </a:lnTo>
                  <a:lnTo>
                    <a:pt x="118364" y="195326"/>
                  </a:lnTo>
                  <a:lnTo>
                    <a:pt x="118364" y="192493"/>
                  </a:lnTo>
                  <a:lnTo>
                    <a:pt x="118618" y="192278"/>
                  </a:lnTo>
                  <a:close/>
                </a:path>
                <a:path w="191770" h="201930">
                  <a:moveTo>
                    <a:pt x="123063" y="42608"/>
                  </a:moveTo>
                  <a:lnTo>
                    <a:pt x="120904" y="45847"/>
                  </a:lnTo>
                  <a:lnTo>
                    <a:pt x="123063" y="43434"/>
                  </a:lnTo>
                  <a:lnTo>
                    <a:pt x="123063" y="42608"/>
                  </a:lnTo>
                  <a:close/>
                </a:path>
                <a:path w="191770" h="201930">
                  <a:moveTo>
                    <a:pt x="125476" y="38989"/>
                  </a:moveTo>
                  <a:lnTo>
                    <a:pt x="123063" y="41275"/>
                  </a:lnTo>
                  <a:lnTo>
                    <a:pt x="123063" y="42608"/>
                  </a:lnTo>
                  <a:lnTo>
                    <a:pt x="125476" y="38989"/>
                  </a:lnTo>
                  <a:close/>
                </a:path>
                <a:path w="191770" h="201930">
                  <a:moveTo>
                    <a:pt x="127635" y="36830"/>
                  </a:moveTo>
                  <a:lnTo>
                    <a:pt x="125476" y="36830"/>
                  </a:lnTo>
                  <a:lnTo>
                    <a:pt x="118618" y="41275"/>
                  </a:lnTo>
                  <a:lnTo>
                    <a:pt x="125374" y="39027"/>
                  </a:lnTo>
                  <a:lnTo>
                    <a:pt x="127635" y="36830"/>
                  </a:lnTo>
                  <a:close/>
                </a:path>
                <a:path w="191770" h="201930">
                  <a:moveTo>
                    <a:pt x="127635" y="9271"/>
                  </a:moveTo>
                  <a:lnTo>
                    <a:pt x="123063" y="11557"/>
                  </a:lnTo>
                  <a:lnTo>
                    <a:pt x="120904" y="13843"/>
                  </a:lnTo>
                  <a:lnTo>
                    <a:pt x="118618" y="13843"/>
                  </a:lnTo>
                  <a:lnTo>
                    <a:pt x="118618" y="18288"/>
                  </a:lnTo>
                  <a:lnTo>
                    <a:pt x="120904" y="16002"/>
                  </a:lnTo>
                  <a:lnTo>
                    <a:pt x="125476" y="13843"/>
                  </a:lnTo>
                  <a:lnTo>
                    <a:pt x="127635" y="9271"/>
                  </a:lnTo>
                  <a:close/>
                </a:path>
                <a:path w="191770" h="201930">
                  <a:moveTo>
                    <a:pt x="127635" y="2286"/>
                  </a:moveTo>
                  <a:lnTo>
                    <a:pt x="123063" y="4572"/>
                  </a:lnTo>
                  <a:lnTo>
                    <a:pt x="125476" y="0"/>
                  </a:lnTo>
                  <a:lnTo>
                    <a:pt x="120904" y="4572"/>
                  </a:lnTo>
                  <a:lnTo>
                    <a:pt x="118618" y="9017"/>
                  </a:lnTo>
                  <a:lnTo>
                    <a:pt x="120904" y="9017"/>
                  </a:lnTo>
                  <a:lnTo>
                    <a:pt x="125476" y="6858"/>
                  </a:lnTo>
                  <a:lnTo>
                    <a:pt x="127635" y="2286"/>
                  </a:lnTo>
                  <a:close/>
                </a:path>
                <a:path w="191770" h="201930">
                  <a:moveTo>
                    <a:pt x="127762" y="91567"/>
                  </a:moveTo>
                  <a:lnTo>
                    <a:pt x="123317" y="93853"/>
                  </a:lnTo>
                  <a:lnTo>
                    <a:pt x="118745" y="98425"/>
                  </a:lnTo>
                  <a:lnTo>
                    <a:pt x="120904" y="100584"/>
                  </a:lnTo>
                  <a:lnTo>
                    <a:pt x="123317" y="100584"/>
                  </a:lnTo>
                  <a:lnTo>
                    <a:pt x="125476" y="98425"/>
                  </a:lnTo>
                  <a:lnTo>
                    <a:pt x="127762" y="91567"/>
                  </a:lnTo>
                  <a:close/>
                </a:path>
                <a:path w="191770" h="201930">
                  <a:moveTo>
                    <a:pt x="130810" y="196786"/>
                  </a:moveTo>
                  <a:lnTo>
                    <a:pt x="127762" y="201295"/>
                  </a:lnTo>
                  <a:lnTo>
                    <a:pt x="130810" y="201295"/>
                  </a:lnTo>
                  <a:lnTo>
                    <a:pt x="130810" y="196786"/>
                  </a:lnTo>
                  <a:close/>
                </a:path>
                <a:path w="191770" h="201930">
                  <a:moveTo>
                    <a:pt x="130848" y="196723"/>
                  </a:moveTo>
                  <a:close/>
                </a:path>
                <a:path w="191770" h="201930">
                  <a:moveTo>
                    <a:pt x="134366" y="17018"/>
                  </a:moveTo>
                  <a:lnTo>
                    <a:pt x="133540" y="16281"/>
                  </a:lnTo>
                  <a:lnTo>
                    <a:pt x="130429" y="18288"/>
                  </a:lnTo>
                  <a:lnTo>
                    <a:pt x="134366" y="17018"/>
                  </a:lnTo>
                  <a:close/>
                </a:path>
                <a:path w="191770" h="201930">
                  <a:moveTo>
                    <a:pt x="134366" y="15748"/>
                  </a:moveTo>
                  <a:lnTo>
                    <a:pt x="133438" y="16192"/>
                  </a:lnTo>
                  <a:lnTo>
                    <a:pt x="134366" y="15748"/>
                  </a:lnTo>
                  <a:close/>
                </a:path>
                <a:path w="191770" h="201930">
                  <a:moveTo>
                    <a:pt x="136779" y="192278"/>
                  </a:moveTo>
                  <a:lnTo>
                    <a:pt x="133858" y="192278"/>
                  </a:lnTo>
                  <a:lnTo>
                    <a:pt x="130848" y="196723"/>
                  </a:lnTo>
                  <a:lnTo>
                    <a:pt x="136779" y="196723"/>
                  </a:lnTo>
                  <a:lnTo>
                    <a:pt x="136779" y="192278"/>
                  </a:lnTo>
                  <a:close/>
                </a:path>
                <a:path w="191770" h="201930">
                  <a:moveTo>
                    <a:pt x="136779" y="118999"/>
                  </a:moveTo>
                  <a:lnTo>
                    <a:pt x="130683" y="122174"/>
                  </a:lnTo>
                  <a:lnTo>
                    <a:pt x="127762" y="128143"/>
                  </a:lnTo>
                  <a:lnTo>
                    <a:pt x="133858" y="125095"/>
                  </a:lnTo>
                  <a:lnTo>
                    <a:pt x="136779" y="122174"/>
                  </a:lnTo>
                  <a:lnTo>
                    <a:pt x="133858" y="122174"/>
                  </a:lnTo>
                  <a:lnTo>
                    <a:pt x="136779" y="118999"/>
                  </a:lnTo>
                  <a:close/>
                </a:path>
                <a:path w="191770" h="201930">
                  <a:moveTo>
                    <a:pt x="136906" y="128270"/>
                  </a:moveTo>
                  <a:lnTo>
                    <a:pt x="133858" y="130429"/>
                  </a:lnTo>
                  <a:lnTo>
                    <a:pt x="133858" y="132842"/>
                  </a:lnTo>
                  <a:lnTo>
                    <a:pt x="127762" y="132842"/>
                  </a:lnTo>
                  <a:lnTo>
                    <a:pt x="127762" y="137160"/>
                  </a:lnTo>
                  <a:lnTo>
                    <a:pt x="136906" y="132842"/>
                  </a:lnTo>
                  <a:lnTo>
                    <a:pt x="136906" y="128270"/>
                  </a:lnTo>
                  <a:close/>
                </a:path>
                <a:path w="191770" h="201930">
                  <a:moveTo>
                    <a:pt x="136906" y="10541"/>
                  </a:moveTo>
                  <a:lnTo>
                    <a:pt x="134366" y="11811"/>
                  </a:lnTo>
                  <a:lnTo>
                    <a:pt x="132969" y="11811"/>
                  </a:lnTo>
                  <a:lnTo>
                    <a:pt x="130429" y="13081"/>
                  </a:lnTo>
                  <a:lnTo>
                    <a:pt x="131241" y="11811"/>
                  </a:lnTo>
                  <a:lnTo>
                    <a:pt x="132969" y="9144"/>
                  </a:lnTo>
                  <a:lnTo>
                    <a:pt x="131699" y="10541"/>
                  </a:lnTo>
                  <a:lnTo>
                    <a:pt x="130429" y="11811"/>
                  </a:lnTo>
                  <a:lnTo>
                    <a:pt x="130429" y="10541"/>
                  </a:lnTo>
                  <a:lnTo>
                    <a:pt x="127889" y="13081"/>
                  </a:lnTo>
                  <a:lnTo>
                    <a:pt x="127889" y="14351"/>
                  </a:lnTo>
                  <a:lnTo>
                    <a:pt x="130429" y="14351"/>
                  </a:lnTo>
                  <a:lnTo>
                    <a:pt x="130429" y="15748"/>
                  </a:lnTo>
                  <a:lnTo>
                    <a:pt x="131699" y="15748"/>
                  </a:lnTo>
                  <a:lnTo>
                    <a:pt x="132969" y="14351"/>
                  </a:lnTo>
                  <a:lnTo>
                    <a:pt x="131699" y="17018"/>
                  </a:lnTo>
                  <a:lnTo>
                    <a:pt x="133438" y="16192"/>
                  </a:lnTo>
                  <a:lnTo>
                    <a:pt x="132969" y="15748"/>
                  </a:lnTo>
                  <a:lnTo>
                    <a:pt x="134975" y="13081"/>
                  </a:lnTo>
                  <a:lnTo>
                    <a:pt x="136906" y="10541"/>
                  </a:lnTo>
                  <a:close/>
                </a:path>
                <a:path w="191770" h="201930">
                  <a:moveTo>
                    <a:pt x="149250" y="153416"/>
                  </a:moveTo>
                  <a:lnTo>
                    <a:pt x="149110" y="153174"/>
                  </a:lnTo>
                  <a:lnTo>
                    <a:pt x="148336" y="153797"/>
                  </a:lnTo>
                  <a:lnTo>
                    <a:pt x="149250" y="153416"/>
                  </a:lnTo>
                  <a:close/>
                </a:path>
                <a:path w="191770" h="201930">
                  <a:moveTo>
                    <a:pt x="150749" y="38989"/>
                  </a:moveTo>
                  <a:lnTo>
                    <a:pt x="148336" y="41148"/>
                  </a:lnTo>
                  <a:lnTo>
                    <a:pt x="146177" y="43434"/>
                  </a:lnTo>
                  <a:lnTo>
                    <a:pt x="150749" y="38989"/>
                  </a:lnTo>
                  <a:close/>
                </a:path>
                <a:path w="191770" h="201930">
                  <a:moveTo>
                    <a:pt x="152908" y="151892"/>
                  </a:moveTo>
                  <a:lnTo>
                    <a:pt x="149250" y="153416"/>
                  </a:lnTo>
                  <a:lnTo>
                    <a:pt x="150495" y="155448"/>
                  </a:lnTo>
                  <a:lnTo>
                    <a:pt x="152908" y="151892"/>
                  </a:lnTo>
                  <a:close/>
                </a:path>
                <a:path w="191770" h="201930">
                  <a:moveTo>
                    <a:pt x="155067" y="148336"/>
                  </a:moveTo>
                  <a:lnTo>
                    <a:pt x="150495" y="148336"/>
                  </a:lnTo>
                  <a:lnTo>
                    <a:pt x="152908" y="146558"/>
                  </a:lnTo>
                  <a:lnTo>
                    <a:pt x="146177" y="148336"/>
                  </a:lnTo>
                  <a:lnTo>
                    <a:pt x="146177" y="153797"/>
                  </a:lnTo>
                  <a:lnTo>
                    <a:pt x="148336" y="155448"/>
                  </a:lnTo>
                  <a:lnTo>
                    <a:pt x="148336" y="153797"/>
                  </a:lnTo>
                  <a:lnTo>
                    <a:pt x="148336" y="151892"/>
                  </a:lnTo>
                  <a:lnTo>
                    <a:pt x="149110" y="153174"/>
                  </a:lnTo>
                  <a:lnTo>
                    <a:pt x="150672" y="151892"/>
                  </a:lnTo>
                  <a:lnTo>
                    <a:pt x="155067" y="148336"/>
                  </a:lnTo>
                  <a:close/>
                </a:path>
                <a:path w="191770" h="201930">
                  <a:moveTo>
                    <a:pt x="155067" y="12319"/>
                  </a:moveTo>
                  <a:lnTo>
                    <a:pt x="152146" y="9144"/>
                  </a:lnTo>
                  <a:lnTo>
                    <a:pt x="149098" y="12319"/>
                  </a:lnTo>
                  <a:lnTo>
                    <a:pt x="146050" y="15240"/>
                  </a:lnTo>
                  <a:lnTo>
                    <a:pt x="149098" y="15240"/>
                  </a:lnTo>
                  <a:lnTo>
                    <a:pt x="149098" y="18288"/>
                  </a:lnTo>
                  <a:lnTo>
                    <a:pt x="155067" y="12319"/>
                  </a:lnTo>
                  <a:close/>
                </a:path>
                <a:path w="191770" h="201930">
                  <a:moveTo>
                    <a:pt x="155194" y="38989"/>
                  </a:moveTo>
                  <a:lnTo>
                    <a:pt x="150749" y="41148"/>
                  </a:lnTo>
                  <a:lnTo>
                    <a:pt x="152908" y="36576"/>
                  </a:lnTo>
                  <a:lnTo>
                    <a:pt x="150749" y="38989"/>
                  </a:lnTo>
                  <a:lnTo>
                    <a:pt x="146177" y="45593"/>
                  </a:lnTo>
                  <a:lnTo>
                    <a:pt x="150749" y="43434"/>
                  </a:lnTo>
                  <a:lnTo>
                    <a:pt x="153035" y="41148"/>
                  </a:lnTo>
                  <a:lnTo>
                    <a:pt x="155194" y="38989"/>
                  </a:lnTo>
                  <a:close/>
                </a:path>
                <a:path w="191770" h="201930">
                  <a:moveTo>
                    <a:pt x="158877" y="148844"/>
                  </a:moveTo>
                  <a:lnTo>
                    <a:pt x="156972" y="151003"/>
                  </a:lnTo>
                  <a:lnTo>
                    <a:pt x="155194" y="153289"/>
                  </a:lnTo>
                  <a:lnTo>
                    <a:pt x="158877" y="151003"/>
                  </a:lnTo>
                  <a:lnTo>
                    <a:pt x="158877" y="148844"/>
                  </a:lnTo>
                  <a:close/>
                </a:path>
                <a:path w="191770" h="201930">
                  <a:moveTo>
                    <a:pt x="164211" y="146431"/>
                  </a:moveTo>
                  <a:lnTo>
                    <a:pt x="162433" y="148844"/>
                  </a:lnTo>
                  <a:lnTo>
                    <a:pt x="160655" y="151003"/>
                  </a:lnTo>
                  <a:lnTo>
                    <a:pt x="158877" y="151003"/>
                  </a:lnTo>
                  <a:lnTo>
                    <a:pt x="156972" y="155448"/>
                  </a:lnTo>
                  <a:lnTo>
                    <a:pt x="162433" y="153289"/>
                  </a:lnTo>
                  <a:lnTo>
                    <a:pt x="162433" y="151003"/>
                  </a:lnTo>
                  <a:lnTo>
                    <a:pt x="164211" y="146431"/>
                  </a:lnTo>
                  <a:close/>
                </a:path>
                <a:path w="191770" h="201930">
                  <a:moveTo>
                    <a:pt x="164211" y="36703"/>
                  </a:moveTo>
                  <a:lnTo>
                    <a:pt x="162052" y="36703"/>
                  </a:lnTo>
                  <a:lnTo>
                    <a:pt x="162052" y="36576"/>
                  </a:lnTo>
                  <a:lnTo>
                    <a:pt x="161886" y="36703"/>
                  </a:lnTo>
                  <a:lnTo>
                    <a:pt x="159766" y="36703"/>
                  </a:lnTo>
                  <a:lnTo>
                    <a:pt x="158242" y="38227"/>
                  </a:lnTo>
                  <a:lnTo>
                    <a:pt x="159766" y="38227"/>
                  </a:lnTo>
                  <a:lnTo>
                    <a:pt x="159766" y="38442"/>
                  </a:lnTo>
                  <a:lnTo>
                    <a:pt x="158242" y="39687"/>
                  </a:lnTo>
                  <a:lnTo>
                    <a:pt x="158242" y="38227"/>
                  </a:lnTo>
                  <a:lnTo>
                    <a:pt x="156718" y="39751"/>
                  </a:lnTo>
                  <a:lnTo>
                    <a:pt x="155727" y="41732"/>
                  </a:lnTo>
                  <a:lnTo>
                    <a:pt x="155194" y="42164"/>
                  </a:lnTo>
                  <a:lnTo>
                    <a:pt x="155511" y="42164"/>
                  </a:lnTo>
                  <a:lnTo>
                    <a:pt x="155194" y="42799"/>
                  </a:lnTo>
                  <a:lnTo>
                    <a:pt x="155829" y="42164"/>
                  </a:lnTo>
                  <a:lnTo>
                    <a:pt x="157480" y="42164"/>
                  </a:lnTo>
                  <a:lnTo>
                    <a:pt x="157581" y="42341"/>
                  </a:lnTo>
                  <a:lnTo>
                    <a:pt x="156718" y="45720"/>
                  </a:lnTo>
                  <a:lnTo>
                    <a:pt x="158242" y="43434"/>
                  </a:lnTo>
                  <a:lnTo>
                    <a:pt x="159639" y="45720"/>
                  </a:lnTo>
                  <a:lnTo>
                    <a:pt x="164211" y="40259"/>
                  </a:lnTo>
                  <a:lnTo>
                    <a:pt x="162052" y="42164"/>
                  </a:lnTo>
                  <a:lnTo>
                    <a:pt x="162052" y="38608"/>
                  </a:lnTo>
                  <a:lnTo>
                    <a:pt x="162814" y="38227"/>
                  </a:lnTo>
                  <a:lnTo>
                    <a:pt x="164211" y="36703"/>
                  </a:lnTo>
                  <a:close/>
                </a:path>
                <a:path w="191770" h="201930">
                  <a:moveTo>
                    <a:pt x="164211" y="33020"/>
                  </a:moveTo>
                  <a:lnTo>
                    <a:pt x="161290" y="33020"/>
                  </a:lnTo>
                  <a:lnTo>
                    <a:pt x="161290" y="27432"/>
                  </a:lnTo>
                  <a:lnTo>
                    <a:pt x="155194" y="33020"/>
                  </a:lnTo>
                  <a:lnTo>
                    <a:pt x="158115" y="33020"/>
                  </a:lnTo>
                  <a:lnTo>
                    <a:pt x="158115" y="36576"/>
                  </a:lnTo>
                  <a:lnTo>
                    <a:pt x="164211" y="33020"/>
                  </a:lnTo>
                  <a:close/>
                </a:path>
                <a:path w="191770" h="201930">
                  <a:moveTo>
                    <a:pt x="169545" y="45847"/>
                  </a:moveTo>
                  <a:lnTo>
                    <a:pt x="169113" y="47117"/>
                  </a:lnTo>
                  <a:lnTo>
                    <a:pt x="169545" y="47117"/>
                  </a:lnTo>
                  <a:lnTo>
                    <a:pt x="169545" y="45847"/>
                  </a:lnTo>
                  <a:close/>
                </a:path>
                <a:path w="191770" h="201930">
                  <a:moveTo>
                    <a:pt x="173482" y="146431"/>
                  </a:moveTo>
                  <a:lnTo>
                    <a:pt x="169824" y="148361"/>
                  </a:lnTo>
                  <a:lnTo>
                    <a:pt x="167386" y="149479"/>
                  </a:lnTo>
                  <a:lnTo>
                    <a:pt x="167297" y="149656"/>
                  </a:lnTo>
                  <a:lnTo>
                    <a:pt x="164592" y="151003"/>
                  </a:lnTo>
                  <a:lnTo>
                    <a:pt x="164592" y="154952"/>
                  </a:lnTo>
                  <a:lnTo>
                    <a:pt x="164338" y="155448"/>
                  </a:lnTo>
                  <a:lnTo>
                    <a:pt x="164592" y="155333"/>
                  </a:lnTo>
                  <a:lnTo>
                    <a:pt x="173482" y="153289"/>
                  </a:lnTo>
                  <a:lnTo>
                    <a:pt x="173482" y="152527"/>
                  </a:lnTo>
                  <a:lnTo>
                    <a:pt x="173482" y="146685"/>
                  </a:lnTo>
                  <a:lnTo>
                    <a:pt x="173482" y="146431"/>
                  </a:lnTo>
                  <a:close/>
                </a:path>
                <a:path w="191770" h="201930">
                  <a:moveTo>
                    <a:pt x="173482" y="45847"/>
                  </a:moveTo>
                  <a:lnTo>
                    <a:pt x="168440" y="49123"/>
                  </a:lnTo>
                  <a:lnTo>
                    <a:pt x="169113" y="47117"/>
                  </a:lnTo>
                  <a:lnTo>
                    <a:pt x="168275" y="47117"/>
                  </a:lnTo>
                  <a:lnTo>
                    <a:pt x="164338" y="54864"/>
                  </a:lnTo>
                  <a:lnTo>
                    <a:pt x="164338" y="54991"/>
                  </a:lnTo>
                  <a:lnTo>
                    <a:pt x="169799" y="53086"/>
                  </a:lnTo>
                  <a:lnTo>
                    <a:pt x="171335" y="49885"/>
                  </a:lnTo>
                  <a:lnTo>
                    <a:pt x="173482" y="51054"/>
                  </a:lnTo>
                  <a:lnTo>
                    <a:pt x="173482" y="50419"/>
                  </a:lnTo>
                  <a:lnTo>
                    <a:pt x="173482" y="47117"/>
                  </a:lnTo>
                  <a:lnTo>
                    <a:pt x="172554" y="47574"/>
                  </a:lnTo>
                  <a:lnTo>
                    <a:pt x="173482" y="45847"/>
                  </a:lnTo>
                  <a:close/>
                </a:path>
                <a:path w="191770" h="201930">
                  <a:moveTo>
                    <a:pt x="178054" y="45847"/>
                  </a:moveTo>
                  <a:lnTo>
                    <a:pt x="175895" y="48768"/>
                  </a:lnTo>
                  <a:lnTo>
                    <a:pt x="177965" y="47371"/>
                  </a:lnTo>
                  <a:lnTo>
                    <a:pt x="178054" y="45847"/>
                  </a:lnTo>
                  <a:close/>
                </a:path>
                <a:path w="191770" h="201930">
                  <a:moveTo>
                    <a:pt x="180213" y="47371"/>
                  </a:moveTo>
                  <a:lnTo>
                    <a:pt x="178041" y="48895"/>
                  </a:lnTo>
                  <a:lnTo>
                    <a:pt x="179171" y="48526"/>
                  </a:lnTo>
                  <a:lnTo>
                    <a:pt x="180213" y="47371"/>
                  </a:lnTo>
                  <a:close/>
                </a:path>
                <a:path w="191770" h="201930">
                  <a:moveTo>
                    <a:pt x="180213" y="45847"/>
                  </a:moveTo>
                  <a:lnTo>
                    <a:pt x="178054" y="47320"/>
                  </a:lnTo>
                  <a:lnTo>
                    <a:pt x="178054" y="48768"/>
                  </a:lnTo>
                  <a:lnTo>
                    <a:pt x="180213" y="45847"/>
                  </a:lnTo>
                  <a:close/>
                </a:path>
                <a:path w="191770" h="201930">
                  <a:moveTo>
                    <a:pt x="182499" y="18542"/>
                  </a:moveTo>
                  <a:lnTo>
                    <a:pt x="179578" y="18542"/>
                  </a:lnTo>
                  <a:lnTo>
                    <a:pt x="173482" y="22860"/>
                  </a:lnTo>
                  <a:lnTo>
                    <a:pt x="173482" y="27432"/>
                  </a:lnTo>
                  <a:lnTo>
                    <a:pt x="182499" y="27432"/>
                  </a:lnTo>
                  <a:lnTo>
                    <a:pt x="182499" y="18542"/>
                  </a:lnTo>
                  <a:close/>
                </a:path>
                <a:path w="191770" h="201930">
                  <a:moveTo>
                    <a:pt x="182626" y="159512"/>
                  </a:moveTo>
                  <a:lnTo>
                    <a:pt x="179578" y="160909"/>
                  </a:lnTo>
                  <a:lnTo>
                    <a:pt x="179578" y="158242"/>
                  </a:lnTo>
                  <a:lnTo>
                    <a:pt x="179578" y="155702"/>
                  </a:lnTo>
                  <a:lnTo>
                    <a:pt x="176530" y="156972"/>
                  </a:lnTo>
                  <a:lnTo>
                    <a:pt x="173482" y="162179"/>
                  </a:lnTo>
                  <a:lnTo>
                    <a:pt x="176530" y="160909"/>
                  </a:lnTo>
                  <a:lnTo>
                    <a:pt x="176530" y="159512"/>
                  </a:lnTo>
                  <a:lnTo>
                    <a:pt x="177546" y="159512"/>
                  </a:lnTo>
                  <a:lnTo>
                    <a:pt x="177546" y="162179"/>
                  </a:lnTo>
                  <a:lnTo>
                    <a:pt x="179578" y="163449"/>
                  </a:lnTo>
                  <a:lnTo>
                    <a:pt x="180594" y="164719"/>
                  </a:lnTo>
                  <a:lnTo>
                    <a:pt x="182079" y="160909"/>
                  </a:lnTo>
                  <a:lnTo>
                    <a:pt x="182626" y="159512"/>
                  </a:lnTo>
                  <a:close/>
                </a:path>
                <a:path w="191770" h="201930">
                  <a:moveTo>
                    <a:pt x="182626" y="47371"/>
                  </a:moveTo>
                  <a:lnTo>
                    <a:pt x="181838" y="47637"/>
                  </a:lnTo>
                  <a:lnTo>
                    <a:pt x="182499" y="45847"/>
                  </a:lnTo>
                  <a:lnTo>
                    <a:pt x="180606" y="48056"/>
                  </a:lnTo>
                  <a:lnTo>
                    <a:pt x="179171" y="48539"/>
                  </a:lnTo>
                  <a:lnTo>
                    <a:pt x="177241" y="50685"/>
                  </a:lnTo>
                  <a:lnTo>
                    <a:pt x="176187" y="50215"/>
                  </a:lnTo>
                  <a:lnTo>
                    <a:pt x="178041" y="48895"/>
                  </a:lnTo>
                  <a:lnTo>
                    <a:pt x="175895" y="49618"/>
                  </a:lnTo>
                  <a:lnTo>
                    <a:pt x="175895" y="50076"/>
                  </a:lnTo>
                  <a:lnTo>
                    <a:pt x="175323" y="49809"/>
                  </a:lnTo>
                  <a:lnTo>
                    <a:pt x="175895" y="49618"/>
                  </a:lnTo>
                  <a:lnTo>
                    <a:pt x="175895" y="48780"/>
                  </a:lnTo>
                  <a:lnTo>
                    <a:pt x="173482" y="50419"/>
                  </a:lnTo>
                  <a:lnTo>
                    <a:pt x="174815" y="49974"/>
                  </a:lnTo>
                  <a:lnTo>
                    <a:pt x="173482" y="52324"/>
                  </a:lnTo>
                  <a:lnTo>
                    <a:pt x="176288" y="51739"/>
                  </a:lnTo>
                  <a:lnTo>
                    <a:pt x="173482" y="54864"/>
                  </a:lnTo>
                  <a:lnTo>
                    <a:pt x="176809" y="53352"/>
                  </a:lnTo>
                  <a:lnTo>
                    <a:pt x="175006" y="54864"/>
                  </a:lnTo>
                  <a:lnTo>
                    <a:pt x="178054" y="53594"/>
                  </a:lnTo>
                  <a:lnTo>
                    <a:pt x="178054" y="52793"/>
                  </a:lnTo>
                  <a:lnTo>
                    <a:pt x="180213" y="51816"/>
                  </a:lnTo>
                  <a:lnTo>
                    <a:pt x="182626" y="47371"/>
                  </a:lnTo>
                  <a:close/>
                </a:path>
                <a:path w="191770" h="201930">
                  <a:moveTo>
                    <a:pt x="187198" y="61468"/>
                  </a:moveTo>
                  <a:lnTo>
                    <a:pt x="186055" y="64135"/>
                  </a:lnTo>
                  <a:lnTo>
                    <a:pt x="187198" y="63449"/>
                  </a:lnTo>
                  <a:lnTo>
                    <a:pt x="187198" y="61468"/>
                  </a:lnTo>
                  <a:close/>
                </a:path>
                <a:path w="191770" h="201930">
                  <a:moveTo>
                    <a:pt x="187198" y="60198"/>
                  </a:moveTo>
                  <a:lnTo>
                    <a:pt x="184912" y="60198"/>
                  </a:lnTo>
                  <a:lnTo>
                    <a:pt x="186055" y="57531"/>
                  </a:lnTo>
                  <a:lnTo>
                    <a:pt x="183769" y="58928"/>
                  </a:lnTo>
                  <a:lnTo>
                    <a:pt x="182753" y="62738"/>
                  </a:lnTo>
                  <a:lnTo>
                    <a:pt x="187198" y="60198"/>
                  </a:lnTo>
                  <a:close/>
                </a:path>
                <a:path w="191770" h="201930">
                  <a:moveTo>
                    <a:pt x="188341" y="62738"/>
                  </a:moveTo>
                  <a:lnTo>
                    <a:pt x="187198" y="63449"/>
                  </a:lnTo>
                  <a:lnTo>
                    <a:pt x="187198" y="64135"/>
                  </a:lnTo>
                  <a:lnTo>
                    <a:pt x="188328" y="63449"/>
                  </a:lnTo>
                  <a:lnTo>
                    <a:pt x="188341" y="62738"/>
                  </a:lnTo>
                  <a:close/>
                </a:path>
                <a:path w="191770" h="201930">
                  <a:moveTo>
                    <a:pt x="188912" y="62115"/>
                  </a:moveTo>
                  <a:lnTo>
                    <a:pt x="187693" y="60756"/>
                  </a:lnTo>
                  <a:lnTo>
                    <a:pt x="187198" y="61468"/>
                  </a:lnTo>
                  <a:lnTo>
                    <a:pt x="188912" y="62115"/>
                  </a:lnTo>
                  <a:close/>
                </a:path>
                <a:path w="191770" h="201930">
                  <a:moveTo>
                    <a:pt x="190627" y="62738"/>
                  </a:moveTo>
                  <a:lnTo>
                    <a:pt x="188912" y="62115"/>
                  </a:lnTo>
                  <a:lnTo>
                    <a:pt x="189484" y="62738"/>
                  </a:lnTo>
                  <a:lnTo>
                    <a:pt x="188341" y="63449"/>
                  </a:lnTo>
                  <a:lnTo>
                    <a:pt x="188341" y="64135"/>
                  </a:lnTo>
                  <a:lnTo>
                    <a:pt x="190627" y="62738"/>
                  </a:lnTo>
                  <a:close/>
                </a:path>
                <a:path w="191770" h="201930">
                  <a:moveTo>
                    <a:pt x="191770" y="164973"/>
                  </a:moveTo>
                  <a:lnTo>
                    <a:pt x="188722" y="164973"/>
                  </a:lnTo>
                  <a:lnTo>
                    <a:pt x="185674" y="169291"/>
                  </a:lnTo>
                  <a:lnTo>
                    <a:pt x="182626" y="173863"/>
                  </a:lnTo>
                  <a:lnTo>
                    <a:pt x="188722" y="173863"/>
                  </a:lnTo>
                  <a:lnTo>
                    <a:pt x="188722" y="169291"/>
                  </a:lnTo>
                  <a:lnTo>
                    <a:pt x="191770" y="169291"/>
                  </a:lnTo>
                  <a:lnTo>
                    <a:pt x="191770" y="164973"/>
                  </a:lnTo>
                  <a:close/>
                </a:path>
                <a:path w="191770" h="201930">
                  <a:moveTo>
                    <a:pt x="191770" y="54991"/>
                  </a:moveTo>
                  <a:lnTo>
                    <a:pt x="189484" y="56261"/>
                  </a:lnTo>
                  <a:lnTo>
                    <a:pt x="188341" y="57531"/>
                  </a:lnTo>
                  <a:lnTo>
                    <a:pt x="188341" y="58928"/>
                  </a:lnTo>
                  <a:lnTo>
                    <a:pt x="187198" y="60198"/>
                  </a:lnTo>
                  <a:lnTo>
                    <a:pt x="187693" y="60756"/>
                  </a:lnTo>
                  <a:lnTo>
                    <a:pt x="191770" y="54991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96328" y="2553588"/>
              <a:ext cx="73151" cy="63881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077583" y="2324607"/>
              <a:ext cx="539750" cy="567690"/>
            </a:xfrm>
            <a:custGeom>
              <a:avLst/>
              <a:gdLst/>
              <a:ahLst/>
              <a:cxnLst/>
              <a:rect l="l" t="t" r="r" b="b"/>
              <a:pathLst>
                <a:path w="539750" h="567689">
                  <a:moveTo>
                    <a:pt x="8890" y="109982"/>
                  </a:moveTo>
                  <a:lnTo>
                    <a:pt x="2921" y="109982"/>
                  </a:lnTo>
                  <a:lnTo>
                    <a:pt x="0" y="114554"/>
                  </a:lnTo>
                  <a:lnTo>
                    <a:pt x="2921" y="114554"/>
                  </a:lnTo>
                  <a:lnTo>
                    <a:pt x="0" y="118999"/>
                  </a:lnTo>
                  <a:lnTo>
                    <a:pt x="2921" y="116713"/>
                  </a:lnTo>
                  <a:lnTo>
                    <a:pt x="2921" y="118999"/>
                  </a:lnTo>
                  <a:lnTo>
                    <a:pt x="5969" y="116713"/>
                  </a:lnTo>
                  <a:lnTo>
                    <a:pt x="5969" y="114554"/>
                  </a:lnTo>
                  <a:lnTo>
                    <a:pt x="8890" y="109982"/>
                  </a:lnTo>
                  <a:close/>
                </a:path>
                <a:path w="539750" h="567689">
                  <a:moveTo>
                    <a:pt x="9906" y="117856"/>
                  </a:moveTo>
                  <a:lnTo>
                    <a:pt x="9017" y="120408"/>
                  </a:lnTo>
                  <a:lnTo>
                    <a:pt x="9906" y="119761"/>
                  </a:lnTo>
                  <a:lnTo>
                    <a:pt x="9906" y="117856"/>
                  </a:lnTo>
                  <a:close/>
                </a:path>
                <a:path w="539750" h="567689">
                  <a:moveTo>
                    <a:pt x="10795" y="119126"/>
                  </a:moveTo>
                  <a:lnTo>
                    <a:pt x="9906" y="119761"/>
                  </a:lnTo>
                  <a:lnTo>
                    <a:pt x="9906" y="120408"/>
                  </a:lnTo>
                  <a:lnTo>
                    <a:pt x="10795" y="119126"/>
                  </a:lnTo>
                  <a:close/>
                </a:path>
                <a:path w="539750" h="567689">
                  <a:moveTo>
                    <a:pt x="12573" y="121678"/>
                  </a:moveTo>
                  <a:lnTo>
                    <a:pt x="11684" y="121678"/>
                  </a:lnTo>
                  <a:lnTo>
                    <a:pt x="10795" y="122936"/>
                  </a:lnTo>
                  <a:lnTo>
                    <a:pt x="11684" y="122936"/>
                  </a:lnTo>
                  <a:lnTo>
                    <a:pt x="12573" y="121678"/>
                  </a:lnTo>
                  <a:close/>
                </a:path>
                <a:path w="539750" h="567689">
                  <a:moveTo>
                    <a:pt x="14224" y="116598"/>
                  </a:moveTo>
                  <a:lnTo>
                    <a:pt x="9906" y="120408"/>
                  </a:lnTo>
                  <a:lnTo>
                    <a:pt x="12573" y="120408"/>
                  </a:lnTo>
                  <a:lnTo>
                    <a:pt x="14224" y="116598"/>
                  </a:lnTo>
                  <a:close/>
                </a:path>
                <a:path w="539750" h="567689">
                  <a:moveTo>
                    <a:pt x="16662" y="114681"/>
                  </a:moveTo>
                  <a:lnTo>
                    <a:pt x="16002" y="112776"/>
                  </a:lnTo>
                  <a:lnTo>
                    <a:pt x="15113" y="115328"/>
                  </a:lnTo>
                  <a:lnTo>
                    <a:pt x="15989" y="115328"/>
                  </a:lnTo>
                  <a:lnTo>
                    <a:pt x="16662" y="114681"/>
                  </a:lnTo>
                  <a:close/>
                </a:path>
                <a:path w="539750" h="567689">
                  <a:moveTo>
                    <a:pt x="18669" y="112776"/>
                  </a:moveTo>
                  <a:lnTo>
                    <a:pt x="16662" y="114681"/>
                  </a:lnTo>
                  <a:lnTo>
                    <a:pt x="16891" y="115328"/>
                  </a:lnTo>
                  <a:lnTo>
                    <a:pt x="18669" y="112776"/>
                  </a:lnTo>
                  <a:close/>
                </a:path>
                <a:path w="539750" h="567689">
                  <a:moveTo>
                    <a:pt x="18669" y="112776"/>
                  </a:moveTo>
                  <a:lnTo>
                    <a:pt x="16891" y="116598"/>
                  </a:lnTo>
                  <a:lnTo>
                    <a:pt x="17767" y="115328"/>
                  </a:lnTo>
                  <a:lnTo>
                    <a:pt x="18669" y="112776"/>
                  </a:lnTo>
                  <a:close/>
                </a:path>
                <a:path w="539750" h="567689">
                  <a:moveTo>
                    <a:pt x="19558" y="116078"/>
                  </a:moveTo>
                  <a:lnTo>
                    <a:pt x="17780" y="117856"/>
                  </a:lnTo>
                  <a:lnTo>
                    <a:pt x="19558" y="117233"/>
                  </a:lnTo>
                  <a:lnTo>
                    <a:pt x="19558" y="116078"/>
                  </a:lnTo>
                  <a:close/>
                </a:path>
                <a:path w="539750" h="567689">
                  <a:moveTo>
                    <a:pt x="19558" y="115328"/>
                  </a:moveTo>
                  <a:lnTo>
                    <a:pt x="17780" y="115328"/>
                  </a:lnTo>
                  <a:lnTo>
                    <a:pt x="17780" y="117436"/>
                  </a:lnTo>
                  <a:lnTo>
                    <a:pt x="18656" y="116598"/>
                  </a:lnTo>
                  <a:lnTo>
                    <a:pt x="19558" y="115912"/>
                  </a:lnTo>
                  <a:lnTo>
                    <a:pt x="19558" y="115328"/>
                  </a:lnTo>
                  <a:close/>
                </a:path>
                <a:path w="539750" h="567689">
                  <a:moveTo>
                    <a:pt x="20307" y="115328"/>
                  </a:moveTo>
                  <a:lnTo>
                    <a:pt x="19558" y="115912"/>
                  </a:lnTo>
                  <a:lnTo>
                    <a:pt x="19558" y="116078"/>
                  </a:lnTo>
                  <a:lnTo>
                    <a:pt x="20307" y="115328"/>
                  </a:lnTo>
                  <a:close/>
                </a:path>
                <a:path w="539750" h="567689">
                  <a:moveTo>
                    <a:pt x="20320" y="122936"/>
                  </a:moveTo>
                  <a:lnTo>
                    <a:pt x="16891" y="126758"/>
                  </a:lnTo>
                  <a:lnTo>
                    <a:pt x="18669" y="125476"/>
                  </a:lnTo>
                  <a:lnTo>
                    <a:pt x="20320" y="122936"/>
                  </a:lnTo>
                  <a:close/>
                </a:path>
                <a:path w="539750" h="567689">
                  <a:moveTo>
                    <a:pt x="21336" y="121678"/>
                  </a:moveTo>
                  <a:lnTo>
                    <a:pt x="20320" y="122402"/>
                  </a:lnTo>
                  <a:lnTo>
                    <a:pt x="20320" y="122936"/>
                  </a:lnTo>
                  <a:lnTo>
                    <a:pt x="20828" y="122936"/>
                  </a:lnTo>
                  <a:lnTo>
                    <a:pt x="21336" y="121678"/>
                  </a:lnTo>
                  <a:close/>
                </a:path>
                <a:path w="539750" h="567689">
                  <a:moveTo>
                    <a:pt x="22098" y="122936"/>
                  </a:moveTo>
                  <a:lnTo>
                    <a:pt x="20828" y="122936"/>
                  </a:lnTo>
                  <a:lnTo>
                    <a:pt x="20320" y="124206"/>
                  </a:lnTo>
                  <a:lnTo>
                    <a:pt x="22098" y="124206"/>
                  </a:lnTo>
                  <a:lnTo>
                    <a:pt x="22098" y="122936"/>
                  </a:lnTo>
                  <a:close/>
                </a:path>
                <a:path w="539750" h="567689">
                  <a:moveTo>
                    <a:pt x="22542" y="121678"/>
                  </a:moveTo>
                  <a:lnTo>
                    <a:pt x="22098" y="121678"/>
                  </a:lnTo>
                  <a:lnTo>
                    <a:pt x="22098" y="122936"/>
                  </a:lnTo>
                  <a:lnTo>
                    <a:pt x="22542" y="121678"/>
                  </a:lnTo>
                  <a:close/>
                </a:path>
                <a:path w="539750" h="567689">
                  <a:moveTo>
                    <a:pt x="22987" y="125476"/>
                  </a:moveTo>
                  <a:lnTo>
                    <a:pt x="22098" y="125476"/>
                  </a:lnTo>
                  <a:lnTo>
                    <a:pt x="22707" y="125691"/>
                  </a:lnTo>
                  <a:lnTo>
                    <a:pt x="22987" y="125476"/>
                  </a:lnTo>
                  <a:close/>
                </a:path>
                <a:path w="539750" h="567689">
                  <a:moveTo>
                    <a:pt x="24752" y="114058"/>
                  </a:moveTo>
                  <a:lnTo>
                    <a:pt x="22974" y="115328"/>
                  </a:lnTo>
                  <a:lnTo>
                    <a:pt x="23863" y="115328"/>
                  </a:lnTo>
                  <a:lnTo>
                    <a:pt x="24752" y="114058"/>
                  </a:lnTo>
                  <a:close/>
                </a:path>
                <a:path w="539750" h="567689">
                  <a:moveTo>
                    <a:pt x="27178" y="164719"/>
                  </a:moveTo>
                  <a:lnTo>
                    <a:pt x="24257" y="169291"/>
                  </a:lnTo>
                  <a:lnTo>
                    <a:pt x="18288" y="169291"/>
                  </a:lnTo>
                  <a:lnTo>
                    <a:pt x="18288" y="173609"/>
                  </a:lnTo>
                  <a:lnTo>
                    <a:pt x="24257" y="173609"/>
                  </a:lnTo>
                  <a:lnTo>
                    <a:pt x="27178" y="169291"/>
                  </a:lnTo>
                  <a:lnTo>
                    <a:pt x="27178" y="164719"/>
                  </a:lnTo>
                  <a:close/>
                </a:path>
                <a:path w="539750" h="567689">
                  <a:moveTo>
                    <a:pt x="31750" y="135394"/>
                  </a:moveTo>
                  <a:lnTo>
                    <a:pt x="30861" y="135636"/>
                  </a:lnTo>
                  <a:lnTo>
                    <a:pt x="31750" y="135636"/>
                  </a:lnTo>
                  <a:lnTo>
                    <a:pt x="31750" y="135394"/>
                  </a:lnTo>
                  <a:close/>
                </a:path>
                <a:path w="539750" h="567689">
                  <a:moveTo>
                    <a:pt x="34709" y="169087"/>
                  </a:moveTo>
                  <a:lnTo>
                    <a:pt x="33528" y="169926"/>
                  </a:lnTo>
                  <a:lnTo>
                    <a:pt x="32639" y="169926"/>
                  </a:lnTo>
                  <a:lnTo>
                    <a:pt x="34417" y="168656"/>
                  </a:lnTo>
                  <a:lnTo>
                    <a:pt x="34417" y="167386"/>
                  </a:lnTo>
                  <a:lnTo>
                    <a:pt x="32639" y="168656"/>
                  </a:lnTo>
                  <a:lnTo>
                    <a:pt x="32639" y="167386"/>
                  </a:lnTo>
                  <a:lnTo>
                    <a:pt x="30861" y="167386"/>
                  </a:lnTo>
                  <a:lnTo>
                    <a:pt x="30861" y="166128"/>
                  </a:lnTo>
                  <a:lnTo>
                    <a:pt x="31750" y="166128"/>
                  </a:lnTo>
                  <a:lnTo>
                    <a:pt x="31750" y="164858"/>
                  </a:lnTo>
                  <a:lnTo>
                    <a:pt x="30861" y="164858"/>
                  </a:lnTo>
                  <a:lnTo>
                    <a:pt x="30099" y="163576"/>
                  </a:lnTo>
                  <a:lnTo>
                    <a:pt x="30099" y="167386"/>
                  </a:lnTo>
                  <a:lnTo>
                    <a:pt x="27432" y="169926"/>
                  </a:lnTo>
                  <a:lnTo>
                    <a:pt x="30861" y="168656"/>
                  </a:lnTo>
                  <a:lnTo>
                    <a:pt x="30099" y="171208"/>
                  </a:lnTo>
                  <a:lnTo>
                    <a:pt x="31750" y="171208"/>
                  </a:lnTo>
                  <a:lnTo>
                    <a:pt x="31750" y="172478"/>
                  </a:lnTo>
                  <a:lnTo>
                    <a:pt x="33528" y="171208"/>
                  </a:lnTo>
                  <a:lnTo>
                    <a:pt x="34417" y="169926"/>
                  </a:lnTo>
                  <a:lnTo>
                    <a:pt x="34709" y="169087"/>
                  </a:lnTo>
                  <a:close/>
                </a:path>
                <a:path w="539750" h="567689">
                  <a:moveTo>
                    <a:pt x="35306" y="169926"/>
                  </a:moveTo>
                  <a:lnTo>
                    <a:pt x="34417" y="169926"/>
                  </a:lnTo>
                  <a:lnTo>
                    <a:pt x="35306" y="171208"/>
                  </a:lnTo>
                  <a:lnTo>
                    <a:pt x="35306" y="169926"/>
                  </a:lnTo>
                  <a:close/>
                </a:path>
                <a:path w="539750" h="567689">
                  <a:moveTo>
                    <a:pt x="35306" y="134378"/>
                  </a:moveTo>
                  <a:lnTo>
                    <a:pt x="34417" y="133108"/>
                  </a:lnTo>
                  <a:lnTo>
                    <a:pt x="31750" y="133108"/>
                  </a:lnTo>
                  <a:lnTo>
                    <a:pt x="31750" y="135394"/>
                  </a:lnTo>
                  <a:lnTo>
                    <a:pt x="35306" y="134378"/>
                  </a:lnTo>
                  <a:close/>
                </a:path>
                <a:path w="539750" h="567689">
                  <a:moveTo>
                    <a:pt x="35306" y="129286"/>
                  </a:moveTo>
                  <a:lnTo>
                    <a:pt x="34417" y="131826"/>
                  </a:lnTo>
                  <a:lnTo>
                    <a:pt x="35306" y="130556"/>
                  </a:lnTo>
                  <a:lnTo>
                    <a:pt x="35306" y="129286"/>
                  </a:lnTo>
                  <a:close/>
                </a:path>
                <a:path w="539750" h="567689">
                  <a:moveTo>
                    <a:pt x="36195" y="131826"/>
                  </a:moveTo>
                  <a:lnTo>
                    <a:pt x="34417" y="133108"/>
                  </a:lnTo>
                  <a:lnTo>
                    <a:pt x="36195" y="133108"/>
                  </a:lnTo>
                  <a:lnTo>
                    <a:pt x="36195" y="131826"/>
                  </a:lnTo>
                  <a:close/>
                </a:path>
                <a:path w="539750" h="567689">
                  <a:moveTo>
                    <a:pt x="37287" y="135636"/>
                  </a:moveTo>
                  <a:lnTo>
                    <a:pt x="37084" y="135636"/>
                  </a:lnTo>
                  <a:lnTo>
                    <a:pt x="36195" y="138176"/>
                  </a:lnTo>
                  <a:lnTo>
                    <a:pt x="37287" y="135636"/>
                  </a:lnTo>
                  <a:close/>
                </a:path>
                <a:path w="539750" h="567689">
                  <a:moveTo>
                    <a:pt x="38862" y="135636"/>
                  </a:moveTo>
                  <a:lnTo>
                    <a:pt x="37846" y="138176"/>
                  </a:lnTo>
                  <a:lnTo>
                    <a:pt x="38862" y="138176"/>
                  </a:lnTo>
                  <a:lnTo>
                    <a:pt x="38862" y="135636"/>
                  </a:lnTo>
                  <a:close/>
                </a:path>
                <a:path w="539750" h="567689">
                  <a:moveTo>
                    <a:pt x="39116" y="140322"/>
                  </a:moveTo>
                  <a:lnTo>
                    <a:pt x="38862" y="139458"/>
                  </a:lnTo>
                  <a:lnTo>
                    <a:pt x="38862" y="140728"/>
                  </a:lnTo>
                  <a:lnTo>
                    <a:pt x="39116" y="140322"/>
                  </a:lnTo>
                  <a:close/>
                </a:path>
                <a:path w="539750" h="567689">
                  <a:moveTo>
                    <a:pt x="40386" y="136728"/>
                  </a:moveTo>
                  <a:lnTo>
                    <a:pt x="39624" y="135636"/>
                  </a:lnTo>
                  <a:lnTo>
                    <a:pt x="38862" y="138176"/>
                  </a:lnTo>
                  <a:lnTo>
                    <a:pt x="37846" y="139458"/>
                  </a:lnTo>
                  <a:lnTo>
                    <a:pt x="40386" y="136728"/>
                  </a:lnTo>
                  <a:close/>
                </a:path>
                <a:path w="539750" h="567689">
                  <a:moveTo>
                    <a:pt x="41402" y="171208"/>
                  </a:moveTo>
                  <a:lnTo>
                    <a:pt x="40805" y="171627"/>
                  </a:lnTo>
                  <a:lnTo>
                    <a:pt x="41033" y="171958"/>
                  </a:lnTo>
                  <a:lnTo>
                    <a:pt x="41402" y="171208"/>
                  </a:lnTo>
                  <a:close/>
                </a:path>
                <a:path w="539750" h="567689">
                  <a:moveTo>
                    <a:pt x="41402" y="135636"/>
                  </a:moveTo>
                  <a:lnTo>
                    <a:pt x="40563" y="136525"/>
                  </a:lnTo>
                  <a:lnTo>
                    <a:pt x="40513" y="136906"/>
                  </a:lnTo>
                  <a:lnTo>
                    <a:pt x="41402" y="135636"/>
                  </a:lnTo>
                  <a:close/>
                </a:path>
                <a:path w="539750" h="567689">
                  <a:moveTo>
                    <a:pt x="44069" y="171208"/>
                  </a:moveTo>
                  <a:lnTo>
                    <a:pt x="41402" y="172478"/>
                  </a:lnTo>
                  <a:lnTo>
                    <a:pt x="41033" y="171958"/>
                  </a:lnTo>
                  <a:lnTo>
                    <a:pt x="39624" y="175018"/>
                  </a:lnTo>
                  <a:lnTo>
                    <a:pt x="43103" y="173761"/>
                  </a:lnTo>
                  <a:lnTo>
                    <a:pt x="43180" y="172478"/>
                  </a:lnTo>
                  <a:lnTo>
                    <a:pt x="44069" y="171208"/>
                  </a:lnTo>
                  <a:close/>
                </a:path>
                <a:path w="539750" h="567689">
                  <a:moveTo>
                    <a:pt x="44958" y="167386"/>
                  </a:moveTo>
                  <a:lnTo>
                    <a:pt x="43180" y="167386"/>
                  </a:lnTo>
                  <a:lnTo>
                    <a:pt x="43180" y="166128"/>
                  </a:lnTo>
                  <a:lnTo>
                    <a:pt x="42291" y="167386"/>
                  </a:lnTo>
                  <a:lnTo>
                    <a:pt x="41402" y="167386"/>
                  </a:lnTo>
                  <a:lnTo>
                    <a:pt x="41402" y="166128"/>
                  </a:lnTo>
                  <a:lnTo>
                    <a:pt x="39624" y="164858"/>
                  </a:lnTo>
                  <a:lnTo>
                    <a:pt x="37084" y="166128"/>
                  </a:lnTo>
                  <a:lnTo>
                    <a:pt x="37846" y="163576"/>
                  </a:lnTo>
                  <a:lnTo>
                    <a:pt x="33528" y="164858"/>
                  </a:lnTo>
                  <a:lnTo>
                    <a:pt x="31750" y="166128"/>
                  </a:lnTo>
                  <a:lnTo>
                    <a:pt x="32639" y="166128"/>
                  </a:lnTo>
                  <a:lnTo>
                    <a:pt x="32639" y="167386"/>
                  </a:lnTo>
                  <a:lnTo>
                    <a:pt x="33528" y="166128"/>
                  </a:lnTo>
                  <a:lnTo>
                    <a:pt x="35306" y="166128"/>
                  </a:lnTo>
                  <a:lnTo>
                    <a:pt x="34417" y="167386"/>
                  </a:lnTo>
                  <a:lnTo>
                    <a:pt x="35306" y="167386"/>
                  </a:lnTo>
                  <a:lnTo>
                    <a:pt x="34709" y="169087"/>
                  </a:lnTo>
                  <a:lnTo>
                    <a:pt x="35306" y="168656"/>
                  </a:lnTo>
                  <a:lnTo>
                    <a:pt x="37084" y="169926"/>
                  </a:lnTo>
                  <a:lnTo>
                    <a:pt x="39624" y="171208"/>
                  </a:lnTo>
                  <a:lnTo>
                    <a:pt x="37084" y="173736"/>
                  </a:lnTo>
                  <a:lnTo>
                    <a:pt x="38862" y="173736"/>
                  </a:lnTo>
                  <a:lnTo>
                    <a:pt x="39624" y="172478"/>
                  </a:lnTo>
                  <a:lnTo>
                    <a:pt x="40805" y="171627"/>
                  </a:lnTo>
                  <a:lnTo>
                    <a:pt x="40513" y="171208"/>
                  </a:lnTo>
                  <a:lnTo>
                    <a:pt x="42291" y="168656"/>
                  </a:lnTo>
                  <a:lnTo>
                    <a:pt x="44958" y="167386"/>
                  </a:lnTo>
                  <a:close/>
                </a:path>
                <a:path w="539750" h="567689">
                  <a:moveTo>
                    <a:pt x="45720" y="106426"/>
                  </a:moveTo>
                  <a:lnTo>
                    <a:pt x="44958" y="106426"/>
                  </a:lnTo>
                  <a:lnTo>
                    <a:pt x="44069" y="107708"/>
                  </a:lnTo>
                  <a:lnTo>
                    <a:pt x="45720" y="106426"/>
                  </a:lnTo>
                  <a:close/>
                </a:path>
                <a:path w="539750" h="567689">
                  <a:moveTo>
                    <a:pt x="45720" y="103886"/>
                  </a:moveTo>
                  <a:lnTo>
                    <a:pt x="44348" y="104698"/>
                  </a:lnTo>
                  <a:lnTo>
                    <a:pt x="44958" y="106426"/>
                  </a:lnTo>
                  <a:lnTo>
                    <a:pt x="45720" y="103886"/>
                  </a:lnTo>
                  <a:close/>
                </a:path>
                <a:path w="539750" h="567689">
                  <a:moveTo>
                    <a:pt x="46609" y="112776"/>
                  </a:moveTo>
                  <a:lnTo>
                    <a:pt x="45034" y="115138"/>
                  </a:lnTo>
                  <a:lnTo>
                    <a:pt x="44958" y="115328"/>
                  </a:lnTo>
                  <a:lnTo>
                    <a:pt x="46609" y="112776"/>
                  </a:lnTo>
                  <a:close/>
                </a:path>
                <a:path w="539750" h="567689">
                  <a:moveTo>
                    <a:pt x="47383" y="18288"/>
                  </a:moveTo>
                  <a:lnTo>
                    <a:pt x="46990" y="18288"/>
                  </a:lnTo>
                  <a:lnTo>
                    <a:pt x="46990" y="19431"/>
                  </a:lnTo>
                  <a:lnTo>
                    <a:pt x="47383" y="18288"/>
                  </a:lnTo>
                  <a:close/>
                </a:path>
                <a:path w="539750" h="567689">
                  <a:moveTo>
                    <a:pt x="47498" y="176276"/>
                  </a:moveTo>
                  <a:lnTo>
                    <a:pt x="47053" y="175018"/>
                  </a:lnTo>
                  <a:lnTo>
                    <a:pt x="46609" y="173761"/>
                  </a:lnTo>
                  <a:lnTo>
                    <a:pt x="44907" y="176276"/>
                  </a:lnTo>
                  <a:lnTo>
                    <a:pt x="43180" y="178828"/>
                  </a:lnTo>
                  <a:lnTo>
                    <a:pt x="45720" y="177558"/>
                  </a:lnTo>
                  <a:lnTo>
                    <a:pt x="46609" y="176276"/>
                  </a:lnTo>
                  <a:lnTo>
                    <a:pt x="44958" y="176276"/>
                  </a:lnTo>
                  <a:lnTo>
                    <a:pt x="46596" y="175018"/>
                  </a:lnTo>
                  <a:lnTo>
                    <a:pt x="47498" y="176276"/>
                  </a:lnTo>
                  <a:close/>
                </a:path>
                <a:path w="539750" h="567689">
                  <a:moveTo>
                    <a:pt x="48298" y="111506"/>
                  </a:moveTo>
                  <a:lnTo>
                    <a:pt x="46609" y="111506"/>
                  </a:lnTo>
                  <a:lnTo>
                    <a:pt x="45745" y="113499"/>
                  </a:lnTo>
                  <a:lnTo>
                    <a:pt x="46609" y="112776"/>
                  </a:lnTo>
                  <a:lnTo>
                    <a:pt x="47498" y="114058"/>
                  </a:lnTo>
                  <a:lnTo>
                    <a:pt x="47498" y="115328"/>
                  </a:lnTo>
                  <a:lnTo>
                    <a:pt x="48031" y="112776"/>
                  </a:lnTo>
                  <a:lnTo>
                    <a:pt x="48298" y="111506"/>
                  </a:lnTo>
                  <a:close/>
                </a:path>
                <a:path w="539750" h="567689">
                  <a:moveTo>
                    <a:pt x="48387" y="103886"/>
                  </a:moveTo>
                  <a:lnTo>
                    <a:pt x="45720" y="105156"/>
                  </a:lnTo>
                  <a:lnTo>
                    <a:pt x="45720" y="106426"/>
                  </a:lnTo>
                  <a:lnTo>
                    <a:pt x="44958" y="108978"/>
                  </a:lnTo>
                  <a:lnTo>
                    <a:pt x="47498" y="106426"/>
                  </a:lnTo>
                  <a:lnTo>
                    <a:pt x="48387" y="106426"/>
                  </a:lnTo>
                  <a:lnTo>
                    <a:pt x="48387" y="105156"/>
                  </a:lnTo>
                  <a:lnTo>
                    <a:pt x="47498" y="105156"/>
                  </a:lnTo>
                  <a:lnTo>
                    <a:pt x="48387" y="103886"/>
                  </a:lnTo>
                  <a:close/>
                </a:path>
                <a:path w="539750" h="567689">
                  <a:moveTo>
                    <a:pt x="48971" y="147916"/>
                  </a:moveTo>
                  <a:lnTo>
                    <a:pt x="48831" y="147078"/>
                  </a:lnTo>
                  <a:lnTo>
                    <a:pt x="48387" y="144526"/>
                  </a:lnTo>
                  <a:lnTo>
                    <a:pt x="44958" y="148336"/>
                  </a:lnTo>
                  <a:lnTo>
                    <a:pt x="46609" y="148336"/>
                  </a:lnTo>
                  <a:lnTo>
                    <a:pt x="48387" y="147078"/>
                  </a:lnTo>
                  <a:lnTo>
                    <a:pt x="48971" y="147916"/>
                  </a:lnTo>
                  <a:close/>
                </a:path>
                <a:path w="539750" h="567689">
                  <a:moveTo>
                    <a:pt x="49263" y="18719"/>
                  </a:moveTo>
                  <a:lnTo>
                    <a:pt x="49149" y="18288"/>
                  </a:lnTo>
                  <a:lnTo>
                    <a:pt x="47777" y="17170"/>
                  </a:lnTo>
                  <a:lnTo>
                    <a:pt x="47383" y="18288"/>
                  </a:lnTo>
                  <a:lnTo>
                    <a:pt x="47752" y="18288"/>
                  </a:lnTo>
                  <a:lnTo>
                    <a:pt x="46990" y="20574"/>
                  </a:lnTo>
                  <a:lnTo>
                    <a:pt x="49263" y="18719"/>
                  </a:lnTo>
                  <a:close/>
                </a:path>
                <a:path w="539750" h="567689">
                  <a:moveTo>
                    <a:pt x="49276" y="148336"/>
                  </a:moveTo>
                  <a:lnTo>
                    <a:pt x="48971" y="147916"/>
                  </a:lnTo>
                  <a:lnTo>
                    <a:pt x="49072" y="148488"/>
                  </a:lnTo>
                  <a:lnTo>
                    <a:pt x="49276" y="148336"/>
                  </a:lnTo>
                  <a:close/>
                </a:path>
                <a:path w="539750" h="567689">
                  <a:moveTo>
                    <a:pt x="49720" y="109613"/>
                  </a:moveTo>
                  <a:lnTo>
                    <a:pt x="49276" y="108978"/>
                  </a:lnTo>
                  <a:lnTo>
                    <a:pt x="48387" y="111506"/>
                  </a:lnTo>
                  <a:lnTo>
                    <a:pt x="49720" y="109613"/>
                  </a:lnTo>
                  <a:close/>
                </a:path>
                <a:path w="539750" h="567689">
                  <a:moveTo>
                    <a:pt x="49784" y="18288"/>
                  </a:moveTo>
                  <a:lnTo>
                    <a:pt x="49263" y="18719"/>
                  </a:lnTo>
                  <a:lnTo>
                    <a:pt x="49466" y="19431"/>
                  </a:lnTo>
                  <a:lnTo>
                    <a:pt x="49784" y="18288"/>
                  </a:lnTo>
                  <a:close/>
                </a:path>
                <a:path w="539750" h="567689">
                  <a:moveTo>
                    <a:pt x="50165" y="108978"/>
                  </a:moveTo>
                  <a:lnTo>
                    <a:pt x="49720" y="109613"/>
                  </a:lnTo>
                  <a:lnTo>
                    <a:pt x="50165" y="110236"/>
                  </a:lnTo>
                  <a:lnTo>
                    <a:pt x="50165" y="108978"/>
                  </a:lnTo>
                  <a:close/>
                </a:path>
                <a:path w="539750" h="567689">
                  <a:moveTo>
                    <a:pt x="50253" y="125704"/>
                  </a:moveTo>
                  <a:lnTo>
                    <a:pt x="50165" y="125476"/>
                  </a:lnTo>
                  <a:lnTo>
                    <a:pt x="50063" y="125907"/>
                  </a:lnTo>
                  <a:lnTo>
                    <a:pt x="50253" y="125704"/>
                  </a:lnTo>
                  <a:close/>
                </a:path>
                <a:path w="539750" h="567689">
                  <a:moveTo>
                    <a:pt x="50546" y="9271"/>
                  </a:moveTo>
                  <a:lnTo>
                    <a:pt x="47752" y="17145"/>
                  </a:lnTo>
                  <a:lnTo>
                    <a:pt x="50546" y="9271"/>
                  </a:lnTo>
                  <a:close/>
                </a:path>
                <a:path w="539750" h="567689">
                  <a:moveTo>
                    <a:pt x="51054" y="125476"/>
                  </a:moveTo>
                  <a:lnTo>
                    <a:pt x="50457" y="125476"/>
                  </a:lnTo>
                  <a:lnTo>
                    <a:pt x="50355" y="125907"/>
                  </a:lnTo>
                  <a:lnTo>
                    <a:pt x="50520" y="126238"/>
                  </a:lnTo>
                  <a:lnTo>
                    <a:pt x="51054" y="125476"/>
                  </a:lnTo>
                  <a:close/>
                </a:path>
                <a:path w="539750" h="567689">
                  <a:moveTo>
                    <a:pt x="52578" y="19431"/>
                  </a:moveTo>
                  <a:lnTo>
                    <a:pt x="49784" y="20574"/>
                  </a:lnTo>
                  <a:lnTo>
                    <a:pt x="49466" y="19431"/>
                  </a:lnTo>
                  <a:lnTo>
                    <a:pt x="49149" y="20574"/>
                  </a:lnTo>
                  <a:lnTo>
                    <a:pt x="46990" y="20574"/>
                  </a:lnTo>
                  <a:lnTo>
                    <a:pt x="46990" y="19431"/>
                  </a:lnTo>
                  <a:lnTo>
                    <a:pt x="45593" y="18288"/>
                  </a:lnTo>
                  <a:lnTo>
                    <a:pt x="45593" y="20574"/>
                  </a:lnTo>
                  <a:lnTo>
                    <a:pt x="46355" y="20574"/>
                  </a:lnTo>
                  <a:lnTo>
                    <a:pt x="46355" y="22860"/>
                  </a:lnTo>
                  <a:lnTo>
                    <a:pt x="47752" y="21717"/>
                  </a:lnTo>
                  <a:lnTo>
                    <a:pt x="47752" y="26289"/>
                  </a:lnTo>
                  <a:lnTo>
                    <a:pt x="51181" y="22860"/>
                  </a:lnTo>
                  <a:lnTo>
                    <a:pt x="50546" y="25146"/>
                  </a:lnTo>
                  <a:lnTo>
                    <a:pt x="52578" y="22860"/>
                  </a:lnTo>
                  <a:lnTo>
                    <a:pt x="52578" y="21717"/>
                  </a:lnTo>
                  <a:lnTo>
                    <a:pt x="51943" y="21717"/>
                  </a:lnTo>
                  <a:lnTo>
                    <a:pt x="52578" y="19431"/>
                  </a:lnTo>
                  <a:close/>
                </a:path>
                <a:path w="539750" h="567689">
                  <a:moveTo>
                    <a:pt x="52832" y="108978"/>
                  </a:moveTo>
                  <a:lnTo>
                    <a:pt x="50165" y="110236"/>
                  </a:lnTo>
                  <a:lnTo>
                    <a:pt x="49276" y="112776"/>
                  </a:lnTo>
                  <a:lnTo>
                    <a:pt x="50165" y="112776"/>
                  </a:lnTo>
                  <a:lnTo>
                    <a:pt x="52832" y="108978"/>
                  </a:lnTo>
                  <a:close/>
                </a:path>
                <a:path w="539750" h="567689">
                  <a:moveTo>
                    <a:pt x="53263" y="20574"/>
                  </a:moveTo>
                  <a:lnTo>
                    <a:pt x="52578" y="20574"/>
                  </a:lnTo>
                  <a:lnTo>
                    <a:pt x="52578" y="21717"/>
                  </a:lnTo>
                  <a:lnTo>
                    <a:pt x="53263" y="20574"/>
                  </a:lnTo>
                  <a:close/>
                </a:path>
                <a:path w="539750" h="567689">
                  <a:moveTo>
                    <a:pt x="53721" y="148336"/>
                  </a:moveTo>
                  <a:lnTo>
                    <a:pt x="51943" y="149606"/>
                  </a:lnTo>
                  <a:lnTo>
                    <a:pt x="52832" y="149606"/>
                  </a:lnTo>
                  <a:lnTo>
                    <a:pt x="53721" y="148336"/>
                  </a:lnTo>
                  <a:close/>
                </a:path>
                <a:path w="539750" h="567689">
                  <a:moveTo>
                    <a:pt x="53975" y="19431"/>
                  </a:moveTo>
                  <a:lnTo>
                    <a:pt x="53263" y="20574"/>
                  </a:lnTo>
                  <a:lnTo>
                    <a:pt x="53975" y="19431"/>
                  </a:lnTo>
                  <a:close/>
                </a:path>
                <a:path w="539750" h="567689">
                  <a:moveTo>
                    <a:pt x="54483" y="93726"/>
                  </a:moveTo>
                  <a:lnTo>
                    <a:pt x="52832" y="95008"/>
                  </a:lnTo>
                  <a:lnTo>
                    <a:pt x="53721" y="92456"/>
                  </a:lnTo>
                  <a:lnTo>
                    <a:pt x="51943" y="93726"/>
                  </a:lnTo>
                  <a:lnTo>
                    <a:pt x="51054" y="93726"/>
                  </a:lnTo>
                  <a:lnTo>
                    <a:pt x="51054" y="95008"/>
                  </a:lnTo>
                  <a:lnTo>
                    <a:pt x="51943" y="95008"/>
                  </a:lnTo>
                  <a:lnTo>
                    <a:pt x="51943" y="96278"/>
                  </a:lnTo>
                  <a:lnTo>
                    <a:pt x="53721" y="95008"/>
                  </a:lnTo>
                  <a:lnTo>
                    <a:pt x="54229" y="95008"/>
                  </a:lnTo>
                  <a:lnTo>
                    <a:pt x="54483" y="93726"/>
                  </a:lnTo>
                  <a:close/>
                </a:path>
                <a:path w="539750" h="567689">
                  <a:moveTo>
                    <a:pt x="54737" y="20574"/>
                  </a:moveTo>
                  <a:lnTo>
                    <a:pt x="53975" y="20574"/>
                  </a:lnTo>
                  <a:lnTo>
                    <a:pt x="52578" y="24003"/>
                  </a:lnTo>
                  <a:lnTo>
                    <a:pt x="52578" y="25146"/>
                  </a:lnTo>
                  <a:lnTo>
                    <a:pt x="51943" y="27432"/>
                  </a:lnTo>
                  <a:lnTo>
                    <a:pt x="52578" y="27432"/>
                  </a:lnTo>
                  <a:lnTo>
                    <a:pt x="53975" y="22860"/>
                  </a:lnTo>
                  <a:lnTo>
                    <a:pt x="53340" y="22860"/>
                  </a:lnTo>
                  <a:lnTo>
                    <a:pt x="54737" y="20574"/>
                  </a:lnTo>
                  <a:close/>
                </a:path>
                <a:path w="539750" h="567689">
                  <a:moveTo>
                    <a:pt x="56261" y="135636"/>
                  </a:moveTo>
                  <a:lnTo>
                    <a:pt x="55372" y="135636"/>
                  </a:lnTo>
                  <a:lnTo>
                    <a:pt x="54483" y="138176"/>
                  </a:lnTo>
                  <a:lnTo>
                    <a:pt x="55372" y="138176"/>
                  </a:lnTo>
                  <a:lnTo>
                    <a:pt x="55499" y="136728"/>
                  </a:lnTo>
                  <a:lnTo>
                    <a:pt x="56261" y="135636"/>
                  </a:lnTo>
                  <a:close/>
                </a:path>
                <a:path w="539750" h="567689">
                  <a:moveTo>
                    <a:pt x="56261" y="118541"/>
                  </a:moveTo>
                  <a:lnTo>
                    <a:pt x="55448" y="119126"/>
                  </a:lnTo>
                  <a:lnTo>
                    <a:pt x="56261" y="119126"/>
                  </a:lnTo>
                  <a:lnTo>
                    <a:pt x="56261" y="118541"/>
                  </a:lnTo>
                  <a:close/>
                </a:path>
                <a:path w="539750" h="567689">
                  <a:moveTo>
                    <a:pt x="56261" y="95008"/>
                  </a:moveTo>
                  <a:lnTo>
                    <a:pt x="54229" y="95008"/>
                  </a:lnTo>
                  <a:lnTo>
                    <a:pt x="53721" y="97536"/>
                  </a:lnTo>
                  <a:lnTo>
                    <a:pt x="56172" y="95377"/>
                  </a:lnTo>
                  <a:lnTo>
                    <a:pt x="56261" y="95008"/>
                  </a:lnTo>
                  <a:close/>
                </a:path>
                <a:path w="539750" h="567689">
                  <a:moveTo>
                    <a:pt x="57734" y="168656"/>
                  </a:moveTo>
                  <a:lnTo>
                    <a:pt x="57404" y="168656"/>
                  </a:lnTo>
                  <a:lnTo>
                    <a:pt x="57404" y="169125"/>
                  </a:lnTo>
                  <a:lnTo>
                    <a:pt x="57734" y="168656"/>
                  </a:lnTo>
                  <a:close/>
                </a:path>
                <a:path w="539750" h="567689">
                  <a:moveTo>
                    <a:pt x="58674" y="167386"/>
                  </a:moveTo>
                  <a:lnTo>
                    <a:pt x="57734" y="168656"/>
                  </a:lnTo>
                  <a:lnTo>
                    <a:pt x="58674" y="168656"/>
                  </a:lnTo>
                  <a:lnTo>
                    <a:pt x="58674" y="167386"/>
                  </a:lnTo>
                  <a:close/>
                </a:path>
                <a:path w="539750" h="567689">
                  <a:moveTo>
                    <a:pt x="58915" y="116598"/>
                  </a:moveTo>
                  <a:lnTo>
                    <a:pt x="56261" y="116598"/>
                  </a:lnTo>
                  <a:lnTo>
                    <a:pt x="56261" y="118541"/>
                  </a:lnTo>
                  <a:lnTo>
                    <a:pt x="58915" y="116598"/>
                  </a:lnTo>
                  <a:close/>
                </a:path>
                <a:path w="539750" h="567689">
                  <a:moveTo>
                    <a:pt x="58928" y="113207"/>
                  </a:moveTo>
                  <a:lnTo>
                    <a:pt x="58026" y="114058"/>
                  </a:lnTo>
                  <a:lnTo>
                    <a:pt x="57137" y="115328"/>
                  </a:lnTo>
                  <a:lnTo>
                    <a:pt x="58915" y="115328"/>
                  </a:lnTo>
                  <a:lnTo>
                    <a:pt x="58928" y="113207"/>
                  </a:lnTo>
                  <a:close/>
                </a:path>
                <a:path w="539750" h="567689">
                  <a:moveTo>
                    <a:pt x="61099" y="96507"/>
                  </a:moveTo>
                  <a:lnTo>
                    <a:pt x="59817" y="96278"/>
                  </a:lnTo>
                  <a:lnTo>
                    <a:pt x="58928" y="97536"/>
                  </a:lnTo>
                  <a:lnTo>
                    <a:pt x="61099" y="96507"/>
                  </a:lnTo>
                  <a:close/>
                </a:path>
                <a:path w="539750" h="567689">
                  <a:moveTo>
                    <a:pt x="61595" y="96278"/>
                  </a:moveTo>
                  <a:lnTo>
                    <a:pt x="61099" y="96507"/>
                  </a:lnTo>
                  <a:lnTo>
                    <a:pt x="61391" y="96558"/>
                  </a:lnTo>
                  <a:lnTo>
                    <a:pt x="61595" y="96278"/>
                  </a:lnTo>
                  <a:close/>
                </a:path>
                <a:path w="539750" h="567689">
                  <a:moveTo>
                    <a:pt x="62204" y="185724"/>
                  </a:moveTo>
                  <a:lnTo>
                    <a:pt x="60706" y="185178"/>
                  </a:lnTo>
                  <a:lnTo>
                    <a:pt x="58928" y="185178"/>
                  </a:lnTo>
                  <a:lnTo>
                    <a:pt x="56261" y="183908"/>
                  </a:lnTo>
                  <a:lnTo>
                    <a:pt x="55372" y="187706"/>
                  </a:lnTo>
                  <a:lnTo>
                    <a:pt x="62204" y="185724"/>
                  </a:lnTo>
                  <a:close/>
                </a:path>
                <a:path w="539750" h="567689">
                  <a:moveTo>
                    <a:pt x="62357" y="177558"/>
                  </a:moveTo>
                  <a:lnTo>
                    <a:pt x="58928" y="182626"/>
                  </a:lnTo>
                  <a:lnTo>
                    <a:pt x="58928" y="183908"/>
                  </a:lnTo>
                  <a:lnTo>
                    <a:pt x="61595" y="181368"/>
                  </a:lnTo>
                  <a:lnTo>
                    <a:pt x="62357" y="180098"/>
                  </a:lnTo>
                  <a:lnTo>
                    <a:pt x="61595" y="178828"/>
                  </a:lnTo>
                  <a:lnTo>
                    <a:pt x="62357" y="177558"/>
                  </a:lnTo>
                  <a:close/>
                </a:path>
                <a:path w="539750" h="567689">
                  <a:moveTo>
                    <a:pt x="63246" y="182626"/>
                  </a:moveTo>
                  <a:lnTo>
                    <a:pt x="61595" y="185178"/>
                  </a:lnTo>
                  <a:lnTo>
                    <a:pt x="63246" y="185178"/>
                  </a:lnTo>
                  <a:lnTo>
                    <a:pt x="63246" y="182626"/>
                  </a:lnTo>
                  <a:close/>
                </a:path>
                <a:path w="539750" h="567689">
                  <a:moveTo>
                    <a:pt x="64135" y="188976"/>
                  </a:moveTo>
                  <a:lnTo>
                    <a:pt x="63246" y="188976"/>
                  </a:lnTo>
                  <a:lnTo>
                    <a:pt x="62357" y="190258"/>
                  </a:lnTo>
                  <a:lnTo>
                    <a:pt x="64135" y="188976"/>
                  </a:lnTo>
                  <a:close/>
                </a:path>
                <a:path w="539750" h="567689">
                  <a:moveTo>
                    <a:pt x="64135" y="185178"/>
                  </a:moveTo>
                  <a:lnTo>
                    <a:pt x="62204" y="185724"/>
                  </a:lnTo>
                  <a:lnTo>
                    <a:pt x="63271" y="186118"/>
                  </a:lnTo>
                  <a:lnTo>
                    <a:pt x="64135" y="185178"/>
                  </a:lnTo>
                  <a:close/>
                </a:path>
                <a:path w="539750" h="567689">
                  <a:moveTo>
                    <a:pt x="72009" y="181368"/>
                  </a:moveTo>
                  <a:lnTo>
                    <a:pt x="70231" y="182626"/>
                  </a:lnTo>
                  <a:lnTo>
                    <a:pt x="71831" y="181864"/>
                  </a:lnTo>
                  <a:lnTo>
                    <a:pt x="72009" y="181368"/>
                  </a:lnTo>
                  <a:close/>
                </a:path>
                <a:path w="539750" h="567689">
                  <a:moveTo>
                    <a:pt x="72009" y="180098"/>
                  </a:moveTo>
                  <a:lnTo>
                    <a:pt x="71120" y="178828"/>
                  </a:lnTo>
                  <a:lnTo>
                    <a:pt x="70231" y="182626"/>
                  </a:lnTo>
                  <a:lnTo>
                    <a:pt x="72009" y="180098"/>
                  </a:lnTo>
                  <a:close/>
                </a:path>
                <a:path w="539750" h="567689">
                  <a:moveTo>
                    <a:pt x="72898" y="178828"/>
                  </a:moveTo>
                  <a:lnTo>
                    <a:pt x="72009" y="180098"/>
                  </a:lnTo>
                  <a:lnTo>
                    <a:pt x="72898" y="179666"/>
                  </a:lnTo>
                  <a:lnTo>
                    <a:pt x="72898" y="178828"/>
                  </a:lnTo>
                  <a:close/>
                </a:path>
                <a:path w="539750" h="567689">
                  <a:moveTo>
                    <a:pt x="73342" y="179451"/>
                  </a:moveTo>
                  <a:lnTo>
                    <a:pt x="72898" y="179666"/>
                  </a:lnTo>
                  <a:lnTo>
                    <a:pt x="72898" y="180098"/>
                  </a:lnTo>
                  <a:lnTo>
                    <a:pt x="73342" y="179451"/>
                  </a:lnTo>
                  <a:close/>
                </a:path>
                <a:path w="539750" h="567689">
                  <a:moveTo>
                    <a:pt x="73787" y="176276"/>
                  </a:moveTo>
                  <a:lnTo>
                    <a:pt x="71120" y="175018"/>
                  </a:lnTo>
                  <a:lnTo>
                    <a:pt x="69342" y="175679"/>
                  </a:lnTo>
                  <a:lnTo>
                    <a:pt x="69342" y="176276"/>
                  </a:lnTo>
                  <a:lnTo>
                    <a:pt x="69342" y="177558"/>
                  </a:lnTo>
                  <a:lnTo>
                    <a:pt x="68580" y="178828"/>
                  </a:lnTo>
                  <a:lnTo>
                    <a:pt x="66802" y="181368"/>
                  </a:lnTo>
                  <a:lnTo>
                    <a:pt x="68135" y="177558"/>
                  </a:lnTo>
                  <a:lnTo>
                    <a:pt x="68580" y="176276"/>
                  </a:lnTo>
                  <a:lnTo>
                    <a:pt x="69342" y="176276"/>
                  </a:lnTo>
                  <a:lnTo>
                    <a:pt x="69342" y="175679"/>
                  </a:lnTo>
                  <a:lnTo>
                    <a:pt x="67691" y="176276"/>
                  </a:lnTo>
                  <a:lnTo>
                    <a:pt x="67983" y="175018"/>
                  </a:lnTo>
                  <a:lnTo>
                    <a:pt x="68580" y="172478"/>
                  </a:lnTo>
                  <a:lnTo>
                    <a:pt x="65024" y="175018"/>
                  </a:lnTo>
                  <a:lnTo>
                    <a:pt x="65036" y="173710"/>
                  </a:lnTo>
                  <a:lnTo>
                    <a:pt x="65900" y="172478"/>
                  </a:lnTo>
                  <a:lnTo>
                    <a:pt x="63246" y="173736"/>
                  </a:lnTo>
                  <a:lnTo>
                    <a:pt x="59550" y="172669"/>
                  </a:lnTo>
                  <a:lnTo>
                    <a:pt x="60604" y="171208"/>
                  </a:lnTo>
                  <a:lnTo>
                    <a:pt x="62484" y="168656"/>
                  </a:lnTo>
                  <a:lnTo>
                    <a:pt x="63881" y="164846"/>
                  </a:lnTo>
                  <a:lnTo>
                    <a:pt x="59944" y="168656"/>
                  </a:lnTo>
                  <a:lnTo>
                    <a:pt x="58674" y="168656"/>
                  </a:lnTo>
                  <a:lnTo>
                    <a:pt x="58674" y="171399"/>
                  </a:lnTo>
                  <a:lnTo>
                    <a:pt x="57150" y="172478"/>
                  </a:lnTo>
                  <a:lnTo>
                    <a:pt x="57581" y="171208"/>
                  </a:lnTo>
                  <a:lnTo>
                    <a:pt x="58039" y="169926"/>
                  </a:lnTo>
                  <a:lnTo>
                    <a:pt x="57404" y="170853"/>
                  </a:lnTo>
                  <a:lnTo>
                    <a:pt x="57404" y="169125"/>
                  </a:lnTo>
                  <a:lnTo>
                    <a:pt x="55867" y="171208"/>
                  </a:lnTo>
                  <a:lnTo>
                    <a:pt x="55372" y="171208"/>
                  </a:lnTo>
                  <a:lnTo>
                    <a:pt x="55372" y="169926"/>
                  </a:lnTo>
                  <a:lnTo>
                    <a:pt x="53721" y="171208"/>
                  </a:lnTo>
                  <a:lnTo>
                    <a:pt x="53721" y="173736"/>
                  </a:lnTo>
                  <a:lnTo>
                    <a:pt x="52819" y="175018"/>
                  </a:lnTo>
                  <a:lnTo>
                    <a:pt x="50165" y="176276"/>
                  </a:lnTo>
                  <a:lnTo>
                    <a:pt x="50165" y="175018"/>
                  </a:lnTo>
                  <a:lnTo>
                    <a:pt x="51943" y="173736"/>
                  </a:lnTo>
                  <a:lnTo>
                    <a:pt x="53721" y="173736"/>
                  </a:lnTo>
                  <a:lnTo>
                    <a:pt x="53721" y="171208"/>
                  </a:lnTo>
                  <a:lnTo>
                    <a:pt x="52832" y="172478"/>
                  </a:lnTo>
                  <a:lnTo>
                    <a:pt x="52832" y="172123"/>
                  </a:lnTo>
                  <a:lnTo>
                    <a:pt x="53213" y="171577"/>
                  </a:lnTo>
                  <a:lnTo>
                    <a:pt x="53289" y="171208"/>
                  </a:lnTo>
                  <a:lnTo>
                    <a:pt x="53721" y="171208"/>
                  </a:lnTo>
                  <a:lnTo>
                    <a:pt x="53721" y="169926"/>
                  </a:lnTo>
                  <a:lnTo>
                    <a:pt x="53606" y="169773"/>
                  </a:lnTo>
                  <a:lnTo>
                    <a:pt x="54190" y="167132"/>
                  </a:lnTo>
                  <a:lnTo>
                    <a:pt x="54737" y="164719"/>
                  </a:lnTo>
                  <a:lnTo>
                    <a:pt x="51689" y="164719"/>
                  </a:lnTo>
                  <a:lnTo>
                    <a:pt x="51689" y="167132"/>
                  </a:lnTo>
                  <a:lnTo>
                    <a:pt x="51689" y="167640"/>
                  </a:lnTo>
                  <a:lnTo>
                    <a:pt x="51435" y="167868"/>
                  </a:lnTo>
                  <a:lnTo>
                    <a:pt x="51689" y="167132"/>
                  </a:lnTo>
                  <a:lnTo>
                    <a:pt x="51689" y="164719"/>
                  </a:lnTo>
                  <a:lnTo>
                    <a:pt x="50165" y="164719"/>
                  </a:lnTo>
                  <a:lnTo>
                    <a:pt x="48831" y="168668"/>
                  </a:lnTo>
                  <a:lnTo>
                    <a:pt x="48387" y="167386"/>
                  </a:lnTo>
                  <a:lnTo>
                    <a:pt x="47561" y="167386"/>
                  </a:lnTo>
                  <a:lnTo>
                    <a:pt x="50165" y="164719"/>
                  </a:lnTo>
                  <a:lnTo>
                    <a:pt x="47117" y="164719"/>
                  </a:lnTo>
                  <a:lnTo>
                    <a:pt x="46291" y="167386"/>
                  </a:lnTo>
                  <a:lnTo>
                    <a:pt x="44958" y="167386"/>
                  </a:lnTo>
                  <a:lnTo>
                    <a:pt x="44069" y="171208"/>
                  </a:lnTo>
                  <a:lnTo>
                    <a:pt x="46609" y="169926"/>
                  </a:lnTo>
                  <a:lnTo>
                    <a:pt x="46609" y="171208"/>
                  </a:lnTo>
                  <a:lnTo>
                    <a:pt x="45720" y="171208"/>
                  </a:lnTo>
                  <a:lnTo>
                    <a:pt x="44958" y="172478"/>
                  </a:lnTo>
                  <a:lnTo>
                    <a:pt x="44958" y="171208"/>
                  </a:lnTo>
                  <a:lnTo>
                    <a:pt x="44069" y="173710"/>
                  </a:lnTo>
                  <a:lnTo>
                    <a:pt x="44069" y="175018"/>
                  </a:lnTo>
                  <a:lnTo>
                    <a:pt x="47498" y="172478"/>
                  </a:lnTo>
                  <a:lnTo>
                    <a:pt x="46647" y="173710"/>
                  </a:lnTo>
                  <a:lnTo>
                    <a:pt x="47269" y="173266"/>
                  </a:lnTo>
                  <a:lnTo>
                    <a:pt x="47117" y="173736"/>
                  </a:lnTo>
                  <a:lnTo>
                    <a:pt x="48387" y="172847"/>
                  </a:lnTo>
                  <a:lnTo>
                    <a:pt x="48387" y="173736"/>
                  </a:lnTo>
                  <a:lnTo>
                    <a:pt x="49276" y="173736"/>
                  </a:lnTo>
                  <a:lnTo>
                    <a:pt x="47498" y="176276"/>
                  </a:lnTo>
                  <a:lnTo>
                    <a:pt x="49276" y="176276"/>
                  </a:lnTo>
                  <a:lnTo>
                    <a:pt x="49276" y="177558"/>
                  </a:lnTo>
                  <a:lnTo>
                    <a:pt x="51054" y="177558"/>
                  </a:lnTo>
                  <a:lnTo>
                    <a:pt x="51054" y="176276"/>
                  </a:lnTo>
                  <a:lnTo>
                    <a:pt x="51943" y="176276"/>
                  </a:lnTo>
                  <a:lnTo>
                    <a:pt x="51943" y="178828"/>
                  </a:lnTo>
                  <a:lnTo>
                    <a:pt x="53721" y="177558"/>
                  </a:lnTo>
                  <a:lnTo>
                    <a:pt x="53721" y="175018"/>
                  </a:lnTo>
                  <a:lnTo>
                    <a:pt x="54483" y="173736"/>
                  </a:lnTo>
                  <a:lnTo>
                    <a:pt x="56261" y="173736"/>
                  </a:lnTo>
                  <a:lnTo>
                    <a:pt x="54483" y="176276"/>
                  </a:lnTo>
                  <a:lnTo>
                    <a:pt x="56261" y="176276"/>
                  </a:lnTo>
                  <a:lnTo>
                    <a:pt x="54483" y="178828"/>
                  </a:lnTo>
                  <a:lnTo>
                    <a:pt x="54483" y="180098"/>
                  </a:lnTo>
                  <a:lnTo>
                    <a:pt x="56261" y="178828"/>
                  </a:lnTo>
                  <a:lnTo>
                    <a:pt x="56261" y="177558"/>
                  </a:lnTo>
                  <a:lnTo>
                    <a:pt x="58039" y="177558"/>
                  </a:lnTo>
                  <a:lnTo>
                    <a:pt x="59817" y="176276"/>
                  </a:lnTo>
                  <a:lnTo>
                    <a:pt x="56261" y="182626"/>
                  </a:lnTo>
                  <a:lnTo>
                    <a:pt x="58039" y="181368"/>
                  </a:lnTo>
                  <a:lnTo>
                    <a:pt x="58039" y="180098"/>
                  </a:lnTo>
                  <a:lnTo>
                    <a:pt x="59817" y="178828"/>
                  </a:lnTo>
                  <a:lnTo>
                    <a:pt x="62357" y="177558"/>
                  </a:lnTo>
                  <a:lnTo>
                    <a:pt x="65913" y="177558"/>
                  </a:lnTo>
                  <a:lnTo>
                    <a:pt x="62357" y="181368"/>
                  </a:lnTo>
                  <a:lnTo>
                    <a:pt x="62357" y="182626"/>
                  </a:lnTo>
                  <a:lnTo>
                    <a:pt x="63246" y="182626"/>
                  </a:lnTo>
                  <a:lnTo>
                    <a:pt x="64135" y="182626"/>
                  </a:lnTo>
                  <a:lnTo>
                    <a:pt x="65024" y="181368"/>
                  </a:lnTo>
                  <a:lnTo>
                    <a:pt x="65024" y="182626"/>
                  </a:lnTo>
                  <a:lnTo>
                    <a:pt x="64135" y="183908"/>
                  </a:lnTo>
                  <a:lnTo>
                    <a:pt x="64135" y="185178"/>
                  </a:lnTo>
                  <a:lnTo>
                    <a:pt x="64135" y="186436"/>
                  </a:lnTo>
                  <a:lnTo>
                    <a:pt x="63271" y="186118"/>
                  </a:lnTo>
                  <a:lnTo>
                    <a:pt x="60706" y="188976"/>
                  </a:lnTo>
                  <a:lnTo>
                    <a:pt x="60706" y="191528"/>
                  </a:lnTo>
                  <a:lnTo>
                    <a:pt x="61595" y="191528"/>
                  </a:lnTo>
                  <a:lnTo>
                    <a:pt x="62357" y="190258"/>
                  </a:lnTo>
                  <a:lnTo>
                    <a:pt x="62357" y="188976"/>
                  </a:lnTo>
                  <a:lnTo>
                    <a:pt x="63246" y="188976"/>
                  </a:lnTo>
                  <a:lnTo>
                    <a:pt x="65024" y="186436"/>
                  </a:lnTo>
                  <a:lnTo>
                    <a:pt x="65913" y="185178"/>
                  </a:lnTo>
                  <a:lnTo>
                    <a:pt x="65024" y="183908"/>
                  </a:lnTo>
                  <a:lnTo>
                    <a:pt x="66802" y="182626"/>
                  </a:lnTo>
                  <a:lnTo>
                    <a:pt x="65913" y="185178"/>
                  </a:lnTo>
                  <a:lnTo>
                    <a:pt x="68580" y="182626"/>
                  </a:lnTo>
                  <a:lnTo>
                    <a:pt x="69342" y="178828"/>
                  </a:lnTo>
                  <a:lnTo>
                    <a:pt x="71120" y="178828"/>
                  </a:lnTo>
                  <a:lnTo>
                    <a:pt x="72009" y="177558"/>
                  </a:lnTo>
                  <a:lnTo>
                    <a:pt x="73787" y="176276"/>
                  </a:lnTo>
                  <a:close/>
                </a:path>
                <a:path w="539750" h="567689">
                  <a:moveTo>
                    <a:pt x="73787" y="176276"/>
                  </a:moveTo>
                  <a:lnTo>
                    <a:pt x="71120" y="178828"/>
                  </a:lnTo>
                  <a:lnTo>
                    <a:pt x="72898" y="178828"/>
                  </a:lnTo>
                  <a:lnTo>
                    <a:pt x="73787" y="177558"/>
                  </a:lnTo>
                  <a:lnTo>
                    <a:pt x="72898" y="177558"/>
                  </a:lnTo>
                  <a:lnTo>
                    <a:pt x="73787" y="176276"/>
                  </a:lnTo>
                  <a:close/>
                </a:path>
                <a:path w="539750" h="567689">
                  <a:moveTo>
                    <a:pt x="74676" y="178828"/>
                  </a:moveTo>
                  <a:lnTo>
                    <a:pt x="73787" y="178828"/>
                  </a:lnTo>
                  <a:lnTo>
                    <a:pt x="73342" y="179451"/>
                  </a:lnTo>
                  <a:lnTo>
                    <a:pt x="74676" y="178828"/>
                  </a:lnTo>
                  <a:close/>
                </a:path>
                <a:path w="539750" h="567689">
                  <a:moveTo>
                    <a:pt x="76454" y="116598"/>
                  </a:moveTo>
                  <a:lnTo>
                    <a:pt x="75565" y="117856"/>
                  </a:lnTo>
                  <a:lnTo>
                    <a:pt x="76454" y="117856"/>
                  </a:lnTo>
                  <a:lnTo>
                    <a:pt x="76454" y="116598"/>
                  </a:lnTo>
                  <a:close/>
                </a:path>
                <a:path w="539750" h="567689">
                  <a:moveTo>
                    <a:pt x="76657" y="68580"/>
                  </a:moveTo>
                  <a:lnTo>
                    <a:pt x="74930" y="66421"/>
                  </a:lnTo>
                  <a:lnTo>
                    <a:pt x="74930" y="68580"/>
                  </a:lnTo>
                  <a:lnTo>
                    <a:pt x="76657" y="68580"/>
                  </a:lnTo>
                  <a:close/>
                </a:path>
                <a:path w="539750" h="567689">
                  <a:moveTo>
                    <a:pt x="77330" y="115328"/>
                  </a:moveTo>
                  <a:lnTo>
                    <a:pt x="76454" y="115328"/>
                  </a:lnTo>
                  <a:lnTo>
                    <a:pt x="76454" y="116598"/>
                  </a:lnTo>
                  <a:lnTo>
                    <a:pt x="77330" y="115328"/>
                  </a:lnTo>
                  <a:close/>
                </a:path>
                <a:path w="539750" h="567689">
                  <a:moveTo>
                    <a:pt x="78486" y="70878"/>
                  </a:moveTo>
                  <a:lnTo>
                    <a:pt x="77393" y="69519"/>
                  </a:lnTo>
                  <a:lnTo>
                    <a:pt x="73152" y="73152"/>
                  </a:lnTo>
                  <a:lnTo>
                    <a:pt x="76708" y="73152"/>
                  </a:lnTo>
                  <a:lnTo>
                    <a:pt x="78486" y="70878"/>
                  </a:lnTo>
                  <a:close/>
                </a:path>
                <a:path w="539750" h="567689">
                  <a:moveTo>
                    <a:pt x="78486" y="68580"/>
                  </a:moveTo>
                  <a:lnTo>
                    <a:pt x="76657" y="68580"/>
                  </a:lnTo>
                  <a:lnTo>
                    <a:pt x="77393" y="69519"/>
                  </a:lnTo>
                  <a:lnTo>
                    <a:pt x="78486" y="68580"/>
                  </a:lnTo>
                  <a:close/>
                </a:path>
                <a:path w="539750" h="567689">
                  <a:moveTo>
                    <a:pt x="78536" y="10058"/>
                  </a:moveTo>
                  <a:lnTo>
                    <a:pt x="77724" y="9144"/>
                  </a:lnTo>
                  <a:lnTo>
                    <a:pt x="73152" y="9144"/>
                  </a:lnTo>
                  <a:lnTo>
                    <a:pt x="73152" y="13716"/>
                  </a:lnTo>
                  <a:lnTo>
                    <a:pt x="78536" y="10058"/>
                  </a:lnTo>
                  <a:close/>
                </a:path>
                <a:path w="539750" h="567689">
                  <a:moveTo>
                    <a:pt x="78994" y="161036"/>
                  </a:moveTo>
                  <a:lnTo>
                    <a:pt x="77343" y="162306"/>
                  </a:lnTo>
                  <a:lnTo>
                    <a:pt x="76454" y="163576"/>
                  </a:lnTo>
                  <a:lnTo>
                    <a:pt x="78994" y="161036"/>
                  </a:lnTo>
                  <a:close/>
                </a:path>
                <a:path w="539750" h="567689">
                  <a:moveTo>
                    <a:pt x="79883" y="27686"/>
                  </a:moveTo>
                  <a:lnTo>
                    <a:pt x="78994" y="27686"/>
                  </a:lnTo>
                  <a:lnTo>
                    <a:pt x="78105" y="30226"/>
                  </a:lnTo>
                  <a:lnTo>
                    <a:pt x="79883" y="27686"/>
                  </a:lnTo>
                  <a:close/>
                </a:path>
                <a:path w="539750" h="567689">
                  <a:moveTo>
                    <a:pt x="79883" y="9144"/>
                  </a:moveTo>
                  <a:lnTo>
                    <a:pt x="78536" y="10058"/>
                  </a:lnTo>
                  <a:lnTo>
                    <a:pt x="78892" y="10464"/>
                  </a:lnTo>
                  <a:lnTo>
                    <a:pt x="79883" y="9144"/>
                  </a:lnTo>
                  <a:close/>
                </a:path>
                <a:path w="539750" h="567689">
                  <a:moveTo>
                    <a:pt x="80759" y="175018"/>
                  </a:moveTo>
                  <a:lnTo>
                    <a:pt x="78994" y="175018"/>
                  </a:lnTo>
                  <a:lnTo>
                    <a:pt x="78994" y="176276"/>
                  </a:lnTo>
                  <a:lnTo>
                    <a:pt x="80759" y="175018"/>
                  </a:lnTo>
                  <a:close/>
                </a:path>
                <a:path w="539750" h="567689">
                  <a:moveTo>
                    <a:pt x="81661" y="182626"/>
                  </a:moveTo>
                  <a:lnTo>
                    <a:pt x="80772" y="182626"/>
                  </a:lnTo>
                  <a:lnTo>
                    <a:pt x="78994" y="185178"/>
                  </a:lnTo>
                  <a:lnTo>
                    <a:pt x="80772" y="183908"/>
                  </a:lnTo>
                  <a:lnTo>
                    <a:pt x="81661" y="182626"/>
                  </a:lnTo>
                  <a:close/>
                </a:path>
                <a:path w="539750" h="567689">
                  <a:moveTo>
                    <a:pt x="82042" y="64135"/>
                  </a:moveTo>
                  <a:lnTo>
                    <a:pt x="78486" y="70878"/>
                  </a:lnTo>
                  <a:lnTo>
                    <a:pt x="80264" y="68580"/>
                  </a:lnTo>
                  <a:lnTo>
                    <a:pt x="82042" y="64135"/>
                  </a:lnTo>
                  <a:close/>
                </a:path>
                <a:path w="539750" h="567689">
                  <a:moveTo>
                    <a:pt x="82169" y="13716"/>
                  </a:moveTo>
                  <a:lnTo>
                    <a:pt x="79883" y="11557"/>
                  </a:lnTo>
                  <a:lnTo>
                    <a:pt x="78892" y="10464"/>
                  </a:lnTo>
                  <a:lnTo>
                    <a:pt x="73152" y="18161"/>
                  </a:lnTo>
                  <a:lnTo>
                    <a:pt x="77724" y="18161"/>
                  </a:lnTo>
                  <a:lnTo>
                    <a:pt x="77724" y="13716"/>
                  </a:lnTo>
                  <a:lnTo>
                    <a:pt x="82169" y="13716"/>
                  </a:lnTo>
                  <a:close/>
                </a:path>
                <a:path w="539750" h="567689">
                  <a:moveTo>
                    <a:pt x="83439" y="157226"/>
                  </a:moveTo>
                  <a:lnTo>
                    <a:pt x="82550" y="158508"/>
                  </a:lnTo>
                  <a:lnTo>
                    <a:pt x="83439" y="158076"/>
                  </a:lnTo>
                  <a:lnTo>
                    <a:pt x="83439" y="157226"/>
                  </a:lnTo>
                  <a:close/>
                </a:path>
                <a:path w="539750" h="567689">
                  <a:moveTo>
                    <a:pt x="83439" y="27686"/>
                  </a:moveTo>
                  <a:lnTo>
                    <a:pt x="82550" y="30226"/>
                  </a:lnTo>
                  <a:lnTo>
                    <a:pt x="83439" y="29578"/>
                  </a:lnTo>
                  <a:lnTo>
                    <a:pt x="83439" y="27686"/>
                  </a:lnTo>
                  <a:close/>
                </a:path>
                <a:path w="539750" h="567689">
                  <a:moveTo>
                    <a:pt x="85217" y="157226"/>
                  </a:moveTo>
                  <a:lnTo>
                    <a:pt x="83439" y="158076"/>
                  </a:lnTo>
                  <a:lnTo>
                    <a:pt x="83439" y="161036"/>
                  </a:lnTo>
                  <a:lnTo>
                    <a:pt x="85217" y="157226"/>
                  </a:lnTo>
                  <a:close/>
                </a:path>
                <a:path w="539750" h="567689">
                  <a:moveTo>
                    <a:pt x="85217" y="17526"/>
                  </a:moveTo>
                  <a:lnTo>
                    <a:pt x="84328" y="18808"/>
                  </a:lnTo>
                  <a:lnTo>
                    <a:pt x="85217" y="18808"/>
                  </a:lnTo>
                  <a:lnTo>
                    <a:pt x="85217" y="17526"/>
                  </a:lnTo>
                  <a:close/>
                </a:path>
                <a:path w="539750" h="567689">
                  <a:moveTo>
                    <a:pt x="85979" y="27686"/>
                  </a:moveTo>
                  <a:lnTo>
                    <a:pt x="83439" y="29578"/>
                  </a:lnTo>
                  <a:lnTo>
                    <a:pt x="83439" y="30226"/>
                  </a:lnTo>
                  <a:lnTo>
                    <a:pt x="82550" y="31508"/>
                  </a:lnTo>
                  <a:lnTo>
                    <a:pt x="84328" y="30226"/>
                  </a:lnTo>
                  <a:lnTo>
                    <a:pt x="85979" y="27686"/>
                  </a:lnTo>
                  <a:close/>
                </a:path>
                <a:path w="539750" h="567689">
                  <a:moveTo>
                    <a:pt x="85979" y="16256"/>
                  </a:moveTo>
                  <a:lnTo>
                    <a:pt x="83439" y="16256"/>
                  </a:lnTo>
                  <a:lnTo>
                    <a:pt x="84328" y="18808"/>
                  </a:lnTo>
                  <a:lnTo>
                    <a:pt x="84328" y="17526"/>
                  </a:lnTo>
                  <a:lnTo>
                    <a:pt x="85217" y="17526"/>
                  </a:lnTo>
                  <a:lnTo>
                    <a:pt x="85979" y="17526"/>
                  </a:lnTo>
                  <a:lnTo>
                    <a:pt x="85979" y="16256"/>
                  </a:lnTo>
                  <a:close/>
                </a:path>
                <a:path w="539750" h="567689">
                  <a:moveTo>
                    <a:pt x="86868" y="206883"/>
                  </a:moveTo>
                  <a:lnTo>
                    <a:pt x="84455" y="208661"/>
                  </a:lnTo>
                  <a:lnTo>
                    <a:pt x="84658" y="208661"/>
                  </a:lnTo>
                  <a:lnTo>
                    <a:pt x="86868" y="208661"/>
                  </a:lnTo>
                  <a:lnTo>
                    <a:pt x="86868" y="206883"/>
                  </a:lnTo>
                  <a:close/>
                </a:path>
                <a:path w="539750" h="567689">
                  <a:moveTo>
                    <a:pt x="86868" y="22606"/>
                  </a:moveTo>
                  <a:lnTo>
                    <a:pt x="86182" y="23291"/>
                  </a:lnTo>
                  <a:lnTo>
                    <a:pt x="85979" y="23876"/>
                  </a:lnTo>
                  <a:lnTo>
                    <a:pt x="86868" y="22606"/>
                  </a:lnTo>
                  <a:close/>
                </a:path>
                <a:path w="539750" h="567689">
                  <a:moveTo>
                    <a:pt x="86868" y="21336"/>
                  </a:moveTo>
                  <a:lnTo>
                    <a:pt x="84328" y="21336"/>
                  </a:lnTo>
                  <a:lnTo>
                    <a:pt x="84328" y="20078"/>
                  </a:lnTo>
                  <a:lnTo>
                    <a:pt x="84328" y="18808"/>
                  </a:lnTo>
                  <a:lnTo>
                    <a:pt x="83439" y="20078"/>
                  </a:lnTo>
                  <a:lnTo>
                    <a:pt x="82550" y="18808"/>
                  </a:lnTo>
                  <a:lnTo>
                    <a:pt x="79883" y="20078"/>
                  </a:lnTo>
                  <a:lnTo>
                    <a:pt x="80772" y="21336"/>
                  </a:lnTo>
                  <a:lnTo>
                    <a:pt x="82550" y="20078"/>
                  </a:lnTo>
                  <a:lnTo>
                    <a:pt x="82550" y="21336"/>
                  </a:lnTo>
                  <a:lnTo>
                    <a:pt x="80772" y="21336"/>
                  </a:lnTo>
                  <a:lnTo>
                    <a:pt x="78994" y="23876"/>
                  </a:lnTo>
                  <a:lnTo>
                    <a:pt x="80772" y="23876"/>
                  </a:lnTo>
                  <a:lnTo>
                    <a:pt x="79883" y="25158"/>
                  </a:lnTo>
                  <a:lnTo>
                    <a:pt x="78105" y="25158"/>
                  </a:lnTo>
                  <a:lnTo>
                    <a:pt x="78105" y="26428"/>
                  </a:lnTo>
                  <a:lnTo>
                    <a:pt x="80772" y="25158"/>
                  </a:lnTo>
                  <a:lnTo>
                    <a:pt x="80772" y="27686"/>
                  </a:lnTo>
                  <a:lnTo>
                    <a:pt x="79883" y="27686"/>
                  </a:lnTo>
                  <a:lnTo>
                    <a:pt x="78994" y="30226"/>
                  </a:lnTo>
                  <a:lnTo>
                    <a:pt x="81661" y="28956"/>
                  </a:lnTo>
                  <a:lnTo>
                    <a:pt x="81661" y="27686"/>
                  </a:lnTo>
                  <a:lnTo>
                    <a:pt x="82550" y="27686"/>
                  </a:lnTo>
                  <a:lnTo>
                    <a:pt x="84328" y="25158"/>
                  </a:lnTo>
                  <a:lnTo>
                    <a:pt x="86182" y="23291"/>
                  </a:lnTo>
                  <a:lnTo>
                    <a:pt x="86868" y="21336"/>
                  </a:lnTo>
                  <a:close/>
                </a:path>
                <a:path w="539750" h="567689">
                  <a:moveTo>
                    <a:pt x="88646" y="61976"/>
                  </a:moveTo>
                  <a:lnTo>
                    <a:pt x="86868" y="63258"/>
                  </a:lnTo>
                  <a:lnTo>
                    <a:pt x="88392" y="62522"/>
                  </a:lnTo>
                  <a:lnTo>
                    <a:pt x="88646" y="61976"/>
                  </a:lnTo>
                  <a:close/>
                </a:path>
                <a:path w="539750" h="567689">
                  <a:moveTo>
                    <a:pt x="89027" y="208661"/>
                  </a:moveTo>
                  <a:lnTo>
                    <a:pt x="86868" y="208661"/>
                  </a:lnTo>
                  <a:lnTo>
                    <a:pt x="86868" y="210566"/>
                  </a:lnTo>
                  <a:lnTo>
                    <a:pt x="89027" y="208661"/>
                  </a:lnTo>
                  <a:close/>
                </a:path>
                <a:path w="539750" h="567689">
                  <a:moveTo>
                    <a:pt x="89522" y="65798"/>
                  </a:moveTo>
                  <a:lnTo>
                    <a:pt x="88646" y="65798"/>
                  </a:lnTo>
                  <a:lnTo>
                    <a:pt x="89090" y="66421"/>
                  </a:lnTo>
                  <a:lnTo>
                    <a:pt x="89522" y="65798"/>
                  </a:lnTo>
                  <a:close/>
                </a:path>
                <a:path w="539750" h="567689">
                  <a:moveTo>
                    <a:pt x="90424" y="65798"/>
                  </a:moveTo>
                  <a:lnTo>
                    <a:pt x="89230" y="66636"/>
                  </a:lnTo>
                  <a:lnTo>
                    <a:pt x="89535" y="67056"/>
                  </a:lnTo>
                  <a:lnTo>
                    <a:pt x="90424" y="65798"/>
                  </a:lnTo>
                  <a:close/>
                </a:path>
                <a:path w="539750" h="567689">
                  <a:moveTo>
                    <a:pt x="91313" y="73406"/>
                  </a:moveTo>
                  <a:lnTo>
                    <a:pt x="88265" y="75565"/>
                  </a:lnTo>
                  <a:lnTo>
                    <a:pt x="82169" y="82423"/>
                  </a:lnTo>
                  <a:lnTo>
                    <a:pt x="88265" y="80137"/>
                  </a:lnTo>
                  <a:lnTo>
                    <a:pt x="91313" y="73406"/>
                  </a:lnTo>
                  <a:close/>
                </a:path>
                <a:path w="539750" h="567689">
                  <a:moveTo>
                    <a:pt x="92964" y="169926"/>
                  </a:moveTo>
                  <a:lnTo>
                    <a:pt x="89522" y="171208"/>
                  </a:lnTo>
                  <a:lnTo>
                    <a:pt x="88646" y="173736"/>
                  </a:lnTo>
                  <a:lnTo>
                    <a:pt x="91300" y="172478"/>
                  </a:lnTo>
                  <a:lnTo>
                    <a:pt x="92964" y="169926"/>
                  </a:lnTo>
                  <a:close/>
                </a:path>
                <a:path w="539750" h="567689">
                  <a:moveTo>
                    <a:pt x="93980" y="63258"/>
                  </a:moveTo>
                  <a:lnTo>
                    <a:pt x="92964" y="63982"/>
                  </a:lnTo>
                  <a:lnTo>
                    <a:pt x="92964" y="64528"/>
                  </a:lnTo>
                  <a:lnTo>
                    <a:pt x="93345" y="64160"/>
                  </a:lnTo>
                  <a:lnTo>
                    <a:pt x="93980" y="63258"/>
                  </a:lnTo>
                  <a:close/>
                </a:path>
                <a:path w="539750" h="567689">
                  <a:moveTo>
                    <a:pt x="93980" y="21336"/>
                  </a:moveTo>
                  <a:lnTo>
                    <a:pt x="92964" y="18808"/>
                  </a:lnTo>
                  <a:lnTo>
                    <a:pt x="91249" y="21374"/>
                  </a:lnTo>
                  <a:lnTo>
                    <a:pt x="90779" y="22479"/>
                  </a:lnTo>
                  <a:lnTo>
                    <a:pt x="93980" y="21336"/>
                  </a:lnTo>
                  <a:close/>
                </a:path>
                <a:path w="539750" h="567689">
                  <a:moveTo>
                    <a:pt x="94742" y="59436"/>
                  </a:moveTo>
                  <a:lnTo>
                    <a:pt x="92964" y="60706"/>
                  </a:lnTo>
                  <a:lnTo>
                    <a:pt x="92964" y="59436"/>
                  </a:lnTo>
                  <a:lnTo>
                    <a:pt x="90424" y="60706"/>
                  </a:lnTo>
                  <a:lnTo>
                    <a:pt x="89535" y="59436"/>
                  </a:lnTo>
                  <a:lnTo>
                    <a:pt x="88646" y="61976"/>
                  </a:lnTo>
                  <a:lnTo>
                    <a:pt x="89535" y="61976"/>
                  </a:lnTo>
                  <a:lnTo>
                    <a:pt x="88392" y="62522"/>
                  </a:lnTo>
                  <a:lnTo>
                    <a:pt x="87261" y="64935"/>
                  </a:lnTo>
                  <a:lnTo>
                    <a:pt x="86741" y="64135"/>
                  </a:lnTo>
                  <a:lnTo>
                    <a:pt x="85598" y="67564"/>
                  </a:lnTo>
                  <a:lnTo>
                    <a:pt x="82296" y="73279"/>
                  </a:lnTo>
                  <a:lnTo>
                    <a:pt x="84455" y="72136"/>
                  </a:lnTo>
                  <a:lnTo>
                    <a:pt x="85598" y="68707"/>
                  </a:lnTo>
                  <a:lnTo>
                    <a:pt x="86741" y="73279"/>
                  </a:lnTo>
                  <a:lnTo>
                    <a:pt x="89027" y="70993"/>
                  </a:lnTo>
                  <a:lnTo>
                    <a:pt x="89027" y="72136"/>
                  </a:lnTo>
                  <a:lnTo>
                    <a:pt x="87884" y="73279"/>
                  </a:lnTo>
                  <a:lnTo>
                    <a:pt x="89027" y="73279"/>
                  </a:lnTo>
                  <a:lnTo>
                    <a:pt x="90170" y="72136"/>
                  </a:lnTo>
                  <a:lnTo>
                    <a:pt x="90170" y="73279"/>
                  </a:lnTo>
                  <a:lnTo>
                    <a:pt x="91186" y="72136"/>
                  </a:lnTo>
                  <a:lnTo>
                    <a:pt x="91186" y="67564"/>
                  </a:lnTo>
                  <a:lnTo>
                    <a:pt x="89027" y="67564"/>
                  </a:lnTo>
                  <a:lnTo>
                    <a:pt x="88671" y="67043"/>
                  </a:lnTo>
                  <a:lnTo>
                    <a:pt x="89230" y="66636"/>
                  </a:lnTo>
                  <a:lnTo>
                    <a:pt x="89090" y="66421"/>
                  </a:lnTo>
                  <a:lnTo>
                    <a:pt x="88658" y="67030"/>
                  </a:lnTo>
                  <a:lnTo>
                    <a:pt x="87845" y="65798"/>
                  </a:lnTo>
                  <a:lnTo>
                    <a:pt x="88633" y="65798"/>
                  </a:lnTo>
                  <a:lnTo>
                    <a:pt x="90424" y="64528"/>
                  </a:lnTo>
                  <a:lnTo>
                    <a:pt x="89522" y="65798"/>
                  </a:lnTo>
                  <a:lnTo>
                    <a:pt x="90411" y="65798"/>
                  </a:lnTo>
                  <a:lnTo>
                    <a:pt x="92202" y="64528"/>
                  </a:lnTo>
                  <a:lnTo>
                    <a:pt x="92913" y="64020"/>
                  </a:lnTo>
                  <a:lnTo>
                    <a:pt x="92964" y="61976"/>
                  </a:lnTo>
                  <a:lnTo>
                    <a:pt x="93980" y="61976"/>
                  </a:lnTo>
                  <a:lnTo>
                    <a:pt x="94361" y="60706"/>
                  </a:lnTo>
                  <a:lnTo>
                    <a:pt x="94742" y="59436"/>
                  </a:lnTo>
                  <a:close/>
                </a:path>
                <a:path w="539750" h="567689">
                  <a:moveTo>
                    <a:pt x="95186" y="80391"/>
                  </a:moveTo>
                  <a:lnTo>
                    <a:pt x="94742" y="79756"/>
                  </a:lnTo>
                  <a:lnTo>
                    <a:pt x="94742" y="81026"/>
                  </a:lnTo>
                  <a:lnTo>
                    <a:pt x="95186" y="80391"/>
                  </a:lnTo>
                  <a:close/>
                </a:path>
                <a:path w="539750" h="567689">
                  <a:moveTo>
                    <a:pt x="95631" y="79756"/>
                  </a:moveTo>
                  <a:lnTo>
                    <a:pt x="95186" y="80391"/>
                  </a:lnTo>
                  <a:lnTo>
                    <a:pt x="95631" y="81026"/>
                  </a:lnTo>
                  <a:lnTo>
                    <a:pt x="95631" y="79756"/>
                  </a:lnTo>
                  <a:close/>
                </a:path>
                <a:path w="539750" h="567689">
                  <a:moveTo>
                    <a:pt x="95631" y="61976"/>
                  </a:moveTo>
                  <a:lnTo>
                    <a:pt x="93345" y="64160"/>
                  </a:lnTo>
                  <a:lnTo>
                    <a:pt x="91313" y="67056"/>
                  </a:lnTo>
                  <a:lnTo>
                    <a:pt x="93967" y="65798"/>
                  </a:lnTo>
                  <a:lnTo>
                    <a:pt x="95631" y="65798"/>
                  </a:lnTo>
                  <a:lnTo>
                    <a:pt x="94742" y="64528"/>
                  </a:lnTo>
                  <a:lnTo>
                    <a:pt x="95631" y="61976"/>
                  </a:lnTo>
                  <a:close/>
                </a:path>
                <a:path w="539750" h="567689">
                  <a:moveTo>
                    <a:pt x="95631" y="58178"/>
                  </a:moveTo>
                  <a:lnTo>
                    <a:pt x="93980" y="59436"/>
                  </a:lnTo>
                  <a:lnTo>
                    <a:pt x="94742" y="59436"/>
                  </a:lnTo>
                  <a:lnTo>
                    <a:pt x="95631" y="58178"/>
                  </a:lnTo>
                  <a:close/>
                </a:path>
                <a:path w="539750" h="567689">
                  <a:moveTo>
                    <a:pt x="96520" y="41656"/>
                  </a:moveTo>
                  <a:lnTo>
                    <a:pt x="95923" y="41236"/>
                  </a:lnTo>
                  <a:lnTo>
                    <a:pt x="95631" y="41656"/>
                  </a:lnTo>
                  <a:lnTo>
                    <a:pt x="96520" y="41656"/>
                  </a:lnTo>
                  <a:close/>
                </a:path>
                <a:path w="539750" h="567689">
                  <a:moveTo>
                    <a:pt x="97409" y="77228"/>
                  </a:moveTo>
                  <a:lnTo>
                    <a:pt x="96520" y="77228"/>
                  </a:lnTo>
                  <a:lnTo>
                    <a:pt x="95631" y="78486"/>
                  </a:lnTo>
                  <a:lnTo>
                    <a:pt x="97409" y="77228"/>
                  </a:lnTo>
                  <a:close/>
                </a:path>
                <a:path w="539750" h="567689">
                  <a:moveTo>
                    <a:pt x="98298" y="209943"/>
                  </a:moveTo>
                  <a:lnTo>
                    <a:pt x="95631" y="211836"/>
                  </a:lnTo>
                  <a:lnTo>
                    <a:pt x="98298" y="211836"/>
                  </a:lnTo>
                  <a:lnTo>
                    <a:pt x="98298" y="209943"/>
                  </a:lnTo>
                  <a:close/>
                </a:path>
                <a:path w="539750" h="567689">
                  <a:moveTo>
                    <a:pt x="99187" y="77228"/>
                  </a:moveTo>
                  <a:lnTo>
                    <a:pt x="97409" y="77228"/>
                  </a:lnTo>
                  <a:lnTo>
                    <a:pt x="96520" y="78486"/>
                  </a:lnTo>
                  <a:lnTo>
                    <a:pt x="95631" y="81026"/>
                  </a:lnTo>
                  <a:lnTo>
                    <a:pt x="95631" y="82308"/>
                  </a:lnTo>
                  <a:lnTo>
                    <a:pt x="94742" y="83578"/>
                  </a:lnTo>
                  <a:lnTo>
                    <a:pt x="95631" y="83578"/>
                  </a:lnTo>
                  <a:lnTo>
                    <a:pt x="97409" y="82308"/>
                  </a:lnTo>
                  <a:lnTo>
                    <a:pt x="97409" y="81026"/>
                  </a:lnTo>
                  <a:lnTo>
                    <a:pt x="97993" y="80606"/>
                  </a:lnTo>
                  <a:lnTo>
                    <a:pt x="98298" y="79756"/>
                  </a:lnTo>
                  <a:lnTo>
                    <a:pt x="96520" y="81026"/>
                  </a:lnTo>
                  <a:lnTo>
                    <a:pt x="97409" y="79756"/>
                  </a:lnTo>
                  <a:lnTo>
                    <a:pt x="97409" y="78486"/>
                  </a:lnTo>
                  <a:lnTo>
                    <a:pt x="99187" y="77228"/>
                  </a:lnTo>
                  <a:close/>
                </a:path>
                <a:path w="539750" h="567689">
                  <a:moveTo>
                    <a:pt x="100457" y="174117"/>
                  </a:moveTo>
                  <a:lnTo>
                    <a:pt x="97409" y="176276"/>
                  </a:lnTo>
                  <a:lnTo>
                    <a:pt x="96062" y="177292"/>
                  </a:lnTo>
                  <a:lnTo>
                    <a:pt x="95567" y="175768"/>
                  </a:lnTo>
                  <a:lnTo>
                    <a:pt x="94996" y="173990"/>
                  </a:lnTo>
                  <a:lnTo>
                    <a:pt x="91313" y="177673"/>
                  </a:lnTo>
                  <a:lnTo>
                    <a:pt x="94996" y="175768"/>
                  </a:lnTo>
                  <a:lnTo>
                    <a:pt x="94996" y="178092"/>
                  </a:lnTo>
                  <a:lnTo>
                    <a:pt x="94361" y="178562"/>
                  </a:lnTo>
                  <a:lnTo>
                    <a:pt x="91313" y="180721"/>
                  </a:lnTo>
                  <a:lnTo>
                    <a:pt x="94361" y="180721"/>
                  </a:lnTo>
                  <a:lnTo>
                    <a:pt x="93980" y="181368"/>
                  </a:lnTo>
                  <a:lnTo>
                    <a:pt x="94361" y="181673"/>
                  </a:lnTo>
                  <a:lnTo>
                    <a:pt x="94361" y="183134"/>
                  </a:lnTo>
                  <a:lnTo>
                    <a:pt x="94907" y="183134"/>
                  </a:lnTo>
                  <a:lnTo>
                    <a:pt x="97409" y="183134"/>
                  </a:lnTo>
                  <a:lnTo>
                    <a:pt x="97409" y="180098"/>
                  </a:lnTo>
                  <a:lnTo>
                    <a:pt x="97497" y="179959"/>
                  </a:lnTo>
                  <a:lnTo>
                    <a:pt x="98552" y="183134"/>
                  </a:lnTo>
                  <a:lnTo>
                    <a:pt x="100457" y="179451"/>
                  </a:lnTo>
                  <a:lnTo>
                    <a:pt x="97853" y="179451"/>
                  </a:lnTo>
                  <a:lnTo>
                    <a:pt x="98298" y="178828"/>
                  </a:lnTo>
                  <a:lnTo>
                    <a:pt x="97409" y="178828"/>
                  </a:lnTo>
                  <a:lnTo>
                    <a:pt x="97409" y="178562"/>
                  </a:lnTo>
                  <a:lnTo>
                    <a:pt x="100457" y="174117"/>
                  </a:lnTo>
                  <a:close/>
                </a:path>
                <a:path w="539750" h="567689">
                  <a:moveTo>
                    <a:pt x="100965" y="208026"/>
                  </a:moveTo>
                  <a:lnTo>
                    <a:pt x="99174" y="208673"/>
                  </a:lnTo>
                  <a:lnTo>
                    <a:pt x="98298" y="209308"/>
                  </a:lnTo>
                  <a:lnTo>
                    <a:pt x="98298" y="209943"/>
                  </a:lnTo>
                  <a:lnTo>
                    <a:pt x="100965" y="208026"/>
                  </a:lnTo>
                  <a:close/>
                </a:path>
                <a:path w="539750" h="567689">
                  <a:moveTo>
                    <a:pt x="100965" y="186347"/>
                  </a:moveTo>
                  <a:lnTo>
                    <a:pt x="100076" y="187706"/>
                  </a:lnTo>
                  <a:lnTo>
                    <a:pt x="100965" y="187058"/>
                  </a:lnTo>
                  <a:lnTo>
                    <a:pt x="100965" y="186347"/>
                  </a:lnTo>
                  <a:close/>
                </a:path>
                <a:path w="539750" h="567689">
                  <a:moveTo>
                    <a:pt x="100965" y="185178"/>
                  </a:moveTo>
                  <a:lnTo>
                    <a:pt x="100076" y="185178"/>
                  </a:lnTo>
                  <a:lnTo>
                    <a:pt x="99250" y="186347"/>
                  </a:lnTo>
                  <a:lnTo>
                    <a:pt x="99187" y="187706"/>
                  </a:lnTo>
                  <a:lnTo>
                    <a:pt x="100965" y="185178"/>
                  </a:lnTo>
                  <a:close/>
                </a:path>
                <a:path w="539750" h="567689">
                  <a:moveTo>
                    <a:pt x="101727" y="185178"/>
                  </a:moveTo>
                  <a:lnTo>
                    <a:pt x="100965" y="185178"/>
                  </a:lnTo>
                  <a:lnTo>
                    <a:pt x="100965" y="186347"/>
                  </a:lnTo>
                  <a:lnTo>
                    <a:pt x="101727" y="185178"/>
                  </a:lnTo>
                  <a:close/>
                </a:path>
                <a:path w="539750" h="567689">
                  <a:moveTo>
                    <a:pt x="101727" y="23520"/>
                  </a:moveTo>
                  <a:lnTo>
                    <a:pt x="101219" y="24612"/>
                  </a:lnTo>
                  <a:lnTo>
                    <a:pt x="101727" y="24371"/>
                  </a:lnTo>
                  <a:lnTo>
                    <a:pt x="101727" y="23520"/>
                  </a:lnTo>
                  <a:close/>
                </a:path>
                <a:path w="539750" h="567689">
                  <a:moveTo>
                    <a:pt x="102108" y="49580"/>
                  </a:moveTo>
                  <a:lnTo>
                    <a:pt x="100076" y="50558"/>
                  </a:lnTo>
                  <a:lnTo>
                    <a:pt x="100076" y="51828"/>
                  </a:lnTo>
                  <a:lnTo>
                    <a:pt x="100965" y="50558"/>
                  </a:lnTo>
                  <a:lnTo>
                    <a:pt x="101727" y="50558"/>
                  </a:lnTo>
                  <a:lnTo>
                    <a:pt x="102108" y="49580"/>
                  </a:lnTo>
                  <a:close/>
                </a:path>
                <a:path w="539750" h="567689">
                  <a:moveTo>
                    <a:pt x="102743" y="49276"/>
                  </a:moveTo>
                  <a:lnTo>
                    <a:pt x="102235" y="49276"/>
                  </a:lnTo>
                  <a:lnTo>
                    <a:pt x="102108" y="49580"/>
                  </a:lnTo>
                  <a:lnTo>
                    <a:pt x="102743" y="49276"/>
                  </a:lnTo>
                  <a:close/>
                </a:path>
                <a:path w="539750" h="567689">
                  <a:moveTo>
                    <a:pt x="102743" y="48006"/>
                  </a:moveTo>
                  <a:lnTo>
                    <a:pt x="101727" y="49276"/>
                  </a:lnTo>
                  <a:lnTo>
                    <a:pt x="102235" y="49276"/>
                  </a:lnTo>
                  <a:lnTo>
                    <a:pt x="102743" y="48006"/>
                  </a:lnTo>
                  <a:close/>
                </a:path>
                <a:path w="539750" h="567689">
                  <a:moveTo>
                    <a:pt x="102743" y="23876"/>
                  </a:moveTo>
                  <a:lnTo>
                    <a:pt x="101727" y="24371"/>
                  </a:lnTo>
                  <a:lnTo>
                    <a:pt x="101727" y="25158"/>
                  </a:lnTo>
                  <a:lnTo>
                    <a:pt x="100965" y="25158"/>
                  </a:lnTo>
                  <a:lnTo>
                    <a:pt x="101219" y="24612"/>
                  </a:lnTo>
                  <a:lnTo>
                    <a:pt x="100076" y="25158"/>
                  </a:lnTo>
                  <a:lnTo>
                    <a:pt x="99187" y="25158"/>
                  </a:lnTo>
                  <a:lnTo>
                    <a:pt x="100076" y="22606"/>
                  </a:lnTo>
                  <a:lnTo>
                    <a:pt x="96520" y="25158"/>
                  </a:lnTo>
                  <a:lnTo>
                    <a:pt x="97409" y="20078"/>
                  </a:lnTo>
                  <a:lnTo>
                    <a:pt x="93980" y="21336"/>
                  </a:lnTo>
                  <a:lnTo>
                    <a:pt x="91313" y="25158"/>
                  </a:lnTo>
                  <a:lnTo>
                    <a:pt x="89535" y="25158"/>
                  </a:lnTo>
                  <a:lnTo>
                    <a:pt x="90716" y="22606"/>
                  </a:lnTo>
                  <a:lnTo>
                    <a:pt x="90779" y="22479"/>
                  </a:lnTo>
                  <a:lnTo>
                    <a:pt x="90424" y="22606"/>
                  </a:lnTo>
                  <a:lnTo>
                    <a:pt x="91249" y="21374"/>
                  </a:lnTo>
                  <a:lnTo>
                    <a:pt x="86029" y="23850"/>
                  </a:lnTo>
                  <a:lnTo>
                    <a:pt x="84328" y="26428"/>
                  </a:lnTo>
                  <a:lnTo>
                    <a:pt x="85598" y="25793"/>
                  </a:lnTo>
                  <a:lnTo>
                    <a:pt x="85979" y="25158"/>
                  </a:lnTo>
                  <a:lnTo>
                    <a:pt x="86868" y="25158"/>
                  </a:lnTo>
                  <a:lnTo>
                    <a:pt x="85598" y="25793"/>
                  </a:lnTo>
                  <a:lnTo>
                    <a:pt x="85217" y="26428"/>
                  </a:lnTo>
                  <a:lnTo>
                    <a:pt x="85979" y="26428"/>
                  </a:lnTo>
                  <a:lnTo>
                    <a:pt x="85217" y="27686"/>
                  </a:lnTo>
                  <a:lnTo>
                    <a:pt x="85979" y="27686"/>
                  </a:lnTo>
                  <a:lnTo>
                    <a:pt x="85217" y="28956"/>
                  </a:lnTo>
                  <a:lnTo>
                    <a:pt x="88646" y="26428"/>
                  </a:lnTo>
                  <a:lnTo>
                    <a:pt x="88646" y="27686"/>
                  </a:lnTo>
                  <a:lnTo>
                    <a:pt x="101727" y="27686"/>
                  </a:lnTo>
                  <a:lnTo>
                    <a:pt x="102743" y="23876"/>
                  </a:lnTo>
                  <a:close/>
                </a:path>
                <a:path w="539750" h="567689">
                  <a:moveTo>
                    <a:pt x="102997" y="168452"/>
                  </a:moveTo>
                  <a:lnTo>
                    <a:pt x="102743" y="168656"/>
                  </a:lnTo>
                  <a:lnTo>
                    <a:pt x="101727" y="171208"/>
                  </a:lnTo>
                  <a:lnTo>
                    <a:pt x="102997" y="168452"/>
                  </a:lnTo>
                  <a:close/>
                </a:path>
                <a:path w="539750" h="567689">
                  <a:moveTo>
                    <a:pt x="103505" y="20078"/>
                  </a:moveTo>
                  <a:lnTo>
                    <a:pt x="101727" y="21336"/>
                  </a:lnTo>
                  <a:lnTo>
                    <a:pt x="101727" y="23520"/>
                  </a:lnTo>
                  <a:lnTo>
                    <a:pt x="102743" y="21336"/>
                  </a:lnTo>
                  <a:lnTo>
                    <a:pt x="103505" y="20078"/>
                  </a:lnTo>
                  <a:close/>
                </a:path>
                <a:path w="539750" h="567689">
                  <a:moveTo>
                    <a:pt x="104394" y="48006"/>
                  </a:moveTo>
                  <a:lnTo>
                    <a:pt x="102743" y="50558"/>
                  </a:lnTo>
                  <a:lnTo>
                    <a:pt x="103505" y="50558"/>
                  </a:lnTo>
                  <a:lnTo>
                    <a:pt x="104394" y="48006"/>
                  </a:lnTo>
                  <a:close/>
                </a:path>
                <a:path w="539750" h="567689">
                  <a:moveTo>
                    <a:pt x="106172" y="20078"/>
                  </a:moveTo>
                  <a:lnTo>
                    <a:pt x="103505" y="22606"/>
                  </a:lnTo>
                  <a:lnTo>
                    <a:pt x="102895" y="24612"/>
                  </a:lnTo>
                  <a:lnTo>
                    <a:pt x="102793" y="25349"/>
                  </a:lnTo>
                  <a:lnTo>
                    <a:pt x="103505" y="27686"/>
                  </a:lnTo>
                  <a:lnTo>
                    <a:pt x="105283" y="27686"/>
                  </a:lnTo>
                  <a:lnTo>
                    <a:pt x="104394" y="25158"/>
                  </a:lnTo>
                  <a:lnTo>
                    <a:pt x="106172" y="20078"/>
                  </a:lnTo>
                  <a:close/>
                </a:path>
                <a:path w="539750" h="567689">
                  <a:moveTo>
                    <a:pt x="107950" y="168656"/>
                  </a:moveTo>
                  <a:lnTo>
                    <a:pt x="107061" y="169926"/>
                  </a:lnTo>
                  <a:lnTo>
                    <a:pt x="106172" y="171208"/>
                  </a:lnTo>
                  <a:lnTo>
                    <a:pt x="107950" y="171208"/>
                  </a:lnTo>
                  <a:lnTo>
                    <a:pt x="107950" y="168656"/>
                  </a:lnTo>
                  <a:close/>
                </a:path>
                <a:path w="539750" h="567689">
                  <a:moveTo>
                    <a:pt x="107950" y="26428"/>
                  </a:moveTo>
                  <a:lnTo>
                    <a:pt x="107061" y="25158"/>
                  </a:lnTo>
                  <a:lnTo>
                    <a:pt x="105283" y="27686"/>
                  </a:lnTo>
                  <a:lnTo>
                    <a:pt x="107950" y="27686"/>
                  </a:lnTo>
                  <a:lnTo>
                    <a:pt x="107950" y="26428"/>
                  </a:lnTo>
                  <a:close/>
                </a:path>
                <a:path w="539750" h="567689">
                  <a:moveTo>
                    <a:pt x="108394" y="49276"/>
                  </a:moveTo>
                  <a:lnTo>
                    <a:pt x="107950" y="49276"/>
                  </a:lnTo>
                  <a:lnTo>
                    <a:pt x="107950" y="50558"/>
                  </a:lnTo>
                  <a:lnTo>
                    <a:pt x="108394" y="49276"/>
                  </a:lnTo>
                  <a:close/>
                </a:path>
                <a:path w="539750" h="567689">
                  <a:moveTo>
                    <a:pt x="109601" y="225171"/>
                  </a:moveTo>
                  <a:lnTo>
                    <a:pt x="109156" y="225171"/>
                  </a:lnTo>
                  <a:lnTo>
                    <a:pt x="107327" y="222478"/>
                  </a:lnTo>
                  <a:lnTo>
                    <a:pt x="108077" y="221615"/>
                  </a:lnTo>
                  <a:lnTo>
                    <a:pt x="106743" y="221615"/>
                  </a:lnTo>
                  <a:lnTo>
                    <a:pt x="106184" y="220802"/>
                  </a:lnTo>
                  <a:lnTo>
                    <a:pt x="106184" y="225171"/>
                  </a:lnTo>
                  <a:lnTo>
                    <a:pt x="105029" y="225171"/>
                  </a:lnTo>
                  <a:lnTo>
                    <a:pt x="105994" y="224040"/>
                  </a:lnTo>
                  <a:lnTo>
                    <a:pt x="106184" y="225171"/>
                  </a:lnTo>
                  <a:lnTo>
                    <a:pt x="106184" y="220802"/>
                  </a:lnTo>
                  <a:lnTo>
                    <a:pt x="105600" y="219938"/>
                  </a:lnTo>
                  <a:lnTo>
                    <a:pt x="105600" y="221615"/>
                  </a:lnTo>
                  <a:lnTo>
                    <a:pt x="105105" y="221615"/>
                  </a:lnTo>
                  <a:lnTo>
                    <a:pt x="105537" y="221234"/>
                  </a:lnTo>
                  <a:lnTo>
                    <a:pt x="105600" y="221615"/>
                  </a:lnTo>
                  <a:lnTo>
                    <a:pt x="105600" y="219938"/>
                  </a:lnTo>
                  <a:lnTo>
                    <a:pt x="104013" y="221615"/>
                  </a:lnTo>
                  <a:lnTo>
                    <a:pt x="100457" y="221615"/>
                  </a:lnTo>
                  <a:lnTo>
                    <a:pt x="100457" y="225171"/>
                  </a:lnTo>
                  <a:lnTo>
                    <a:pt x="100990" y="225171"/>
                  </a:lnTo>
                  <a:lnTo>
                    <a:pt x="100457" y="225806"/>
                  </a:lnTo>
                  <a:lnTo>
                    <a:pt x="101155" y="225171"/>
                  </a:lnTo>
                  <a:lnTo>
                    <a:pt x="101981" y="225171"/>
                  </a:lnTo>
                  <a:lnTo>
                    <a:pt x="105029" y="223266"/>
                  </a:lnTo>
                  <a:lnTo>
                    <a:pt x="101981" y="228854"/>
                  </a:lnTo>
                  <a:lnTo>
                    <a:pt x="106934" y="227622"/>
                  </a:lnTo>
                  <a:lnTo>
                    <a:pt x="108585" y="228854"/>
                  </a:lnTo>
                  <a:lnTo>
                    <a:pt x="109181" y="227063"/>
                  </a:lnTo>
                  <a:lnTo>
                    <a:pt x="109601" y="226949"/>
                  </a:lnTo>
                  <a:lnTo>
                    <a:pt x="109601" y="225806"/>
                  </a:lnTo>
                  <a:lnTo>
                    <a:pt x="109601" y="225425"/>
                  </a:lnTo>
                  <a:lnTo>
                    <a:pt x="109601" y="225171"/>
                  </a:lnTo>
                  <a:close/>
                </a:path>
                <a:path w="539750" h="567689">
                  <a:moveTo>
                    <a:pt x="109601" y="78486"/>
                  </a:moveTo>
                  <a:lnTo>
                    <a:pt x="108839" y="77228"/>
                  </a:lnTo>
                  <a:lnTo>
                    <a:pt x="107061" y="78486"/>
                  </a:lnTo>
                  <a:lnTo>
                    <a:pt x="107950" y="79756"/>
                  </a:lnTo>
                  <a:lnTo>
                    <a:pt x="109601" y="78486"/>
                  </a:lnTo>
                  <a:close/>
                </a:path>
                <a:path w="539750" h="567689">
                  <a:moveTo>
                    <a:pt x="111379" y="182626"/>
                  </a:moveTo>
                  <a:lnTo>
                    <a:pt x="108839" y="185178"/>
                  </a:lnTo>
                  <a:lnTo>
                    <a:pt x="111379" y="183908"/>
                  </a:lnTo>
                  <a:lnTo>
                    <a:pt x="110490" y="183908"/>
                  </a:lnTo>
                  <a:lnTo>
                    <a:pt x="111379" y="182626"/>
                  </a:lnTo>
                  <a:close/>
                </a:path>
                <a:path w="539750" h="567689">
                  <a:moveTo>
                    <a:pt x="112268" y="31508"/>
                  </a:moveTo>
                  <a:lnTo>
                    <a:pt x="112090" y="31254"/>
                  </a:lnTo>
                  <a:lnTo>
                    <a:pt x="111379" y="31508"/>
                  </a:lnTo>
                  <a:lnTo>
                    <a:pt x="111671" y="32346"/>
                  </a:lnTo>
                  <a:lnTo>
                    <a:pt x="112268" y="31508"/>
                  </a:lnTo>
                  <a:close/>
                </a:path>
                <a:path w="539750" h="567689">
                  <a:moveTo>
                    <a:pt x="113601" y="33096"/>
                  </a:moveTo>
                  <a:lnTo>
                    <a:pt x="113157" y="32778"/>
                  </a:lnTo>
                  <a:lnTo>
                    <a:pt x="113157" y="34036"/>
                  </a:lnTo>
                  <a:lnTo>
                    <a:pt x="113601" y="33096"/>
                  </a:lnTo>
                  <a:close/>
                </a:path>
                <a:path w="539750" h="567689">
                  <a:moveTo>
                    <a:pt x="114935" y="81026"/>
                  </a:moveTo>
                  <a:lnTo>
                    <a:pt x="113157" y="81026"/>
                  </a:lnTo>
                  <a:lnTo>
                    <a:pt x="113157" y="79756"/>
                  </a:lnTo>
                  <a:lnTo>
                    <a:pt x="112268" y="79756"/>
                  </a:lnTo>
                  <a:lnTo>
                    <a:pt x="110490" y="81026"/>
                  </a:lnTo>
                  <a:lnTo>
                    <a:pt x="111379" y="79756"/>
                  </a:lnTo>
                  <a:lnTo>
                    <a:pt x="110490" y="79756"/>
                  </a:lnTo>
                  <a:lnTo>
                    <a:pt x="109601" y="81026"/>
                  </a:lnTo>
                  <a:lnTo>
                    <a:pt x="109601" y="79756"/>
                  </a:lnTo>
                  <a:lnTo>
                    <a:pt x="107950" y="79756"/>
                  </a:lnTo>
                  <a:lnTo>
                    <a:pt x="107061" y="79756"/>
                  </a:lnTo>
                  <a:lnTo>
                    <a:pt x="107061" y="83578"/>
                  </a:lnTo>
                  <a:lnTo>
                    <a:pt x="106172" y="84836"/>
                  </a:lnTo>
                  <a:lnTo>
                    <a:pt x="105283" y="86106"/>
                  </a:lnTo>
                  <a:lnTo>
                    <a:pt x="104394" y="86106"/>
                  </a:lnTo>
                  <a:lnTo>
                    <a:pt x="104394" y="84836"/>
                  </a:lnTo>
                  <a:lnTo>
                    <a:pt x="106172" y="84836"/>
                  </a:lnTo>
                  <a:lnTo>
                    <a:pt x="106172" y="83578"/>
                  </a:lnTo>
                  <a:lnTo>
                    <a:pt x="107061" y="83578"/>
                  </a:lnTo>
                  <a:lnTo>
                    <a:pt x="107061" y="79756"/>
                  </a:lnTo>
                  <a:lnTo>
                    <a:pt x="106172" y="79756"/>
                  </a:lnTo>
                  <a:lnTo>
                    <a:pt x="104394" y="78917"/>
                  </a:lnTo>
                  <a:lnTo>
                    <a:pt x="104394" y="82308"/>
                  </a:lnTo>
                  <a:lnTo>
                    <a:pt x="101727" y="86106"/>
                  </a:lnTo>
                  <a:lnTo>
                    <a:pt x="100965" y="87376"/>
                  </a:lnTo>
                  <a:lnTo>
                    <a:pt x="100965" y="84836"/>
                  </a:lnTo>
                  <a:lnTo>
                    <a:pt x="101727" y="83578"/>
                  </a:lnTo>
                  <a:lnTo>
                    <a:pt x="104394" y="82308"/>
                  </a:lnTo>
                  <a:lnTo>
                    <a:pt x="104394" y="78917"/>
                  </a:lnTo>
                  <a:lnTo>
                    <a:pt x="103505" y="78486"/>
                  </a:lnTo>
                  <a:lnTo>
                    <a:pt x="100965" y="77228"/>
                  </a:lnTo>
                  <a:lnTo>
                    <a:pt x="99187" y="77228"/>
                  </a:lnTo>
                  <a:lnTo>
                    <a:pt x="97409" y="79756"/>
                  </a:lnTo>
                  <a:lnTo>
                    <a:pt x="98298" y="79756"/>
                  </a:lnTo>
                  <a:lnTo>
                    <a:pt x="100076" y="78486"/>
                  </a:lnTo>
                  <a:lnTo>
                    <a:pt x="99187" y="79756"/>
                  </a:lnTo>
                  <a:lnTo>
                    <a:pt x="97993" y="80606"/>
                  </a:lnTo>
                  <a:lnTo>
                    <a:pt x="97409" y="82308"/>
                  </a:lnTo>
                  <a:lnTo>
                    <a:pt x="97409" y="83578"/>
                  </a:lnTo>
                  <a:lnTo>
                    <a:pt x="100076" y="83578"/>
                  </a:lnTo>
                  <a:lnTo>
                    <a:pt x="100965" y="89928"/>
                  </a:lnTo>
                  <a:lnTo>
                    <a:pt x="102743" y="89395"/>
                  </a:lnTo>
                  <a:lnTo>
                    <a:pt x="102743" y="88658"/>
                  </a:lnTo>
                  <a:lnTo>
                    <a:pt x="105283" y="88658"/>
                  </a:lnTo>
                  <a:lnTo>
                    <a:pt x="102743" y="89395"/>
                  </a:lnTo>
                  <a:lnTo>
                    <a:pt x="102743" y="91186"/>
                  </a:lnTo>
                  <a:lnTo>
                    <a:pt x="106172" y="88658"/>
                  </a:lnTo>
                  <a:lnTo>
                    <a:pt x="107061" y="87376"/>
                  </a:lnTo>
                  <a:lnTo>
                    <a:pt x="106172" y="86106"/>
                  </a:lnTo>
                  <a:lnTo>
                    <a:pt x="107950" y="84836"/>
                  </a:lnTo>
                  <a:lnTo>
                    <a:pt x="107061" y="86106"/>
                  </a:lnTo>
                  <a:lnTo>
                    <a:pt x="107950" y="86106"/>
                  </a:lnTo>
                  <a:lnTo>
                    <a:pt x="107950" y="87376"/>
                  </a:lnTo>
                  <a:lnTo>
                    <a:pt x="107061" y="88658"/>
                  </a:lnTo>
                  <a:lnTo>
                    <a:pt x="109601" y="86106"/>
                  </a:lnTo>
                  <a:lnTo>
                    <a:pt x="111379" y="86106"/>
                  </a:lnTo>
                  <a:lnTo>
                    <a:pt x="107950" y="91186"/>
                  </a:lnTo>
                  <a:lnTo>
                    <a:pt x="109601" y="91186"/>
                  </a:lnTo>
                  <a:lnTo>
                    <a:pt x="111379" y="88658"/>
                  </a:lnTo>
                  <a:lnTo>
                    <a:pt x="113157" y="87376"/>
                  </a:lnTo>
                  <a:lnTo>
                    <a:pt x="114338" y="84836"/>
                  </a:lnTo>
                  <a:lnTo>
                    <a:pt x="114935" y="83578"/>
                  </a:lnTo>
                  <a:lnTo>
                    <a:pt x="112268" y="83578"/>
                  </a:lnTo>
                  <a:lnTo>
                    <a:pt x="113601" y="82308"/>
                  </a:lnTo>
                  <a:lnTo>
                    <a:pt x="114935" y="81026"/>
                  </a:lnTo>
                  <a:close/>
                </a:path>
                <a:path w="539750" h="567689">
                  <a:moveTo>
                    <a:pt x="115227" y="220726"/>
                  </a:moveTo>
                  <a:lnTo>
                    <a:pt x="114935" y="220726"/>
                  </a:lnTo>
                  <a:lnTo>
                    <a:pt x="115062" y="221094"/>
                  </a:lnTo>
                  <a:lnTo>
                    <a:pt x="115227" y="220726"/>
                  </a:lnTo>
                  <a:close/>
                </a:path>
                <a:path w="539750" h="567689">
                  <a:moveTo>
                    <a:pt x="115824" y="223278"/>
                  </a:moveTo>
                  <a:lnTo>
                    <a:pt x="115062" y="221094"/>
                  </a:lnTo>
                  <a:lnTo>
                    <a:pt x="114046" y="223278"/>
                  </a:lnTo>
                  <a:lnTo>
                    <a:pt x="115824" y="223278"/>
                  </a:lnTo>
                  <a:close/>
                </a:path>
                <a:path w="539750" h="567689">
                  <a:moveTo>
                    <a:pt x="115824" y="30226"/>
                  </a:moveTo>
                  <a:lnTo>
                    <a:pt x="114935" y="30226"/>
                  </a:lnTo>
                  <a:lnTo>
                    <a:pt x="113601" y="33096"/>
                  </a:lnTo>
                  <a:lnTo>
                    <a:pt x="113741" y="33197"/>
                  </a:lnTo>
                  <a:lnTo>
                    <a:pt x="115824" y="30226"/>
                  </a:lnTo>
                  <a:close/>
                </a:path>
                <a:path w="539750" h="567689">
                  <a:moveTo>
                    <a:pt x="115824" y="27686"/>
                  </a:moveTo>
                  <a:lnTo>
                    <a:pt x="114046" y="27686"/>
                  </a:lnTo>
                  <a:lnTo>
                    <a:pt x="114935" y="25158"/>
                  </a:lnTo>
                  <a:lnTo>
                    <a:pt x="112268" y="26428"/>
                  </a:lnTo>
                  <a:lnTo>
                    <a:pt x="112268" y="27686"/>
                  </a:lnTo>
                  <a:lnTo>
                    <a:pt x="111379" y="30226"/>
                  </a:lnTo>
                  <a:lnTo>
                    <a:pt x="112090" y="31254"/>
                  </a:lnTo>
                  <a:lnTo>
                    <a:pt x="114935" y="30226"/>
                  </a:lnTo>
                  <a:lnTo>
                    <a:pt x="114046" y="30226"/>
                  </a:lnTo>
                  <a:lnTo>
                    <a:pt x="114046" y="28956"/>
                  </a:lnTo>
                  <a:lnTo>
                    <a:pt x="115824" y="27686"/>
                  </a:lnTo>
                  <a:close/>
                </a:path>
                <a:path w="539750" h="567689">
                  <a:moveTo>
                    <a:pt x="116052" y="119532"/>
                  </a:moveTo>
                  <a:lnTo>
                    <a:pt x="115824" y="119126"/>
                  </a:lnTo>
                  <a:lnTo>
                    <a:pt x="114935" y="120408"/>
                  </a:lnTo>
                  <a:lnTo>
                    <a:pt x="116052" y="119532"/>
                  </a:lnTo>
                  <a:close/>
                </a:path>
                <a:path w="539750" h="567689">
                  <a:moveTo>
                    <a:pt x="116586" y="119126"/>
                  </a:moveTo>
                  <a:lnTo>
                    <a:pt x="116052" y="119532"/>
                  </a:lnTo>
                  <a:lnTo>
                    <a:pt x="116205" y="119761"/>
                  </a:lnTo>
                  <a:lnTo>
                    <a:pt x="116586" y="119126"/>
                  </a:lnTo>
                  <a:close/>
                </a:path>
                <a:path w="539750" h="567689">
                  <a:moveTo>
                    <a:pt x="116586" y="27686"/>
                  </a:moveTo>
                  <a:lnTo>
                    <a:pt x="115824" y="27686"/>
                  </a:lnTo>
                  <a:lnTo>
                    <a:pt x="115824" y="28956"/>
                  </a:lnTo>
                  <a:lnTo>
                    <a:pt x="116586" y="27686"/>
                  </a:lnTo>
                  <a:close/>
                </a:path>
                <a:path w="539750" h="567689">
                  <a:moveTo>
                    <a:pt x="116713" y="98183"/>
                  </a:moveTo>
                  <a:lnTo>
                    <a:pt x="115824" y="98818"/>
                  </a:lnTo>
                  <a:lnTo>
                    <a:pt x="115824" y="100076"/>
                  </a:lnTo>
                  <a:lnTo>
                    <a:pt x="116713" y="98183"/>
                  </a:lnTo>
                  <a:close/>
                </a:path>
                <a:path w="539750" h="567689">
                  <a:moveTo>
                    <a:pt x="117602" y="96278"/>
                  </a:moveTo>
                  <a:lnTo>
                    <a:pt x="116713" y="98183"/>
                  </a:lnTo>
                  <a:lnTo>
                    <a:pt x="117602" y="97536"/>
                  </a:lnTo>
                  <a:lnTo>
                    <a:pt x="117602" y="96278"/>
                  </a:lnTo>
                  <a:close/>
                </a:path>
                <a:path w="539750" h="567689">
                  <a:moveTo>
                    <a:pt x="117602" y="30226"/>
                  </a:moveTo>
                  <a:lnTo>
                    <a:pt x="115824" y="31508"/>
                  </a:lnTo>
                  <a:lnTo>
                    <a:pt x="114935" y="34036"/>
                  </a:lnTo>
                  <a:lnTo>
                    <a:pt x="117602" y="30226"/>
                  </a:lnTo>
                  <a:close/>
                </a:path>
                <a:path w="539750" h="567689">
                  <a:moveTo>
                    <a:pt x="117602" y="27686"/>
                  </a:moveTo>
                  <a:lnTo>
                    <a:pt x="115824" y="30226"/>
                  </a:lnTo>
                  <a:lnTo>
                    <a:pt x="116586" y="30226"/>
                  </a:lnTo>
                  <a:lnTo>
                    <a:pt x="117602" y="28956"/>
                  </a:lnTo>
                  <a:lnTo>
                    <a:pt x="117602" y="27686"/>
                  </a:lnTo>
                  <a:close/>
                </a:path>
                <a:path w="539750" h="567689">
                  <a:moveTo>
                    <a:pt x="118618" y="231902"/>
                  </a:moveTo>
                  <a:lnTo>
                    <a:pt x="115697" y="231902"/>
                  </a:lnTo>
                  <a:lnTo>
                    <a:pt x="112649" y="228981"/>
                  </a:lnTo>
                  <a:lnTo>
                    <a:pt x="109728" y="228981"/>
                  </a:lnTo>
                  <a:lnTo>
                    <a:pt x="109728" y="231902"/>
                  </a:lnTo>
                  <a:lnTo>
                    <a:pt x="115697" y="237871"/>
                  </a:lnTo>
                  <a:lnTo>
                    <a:pt x="118618" y="231902"/>
                  </a:lnTo>
                  <a:close/>
                </a:path>
                <a:path w="539750" h="567689">
                  <a:moveTo>
                    <a:pt x="118745" y="222631"/>
                  </a:moveTo>
                  <a:lnTo>
                    <a:pt x="116713" y="223647"/>
                  </a:lnTo>
                  <a:lnTo>
                    <a:pt x="116713" y="224663"/>
                  </a:lnTo>
                  <a:lnTo>
                    <a:pt x="116636" y="224891"/>
                  </a:lnTo>
                  <a:lnTo>
                    <a:pt x="116154" y="225044"/>
                  </a:lnTo>
                  <a:lnTo>
                    <a:pt x="116713" y="224663"/>
                  </a:lnTo>
                  <a:lnTo>
                    <a:pt x="116713" y="223647"/>
                  </a:lnTo>
                  <a:lnTo>
                    <a:pt x="113665" y="225171"/>
                  </a:lnTo>
                  <a:lnTo>
                    <a:pt x="113665" y="225806"/>
                  </a:lnTo>
                  <a:lnTo>
                    <a:pt x="111963" y="226314"/>
                  </a:lnTo>
                  <a:lnTo>
                    <a:pt x="112649" y="226568"/>
                  </a:lnTo>
                  <a:lnTo>
                    <a:pt x="114173" y="228854"/>
                  </a:lnTo>
                  <a:lnTo>
                    <a:pt x="118618" y="228854"/>
                  </a:lnTo>
                  <a:lnTo>
                    <a:pt x="118618" y="226847"/>
                  </a:lnTo>
                  <a:lnTo>
                    <a:pt x="118745" y="226695"/>
                  </a:lnTo>
                  <a:lnTo>
                    <a:pt x="118745" y="224663"/>
                  </a:lnTo>
                  <a:lnTo>
                    <a:pt x="118745" y="222631"/>
                  </a:lnTo>
                  <a:close/>
                </a:path>
                <a:path w="539750" h="567689">
                  <a:moveTo>
                    <a:pt x="119253" y="186436"/>
                  </a:moveTo>
                  <a:lnTo>
                    <a:pt x="117602" y="187706"/>
                  </a:lnTo>
                  <a:lnTo>
                    <a:pt x="116586" y="190258"/>
                  </a:lnTo>
                  <a:lnTo>
                    <a:pt x="117386" y="189674"/>
                  </a:lnTo>
                  <a:lnTo>
                    <a:pt x="118364" y="188531"/>
                  </a:lnTo>
                  <a:lnTo>
                    <a:pt x="118364" y="187706"/>
                  </a:lnTo>
                  <a:lnTo>
                    <a:pt x="119062" y="187706"/>
                  </a:lnTo>
                  <a:lnTo>
                    <a:pt x="119253" y="187490"/>
                  </a:lnTo>
                  <a:lnTo>
                    <a:pt x="119253" y="186436"/>
                  </a:lnTo>
                  <a:close/>
                </a:path>
                <a:path w="539750" h="567689">
                  <a:moveTo>
                    <a:pt x="119253" y="97536"/>
                  </a:moveTo>
                  <a:lnTo>
                    <a:pt x="118364" y="96278"/>
                  </a:lnTo>
                  <a:lnTo>
                    <a:pt x="117602" y="95008"/>
                  </a:lnTo>
                  <a:lnTo>
                    <a:pt x="117602" y="96278"/>
                  </a:lnTo>
                  <a:lnTo>
                    <a:pt x="118364" y="97536"/>
                  </a:lnTo>
                  <a:lnTo>
                    <a:pt x="116586" y="98818"/>
                  </a:lnTo>
                  <a:lnTo>
                    <a:pt x="116586" y="100076"/>
                  </a:lnTo>
                  <a:lnTo>
                    <a:pt x="118364" y="100076"/>
                  </a:lnTo>
                  <a:lnTo>
                    <a:pt x="119253" y="98818"/>
                  </a:lnTo>
                  <a:lnTo>
                    <a:pt x="119253" y="97536"/>
                  </a:lnTo>
                  <a:close/>
                </a:path>
                <a:path w="539750" h="567689">
                  <a:moveTo>
                    <a:pt x="120142" y="124206"/>
                  </a:moveTo>
                  <a:lnTo>
                    <a:pt x="118364" y="124206"/>
                  </a:lnTo>
                  <a:lnTo>
                    <a:pt x="119253" y="126758"/>
                  </a:lnTo>
                  <a:lnTo>
                    <a:pt x="120142" y="124206"/>
                  </a:lnTo>
                  <a:close/>
                </a:path>
                <a:path w="539750" h="567689">
                  <a:moveTo>
                    <a:pt x="121031" y="83578"/>
                  </a:moveTo>
                  <a:lnTo>
                    <a:pt x="120142" y="83578"/>
                  </a:lnTo>
                  <a:lnTo>
                    <a:pt x="119253" y="84836"/>
                  </a:lnTo>
                  <a:lnTo>
                    <a:pt x="117602" y="86106"/>
                  </a:lnTo>
                  <a:lnTo>
                    <a:pt x="116586" y="87376"/>
                  </a:lnTo>
                  <a:lnTo>
                    <a:pt x="121031" y="83578"/>
                  </a:lnTo>
                  <a:close/>
                </a:path>
                <a:path w="539750" h="567689">
                  <a:moveTo>
                    <a:pt x="121615" y="180098"/>
                  </a:moveTo>
                  <a:lnTo>
                    <a:pt x="121323" y="180098"/>
                  </a:lnTo>
                  <a:lnTo>
                    <a:pt x="120142" y="182626"/>
                  </a:lnTo>
                  <a:lnTo>
                    <a:pt x="121031" y="182626"/>
                  </a:lnTo>
                  <a:lnTo>
                    <a:pt x="121615" y="180098"/>
                  </a:lnTo>
                  <a:close/>
                </a:path>
                <a:path w="539750" h="567689">
                  <a:moveTo>
                    <a:pt x="121920" y="178828"/>
                  </a:moveTo>
                  <a:lnTo>
                    <a:pt x="118364" y="180098"/>
                  </a:lnTo>
                  <a:lnTo>
                    <a:pt x="118364" y="182626"/>
                  </a:lnTo>
                  <a:lnTo>
                    <a:pt x="120142" y="182626"/>
                  </a:lnTo>
                  <a:lnTo>
                    <a:pt x="120142" y="181368"/>
                  </a:lnTo>
                  <a:lnTo>
                    <a:pt x="121031" y="180098"/>
                  </a:lnTo>
                  <a:lnTo>
                    <a:pt x="121323" y="180098"/>
                  </a:lnTo>
                  <a:lnTo>
                    <a:pt x="121920" y="178828"/>
                  </a:lnTo>
                  <a:close/>
                </a:path>
                <a:path w="539750" h="567689">
                  <a:moveTo>
                    <a:pt x="121920" y="125476"/>
                  </a:moveTo>
                  <a:lnTo>
                    <a:pt x="119253" y="126758"/>
                  </a:lnTo>
                  <a:lnTo>
                    <a:pt x="121031" y="126758"/>
                  </a:lnTo>
                  <a:lnTo>
                    <a:pt x="120142" y="129286"/>
                  </a:lnTo>
                  <a:lnTo>
                    <a:pt x="121920" y="126758"/>
                  </a:lnTo>
                  <a:lnTo>
                    <a:pt x="121920" y="125476"/>
                  </a:lnTo>
                  <a:close/>
                </a:path>
                <a:path w="539750" h="567689">
                  <a:moveTo>
                    <a:pt x="121920" y="97536"/>
                  </a:moveTo>
                  <a:lnTo>
                    <a:pt x="119253" y="98818"/>
                  </a:lnTo>
                  <a:lnTo>
                    <a:pt x="119253" y="100076"/>
                  </a:lnTo>
                  <a:lnTo>
                    <a:pt x="120142" y="100076"/>
                  </a:lnTo>
                  <a:lnTo>
                    <a:pt x="121920" y="97536"/>
                  </a:lnTo>
                  <a:close/>
                </a:path>
                <a:path w="539750" h="567689">
                  <a:moveTo>
                    <a:pt x="122809" y="176276"/>
                  </a:moveTo>
                  <a:lnTo>
                    <a:pt x="121031" y="176276"/>
                  </a:lnTo>
                  <a:lnTo>
                    <a:pt x="120142" y="178828"/>
                  </a:lnTo>
                  <a:lnTo>
                    <a:pt x="122809" y="176276"/>
                  </a:lnTo>
                  <a:close/>
                </a:path>
                <a:path w="539750" h="567689">
                  <a:moveTo>
                    <a:pt x="123444" y="62712"/>
                  </a:moveTo>
                  <a:lnTo>
                    <a:pt x="122974" y="62484"/>
                  </a:lnTo>
                  <a:lnTo>
                    <a:pt x="121920" y="63258"/>
                  </a:lnTo>
                  <a:lnTo>
                    <a:pt x="123253" y="63258"/>
                  </a:lnTo>
                  <a:lnTo>
                    <a:pt x="123444" y="62712"/>
                  </a:lnTo>
                  <a:close/>
                </a:path>
                <a:path w="539750" h="567689">
                  <a:moveTo>
                    <a:pt x="123698" y="100469"/>
                  </a:moveTo>
                  <a:lnTo>
                    <a:pt x="122809" y="101358"/>
                  </a:lnTo>
                  <a:lnTo>
                    <a:pt x="123698" y="102628"/>
                  </a:lnTo>
                  <a:lnTo>
                    <a:pt x="123698" y="100469"/>
                  </a:lnTo>
                  <a:close/>
                </a:path>
                <a:path w="539750" h="567689">
                  <a:moveTo>
                    <a:pt x="123698" y="63258"/>
                  </a:moveTo>
                  <a:lnTo>
                    <a:pt x="123253" y="63258"/>
                  </a:lnTo>
                  <a:lnTo>
                    <a:pt x="122809" y="64528"/>
                  </a:lnTo>
                  <a:lnTo>
                    <a:pt x="123520" y="64020"/>
                  </a:lnTo>
                  <a:lnTo>
                    <a:pt x="123698" y="63258"/>
                  </a:lnTo>
                  <a:close/>
                </a:path>
                <a:path w="539750" h="567689">
                  <a:moveTo>
                    <a:pt x="124079" y="100076"/>
                  </a:moveTo>
                  <a:lnTo>
                    <a:pt x="123698" y="100076"/>
                  </a:lnTo>
                  <a:lnTo>
                    <a:pt x="123698" y="100469"/>
                  </a:lnTo>
                  <a:lnTo>
                    <a:pt x="124079" y="100076"/>
                  </a:lnTo>
                  <a:close/>
                </a:path>
                <a:path w="539750" h="567689">
                  <a:moveTo>
                    <a:pt x="124587" y="182626"/>
                  </a:moveTo>
                  <a:lnTo>
                    <a:pt x="121920" y="183908"/>
                  </a:lnTo>
                  <a:lnTo>
                    <a:pt x="124587" y="183908"/>
                  </a:lnTo>
                  <a:lnTo>
                    <a:pt x="124587" y="182626"/>
                  </a:lnTo>
                  <a:close/>
                </a:path>
                <a:path w="539750" h="567689">
                  <a:moveTo>
                    <a:pt x="124587" y="30226"/>
                  </a:moveTo>
                  <a:lnTo>
                    <a:pt x="122809" y="30226"/>
                  </a:lnTo>
                  <a:lnTo>
                    <a:pt x="123698" y="31508"/>
                  </a:lnTo>
                  <a:lnTo>
                    <a:pt x="124587" y="30226"/>
                  </a:lnTo>
                  <a:close/>
                </a:path>
                <a:path w="539750" h="567689">
                  <a:moveTo>
                    <a:pt x="124841" y="238125"/>
                  </a:moveTo>
                  <a:lnTo>
                    <a:pt x="118872" y="241681"/>
                  </a:lnTo>
                  <a:lnTo>
                    <a:pt x="121793" y="241681"/>
                  </a:lnTo>
                  <a:lnTo>
                    <a:pt x="118872" y="247142"/>
                  </a:lnTo>
                  <a:lnTo>
                    <a:pt x="124841" y="243459"/>
                  </a:lnTo>
                  <a:lnTo>
                    <a:pt x="124841" y="238125"/>
                  </a:lnTo>
                  <a:close/>
                </a:path>
                <a:path w="539750" h="567689">
                  <a:moveTo>
                    <a:pt x="125336" y="65798"/>
                  </a:moveTo>
                  <a:lnTo>
                    <a:pt x="124587" y="65798"/>
                  </a:lnTo>
                  <a:lnTo>
                    <a:pt x="123698" y="64528"/>
                  </a:lnTo>
                  <a:lnTo>
                    <a:pt x="124587" y="63258"/>
                  </a:lnTo>
                  <a:lnTo>
                    <a:pt x="123520" y="64020"/>
                  </a:lnTo>
                  <a:lnTo>
                    <a:pt x="122809" y="67056"/>
                  </a:lnTo>
                  <a:lnTo>
                    <a:pt x="125336" y="65798"/>
                  </a:lnTo>
                  <a:close/>
                </a:path>
                <a:path w="539750" h="567689">
                  <a:moveTo>
                    <a:pt x="125857" y="25793"/>
                  </a:moveTo>
                  <a:lnTo>
                    <a:pt x="125349" y="25158"/>
                  </a:lnTo>
                  <a:lnTo>
                    <a:pt x="125082" y="25349"/>
                  </a:lnTo>
                  <a:lnTo>
                    <a:pt x="124587" y="26428"/>
                  </a:lnTo>
                  <a:lnTo>
                    <a:pt x="125857" y="25793"/>
                  </a:lnTo>
                  <a:close/>
                </a:path>
                <a:path w="539750" h="567689">
                  <a:moveTo>
                    <a:pt x="126365" y="88658"/>
                  </a:moveTo>
                  <a:lnTo>
                    <a:pt x="125857" y="87922"/>
                  </a:lnTo>
                  <a:lnTo>
                    <a:pt x="125349" y="88658"/>
                  </a:lnTo>
                  <a:lnTo>
                    <a:pt x="125349" y="89928"/>
                  </a:lnTo>
                  <a:lnTo>
                    <a:pt x="125539" y="89827"/>
                  </a:lnTo>
                  <a:lnTo>
                    <a:pt x="126365" y="88658"/>
                  </a:lnTo>
                  <a:close/>
                </a:path>
                <a:path w="539750" h="567689">
                  <a:moveTo>
                    <a:pt x="126365" y="22606"/>
                  </a:moveTo>
                  <a:lnTo>
                    <a:pt x="123698" y="25158"/>
                  </a:lnTo>
                  <a:lnTo>
                    <a:pt x="122809" y="26428"/>
                  </a:lnTo>
                  <a:lnTo>
                    <a:pt x="123698" y="26428"/>
                  </a:lnTo>
                  <a:lnTo>
                    <a:pt x="125082" y="25349"/>
                  </a:lnTo>
                  <a:lnTo>
                    <a:pt x="126365" y="22606"/>
                  </a:lnTo>
                  <a:close/>
                </a:path>
                <a:path w="539750" h="567689">
                  <a:moveTo>
                    <a:pt x="127127" y="86106"/>
                  </a:moveTo>
                  <a:lnTo>
                    <a:pt x="126365" y="84836"/>
                  </a:lnTo>
                  <a:lnTo>
                    <a:pt x="124587" y="86106"/>
                  </a:lnTo>
                  <a:lnTo>
                    <a:pt x="125857" y="87922"/>
                  </a:lnTo>
                  <a:lnTo>
                    <a:pt x="127127" y="86106"/>
                  </a:lnTo>
                  <a:close/>
                </a:path>
                <a:path w="539750" h="567689">
                  <a:moveTo>
                    <a:pt x="127127" y="25158"/>
                  </a:moveTo>
                  <a:lnTo>
                    <a:pt x="125857" y="25793"/>
                  </a:lnTo>
                  <a:lnTo>
                    <a:pt x="126365" y="26428"/>
                  </a:lnTo>
                  <a:lnTo>
                    <a:pt x="127127" y="25158"/>
                  </a:lnTo>
                  <a:close/>
                </a:path>
                <a:path w="539750" h="567689">
                  <a:moveTo>
                    <a:pt x="127203" y="194056"/>
                  </a:moveTo>
                  <a:close/>
                </a:path>
                <a:path w="539750" h="567689">
                  <a:moveTo>
                    <a:pt x="127584" y="194386"/>
                  </a:moveTo>
                  <a:lnTo>
                    <a:pt x="127177" y="194106"/>
                  </a:lnTo>
                  <a:lnTo>
                    <a:pt x="126365" y="195326"/>
                  </a:lnTo>
                  <a:lnTo>
                    <a:pt x="127584" y="194386"/>
                  </a:lnTo>
                  <a:close/>
                </a:path>
                <a:path w="539750" h="567689">
                  <a:moveTo>
                    <a:pt x="127762" y="243459"/>
                  </a:moveTo>
                  <a:lnTo>
                    <a:pt x="124841" y="243459"/>
                  </a:lnTo>
                  <a:lnTo>
                    <a:pt x="124841" y="247142"/>
                  </a:lnTo>
                  <a:lnTo>
                    <a:pt x="127762" y="243459"/>
                  </a:lnTo>
                  <a:close/>
                </a:path>
                <a:path w="539750" h="567689">
                  <a:moveTo>
                    <a:pt x="128016" y="229628"/>
                  </a:moveTo>
                  <a:lnTo>
                    <a:pt x="127127" y="229628"/>
                  </a:lnTo>
                  <a:lnTo>
                    <a:pt x="127127" y="225806"/>
                  </a:lnTo>
                  <a:lnTo>
                    <a:pt x="125349" y="228358"/>
                  </a:lnTo>
                  <a:lnTo>
                    <a:pt x="126365" y="228358"/>
                  </a:lnTo>
                  <a:lnTo>
                    <a:pt x="125349" y="229628"/>
                  </a:lnTo>
                  <a:lnTo>
                    <a:pt x="122809" y="229628"/>
                  </a:lnTo>
                  <a:lnTo>
                    <a:pt x="124587" y="227076"/>
                  </a:lnTo>
                  <a:lnTo>
                    <a:pt x="123698" y="225806"/>
                  </a:lnTo>
                  <a:lnTo>
                    <a:pt x="121920" y="229628"/>
                  </a:lnTo>
                  <a:lnTo>
                    <a:pt x="121031" y="232156"/>
                  </a:lnTo>
                  <a:lnTo>
                    <a:pt x="123698" y="230886"/>
                  </a:lnTo>
                  <a:lnTo>
                    <a:pt x="128016" y="229628"/>
                  </a:lnTo>
                  <a:close/>
                </a:path>
                <a:path w="539750" h="567689">
                  <a:moveTo>
                    <a:pt x="128016" y="194056"/>
                  </a:moveTo>
                  <a:lnTo>
                    <a:pt x="127482" y="193649"/>
                  </a:lnTo>
                  <a:lnTo>
                    <a:pt x="127203" y="194056"/>
                  </a:lnTo>
                  <a:lnTo>
                    <a:pt x="128016" y="194056"/>
                  </a:lnTo>
                  <a:close/>
                </a:path>
                <a:path w="539750" h="567689">
                  <a:moveTo>
                    <a:pt x="128016" y="194056"/>
                  </a:moveTo>
                  <a:lnTo>
                    <a:pt x="127584" y="194386"/>
                  </a:lnTo>
                  <a:lnTo>
                    <a:pt x="128016" y="194056"/>
                  </a:lnTo>
                  <a:close/>
                </a:path>
                <a:path w="539750" h="567689">
                  <a:moveTo>
                    <a:pt x="128016" y="167386"/>
                  </a:moveTo>
                  <a:lnTo>
                    <a:pt x="127127" y="168656"/>
                  </a:lnTo>
                  <a:lnTo>
                    <a:pt x="126365" y="169926"/>
                  </a:lnTo>
                  <a:lnTo>
                    <a:pt x="128016" y="167386"/>
                  </a:lnTo>
                  <a:close/>
                </a:path>
                <a:path w="539750" h="567689">
                  <a:moveTo>
                    <a:pt x="128905" y="191528"/>
                  </a:moveTo>
                  <a:lnTo>
                    <a:pt x="126365" y="192786"/>
                  </a:lnTo>
                  <a:lnTo>
                    <a:pt x="127482" y="193649"/>
                  </a:lnTo>
                  <a:lnTo>
                    <a:pt x="128905" y="191528"/>
                  </a:lnTo>
                  <a:close/>
                </a:path>
                <a:path w="539750" h="567689">
                  <a:moveTo>
                    <a:pt x="129794" y="194056"/>
                  </a:moveTo>
                  <a:lnTo>
                    <a:pt x="128016" y="194056"/>
                  </a:lnTo>
                  <a:lnTo>
                    <a:pt x="127838" y="194564"/>
                  </a:lnTo>
                  <a:lnTo>
                    <a:pt x="128905" y="195326"/>
                  </a:lnTo>
                  <a:lnTo>
                    <a:pt x="129489" y="194906"/>
                  </a:lnTo>
                  <a:lnTo>
                    <a:pt x="129794" y="194056"/>
                  </a:lnTo>
                  <a:close/>
                </a:path>
                <a:path w="539750" h="567689">
                  <a:moveTo>
                    <a:pt x="134632" y="131318"/>
                  </a:moveTo>
                  <a:lnTo>
                    <a:pt x="134112" y="130556"/>
                  </a:lnTo>
                  <a:lnTo>
                    <a:pt x="134112" y="131826"/>
                  </a:lnTo>
                  <a:lnTo>
                    <a:pt x="134632" y="131318"/>
                  </a:lnTo>
                  <a:close/>
                </a:path>
                <a:path w="539750" h="567689">
                  <a:moveTo>
                    <a:pt x="136779" y="182626"/>
                  </a:moveTo>
                  <a:lnTo>
                    <a:pt x="135890" y="182626"/>
                  </a:lnTo>
                  <a:lnTo>
                    <a:pt x="135001" y="185178"/>
                  </a:lnTo>
                  <a:lnTo>
                    <a:pt x="132461" y="185178"/>
                  </a:lnTo>
                  <a:lnTo>
                    <a:pt x="131572" y="187706"/>
                  </a:lnTo>
                  <a:lnTo>
                    <a:pt x="132461" y="187706"/>
                  </a:lnTo>
                  <a:lnTo>
                    <a:pt x="133223" y="186436"/>
                  </a:lnTo>
                  <a:lnTo>
                    <a:pt x="135001" y="186436"/>
                  </a:lnTo>
                  <a:lnTo>
                    <a:pt x="136779" y="183908"/>
                  </a:lnTo>
                  <a:lnTo>
                    <a:pt x="136779" y="182626"/>
                  </a:lnTo>
                  <a:close/>
                </a:path>
                <a:path w="539750" h="567689">
                  <a:moveTo>
                    <a:pt x="137668" y="233426"/>
                  </a:moveTo>
                  <a:lnTo>
                    <a:pt x="135890" y="234708"/>
                  </a:lnTo>
                  <a:lnTo>
                    <a:pt x="135001" y="235978"/>
                  </a:lnTo>
                  <a:lnTo>
                    <a:pt x="136779" y="234708"/>
                  </a:lnTo>
                  <a:lnTo>
                    <a:pt x="135890" y="237236"/>
                  </a:lnTo>
                  <a:lnTo>
                    <a:pt x="136779" y="237236"/>
                  </a:lnTo>
                  <a:lnTo>
                    <a:pt x="136779" y="235978"/>
                  </a:lnTo>
                  <a:lnTo>
                    <a:pt x="137668" y="234708"/>
                  </a:lnTo>
                  <a:lnTo>
                    <a:pt x="137668" y="233426"/>
                  </a:lnTo>
                  <a:close/>
                </a:path>
                <a:path w="539750" h="567689">
                  <a:moveTo>
                    <a:pt x="137668" y="182626"/>
                  </a:moveTo>
                  <a:lnTo>
                    <a:pt x="136779" y="183908"/>
                  </a:lnTo>
                  <a:lnTo>
                    <a:pt x="137668" y="183908"/>
                  </a:lnTo>
                  <a:lnTo>
                    <a:pt x="137668" y="182626"/>
                  </a:lnTo>
                  <a:close/>
                </a:path>
                <a:path w="539750" h="567689">
                  <a:moveTo>
                    <a:pt x="139446" y="234708"/>
                  </a:moveTo>
                  <a:lnTo>
                    <a:pt x="138544" y="234708"/>
                  </a:lnTo>
                  <a:lnTo>
                    <a:pt x="137668" y="235978"/>
                  </a:lnTo>
                  <a:lnTo>
                    <a:pt x="139001" y="235343"/>
                  </a:lnTo>
                  <a:lnTo>
                    <a:pt x="139446" y="234708"/>
                  </a:lnTo>
                  <a:close/>
                </a:path>
                <a:path w="539750" h="567689">
                  <a:moveTo>
                    <a:pt x="139446" y="233426"/>
                  </a:moveTo>
                  <a:lnTo>
                    <a:pt x="137668" y="234708"/>
                  </a:lnTo>
                  <a:lnTo>
                    <a:pt x="138544" y="234708"/>
                  </a:lnTo>
                  <a:lnTo>
                    <a:pt x="139446" y="233426"/>
                  </a:lnTo>
                  <a:close/>
                </a:path>
                <a:path w="539750" h="567689">
                  <a:moveTo>
                    <a:pt x="139446" y="192786"/>
                  </a:moveTo>
                  <a:lnTo>
                    <a:pt x="137668" y="194056"/>
                  </a:lnTo>
                  <a:lnTo>
                    <a:pt x="136779" y="195326"/>
                  </a:lnTo>
                  <a:lnTo>
                    <a:pt x="137668" y="196608"/>
                  </a:lnTo>
                  <a:lnTo>
                    <a:pt x="138557" y="195326"/>
                  </a:lnTo>
                  <a:lnTo>
                    <a:pt x="138557" y="194056"/>
                  </a:lnTo>
                  <a:lnTo>
                    <a:pt x="139446" y="192786"/>
                  </a:lnTo>
                  <a:close/>
                </a:path>
                <a:path w="539750" h="567689">
                  <a:moveTo>
                    <a:pt x="139738" y="114896"/>
                  </a:moveTo>
                  <a:lnTo>
                    <a:pt x="139319" y="115138"/>
                  </a:lnTo>
                  <a:lnTo>
                    <a:pt x="139446" y="115328"/>
                  </a:lnTo>
                  <a:lnTo>
                    <a:pt x="139738" y="114896"/>
                  </a:lnTo>
                  <a:close/>
                </a:path>
                <a:path w="539750" h="567689">
                  <a:moveTo>
                    <a:pt x="140081" y="130429"/>
                  </a:moveTo>
                  <a:lnTo>
                    <a:pt x="137160" y="132842"/>
                  </a:lnTo>
                  <a:lnTo>
                    <a:pt x="139852" y="130784"/>
                  </a:lnTo>
                  <a:lnTo>
                    <a:pt x="140081" y="130429"/>
                  </a:lnTo>
                  <a:close/>
                </a:path>
                <a:path w="539750" h="567689">
                  <a:moveTo>
                    <a:pt x="141224" y="241642"/>
                  </a:moveTo>
                  <a:lnTo>
                    <a:pt x="140335" y="242328"/>
                  </a:lnTo>
                  <a:lnTo>
                    <a:pt x="141224" y="242328"/>
                  </a:lnTo>
                  <a:lnTo>
                    <a:pt x="141224" y="241642"/>
                  </a:lnTo>
                  <a:close/>
                </a:path>
                <a:path w="539750" h="567689">
                  <a:moveTo>
                    <a:pt x="141986" y="241058"/>
                  </a:moveTo>
                  <a:lnTo>
                    <a:pt x="141224" y="241058"/>
                  </a:lnTo>
                  <a:lnTo>
                    <a:pt x="141224" y="241642"/>
                  </a:lnTo>
                  <a:lnTo>
                    <a:pt x="141986" y="241058"/>
                  </a:lnTo>
                  <a:close/>
                </a:path>
                <a:path w="539750" h="567689">
                  <a:moveTo>
                    <a:pt x="141986" y="194056"/>
                  </a:moveTo>
                  <a:lnTo>
                    <a:pt x="141224" y="194056"/>
                  </a:lnTo>
                  <a:lnTo>
                    <a:pt x="141224" y="195326"/>
                  </a:lnTo>
                  <a:lnTo>
                    <a:pt x="141986" y="194056"/>
                  </a:lnTo>
                  <a:close/>
                </a:path>
                <a:path w="539750" h="567689">
                  <a:moveTo>
                    <a:pt x="142519" y="6858"/>
                  </a:moveTo>
                  <a:lnTo>
                    <a:pt x="142024" y="6108"/>
                  </a:lnTo>
                  <a:lnTo>
                    <a:pt x="140335" y="3556"/>
                  </a:lnTo>
                  <a:lnTo>
                    <a:pt x="139446" y="3556"/>
                  </a:lnTo>
                  <a:lnTo>
                    <a:pt x="139446" y="2286"/>
                  </a:lnTo>
                  <a:lnTo>
                    <a:pt x="140335" y="2286"/>
                  </a:lnTo>
                  <a:lnTo>
                    <a:pt x="140335" y="1028"/>
                  </a:lnTo>
                  <a:lnTo>
                    <a:pt x="137668" y="1028"/>
                  </a:lnTo>
                  <a:lnTo>
                    <a:pt x="136779" y="2286"/>
                  </a:lnTo>
                  <a:lnTo>
                    <a:pt x="136779" y="3556"/>
                  </a:lnTo>
                  <a:lnTo>
                    <a:pt x="135547" y="4432"/>
                  </a:lnTo>
                  <a:lnTo>
                    <a:pt x="137033" y="0"/>
                  </a:lnTo>
                  <a:lnTo>
                    <a:pt x="130937" y="3175"/>
                  </a:lnTo>
                  <a:lnTo>
                    <a:pt x="127889" y="9144"/>
                  </a:lnTo>
                  <a:lnTo>
                    <a:pt x="133985" y="9144"/>
                  </a:lnTo>
                  <a:lnTo>
                    <a:pt x="135420" y="4826"/>
                  </a:lnTo>
                  <a:lnTo>
                    <a:pt x="136779" y="4826"/>
                  </a:lnTo>
                  <a:lnTo>
                    <a:pt x="136779" y="7378"/>
                  </a:lnTo>
                  <a:lnTo>
                    <a:pt x="140335" y="4826"/>
                  </a:lnTo>
                  <a:lnTo>
                    <a:pt x="138557" y="7378"/>
                  </a:lnTo>
                  <a:lnTo>
                    <a:pt x="141986" y="6108"/>
                  </a:lnTo>
                  <a:lnTo>
                    <a:pt x="140335" y="7378"/>
                  </a:lnTo>
                  <a:lnTo>
                    <a:pt x="140335" y="8636"/>
                  </a:lnTo>
                  <a:lnTo>
                    <a:pt x="141224" y="8636"/>
                  </a:lnTo>
                  <a:lnTo>
                    <a:pt x="141224" y="7378"/>
                  </a:lnTo>
                  <a:lnTo>
                    <a:pt x="141986" y="7378"/>
                  </a:lnTo>
                  <a:lnTo>
                    <a:pt x="142519" y="6858"/>
                  </a:lnTo>
                  <a:close/>
                </a:path>
                <a:path w="539750" h="567689">
                  <a:moveTo>
                    <a:pt x="142875" y="28956"/>
                  </a:moveTo>
                  <a:lnTo>
                    <a:pt x="141224" y="30226"/>
                  </a:lnTo>
                  <a:lnTo>
                    <a:pt x="141224" y="31508"/>
                  </a:lnTo>
                  <a:lnTo>
                    <a:pt x="142875" y="28956"/>
                  </a:lnTo>
                  <a:close/>
                </a:path>
                <a:path w="539750" h="567689">
                  <a:moveTo>
                    <a:pt x="142875" y="9906"/>
                  </a:moveTo>
                  <a:lnTo>
                    <a:pt x="142163" y="7912"/>
                  </a:lnTo>
                  <a:lnTo>
                    <a:pt x="141224" y="8636"/>
                  </a:lnTo>
                  <a:lnTo>
                    <a:pt x="141224" y="9906"/>
                  </a:lnTo>
                  <a:lnTo>
                    <a:pt x="142875" y="9906"/>
                  </a:lnTo>
                  <a:close/>
                </a:path>
                <a:path w="539750" h="567689">
                  <a:moveTo>
                    <a:pt x="142875" y="7378"/>
                  </a:moveTo>
                  <a:lnTo>
                    <a:pt x="141986" y="7378"/>
                  </a:lnTo>
                  <a:lnTo>
                    <a:pt x="142163" y="7912"/>
                  </a:lnTo>
                  <a:lnTo>
                    <a:pt x="142875" y="7378"/>
                  </a:lnTo>
                  <a:close/>
                </a:path>
                <a:path w="539750" h="567689">
                  <a:moveTo>
                    <a:pt x="143764" y="30226"/>
                  </a:moveTo>
                  <a:lnTo>
                    <a:pt x="141224" y="31508"/>
                  </a:lnTo>
                  <a:lnTo>
                    <a:pt x="141224" y="34036"/>
                  </a:lnTo>
                  <a:lnTo>
                    <a:pt x="142697" y="34036"/>
                  </a:lnTo>
                  <a:lnTo>
                    <a:pt x="143764" y="30226"/>
                  </a:lnTo>
                  <a:close/>
                </a:path>
                <a:path w="539750" h="567689">
                  <a:moveTo>
                    <a:pt x="143764" y="5676"/>
                  </a:moveTo>
                  <a:lnTo>
                    <a:pt x="142519" y="6858"/>
                  </a:lnTo>
                  <a:lnTo>
                    <a:pt x="142875" y="7378"/>
                  </a:lnTo>
                  <a:lnTo>
                    <a:pt x="143764" y="5676"/>
                  </a:lnTo>
                  <a:close/>
                </a:path>
                <a:path w="539750" h="567689">
                  <a:moveTo>
                    <a:pt x="144272" y="34772"/>
                  </a:moveTo>
                  <a:lnTo>
                    <a:pt x="143764" y="34036"/>
                  </a:lnTo>
                  <a:lnTo>
                    <a:pt x="142697" y="34036"/>
                  </a:lnTo>
                  <a:lnTo>
                    <a:pt x="141986" y="36576"/>
                  </a:lnTo>
                  <a:lnTo>
                    <a:pt x="144272" y="34772"/>
                  </a:lnTo>
                  <a:close/>
                </a:path>
                <a:path w="539750" h="567689">
                  <a:moveTo>
                    <a:pt x="145237" y="242328"/>
                  </a:moveTo>
                  <a:lnTo>
                    <a:pt x="144653" y="242328"/>
                  </a:lnTo>
                  <a:lnTo>
                    <a:pt x="143764" y="243586"/>
                  </a:lnTo>
                  <a:lnTo>
                    <a:pt x="144653" y="244868"/>
                  </a:lnTo>
                  <a:lnTo>
                    <a:pt x="145237" y="242328"/>
                  </a:lnTo>
                  <a:close/>
                </a:path>
                <a:path w="539750" h="567689">
                  <a:moveTo>
                    <a:pt x="145542" y="241058"/>
                  </a:moveTo>
                  <a:lnTo>
                    <a:pt x="145237" y="242328"/>
                  </a:lnTo>
                  <a:lnTo>
                    <a:pt x="145542" y="242328"/>
                  </a:lnTo>
                  <a:lnTo>
                    <a:pt x="145542" y="241058"/>
                  </a:lnTo>
                  <a:close/>
                </a:path>
                <a:path w="539750" h="567689">
                  <a:moveTo>
                    <a:pt x="145542" y="188976"/>
                  </a:moveTo>
                  <a:lnTo>
                    <a:pt x="142875" y="191528"/>
                  </a:lnTo>
                  <a:lnTo>
                    <a:pt x="144653" y="191528"/>
                  </a:lnTo>
                  <a:lnTo>
                    <a:pt x="143764" y="192786"/>
                  </a:lnTo>
                  <a:lnTo>
                    <a:pt x="141986" y="194056"/>
                  </a:lnTo>
                  <a:lnTo>
                    <a:pt x="142875" y="194056"/>
                  </a:lnTo>
                  <a:lnTo>
                    <a:pt x="144653" y="192786"/>
                  </a:lnTo>
                  <a:lnTo>
                    <a:pt x="145542" y="188976"/>
                  </a:lnTo>
                  <a:close/>
                </a:path>
                <a:path w="539750" h="567689">
                  <a:moveTo>
                    <a:pt x="146418" y="116598"/>
                  </a:moveTo>
                  <a:lnTo>
                    <a:pt x="142875" y="117856"/>
                  </a:lnTo>
                  <a:lnTo>
                    <a:pt x="141986" y="119126"/>
                  </a:lnTo>
                  <a:lnTo>
                    <a:pt x="143764" y="118287"/>
                  </a:lnTo>
                  <a:lnTo>
                    <a:pt x="143764" y="117856"/>
                  </a:lnTo>
                  <a:lnTo>
                    <a:pt x="144653" y="117856"/>
                  </a:lnTo>
                  <a:lnTo>
                    <a:pt x="146418" y="116598"/>
                  </a:lnTo>
                  <a:close/>
                </a:path>
                <a:path w="539750" h="567689">
                  <a:moveTo>
                    <a:pt x="146431" y="244868"/>
                  </a:moveTo>
                  <a:lnTo>
                    <a:pt x="142875" y="246126"/>
                  </a:lnTo>
                  <a:lnTo>
                    <a:pt x="143306" y="244868"/>
                  </a:lnTo>
                  <a:lnTo>
                    <a:pt x="143764" y="243586"/>
                  </a:lnTo>
                  <a:lnTo>
                    <a:pt x="142875" y="243586"/>
                  </a:lnTo>
                  <a:lnTo>
                    <a:pt x="142036" y="243586"/>
                  </a:lnTo>
                  <a:lnTo>
                    <a:pt x="141224" y="244868"/>
                  </a:lnTo>
                  <a:lnTo>
                    <a:pt x="141986" y="243586"/>
                  </a:lnTo>
                  <a:lnTo>
                    <a:pt x="142875" y="242328"/>
                  </a:lnTo>
                  <a:lnTo>
                    <a:pt x="141782" y="242722"/>
                  </a:lnTo>
                  <a:lnTo>
                    <a:pt x="141224" y="243586"/>
                  </a:lnTo>
                  <a:lnTo>
                    <a:pt x="141439" y="242849"/>
                  </a:lnTo>
                  <a:lnTo>
                    <a:pt x="139446" y="243586"/>
                  </a:lnTo>
                  <a:lnTo>
                    <a:pt x="137668" y="244868"/>
                  </a:lnTo>
                  <a:lnTo>
                    <a:pt x="137668" y="246126"/>
                  </a:lnTo>
                  <a:lnTo>
                    <a:pt x="139446" y="246126"/>
                  </a:lnTo>
                  <a:lnTo>
                    <a:pt x="136779" y="248678"/>
                  </a:lnTo>
                  <a:lnTo>
                    <a:pt x="135001" y="248678"/>
                  </a:lnTo>
                  <a:lnTo>
                    <a:pt x="136779" y="249936"/>
                  </a:lnTo>
                  <a:lnTo>
                    <a:pt x="138557" y="248678"/>
                  </a:lnTo>
                  <a:lnTo>
                    <a:pt x="141224" y="246126"/>
                  </a:lnTo>
                  <a:lnTo>
                    <a:pt x="141224" y="248678"/>
                  </a:lnTo>
                  <a:lnTo>
                    <a:pt x="144653" y="246126"/>
                  </a:lnTo>
                  <a:lnTo>
                    <a:pt x="145542" y="246126"/>
                  </a:lnTo>
                  <a:lnTo>
                    <a:pt x="146431" y="244868"/>
                  </a:lnTo>
                  <a:close/>
                </a:path>
                <a:path w="539750" h="567689">
                  <a:moveTo>
                    <a:pt x="146875" y="144526"/>
                  </a:moveTo>
                  <a:lnTo>
                    <a:pt x="146431" y="144526"/>
                  </a:lnTo>
                  <a:lnTo>
                    <a:pt x="146431" y="145808"/>
                  </a:lnTo>
                  <a:lnTo>
                    <a:pt x="146875" y="144526"/>
                  </a:lnTo>
                  <a:close/>
                </a:path>
                <a:path w="539750" h="567689">
                  <a:moveTo>
                    <a:pt x="148209" y="141986"/>
                  </a:moveTo>
                  <a:lnTo>
                    <a:pt x="144653" y="141986"/>
                  </a:lnTo>
                  <a:lnTo>
                    <a:pt x="145542" y="143268"/>
                  </a:lnTo>
                  <a:lnTo>
                    <a:pt x="147320" y="143268"/>
                  </a:lnTo>
                  <a:lnTo>
                    <a:pt x="146875" y="144526"/>
                  </a:lnTo>
                  <a:lnTo>
                    <a:pt x="147320" y="144526"/>
                  </a:lnTo>
                  <a:lnTo>
                    <a:pt x="148209" y="143268"/>
                  </a:lnTo>
                  <a:lnTo>
                    <a:pt x="148209" y="141986"/>
                  </a:lnTo>
                  <a:close/>
                </a:path>
                <a:path w="539750" h="567689">
                  <a:moveTo>
                    <a:pt x="148209" y="126758"/>
                  </a:moveTo>
                  <a:lnTo>
                    <a:pt x="147320" y="126758"/>
                  </a:lnTo>
                  <a:lnTo>
                    <a:pt x="146431" y="128028"/>
                  </a:lnTo>
                  <a:lnTo>
                    <a:pt x="148209" y="126758"/>
                  </a:lnTo>
                  <a:close/>
                </a:path>
                <a:path w="539750" h="567689">
                  <a:moveTo>
                    <a:pt x="148209" y="126758"/>
                  </a:moveTo>
                  <a:lnTo>
                    <a:pt x="147320" y="128028"/>
                  </a:lnTo>
                  <a:lnTo>
                    <a:pt x="148209" y="128028"/>
                  </a:lnTo>
                  <a:lnTo>
                    <a:pt x="148209" y="126758"/>
                  </a:lnTo>
                  <a:close/>
                </a:path>
                <a:path w="539750" h="567689">
                  <a:moveTo>
                    <a:pt x="149098" y="122936"/>
                  </a:moveTo>
                  <a:lnTo>
                    <a:pt x="145542" y="125476"/>
                  </a:lnTo>
                  <a:lnTo>
                    <a:pt x="145542" y="124206"/>
                  </a:lnTo>
                  <a:lnTo>
                    <a:pt x="145542" y="122936"/>
                  </a:lnTo>
                  <a:lnTo>
                    <a:pt x="142875" y="124206"/>
                  </a:lnTo>
                  <a:lnTo>
                    <a:pt x="142875" y="126758"/>
                  </a:lnTo>
                  <a:lnTo>
                    <a:pt x="144653" y="124206"/>
                  </a:lnTo>
                  <a:lnTo>
                    <a:pt x="144653" y="126758"/>
                  </a:lnTo>
                  <a:lnTo>
                    <a:pt x="146431" y="125476"/>
                  </a:lnTo>
                  <a:lnTo>
                    <a:pt x="149098" y="122936"/>
                  </a:lnTo>
                  <a:close/>
                </a:path>
                <a:path w="539750" h="567689">
                  <a:moveTo>
                    <a:pt x="149987" y="247408"/>
                  </a:moveTo>
                  <a:lnTo>
                    <a:pt x="149098" y="247408"/>
                  </a:lnTo>
                  <a:lnTo>
                    <a:pt x="148209" y="248678"/>
                  </a:lnTo>
                  <a:lnTo>
                    <a:pt x="149098" y="248678"/>
                  </a:lnTo>
                  <a:lnTo>
                    <a:pt x="149987" y="247408"/>
                  </a:lnTo>
                  <a:close/>
                </a:path>
                <a:path w="539750" h="567689">
                  <a:moveTo>
                    <a:pt x="150368" y="15633"/>
                  </a:moveTo>
                  <a:lnTo>
                    <a:pt x="150101" y="15849"/>
                  </a:lnTo>
                  <a:lnTo>
                    <a:pt x="149987" y="16256"/>
                  </a:lnTo>
                  <a:lnTo>
                    <a:pt x="150368" y="15633"/>
                  </a:lnTo>
                  <a:close/>
                </a:path>
                <a:path w="539750" h="567689">
                  <a:moveTo>
                    <a:pt x="150749" y="244868"/>
                  </a:moveTo>
                  <a:lnTo>
                    <a:pt x="149987" y="244868"/>
                  </a:lnTo>
                  <a:lnTo>
                    <a:pt x="148209" y="246126"/>
                  </a:lnTo>
                  <a:lnTo>
                    <a:pt x="149987" y="246126"/>
                  </a:lnTo>
                  <a:lnTo>
                    <a:pt x="150749" y="244868"/>
                  </a:lnTo>
                  <a:close/>
                </a:path>
                <a:path w="539750" h="567689">
                  <a:moveTo>
                    <a:pt x="150749" y="13728"/>
                  </a:moveTo>
                  <a:lnTo>
                    <a:pt x="149098" y="14986"/>
                  </a:lnTo>
                  <a:lnTo>
                    <a:pt x="148209" y="17526"/>
                  </a:lnTo>
                  <a:lnTo>
                    <a:pt x="150101" y="15849"/>
                  </a:lnTo>
                  <a:lnTo>
                    <a:pt x="150749" y="13728"/>
                  </a:lnTo>
                  <a:close/>
                </a:path>
                <a:path w="539750" h="567689">
                  <a:moveTo>
                    <a:pt x="151638" y="139458"/>
                  </a:moveTo>
                  <a:lnTo>
                    <a:pt x="149987" y="141986"/>
                  </a:lnTo>
                  <a:lnTo>
                    <a:pt x="151638" y="141986"/>
                  </a:lnTo>
                  <a:lnTo>
                    <a:pt x="151638" y="139458"/>
                  </a:lnTo>
                  <a:close/>
                </a:path>
                <a:path w="539750" h="567689">
                  <a:moveTo>
                    <a:pt x="152527" y="14986"/>
                  </a:moveTo>
                  <a:lnTo>
                    <a:pt x="150749" y="16256"/>
                  </a:lnTo>
                  <a:lnTo>
                    <a:pt x="151638" y="16256"/>
                  </a:lnTo>
                  <a:lnTo>
                    <a:pt x="152527" y="14986"/>
                  </a:lnTo>
                  <a:close/>
                </a:path>
                <a:path w="539750" h="567689">
                  <a:moveTo>
                    <a:pt x="155194" y="252476"/>
                  </a:moveTo>
                  <a:lnTo>
                    <a:pt x="154305" y="249936"/>
                  </a:lnTo>
                  <a:lnTo>
                    <a:pt x="153416" y="249936"/>
                  </a:lnTo>
                  <a:lnTo>
                    <a:pt x="153416" y="252476"/>
                  </a:lnTo>
                  <a:lnTo>
                    <a:pt x="155194" y="252476"/>
                  </a:lnTo>
                  <a:close/>
                </a:path>
                <a:path w="539750" h="567689">
                  <a:moveTo>
                    <a:pt x="155194" y="204228"/>
                  </a:moveTo>
                  <a:lnTo>
                    <a:pt x="153416" y="204228"/>
                  </a:lnTo>
                  <a:lnTo>
                    <a:pt x="154305" y="205486"/>
                  </a:lnTo>
                  <a:lnTo>
                    <a:pt x="155194" y="204228"/>
                  </a:lnTo>
                  <a:close/>
                </a:path>
                <a:path w="539750" h="567689">
                  <a:moveTo>
                    <a:pt x="158369" y="260934"/>
                  </a:moveTo>
                  <a:lnTo>
                    <a:pt x="155448" y="263144"/>
                  </a:lnTo>
                  <a:lnTo>
                    <a:pt x="158369" y="263144"/>
                  </a:lnTo>
                  <a:lnTo>
                    <a:pt x="158369" y="260934"/>
                  </a:lnTo>
                  <a:close/>
                </a:path>
                <a:path w="539750" h="567689">
                  <a:moveTo>
                    <a:pt x="160401" y="206756"/>
                  </a:moveTo>
                  <a:lnTo>
                    <a:pt x="156083" y="205486"/>
                  </a:lnTo>
                  <a:lnTo>
                    <a:pt x="155194" y="208026"/>
                  </a:lnTo>
                  <a:lnTo>
                    <a:pt x="156845" y="208026"/>
                  </a:lnTo>
                  <a:lnTo>
                    <a:pt x="157861" y="206756"/>
                  </a:lnTo>
                  <a:lnTo>
                    <a:pt x="160401" y="206756"/>
                  </a:lnTo>
                  <a:close/>
                </a:path>
                <a:path w="539750" h="567689">
                  <a:moveTo>
                    <a:pt x="162420" y="5194"/>
                  </a:moveTo>
                  <a:lnTo>
                    <a:pt x="162179" y="4826"/>
                  </a:lnTo>
                  <a:lnTo>
                    <a:pt x="159512" y="3556"/>
                  </a:lnTo>
                  <a:lnTo>
                    <a:pt x="158623" y="6108"/>
                  </a:lnTo>
                  <a:lnTo>
                    <a:pt x="162420" y="5194"/>
                  </a:lnTo>
                  <a:close/>
                </a:path>
                <a:path w="539750" h="567689">
                  <a:moveTo>
                    <a:pt x="163283" y="6426"/>
                  </a:moveTo>
                  <a:lnTo>
                    <a:pt x="162890" y="5854"/>
                  </a:lnTo>
                  <a:lnTo>
                    <a:pt x="161290" y="7378"/>
                  </a:lnTo>
                  <a:lnTo>
                    <a:pt x="163283" y="6426"/>
                  </a:lnTo>
                  <a:close/>
                </a:path>
                <a:path w="539750" h="567689">
                  <a:moveTo>
                    <a:pt x="163957" y="6108"/>
                  </a:moveTo>
                  <a:lnTo>
                    <a:pt x="163283" y="6426"/>
                  </a:lnTo>
                  <a:lnTo>
                    <a:pt x="163957" y="7378"/>
                  </a:lnTo>
                  <a:lnTo>
                    <a:pt x="163957" y="6108"/>
                  </a:lnTo>
                  <a:close/>
                </a:path>
                <a:path w="539750" h="567689">
                  <a:moveTo>
                    <a:pt x="163957" y="4826"/>
                  </a:moveTo>
                  <a:lnTo>
                    <a:pt x="162420" y="5194"/>
                  </a:lnTo>
                  <a:lnTo>
                    <a:pt x="162890" y="5854"/>
                  </a:lnTo>
                  <a:lnTo>
                    <a:pt x="163957" y="4826"/>
                  </a:lnTo>
                  <a:close/>
                </a:path>
                <a:path w="539750" h="567689">
                  <a:moveTo>
                    <a:pt x="164338" y="263144"/>
                  </a:moveTo>
                  <a:lnTo>
                    <a:pt x="158369" y="263144"/>
                  </a:lnTo>
                  <a:lnTo>
                    <a:pt x="161417" y="265430"/>
                  </a:lnTo>
                  <a:lnTo>
                    <a:pt x="164338" y="263144"/>
                  </a:lnTo>
                  <a:close/>
                </a:path>
                <a:path w="539750" h="567689">
                  <a:moveTo>
                    <a:pt x="164846" y="7378"/>
                  </a:moveTo>
                  <a:lnTo>
                    <a:pt x="163957" y="7378"/>
                  </a:lnTo>
                  <a:lnTo>
                    <a:pt x="163957" y="8636"/>
                  </a:lnTo>
                  <a:lnTo>
                    <a:pt x="164846" y="7378"/>
                  </a:lnTo>
                  <a:close/>
                </a:path>
                <a:path w="539750" h="567689">
                  <a:moveTo>
                    <a:pt x="165671" y="8636"/>
                  </a:moveTo>
                  <a:lnTo>
                    <a:pt x="165493" y="8813"/>
                  </a:lnTo>
                  <a:lnTo>
                    <a:pt x="165671" y="8636"/>
                  </a:lnTo>
                  <a:close/>
                </a:path>
                <a:path w="539750" h="567689">
                  <a:moveTo>
                    <a:pt x="165989" y="30607"/>
                  </a:moveTo>
                  <a:lnTo>
                    <a:pt x="164465" y="32639"/>
                  </a:lnTo>
                  <a:lnTo>
                    <a:pt x="165989" y="32639"/>
                  </a:lnTo>
                  <a:lnTo>
                    <a:pt x="165989" y="30607"/>
                  </a:lnTo>
                  <a:close/>
                </a:path>
                <a:path w="539750" h="567689">
                  <a:moveTo>
                    <a:pt x="166624" y="7378"/>
                  </a:moveTo>
                  <a:lnTo>
                    <a:pt x="164846" y="7378"/>
                  </a:lnTo>
                  <a:lnTo>
                    <a:pt x="165608" y="8636"/>
                  </a:lnTo>
                  <a:lnTo>
                    <a:pt x="166624" y="7378"/>
                  </a:lnTo>
                  <a:close/>
                </a:path>
                <a:path w="539750" h="567689">
                  <a:moveTo>
                    <a:pt x="168275" y="6108"/>
                  </a:moveTo>
                  <a:lnTo>
                    <a:pt x="165671" y="8636"/>
                  </a:lnTo>
                  <a:lnTo>
                    <a:pt x="166624" y="8636"/>
                  </a:lnTo>
                  <a:lnTo>
                    <a:pt x="167386" y="8636"/>
                  </a:lnTo>
                  <a:lnTo>
                    <a:pt x="168275" y="6108"/>
                  </a:lnTo>
                  <a:close/>
                </a:path>
                <a:path w="539750" h="567689">
                  <a:moveTo>
                    <a:pt x="169037" y="30607"/>
                  </a:moveTo>
                  <a:lnTo>
                    <a:pt x="167513" y="30607"/>
                  </a:lnTo>
                  <a:lnTo>
                    <a:pt x="165989" y="32639"/>
                  </a:lnTo>
                  <a:lnTo>
                    <a:pt x="167970" y="32639"/>
                  </a:lnTo>
                  <a:lnTo>
                    <a:pt x="169037" y="30607"/>
                  </a:lnTo>
                  <a:close/>
                </a:path>
                <a:path w="539750" h="567689">
                  <a:moveTo>
                    <a:pt x="169697" y="33528"/>
                  </a:moveTo>
                  <a:lnTo>
                    <a:pt x="169037" y="32639"/>
                  </a:lnTo>
                  <a:lnTo>
                    <a:pt x="167970" y="32639"/>
                  </a:lnTo>
                  <a:lnTo>
                    <a:pt x="167513" y="33528"/>
                  </a:lnTo>
                  <a:lnTo>
                    <a:pt x="169697" y="33528"/>
                  </a:lnTo>
                  <a:close/>
                </a:path>
                <a:path w="539750" h="567689">
                  <a:moveTo>
                    <a:pt x="170053" y="141986"/>
                  </a:moveTo>
                  <a:lnTo>
                    <a:pt x="168275" y="141986"/>
                  </a:lnTo>
                  <a:lnTo>
                    <a:pt x="168275" y="144526"/>
                  </a:lnTo>
                  <a:lnTo>
                    <a:pt x="170053" y="141986"/>
                  </a:lnTo>
                  <a:close/>
                </a:path>
                <a:path w="539750" h="567689">
                  <a:moveTo>
                    <a:pt x="170561" y="27432"/>
                  </a:moveTo>
                  <a:lnTo>
                    <a:pt x="167513" y="29464"/>
                  </a:lnTo>
                  <a:lnTo>
                    <a:pt x="164465" y="30607"/>
                  </a:lnTo>
                  <a:lnTo>
                    <a:pt x="165989" y="30607"/>
                  </a:lnTo>
                  <a:lnTo>
                    <a:pt x="170561" y="27432"/>
                  </a:lnTo>
                  <a:close/>
                </a:path>
                <a:path w="539750" h="567689">
                  <a:moveTo>
                    <a:pt x="171831" y="27686"/>
                  </a:moveTo>
                  <a:lnTo>
                    <a:pt x="170942" y="26428"/>
                  </a:lnTo>
                  <a:lnTo>
                    <a:pt x="170942" y="27686"/>
                  </a:lnTo>
                  <a:lnTo>
                    <a:pt x="171831" y="27686"/>
                  </a:lnTo>
                  <a:close/>
                </a:path>
                <a:path w="539750" h="567689">
                  <a:moveTo>
                    <a:pt x="172351" y="11925"/>
                  </a:moveTo>
                  <a:lnTo>
                    <a:pt x="171831" y="11176"/>
                  </a:lnTo>
                  <a:lnTo>
                    <a:pt x="170942" y="12458"/>
                  </a:lnTo>
                  <a:lnTo>
                    <a:pt x="172351" y="11925"/>
                  </a:lnTo>
                  <a:close/>
                </a:path>
                <a:path w="539750" h="567689">
                  <a:moveTo>
                    <a:pt x="172669" y="144526"/>
                  </a:moveTo>
                  <a:lnTo>
                    <a:pt x="170942" y="144526"/>
                  </a:lnTo>
                  <a:lnTo>
                    <a:pt x="170053" y="147078"/>
                  </a:lnTo>
                  <a:lnTo>
                    <a:pt x="171386" y="145808"/>
                  </a:lnTo>
                  <a:lnTo>
                    <a:pt x="171665" y="145529"/>
                  </a:lnTo>
                  <a:lnTo>
                    <a:pt x="170942" y="145808"/>
                  </a:lnTo>
                  <a:lnTo>
                    <a:pt x="172669" y="144526"/>
                  </a:lnTo>
                  <a:close/>
                </a:path>
                <a:path w="539750" h="567689">
                  <a:moveTo>
                    <a:pt x="172720" y="144526"/>
                  </a:moveTo>
                  <a:lnTo>
                    <a:pt x="171665" y="145529"/>
                  </a:lnTo>
                  <a:lnTo>
                    <a:pt x="172656" y="145161"/>
                  </a:lnTo>
                  <a:lnTo>
                    <a:pt x="172720" y="144526"/>
                  </a:lnTo>
                  <a:close/>
                </a:path>
                <a:path w="539750" h="567689">
                  <a:moveTo>
                    <a:pt x="173609" y="269367"/>
                  </a:moveTo>
                  <a:lnTo>
                    <a:pt x="169329" y="271056"/>
                  </a:lnTo>
                  <a:lnTo>
                    <a:pt x="168313" y="270052"/>
                  </a:lnTo>
                  <a:lnTo>
                    <a:pt x="167652" y="269036"/>
                  </a:lnTo>
                  <a:lnTo>
                    <a:pt x="164465" y="270637"/>
                  </a:lnTo>
                  <a:lnTo>
                    <a:pt x="168148" y="270637"/>
                  </a:lnTo>
                  <a:lnTo>
                    <a:pt x="166370" y="273304"/>
                  </a:lnTo>
                  <a:lnTo>
                    <a:pt x="169926" y="272034"/>
                  </a:lnTo>
                  <a:lnTo>
                    <a:pt x="171170" y="271056"/>
                  </a:lnTo>
                  <a:lnTo>
                    <a:pt x="171704" y="270637"/>
                  </a:lnTo>
                  <a:lnTo>
                    <a:pt x="173609" y="269367"/>
                  </a:lnTo>
                  <a:close/>
                </a:path>
                <a:path w="539750" h="567689">
                  <a:moveTo>
                    <a:pt x="173609" y="143852"/>
                  </a:moveTo>
                  <a:lnTo>
                    <a:pt x="172669" y="144526"/>
                  </a:lnTo>
                  <a:lnTo>
                    <a:pt x="173609" y="144526"/>
                  </a:lnTo>
                  <a:lnTo>
                    <a:pt x="173609" y="143852"/>
                  </a:lnTo>
                  <a:close/>
                </a:path>
                <a:path w="539750" h="567689">
                  <a:moveTo>
                    <a:pt x="174371" y="11176"/>
                  </a:moveTo>
                  <a:lnTo>
                    <a:pt x="172351" y="11925"/>
                  </a:lnTo>
                  <a:lnTo>
                    <a:pt x="172720" y="12458"/>
                  </a:lnTo>
                  <a:lnTo>
                    <a:pt x="174371" y="11176"/>
                  </a:lnTo>
                  <a:close/>
                </a:path>
                <a:path w="539750" h="567689">
                  <a:moveTo>
                    <a:pt x="175260" y="143268"/>
                  </a:moveTo>
                  <a:lnTo>
                    <a:pt x="174371" y="144526"/>
                  </a:lnTo>
                  <a:lnTo>
                    <a:pt x="172720" y="145148"/>
                  </a:lnTo>
                  <a:lnTo>
                    <a:pt x="172720" y="145808"/>
                  </a:lnTo>
                  <a:lnTo>
                    <a:pt x="174371" y="145808"/>
                  </a:lnTo>
                  <a:lnTo>
                    <a:pt x="175260" y="144526"/>
                  </a:lnTo>
                  <a:lnTo>
                    <a:pt x="175260" y="143268"/>
                  </a:lnTo>
                  <a:close/>
                </a:path>
                <a:path w="539750" h="567689">
                  <a:moveTo>
                    <a:pt x="176149" y="141986"/>
                  </a:moveTo>
                  <a:lnTo>
                    <a:pt x="173609" y="141986"/>
                  </a:lnTo>
                  <a:lnTo>
                    <a:pt x="173609" y="143852"/>
                  </a:lnTo>
                  <a:lnTo>
                    <a:pt x="176149" y="141986"/>
                  </a:lnTo>
                  <a:close/>
                </a:path>
                <a:path w="539750" h="567689">
                  <a:moveTo>
                    <a:pt x="177927" y="143268"/>
                  </a:moveTo>
                  <a:lnTo>
                    <a:pt x="175260" y="144526"/>
                  </a:lnTo>
                  <a:lnTo>
                    <a:pt x="177038" y="144526"/>
                  </a:lnTo>
                  <a:lnTo>
                    <a:pt x="177927" y="143268"/>
                  </a:lnTo>
                  <a:close/>
                </a:path>
                <a:path w="539750" h="567689">
                  <a:moveTo>
                    <a:pt x="179705" y="214376"/>
                  </a:moveTo>
                  <a:lnTo>
                    <a:pt x="178816" y="215658"/>
                  </a:lnTo>
                  <a:lnTo>
                    <a:pt x="179628" y="214871"/>
                  </a:lnTo>
                  <a:lnTo>
                    <a:pt x="179705" y="214376"/>
                  </a:lnTo>
                  <a:close/>
                </a:path>
                <a:path w="539750" h="567689">
                  <a:moveTo>
                    <a:pt x="180467" y="270256"/>
                  </a:moveTo>
                  <a:lnTo>
                    <a:pt x="179705" y="267728"/>
                  </a:lnTo>
                  <a:lnTo>
                    <a:pt x="178816" y="270256"/>
                  </a:lnTo>
                  <a:lnTo>
                    <a:pt x="180467" y="270256"/>
                  </a:lnTo>
                  <a:close/>
                </a:path>
                <a:path w="539750" h="567689">
                  <a:moveTo>
                    <a:pt x="181648" y="16256"/>
                  </a:moveTo>
                  <a:lnTo>
                    <a:pt x="181483" y="16256"/>
                  </a:lnTo>
                  <a:lnTo>
                    <a:pt x="181483" y="16624"/>
                  </a:lnTo>
                  <a:lnTo>
                    <a:pt x="181648" y="16256"/>
                  </a:lnTo>
                  <a:close/>
                </a:path>
                <a:path w="539750" h="567689">
                  <a:moveTo>
                    <a:pt x="183134" y="12458"/>
                  </a:moveTo>
                  <a:lnTo>
                    <a:pt x="180467" y="13728"/>
                  </a:lnTo>
                  <a:lnTo>
                    <a:pt x="180467" y="16256"/>
                  </a:lnTo>
                  <a:lnTo>
                    <a:pt x="181483" y="16256"/>
                  </a:lnTo>
                  <a:lnTo>
                    <a:pt x="183134" y="12458"/>
                  </a:lnTo>
                  <a:close/>
                </a:path>
                <a:path w="539750" h="567689">
                  <a:moveTo>
                    <a:pt x="184023" y="14986"/>
                  </a:moveTo>
                  <a:lnTo>
                    <a:pt x="182245" y="14986"/>
                  </a:lnTo>
                  <a:lnTo>
                    <a:pt x="181648" y="16256"/>
                  </a:lnTo>
                  <a:lnTo>
                    <a:pt x="184023" y="16256"/>
                  </a:lnTo>
                  <a:lnTo>
                    <a:pt x="184023" y="14986"/>
                  </a:lnTo>
                  <a:close/>
                </a:path>
                <a:path w="539750" h="567689">
                  <a:moveTo>
                    <a:pt x="188468" y="270256"/>
                  </a:moveTo>
                  <a:lnTo>
                    <a:pt x="186690" y="271526"/>
                  </a:lnTo>
                  <a:lnTo>
                    <a:pt x="186690" y="271957"/>
                  </a:lnTo>
                  <a:lnTo>
                    <a:pt x="188468" y="270256"/>
                  </a:lnTo>
                  <a:close/>
                </a:path>
                <a:path w="539750" h="567689">
                  <a:moveTo>
                    <a:pt x="191770" y="48387"/>
                  </a:moveTo>
                  <a:lnTo>
                    <a:pt x="189992" y="48387"/>
                  </a:lnTo>
                  <a:lnTo>
                    <a:pt x="191770" y="49784"/>
                  </a:lnTo>
                  <a:lnTo>
                    <a:pt x="191770" y="48387"/>
                  </a:lnTo>
                  <a:close/>
                </a:path>
                <a:path w="539750" h="567689">
                  <a:moveTo>
                    <a:pt x="191770" y="45847"/>
                  </a:moveTo>
                  <a:lnTo>
                    <a:pt x="186436" y="48387"/>
                  </a:lnTo>
                  <a:lnTo>
                    <a:pt x="186436" y="51054"/>
                  </a:lnTo>
                  <a:lnTo>
                    <a:pt x="188214" y="49784"/>
                  </a:lnTo>
                  <a:lnTo>
                    <a:pt x="189992" y="48387"/>
                  </a:lnTo>
                  <a:lnTo>
                    <a:pt x="189992" y="47117"/>
                  </a:lnTo>
                  <a:lnTo>
                    <a:pt x="191770" y="45847"/>
                  </a:lnTo>
                  <a:close/>
                </a:path>
                <a:path w="539750" h="567689">
                  <a:moveTo>
                    <a:pt x="193967" y="159778"/>
                  </a:moveTo>
                  <a:lnTo>
                    <a:pt x="192786" y="159778"/>
                  </a:lnTo>
                  <a:lnTo>
                    <a:pt x="192786" y="158508"/>
                  </a:lnTo>
                  <a:lnTo>
                    <a:pt x="191008" y="162306"/>
                  </a:lnTo>
                  <a:lnTo>
                    <a:pt x="193967" y="159778"/>
                  </a:lnTo>
                  <a:close/>
                </a:path>
                <a:path w="539750" h="567689">
                  <a:moveTo>
                    <a:pt x="195453" y="158508"/>
                  </a:moveTo>
                  <a:lnTo>
                    <a:pt x="193967" y="159778"/>
                  </a:lnTo>
                  <a:lnTo>
                    <a:pt x="194551" y="159778"/>
                  </a:lnTo>
                  <a:lnTo>
                    <a:pt x="195453" y="158508"/>
                  </a:lnTo>
                  <a:close/>
                </a:path>
                <a:path w="539750" h="567689">
                  <a:moveTo>
                    <a:pt x="196329" y="157238"/>
                  </a:moveTo>
                  <a:lnTo>
                    <a:pt x="195453" y="159778"/>
                  </a:lnTo>
                  <a:lnTo>
                    <a:pt x="194551" y="159778"/>
                  </a:lnTo>
                  <a:lnTo>
                    <a:pt x="192786" y="162306"/>
                  </a:lnTo>
                  <a:lnTo>
                    <a:pt x="195453" y="161036"/>
                  </a:lnTo>
                  <a:lnTo>
                    <a:pt x="196329" y="157238"/>
                  </a:lnTo>
                  <a:close/>
                </a:path>
                <a:path w="539750" h="567689">
                  <a:moveTo>
                    <a:pt x="197231" y="162306"/>
                  </a:moveTo>
                  <a:lnTo>
                    <a:pt x="196342" y="161036"/>
                  </a:lnTo>
                  <a:lnTo>
                    <a:pt x="195453" y="162306"/>
                  </a:lnTo>
                  <a:lnTo>
                    <a:pt x="197231" y="162306"/>
                  </a:lnTo>
                  <a:close/>
                </a:path>
                <a:path w="539750" h="567689">
                  <a:moveTo>
                    <a:pt x="197993" y="162306"/>
                  </a:moveTo>
                  <a:lnTo>
                    <a:pt x="197231" y="162306"/>
                  </a:lnTo>
                  <a:lnTo>
                    <a:pt x="195453" y="163576"/>
                  </a:lnTo>
                  <a:lnTo>
                    <a:pt x="197993" y="163576"/>
                  </a:lnTo>
                  <a:lnTo>
                    <a:pt x="197993" y="162306"/>
                  </a:lnTo>
                  <a:close/>
                </a:path>
                <a:path w="539750" h="567689">
                  <a:moveTo>
                    <a:pt x="199009" y="285864"/>
                  </a:moveTo>
                  <a:lnTo>
                    <a:pt x="197993" y="288036"/>
                  </a:lnTo>
                  <a:lnTo>
                    <a:pt x="199009" y="286778"/>
                  </a:lnTo>
                  <a:lnTo>
                    <a:pt x="199009" y="285864"/>
                  </a:lnTo>
                  <a:close/>
                </a:path>
                <a:path w="539750" h="567689">
                  <a:moveTo>
                    <a:pt x="199771" y="284226"/>
                  </a:moveTo>
                  <a:lnTo>
                    <a:pt x="197993" y="285508"/>
                  </a:lnTo>
                  <a:lnTo>
                    <a:pt x="197231" y="288036"/>
                  </a:lnTo>
                  <a:lnTo>
                    <a:pt x="199009" y="285508"/>
                  </a:lnTo>
                  <a:lnTo>
                    <a:pt x="199009" y="285864"/>
                  </a:lnTo>
                  <a:lnTo>
                    <a:pt x="199174" y="285508"/>
                  </a:lnTo>
                  <a:lnTo>
                    <a:pt x="199771" y="284226"/>
                  </a:lnTo>
                  <a:close/>
                </a:path>
                <a:path w="539750" h="567689">
                  <a:moveTo>
                    <a:pt x="199771" y="162306"/>
                  </a:moveTo>
                  <a:lnTo>
                    <a:pt x="199009" y="162306"/>
                  </a:lnTo>
                  <a:lnTo>
                    <a:pt x="199009" y="163398"/>
                  </a:lnTo>
                  <a:lnTo>
                    <a:pt x="199771" y="162306"/>
                  </a:lnTo>
                  <a:close/>
                </a:path>
                <a:path w="539750" h="567689">
                  <a:moveTo>
                    <a:pt x="200190" y="165214"/>
                  </a:moveTo>
                  <a:lnTo>
                    <a:pt x="199834" y="165481"/>
                  </a:lnTo>
                  <a:lnTo>
                    <a:pt x="199771" y="166128"/>
                  </a:lnTo>
                  <a:lnTo>
                    <a:pt x="200190" y="165214"/>
                  </a:lnTo>
                  <a:close/>
                </a:path>
                <a:path w="539750" h="567689">
                  <a:moveTo>
                    <a:pt x="200215" y="163576"/>
                  </a:moveTo>
                  <a:lnTo>
                    <a:pt x="199009" y="163576"/>
                  </a:lnTo>
                  <a:lnTo>
                    <a:pt x="199009" y="163398"/>
                  </a:lnTo>
                  <a:lnTo>
                    <a:pt x="198882" y="163576"/>
                  </a:lnTo>
                  <a:lnTo>
                    <a:pt x="197993" y="164858"/>
                  </a:lnTo>
                  <a:lnTo>
                    <a:pt x="197993" y="167386"/>
                  </a:lnTo>
                  <a:lnTo>
                    <a:pt x="199771" y="166128"/>
                  </a:lnTo>
                  <a:lnTo>
                    <a:pt x="199009" y="166128"/>
                  </a:lnTo>
                  <a:lnTo>
                    <a:pt x="199771" y="165531"/>
                  </a:lnTo>
                  <a:lnTo>
                    <a:pt x="199771" y="164858"/>
                  </a:lnTo>
                  <a:lnTo>
                    <a:pt x="200215" y="163576"/>
                  </a:lnTo>
                  <a:close/>
                </a:path>
                <a:path w="539750" h="567689">
                  <a:moveTo>
                    <a:pt x="200660" y="162306"/>
                  </a:moveTo>
                  <a:lnTo>
                    <a:pt x="200215" y="163576"/>
                  </a:lnTo>
                  <a:lnTo>
                    <a:pt x="200660" y="163576"/>
                  </a:lnTo>
                  <a:lnTo>
                    <a:pt x="200660" y="162306"/>
                  </a:lnTo>
                  <a:close/>
                </a:path>
                <a:path w="539750" h="567689">
                  <a:moveTo>
                    <a:pt x="201041" y="50419"/>
                  </a:moveTo>
                  <a:lnTo>
                    <a:pt x="200837" y="50482"/>
                  </a:lnTo>
                  <a:lnTo>
                    <a:pt x="200152" y="48514"/>
                  </a:lnTo>
                  <a:lnTo>
                    <a:pt x="198856" y="49301"/>
                  </a:lnTo>
                  <a:lnTo>
                    <a:pt x="198856" y="51054"/>
                  </a:lnTo>
                  <a:lnTo>
                    <a:pt x="198247" y="51244"/>
                  </a:lnTo>
                  <a:lnTo>
                    <a:pt x="198247" y="51054"/>
                  </a:lnTo>
                  <a:lnTo>
                    <a:pt x="198856" y="51054"/>
                  </a:lnTo>
                  <a:lnTo>
                    <a:pt x="198856" y="49301"/>
                  </a:lnTo>
                  <a:lnTo>
                    <a:pt x="198247" y="49657"/>
                  </a:lnTo>
                  <a:lnTo>
                    <a:pt x="197358" y="50355"/>
                  </a:lnTo>
                  <a:lnTo>
                    <a:pt x="197358" y="51054"/>
                  </a:lnTo>
                  <a:lnTo>
                    <a:pt x="197078" y="51460"/>
                  </a:lnTo>
                  <a:lnTo>
                    <a:pt x="196964" y="51219"/>
                  </a:lnTo>
                  <a:lnTo>
                    <a:pt x="196964" y="51612"/>
                  </a:lnTo>
                  <a:lnTo>
                    <a:pt x="196596" y="52146"/>
                  </a:lnTo>
                  <a:lnTo>
                    <a:pt x="196596" y="51371"/>
                  </a:lnTo>
                  <a:lnTo>
                    <a:pt x="196469" y="51181"/>
                  </a:lnTo>
                  <a:lnTo>
                    <a:pt x="196469" y="51054"/>
                  </a:lnTo>
                  <a:lnTo>
                    <a:pt x="196621" y="50825"/>
                  </a:lnTo>
                  <a:lnTo>
                    <a:pt x="196469" y="51054"/>
                  </a:lnTo>
                  <a:lnTo>
                    <a:pt x="196646" y="51054"/>
                  </a:lnTo>
                  <a:lnTo>
                    <a:pt x="196697" y="51562"/>
                  </a:lnTo>
                  <a:lnTo>
                    <a:pt x="196964" y="51612"/>
                  </a:lnTo>
                  <a:lnTo>
                    <a:pt x="196964" y="51219"/>
                  </a:lnTo>
                  <a:lnTo>
                    <a:pt x="196888" y="51054"/>
                  </a:lnTo>
                  <a:lnTo>
                    <a:pt x="197358" y="51054"/>
                  </a:lnTo>
                  <a:lnTo>
                    <a:pt x="197358" y="50355"/>
                  </a:lnTo>
                  <a:lnTo>
                    <a:pt x="196773" y="50812"/>
                  </a:lnTo>
                  <a:lnTo>
                    <a:pt x="198247" y="48514"/>
                  </a:lnTo>
                  <a:lnTo>
                    <a:pt x="195859" y="50228"/>
                  </a:lnTo>
                  <a:lnTo>
                    <a:pt x="195668" y="49911"/>
                  </a:lnTo>
                  <a:lnTo>
                    <a:pt x="195186" y="48082"/>
                  </a:lnTo>
                  <a:lnTo>
                    <a:pt x="195580" y="45847"/>
                  </a:lnTo>
                  <a:lnTo>
                    <a:pt x="194411" y="47066"/>
                  </a:lnTo>
                  <a:lnTo>
                    <a:pt x="192024" y="45974"/>
                  </a:lnTo>
                  <a:lnTo>
                    <a:pt x="192024" y="49530"/>
                  </a:lnTo>
                  <a:lnTo>
                    <a:pt x="191897" y="49657"/>
                  </a:lnTo>
                  <a:lnTo>
                    <a:pt x="192024" y="49657"/>
                  </a:lnTo>
                  <a:lnTo>
                    <a:pt x="192024" y="50419"/>
                  </a:lnTo>
                  <a:lnTo>
                    <a:pt x="194183" y="50419"/>
                  </a:lnTo>
                  <a:lnTo>
                    <a:pt x="196596" y="54991"/>
                  </a:lnTo>
                  <a:lnTo>
                    <a:pt x="196596" y="52514"/>
                  </a:lnTo>
                  <a:lnTo>
                    <a:pt x="197358" y="53594"/>
                  </a:lnTo>
                  <a:lnTo>
                    <a:pt x="198081" y="53594"/>
                  </a:lnTo>
                  <a:lnTo>
                    <a:pt x="198247" y="53924"/>
                  </a:lnTo>
                  <a:lnTo>
                    <a:pt x="198247" y="54864"/>
                  </a:lnTo>
                  <a:lnTo>
                    <a:pt x="198691" y="54864"/>
                  </a:lnTo>
                  <a:lnTo>
                    <a:pt x="198755" y="54991"/>
                  </a:lnTo>
                  <a:lnTo>
                    <a:pt x="198818" y="54864"/>
                  </a:lnTo>
                  <a:lnTo>
                    <a:pt x="200152" y="54864"/>
                  </a:lnTo>
                  <a:lnTo>
                    <a:pt x="200152" y="52324"/>
                  </a:lnTo>
                  <a:lnTo>
                    <a:pt x="201041" y="51054"/>
                  </a:lnTo>
                  <a:lnTo>
                    <a:pt x="200901" y="50685"/>
                  </a:lnTo>
                  <a:lnTo>
                    <a:pt x="201041" y="50419"/>
                  </a:lnTo>
                  <a:close/>
                </a:path>
                <a:path w="539750" h="567689">
                  <a:moveTo>
                    <a:pt x="201104" y="161683"/>
                  </a:moveTo>
                  <a:lnTo>
                    <a:pt x="200660" y="162306"/>
                  </a:lnTo>
                  <a:lnTo>
                    <a:pt x="200952" y="162306"/>
                  </a:lnTo>
                  <a:lnTo>
                    <a:pt x="201104" y="161683"/>
                  </a:lnTo>
                  <a:close/>
                </a:path>
                <a:path w="539750" h="567689">
                  <a:moveTo>
                    <a:pt x="201549" y="162953"/>
                  </a:moveTo>
                  <a:lnTo>
                    <a:pt x="201104" y="163271"/>
                  </a:lnTo>
                  <a:lnTo>
                    <a:pt x="200190" y="165214"/>
                  </a:lnTo>
                  <a:lnTo>
                    <a:pt x="200660" y="164858"/>
                  </a:lnTo>
                  <a:lnTo>
                    <a:pt x="200660" y="166128"/>
                  </a:lnTo>
                  <a:lnTo>
                    <a:pt x="201104" y="164858"/>
                  </a:lnTo>
                  <a:lnTo>
                    <a:pt x="201549" y="163576"/>
                  </a:lnTo>
                  <a:lnTo>
                    <a:pt x="201549" y="162953"/>
                  </a:lnTo>
                  <a:close/>
                </a:path>
                <a:path w="539750" h="567689">
                  <a:moveTo>
                    <a:pt x="201549" y="162306"/>
                  </a:moveTo>
                  <a:lnTo>
                    <a:pt x="200952" y="162306"/>
                  </a:lnTo>
                  <a:lnTo>
                    <a:pt x="200660" y="163576"/>
                  </a:lnTo>
                  <a:lnTo>
                    <a:pt x="201104" y="163271"/>
                  </a:lnTo>
                  <a:lnTo>
                    <a:pt x="201549" y="162306"/>
                  </a:lnTo>
                  <a:close/>
                </a:path>
                <a:path w="539750" h="567689">
                  <a:moveTo>
                    <a:pt x="201549" y="46736"/>
                  </a:moveTo>
                  <a:lnTo>
                    <a:pt x="200660" y="45478"/>
                  </a:lnTo>
                  <a:lnTo>
                    <a:pt x="199009" y="48006"/>
                  </a:lnTo>
                  <a:lnTo>
                    <a:pt x="200660" y="48006"/>
                  </a:lnTo>
                  <a:lnTo>
                    <a:pt x="201549" y="46736"/>
                  </a:lnTo>
                  <a:close/>
                </a:path>
                <a:path w="539750" h="567689">
                  <a:moveTo>
                    <a:pt x="202438" y="162306"/>
                  </a:moveTo>
                  <a:lnTo>
                    <a:pt x="201549" y="162306"/>
                  </a:lnTo>
                  <a:lnTo>
                    <a:pt x="201549" y="162953"/>
                  </a:lnTo>
                  <a:lnTo>
                    <a:pt x="202438" y="162306"/>
                  </a:lnTo>
                  <a:close/>
                </a:path>
                <a:path w="539750" h="567689">
                  <a:moveTo>
                    <a:pt x="205041" y="51828"/>
                  </a:moveTo>
                  <a:lnTo>
                    <a:pt x="203327" y="51828"/>
                  </a:lnTo>
                  <a:lnTo>
                    <a:pt x="203327" y="53086"/>
                  </a:lnTo>
                  <a:lnTo>
                    <a:pt x="204216" y="53086"/>
                  </a:lnTo>
                  <a:lnTo>
                    <a:pt x="205041" y="51828"/>
                  </a:lnTo>
                  <a:close/>
                </a:path>
                <a:path w="539750" h="567689">
                  <a:moveTo>
                    <a:pt x="205155" y="51638"/>
                  </a:moveTo>
                  <a:lnTo>
                    <a:pt x="205041" y="51828"/>
                  </a:lnTo>
                  <a:lnTo>
                    <a:pt x="205155" y="51638"/>
                  </a:lnTo>
                  <a:close/>
                </a:path>
                <a:path w="539750" h="567689">
                  <a:moveTo>
                    <a:pt x="205867" y="54686"/>
                  </a:moveTo>
                  <a:lnTo>
                    <a:pt x="203327" y="55638"/>
                  </a:lnTo>
                  <a:lnTo>
                    <a:pt x="201549" y="56908"/>
                  </a:lnTo>
                  <a:lnTo>
                    <a:pt x="205854" y="55638"/>
                  </a:lnTo>
                  <a:lnTo>
                    <a:pt x="205867" y="54686"/>
                  </a:lnTo>
                  <a:close/>
                </a:path>
                <a:path w="539750" h="567689">
                  <a:moveTo>
                    <a:pt x="207137" y="52730"/>
                  </a:moveTo>
                  <a:lnTo>
                    <a:pt x="206756" y="53086"/>
                  </a:lnTo>
                  <a:lnTo>
                    <a:pt x="206756" y="51206"/>
                  </a:lnTo>
                  <a:lnTo>
                    <a:pt x="204216" y="53086"/>
                  </a:lnTo>
                  <a:lnTo>
                    <a:pt x="203327" y="54356"/>
                  </a:lnTo>
                  <a:lnTo>
                    <a:pt x="201549" y="54356"/>
                  </a:lnTo>
                  <a:lnTo>
                    <a:pt x="201549" y="55638"/>
                  </a:lnTo>
                  <a:lnTo>
                    <a:pt x="205105" y="54356"/>
                  </a:lnTo>
                  <a:lnTo>
                    <a:pt x="203327" y="55638"/>
                  </a:lnTo>
                  <a:lnTo>
                    <a:pt x="205867" y="54356"/>
                  </a:lnTo>
                  <a:lnTo>
                    <a:pt x="205867" y="54686"/>
                  </a:lnTo>
                  <a:lnTo>
                    <a:pt x="206756" y="54356"/>
                  </a:lnTo>
                  <a:lnTo>
                    <a:pt x="207048" y="53086"/>
                  </a:lnTo>
                  <a:lnTo>
                    <a:pt x="207137" y="52730"/>
                  </a:lnTo>
                  <a:close/>
                </a:path>
                <a:path w="539750" h="567689">
                  <a:moveTo>
                    <a:pt x="207645" y="166128"/>
                  </a:moveTo>
                  <a:lnTo>
                    <a:pt x="205867" y="166128"/>
                  </a:lnTo>
                  <a:lnTo>
                    <a:pt x="205867" y="168656"/>
                  </a:lnTo>
                  <a:lnTo>
                    <a:pt x="207645" y="166128"/>
                  </a:lnTo>
                  <a:close/>
                </a:path>
                <a:path w="539750" h="567689">
                  <a:moveTo>
                    <a:pt x="208534" y="281686"/>
                  </a:moveTo>
                  <a:lnTo>
                    <a:pt x="205867" y="282956"/>
                  </a:lnTo>
                  <a:lnTo>
                    <a:pt x="205105" y="284226"/>
                  </a:lnTo>
                  <a:lnTo>
                    <a:pt x="205549" y="284937"/>
                  </a:lnTo>
                  <a:lnTo>
                    <a:pt x="208534" y="281686"/>
                  </a:lnTo>
                  <a:close/>
                </a:path>
                <a:path w="539750" h="567689">
                  <a:moveTo>
                    <a:pt x="210312" y="299478"/>
                  </a:moveTo>
                  <a:lnTo>
                    <a:pt x="207645" y="302006"/>
                  </a:lnTo>
                  <a:lnTo>
                    <a:pt x="209423" y="302006"/>
                  </a:lnTo>
                  <a:lnTo>
                    <a:pt x="209778" y="301002"/>
                  </a:lnTo>
                  <a:lnTo>
                    <a:pt x="209423" y="300736"/>
                  </a:lnTo>
                  <a:lnTo>
                    <a:pt x="209956" y="300482"/>
                  </a:lnTo>
                  <a:lnTo>
                    <a:pt x="210312" y="299478"/>
                  </a:lnTo>
                  <a:close/>
                </a:path>
                <a:path w="539750" h="567689">
                  <a:moveTo>
                    <a:pt x="211201" y="302006"/>
                  </a:moveTo>
                  <a:lnTo>
                    <a:pt x="210832" y="301764"/>
                  </a:lnTo>
                  <a:lnTo>
                    <a:pt x="210312" y="302006"/>
                  </a:lnTo>
                  <a:lnTo>
                    <a:pt x="208534" y="303276"/>
                  </a:lnTo>
                  <a:lnTo>
                    <a:pt x="211201" y="302006"/>
                  </a:lnTo>
                  <a:close/>
                </a:path>
                <a:path w="539750" h="567689">
                  <a:moveTo>
                    <a:pt x="214477" y="59944"/>
                  </a:moveTo>
                  <a:lnTo>
                    <a:pt x="214210" y="60071"/>
                  </a:lnTo>
                  <a:lnTo>
                    <a:pt x="212979" y="61976"/>
                  </a:lnTo>
                  <a:lnTo>
                    <a:pt x="214134" y="61087"/>
                  </a:lnTo>
                  <a:lnTo>
                    <a:pt x="214477" y="59944"/>
                  </a:lnTo>
                  <a:close/>
                </a:path>
                <a:path w="539750" h="567689">
                  <a:moveTo>
                    <a:pt x="214731" y="61315"/>
                  </a:moveTo>
                  <a:lnTo>
                    <a:pt x="214630" y="60706"/>
                  </a:lnTo>
                  <a:lnTo>
                    <a:pt x="214134" y="61087"/>
                  </a:lnTo>
                  <a:lnTo>
                    <a:pt x="213868" y="61976"/>
                  </a:lnTo>
                  <a:lnTo>
                    <a:pt x="214731" y="61315"/>
                  </a:lnTo>
                  <a:close/>
                </a:path>
                <a:path w="539750" h="567689">
                  <a:moveTo>
                    <a:pt x="215214" y="296506"/>
                  </a:moveTo>
                  <a:lnTo>
                    <a:pt x="214630" y="296926"/>
                  </a:lnTo>
                  <a:lnTo>
                    <a:pt x="215214" y="296506"/>
                  </a:lnTo>
                  <a:close/>
                </a:path>
                <a:path w="539750" h="567689">
                  <a:moveTo>
                    <a:pt x="215519" y="298208"/>
                  </a:moveTo>
                  <a:lnTo>
                    <a:pt x="212090" y="298208"/>
                  </a:lnTo>
                  <a:lnTo>
                    <a:pt x="212090" y="296926"/>
                  </a:lnTo>
                  <a:lnTo>
                    <a:pt x="211201" y="298208"/>
                  </a:lnTo>
                  <a:lnTo>
                    <a:pt x="212090" y="299478"/>
                  </a:lnTo>
                  <a:lnTo>
                    <a:pt x="215519" y="298208"/>
                  </a:lnTo>
                  <a:close/>
                </a:path>
                <a:path w="539750" h="567689">
                  <a:moveTo>
                    <a:pt x="215811" y="295656"/>
                  </a:moveTo>
                  <a:lnTo>
                    <a:pt x="215519" y="295656"/>
                  </a:lnTo>
                  <a:lnTo>
                    <a:pt x="214630" y="295656"/>
                  </a:lnTo>
                  <a:lnTo>
                    <a:pt x="215138" y="296392"/>
                  </a:lnTo>
                  <a:lnTo>
                    <a:pt x="215811" y="295656"/>
                  </a:lnTo>
                  <a:close/>
                </a:path>
                <a:path w="539750" h="567689">
                  <a:moveTo>
                    <a:pt x="216052" y="295922"/>
                  </a:moveTo>
                  <a:lnTo>
                    <a:pt x="215214" y="296506"/>
                  </a:lnTo>
                  <a:lnTo>
                    <a:pt x="215519" y="296926"/>
                  </a:lnTo>
                  <a:lnTo>
                    <a:pt x="216052" y="295922"/>
                  </a:lnTo>
                  <a:close/>
                </a:path>
                <a:path w="539750" h="567689">
                  <a:moveTo>
                    <a:pt x="216408" y="300736"/>
                  </a:moveTo>
                  <a:lnTo>
                    <a:pt x="216065" y="300647"/>
                  </a:lnTo>
                  <a:lnTo>
                    <a:pt x="214630" y="302006"/>
                  </a:lnTo>
                  <a:lnTo>
                    <a:pt x="215074" y="300736"/>
                  </a:lnTo>
                  <a:lnTo>
                    <a:pt x="215188" y="300393"/>
                  </a:lnTo>
                  <a:lnTo>
                    <a:pt x="212090" y="299478"/>
                  </a:lnTo>
                  <a:lnTo>
                    <a:pt x="209956" y="300482"/>
                  </a:lnTo>
                  <a:lnTo>
                    <a:pt x="209778" y="301002"/>
                  </a:lnTo>
                  <a:lnTo>
                    <a:pt x="210832" y="301764"/>
                  </a:lnTo>
                  <a:lnTo>
                    <a:pt x="212979" y="300736"/>
                  </a:lnTo>
                  <a:lnTo>
                    <a:pt x="211201" y="303276"/>
                  </a:lnTo>
                  <a:lnTo>
                    <a:pt x="212979" y="303276"/>
                  </a:lnTo>
                  <a:lnTo>
                    <a:pt x="214680" y="302006"/>
                  </a:lnTo>
                  <a:lnTo>
                    <a:pt x="216408" y="300736"/>
                  </a:lnTo>
                  <a:close/>
                </a:path>
                <a:path w="539750" h="567689">
                  <a:moveTo>
                    <a:pt x="217297" y="299478"/>
                  </a:moveTo>
                  <a:lnTo>
                    <a:pt x="216623" y="300113"/>
                  </a:lnTo>
                  <a:lnTo>
                    <a:pt x="216408" y="300736"/>
                  </a:lnTo>
                  <a:lnTo>
                    <a:pt x="217297" y="299478"/>
                  </a:lnTo>
                  <a:close/>
                </a:path>
                <a:path w="539750" h="567689">
                  <a:moveTo>
                    <a:pt x="217297" y="298208"/>
                  </a:moveTo>
                  <a:lnTo>
                    <a:pt x="215519" y="299478"/>
                  </a:lnTo>
                  <a:lnTo>
                    <a:pt x="215188" y="300393"/>
                  </a:lnTo>
                  <a:lnTo>
                    <a:pt x="216065" y="300647"/>
                  </a:lnTo>
                  <a:lnTo>
                    <a:pt x="216623" y="300113"/>
                  </a:lnTo>
                  <a:lnTo>
                    <a:pt x="217297" y="298208"/>
                  </a:lnTo>
                  <a:close/>
                </a:path>
                <a:path w="539750" h="567689">
                  <a:moveTo>
                    <a:pt x="217297" y="234708"/>
                  </a:moveTo>
                  <a:lnTo>
                    <a:pt x="216408" y="234708"/>
                  </a:lnTo>
                  <a:lnTo>
                    <a:pt x="216408" y="235978"/>
                  </a:lnTo>
                  <a:lnTo>
                    <a:pt x="217297" y="234708"/>
                  </a:lnTo>
                  <a:close/>
                </a:path>
                <a:path w="539750" h="567689">
                  <a:moveTo>
                    <a:pt x="217297" y="34036"/>
                  </a:moveTo>
                  <a:lnTo>
                    <a:pt x="216395" y="34683"/>
                  </a:lnTo>
                  <a:lnTo>
                    <a:pt x="216941" y="35064"/>
                  </a:lnTo>
                  <a:lnTo>
                    <a:pt x="217297" y="34036"/>
                  </a:lnTo>
                  <a:close/>
                </a:path>
                <a:path w="539750" h="567689">
                  <a:moveTo>
                    <a:pt x="218173" y="293128"/>
                  </a:moveTo>
                  <a:lnTo>
                    <a:pt x="216649" y="294754"/>
                  </a:lnTo>
                  <a:lnTo>
                    <a:pt x="216052" y="295922"/>
                  </a:lnTo>
                  <a:lnTo>
                    <a:pt x="216408" y="295656"/>
                  </a:lnTo>
                  <a:lnTo>
                    <a:pt x="218173" y="293128"/>
                  </a:lnTo>
                  <a:close/>
                </a:path>
                <a:path w="539750" h="567689">
                  <a:moveTo>
                    <a:pt x="220853" y="302006"/>
                  </a:moveTo>
                  <a:lnTo>
                    <a:pt x="218186" y="304558"/>
                  </a:lnTo>
                  <a:lnTo>
                    <a:pt x="219964" y="304558"/>
                  </a:lnTo>
                  <a:lnTo>
                    <a:pt x="220853" y="302006"/>
                  </a:lnTo>
                  <a:close/>
                </a:path>
                <a:path w="539750" h="567689">
                  <a:moveTo>
                    <a:pt x="223393" y="237236"/>
                  </a:moveTo>
                  <a:lnTo>
                    <a:pt x="222631" y="237236"/>
                  </a:lnTo>
                  <a:lnTo>
                    <a:pt x="222389" y="237744"/>
                  </a:lnTo>
                  <a:lnTo>
                    <a:pt x="223393" y="237236"/>
                  </a:lnTo>
                  <a:close/>
                </a:path>
                <a:path w="539750" h="567689">
                  <a:moveTo>
                    <a:pt x="225171" y="67056"/>
                  </a:moveTo>
                  <a:lnTo>
                    <a:pt x="224409" y="66878"/>
                  </a:lnTo>
                  <a:lnTo>
                    <a:pt x="224282" y="67056"/>
                  </a:lnTo>
                  <a:lnTo>
                    <a:pt x="225171" y="67056"/>
                  </a:lnTo>
                  <a:close/>
                </a:path>
                <a:path w="539750" h="567689">
                  <a:moveTo>
                    <a:pt x="226060" y="299478"/>
                  </a:moveTo>
                  <a:lnTo>
                    <a:pt x="224574" y="299478"/>
                  </a:lnTo>
                  <a:lnTo>
                    <a:pt x="224282" y="300113"/>
                  </a:lnTo>
                  <a:lnTo>
                    <a:pt x="224282" y="302006"/>
                  </a:lnTo>
                  <a:lnTo>
                    <a:pt x="226060" y="299478"/>
                  </a:lnTo>
                  <a:close/>
                </a:path>
                <a:path w="539750" h="567689">
                  <a:moveTo>
                    <a:pt x="226949" y="308356"/>
                  </a:moveTo>
                  <a:lnTo>
                    <a:pt x="226060" y="309638"/>
                  </a:lnTo>
                  <a:lnTo>
                    <a:pt x="226949" y="309638"/>
                  </a:lnTo>
                  <a:lnTo>
                    <a:pt x="226949" y="308356"/>
                  </a:lnTo>
                  <a:close/>
                </a:path>
                <a:path w="539750" h="567689">
                  <a:moveTo>
                    <a:pt x="226949" y="300113"/>
                  </a:moveTo>
                  <a:lnTo>
                    <a:pt x="226060" y="300736"/>
                  </a:lnTo>
                  <a:lnTo>
                    <a:pt x="226060" y="299478"/>
                  </a:lnTo>
                  <a:lnTo>
                    <a:pt x="225171" y="302006"/>
                  </a:lnTo>
                  <a:lnTo>
                    <a:pt x="226949" y="302006"/>
                  </a:lnTo>
                  <a:lnTo>
                    <a:pt x="226949" y="300736"/>
                  </a:lnTo>
                  <a:lnTo>
                    <a:pt x="226949" y="300113"/>
                  </a:lnTo>
                  <a:close/>
                </a:path>
                <a:path w="539750" h="567689">
                  <a:moveTo>
                    <a:pt x="227838" y="299478"/>
                  </a:moveTo>
                  <a:lnTo>
                    <a:pt x="226949" y="299478"/>
                  </a:lnTo>
                  <a:lnTo>
                    <a:pt x="226949" y="300113"/>
                  </a:lnTo>
                  <a:lnTo>
                    <a:pt x="227838" y="299478"/>
                  </a:lnTo>
                  <a:close/>
                </a:path>
                <a:path w="539750" h="567689">
                  <a:moveTo>
                    <a:pt x="230378" y="307733"/>
                  </a:moveTo>
                  <a:lnTo>
                    <a:pt x="229489" y="308356"/>
                  </a:lnTo>
                  <a:lnTo>
                    <a:pt x="230378" y="308356"/>
                  </a:lnTo>
                  <a:lnTo>
                    <a:pt x="230378" y="307733"/>
                  </a:lnTo>
                  <a:close/>
                </a:path>
                <a:path w="539750" h="567689">
                  <a:moveTo>
                    <a:pt x="232156" y="309638"/>
                  </a:moveTo>
                  <a:lnTo>
                    <a:pt x="231444" y="309892"/>
                  </a:lnTo>
                  <a:lnTo>
                    <a:pt x="231711" y="310261"/>
                  </a:lnTo>
                  <a:lnTo>
                    <a:pt x="232156" y="309638"/>
                  </a:lnTo>
                  <a:close/>
                </a:path>
                <a:path w="539750" h="567689">
                  <a:moveTo>
                    <a:pt x="236169" y="76568"/>
                  </a:moveTo>
                  <a:lnTo>
                    <a:pt x="234823" y="77228"/>
                  </a:lnTo>
                  <a:lnTo>
                    <a:pt x="235712" y="77228"/>
                  </a:lnTo>
                  <a:lnTo>
                    <a:pt x="236169" y="76568"/>
                  </a:lnTo>
                  <a:close/>
                </a:path>
                <a:path w="539750" h="567689">
                  <a:moveTo>
                    <a:pt x="237490" y="310908"/>
                  </a:moveTo>
                  <a:lnTo>
                    <a:pt x="236601" y="310908"/>
                  </a:lnTo>
                  <a:lnTo>
                    <a:pt x="236601" y="312178"/>
                  </a:lnTo>
                  <a:lnTo>
                    <a:pt x="237490" y="310908"/>
                  </a:lnTo>
                  <a:close/>
                </a:path>
                <a:path w="539750" h="567689">
                  <a:moveTo>
                    <a:pt x="239141" y="314706"/>
                  </a:moveTo>
                  <a:lnTo>
                    <a:pt x="236601" y="315976"/>
                  </a:lnTo>
                  <a:lnTo>
                    <a:pt x="238252" y="315976"/>
                  </a:lnTo>
                  <a:lnTo>
                    <a:pt x="239141" y="314706"/>
                  </a:lnTo>
                  <a:close/>
                </a:path>
                <a:path w="539750" h="567689">
                  <a:moveTo>
                    <a:pt x="261112" y="328676"/>
                  </a:moveTo>
                  <a:lnTo>
                    <a:pt x="260223" y="329526"/>
                  </a:lnTo>
                  <a:lnTo>
                    <a:pt x="258457" y="331203"/>
                  </a:lnTo>
                  <a:lnTo>
                    <a:pt x="260223" y="328676"/>
                  </a:lnTo>
                  <a:lnTo>
                    <a:pt x="260223" y="327406"/>
                  </a:lnTo>
                  <a:lnTo>
                    <a:pt x="257556" y="328676"/>
                  </a:lnTo>
                  <a:lnTo>
                    <a:pt x="256667" y="326136"/>
                  </a:lnTo>
                  <a:lnTo>
                    <a:pt x="255778" y="327406"/>
                  </a:lnTo>
                  <a:lnTo>
                    <a:pt x="256667" y="328676"/>
                  </a:lnTo>
                  <a:lnTo>
                    <a:pt x="256667" y="333756"/>
                  </a:lnTo>
                  <a:lnTo>
                    <a:pt x="258445" y="333756"/>
                  </a:lnTo>
                  <a:lnTo>
                    <a:pt x="258445" y="331228"/>
                  </a:lnTo>
                  <a:lnTo>
                    <a:pt x="260210" y="331228"/>
                  </a:lnTo>
                  <a:lnTo>
                    <a:pt x="260654" y="329958"/>
                  </a:lnTo>
                  <a:lnTo>
                    <a:pt x="261112" y="328676"/>
                  </a:lnTo>
                  <a:close/>
                </a:path>
                <a:path w="539750" h="567689">
                  <a:moveTo>
                    <a:pt x="261112" y="92456"/>
                  </a:moveTo>
                  <a:lnTo>
                    <a:pt x="259334" y="95008"/>
                  </a:lnTo>
                  <a:lnTo>
                    <a:pt x="261112" y="95008"/>
                  </a:lnTo>
                  <a:lnTo>
                    <a:pt x="261112" y="92456"/>
                  </a:lnTo>
                  <a:close/>
                </a:path>
                <a:path w="539750" h="567689">
                  <a:moveTo>
                    <a:pt x="264922" y="338709"/>
                  </a:moveTo>
                  <a:lnTo>
                    <a:pt x="258191" y="341757"/>
                  </a:lnTo>
                  <a:lnTo>
                    <a:pt x="255905" y="347853"/>
                  </a:lnTo>
                  <a:lnTo>
                    <a:pt x="260350" y="347853"/>
                  </a:lnTo>
                  <a:lnTo>
                    <a:pt x="262763" y="344678"/>
                  </a:lnTo>
                  <a:lnTo>
                    <a:pt x="260350" y="344678"/>
                  </a:lnTo>
                  <a:lnTo>
                    <a:pt x="264922" y="338709"/>
                  </a:lnTo>
                  <a:close/>
                </a:path>
                <a:path w="539750" h="567689">
                  <a:moveTo>
                    <a:pt x="267208" y="342125"/>
                  </a:moveTo>
                  <a:lnTo>
                    <a:pt x="266319" y="342658"/>
                  </a:lnTo>
                  <a:lnTo>
                    <a:pt x="267208" y="342658"/>
                  </a:lnTo>
                  <a:lnTo>
                    <a:pt x="267208" y="342125"/>
                  </a:lnTo>
                  <a:close/>
                </a:path>
                <a:path w="539750" h="567689">
                  <a:moveTo>
                    <a:pt x="282067" y="347726"/>
                  </a:moveTo>
                  <a:lnTo>
                    <a:pt x="281178" y="347726"/>
                  </a:lnTo>
                  <a:lnTo>
                    <a:pt x="280289" y="349008"/>
                  </a:lnTo>
                  <a:lnTo>
                    <a:pt x="282067" y="349008"/>
                  </a:lnTo>
                  <a:lnTo>
                    <a:pt x="282067" y="347726"/>
                  </a:lnTo>
                  <a:close/>
                </a:path>
                <a:path w="539750" h="567689">
                  <a:moveTo>
                    <a:pt x="292481" y="363093"/>
                  </a:moveTo>
                  <a:lnTo>
                    <a:pt x="286385" y="360045"/>
                  </a:lnTo>
                  <a:lnTo>
                    <a:pt x="289433" y="356997"/>
                  </a:lnTo>
                  <a:lnTo>
                    <a:pt x="283337" y="361569"/>
                  </a:lnTo>
                  <a:lnTo>
                    <a:pt x="286385" y="364617"/>
                  </a:lnTo>
                  <a:lnTo>
                    <a:pt x="289433" y="366141"/>
                  </a:lnTo>
                  <a:lnTo>
                    <a:pt x="292481" y="363093"/>
                  </a:lnTo>
                  <a:close/>
                </a:path>
                <a:path w="539750" h="567689">
                  <a:moveTo>
                    <a:pt x="295148" y="362978"/>
                  </a:moveTo>
                  <a:lnTo>
                    <a:pt x="292608" y="366776"/>
                  </a:lnTo>
                  <a:lnTo>
                    <a:pt x="293497" y="366776"/>
                  </a:lnTo>
                  <a:lnTo>
                    <a:pt x="295148" y="362978"/>
                  </a:lnTo>
                  <a:close/>
                </a:path>
                <a:path w="539750" h="567689">
                  <a:moveTo>
                    <a:pt x="302806" y="373456"/>
                  </a:moveTo>
                  <a:lnTo>
                    <a:pt x="302590" y="372465"/>
                  </a:lnTo>
                  <a:lnTo>
                    <a:pt x="302133" y="373126"/>
                  </a:lnTo>
                  <a:lnTo>
                    <a:pt x="302806" y="373456"/>
                  </a:lnTo>
                  <a:close/>
                </a:path>
                <a:path w="539750" h="567689">
                  <a:moveTo>
                    <a:pt x="304800" y="374408"/>
                  </a:moveTo>
                  <a:lnTo>
                    <a:pt x="302806" y="373456"/>
                  </a:lnTo>
                  <a:lnTo>
                    <a:pt x="303022" y="374408"/>
                  </a:lnTo>
                  <a:lnTo>
                    <a:pt x="302133" y="375678"/>
                  </a:lnTo>
                  <a:lnTo>
                    <a:pt x="304800" y="374408"/>
                  </a:lnTo>
                  <a:close/>
                </a:path>
                <a:path w="539750" h="567689">
                  <a:moveTo>
                    <a:pt x="311785" y="379476"/>
                  </a:moveTo>
                  <a:lnTo>
                    <a:pt x="310083" y="378637"/>
                  </a:lnTo>
                  <a:lnTo>
                    <a:pt x="308914" y="380060"/>
                  </a:lnTo>
                  <a:lnTo>
                    <a:pt x="310134" y="379476"/>
                  </a:lnTo>
                  <a:lnTo>
                    <a:pt x="311785" y="379476"/>
                  </a:lnTo>
                  <a:close/>
                </a:path>
                <a:path w="539750" h="567689">
                  <a:moveTo>
                    <a:pt x="323748" y="145529"/>
                  </a:moveTo>
                  <a:lnTo>
                    <a:pt x="323215" y="145808"/>
                  </a:lnTo>
                  <a:lnTo>
                    <a:pt x="323215" y="147078"/>
                  </a:lnTo>
                  <a:lnTo>
                    <a:pt x="323748" y="145529"/>
                  </a:lnTo>
                  <a:close/>
                </a:path>
                <a:path w="539750" h="567689">
                  <a:moveTo>
                    <a:pt x="324104" y="385826"/>
                  </a:moveTo>
                  <a:lnTo>
                    <a:pt x="322326" y="385826"/>
                  </a:lnTo>
                  <a:lnTo>
                    <a:pt x="321437" y="387108"/>
                  </a:lnTo>
                  <a:lnTo>
                    <a:pt x="323215" y="387108"/>
                  </a:lnTo>
                  <a:lnTo>
                    <a:pt x="324104" y="385826"/>
                  </a:lnTo>
                  <a:close/>
                </a:path>
                <a:path w="539750" h="567689">
                  <a:moveTo>
                    <a:pt x="333756" y="398526"/>
                  </a:moveTo>
                  <a:lnTo>
                    <a:pt x="332867" y="397256"/>
                  </a:lnTo>
                  <a:lnTo>
                    <a:pt x="331978" y="398526"/>
                  </a:lnTo>
                  <a:lnTo>
                    <a:pt x="333756" y="398526"/>
                  </a:lnTo>
                  <a:close/>
                </a:path>
                <a:path w="539750" h="567689">
                  <a:moveTo>
                    <a:pt x="333756" y="395097"/>
                  </a:moveTo>
                  <a:lnTo>
                    <a:pt x="332867" y="395986"/>
                  </a:lnTo>
                  <a:lnTo>
                    <a:pt x="333756" y="395986"/>
                  </a:lnTo>
                  <a:lnTo>
                    <a:pt x="333756" y="395097"/>
                  </a:lnTo>
                  <a:close/>
                </a:path>
                <a:path w="539750" h="567689">
                  <a:moveTo>
                    <a:pt x="340741" y="402983"/>
                  </a:moveTo>
                  <a:lnTo>
                    <a:pt x="339852" y="403606"/>
                  </a:lnTo>
                  <a:lnTo>
                    <a:pt x="338963" y="406158"/>
                  </a:lnTo>
                  <a:lnTo>
                    <a:pt x="340741" y="403606"/>
                  </a:lnTo>
                  <a:lnTo>
                    <a:pt x="340741" y="402983"/>
                  </a:lnTo>
                  <a:close/>
                </a:path>
                <a:path w="539750" h="567689">
                  <a:moveTo>
                    <a:pt x="342392" y="401078"/>
                  </a:moveTo>
                  <a:lnTo>
                    <a:pt x="340741" y="402297"/>
                  </a:lnTo>
                  <a:lnTo>
                    <a:pt x="340741" y="402983"/>
                  </a:lnTo>
                  <a:lnTo>
                    <a:pt x="341630" y="402336"/>
                  </a:lnTo>
                  <a:lnTo>
                    <a:pt x="342392" y="401078"/>
                  </a:lnTo>
                  <a:close/>
                </a:path>
                <a:path w="539750" h="567689">
                  <a:moveTo>
                    <a:pt x="342392" y="166128"/>
                  </a:moveTo>
                  <a:lnTo>
                    <a:pt x="341630" y="167386"/>
                  </a:lnTo>
                  <a:lnTo>
                    <a:pt x="342392" y="167386"/>
                  </a:lnTo>
                  <a:lnTo>
                    <a:pt x="342392" y="166128"/>
                  </a:lnTo>
                  <a:close/>
                </a:path>
                <a:path w="539750" h="567689">
                  <a:moveTo>
                    <a:pt x="343281" y="406158"/>
                  </a:moveTo>
                  <a:lnTo>
                    <a:pt x="342392" y="406158"/>
                  </a:lnTo>
                  <a:lnTo>
                    <a:pt x="341566" y="406793"/>
                  </a:lnTo>
                  <a:lnTo>
                    <a:pt x="339852" y="408686"/>
                  </a:lnTo>
                  <a:lnTo>
                    <a:pt x="341630" y="407428"/>
                  </a:lnTo>
                  <a:lnTo>
                    <a:pt x="343281" y="407428"/>
                  </a:lnTo>
                  <a:lnTo>
                    <a:pt x="343281" y="406158"/>
                  </a:lnTo>
                  <a:close/>
                </a:path>
                <a:path w="539750" h="567689">
                  <a:moveTo>
                    <a:pt x="343281" y="404888"/>
                  </a:moveTo>
                  <a:lnTo>
                    <a:pt x="340741" y="407428"/>
                  </a:lnTo>
                  <a:lnTo>
                    <a:pt x="341566" y="406793"/>
                  </a:lnTo>
                  <a:lnTo>
                    <a:pt x="343281" y="404888"/>
                  </a:lnTo>
                  <a:close/>
                </a:path>
                <a:path w="539750" h="567689">
                  <a:moveTo>
                    <a:pt x="343281" y="402336"/>
                  </a:moveTo>
                  <a:lnTo>
                    <a:pt x="342392" y="403606"/>
                  </a:lnTo>
                  <a:lnTo>
                    <a:pt x="341630" y="404888"/>
                  </a:lnTo>
                  <a:lnTo>
                    <a:pt x="343281" y="403606"/>
                  </a:lnTo>
                  <a:lnTo>
                    <a:pt x="343281" y="402336"/>
                  </a:lnTo>
                  <a:close/>
                </a:path>
                <a:path w="539750" h="567689">
                  <a:moveTo>
                    <a:pt x="343281" y="165481"/>
                  </a:moveTo>
                  <a:lnTo>
                    <a:pt x="342392" y="166128"/>
                  </a:lnTo>
                  <a:lnTo>
                    <a:pt x="343281" y="166128"/>
                  </a:lnTo>
                  <a:lnTo>
                    <a:pt x="343281" y="165481"/>
                  </a:lnTo>
                  <a:close/>
                </a:path>
                <a:path w="539750" h="567689">
                  <a:moveTo>
                    <a:pt x="343916" y="409956"/>
                  </a:moveTo>
                  <a:lnTo>
                    <a:pt x="343281" y="409956"/>
                  </a:lnTo>
                  <a:lnTo>
                    <a:pt x="341630" y="412508"/>
                  </a:lnTo>
                  <a:lnTo>
                    <a:pt x="343916" y="409956"/>
                  </a:lnTo>
                  <a:close/>
                </a:path>
                <a:path w="539750" h="567689">
                  <a:moveTo>
                    <a:pt x="345059" y="408686"/>
                  </a:moveTo>
                  <a:lnTo>
                    <a:pt x="343916" y="409956"/>
                  </a:lnTo>
                  <a:lnTo>
                    <a:pt x="345059" y="409956"/>
                  </a:lnTo>
                  <a:lnTo>
                    <a:pt x="345059" y="408686"/>
                  </a:lnTo>
                  <a:close/>
                </a:path>
                <a:path w="539750" h="567689">
                  <a:moveTo>
                    <a:pt x="363474" y="186436"/>
                  </a:moveTo>
                  <a:lnTo>
                    <a:pt x="361696" y="186436"/>
                  </a:lnTo>
                  <a:lnTo>
                    <a:pt x="361696" y="187706"/>
                  </a:lnTo>
                  <a:lnTo>
                    <a:pt x="363474" y="186436"/>
                  </a:lnTo>
                  <a:close/>
                </a:path>
                <a:path w="539750" h="567689">
                  <a:moveTo>
                    <a:pt x="366572" y="433311"/>
                  </a:moveTo>
                  <a:lnTo>
                    <a:pt x="365252" y="432828"/>
                  </a:lnTo>
                  <a:lnTo>
                    <a:pt x="365252" y="435356"/>
                  </a:lnTo>
                  <a:lnTo>
                    <a:pt x="366572" y="433311"/>
                  </a:lnTo>
                  <a:close/>
                </a:path>
                <a:path w="539750" h="567689">
                  <a:moveTo>
                    <a:pt x="366877" y="423964"/>
                  </a:moveTo>
                  <a:lnTo>
                    <a:pt x="364363" y="425208"/>
                  </a:lnTo>
                  <a:lnTo>
                    <a:pt x="363474" y="427736"/>
                  </a:lnTo>
                  <a:lnTo>
                    <a:pt x="366877" y="423964"/>
                  </a:lnTo>
                  <a:close/>
                </a:path>
                <a:path w="539750" h="567689">
                  <a:moveTo>
                    <a:pt x="368681" y="430276"/>
                  </a:moveTo>
                  <a:lnTo>
                    <a:pt x="366903" y="430276"/>
                  </a:lnTo>
                  <a:lnTo>
                    <a:pt x="366903" y="432828"/>
                  </a:lnTo>
                  <a:lnTo>
                    <a:pt x="368681" y="430276"/>
                  </a:lnTo>
                  <a:close/>
                </a:path>
                <a:path w="539750" h="567689">
                  <a:moveTo>
                    <a:pt x="368973" y="432828"/>
                  </a:moveTo>
                  <a:lnTo>
                    <a:pt x="366903" y="432828"/>
                  </a:lnTo>
                  <a:lnTo>
                    <a:pt x="366572" y="433311"/>
                  </a:lnTo>
                  <a:lnTo>
                    <a:pt x="368681" y="434086"/>
                  </a:lnTo>
                  <a:lnTo>
                    <a:pt x="368973" y="432828"/>
                  </a:lnTo>
                  <a:close/>
                </a:path>
                <a:path w="539750" h="567689">
                  <a:moveTo>
                    <a:pt x="371348" y="434086"/>
                  </a:moveTo>
                  <a:lnTo>
                    <a:pt x="369570" y="436626"/>
                  </a:lnTo>
                  <a:lnTo>
                    <a:pt x="371348" y="436626"/>
                  </a:lnTo>
                  <a:lnTo>
                    <a:pt x="371348" y="434086"/>
                  </a:lnTo>
                  <a:close/>
                </a:path>
                <a:path w="539750" h="567689">
                  <a:moveTo>
                    <a:pt x="373126" y="437908"/>
                  </a:moveTo>
                  <a:lnTo>
                    <a:pt x="372237" y="437908"/>
                  </a:lnTo>
                  <a:lnTo>
                    <a:pt x="372237" y="439178"/>
                  </a:lnTo>
                  <a:lnTo>
                    <a:pt x="373126" y="439178"/>
                  </a:lnTo>
                  <a:lnTo>
                    <a:pt x="373126" y="437908"/>
                  </a:lnTo>
                  <a:close/>
                </a:path>
                <a:path w="539750" h="567689">
                  <a:moveTo>
                    <a:pt x="383540" y="450608"/>
                  </a:moveTo>
                  <a:lnTo>
                    <a:pt x="381762" y="450608"/>
                  </a:lnTo>
                  <a:lnTo>
                    <a:pt x="381762" y="451878"/>
                  </a:lnTo>
                  <a:lnTo>
                    <a:pt x="383540" y="450608"/>
                  </a:lnTo>
                  <a:close/>
                </a:path>
                <a:path w="539750" h="567689">
                  <a:moveTo>
                    <a:pt x="383667" y="457581"/>
                  </a:moveTo>
                  <a:lnTo>
                    <a:pt x="379349" y="457581"/>
                  </a:lnTo>
                  <a:lnTo>
                    <a:pt x="379349" y="459994"/>
                  </a:lnTo>
                  <a:lnTo>
                    <a:pt x="374777" y="462153"/>
                  </a:lnTo>
                  <a:lnTo>
                    <a:pt x="374777" y="466598"/>
                  </a:lnTo>
                  <a:lnTo>
                    <a:pt x="379349" y="462153"/>
                  </a:lnTo>
                  <a:lnTo>
                    <a:pt x="383667" y="457581"/>
                  </a:lnTo>
                  <a:close/>
                </a:path>
                <a:path w="539750" h="567689">
                  <a:moveTo>
                    <a:pt x="383794" y="507111"/>
                  </a:moveTo>
                  <a:lnTo>
                    <a:pt x="380873" y="503555"/>
                  </a:lnTo>
                  <a:lnTo>
                    <a:pt x="374904" y="503555"/>
                  </a:lnTo>
                  <a:lnTo>
                    <a:pt x="374904" y="507111"/>
                  </a:lnTo>
                  <a:lnTo>
                    <a:pt x="377825" y="510667"/>
                  </a:lnTo>
                  <a:lnTo>
                    <a:pt x="380873" y="512445"/>
                  </a:lnTo>
                  <a:lnTo>
                    <a:pt x="383794" y="507111"/>
                  </a:lnTo>
                  <a:close/>
                </a:path>
                <a:path w="539750" h="567689">
                  <a:moveTo>
                    <a:pt x="383794" y="466852"/>
                  </a:moveTo>
                  <a:lnTo>
                    <a:pt x="380873" y="466852"/>
                  </a:lnTo>
                  <a:lnTo>
                    <a:pt x="374904" y="471297"/>
                  </a:lnTo>
                  <a:lnTo>
                    <a:pt x="374904" y="475869"/>
                  </a:lnTo>
                  <a:lnTo>
                    <a:pt x="377825" y="473583"/>
                  </a:lnTo>
                  <a:lnTo>
                    <a:pt x="383794" y="466852"/>
                  </a:lnTo>
                  <a:close/>
                </a:path>
                <a:path w="539750" h="567689">
                  <a:moveTo>
                    <a:pt x="383921" y="498856"/>
                  </a:moveTo>
                  <a:lnTo>
                    <a:pt x="380873" y="494284"/>
                  </a:lnTo>
                  <a:lnTo>
                    <a:pt x="377825" y="498856"/>
                  </a:lnTo>
                  <a:lnTo>
                    <a:pt x="374777" y="501015"/>
                  </a:lnTo>
                  <a:lnTo>
                    <a:pt x="374777" y="503428"/>
                  </a:lnTo>
                  <a:lnTo>
                    <a:pt x="377825" y="503428"/>
                  </a:lnTo>
                  <a:lnTo>
                    <a:pt x="380873" y="501015"/>
                  </a:lnTo>
                  <a:lnTo>
                    <a:pt x="383921" y="498856"/>
                  </a:lnTo>
                  <a:close/>
                </a:path>
                <a:path w="539750" h="567689">
                  <a:moveTo>
                    <a:pt x="387985" y="460756"/>
                  </a:moveTo>
                  <a:lnTo>
                    <a:pt x="387680" y="459917"/>
                  </a:lnTo>
                  <a:lnTo>
                    <a:pt x="386207" y="462026"/>
                  </a:lnTo>
                  <a:lnTo>
                    <a:pt x="387985" y="460756"/>
                  </a:lnTo>
                  <a:close/>
                </a:path>
                <a:path w="539750" h="567689">
                  <a:moveTo>
                    <a:pt x="387985" y="459486"/>
                  </a:moveTo>
                  <a:lnTo>
                    <a:pt x="387540" y="458228"/>
                  </a:lnTo>
                  <a:lnTo>
                    <a:pt x="387096" y="458228"/>
                  </a:lnTo>
                  <a:lnTo>
                    <a:pt x="387680" y="459917"/>
                  </a:lnTo>
                  <a:lnTo>
                    <a:pt x="387985" y="459486"/>
                  </a:lnTo>
                  <a:close/>
                </a:path>
                <a:path w="539750" h="567689">
                  <a:moveTo>
                    <a:pt x="393065" y="475996"/>
                  </a:moveTo>
                  <a:lnTo>
                    <a:pt x="388493" y="475996"/>
                  </a:lnTo>
                  <a:lnTo>
                    <a:pt x="388429" y="476123"/>
                  </a:lnTo>
                  <a:lnTo>
                    <a:pt x="386207" y="476123"/>
                  </a:lnTo>
                  <a:lnTo>
                    <a:pt x="383921" y="482092"/>
                  </a:lnTo>
                  <a:lnTo>
                    <a:pt x="385152" y="482879"/>
                  </a:lnTo>
                  <a:lnTo>
                    <a:pt x="384175" y="484886"/>
                  </a:lnTo>
                  <a:lnTo>
                    <a:pt x="388366" y="484886"/>
                  </a:lnTo>
                  <a:lnTo>
                    <a:pt x="393065" y="484886"/>
                  </a:lnTo>
                  <a:lnTo>
                    <a:pt x="389928" y="482892"/>
                  </a:lnTo>
                  <a:lnTo>
                    <a:pt x="392938" y="479044"/>
                  </a:lnTo>
                  <a:lnTo>
                    <a:pt x="392938" y="476173"/>
                  </a:lnTo>
                  <a:lnTo>
                    <a:pt x="393065" y="475996"/>
                  </a:lnTo>
                  <a:close/>
                </a:path>
                <a:path w="539750" h="567689">
                  <a:moveTo>
                    <a:pt x="393192" y="219456"/>
                  </a:moveTo>
                  <a:lnTo>
                    <a:pt x="391414" y="220726"/>
                  </a:lnTo>
                  <a:lnTo>
                    <a:pt x="392303" y="220726"/>
                  </a:lnTo>
                  <a:lnTo>
                    <a:pt x="393192" y="220306"/>
                  </a:lnTo>
                  <a:lnTo>
                    <a:pt x="393192" y="219456"/>
                  </a:lnTo>
                  <a:close/>
                </a:path>
                <a:path w="539750" h="567689">
                  <a:moveTo>
                    <a:pt x="396659" y="489051"/>
                  </a:moveTo>
                  <a:lnTo>
                    <a:pt x="394462" y="489712"/>
                  </a:lnTo>
                  <a:lnTo>
                    <a:pt x="395795" y="490321"/>
                  </a:lnTo>
                  <a:lnTo>
                    <a:pt x="396659" y="489051"/>
                  </a:lnTo>
                  <a:close/>
                </a:path>
                <a:path w="539750" h="567689">
                  <a:moveTo>
                    <a:pt x="397002" y="490855"/>
                  </a:moveTo>
                  <a:lnTo>
                    <a:pt x="395795" y="490321"/>
                  </a:lnTo>
                  <a:lnTo>
                    <a:pt x="393065" y="494284"/>
                  </a:lnTo>
                  <a:lnTo>
                    <a:pt x="395605" y="491998"/>
                  </a:lnTo>
                  <a:lnTo>
                    <a:pt x="397002" y="490855"/>
                  </a:lnTo>
                  <a:close/>
                </a:path>
                <a:path w="539750" h="567689">
                  <a:moveTo>
                    <a:pt x="398614" y="487730"/>
                  </a:moveTo>
                  <a:lnTo>
                    <a:pt x="395605" y="488569"/>
                  </a:lnTo>
                  <a:lnTo>
                    <a:pt x="394462" y="489712"/>
                  </a:lnTo>
                  <a:lnTo>
                    <a:pt x="397002" y="488569"/>
                  </a:lnTo>
                  <a:lnTo>
                    <a:pt x="396659" y="489051"/>
                  </a:lnTo>
                  <a:lnTo>
                    <a:pt x="398272" y="488569"/>
                  </a:lnTo>
                  <a:lnTo>
                    <a:pt x="398614" y="487730"/>
                  </a:lnTo>
                  <a:close/>
                </a:path>
                <a:path w="539750" h="567689">
                  <a:moveTo>
                    <a:pt x="399199" y="486283"/>
                  </a:moveTo>
                  <a:lnTo>
                    <a:pt x="398881" y="486283"/>
                  </a:lnTo>
                  <a:lnTo>
                    <a:pt x="398399" y="484886"/>
                  </a:lnTo>
                  <a:lnTo>
                    <a:pt x="398399" y="486283"/>
                  </a:lnTo>
                  <a:lnTo>
                    <a:pt x="397002" y="486283"/>
                  </a:lnTo>
                  <a:lnTo>
                    <a:pt x="397002" y="487426"/>
                  </a:lnTo>
                  <a:lnTo>
                    <a:pt x="398399" y="487426"/>
                  </a:lnTo>
                  <a:lnTo>
                    <a:pt x="398729" y="487426"/>
                  </a:lnTo>
                  <a:lnTo>
                    <a:pt x="398856" y="487095"/>
                  </a:lnTo>
                  <a:lnTo>
                    <a:pt x="399110" y="486918"/>
                  </a:lnTo>
                  <a:lnTo>
                    <a:pt x="399021" y="486702"/>
                  </a:lnTo>
                  <a:lnTo>
                    <a:pt x="399199" y="486283"/>
                  </a:lnTo>
                  <a:close/>
                </a:path>
                <a:path w="539750" h="567689">
                  <a:moveTo>
                    <a:pt x="399288" y="470928"/>
                  </a:moveTo>
                  <a:lnTo>
                    <a:pt x="396748" y="472186"/>
                  </a:lnTo>
                  <a:lnTo>
                    <a:pt x="398399" y="472186"/>
                  </a:lnTo>
                  <a:lnTo>
                    <a:pt x="399288" y="470928"/>
                  </a:lnTo>
                  <a:close/>
                </a:path>
                <a:path w="539750" h="567689">
                  <a:moveTo>
                    <a:pt x="399669" y="487426"/>
                  </a:moveTo>
                  <a:lnTo>
                    <a:pt x="399288" y="487426"/>
                  </a:lnTo>
                  <a:lnTo>
                    <a:pt x="398729" y="487426"/>
                  </a:lnTo>
                  <a:lnTo>
                    <a:pt x="398614" y="487730"/>
                  </a:lnTo>
                  <a:lnTo>
                    <a:pt x="399669" y="487426"/>
                  </a:lnTo>
                  <a:close/>
                </a:path>
                <a:path w="539750" h="567689">
                  <a:moveTo>
                    <a:pt x="399732" y="472186"/>
                  </a:moveTo>
                  <a:lnTo>
                    <a:pt x="399288" y="472186"/>
                  </a:lnTo>
                  <a:lnTo>
                    <a:pt x="399288" y="473456"/>
                  </a:lnTo>
                  <a:lnTo>
                    <a:pt x="399732" y="472186"/>
                  </a:lnTo>
                  <a:close/>
                </a:path>
                <a:path w="539750" h="567689">
                  <a:moveTo>
                    <a:pt x="400177" y="486156"/>
                  </a:moveTo>
                  <a:lnTo>
                    <a:pt x="399110" y="486918"/>
                  </a:lnTo>
                  <a:lnTo>
                    <a:pt x="399288" y="487426"/>
                  </a:lnTo>
                  <a:lnTo>
                    <a:pt x="400177" y="486156"/>
                  </a:lnTo>
                  <a:close/>
                </a:path>
                <a:path w="539750" h="567689">
                  <a:moveTo>
                    <a:pt x="400469" y="483196"/>
                  </a:moveTo>
                  <a:lnTo>
                    <a:pt x="400177" y="483628"/>
                  </a:lnTo>
                  <a:lnTo>
                    <a:pt x="400304" y="483628"/>
                  </a:lnTo>
                  <a:lnTo>
                    <a:pt x="400469" y="483196"/>
                  </a:lnTo>
                  <a:close/>
                </a:path>
                <a:path w="539750" h="567689">
                  <a:moveTo>
                    <a:pt x="401955" y="485736"/>
                  </a:moveTo>
                  <a:lnTo>
                    <a:pt x="401066" y="486156"/>
                  </a:lnTo>
                  <a:lnTo>
                    <a:pt x="401955" y="486156"/>
                  </a:lnTo>
                  <a:lnTo>
                    <a:pt x="401955" y="485736"/>
                  </a:lnTo>
                  <a:close/>
                </a:path>
                <a:path w="539750" h="567689">
                  <a:moveTo>
                    <a:pt x="402209" y="494284"/>
                  </a:moveTo>
                  <a:lnTo>
                    <a:pt x="402082" y="494284"/>
                  </a:lnTo>
                  <a:lnTo>
                    <a:pt x="396113" y="494284"/>
                  </a:lnTo>
                  <a:lnTo>
                    <a:pt x="396113" y="498856"/>
                  </a:lnTo>
                  <a:lnTo>
                    <a:pt x="395719" y="499452"/>
                  </a:lnTo>
                  <a:lnTo>
                    <a:pt x="395351" y="499745"/>
                  </a:lnTo>
                  <a:lnTo>
                    <a:pt x="395351" y="499999"/>
                  </a:lnTo>
                  <a:lnTo>
                    <a:pt x="393065" y="503428"/>
                  </a:lnTo>
                  <a:lnTo>
                    <a:pt x="394970" y="503428"/>
                  </a:lnTo>
                  <a:lnTo>
                    <a:pt x="395351" y="503428"/>
                  </a:lnTo>
                  <a:lnTo>
                    <a:pt x="395351" y="503682"/>
                  </a:lnTo>
                  <a:lnTo>
                    <a:pt x="394970" y="503428"/>
                  </a:lnTo>
                  <a:lnTo>
                    <a:pt x="393065" y="510286"/>
                  </a:lnTo>
                  <a:lnTo>
                    <a:pt x="394068" y="509651"/>
                  </a:lnTo>
                  <a:lnTo>
                    <a:pt x="393065" y="512445"/>
                  </a:lnTo>
                  <a:lnTo>
                    <a:pt x="393433" y="512343"/>
                  </a:lnTo>
                  <a:lnTo>
                    <a:pt x="393192" y="512572"/>
                  </a:lnTo>
                  <a:lnTo>
                    <a:pt x="399161" y="512572"/>
                  </a:lnTo>
                  <a:lnTo>
                    <a:pt x="399161" y="510895"/>
                  </a:lnTo>
                  <a:lnTo>
                    <a:pt x="402209" y="503428"/>
                  </a:lnTo>
                  <a:lnTo>
                    <a:pt x="402031" y="503542"/>
                  </a:lnTo>
                  <a:lnTo>
                    <a:pt x="399161" y="503428"/>
                  </a:lnTo>
                  <a:lnTo>
                    <a:pt x="399161" y="506984"/>
                  </a:lnTo>
                  <a:lnTo>
                    <a:pt x="398018" y="508050"/>
                  </a:lnTo>
                  <a:lnTo>
                    <a:pt x="398957" y="506984"/>
                  </a:lnTo>
                  <a:lnTo>
                    <a:pt x="399161" y="506984"/>
                  </a:lnTo>
                  <a:lnTo>
                    <a:pt x="399161" y="503428"/>
                  </a:lnTo>
                  <a:lnTo>
                    <a:pt x="399161" y="498856"/>
                  </a:lnTo>
                  <a:lnTo>
                    <a:pt x="399732" y="497992"/>
                  </a:lnTo>
                  <a:lnTo>
                    <a:pt x="399923" y="497840"/>
                  </a:lnTo>
                  <a:lnTo>
                    <a:pt x="402082" y="496062"/>
                  </a:lnTo>
                  <a:lnTo>
                    <a:pt x="402082" y="494474"/>
                  </a:lnTo>
                  <a:lnTo>
                    <a:pt x="402209" y="494284"/>
                  </a:lnTo>
                  <a:close/>
                </a:path>
                <a:path w="539750" h="567689">
                  <a:moveTo>
                    <a:pt x="402844" y="482358"/>
                  </a:moveTo>
                  <a:lnTo>
                    <a:pt x="401066" y="483628"/>
                  </a:lnTo>
                  <a:lnTo>
                    <a:pt x="400304" y="483628"/>
                  </a:lnTo>
                  <a:lnTo>
                    <a:pt x="399669" y="485216"/>
                  </a:lnTo>
                  <a:lnTo>
                    <a:pt x="399199" y="486283"/>
                  </a:lnTo>
                  <a:lnTo>
                    <a:pt x="399669" y="486283"/>
                  </a:lnTo>
                  <a:lnTo>
                    <a:pt x="399669" y="485889"/>
                  </a:lnTo>
                  <a:lnTo>
                    <a:pt x="401066" y="484886"/>
                  </a:lnTo>
                  <a:lnTo>
                    <a:pt x="402844" y="482358"/>
                  </a:lnTo>
                  <a:close/>
                </a:path>
                <a:path w="539750" h="567689">
                  <a:moveTo>
                    <a:pt x="403733" y="486156"/>
                  </a:moveTo>
                  <a:lnTo>
                    <a:pt x="403136" y="485317"/>
                  </a:lnTo>
                  <a:lnTo>
                    <a:pt x="401955" y="486156"/>
                  </a:lnTo>
                  <a:lnTo>
                    <a:pt x="402844" y="486156"/>
                  </a:lnTo>
                  <a:lnTo>
                    <a:pt x="401154" y="488569"/>
                  </a:lnTo>
                  <a:lnTo>
                    <a:pt x="398272" y="488569"/>
                  </a:lnTo>
                  <a:lnTo>
                    <a:pt x="398272" y="490855"/>
                  </a:lnTo>
                  <a:lnTo>
                    <a:pt x="399669" y="491998"/>
                  </a:lnTo>
                  <a:lnTo>
                    <a:pt x="400812" y="491998"/>
                  </a:lnTo>
                  <a:lnTo>
                    <a:pt x="401066" y="492506"/>
                  </a:lnTo>
                  <a:lnTo>
                    <a:pt x="402844" y="488708"/>
                  </a:lnTo>
                  <a:lnTo>
                    <a:pt x="403733" y="486156"/>
                  </a:lnTo>
                  <a:close/>
                </a:path>
                <a:path w="539750" h="567689">
                  <a:moveTo>
                    <a:pt x="403733" y="484886"/>
                  </a:moveTo>
                  <a:lnTo>
                    <a:pt x="403059" y="485216"/>
                  </a:lnTo>
                  <a:lnTo>
                    <a:pt x="403733" y="484886"/>
                  </a:lnTo>
                  <a:close/>
                </a:path>
                <a:path w="539750" h="567689">
                  <a:moveTo>
                    <a:pt x="404622" y="485736"/>
                  </a:moveTo>
                  <a:lnTo>
                    <a:pt x="403733" y="486156"/>
                  </a:lnTo>
                  <a:lnTo>
                    <a:pt x="404622" y="486156"/>
                  </a:lnTo>
                  <a:lnTo>
                    <a:pt x="404622" y="485736"/>
                  </a:lnTo>
                  <a:close/>
                </a:path>
                <a:path w="539750" h="567689">
                  <a:moveTo>
                    <a:pt x="405955" y="508571"/>
                  </a:moveTo>
                  <a:lnTo>
                    <a:pt x="404495" y="509270"/>
                  </a:lnTo>
                  <a:lnTo>
                    <a:pt x="404495" y="510921"/>
                  </a:lnTo>
                  <a:lnTo>
                    <a:pt x="405638" y="509270"/>
                  </a:lnTo>
                  <a:lnTo>
                    <a:pt x="405955" y="508571"/>
                  </a:lnTo>
                  <a:close/>
                </a:path>
                <a:path w="539750" h="567689">
                  <a:moveTo>
                    <a:pt x="410210" y="503428"/>
                  </a:moveTo>
                  <a:lnTo>
                    <a:pt x="407924" y="504317"/>
                  </a:lnTo>
                  <a:lnTo>
                    <a:pt x="405955" y="508571"/>
                  </a:lnTo>
                  <a:lnTo>
                    <a:pt x="407924" y="507619"/>
                  </a:lnTo>
                  <a:lnTo>
                    <a:pt x="409067" y="505079"/>
                  </a:lnTo>
                  <a:lnTo>
                    <a:pt x="410210" y="503428"/>
                  </a:lnTo>
                  <a:close/>
                </a:path>
                <a:path w="539750" h="567689">
                  <a:moveTo>
                    <a:pt x="411353" y="506730"/>
                  </a:moveTo>
                  <a:lnTo>
                    <a:pt x="407924" y="507619"/>
                  </a:lnTo>
                  <a:lnTo>
                    <a:pt x="407924" y="509270"/>
                  </a:lnTo>
                  <a:lnTo>
                    <a:pt x="409067" y="510032"/>
                  </a:lnTo>
                  <a:lnTo>
                    <a:pt x="406781" y="510921"/>
                  </a:lnTo>
                  <a:lnTo>
                    <a:pt x="404495" y="510921"/>
                  </a:lnTo>
                  <a:lnTo>
                    <a:pt x="403352" y="512572"/>
                  </a:lnTo>
                  <a:lnTo>
                    <a:pt x="402209" y="515874"/>
                  </a:lnTo>
                  <a:lnTo>
                    <a:pt x="404495" y="513334"/>
                  </a:lnTo>
                  <a:lnTo>
                    <a:pt x="404495" y="514985"/>
                  </a:lnTo>
                  <a:lnTo>
                    <a:pt x="406781" y="513334"/>
                  </a:lnTo>
                  <a:lnTo>
                    <a:pt x="405015" y="515289"/>
                  </a:lnTo>
                  <a:lnTo>
                    <a:pt x="404495" y="515620"/>
                  </a:lnTo>
                  <a:lnTo>
                    <a:pt x="404812" y="515518"/>
                  </a:lnTo>
                  <a:lnTo>
                    <a:pt x="404495" y="515874"/>
                  </a:lnTo>
                  <a:lnTo>
                    <a:pt x="404495" y="515620"/>
                  </a:lnTo>
                  <a:lnTo>
                    <a:pt x="404495" y="514985"/>
                  </a:lnTo>
                  <a:lnTo>
                    <a:pt x="402844" y="519836"/>
                  </a:lnTo>
                  <a:lnTo>
                    <a:pt x="402336" y="520192"/>
                  </a:lnTo>
                  <a:lnTo>
                    <a:pt x="402717" y="520192"/>
                  </a:lnTo>
                  <a:lnTo>
                    <a:pt x="402209" y="521716"/>
                  </a:lnTo>
                  <a:lnTo>
                    <a:pt x="404266" y="520192"/>
                  </a:lnTo>
                  <a:lnTo>
                    <a:pt x="404495" y="520192"/>
                  </a:lnTo>
                  <a:lnTo>
                    <a:pt x="404495" y="521716"/>
                  </a:lnTo>
                  <a:lnTo>
                    <a:pt x="406908" y="520192"/>
                  </a:lnTo>
                  <a:lnTo>
                    <a:pt x="406908" y="518668"/>
                  </a:lnTo>
                  <a:lnTo>
                    <a:pt x="409067" y="518668"/>
                  </a:lnTo>
                  <a:lnTo>
                    <a:pt x="411226" y="517144"/>
                  </a:lnTo>
                  <a:lnTo>
                    <a:pt x="409067" y="517144"/>
                  </a:lnTo>
                  <a:lnTo>
                    <a:pt x="411226" y="514096"/>
                  </a:lnTo>
                  <a:lnTo>
                    <a:pt x="411226" y="512572"/>
                  </a:lnTo>
                  <a:lnTo>
                    <a:pt x="409067" y="514096"/>
                  </a:lnTo>
                  <a:lnTo>
                    <a:pt x="405638" y="517525"/>
                  </a:lnTo>
                  <a:lnTo>
                    <a:pt x="405638" y="516763"/>
                  </a:lnTo>
                  <a:lnTo>
                    <a:pt x="406031" y="515874"/>
                  </a:lnTo>
                  <a:lnTo>
                    <a:pt x="406425" y="514985"/>
                  </a:lnTo>
                  <a:lnTo>
                    <a:pt x="409067" y="514096"/>
                  </a:lnTo>
                  <a:lnTo>
                    <a:pt x="406908" y="514096"/>
                  </a:lnTo>
                  <a:lnTo>
                    <a:pt x="407174" y="513334"/>
                  </a:lnTo>
                  <a:lnTo>
                    <a:pt x="407924" y="511683"/>
                  </a:lnTo>
                  <a:lnTo>
                    <a:pt x="410425" y="509270"/>
                  </a:lnTo>
                  <a:lnTo>
                    <a:pt x="411353" y="508381"/>
                  </a:lnTo>
                  <a:lnTo>
                    <a:pt x="409067" y="509270"/>
                  </a:lnTo>
                  <a:lnTo>
                    <a:pt x="411353" y="506730"/>
                  </a:lnTo>
                  <a:close/>
                </a:path>
                <a:path w="539750" h="567689">
                  <a:moveTo>
                    <a:pt x="414274" y="527050"/>
                  </a:moveTo>
                  <a:lnTo>
                    <a:pt x="411353" y="530733"/>
                  </a:lnTo>
                  <a:lnTo>
                    <a:pt x="414274" y="530733"/>
                  </a:lnTo>
                  <a:lnTo>
                    <a:pt x="414274" y="527050"/>
                  </a:lnTo>
                  <a:close/>
                </a:path>
                <a:path w="539750" h="567689">
                  <a:moveTo>
                    <a:pt x="418592" y="526808"/>
                  </a:moveTo>
                  <a:lnTo>
                    <a:pt x="417703" y="526808"/>
                  </a:lnTo>
                  <a:lnTo>
                    <a:pt x="417703" y="528078"/>
                  </a:lnTo>
                  <a:lnTo>
                    <a:pt x="418592" y="526808"/>
                  </a:lnTo>
                  <a:close/>
                </a:path>
                <a:path w="539750" h="567689">
                  <a:moveTo>
                    <a:pt x="418592" y="522986"/>
                  </a:moveTo>
                  <a:lnTo>
                    <a:pt x="418147" y="522668"/>
                  </a:lnTo>
                  <a:lnTo>
                    <a:pt x="417703" y="522986"/>
                  </a:lnTo>
                  <a:lnTo>
                    <a:pt x="418592" y="522986"/>
                  </a:lnTo>
                  <a:close/>
                </a:path>
                <a:path w="539750" h="567689">
                  <a:moveTo>
                    <a:pt x="419481" y="500126"/>
                  </a:moveTo>
                  <a:lnTo>
                    <a:pt x="416814" y="500126"/>
                  </a:lnTo>
                  <a:lnTo>
                    <a:pt x="415036" y="503936"/>
                  </a:lnTo>
                  <a:lnTo>
                    <a:pt x="411607" y="509028"/>
                  </a:lnTo>
                  <a:lnTo>
                    <a:pt x="413258" y="511556"/>
                  </a:lnTo>
                  <a:lnTo>
                    <a:pt x="414274" y="510286"/>
                  </a:lnTo>
                  <a:lnTo>
                    <a:pt x="413258" y="509028"/>
                  </a:lnTo>
                  <a:lnTo>
                    <a:pt x="415036" y="507758"/>
                  </a:lnTo>
                  <a:lnTo>
                    <a:pt x="415036" y="506476"/>
                  </a:lnTo>
                  <a:lnTo>
                    <a:pt x="419481" y="500126"/>
                  </a:lnTo>
                  <a:close/>
                </a:path>
                <a:path w="539750" h="567689">
                  <a:moveTo>
                    <a:pt x="421259" y="535686"/>
                  </a:moveTo>
                  <a:lnTo>
                    <a:pt x="419481" y="535686"/>
                  </a:lnTo>
                  <a:lnTo>
                    <a:pt x="415925" y="540778"/>
                  </a:lnTo>
                  <a:lnTo>
                    <a:pt x="419481" y="538226"/>
                  </a:lnTo>
                  <a:lnTo>
                    <a:pt x="420370" y="536956"/>
                  </a:lnTo>
                  <a:lnTo>
                    <a:pt x="419481" y="536956"/>
                  </a:lnTo>
                  <a:lnTo>
                    <a:pt x="421259" y="535686"/>
                  </a:lnTo>
                  <a:close/>
                </a:path>
                <a:path w="539750" h="567689">
                  <a:moveTo>
                    <a:pt x="425577" y="531876"/>
                  </a:moveTo>
                  <a:lnTo>
                    <a:pt x="423037" y="531876"/>
                  </a:lnTo>
                  <a:lnTo>
                    <a:pt x="422021" y="533158"/>
                  </a:lnTo>
                  <a:lnTo>
                    <a:pt x="422021" y="534428"/>
                  </a:lnTo>
                  <a:lnTo>
                    <a:pt x="421259" y="535686"/>
                  </a:lnTo>
                  <a:lnTo>
                    <a:pt x="423799" y="533158"/>
                  </a:lnTo>
                  <a:lnTo>
                    <a:pt x="423037" y="535686"/>
                  </a:lnTo>
                  <a:lnTo>
                    <a:pt x="424688" y="535686"/>
                  </a:lnTo>
                  <a:lnTo>
                    <a:pt x="425272" y="533158"/>
                  </a:lnTo>
                  <a:lnTo>
                    <a:pt x="425577" y="531876"/>
                  </a:lnTo>
                  <a:close/>
                </a:path>
                <a:path w="539750" h="567689">
                  <a:moveTo>
                    <a:pt x="433451" y="542886"/>
                  </a:moveTo>
                  <a:lnTo>
                    <a:pt x="432562" y="543306"/>
                  </a:lnTo>
                  <a:lnTo>
                    <a:pt x="433451" y="543306"/>
                  </a:lnTo>
                  <a:lnTo>
                    <a:pt x="433451" y="542886"/>
                  </a:lnTo>
                  <a:close/>
                </a:path>
                <a:path w="539750" h="567689">
                  <a:moveTo>
                    <a:pt x="449199" y="542036"/>
                  </a:moveTo>
                  <a:lnTo>
                    <a:pt x="448310" y="542036"/>
                  </a:lnTo>
                  <a:lnTo>
                    <a:pt x="448310" y="542671"/>
                  </a:lnTo>
                  <a:lnTo>
                    <a:pt x="449199" y="542036"/>
                  </a:lnTo>
                  <a:close/>
                </a:path>
                <a:path w="539750" h="567689">
                  <a:moveTo>
                    <a:pt x="452755" y="543306"/>
                  </a:moveTo>
                  <a:lnTo>
                    <a:pt x="450977" y="545858"/>
                  </a:lnTo>
                  <a:lnTo>
                    <a:pt x="452755" y="544576"/>
                  </a:lnTo>
                  <a:lnTo>
                    <a:pt x="452755" y="543306"/>
                  </a:lnTo>
                  <a:close/>
                </a:path>
                <a:path w="539750" h="567689">
                  <a:moveTo>
                    <a:pt x="455422" y="531876"/>
                  </a:moveTo>
                  <a:lnTo>
                    <a:pt x="453644" y="531876"/>
                  </a:lnTo>
                  <a:lnTo>
                    <a:pt x="453644" y="533158"/>
                  </a:lnTo>
                  <a:lnTo>
                    <a:pt x="455422" y="531876"/>
                  </a:lnTo>
                  <a:close/>
                </a:path>
                <a:path w="539750" h="567689">
                  <a:moveTo>
                    <a:pt x="457657" y="535266"/>
                  </a:moveTo>
                  <a:lnTo>
                    <a:pt x="457073" y="535686"/>
                  </a:lnTo>
                  <a:lnTo>
                    <a:pt x="457073" y="536956"/>
                  </a:lnTo>
                  <a:lnTo>
                    <a:pt x="457657" y="535266"/>
                  </a:lnTo>
                  <a:close/>
                </a:path>
                <a:path w="539750" h="567689">
                  <a:moveTo>
                    <a:pt x="460629" y="544576"/>
                  </a:moveTo>
                  <a:lnTo>
                    <a:pt x="458851" y="544576"/>
                  </a:lnTo>
                  <a:lnTo>
                    <a:pt x="458851" y="545858"/>
                  </a:lnTo>
                  <a:lnTo>
                    <a:pt x="459740" y="545858"/>
                  </a:lnTo>
                  <a:lnTo>
                    <a:pt x="460286" y="545299"/>
                  </a:lnTo>
                  <a:lnTo>
                    <a:pt x="460629" y="544576"/>
                  </a:lnTo>
                  <a:close/>
                </a:path>
                <a:path w="539750" h="567689">
                  <a:moveTo>
                    <a:pt x="460629" y="542036"/>
                  </a:moveTo>
                  <a:lnTo>
                    <a:pt x="457962" y="543306"/>
                  </a:lnTo>
                  <a:lnTo>
                    <a:pt x="459740" y="543306"/>
                  </a:lnTo>
                  <a:lnTo>
                    <a:pt x="460629" y="542036"/>
                  </a:lnTo>
                  <a:close/>
                </a:path>
                <a:path w="539750" h="567689">
                  <a:moveTo>
                    <a:pt x="484251" y="290576"/>
                  </a:moveTo>
                  <a:lnTo>
                    <a:pt x="483362" y="291858"/>
                  </a:lnTo>
                  <a:lnTo>
                    <a:pt x="484251" y="291858"/>
                  </a:lnTo>
                  <a:lnTo>
                    <a:pt x="484251" y="290576"/>
                  </a:lnTo>
                  <a:close/>
                </a:path>
                <a:path w="539750" h="567689">
                  <a:moveTo>
                    <a:pt x="485140" y="291858"/>
                  </a:moveTo>
                  <a:lnTo>
                    <a:pt x="484251" y="291858"/>
                  </a:lnTo>
                  <a:lnTo>
                    <a:pt x="484251" y="292493"/>
                  </a:lnTo>
                  <a:lnTo>
                    <a:pt x="485140" y="291858"/>
                  </a:lnTo>
                  <a:close/>
                </a:path>
                <a:path w="539750" h="567689">
                  <a:moveTo>
                    <a:pt x="490347" y="493776"/>
                  </a:moveTo>
                  <a:lnTo>
                    <a:pt x="487680" y="495058"/>
                  </a:lnTo>
                  <a:lnTo>
                    <a:pt x="489458" y="495058"/>
                  </a:lnTo>
                  <a:lnTo>
                    <a:pt x="490347" y="493776"/>
                  </a:lnTo>
                  <a:close/>
                </a:path>
                <a:path w="539750" h="567689">
                  <a:moveTo>
                    <a:pt x="490347" y="295656"/>
                  </a:moveTo>
                  <a:lnTo>
                    <a:pt x="487680" y="299478"/>
                  </a:lnTo>
                  <a:lnTo>
                    <a:pt x="488569" y="299478"/>
                  </a:lnTo>
                  <a:lnTo>
                    <a:pt x="490347" y="295656"/>
                  </a:lnTo>
                  <a:close/>
                </a:path>
                <a:path w="539750" h="567689">
                  <a:moveTo>
                    <a:pt x="490537" y="305117"/>
                  </a:moveTo>
                  <a:lnTo>
                    <a:pt x="490347" y="304558"/>
                  </a:lnTo>
                  <a:lnTo>
                    <a:pt x="489902" y="304558"/>
                  </a:lnTo>
                  <a:lnTo>
                    <a:pt x="489331" y="305092"/>
                  </a:lnTo>
                  <a:lnTo>
                    <a:pt x="489204" y="305587"/>
                  </a:lnTo>
                  <a:lnTo>
                    <a:pt x="490537" y="305117"/>
                  </a:lnTo>
                  <a:close/>
                </a:path>
                <a:path w="539750" h="567689">
                  <a:moveTo>
                    <a:pt x="491236" y="303276"/>
                  </a:moveTo>
                  <a:lnTo>
                    <a:pt x="490347" y="303276"/>
                  </a:lnTo>
                  <a:lnTo>
                    <a:pt x="489458" y="304558"/>
                  </a:lnTo>
                  <a:lnTo>
                    <a:pt x="489902" y="304558"/>
                  </a:lnTo>
                  <a:lnTo>
                    <a:pt x="491236" y="303276"/>
                  </a:lnTo>
                  <a:close/>
                </a:path>
                <a:path w="539750" h="567689">
                  <a:moveTo>
                    <a:pt x="492125" y="516636"/>
                  </a:moveTo>
                  <a:lnTo>
                    <a:pt x="491236" y="515378"/>
                  </a:lnTo>
                  <a:lnTo>
                    <a:pt x="491236" y="517906"/>
                  </a:lnTo>
                  <a:lnTo>
                    <a:pt x="492125" y="516636"/>
                  </a:lnTo>
                  <a:close/>
                </a:path>
                <a:path w="539750" h="567689">
                  <a:moveTo>
                    <a:pt x="492125" y="304558"/>
                  </a:moveTo>
                  <a:lnTo>
                    <a:pt x="490537" y="305117"/>
                  </a:lnTo>
                  <a:lnTo>
                    <a:pt x="491236" y="307098"/>
                  </a:lnTo>
                  <a:lnTo>
                    <a:pt x="492125" y="304558"/>
                  </a:lnTo>
                  <a:close/>
                </a:path>
                <a:path w="539750" h="567689">
                  <a:moveTo>
                    <a:pt x="493014" y="308356"/>
                  </a:moveTo>
                  <a:lnTo>
                    <a:pt x="492125" y="308356"/>
                  </a:lnTo>
                  <a:lnTo>
                    <a:pt x="491236" y="310908"/>
                  </a:lnTo>
                  <a:lnTo>
                    <a:pt x="492556" y="309638"/>
                  </a:lnTo>
                  <a:lnTo>
                    <a:pt x="493014" y="308356"/>
                  </a:lnTo>
                  <a:close/>
                </a:path>
                <a:path w="539750" h="567689">
                  <a:moveTo>
                    <a:pt x="493903" y="308356"/>
                  </a:moveTo>
                  <a:lnTo>
                    <a:pt x="492556" y="309638"/>
                  </a:lnTo>
                  <a:lnTo>
                    <a:pt x="492125" y="310908"/>
                  </a:lnTo>
                  <a:lnTo>
                    <a:pt x="493903" y="308356"/>
                  </a:lnTo>
                  <a:close/>
                </a:path>
                <a:path w="539750" h="567689">
                  <a:moveTo>
                    <a:pt x="502666" y="307721"/>
                  </a:moveTo>
                  <a:lnTo>
                    <a:pt x="495935" y="307721"/>
                  </a:lnTo>
                  <a:lnTo>
                    <a:pt x="500507" y="302006"/>
                  </a:lnTo>
                  <a:lnTo>
                    <a:pt x="495935" y="302006"/>
                  </a:lnTo>
                  <a:lnTo>
                    <a:pt x="495935" y="304292"/>
                  </a:lnTo>
                  <a:lnTo>
                    <a:pt x="493649" y="311150"/>
                  </a:lnTo>
                  <a:lnTo>
                    <a:pt x="502666" y="307721"/>
                  </a:lnTo>
                  <a:close/>
                </a:path>
                <a:path w="539750" h="567689">
                  <a:moveTo>
                    <a:pt x="507339" y="457974"/>
                  </a:moveTo>
                  <a:lnTo>
                    <a:pt x="506984" y="458228"/>
                  </a:lnTo>
                  <a:lnTo>
                    <a:pt x="506984" y="459486"/>
                  </a:lnTo>
                  <a:lnTo>
                    <a:pt x="507339" y="457974"/>
                  </a:lnTo>
                  <a:close/>
                </a:path>
                <a:path w="539750" h="567689">
                  <a:moveTo>
                    <a:pt x="509524" y="473456"/>
                  </a:moveTo>
                  <a:lnTo>
                    <a:pt x="507873" y="477278"/>
                  </a:lnTo>
                  <a:lnTo>
                    <a:pt x="509524" y="477278"/>
                  </a:lnTo>
                  <a:lnTo>
                    <a:pt x="509524" y="473456"/>
                  </a:lnTo>
                  <a:close/>
                </a:path>
                <a:path w="539750" h="567689">
                  <a:moveTo>
                    <a:pt x="509524" y="459486"/>
                  </a:moveTo>
                  <a:lnTo>
                    <a:pt x="508762" y="459486"/>
                  </a:lnTo>
                  <a:lnTo>
                    <a:pt x="507873" y="459486"/>
                  </a:lnTo>
                  <a:lnTo>
                    <a:pt x="507873" y="460756"/>
                  </a:lnTo>
                  <a:lnTo>
                    <a:pt x="509524" y="459486"/>
                  </a:lnTo>
                  <a:close/>
                </a:path>
                <a:path w="539750" h="567689">
                  <a:moveTo>
                    <a:pt x="510540" y="465836"/>
                  </a:moveTo>
                  <a:lnTo>
                    <a:pt x="509524" y="465836"/>
                  </a:lnTo>
                  <a:lnTo>
                    <a:pt x="508762" y="467106"/>
                  </a:lnTo>
                  <a:lnTo>
                    <a:pt x="508762" y="468376"/>
                  </a:lnTo>
                  <a:lnTo>
                    <a:pt x="510540" y="467106"/>
                  </a:lnTo>
                  <a:lnTo>
                    <a:pt x="510540" y="465836"/>
                  </a:lnTo>
                  <a:close/>
                </a:path>
                <a:path w="539750" h="567689">
                  <a:moveTo>
                    <a:pt x="510540" y="459486"/>
                  </a:moveTo>
                  <a:lnTo>
                    <a:pt x="509524" y="459486"/>
                  </a:lnTo>
                  <a:lnTo>
                    <a:pt x="506984" y="463308"/>
                  </a:lnTo>
                  <a:lnTo>
                    <a:pt x="508762" y="462026"/>
                  </a:lnTo>
                  <a:lnTo>
                    <a:pt x="510540" y="459486"/>
                  </a:lnTo>
                  <a:close/>
                </a:path>
                <a:path w="539750" h="567689">
                  <a:moveTo>
                    <a:pt x="513969" y="463308"/>
                  </a:moveTo>
                  <a:lnTo>
                    <a:pt x="513080" y="463308"/>
                  </a:lnTo>
                  <a:lnTo>
                    <a:pt x="513080" y="464578"/>
                  </a:lnTo>
                  <a:lnTo>
                    <a:pt x="513969" y="463308"/>
                  </a:lnTo>
                  <a:close/>
                </a:path>
                <a:path w="539750" h="567689">
                  <a:moveTo>
                    <a:pt x="539369" y="446786"/>
                  </a:moveTo>
                  <a:lnTo>
                    <a:pt x="538924" y="445528"/>
                  </a:lnTo>
                  <a:lnTo>
                    <a:pt x="537591" y="441706"/>
                  </a:lnTo>
                  <a:lnTo>
                    <a:pt x="535813" y="439178"/>
                  </a:lnTo>
                  <a:lnTo>
                    <a:pt x="537591" y="434086"/>
                  </a:lnTo>
                  <a:lnTo>
                    <a:pt x="535813" y="431558"/>
                  </a:lnTo>
                  <a:lnTo>
                    <a:pt x="534924" y="429006"/>
                  </a:lnTo>
                  <a:lnTo>
                    <a:pt x="534162" y="430276"/>
                  </a:lnTo>
                  <a:lnTo>
                    <a:pt x="533273" y="430276"/>
                  </a:lnTo>
                  <a:lnTo>
                    <a:pt x="533717" y="429006"/>
                  </a:lnTo>
                  <a:lnTo>
                    <a:pt x="534162" y="427736"/>
                  </a:lnTo>
                  <a:lnTo>
                    <a:pt x="531495" y="427736"/>
                  </a:lnTo>
                  <a:lnTo>
                    <a:pt x="534162" y="425208"/>
                  </a:lnTo>
                  <a:lnTo>
                    <a:pt x="530606" y="427736"/>
                  </a:lnTo>
                  <a:lnTo>
                    <a:pt x="530606" y="426478"/>
                  </a:lnTo>
                  <a:lnTo>
                    <a:pt x="530606" y="418858"/>
                  </a:lnTo>
                  <a:lnTo>
                    <a:pt x="530606" y="417576"/>
                  </a:lnTo>
                  <a:lnTo>
                    <a:pt x="531190" y="416306"/>
                  </a:lnTo>
                  <a:lnTo>
                    <a:pt x="531787" y="415036"/>
                  </a:lnTo>
                  <a:lnTo>
                    <a:pt x="532384" y="413778"/>
                  </a:lnTo>
                  <a:lnTo>
                    <a:pt x="532968" y="412508"/>
                  </a:lnTo>
                  <a:lnTo>
                    <a:pt x="534162" y="409956"/>
                  </a:lnTo>
                  <a:lnTo>
                    <a:pt x="532384" y="409956"/>
                  </a:lnTo>
                  <a:lnTo>
                    <a:pt x="532384" y="407428"/>
                  </a:lnTo>
                  <a:lnTo>
                    <a:pt x="534162" y="404888"/>
                  </a:lnTo>
                  <a:lnTo>
                    <a:pt x="527939" y="407428"/>
                  </a:lnTo>
                  <a:lnTo>
                    <a:pt x="526796" y="406158"/>
                  </a:lnTo>
                  <a:lnTo>
                    <a:pt x="524510" y="403606"/>
                  </a:lnTo>
                  <a:lnTo>
                    <a:pt x="525399" y="398526"/>
                  </a:lnTo>
                  <a:lnTo>
                    <a:pt x="526288" y="398526"/>
                  </a:lnTo>
                  <a:lnTo>
                    <a:pt x="525399" y="401078"/>
                  </a:lnTo>
                  <a:lnTo>
                    <a:pt x="526288" y="399808"/>
                  </a:lnTo>
                  <a:lnTo>
                    <a:pt x="527113" y="398526"/>
                  </a:lnTo>
                  <a:lnTo>
                    <a:pt x="527939" y="397256"/>
                  </a:lnTo>
                  <a:lnTo>
                    <a:pt x="527050" y="397256"/>
                  </a:lnTo>
                  <a:lnTo>
                    <a:pt x="528828" y="395986"/>
                  </a:lnTo>
                  <a:lnTo>
                    <a:pt x="527939" y="394728"/>
                  </a:lnTo>
                  <a:lnTo>
                    <a:pt x="527050" y="395986"/>
                  </a:lnTo>
                  <a:lnTo>
                    <a:pt x="527939" y="392176"/>
                  </a:lnTo>
                  <a:lnTo>
                    <a:pt x="526288" y="393458"/>
                  </a:lnTo>
                  <a:lnTo>
                    <a:pt x="525399" y="393458"/>
                  </a:lnTo>
                  <a:lnTo>
                    <a:pt x="525399" y="392176"/>
                  </a:lnTo>
                  <a:lnTo>
                    <a:pt x="526288" y="392176"/>
                  </a:lnTo>
                  <a:lnTo>
                    <a:pt x="526669" y="390918"/>
                  </a:lnTo>
                  <a:lnTo>
                    <a:pt x="527050" y="389636"/>
                  </a:lnTo>
                  <a:lnTo>
                    <a:pt x="522732" y="389636"/>
                  </a:lnTo>
                  <a:lnTo>
                    <a:pt x="522732" y="463308"/>
                  </a:lnTo>
                  <a:lnTo>
                    <a:pt x="521843" y="464578"/>
                  </a:lnTo>
                  <a:lnTo>
                    <a:pt x="522732" y="464578"/>
                  </a:lnTo>
                  <a:lnTo>
                    <a:pt x="521843" y="465836"/>
                  </a:lnTo>
                  <a:lnTo>
                    <a:pt x="521843" y="467106"/>
                  </a:lnTo>
                  <a:lnTo>
                    <a:pt x="520065" y="467106"/>
                  </a:lnTo>
                  <a:lnTo>
                    <a:pt x="520954" y="465836"/>
                  </a:lnTo>
                  <a:lnTo>
                    <a:pt x="520065" y="465836"/>
                  </a:lnTo>
                  <a:lnTo>
                    <a:pt x="520954" y="464578"/>
                  </a:lnTo>
                  <a:lnTo>
                    <a:pt x="522732" y="463308"/>
                  </a:lnTo>
                  <a:lnTo>
                    <a:pt x="522732" y="389636"/>
                  </a:lnTo>
                  <a:lnTo>
                    <a:pt x="520954" y="389636"/>
                  </a:lnTo>
                  <a:lnTo>
                    <a:pt x="518287" y="387108"/>
                  </a:lnTo>
                  <a:lnTo>
                    <a:pt x="518426" y="385826"/>
                  </a:lnTo>
                  <a:lnTo>
                    <a:pt x="518718" y="383286"/>
                  </a:lnTo>
                  <a:lnTo>
                    <a:pt x="518858" y="382028"/>
                  </a:lnTo>
                  <a:lnTo>
                    <a:pt x="519303" y="378206"/>
                  </a:lnTo>
                  <a:lnTo>
                    <a:pt x="515747" y="380758"/>
                  </a:lnTo>
                  <a:lnTo>
                    <a:pt x="517652" y="376936"/>
                  </a:lnTo>
                  <a:lnTo>
                    <a:pt x="518287" y="375678"/>
                  </a:lnTo>
                  <a:lnTo>
                    <a:pt x="517525" y="374408"/>
                  </a:lnTo>
                  <a:lnTo>
                    <a:pt x="521843" y="371856"/>
                  </a:lnTo>
                  <a:lnTo>
                    <a:pt x="516636" y="370586"/>
                  </a:lnTo>
                  <a:lnTo>
                    <a:pt x="520103" y="368058"/>
                  </a:lnTo>
                  <a:lnTo>
                    <a:pt x="521843" y="366776"/>
                  </a:lnTo>
                  <a:lnTo>
                    <a:pt x="513080" y="368058"/>
                  </a:lnTo>
                  <a:lnTo>
                    <a:pt x="513397" y="366776"/>
                  </a:lnTo>
                  <a:lnTo>
                    <a:pt x="514362" y="362978"/>
                  </a:lnTo>
                  <a:lnTo>
                    <a:pt x="515658" y="357886"/>
                  </a:lnTo>
                  <a:lnTo>
                    <a:pt x="516636" y="354076"/>
                  </a:lnTo>
                  <a:lnTo>
                    <a:pt x="512191" y="352806"/>
                  </a:lnTo>
                  <a:lnTo>
                    <a:pt x="513080" y="349008"/>
                  </a:lnTo>
                  <a:lnTo>
                    <a:pt x="513080" y="346456"/>
                  </a:lnTo>
                  <a:lnTo>
                    <a:pt x="513080" y="345186"/>
                  </a:lnTo>
                  <a:lnTo>
                    <a:pt x="511302" y="345186"/>
                  </a:lnTo>
                  <a:lnTo>
                    <a:pt x="511835" y="341376"/>
                  </a:lnTo>
                  <a:lnTo>
                    <a:pt x="512191" y="338836"/>
                  </a:lnTo>
                  <a:lnTo>
                    <a:pt x="509524" y="337578"/>
                  </a:lnTo>
                  <a:lnTo>
                    <a:pt x="506984" y="333756"/>
                  </a:lnTo>
                  <a:lnTo>
                    <a:pt x="507873" y="329958"/>
                  </a:lnTo>
                  <a:lnTo>
                    <a:pt x="506984" y="328676"/>
                  </a:lnTo>
                  <a:lnTo>
                    <a:pt x="506984" y="329958"/>
                  </a:lnTo>
                  <a:lnTo>
                    <a:pt x="506082" y="331228"/>
                  </a:lnTo>
                  <a:lnTo>
                    <a:pt x="505206" y="333756"/>
                  </a:lnTo>
                  <a:lnTo>
                    <a:pt x="506095" y="333756"/>
                  </a:lnTo>
                  <a:lnTo>
                    <a:pt x="505206" y="335026"/>
                  </a:lnTo>
                  <a:lnTo>
                    <a:pt x="504317" y="336308"/>
                  </a:lnTo>
                  <a:lnTo>
                    <a:pt x="504317" y="441706"/>
                  </a:lnTo>
                  <a:lnTo>
                    <a:pt x="504317" y="442976"/>
                  </a:lnTo>
                  <a:lnTo>
                    <a:pt x="503428" y="445528"/>
                  </a:lnTo>
                  <a:lnTo>
                    <a:pt x="502666" y="446786"/>
                  </a:lnTo>
                  <a:lnTo>
                    <a:pt x="500888" y="448056"/>
                  </a:lnTo>
                  <a:lnTo>
                    <a:pt x="500888" y="441706"/>
                  </a:lnTo>
                  <a:lnTo>
                    <a:pt x="501777" y="439178"/>
                  </a:lnTo>
                  <a:lnTo>
                    <a:pt x="502666" y="439178"/>
                  </a:lnTo>
                  <a:lnTo>
                    <a:pt x="503428" y="437908"/>
                  </a:lnTo>
                  <a:lnTo>
                    <a:pt x="503428" y="440436"/>
                  </a:lnTo>
                  <a:lnTo>
                    <a:pt x="504317" y="441706"/>
                  </a:lnTo>
                  <a:lnTo>
                    <a:pt x="504317" y="336308"/>
                  </a:lnTo>
                  <a:lnTo>
                    <a:pt x="503428" y="337578"/>
                  </a:lnTo>
                  <a:lnTo>
                    <a:pt x="503428" y="335026"/>
                  </a:lnTo>
                  <a:lnTo>
                    <a:pt x="505206" y="335026"/>
                  </a:lnTo>
                  <a:lnTo>
                    <a:pt x="505206" y="333756"/>
                  </a:lnTo>
                  <a:lnTo>
                    <a:pt x="504317" y="333756"/>
                  </a:lnTo>
                  <a:lnTo>
                    <a:pt x="503428" y="333756"/>
                  </a:lnTo>
                  <a:lnTo>
                    <a:pt x="505193" y="331228"/>
                  </a:lnTo>
                  <a:lnTo>
                    <a:pt x="506984" y="329958"/>
                  </a:lnTo>
                  <a:lnTo>
                    <a:pt x="506984" y="328676"/>
                  </a:lnTo>
                  <a:lnTo>
                    <a:pt x="506984" y="324878"/>
                  </a:lnTo>
                  <a:lnTo>
                    <a:pt x="506095" y="324878"/>
                  </a:lnTo>
                  <a:lnTo>
                    <a:pt x="504317" y="327406"/>
                  </a:lnTo>
                  <a:lnTo>
                    <a:pt x="504317" y="326136"/>
                  </a:lnTo>
                  <a:lnTo>
                    <a:pt x="506679" y="323608"/>
                  </a:lnTo>
                  <a:lnTo>
                    <a:pt x="507873" y="322326"/>
                  </a:lnTo>
                  <a:lnTo>
                    <a:pt x="506095" y="321056"/>
                  </a:lnTo>
                  <a:lnTo>
                    <a:pt x="505206" y="319786"/>
                  </a:lnTo>
                  <a:lnTo>
                    <a:pt x="505206" y="324878"/>
                  </a:lnTo>
                  <a:lnTo>
                    <a:pt x="502666" y="325818"/>
                  </a:lnTo>
                  <a:lnTo>
                    <a:pt x="502666" y="326136"/>
                  </a:lnTo>
                  <a:lnTo>
                    <a:pt x="501777" y="326136"/>
                  </a:lnTo>
                  <a:lnTo>
                    <a:pt x="501777" y="328676"/>
                  </a:lnTo>
                  <a:lnTo>
                    <a:pt x="502666" y="327406"/>
                  </a:lnTo>
                  <a:lnTo>
                    <a:pt x="502666" y="328676"/>
                  </a:lnTo>
                  <a:lnTo>
                    <a:pt x="502069" y="329526"/>
                  </a:lnTo>
                  <a:lnTo>
                    <a:pt x="501992" y="329958"/>
                  </a:lnTo>
                  <a:lnTo>
                    <a:pt x="502666" y="329958"/>
                  </a:lnTo>
                  <a:lnTo>
                    <a:pt x="504317" y="328676"/>
                  </a:lnTo>
                  <a:lnTo>
                    <a:pt x="502666" y="333756"/>
                  </a:lnTo>
                  <a:lnTo>
                    <a:pt x="501992" y="329958"/>
                  </a:lnTo>
                  <a:lnTo>
                    <a:pt x="501777" y="329958"/>
                  </a:lnTo>
                  <a:lnTo>
                    <a:pt x="501954" y="329704"/>
                  </a:lnTo>
                  <a:lnTo>
                    <a:pt x="501777" y="328676"/>
                  </a:lnTo>
                  <a:lnTo>
                    <a:pt x="501472" y="330377"/>
                  </a:lnTo>
                  <a:lnTo>
                    <a:pt x="500888" y="333756"/>
                  </a:lnTo>
                  <a:lnTo>
                    <a:pt x="499110" y="333756"/>
                  </a:lnTo>
                  <a:lnTo>
                    <a:pt x="500875" y="331228"/>
                  </a:lnTo>
                  <a:lnTo>
                    <a:pt x="499097" y="331228"/>
                  </a:lnTo>
                  <a:lnTo>
                    <a:pt x="501777" y="328676"/>
                  </a:lnTo>
                  <a:lnTo>
                    <a:pt x="501332" y="327406"/>
                  </a:lnTo>
                  <a:lnTo>
                    <a:pt x="500888" y="326136"/>
                  </a:lnTo>
                  <a:lnTo>
                    <a:pt x="499999" y="327406"/>
                  </a:lnTo>
                  <a:lnTo>
                    <a:pt x="499110" y="324878"/>
                  </a:lnTo>
                  <a:lnTo>
                    <a:pt x="497332" y="324878"/>
                  </a:lnTo>
                  <a:lnTo>
                    <a:pt x="497992" y="323608"/>
                  </a:lnTo>
                  <a:lnTo>
                    <a:pt x="499732" y="320294"/>
                  </a:lnTo>
                  <a:lnTo>
                    <a:pt x="499999" y="319786"/>
                  </a:lnTo>
                  <a:lnTo>
                    <a:pt x="501078" y="317677"/>
                  </a:lnTo>
                  <a:lnTo>
                    <a:pt x="502666" y="315976"/>
                  </a:lnTo>
                  <a:lnTo>
                    <a:pt x="502666" y="317258"/>
                  </a:lnTo>
                  <a:lnTo>
                    <a:pt x="501840" y="320738"/>
                  </a:lnTo>
                  <a:lnTo>
                    <a:pt x="501777" y="322326"/>
                  </a:lnTo>
                  <a:lnTo>
                    <a:pt x="499999" y="322326"/>
                  </a:lnTo>
                  <a:lnTo>
                    <a:pt x="499110" y="324878"/>
                  </a:lnTo>
                  <a:lnTo>
                    <a:pt x="501777" y="324878"/>
                  </a:lnTo>
                  <a:lnTo>
                    <a:pt x="500875" y="326136"/>
                  </a:lnTo>
                  <a:lnTo>
                    <a:pt x="501764" y="326136"/>
                  </a:lnTo>
                  <a:lnTo>
                    <a:pt x="502653" y="325818"/>
                  </a:lnTo>
                  <a:lnTo>
                    <a:pt x="502666" y="324878"/>
                  </a:lnTo>
                  <a:lnTo>
                    <a:pt x="503428" y="323608"/>
                  </a:lnTo>
                  <a:lnTo>
                    <a:pt x="505206" y="324878"/>
                  </a:lnTo>
                  <a:lnTo>
                    <a:pt x="505206" y="319786"/>
                  </a:lnTo>
                  <a:lnTo>
                    <a:pt x="504532" y="320738"/>
                  </a:lnTo>
                  <a:lnTo>
                    <a:pt x="504317" y="322326"/>
                  </a:lnTo>
                  <a:lnTo>
                    <a:pt x="504317" y="321056"/>
                  </a:lnTo>
                  <a:lnTo>
                    <a:pt x="504532" y="320738"/>
                  </a:lnTo>
                  <a:lnTo>
                    <a:pt x="505206" y="315976"/>
                  </a:lnTo>
                  <a:lnTo>
                    <a:pt x="503428" y="313436"/>
                  </a:lnTo>
                  <a:lnTo>
                    <a:pt x="501929" y="313436"/>
                  </a:lnTo>
                  <a:lnTo>
                    <a:pt x="499745" y="311150"/>
                  </a:lnTo>
                  <a:lnTo>
                    <a:pt x="498779" y="312166"/>
                  </a:lnTo>
                  <a:lnTo>
                    <a:pt x="498779" y="320294"/>
                  </a:lnTo>
                  <a:lnTo>
                    <a:pt x="493903" y="322326"/>
                  </a:lnTo>
                  <a:lnTo>
                    <a:pt x="494322" y="321056"/>
                  </a:lnTo>
                  <a:lnTo>
                    <a:pt x="495109" y="318719"/>
                  </a:lnTo>
                  <a:lnTo>
                    <a:pt x="496697" y="320294"/>
                  </a:lnTo>
                  <a:lnTo>
                    <a:pt x="498779" y="320294"/>
                  </a:lnTo>
                  <a:lnTo>
                    <a:pt x="498779" y="312166"/>
                  </a:lnTo>
                  <a:lnTo>
                    <a:pt x="496697" y="314325"/>
                  </a:lnTo>
                  <a:lnTo>
                    <a:pt x="496557" y="314464"/>
                  </a:lnTo>
                  <a:lnTo>
                    <a:pt x="497332" y="312178"/>
                  </a:lnTo>
                  <a:lnTo>
                    <a:pt x="493014" y="312178"/>
                  </a:lnTo>
                  <a:lnTo>
                    <a:pt x="493014" y="500126"/>
                  </a:lnTo>
                  <a:lnTo>
                    <a:pt x="492125" y="501408"/>
                  </a:lnTo>
                  <a:lnTo>
                    <a:pt x="492125" y="500126"/>
                  </a:lnTo>
                  <a:lnTo>
                    <a:pt x="493014" y="500126"/>
                  </a:lnTo>
                  <a:lnTo>
                    <a:pt x="493014" y="312178"/>
                  </a:lnTo>
                  <a:lnTo>
                    <a:pt x="492125" y="312178"/>
                  </a:lnTo>
                  <a:lnTo>
                    <a:pt x="493014" y="310908"/>
                  </a:lnTo>
                  <a:lnTo>
                    <a:pt x="492125" y="310908"/>
                  </a:lnTo>
                  <a:lnTo>
                    <a:pt x="491236" y="310908"/>
                  </a:lnTo>
                  <a:lnTo>
                    <a:pt x="491236" y="309638"/>
                  </a:lnTo>
                  <a:lnTo>
                    <a:pt x="492125" y="308356"/>
                  </a:lnTo>
                  <a:lnTo>
                    <a:pt x="488569" y="308356"/>
                  </a:lnTo>
                  <a:lnTo>
                    <a:pt x="488569" y="492506"/>
                  </a:lnTo>
                  <a:lnTo>
                    <a:pt x="486918" y="493293"/>
                  </a:lnTo>
                  <a:lnTo>
                    <a:pt x="486918" y="493776"/>
                  </a:lnTo>
                  <a:lnTo>
                    <a:pt x="486918" y="495058"/>
                  </a:lnTo>
                  <a:lnTo>
                    <a:pt x="485584" y="495058"/>
                  </a:lnTo>
                  <a:lnTo>
                    <a:pt x="485140" y="495477"/>
                  </a:lnTo>
                  <a:lnTo>
                    <a:pt x="485140" y="497586"/>
                  </a:lnTo>
                  <a:lnTo>
                    <a:pt x="484251" y="497586"/>
                  </a:lnTo>
                  <a:lnTo>
                    <a:pt x="484251" y="496328"/>
                  </a:lnTo>
                  <a:lnTo>
                    <a:pt x="485140" y="495477"/>
                  </a:lnTo>
                  <a:lnTo>
                    <a:pt x="485140" y="495058"/>
                  </a:lnTo>
                  <a:lnTo>
                    <a:pt x="485584" y="495058"/>
                  </a:lnTo>
                  <a:lnTo>
                    <a:pt x="486918" y="493776"/>
                  </a:lnTo>
                  <a:lnTo>
                    <a:pt x="486918" y="493293"/>
                  </a:lnTo>
                  <a:lnTo>
                    <a:pt x="485902" y="493776"/>
                  </a:lnTo>
                  <a:lnTo>
                    <a:pt x="486918" y="492506"/>
                  </a:lnTo>
                  <a:lnTo>
                    <a:pt x="487680" y="491236"/>
                  </a:lnTo>
                  <a:lnTo>
                    <a:pt x="488569" y="492506"/>
                  </a:lnTo>
                  <a:lnTo>
                    <a:pt x="488569" y="308356"/>
                  </a:lnTo>
                  <a:lnTo>
                    <a:pt x="489153" y="305828"/>
                  </a:lnTo>
                  <a:lnTo>
                    <a:pt x="489204" y="305587"/>
                  </a:lnTo>
                  <a:lnTo>
                    <a:pt x="488569" y="305828"/>
                  </a:lnTo>
                  <a:lnTo>
                    <a:pt x="489331" y="305092"/>
                  </a:lnTo>
                  <a:lnTo>
                    <a:pt x="489458" y="304558"/>
                  </a:lnTo>
                  <a:lnTo>
                    <a:pt x="488569" y="303276"/>
                  </a:lnTo>
                  <a:lnTo>
                    <a:pt x="487680" y="304558"/>
                  </a:lnTo>
                  <a:lnTo>
                    <a:pt x="487680" y="303276"/>
                  </a:lnTo>
                  <a:lnTo>
                    <a:pt x="487680" y="302006"/>
                  </a:lnTo>
                  <a:lnTo>
                    <a:pt x="485902" y="302006"/>
                  </a:lnTo>
                  <a:lnTo>
                    <a:pt x="486918" y="299478"/>
                  </a:lnTo>
                  <a:lnTo>
                    <a:pt x="485902" y="299478"/>
                  </a:lnTo>
                  <a:lnTo>
                    <a:pt x="485648" y="298208"/>
                  </a:lnTo>
                  <a:lnTo>
                    <a:pt x="485140" y="295656"/>
                  </a:lnTo>
                  <a:lnTo>
                    <a:pt x="484682" y="294386"/>
                  </a:lnTo>
                  <a:lnTo>
                    <a:pt x="484251" y="293128"/>
                  </a:lnTo>
                  <a:lnTo>
                    <a:pt x="484251" y="292493"/>
                  </a:lnTo>
                  <a:lnTo>
                    <a:pt x="483349" y="293128"/>
                  </a:lnTo>
                  <a:lnTo>
                    <a:pt x="482473" y="293128"/>
                  </a:lnTo>
                  <a:lnTo>
                    <a:pt x="482473" y="562356"/>
                  </a:lnTo>
                  <a:lnTo>
                    <a:pt x="481584" y="563626"/>
                  </a:lnTo>
                  <a:lnTo>
                    <a:pt x="481584" y="562356"/>
                  </a:lnTo>
                  <a:lnTo>
                    <a:pt x="482473" y="562356"/>
                  </a:lnTo>
                  <a:lnTo>
                    <a:pt x="482473" y="293128"/>
                  </a:lnTo>
                  <a:lnTo>
                    <a:pt x="482473" y="291858"/>
                  </a:lnTo>
                  <a:lnTo>
                    <a:pt x="482473" y="290576"/>
                  </a:lnTo>
                  <a:lnTo>
                    <a:pt x="480695" y="290576"/>
                  </a:lnTo>
                  <a:lnTo>
                    <a:pt x="481584" y="289306"/>
                  </a:lnTo>
                  <a:lnTo>
                    <a:pt x="482473" y="288036"/>
                  </a:lnTo>
                  <a:lnTo>
                    <a:pt x="480695" y="289306"/>
                  </a:lnTo>
                  <a:lnTo>
                    <a:pt x="480695" y="288036"/>
                  </a:lnTo>
                  <a:lnTo>
                    <a:pt x="479044" y="288036"/>
                  </a:lnTo>
                  <a:lnTo>
                    <a:pt x="480758" y="286778"/>
                  </a:lnTo>
                  <a:lnTo>
                    <a:pt x="482473" y="285508"/>
                  </a:lnTo>
                  <a:lnTo>
                    <a:pt x="481584" y="284226"/>
                  </a:lnTo>
                  <a:lnTo>
                    <a:pt x="480695" y="285508"/>
                  </a:lnTo>
                  <a:lnTo>
                    <a:pt x="480695" y="286778"/>
                  </a:lnTo>
                  <a:lnTo>
                    <a:pt x="479806" y="286778"/>
                  </a:lnTo>
                  <a:lnTo>
                    <a:pt x="477266" y="284226"/>
                  </a:lnTo>
                  <a:lnTo>
                    <a:pt x="475488" y="284226"/>
                  </a:lnTo>
                  <a:lnTo>
                    <a:pt x="475488" y="281686"/>
                  </a:lnTo>
                  <a:lnTo>
                    <a:pt x="475488" y="280428"/>
                  </a:lnTo>
                  <a:lnTo>
                    <a:pt x="474599" y="280428"/>
                  </a:lnTo>
                  <a:lnTo>
                    <a:pt x="471932" y="281686"/>
                  </a:lnTo>
                  <a:lnTo>
                    <a:pt x="473265" y="280428"/>
                  </a:lnTo>
                  <a:lnTo>
                    <a:pt x="474599" y="279158"/>
                  </a:lnTo>
                  <a:lnTo>
                    <a:pt x="472821" y="280428"/>
                  </a:lnTo>
                  <a:lnTo>
                    <a:pt x="471932" y="280428"/>
                  </a:lnTo>
                  <a:lnTo>
                    <a:pt x="473710" y="279158"/>
                  </a:lnTo>
                  <a:lnTo>
                    <a:pt x="473113" y="277876"/>
                  </a:lnTo>
                  <a:lnTo>
                    <a:pt x="472516" y="276606"/>
                  </a:lnTo>
                  <a:lnTo>
                    <a:pt x="471932" y="275336"/>
                  </a:lnTo>
                  <a:lnTo>
                    <a:pt x="469392" y="276606"/>
                  </a:lnTo>
                  <a:lnTo>
                    <a:pt x="470281" y="275336"/>
                  </a:lnTo>
                  <a:lnTo>
                    <a:pt x="461518" y="272808"/>
                  </a:lnTo>
                  <a:lnTo>
                    <a:pt x="460248" y="266458"/>
                  </a:lnTo>
                  <a:lnTo>
                    <a:pt x="459740" y="263906"/>
                  </a:lnTo>
                  <a:lnTo>
                    <a:pt x="455079" y="261378"/>
                  </a:lnTo>
                  <a:lnTo>
                    <a:pt x="452755" y="260108"/>
                  </a:lnTo>
                  <a:lnTo>
                    <a:pt x="452755" y="257556"/>
                  </a:lnTo>
                  <a:lnTo>
                    <a:pt x="450977" y="256286"/>
                  </a:lnTo>
                  <a:lnTo>
                    <a:pt x="450977" y="524256"/>
                  </a:lnTo>
                  <a:lnTo>
                    <a:pt x="450977" y="528078"/>
                  </a:lnTo>
                  <a:lnTo>
                    <a:pt x="449199" y="529336"/>
                  </a:lnTo>
                  <a:lnTo>
                    <a:pt x="450088" y="526808"/>
                  </a:lnTo>
                  <a:lnTo>
                    <a:pt x="449199" y="525526"/>
                  </a:lnTo>
                  <a:lnTo>
                    <a:pt x="450977" y="524256"/>
                  </a:lnTo>
                  <a:lnTo>
                    <a:pt x="450977" y="256286"/>
                  </a:lnTo>
                  <a:lnTo>
                    <a:pt x="450088" y="255028"/>
                  </a:lnTo>
                  <a:lnTo>
                    <a:pt x="450088" y="253758"/>
                  </a:lnTo>
                  <a:lnTo>
                    <a:pt x="448310" y="255028"/>
                  </a:lnTo>
                  <a:lnTo>
                    <a:pt x="447421" y="252476"/>
                  </a:lnTo>
                  <a:lnTo>
                    <a:pt x="448310" y="251206"/>
                  </a:lnTo>
                  <a:lnTo>
                    <a:pt x="446659" y="251993"/>
                  </a:lnTo>
                  <a:lnTo>
                    <a:pt x="446659" y="522986"/>
                  </a:lnTo>
                  <a:lnTo>
                    <a:pt x="444881" y="525526"/>
                  </a:lnTo>
                  <a:lnTo>
                    <a:pt x="446659" y="524256"/>
                  </a:lnTo>
                  <a:lnTo>
                    <a:pt x="444881" y="526808"/>
                  </a:lnTo>
                  <a:lnTo>
                    <a:pt x="443103" y="526808"/>
                  </a:lnTo>
                  <a:lnTo>
                    <a:pt x="444881" y="524256"/>
                  </a:lnTo>
                  <a:lnTo>
                    <a:pt x="446659" y="522986"/>
                  </a:lnTo>
                  <a:lnTo>
                    <a:pt x="446659" y="251993"/>
                  </a:lnTo>
                  <a:lnTo>
                    <a:pt x="445643" y="252476"/>
                  </a:lnTo>
                  <a:lnTo>
                    <a:pt x="447421" y="249936"/>
                  </a:lnTo>
                  <a:lnTo>
                    <a:pt x="442214" y="248678"/>
                  </a:lnTo>
                  <a:lnTo>
                    <a:pt x="442214" y="241058"/>
                  </a:lnTo>
                  <a:lnTo>
                    <a:pt x="441325" y="240804"/>
                  </a:lnTo>
                  <a:lnTo>
                    <a:pt x="441325" y="542036"/>
                  </a:lnTo>
                  <a:lnTo>
                    <a:pt x="441325" y="543306"/>
                  </a:lnTo>
                  <a:lnTo>
                    <a:pt x="440436" y="543306"/>
                  </a:lnTo>
                  <a:lnTo>
                    <a:pt x="440436" y="542036"/>
                  </a:lnTo>
                  <a:lnTo>
                    <a:pt x="441325" y="542036"/>
                  </a:lnTo>
                  <a:lnTo>
                    <a:pt x="441325" y="240804"/>
                  </a:lnTo>
                  <a:lnTo>
                    <a:pt x="437896" y="239776"/>
                  </a:lnTo>
                  <a:lnTo>
                    <a:pt x="437896" y="237236"/>
                  </a:lnTo>
                  <a:lnTo>
                    <a:pt x="435711" y="234708"/>
                  </a:lnTo>
                  <a:lnTo>
                    <a:pt x="432447" y="230886"/>
                  </a:lnTo>
                  <a:lnTo>
                    <a:pt x="431355" y="229628"/>
                  </a:lnTo>
                  <a:lnTo>
                    <a:pt x="423799" y="220802"/>
                  </a:lnTo>
                  <a:lnTo>
                    <a:pt x="423799" y="512826"/>
                  </a:lnTo>
                  <a:lnTo>
                    <a:pt x="423037" y="514108"/>
                  </a:lnTo>
                  <a:lnTo>
                    <a:pt x="423037" y="515378"/>
                  </a:lnTo>
                  <a:lnTo>
                    <a:pt x="421703" y="515378"/>
                  </a:lnTo>
                  <a:lnTo>
                    <a:pt x="420497" y="516521"/>
                  </a:lnTo>
                  <a:lnTo>
                    <a:pt x="420497" y="515378"/>
                  </a:lnTo>
                  <a:lnTo>
                    <a:pt x="421703" y="515378"/>
                  </a:lnTo>
                  <a:lnTo>
                    <a:pt x="423037" y="514108"/>
                  </a:lnTo>
                  <a:lnTo>
                    <a:pt x="422021" y="512826"/>
                  </a:lnTo>
                  <a:lnTo>
                    <a:pt x="423799" y="512826"/>
                  </a:lnTo>
                  <a:lnTo>
                    <a:pt x="423799" y="220802"/>
                  </a:lnTo>
                  <a:lnTo>
                    <a:pt x="421563" y="218186"/>
                  </a:lnTo>
                  <a:lnTo>
                    <a:pt x="418592" y="214312"/>
                  </a:lnTo>
                  <a:lnTo>
                    <a:pt x="418592" y="492506"/>
                  </a:lnTo>
                  <a:lnTo>
                    <a:pt x="418592" y="495058"/>
                  </a:lnTo>
                  <a:lnTo>
                    <a:pt x="416814" y="497586"/>
                  </a:lnTo>
                  <a:lnTo>
                    <a:pt x="416814" y="496328"/>
                  </a:lnTo>
                  <a:lnTo>
                    <a:pt x="415925" y="496328"/>
                  </a:lnTo>
                  <a:lnTo>
                    <a:pt x="416814" y="493776"/>
                  </a:lnTo>
                  <a:lnTo>
                    <a:pt x="418592" y="492506"/>
                  </a:lnTo>
                  <a:lnTo>
                    <a:pt x="418592" y="214312"/>
                  </a:lnTo>
                  <a:lnTo>
                    <a:pt x="415734" y="210578"/>
                  </a:lnTo>
                  <a:lnTo>
                    <a:pt x="408927" y="201676"/>
                  </a:lnTo>
                  <a:lnTo>
                    <a:pt x="406019" y="197878"/>
                  </a:lnTo>
                  <a:lnTo>
                    <a:pt x="400177" y="190474"/>
                  </a:lnTo>
                  <a:lnTo>
                    <a:pt x="400177" y="224536"/>
                  </a:lnTo>
                  <a:lnTo>
                    <a:pt x="399288" y="225806"/>
                  </a:lnTo>
                  <a:lnTo>
                    <a:pt x="399288" y="228358"/>
                  </a:lnTo>
                  <a:lnTo>
                    <a:pt x="398399" y="229628"/>
                  </a:lnTo>
                  <a:lnTo>
                    <a:pt x="397637" y="229628"/>
                  </a:lnTo>
                  <a:lnTo>
                    <a:pt x="397891" y="228358"/>
                  </a:lnTo>
                  <a:lnTo>
                    <a:pt x="398106" y="227266"/>
                  </a:lnTo>
                  <a:lnTo>
                    <a:pt x="397637" y="228358"/>
                  </a:lnTo>
                  <a:lnTo>
                    <a:pt x="397637" y="226187"/>
                  </a:lnTo>
                  <a:lnTo>
                    <a:pt x="395859" y="227076"/>
                  </a:lnTo>
                  <a:lnTo>
                    <a:pt x="397637" y="225806"/>
                  </a:lnTo>
                  <a:lnTo>
                    <a:pt x="397637" y="226187"/>
                  </a:lnTo>
                  <a:lnTo>
                    <a:pt x="398399" y="225806"/>
                  </a:lnTo>
                  <a:lnTo>
                    <a:pt x="398106" y="227266"/>
                  </a:lnTo>
                  <a:lnTo>
                    <a:pt x="398729" y="225806"/>
                  </a:lnTo>
                  <a:lnTo>
                    <a:pt x="399288" y="224536"/>
                  </a:lnTo>
                  <a:lnTo>
                    <a:pt x="400177" y="224536"/>
                  </a:lnTo>
                  <a:lnTo>
                    <a:pt x="400177" y="190474"/>
                  </a:lnTo>
                  <a:lnTo>
                    <a:pt x="398005" y="187706"/>
                  </a:lnTo>
                  <a:lnTo>
                    <a:pt x="397637" y="187248"/>
                  </a:lnTo>
                  <a:lnTo>
                    <a:pt x="397637" y="220726"/>
                  </a:lnTo>
                  <a:lnTo>
                    <a:pt x="397637" y="222008"/>
                  </a:lnTo>
                  <a:lnTo>
                    <a:pt x="396748" y="223278"/>
                  </a:lnTo>
                  <a:lnTo>
                    <a:pt x="394970" y="224536"/>
                  </a:lnTo>
                  <a:lnTo>
                    <a:pt x="394970" y="223278"/>
                  </a:lnTo>
                  <a:lnTo>
                    <a:pt x="394081" y="223278"/>
                  </a:lnTo>
                  <a:lnTo>
                    <a:pt x="393192" y="224536"/>
                  </a:lnTo>
                  <a:lnTo>
                    <a:pt x="391414" y="224536"/>
                  </a:lnTo>
                  <a:lnTo>
                    <a:pt x="394081" y="222008"/>
                  </a:lnTo>
                  <a:lnTo>
                    <a:pt x="395859" y="220726"/>
                  </a:lnTo>
                  <a:lnTo>
                    <a:pt x="394970" y="223278"/>
                  </a:lnTo>
                  <a:lnTo>
                    <a:pt x="395859" y="222008"/>
                  </a:lnTo>
                  <a:lnTo>
                    <a:pt x="397637" y="220726"/>
                  </a:lnTo>
                  <a:lnTo>
                    <a:pt x="397637" y="187248"/>
                  </a:lnTo>
                  <a:lnTo>
                    <a:pt x="394970" y="183870"/>
                  </a:lnTo>
                  <a:lnTo>
                    <a:pt x="394970" y="219456"/>
                  </a:lnTo>
                  <a:lnTo>
                    <a:pt x="393192" y="220306"/>
                  </a:lnTo>
                  <a:lnTo>
                    <a:pt x="393192" y="220726"/>
                  </a:lnTo>
                  <a:lnTo>
                    <a:pt x="392303" y="220726"/>
                  </a:lnTo>
                  <a:lnTo>
                    <a:pt x="392303" y="222008"/>
                  </a:lnTo>
                  <a:lnTo>
                    <a:pt x="390525" y="222008"/>
                  </a:lnTo>
                  <a:lnTo>
                    <a:pt x="390525" y="220726"/>
                  </a:lnTo>
                  <a:lnTo>
                    <a:pt x="392303" y="219456"/>
                  </a:lnTo>
                  <a:lnTo>
                    <a:pt x="392303" y="218186"/>
                  </a:lnTo>
                  <a:lnTo>
                    <a:pt x="392303" y="216928"/>
                  </a:lnTo>
                  <a:lnTo>
                    <a:pt x="394081" y="216928"/>
                  </a:lnTo>
                  <a:lnTo>
                    <a:pt x="393192" y="218186"/>
                  </a:lnTo>
                  <a:lnTo>
                    <a:pt x="393192" y="219456"/>
                  </a:lnTo>
                  <a:lnTo>
                    <a:pt x="394970" y="219456"/>
                  </a:lnTo>
                  <a:lnTo>
                    <a:pt x="394970" y="183870"/>
                  </a:lnTo>
                  <a:lnTo>
                    <a:pt x="393992" y="182626"/>
                  </a:lnTo>
                  <a:lnTo>
                    <a:pt x="392988" y="181368"/>
                  </a:lnTo>
                  <a:lnTo>
                    <a:pt x="389991" y="177558"/>
                  </a:lnTo>
                  <a:lnTo>
                    <a:pt x="387985" y="175552"/>
                  </a:lnTo>
                  <a:lnTo>
                    <a:pt x="387985" y="210578"/>
                  </a:lnTo>
                  <a:lnTo>
                    <a:pt x="387985" y="211836"/>
                  </a:lnTo>
                  <a:lnTo>
                    <a:pt x="385318" y="213106"/>
                  </a:lnTo>
                  <a:lnTo>
                    <a:pt x="387096" y="210578"/>
                  </a:lnTo>
                  <a:lnTo>
                    <a:pt x="387985" y="210578"/>
                  </a:lnTo>
                  <a:lnTo>
                    <a:pt x="387985" y="175552"/>
                  </a:lnTo>
                  <a:lnTo>
                    <a:pt x="386181" y="173736"/>
                  </a:lnTo>
                  <a:lnTo>
                    <a:pt x="383540" y="171094"/>
                  </a:lnTo>
                  <a:lnTo>
                    <a:pt x="383540" y="208026"/>
                  </a:lnTo>
                  <a:lnTo>
                    <a:pt x="383540" y="209308"/>
                  </a:lnTo>
                  <a:lnTo>
                    <a:pt x="382778" y="210578"/>
                  </a:lnTo>
                  <a:lnTo>
                    <a:pt x="382778" y="211836"/>
                  </a:lnTo>
                  <a:lnTo>
                    <a:pt x="381000" y="211836"/>
                  </a:lnTo>
                  <a:lnTo>
                    <a:pt x="381000" y="210578"/>
                  </a:lnTo>
                  <a:lnTo>
                    <a:pt x="381762" y="208026"/>
                  </a:lnTo>
                  <a:lnTo>
                    <a:pt x="382778" y="208026"/>
                  </a:lnTo>
                  <a:lnTo>
                    <a:pt x="381762" y="209308"/>
                  </a:lnTo>
                  <a:lnTo>
                    <a:pt x="383540" y="208026"/>
                  </a:lnTo>
                  <a:lnTo>
                    <a:pt x="383540" y="171094"/>
                  </a:lnTo>
                  <a:lnTo>
                    <a:pt x="377444" y="164998"/>
                  </a:lnTo>
                  <a:lnTo>
                    <a:pt x="377444" y="201676"/>
                  </a:lnTo>
                  <a:lnTo>
                    <a:pt x="376555" y="205486"/>
                  </a:lnTo>
                  <a:lnTo>
                    <a:pt x="377444" y="205486"/>
                  </a:lnTo>
                  <a:lnTo>
                    <a:pt x="374777" y="208026"/>
                  </a:lnTo>
                  <a:lnTo>
                    <a:pt x="375221" y="206756"/>
                  </a:lnTo>
                  <a:lnTo>
                    <a:pt x="376110" y="204228"/>
                  </a:lnTo>
                  <a:lnTo>
                    <a:pt x="376555" y="202958"/>
                  </a:lnTo>
                  <a:lnTo>
                    <a:pt x="374777" y="204228"/>
                  </a:lnTo>
                  <a:lnTo>
                    <a:pt x="377444" y="201676"/>
                  </a:lnTo>
                  <a:lnTo>
                    <a:pt x="377444" y="164998"/>
                  </a:lnTo>
                  <a:lnTo>
                    <a:pt x="372237" y="159778"/>
                  </a:lnTo>
                  <a:lnTo>
                    <a:pt x="373126" y="158508"/>
                  </a:lnTo>
                  <a:lnTo>
                    <a:pt x="373126" y="157226"/>
                  </a:lnTo>
                  <a:lnTo>
                    <a:pt x="369570" y="159778"/>
                  </a:lnTo>
                  <a:lnTo>
                    <a:pt x="369570" y="182626"/>
                  </a:lnTo>
                  <a:lnTo>
                    <a:pt x="368681" y="183908"/>
                  </a:lnTo>
                  <a:lnTo>
                    <a:pt x="365252" y="186436"/>
                  </a:lnTo>
                  <a:lnTo>
                    <a:pt x="367792" y="186436"/>
                  </a:lnTo>
                  <a:lnTo>
                    <a:pt x="365252" y="188976"/>
                  </a:lnTo>
                  <a:lnTo>
                    <a:pt x="364807" y="187706"/>
                  </a:lnTo>
                  <a:lnTo>
                    <a:pt x="364363" y="186436"/>
                  </a:lnTo>
                  <a:lnTo>
                    <a:pt x="364363" y="185178"/>
                  </a:lnTo>
                  <a:lnTo>
                    <a:pt x="366014" y="182626"/>
                  </a:lnTo>
                  <a:lnTo>
                    <a:pt x="366014" y="185178"/>
                  </a:lnTo>
                  <a:lnTo>
                    <a:pt x="365252" y="186436"/>
                  </a:lnTo>
                  <a:lnTo>
                    <a:pt x="366903" y="185178"/>
                  </a:lnTo>
                  <a:lnTo>
                    <a:pt x="367792" y="183908"/>
                  </a:lnTo>
                  <a:lnTo>
                    <a:pt x="369570" y="182626"/>
                  </a:lnTo>
                  <a:lnTo>
                    <a:pt x="369570" y="159778"/>
                  </a:lnTo>
                  <a:lnTo>
                    <a:pt x="370903" y="158508"/>
                  </a:lnTo>
                  <a:lnTo>
                    <a:pt x="372237" y="157226"/>
                  </a:lnTo>
                  <a:lnTo>
                    <a:pt x="371348" y="155956"/>
                  </a:lnTo>
                  <a:lnTo>
                    <a:pt x="369570" y="158508"/>
                  </a:lnTo>
                  <a:lnTo>
                    <a:pt x="367563" y="154686"/>
                  </a:lnTo>
                  <a:lnTo>
                    <a:pt x="366903" y="153428"/>
                  </a:lnTo>
                  <a:lnTo>
                    <a:pt x="364363" y="150876"/>
                  </a:lnTo>
                  <a:lnTo>
                    <a:pt x="364363" y="181368"/>
                  </a:lnTo>
                  <a:lnTo>
                    <a:pt x="362585" y="183908"/>
                  </a:lnTo>
                  <a:lnTo>
                    <a:pt x="364363" y="182626"/>
                  </a:lnTo>
                  <a:lnTo>
                    <a:pt x="362585" y="185178"/>
                  </a:lnTo>
                  <a:lnTo>
                    <a:pt x="361696" y="183908"/>
                  </a:lnTo>
                  <a:lnTo>
                    <a:pt x="361696" y="182626"/>
                  </a:lnTo>
                  <a:lnTo>
                    <a:pt x="362585" y="182626"/>
                  </a:lnTo>
                  <a:lnTo>
                    <a:pt x="363474" y="181368"/>
                  </a:lnTo>
                  <a:lnTo>
                    <a:pt x="364363" y="181368"/>
                  </a:lnTo>
                  <a:lnTo>
                    <a:pt x="364363" y="150876"/>
                  </a:lnTo>
                  <a:lnTo>
                    <a:pt x="361696" y="147078"/>
                  </a:lnTo>
                  <a:lnTo>
                    <a:pt x="360807" y="149606"/>
                  </a:lnTo>
                  <a:lnTo>
                    <a:pt x="360807" y="147078"/>
                  </a:lnTo>
                  <a:lnTo>
                    <a:pt x="361696" y="147078"/>
                  </a:lnTo>
                  <a:lnTo>
                    <a:pt x="361696" y="145808"/>
                  </a:lnTo>
                  <a:lnTo>
                    <a:pt x="356476" y="141986"/>
                  </a:lnTo>
                  <a:lnTo>
                    <a:pt x="355384" y="140728"/>
                  </a:lnTo>
                  <a:lnTo>
                    <a:pt x="353187" y="138176"/>
                  </a:lnTo>
                  <a:lnTo>
                    <a:pt x="352082" y="136906"/>
                  </a:lnTo>
                  <a:lnTo>
                    <a:pt x="350608" y="135636"/>
                  </a:lnTo>
                  <a:lnTo>
                    <a:pt x="347675" y="133108"/>
                  </a:lnTo>
                  <a:lnTo>
                    <a:pt x="345033" y="130556"/>
                  </a:lnTo>
                  <a:lnTo>
                    <a:pt x="342392" y="128028"/>
                  </a:lnTo>
                  <a:lnTo>
                    <a:pt x="341833" y="126758"/>
                  </a:lnTo>
                  <a:lnTo>
                    <a:pt x="341287" y="125476"/>
                  </a:lnTo>
                  <a:lnTo>
                    <a:pt x="340741" y="124206"/>
                  </a:lnTo>
                  <a:lnTo>
                    <a:pt x="338074" y="120408"/>
                  </a:lnTo>
                  <a:lnTo>
                    <a:pt x="333756" y="120408"/>
                  </a:lnTo>
                  <a:lnTo>
                    <a:pt x="334137" y="119126"/>
                  </a:lnTo>
                  <a:lnTo>
                    <a:pt x="334518" y="117856"/>
                  </a:lnTo>
                  <a:lnTo>
                    <a:pt x="331089" y="119126"/>
                  </a:lnTo>
                  <a:lnTo>
                    <a:pt x="331533" y="117856"/>
                  </a:lnTo>
                  <a:lnTo>
                    <a:pt x="331978" y="116598"/>
                  </a:lnTo>
                  <a:lnTo>
                    <a:pt x="327533" y="117856"/>
                  </a:lnTo>
                  <a:lnTo>
                    <a:pt x="329311" y="112776"/>
                  </a:lnTo>
                  <a:lnTo>
                    <a:pt x="325755" y="112776"/>
                  </a:lnTo>
                  <a:lnTo>
                    <a:pt x="324104" y="106426"/>
                  </a:lnTo>
                  <a:lnTo>
                    <a:pt x="317119" y="106426"/>
                  </a:lnTo>
                  <a:lnTo>
                    <a:pt x="316230" y="104317"/>
                  </a:lnTo>
                  <a:lnTo>
                    <a:pt x="316230" y="130556"/>
                  </a:lnTo>
                  <a:lnTo>
                    <a:pt x="316230" y="133108"/>
                  </a:lnTo>
                  <a:lnTo>
                    <a:pt x="315341" y="133108"/>
                  </a:lnTo>
                  <a:lnTo>
                    <a:pt x="313563" y="134378"/>
                  </a:lnTo>
                  <a:lnTo>
                    <a:pt x="316230" y="130556"/>
                  </a:lnTo>
                  <a:lnTo>
                    <a:pt x="316230" y="104317"/>
                  </a:lnTo>
                  <a:lnTo>
                    <a:pt x="314985" y="101358"/>
                  </a:lnTo>
                  <a:lnTo>
                    <a:pt x="314452" y="100076"/>
                  </a:lnTo>
                  <a:lnTo>
                    <a:pt x="313563" y="101358"/>
                  </a:lnTo>
                  <a:lnTo>
                    <a:pt x="312674" y="101358"/>
                  </a:lnTo>
                  <a:lnTo>
                    <a:pt x="311785" y="97536"/>
                  </a:lnTo>
                  <a:lnTo>
                    <a:pt x="304800" y="97536"/>
                  </a:lnTo>
                  <a:lnTo>
                    <a:pt x="304266" y="93726"/>
                  </a:lnTo>
                  <a:lnTo>
                    <a:pt x="303911" y="91186"/>
                  </a:lnTo>
                  <a:lnTo>
                    <a:pt x="300482" y="93726"/>
                  </a:lnTo>
                  <a:lnTo>
                    <a:pt x="301752" y="91186"/>
                  </a:lnTo>
                  <a:lnTo>
                    <a:pt x="303022" y="88658"/>
                  </a:lnTo>
                  <a:lnTo>
                    <a:pt x="299593" y="91186"/>
                  </a:lnTo>
                  <a:lnTo>
                    <a:pt x="299593" y="89928"/>
                  </a:lnTo>
                  <a:lnTo>
                    <a:pt x="300482" y="88658"/>
                  </a:lnTo>
                  <a:lnTo>
                    <a:pt x="296926" y="89928"/>
                  </a:lnTo>
                  <a:lnTo>
                    <a:pt x="297815" y="88658"/>
                  </a:lnTo>
                  <a:lnTo>
                    <a:pt x="296037" y="86106"/>
                  </a:lnTo>
                  <a:lnTo>
                    <a:pt x="293497" y="84836"/>
                  </a:lnTo>
                  <a:lnTo>
                    <a:pt x="287274" y="83578"/>
                  </a:lnTo>
                  <a:lnTo>
                    <a:pt x="289052" y="79756"/>
                  </a:lnTo>
                  <a:lnTo>
                    <a:pt x="285559" y="78486"/>
                  </a:lnTo>
                  <a:lnTo>
                    <a:pt x="282067" y="77228"/>
                  </a:lnTo>
                  <a:lnTo>
                    <a:pt x="280327" y="74676"/>
                  </a:lnTo>
                  <a:lnTo>
                    <a:pt x="279463" y="73406"/>
                  </a:lnTo>
                  <a:lnTo>
                    <a:pt x="277749" y="70878"/>
                  </a:lnTo>
                  <a:lnTo>
                    <a:pt x="270637" y="68326"/>
                  </a:lnTo>
                  <a:lnTo>
                    <a:pt x="270637" y="67056"/>
                  </a:lnTo>
                  <a:lnTo>
                    <a:pt x="271526" y="67056"/>
                  </a:lnTo>
                  <a:lnTo>
                    <a:pt x="267208" y="65798"/>
                  </a:lnTo>
                  <a:lnTo>
                    <a:pt x="262890" y="64782"/>
                  </a:lnTo>
                  <a:lnTo>
                    <a:pt x="262890" y="86106"/>
                  </a:lnTo>
                  <a:lnTo>
                    <a:pt x="261874" y="88658"/>
                  </a:lnTo>
                  <a:lnTo>
                    <a:pt x="261112" y="89928"/>
                  </a:lnTo>
                  <a:lnTo>
                    <a:pt x="261112" y="88658"/>
                  </a:lnTo>
                  <a:lnTo>
                    <a:pt x="260223" y="88658"/>
                  </a:lnTo>
                  <a:lnTo>
                    <a:pt x="261112" y="87376"/>
                  </a:lnTo>
                  <a:lnTo>
                    <a:pt x="262890" y="86106"/>
                  </a:lnTo>
                  <a:lnTo>
                    <a:pt x="262890" y="64782"/>
                  </a:lnTo>
                  <a:lnTo>
                    <a:pt x="261874" y="64528"/>
                  </a:lnTo>
                  <a:lnTo>
                    <a:pt x="260629" y="60706"/>
                  </a:lnTo>
                  <a:lnTo>
                    <a:pt x="260223" y="59436"/>
                  </a:lnTo>
                  <a:lnTo>
                    <a:pt x="259334" y="59436"/>
                  </a:lnTo>
                  <a:lnTo>
                    <a:pt x="258445" y="60706"/>
                  </a:lnTo>
                  <a:lnTo>
                    <a:pt x="257556" y="60706"/>
                  </a:lnTo>
                  <a:lnTo>
                    <a:pt x="257556" y="59436"/>
                  </a:lnTo>
                  <a:lnTo>
                    <a:pt x="257556" y="58178"/>
                  </a:lnTo>
                  <a:lnTo>
                    <a:pt x="254127" y="58178"/>
                  </a:lnTo>
                  <a:lnTo>
                    <a:pt x="254127" y="56908"/>
                  </a:lnTo>
                  <a:lnTo>
                    <a:pt x="254889" y="56908"/>
                  </a:lnTo>
                  <a:lnTo>
                    <a:pt x="254889" y="55638"/>
                  </a:lnTo>
                  <a:lnTo>
                    <a:pt x="251460" y="58178"/>
                  </a:lnTo>
                  <a:lnTo>
                    <a:pt x="251460" y="56908"/>
                  </a:lnTo>
                  <a:lnTo>
                    <a:pt x="249682" y="53086"/>
                  </a:lnTo>
                  <a:lnTo>
                    <a:pt x="248793" y="52578"/>
                  </a:lnTo>
                  <a:lnTo>
                    <a:pt x="248793" y="77228"/>
                  </a:lnTo>
                  <a:lnTo>
                    <a:pt x="246253" y="78486"/>
                  </a:lnTo>
                  <a:lnTo>
                    <a:pt x="245364" y="77228"/>
                  </a:lnTo>
                  <a:lnTo>
                    <a:pt x="246253" y="74676"/>
                  </a:lnTo>
                  <a:lnTo>
                    <a:pt x="247904" y="74676"/>
                  </a:lnTo>
                  <a:lnTo>
                    <a:pt x="247904" y="75958"/>
                  </a:lnTo>
                  <a:lnTo>
                    <a:pt x="248793" y="77228"/>
                  </a:lnTo>
                  <a:lnTo>
                    <a:pt x="248793" y="52578"/>
                  </a:lnTo>
                  <a:lnTo>
                    <a:pt x="247523" y="51828"/>
                  </a:lnTo>
                  <a:lnTo>
                    <a:pt x="245364" y="50558"/>
                  </a:lnTo>
                  <a:lnTo>
                    <a:pt x="241808" y="50558"/>
                  </a:lnTo>
                  <a:lnTo>
                    <a:pt x="241808" y="49276"/>
                  </a:lnTo>
                  <a:lnTo>
                    <a:pt x="242697" y="48006"/>
                  </a:lnTo>
                  <a:lnTo>
                    <a:pt x="239141" y="48006"/>
                  </a:lnTo>
                  <a:lnTo>
                    <a:pt x="239141" y="70878"/>
                  </a:lnTo>
                  <a:lnTo>
                    <a:pt x="238252" y="72136"/>
                  </a:lnTo>
                  <a:lnTo>
                    <a:pt x="236601" y="73406"/>
                  </a:lnTo>
                  <a:lnTo>
                    <a:pt x="235712" y="73406"/>
                  </a:lnTo>
                  <a:lnTo>
                    <a:pt x="236601" y="70878"/>
                  </a:lnTo>
                  <a:lnTo>
                    <a:pt x="239141" y="70878"/>
                  </a:lnTo>
                  <a:lnTo>
                    <a:pt x="239141" y="48006"/>
                  </a:lnTo>
                  <a:lnTo>
                    <a:pt x="236601" y="48006"/>
                  </a:lnTo>
                  <a:lnTo>
                    <a:pt x="235712" y="46736"/>
                  </a:lnTo>
                  <a:lnTo>
                    <a:pt x="233934" y="44208"/>
                  </a:lnTo>
                  <a:lnTo>
                    <a:pt x="229489" y="41656"/>
                  </a:lnTo>
                  <a:lnTo>
                    <a:pt x="228727" y="41656"/>
                  </a:lnTo>
                  <a:lnTo>
                    <a:pt x="226949" y="42926"/>
                  </a:lnTo>
                  <a:lnTo>
                    <a:pt x="227533" y="41656"/>
                  </a:lnTo>
                  <a:lnTo>
                    <a:pt x="228727" y="39128"/>
                  </a:lnTo>
                  <a:lnTo>
                    <a:pt x="226060" y="41656"/>
                  </a:lnTo>
                  <a:lnTo>
                    <a:pt x="226949" y="39128"/>
                  </a:lnTo>
                  <a:lnTo>
                    <a:pt x="223393" y="40386"/>
                  </a:lnTo>
                  <a:lnTo>
                    <a:pt x="223837" y="39128"/>
                  </a:lnTo>
                  <a:lnTo>
                    <a:pt x="224282" y="37858"/>
                  </a:lnTo>
                  <a:lnTo>
                    <a:pt x="221742" y="39128"/>
                  </a:lnTo>
                  <a:lnTo>
                    <a:pt x="221742" y="35306"/>
                  </a:lnTo>
                  <a:lnTo>
                    <a:pt x="217297" y="35306"/>
                  </a:lnTo>
                  <a:lnTo>
                    <a:pt x="216941" y="35064"/>
                  </a:lnTo>
                  <a:lnTo>
                    <a:pt x="216408" y="36576"/>
                  </a:lnTo>
                  <a:lnTo>
                    <a:pt x="215519" y="37858"/>
                  </a:lnTo>
                  <a:lnTo>
                    <a:pt x="213868" y="39128"/>
                  </a:lnTo>
                  <a:lnTo>
                    <a:pt x="214680" y="37858"/>
                  </a:lnTo>
                  <a:lnTo>
                    <a:pt x="215519" y="36576"/>
                  </a:lnTo>
                  <a:lnTo>
                    <a:pt x="215519" y="35306"/>
                  </a:lnTo>
                  <a:lnTo>
                    <a:pt x="216395" y="34683"/>
                  </a:lnTo>
                  <a:lnTo>
                    <a:pt x="215519" y="34036"/>
                  </a:lnTo>
                  <a:lnTo>
                    <a:pt x="212979" y="35928"/>
                  </a:lnTo>
                  <a:lnTo>
                    <a:pt x="212979" y="53086"/>
                  </a:lnTo>
                  <a:lnTo>
                    <a:pt x="212090" y="54356"/>
                  </a:lnTo>
                  <a:lnTo>
                    <a:pt x="212090" y="55638"/>
                  </a:lnTo>
                  <a:lnTo>
                    <a:pt x="210312" y="55638"/>
                  </a:lnTo>
                  <a:lnTo>
                    <a:pt x="211201" y="54356"/>
                  </a:lnTo>
                  <a:lnTo>
                    <a:pt x="212979" y="53086"/>
                  </a:lnTo>
                  <a:lnTo>
                    <a:pt x="212979" y="35928"/>
                  </a:lnTo>
                  <a:lnTo>
                    <a:pt x="212090" y="36576"/>
                  </a:lnTo>
                  <a:lnTo>
                    <a:pt x="212267" y="35306"/>
                  </a:lnTo>
                  <a:lnTo>
                    <a:pt x="212445" y="34036"/>
                  </a:lnTo>
                  <a:lnTo>
                    <a:pt x="212788" y="31508"/>
                  </a:lnTo>
                  <a:lnTo>
                    <a:pt x="212979" y="30226"/>
                  </a:lnTo>
                  <a:lnTo>
                    <a:pt x="208534" y="31508"/>
                  </a:lnTo>
                  <a:lnTo>
                    <a:pt x="209423" y="30226"/>
                  </a:lnTo>
                  <a:lnTo>
                    <a:pt x="207645" y="30226"/>
                  </a:lnTo>
                  <a:lnTo>
                    <a:pt x="208534" y="27686"/>
                  </a:lnTo>
                  <a:lnTo>
                    <a:pt x="205105" y="28956"/>
                  </a:lnTo>
                  <a:lnTo>
                    <a:pt x="201549" y="25158"/>
                  </a:lnTo>
                  <a:lnTo>
                    <a:pt x="199771" y="26428"/>
                  </a:lnTo>
                  <a:lnTo>
                    <a:pt x="200660" y="27686"/>
                  </a:lnTo>
                  <a:lnTo>
                    <a:pt x="199009" y="28956"/>
                  </a:lnTo>
                  <a:lnTo>
                    <a:pt x="199009" y="25158"/>
                  </a:lnTo>
                  <a:lnTo>
                    <a:pt x="197993" y="22606"/>
                  </a:lnTo>
                  <a:lnTo>
                    <a:pt x="196342" y="21336"/>
                  </a:lnTo>
                  <a:lnTo>
                    <a:pt x="194564" y="23876"/>
                  </a:lnTo>
                  <a:lnTo>
                    <a:pt x="196342" y="22606"/>
                  </a:lnTo>
                  <a:lnTo>
                    <a:pt x="195453" y="25158"/>
                  </a:lnTo>
                  <a:lnTo>
                    <a:pt x="197231" y="25158"/>
                  </a:lnTo>
                  <a:lnTo>
                    <a:pt x="196342" y="27686"/>
                  </a:lnTo>
                  <a:lnTo>
                    <a:pt x="193675" y="27686"/>
                  </a:lnTo>
                  <a:lnTo>
                    <a:pt x="194564" y="25158"/>
                  </a:lnTo>
                  <a:lnTo>
                    <a:pt x="193675" y="25158"/>
                  </a:lnTo>
                  <a:lnTo>
                    <a:pt x="193675" y="26428"/>
                  </a:lnTo>
                  <a:lnTo>
                    <a:pt x="192786" y="27686"/>
                  </a:lnTo>
                  <a:lnTo>
                    <a:pt x="192786" y="22606"/>
                  </a:lnTo>
                  <a:lnTo>
                    <a:pt x="191897" y="23253"/>
                  </a:lnTo>
                  <a:lnTo>
                    <a:pt x="191897" y="25158"/>
                  </a:lnTo>
                  <a:lnTo>
                    <a:pt x="191770" y="25158"/>
                  </a:lnTo>
                  <a:lnTo>
                    <a:pt x="191770" y="24980"/>
                  </a:lnTo>
                  <a:lnTo>
                    <a:pt x="191897" y="25158"/>
                  </a:lnTo>
                  <a:lnTo>
                    <a:pt x="191897" y="23253"/>
                  </a:lnTo>
                  <a:lnTo>
                    <a:pt x="191249" y="23710"/>
                  </a:lnTo>
                  <a:lnTo>
                    <a:pt x="187198" y="18288"/>
                  </a:lnTo>
                  <a:lnTo>
                    <a:pt x="183591" y="20866"/>
                  </a:lnTo>
                  <a:lnTo>
                    <a:pt x="182245" y="21336"/>
                  </a:lnTo>
                  <a:lnTo>
                    <a:pt x="183134" y="18808"/>
                  </a:lnTo>
                  <a:lnTo>
                    <a:pt x="181483" y="17526"/>
                  </a:lnTo>
                  <a:lnTo>
                    <a:pt x="181483" y="16624"/>
                  </a:lnTo>
                  <a:lnTo>
                    <a:pt x="180467" y="18808"/>
                  </a:lnTo>
                  <a:lnTo>
                    <a:pt x="180467" y="16256"/>
                  </a:lnTo>
                  <a:lnTo>
                    <a:pt x="176149" y="16256"/>
                  </a:lnTo>
                  <a:lnTo>
                    <a:pt x="173609" y="13728"/>
                  </a:lnTo>
                  <a:lnTo>
                    <a:pt x="172720" y="12458"/>
                  </a:lnTo>
                  <a:lnTo>
                    <a:pt x="170942" y="12458"/>
                  </a:lnTo>
                  <a:lnTo>
                    <a:pt x="166624" y="12458"/>
                  </a:lnTo>
                  <a:lnTo>
                    <a:pt x="167449" y="11176"/>
                  </a:lnTo>
                  <a:lnTo>
                    <a:pt x="168275" y="9906"/>
                  </a:lnTo>
                  <a:lnTo>
                    <a:pt x="166624" y="9906"/>
                  </a:lnTo>
                  <a:lnTo>
                    <a:pt x="166624" y="11176"/>
                  </a:lnTo>
                  <a:lnTo>
                    <a:pt x="165608" y="11176"/>
                  </a:lnTo>
                  <a:lnTo>
                    <a:pt x="166624" y="8636"/>
                  </a:lnTo>
                  <a:lnTo>
                    <a:pt x="163957" y="11176"/>
                  </a:lnTo>
                  <a:lnTo>
                    <a:pt x="165493" y="8813"/>
                  </a:lnTo>
                  <a:lnTo>
                    <a:pt x="163068" y="11176"/>
                  </a:lnTo>
                  <a:lnTo>
                    <a:pt x="163957" y="8636"/>
                  </a:lnTo>
                  <a:lnTo>
                    <a:pt x="162179" y="9906"/>
                  </a:lnTo>
                  <a:lnTo>
                    <a:pt x="163068" y="7378"/>
                  </a:lnTo>
                  <a:lnTo>
                    <a:pt x="161290" y="8636"/>
                  </a:lnTo>
                  <a:lnTo>
                    <a:pt x="160401" y="9906"/>
                  </a:lnTo>
                  <a:lnTo>
                    <a:pt x="156845" y="8636"/>
                  </a:lnTo>
                  <a:lnTo>
                    <a:pt x="156845" y="7378"/>
                  </a:lnTo>
                  <a:lnTo>
                    <a:pt x="156083" y="7378"/>
                  </a:lnTo>
                  <a:lnTo>
                    <a:pt x="155194" y="7378"/>
                  </a:lnTo>
                  <a:lnTo>
                    <a:pt x="155194" y="6108"/>
                  </a:lnTo>
                  <a:lnTo>
                    <a:pt x="156083" y="6108"/>
                  </a:lnTo>
                  <a:lnTo>
                    <a:pt x="156083" y="4826"/>
                  </a:lnTo>
                  <a:lnTo>
                    <a:pt x="154305" y="6108"/>
                  </a:lnTo>
                  <a:lnTo>
                    <a:pt x="154305" y="4826"/>
                  </a:lnTo>
                  <a:lnTo>
                    <a:pt x="156083" y="2286"/>
                  </a:lnTo>
                  <a:lnTo>
                    <a:pt x="154305" y="3556"/>
                  </a:lnTo>
                  <a:lnTo>
                    <a:pt x="151638" y="7378"/>
                  </a:lnTo>
                  <a:lnTo>
                    <a:pt x="152527" y="2286"/>
                  </a:lnTo>
                  <a:lnTo>
                    <a:pt x="150749" y="3556"/>
                  </a:lnTo>
                  <a:lnTo>
                    <a:pt x="149987" y="4826"/>
                  </a:lnTo>
                  <a:lnTo>
                    <a:pt x="149987" y="6108"/>
                  </a:lnTo>
                  <a:lnTo>
                    <a:pt x="149098" y="7378"/>
                  </a:lnTo>
                  <a:lnTo>
                    <a:pt x="149390" y="6108"/>
                  </a:lnTo>
                  <a:lnTo>
                    <a:pt x="149987" y="3556"/>
                  </a:lnTo>
                  <a:lnTo>
                    <a:pt x="148209" y="4826"/>
                  </a:lnTo>
                  <a:lnTo>
                    <a:pt x="148209" y="3556"/>
                  </a:lnTo>
                  <a:lnTo>
                    <a:pt x="149987" y="2286"/>
                  </a:lnTo>
                  <a:lnTo>
                    <a:pt x="149098" y="1028"/>
                  </a:lnTo>
                  <a:lnTo>
                    <a:pt x="148209" y="1028"/>
                  </a:lnTo>
                  <a:lnTo>
                    <a:pt x="148209" y="2286"/>
                  </a:lnTo>
                  <a:lnTo>
                    <a:pt x="147320" y="4826"/>
                  </a:lnTo>
                  <a:lnTo>
                    <a:pt x="145542" y="4826"/>
                  </a:lnTo>
                  <a:lnTo>
                    <a:pt x="146431" y="2286"/>
                  </a:lnTo>
                  <a:lnTo>
                    <a:pt x="145542" y="2286"/>
                  </a:lnTo>
                  <a:lnTo>
                    <a:pt x="143764" y="5676"/>
                  </a:lnTo>
                  <a:lnTo>
                    <a:pt x="144653" y="4826"/>
                  </a:lnTo>
                  <a:lnTo>
                    <a:pt x="142875" y="7378"/>
                  </a:lnTo>
                  <a:lnTo>
                    <a:pt x="144653" y="7378"/>
                  </a:lnTo>
                  <a:lnTo>
                    <a:pt x="142875" y="9906"/>
                  </a:lnTo>
                  <a:lnTo>
                    <a:pt x="149098" y="6108"/>
                  </a:lnTo>
                  <a:lnTo>
                    <a:pt x="146431" y="9906"/>
                  </a:lnTo>
                  <a:lnTo>
                    <a:pt x="145542" y="9906"/>
                  </a:lnTo>
                  <a:lnTo>
                    <a:pt x="143764" y="11176"/>
                  </a:lnTo>
                  <a:lnTo>
                    <a:pt x="142875" y="12458"/>
                  </a:lnTo>
                  <a:lnTo>
                    <a:pt x="145542" y="11176"/>
                  </a:lnTo>
                  <a:lnTo>
                    <a:pt x="147320" y="9906"/>
                  </a:lnTo>
                  <a:lnTo>
                    <a:pt x="146431" y="12458"/>
                  </a:lnTo>
                  <a:lnTo>
                    <a:pt x="149987" y="12458"/>
                  </a:lnTo>
                  <a:lnTo>
                    <a:pt x="151638" y="13728"/>
                  </a:lnTo>
                  <a:lnTo>
                    <a:pt x="150749" y="13728"/>
                  </a:lnTo>
                  <a:lnTo>
                    <a:pt x="150749" y="14986"/>
                  </a:lnTo>
                  <a:lnTo>
                    <a:pt x="150368" y="15633"/>
                  </a:lnTo>
                  <a:lnTo>
                    <a:pt x="152527" y="13728"/>
                  </a:lnTo>
                  <a:lnTo>
                    <a:pt x="152527" y="14986"/>
                  </a:lnTo>
                  <a:lnTo>
                    <a:pt x="153416" y="16256"/>
                  </a:lnTo>
                  <a:lnTo>
                    <a:pt x="155194" y="13728"/>
                  </a:lnTo>
                  <a:lnTo>
                    <a:pt x="155194" y="16256"/>
                  </a:lnTo>
                  <a:lnTo>
                    <a:pt x="160401" y="16256"/>
                  </a:lnTo>
                  <a:lnTo>
                    <a:pt x="157861" y="21336"/>
                  </a:lnTo>
                  <a:lnTo>
                    <a:pt x="159512" y="21336"/>
                  </a:lnTo>
                  <a:lnTo>
                    <a:pt x="159512" y="20078"/>
                  </a:lnTo>
                  <a:lnTo>
                    <a:pt x="160401" y="18808"/>
                  </a:lnTo>
                  <a:lnTo>
                    <a:pt x="161290" y="20078"/>
                  </a:lnTo>
                  <a:lnTo>
                    <a:pt x="166624" y="20078"/>
                  </a:lnTo>
                  <a:lnTo>
                    <a:pt x="164846" y="22606"/>
                  </a:lnTo>
                  <a:lnTo>
                    <a:pt x="163068" y="22606"/>
                  </a:lnTo>
                  <a:lnTo>
                    <a:pt x="163068" y="23876"/>
                  </a:lnTo>
                  <a:lnTo>
                    <a:pt x="163957" y="23876"/>
                  </a:lnTo>
                  <a:lnTo>
                    <a:pt x="163068" y="25158"/>
                  </a:lnTo>
                  <a:lnTo>
                    <a:pt x="164846" y="25158"/>
                  </a:lnTo>
                  <a:lnTo>
                    <a:pt x="165608" y="22606"/>
                  </a:lnTo>
                  <a:lnTo>
                    <a:pt x="166624" y="21336"/>
                  </a:lnTo>
                  <a:lnTo>
                    <a:pt x="167386" y="21336"/>
                  </a:lnTo>
                  <a:lnTo>
                    <a:pt x="166624" y="25158"/>
                  </a:lnTo>
                  <a:lnTo>
                    <a:pt x="173609" y="21336"/>
                  </a:lnTo>
                  <a:lnTo>
                    <a:pt x="170053" y="25158"/>
                  </a:lnTo>
                  <a:lnTo>
                    <a:pt x="170942" y="26428"/>
                  </a:lnTo>
                  <a:lnTo>
                    <a:pt x="173609" y="25158"/>
                  </a:lnTo>
                  <a:lnTo>
                    <a:pt x="171831" y="27686"/>
                  </a:lnTo>
                  <a:lnTo>
                    <a:pt x="175260" y="27686"/>
                  </a:lnTo>
                  <a:lnTo>
                    <a:pt x="175260" y="28956"/>
                  </a:lnTo>
                  <a:lnTo>
                    <a:pt x="174371" y="28956"/>
                  </a:lnTo>
                  <a:lnTo>
                    <a:pt x="173609" y="30226"/>
                  </a:lnTo>
                  <a:lnTo>
                    <a:pt x="173609" y="28956"/>
                  </a:lnTo>
                  <a:lnTo>
                    <a:pt x="172720" y="30226"/>
                  </a:lnTo>
                  <a:lnTo>
                    <a:pt x="172720" y="33528"/>
                  </a:lnTo>
                  <a:lnTo>
                    <a:pt x="169697" y="33528"/>
                  </a:lnTo>
                  <a:lnTo>
                    <a:pt x="170561" y="34671"/>
                  </a:lnTo>
                  <a:lnTo>
                    <a:pt x="170561" y="35560"/>
                  </a:lnTo>
                  <a:lnTo>
                    <a:pt x="172085" y="34671"/>
                  </a:lnTo>
                  <a:lnTo>
                    <a:pt x="173139" y="33807"/>
                  </a:lnTo>
                  <a:lnTo>
                    <a:pt x="179705" y="30226"/>
                  </a:lnTo>
                  <a:lnTo>
                    <a:pt x="178816" y="35306"/>
                  </a:lnTo>
                  <a:lnTo>
                    <a:pt x="179705" y="34036"/>
                  </a:lnTo>
                  <a:lnTo>
                    <a:pt x="182245" y="34036"/>
                  </a:lnTo>
                  <a:lnTo>
                    <a:pt x="183134" y="36576"/>
                  </a:lnTo>
                  <a:lnTo>
                    <a:pt x="184912" y="36576"/>
                  </a:lnTo>
                  <a:lnTo>
                    <a:pt x="183134" y="40386"/>
                  </a:lnTo>
                  <a:lnTo>
                    <a:pt x="191897" y="35306"/>
                  </a:lnTo>
                  <a:lnTo>
                    <a:pt x="188468" y="40386"/>
                  </a:lnTo>
                  <a:lnTo>
                    <a:pt x="191897" y="37858"/>
                  </a:lnTo>
                  <a:lnTo>
                    <a:pt x="190246" y="41656"/>
                  </a:lnTo>
                  <a:lnTo>
                    <a:pt x="193675" y="40386"/>
                  </a:lnTo>
                  <a:lnTo>
                    <a:pt x="191897" y="42926"/>
                  </a:lnTo>
                  <a:lnTo>
                    <a:pt x="193675" y="41656"/>
                  </a:lnTo>
                  <a:lnTo>
                    <a:pt x="194564" y="42926"/>
                  </a:lnTo>
                  <a:lnTo>
                    <a:pt x="195897" y="41656"/>
                  </a:lnTo>
                  <a:lnTo>
                    <a:pt x="197231" y="40386"/>
                  </a:lnTo>
                  <a:lnTo>
                    <a:pt x="199009" y="42926"/>
                  </a:lnTo>
                  <a:lnTo>
                    <a:pt x="197231" y="46736"/>
                  </a:lnTo>
                  <a:lnTo>
                    <a:pt x="199009" y="45478"/>
                  </a:lnTo>
                  <a:lnTo>
                    <a:pt x="200723" y="44208"/>
                  </a:lnTo>
                  <a:lnTo>
                    <a:pt x="202438" y="42926"/>
                  </a:lnTo>
                  <a:lnTo>
                    <a:pt x="201549" y="45478"/>
                  </a:lnTo>
                  <a:lnTo>
                    <a:pt x="202438" y="45478"/>
                  </a:lnTo>
                  <a:lnTo>
                    <a:pt x="204216" y="44208"/>
                  </a:lnTo>
                  <a:lnTo>
                    <a:pt x="201549" y="48006"/>
                  </a:lnTo>
                  <a:lnTo>
                    <a:pt x="202438" y="48006"/>
                  </a:lnTo>
                  <a:lnTo>
                    <a:pt x="203327" y="46736"/>
                  </a:lnTo>
                  <a:lnTo>
                    <a:pt x="205105" y="46736"/>
                  </a:lnTo>
                  <a:lnTo>
                    <a:pt x="204216" y="49276"/>
                  </a:lnTo>
                  <a:lnTo>
                    <a:pt x="205867" y="49276"/>
                  </a:lnTo>
                  <a:lnTo>
                    <a:pt x="205155" y="51638"/>
                  </a:lnTo>
                  <a:lnTo>
                    <a:pt x="205867" y="50558"/>
                  </a:lnTo>
                  <a:lnTo>
                    <a:pt x="206756" y="50558"/>
                  </a:lnTo>
                  <a:lnTo>
                    <a:pt x="206756" y="51206"/>
                  </a:lnTo>
                  <a:lnTo>
                    <a:pt x="207645" y="50558"/>
                  </a:lnTo>
                  <a:lnTo>
                    <a:pt x="207137" y="52730"/>
                  </a:lnTo>
                  <a:lnTo>
                    <a:pt x="209423" y="50558"/>
                  </a:lnTo>
                  <a:lnTo>
                    <a:pt x="207645" y="53086"/>
                  </a:lnTo>
                  <a:lnTo>
                    <a:pt x="210312" y="51828"/>
                  </a:lnTo>
                  <a:lnTo>
                    <a:pt x="209423" y="54356"/>
                  </a:lnTo>
                  <a:lnTo>
                    <a:pt x="208534" y="54356"/>
                  </a:lnTo>
                  <a:lnTo>
                    <a:pt x="208534" y="53086"/>
                  </a:lnTo>
                  <a:lnTo>
                    <a:pt x="206756" y="55638"/>
                  </a:lnTo>
                  <a:lnTo>
                    <a:pt x="205867" y="55638"/>
                  </a:lnTo>
                  <a:lnTo>
                    <a:pt x="205105" y="56908"/>
                  </a:lnTo>
                  <a:lnTo>
                    <a:pt x="205867" y="58178"/>
                  </a:lnTo>
                  <a:lnTo>
                    <a:pt x="206756" y="56908"/>
                  </a:lnTo>
                  <a:lnTo>
                    <a:pt x="207645" y="56908"/>
                  </a:lnTo>
                  <a:lnTo>
                    <a:pt x="207645" y="55638"/>
                  </a:lnTo>
                  <a:lnTo>
                    <a:pt x="208534" y="55638"/>
                  </a:lnTo>
                  <a:lnTo>
                    <a:pt x="208534" y="56908"/>
                  </a:lnTo>
                  <a:lnTo>
                    <a:pt x="207645" y="56908"/>
                  </a:lnTo>
                  <a:lnTo>
                    <a:pt x="206756" y="59436"/>
                  </a:lnTo>
                  <a:lnTo>
                    <a:pt x="210312" y="58178"/>
                  </a:lnTo>
                  <a:lnTo>
                    <a:pt x="210312" y="61976"/>
                  </a:lnTo>
                  <a:lnTo>
                    <a:pt x="214210" y="60071"/>
                  </a:lnTo>
                  <a:lnTo>
                    <a:pt x="214630" y="59436"/>
                  </a:lnTo>
                  <a:lnTo>
                    <a:pt x="214477" y="59944"/>
                  </a:lnTo>
                  <a:lnTo>
                    <a:pt x="215519" y="59436"/>
                  </a:lnTo>
                  <a:lnTo>
                    <a:pt x="217297" y="59436"/>
                  </a:lnTo>
                  <a:lnTo>
                    <a:pt x="215519" y="60706"/>
                  </a:lnTo>
                  <a:lnTo>
                    <a:pt x="214731" y="61315"/>
                  </a:lnTo>
                  <a:lnTo>
                    <a:pt x="215519" y="65798"/>
                  </a:lnTo>
                  <a:lnTo>
                    <a:pt x="217297" y="63258"/>
                  </a:lnTo>
                  <a:lnTo>
                    <a:pt x="219075" y="60706"/>
                  </a:lnTo>
                  <a:lnTo>
                    <a:pt x="219075" y="59436"/>
                  </a:lnTo>
                  <a:lnTo>
                    <a:pt x="219964" y="58178"/>
                  </a:lnTo>
                  <a:lnTo>
                    <a:pt x="221742" y="56908"/>
                  </a:lnTo>
                  <a:lnTo>
                    <a:pt x="220853" y="58178"/>
                  </a:lnTo>
                  <a:lnTo>
                    <a:pt x="220853" y="59436"/>
                  </a:lnTo>
                  <a:lnTo>
                    <a:pt x="219075" y="60706"/>
                  </a:lnTo>
                  <a:lnTo>
                    <a:pt x="219075" y="61976"/>
                  </a:lnTo>
                  <a:lnTo>
                    <a:pt x="217297" y="63258"/>
                  </a:lnTo>
                  <a:lnTo>
                    <a:pt x="217297" y="64528"/>
                  </a:lnTo>
                  <a:lnTo>
                    <a:pt x="219964" y="65798"/>
                  </a:lnTo>
                  <a:lnTo>
                    <a:pt x="224409" y="66878"/>
                  </a:lnTo>
                  <a:lnTo>
                    <a:pt x="225171" y="65798"/>
                  </a:lnTo>
                  <a:lnTo>
                    <a:pt x="223393" y="65798"/>
                  </a:lnTo>
                  <a:lnTo>
                    <a:pt x="223393" y="61976"/>
                  </a:lnTo>
                  <a:lnTo>
                    <a:pt x="224282" y="60706"/>
                  </a:lnTo>
                  <a:lnTo>
                    <a:pt x="226060" y="60706"/>
                  </a:lnTo>
                  <a:lnTo>
                    <a:pt x="226060" y="61976"/>
                  </a:lnTo>
                  <a:lnTo>
                    <a:pt x="228219" y="60706"/>
                  </a:lnTo>
                  <a:lnTo>
                    <a:pt x="230378" y="59436"/>
                  </a:lnTo>
                  <a:lnTo>
                    <a:pt x="228727" y="61976"/>
                  </a:lnTo>
                  <a:lnTo>
                    <a:pt x="228727" y="63258"/>
                  </a:lnTo>
                  <a:lnTo>
                    <a:pt x="226949" y="65798"/>
                  </a:lnTo>
                  <a:lnTo>
                    <a:pt x="226949" y="63258"/>
                  </a:lnTo>
                  <a:lnTo>
                    <a:pt x="225171" y="63258"/>
                  </a:lnTo>
                  <a:lnTo>
                    <a:pt x="225171" y="65798"/>
                  </a:lnTo>
                  <a:lnTo>
                    <a:pt x="226936" y="65798"/>
                  </a:lnTo>
                  <a:lnTo>
                    <a:pt x="226060" y="67056"/>
                  </a:lnTo>
                  <a:lnTo>
                    <a:pt x="225171" y="67056"/>
                  </a:lnTo>
                  <a:lnTo>
                    <a:pt x="226060" y="70878"/>
                  </a:lnTo>
                  <a:lnTo>
                    <a:pt x="227838" y="70878"/>
                  </a:lnTo>
                  <a:lnTo>
                    <a:pt x="229489" y="68326"/>
                  </a:lnTo>
                  <a:lnTo>
                    <a:pt x="229489" y="67056"/>
                  </a:lnTo>
                  <a:lnTo>
                    <a:pt x="228727" y="68326"/>
                  </a:lnTo>
                  <a:lnTo>
                    <a:pt x="227838" y="68326"/>
                  </a:lnTo>
                  <a:lnTo>
                    <a:pt x="229489" y="65798"/>
                  </a:lnTo>
                  <a:lnTo>
                    <a:pt x="228727" y="65798"/>
                  </a:lnTo>
                  <a:lnTo>
                    <a:pt x="229489" y="64528"/>
                  </a:lnTo>
                  <a:lnTo>
                    <a:pt x="232156" y="64528"/>
                  </a:lnTo>
                  <a:lnTo>
                    <a:pt x="232143" y="65798"/>
                  </a:lnTo>
                  <a:lnTo>
                    <a:pt x="229489" y="68326"/>
                  </a:lnTo>
                  <a:lnTo>
                    <a:pt x="232156" y="67056"/>
                  </a:lnTo>
                  <a:lnTo>
                    <a:pt x="231267" y="69608"/>
                  </a:lnTo>
                  <a:lnTo>
                    <a:pt x="227838" y="70878"/>
                  </a:lnTo>
                  <a:lnTo>
                    <a:pt x="231267" y="70878"/>
                  </a:lnTo>
                  <a:lnTo>
                    <a:pt x="233045" y="74676"/>
                  </a:lnTo>
                  <a:lnTo>
                    <a:pt x="236601" y="75958"/>
                  </a:lnTo>
                  <a:lnTo>
                    <a:pt x="236169" y="76568"/>
                  </a:lnTo>
                  <a:lnTo>
                    <a:pt x="240030" y="74676"/>
                  </a:lnTo>
                  <a:lnTo>
                    <a:pt x="241808" y="79756"/>
                  </a:lnTo>
                  <a:lnTo>
                    <a:pt x="245364" y="81026"/>
                  </a:lnTo>
                  <a:lnTo>
                    <a:pt x="245364" y="82308"/>
                  </a:lnTo>
                  <a:lnTo>
                    <a:pt x="243586" y="83578"/>
                  </a:lnTo>
                  <a:lnTo>
                    <a:pt x="247015" y="83578"/>
                  </a:lnTo>
                  <a:lnTo>
                    <a:pt x="247904" y="86106"/>
                  </a:lnTo>
                  <a:lnTo>
                    <a:pt x="250571" y="86106"/>
                  </a:lnTo>
                  <a:lnTo>
                    <a:pt x="249732" y="87299"/>
                  </a:lnTo>
                  <a:lnTo>
                    <a:pt x="249682" y="88658"/>
                  </a:lnTo>
                  <a:lnTo>
                    <a:pt x="252349" y="86106"/>
                  </a:lnTo>
                  <a:lnTo>
                    <a:pt x="254889" y="86106"/>
                  </a:lnTo>
                  <a:lnTo>
                    <a:pt x="253111" y="89928"/>
                  </a:lnTo>
                  <a:lnTo>
                    <a:pt x="257556" y="88658"/>
                  </a:lnTo>
                  <a:lnTo>
                    <a:pt x="255778" y="95008"/>
                  </a:lnTo>
                  <a:lnTo>
                    <a:pt x="261112" y="92456"/>
                  </a:lnTo>
                  <a:lnTo>
                    <a:pt x="261112" y="91186"/>
                  </a:lnTo>
                  <a:lnTo>
                    <a:pt x="263652" y="91186"/>
                  </a:lnTo>
                  <a:lnTo>
                    <a:pt x="264541" y="89928"/>
                  </a:lnTo>
                  <a:lnTo>
                    <a:pt x="266319" y="88658"/>
                  </a:lnTo>
                  <a:lnTo>
                    <a:pt x="266319" y="91186"/>
                  </a:lnTo>
                  <a:lnTo>
                    <a:pt x="263652" y="93726"/>
                  </a:lnTo>
                  <a:lnTo>
                    <a:pt x="261874" y="95008"/>
                  </a:lnTo>
                  <a:lnTo>
                    <a:pt x="264541" y="95008"/>
                  </a:lnTo>
                  <a:lnTo>
                    <a:pt x="266319" y="98818"/>
                  </a:lnTo>
                  <a:lnTo>
                    <a:pt x="267208" y="98818"/>
                  </a:lnTo>
                  <a:lnTo>
                    <a:pt x="267208" y="97536"/>
                  </a:lnTo>
                  <a:lnTo>
                    <a:pt x="268097" y="97536"/>
                  </a:lnTo>
                  <a:lnTo>
                    <a:pt x="268986" y="103886"/>
                  </a:lnTo>
                  <a:lnTo>
                    <a:pt x="277749" y="103886"/>
                  </a:lnTo>
                  <a:lnTo>
                    <a:pt x="278511" y="108978"/>
                  </a:lnTo>
                  <a:lnTo>
                    <a:pt x="281178" y="108978"/>
                  </a:lnTo>
                  <a:lnTo>
                    <a:pt x="281178" y="110236"/>
                  </a:lnTo>
                  <a:lnTo>
                    <a:pt x="289052" y="114058"/>
                  </a:lnTo>
                  <a:lnTo>
                    <a:pt x="292608" y="120408"/>
                  </a:lnTo>
                  <a:lnTo>
                    <a:pt x="299593" y="124206"/>
                  </a:lnTo>
                  <a:lnTo>
                    <a:pt x="297815" y="126758"/>
                  </a:lnTo>
                  <a:lnTo>
                    <a:pt x="300482" y="126758"/>
                  </a:lnTo>
                  <a:lnTo>
                    <a:pt x="303022" y="125476"/>
                  </a:lnTo>
                  <a:lnTo>
                    <a:pt x="302133" y="129286"/>
                  </a:lnTo>
                  <a:lnTo>
                    <a:pt x="304800" y="126758"/>
                  </a:lnTo>
                  <a:lnTo>
                    <a:pt x="305689" y="129286"/>
                  </a:lnTo>
                  <a:lnTo>
                    <a:pt x="304800" y="130556"/>
                  </a:lnTo>
                  <a:lnTo>
                    <a:pt x="309245" y="134378"/>
                  </a:lnTo>
                  <a:lnTo>
                    <a:pt x="310896" y="135636"/>
                  </a:lnTo>
                  <a:lnTo>
                    <a:pt x="312674" y="134378"/>
                  </a:lnTo>
                  <a:lnTo>
                    <a:pt x="310896" y="138176"/>
                  </a:lnTo>
                  <a:lnTo>
                    <a:pt x="316230" y="135636"/>
                  </a:lnTo>
                  <a:lnTo>
                    <a:pt x="314452" y="139458"/>
                  </a:lnTo>
                  <a:lnTo>
                    <a:pt x="315341" y="139458"/>
                  </a:lnTo>
                  <a:lnTo>
                    <a:pt x="316230" y="138176"/>
                  </a:lnTo>
                  <a:lnTo>
                    <a:pt x="317119" y="138176"/>
                  </a:lnTo>
                  <a:lnTo>
                    <a:pt x="317119" y="139458"/>
                  </a:lnTo>
                  <a:lnTo>
                    <a:pt x="316230" y="141986"/>
                  </a:lnTo>
                  <a:lnTo>
                    <a:pt x="318008" y="140728"/>
                  </a:lnTo>
                  <a:lnTo>
                    <a:pt x="318770" y="141986"/>
                  </a:lnTo>
                  <a:lnTo>
                    <a:pt x="320548" y="141986"/>
                  </a:lnTo>
                  <a:lnTo>
                    <a:pt x="320548" y="143268"/>
                  </a:lnTo>
                  <a:lnTo>
                    <a:pt x="321437" y="143268"/>
                  </a:lnTo>
                  <a:lnTo>
                    <a:pt x="321437" y="144526"/>
                  </a:lnTo>
                  <a:lnTo>
                    <a:pt x="323215" y="144526"/>
                  </a:lnTo>
                  <a:lnTo>
                    <a:pt x="323215" y="143268"/>
                  </a:lnTo>
                  <a:lnTo>
                    <a:pt x="323215" y="141986"/>
                  </a:lnTo>
                  <a:lnTo>
                    <a:pt x="324993" y="140728"/>
                  </a:lnTo>
                  <a:lnTo>
                    <a:pt x="323215" y="143268"/>
                  </a:lnTo>
                  <a:lnTo>
                    <a:pt x="324980" y="143268"/>
                  </a:lnTo>
                  <a:lnTo>
                    <a:pt x="323215" y="144526"/>
                  </a:lnTo>
                  <a:lnTo>
                    <a:pt x="324104" y="144526"/>
                  </a:lnTo>
                  <a:lnTo>
                    <a:pt x="323748" y="145529"/>
                  </a:lnTo>
                  <a:lnTo>
                    <a:pt x="325755" y="144526"/>
                  </a:lnTo>
                  <a:lnTo>
                    <a:pt x="324993" y="145808"/>
                  </a:lnTo>
                  <a:lnTo>
                    <a:pt x="324993" y="147078"/>
                  </a:lnTo>
                  <a:lnTo>
                    <a:pt x="323215" y="147078"/>
                  </a:lnTo>
                  <a:lnTo>
                    <a:pt x="323215" y="148336"/>
                  </a:lnTo>
                  <a:lnTo>
                    <a:pt x="326771" y="147078"/>
                  </a:lnTo>
                  <a:lnTo>
                    <a:pt x="327533" y="148336"/>
                  </a:lnTo>
                  <a:lnTo>
                    <a:pt x="327533" y="150876"/>
                  </a:lnTo>
                  <a:lnTo>
                    <a:pt x="329311" y="149606"/>
                  </a:lnTo>
                  <a:lnTo>
                    <a:pt x="328422" y="153428"/>
                  </a:lnTo>
                  <a:lnTo>
                    <a:pt x="330200" y="154686"/>
                  </a:lnTo>
                  <a:lnTo>
                    <a:pt x="331089" y="155956"/>
                  </a:lnTo>
                  <a:lnTo>
                    <a:pt x="334518" y="154686"/>
                  </a:lnTo>
                  <a:lnTo>
                    <a:pt x="332867" y="157226"/>
                  </a:lnTo>
                  <a:lnTo>
                    <a:pt x="338963" y="157226"/>
                  </a:lnTo>
                  <a:lnTo>
                    <a:pt x="338074" y="164858"/>
                  </a:lnTo>
                  <a:lnTo>
                    <a:pt x="343281" y="164858"/>
                  </a:lnTo>
                  <a:lnTo>
                    <a:pt x="343281" y="165481"/>
                  </a:lnTo>
                  <a:lnTo>
                    <a:pt x="344170" y="164858"/>
                  </a:lnTo>
                  <a:lnTo>
                    <a:pt x="343281" y="171208"/>
                  </a:lnTo>
                  <a:lnTo>
                    <a:pt x="349377" y="171208"/>
                  </a:lnTo>
                  <a:lnTo>
                    <a:pt x="350393" y="176276"/>
                  </a:lnTo>
                  <a:lnTo>
                    <a:pt x="350393" y="175018"/>
                  </a:lnTo>
                  <a:lnTo>
                    <a:pt x="351155" y="175018"/>
                  </a:lnTo>
                  <a:lnTo>
                    <a:pt x="351155" y="178828"/>
                  </a:lnTo>
                  <a:lnTo>
                    <a:pt x="356489" y="178828"/>
                  </a:lnTo>
                  <a:lnTo>
                    <a:pt x="357378" y="183908"/>
                  </a:lnTo>
                  <a:lnTo>
                    <a:pt x="359156" y="187706"/>
                  </a:lnTo>
                  <a:lnTo>
                    <a:pt x="363474" y="185178"/>
                  </a:lnTo>
                  <a:lnTo>
                    <a:pt x="363474" y="186436"/>
                  </a:lnTo>
                  <a:lnTo>
                    <a:pt x="361696" y="190258"/>
                  </a:lnTo>
                  <a:lnTo>
                    <a:pt x="363474" y="190258"/>
                  </a:lnTo>
                  <a:lnTo>
                    <a:pt x="363474" y="187706"/>
                  </a:lnTo>
                  <a:lnTo>
                    <a:pt x="364363" y="188976"/>
                  </a:lnTo>
                  <a:lnTo>
                    <a:pt x="363474" y="191528"/>
                  </a:lnTo>
                  <a:lnTo>
                    <a:pt x="365252" y="191528"/>
                  </a:lnTo>
                  <a:lnTo>
                    <a:pt x="366941" y="188976"/>
                  </a:lnTo>
                  <a:lnTo>
                    <a:pt x="367792" y="187706"/>
                  </a:lnTo>
                  <a:lnTo>
                    <a:pt x="368681" y="187706"/>
                  </a:lnTo>
                  <a:lnTo>
                    <a:pt x="367792" y="188976"/>
                  </a:lnTo>
                  <a:lnTo>
                    <a:pt x="368681" y="188976"/>
                  </a:lnTo>
                  <a:lnTo>
                    <a:pt x="367792" y="191528"/>
                  </a:lnTo>
                  <a:lnTo>
                    <a:pt x="369570" y="191528"/>
                  </a:lnTo>
                  <a:lnTo>
                    <a:pt x="369570" y="200418"/>
                  </a:lnTo>
                  <a:lnTo>
                    <a:pt x="375666" y="201676"/>
                  </a:lnTo>
                  <a:lnTo>
                    <a:pt x="374777" y="202958"/>
                  </a:lnTo>
                  <a:lnTo>
                    <a:pt x="373126" y="204228"/>
                  </a:lnTo>
                  <a:lnTo>
                    <a:pt x="369404" y="200418"/>
                  </a:lnTo>
                  <a:lnTo>
                    <a:pt x="364451" y="195326"/>
                  </a:lnTo>
                  <a:lnTo>
                    <a:pt x="363474" y="194335"/>
                  </a:lnTo>
                  <a:lnTo>
                    <a:pt x="363474" y="418858"/>
                  </a:lnTo>
                  <a:lnTo>
                    <a:pt x="363347" y="419049"/>
                  </a:lnTo>
                  <a:lnTo>
                    <a:pt x="363347" y="418858"/>
                  </a:lnTo>
                  <a:lnTo>
                    <a:pt x="363474" y="418858"/>
                  </a:lnTo>
                  <a:lnTo>
                    <a:pt x="363474" y="194335"/>
                  </a:lnTo>
                  <a:lnTo>
                    <a:pt x="360730" y="191528"/>
                  </a:lnTo>
                  <a:lnTo>
                    <a:pt x="355777" y="186436"/>
                  </a:lnTo>
                  <a:lnTo>
                    <a:pt x="354799" y="185445"/>
                  </a:lnTo>
                  <a:lnTo>
                    <a:pt x="354799" y="412508"/>
                  </a:lnTo>
                  <a:lnTo>
                    <a:pt x="353047" y="413245"/>
                  </a:lnTo>
                  <a:lnTo>
                    <a:pt x="353822" y="412508"/>
                  </a:lnTo>
                  <a:lnTo>
                    <a:pt x="354799" y="412508"/>
                  </a:lnTo>
                  <a:lnTo>
                    <a:pt x="354799" y="185445"/>
                  </a:lnTo>
                  <a:lnTo>
                    <a:pt x="354711" y="409956"/>
                  </a:lnTo>
                  <a:lnTo>
                    <a:pt x="352044" y="411226"/>
                  </a:lnTo>
                  <a:lnTo>
                    <a:pt x="352933" y="411226"/>
                  </a:lnTo>
                  <a:lnTo>
                    <a:pt x="351155" y="413778"/>
                  </a:lnTo>
                  <a:lnTo>
                    <a:pt x="351739" y="411226"/>
                  </a:lnTo>
                  <a:lnTo>
                    <a:pt x="352044" y="409956"/>
                  </a:lnTo>
                  <a:lnTo>
                    <a:pt x="354711" y="409956"/>
                  </a:lnTo>
                  <a:lnTo>
                    <a:pt x="354711" y="185356"/>
                  </a:lnTo>
                  <a:lnTo>
                    <a:pt x="353301" y="183908"/>
                  </a:lnTo>
                  <a:lnTo>
                    <a:pt x="351155" y="181711"/>
                  </a:lnTo>
                  <a:lnTo>
                    <a:pt x="351155" y="407428"/>
                  </a:lnTo>
                  <a:lnTo>
                    <a:pt x="350393" y="409956"/>
                  </a:lnTo>
                  <a:lnTo>
                    <a:pt x="351155" y="409956"/>
                  </a:lnTo>
                  <a:lnTo>
                    <a:pt x="350393" y="411226"/>
                  </a:lnTo>
                  <a:lnTo>
                    <a:pt x="349377" y="411226"/>
                  </a:lnTo>
                  <a:lnTo>
                    <a:pt x="349377" y="413778"/>
                  </a:lnTo>
                  <a:lnTo>
                    <a:pt x="348843" y="415544"/>
                  </a:lnTo>
                  <a:lnTo>
                    <a:pt x="348195" y="415544"/>
                  </a:lnTo>
                  <a:lnTo>
                    <a:pt x="349377" y="413778"/>
                  </a:lnTo>
                  <a:lnTo>
                    <a:pt x="349377" y="411226"/>
                  </a:lnTo>
                  <a:lnTo>
                    <a:pt x="348615" y="411226"/>
                  </a:lnTo>
                  <a:lnTo>
                    <a:pt x="348615" y="409956"/>
                  </a:lnTo>
                  <a:lnTo>
                    <a:pt x="349377" y="409956"/>
                  </a:lnTo>
                  <a:lnTo>
                    <a:pt x="350393" y="408686"/>
                  </a:lnTo>
                  <a:lnTo>
                    <a:pt x="351155" y="407428"/>
                  </a:lnTo>
                  <a:lnTo>
                    <a:pt x="351155" y="181711"/>
                  </a:lnTo>
                  <a:lnTo>
                    <a:pt x="347116" y="177558"/>
                  </a:lnTo>
                  <a:lnTo>
                    <a:pt x="340918" y="171208"/>
                  </a:lnTo>
                  <a:lnTo>
                    <a:pt x="339686" y="169926"/>
                  </a:lnTo>
                  <a:lnTo>
                    <a:pt x="338442" y="168656"/>
                  </a:lnTo>
                  <a:lnTo>
                    <a:pt x="335965" y="166128"/>
                  </a:lnTo>
                  <a:lnTo>
                    <a:pt x="331978" y="162331"/>
                  </a:lnTo>
                  <a:lnTo>
                    <a:pt x="331978" y="389636"/>
                  </a:lnTo>
                  <a:lnTo>
                    <a:pt x="331089" y="390918"/>
                  </a:lnTo>
                  <a:lnTo>
                    <a:pt x="329311" y="392176"/>
                  </a:lnTo>
                  <a:lnTo>
                    <a:pt x="329298" y="390931"/>
                  </a:lnTo>
                  <a:lnTo>
                    <a:pt x="330200" y="389636"/>
                  </a:lnTo>
                  <a:lnTo>
                    <a:pt x="329311" y="389636"/>
                  </a:lnTo>
                  <a:lnTo>
                    <a:pt x="329311" y="388378"/>
                  </a:lnTo>
                  <a:lnTo>
                    <a:pt x="331089" y="387108"/>
                  </a:lnTo>
                  <a:lnTo>
                    <a:pt x="331089" y="388378"/>
                  </a:lnTo>
                  <a:lnTo>
                    <a:pt x="331978" y="389636"/>
                  </a:lnTo>
                  <a:lnTo>
                    <a:pt x="331978" y="162331"/>
                  </a:lnTo>
                  <a:lnTo>
                    <a:pt x="318579" y="149606"/>
                  </a:lnTo>
                  <a:lnTo>
                    <a:pt x="313232" y="144526"/>
                  </a:lnTo>
                  <a:lnTo>
                    <a:pt x="312674" y="144005"/>
                  </a:lnTo>
                  <a:lnTo>
                    <a:pt x="312674" y="374408"/>
                  </a:lnTo>
                  <a:lnTo>
                    <a:pt x="311785" y="375678"/>
                  </a:lnTo>
                  <a:lnTo>
                    <a:pt x="309245" y="376936"/>
                  </a:lnTo>
                  <a:lnTo>
                    <a:pt x="308483" y="377482"/>
                  </a:lnTo>
                  <a:lnTo>
                    <a:pt x="308483" y="375589"/>
                  </a:lnTo>
                  <a:lnTo>
                    <a:pt x="310134" y="374408"/>
                  </a:lnTo>
                  <a:lnTo>
                    <a:pt x="310896" y="375678"/>
                  </a:lnTo>
                  <a:lnTo>
                    <a:pt x="312674" y="374408"/>
                  </a:lnTo>
                  <a:lnTo>
                    <a:pt x="312674" y="144005"/>
                  </a:lnTo>
                  <a:lnTo>
                    <a:pt x="311886" y="143268"/>
                  </a:lnTo>
                  <a:lnTo>
                    <a:pt x="310553" y="141986"/>
                  </a:lnTo>
                  <a:lnTo>
                    <a:pt x="307873" y="139458"/>
                  </a:lnTo>
                  <a:lnTo>
                    <a:pt x="303860" y="135636"/>
                  </a:lnTo>
                  <a:lnTo>
                    <a:pt x="302526" y="134378"/>
                  </a:lnTo>
                  <a:lnTo>
                    <a:pt x="297167" y="129286"/>
                  </a:lnTo>
                  <a:lnTo>
                    <a:pt x="290753" y="124206"/>
                  </a:lnTo>
                  <a:lnTo>
                    <a:pt x="287540" y="121678"/>
                  </a:lnTo>
                  <a:lnTo>
                    <a:pt x="286385" y="120764"/>
                  </a:lnTo>
                  <a:lnTo>
                    <a:pt x="286385" y="352298"/>
                  </a:lnTo>
                  <a:lnTo>
                    <a:pt x="285496" y="352806"/>
                  </a:lnTo>
                  <a:lnTo>
                    <a:pt x="285496" y="352298"/>
                  </a:lnTo>
                  <a:lnTo>
                    <a:pt x="286385" y="352298"/>
                  </a:lnTo>
                  <a:lnTo>
                    <a:pt x="286385" y="120764"/>
                  </a:lnTo>
                  <a:lnTo>
                    <a:pt x="282727" y="117856"/>
                  </a:lnTo>
                  <a:lnTo>
                    <a:pt x="279514" y="115328"/>
                  </a:lnTo>
                  <a:lnTo>
                    <a:pt x="277901" y="114058"/>
                  </a:lnTo>
                  <a:lnTo>
                    <a:pt x="276301" y="112776"/>
                  </a:lnTo>
                  <a:lnTo>
                    <a:pt x="274688" y="111506"/>
                  </a:lnTo>
                  <a:lnTo>
                    <a:pt x="266306" y="104889"/>
                  </a:lnTo>
                  <a:lnTo>
                    <a:pt x="266306" y="331228"/>
                  </a:lnTo>
                  <a:lnTo>
                    <a:pt x="265430" y="333756"/>
                  </a:lnTo>
                  <a:lnTo>
                    <a:pt x="263652" y="333756"/>
                  </a:lnTo>
                  <a:lnTo>
                    <a:pt x="263652" y="332486"/>
                  </a:lnTo>
                  <a:lnTo>
                    <a:pt x="266306" y="331228"/>
                  </a:lnTo>
                  <a:lnTo>
                    <a:pt x="266306" y="104889"/>
                  </a:lnTo>
                  <a:lnTo>
                    <a:pt x="261848" y="101358"/>
                  </a:lnTo>
                  <a:lnTo>
                    <a:pt x="261112" y="100787"/>
                  </a:lnTo>
                  <a:lnTo>
                    <a:pt x="261112" y="315976"/>
                  </a:lnTo>
                  <a:lnTo>
                    <a:pt x="261112" y="319786"/>
                  </a:lnTo>
                  <a:lnTo>
                    <a:pt x="260223" y="319786"/>
                  </a:lnTo>
                  <a:lnTo>
                    <a:pt x="259334" y="321056"/>
                  </a:lnTo>
                  <a:lnTo>
                    <a:pt x="258445" y="321056"/>
                  </a:lnTo>
                  <a:lnTo>
                    <a:pt x="259334" y="319786"/>
                  </a:lnTo>
                  <a:lnTo>
                    <a:pt x="259334" y="318528"/>
                  </a:lnTo>
                  <a:lnTo>
                    <a:pt x="259334" y="317258"/>
                  </a:lnTo>
                  <a:lnTo>
                    <a:pt x="261112" y="315976"/>
                  </a:lnTo>
                  <a:lnTo>
                    <a:pt x="261112" y="100787"/>
                  </a:lnTo>
                  <a:lnTo>
                    <a:pt x="255422" y="96278"/>
                  </a:lnTo>
                  <a:lnTo>
                    <a:pt x="254889" y="95961"/>
                  </a:lnTo>
                  <a:lnTo>
                    <a:pt x="254889" y="319786"/>
                  </a:lnTo>
                  <a:lnTo>
                    <a:pt x="253720" y="321449"/>
                  </a:lnTo>
                  <a:lnTo>
                    <a:pt x="252222" y="322199"/>
                  </a:lnTo>
                  <a:lnTo>
                    <a:pt x="251777" y="322668"/>
                  </a:lnTo>
                  <a:lnTo>
                    <a:pt x="252349" y="321056"/>
                  </a:lnTo>
                  <a:lnTo>
                    <a:pt x="253111" y="319786"/>
                  </a:lnTo>
                  <a:lnTo>
                    <a:pt x="254889" y="319786"/>
                  </a:lnTo>
                  <a:lnTo>
                    <a:pt x="254889" y="95961"/>
                  </a:lnTo>
                  <a:lnTo>
                    <a:pt x="254127" y="95491"/>
                  </a:lnTo>
                  <a:lnTo>
                    <a:pt x="254127" y="315976"/>
                  </a:lnTo>
                  <a:lnTo>
                    <a:pt x="253111" y="318528"/>
                  </a:lnTo>
                  <a:lnTo>
                    <a:pt x="253111" y="315976"/>
                  </a:lnTo>
                  <a:lnTo>
                    <a:pt x="252349" y="316750"/>
                  </a:lnTo>
                  <a:lnTo>
                    <a:pt x="252349" y="319786"/>
                  </a:lnTo>
                  <a:lnTo>
                    <a:pt x="250253" y="321792"/>
                  </a:lnTo>
                  <a:lnTo>
                    <a:pt x="250253" y="324472"/>
                  </a:lnTo>
                  <a:lnTo>
                    <a:pt x="250050" y="324878"/>
                  </a:lnTo>
                  <a:lnTo>
                    <a:pt x="249682" y="324878"/>
                  </a:lnTo>
                  <a:lnTo>
                    <a:pt x="250253" y="324472"/>
                  </a:lnTo>
                  <a:lnTo>
                    <a:pt x="250253" y="321792"/>
                  </a:lnTo>
                  <a:lnTo>
                    <a:pt x="249682" y="322326"/>
                  </a:lnTo>
                  <a:lnTo>
                    <a:pt x="247904" y="323608"/>
                  </a:lnTo>
                  <a:lnTo>
                    <a:pt x="248793" y="322326"/>
                  </a:lnTo>
                  <a:lnTo>
                    <a:pt x="249682" y="319786"/>
                  </a:lnTo>
                  <a:lnTo>
                    <a:pt x="252349" y="319786"/>
                  </a:lnTo>
                  <a:lnTo>
                    <a:pt x="252349" y="316750"/>
                  </a:lnTo>
                  <a:lnTo>
                    <a:pt x="250571" y="318528"/>
                  </a:lnTo>
                  <a:lnTo>
                    <a:pt x="251460" y="315976"/>
                  </a:lnTo>
                  <a:lnTo>
                    <a:pt x="249682" y="315976"/>
                  </a:lnTo>
                  <a:lnTo>
                    <a:pt x="249682" y="314706"/>
                  </a:lnTo>
                  <a:lnTo>
                    <a:pt x="250571" y="314706"/>
                  </a:lnTo>
                  <a:lnTo>
                    <a:pt x="251460" y="314706"/>
                  </a:lnTo>
                  <a:lnTo>
                    <a:pt x="251460" y="315976"/>
                  </a:lnTo>
                  <a:lnTo>
                    <a:pt x="253111" y="315976"/>
                  </a:lnTo>
                  <a:lnTo>
                    <a:pt x="254127" y="315976"/>
                  </a:lnTo>
                  <a:lnTo>
                    <a:pt x="254127" y="95491"/>
                  </a:lnTo>
                  <a:lnTo>
                    <a:pt x="253339" y="95008"/>
                  </a:lnTo>
                  <a:lnTo>
                    <a:pt x="248793" y="92252"/>
                  </a:lnTo>
                  <a:lnTo>
                    <a:pt x="248793" y="315976"/>
                  </a:lnTo>
                  <a:lnTo>
                    <a:pt x="247015" y="319786"/>
                  </a:lnTo>
                  <a:lnTo>
                    <a:pt x="246253" y="317258"/>
                  </a:lnTo>
                  <a:lnTo>
                    <a:pt x="246253" y="315976"/>
                  </a:lnTo>
                  <a:lnTo>
                    <a:pt x="247904" y="315976"/>
                  </a:lnTo>
                  <a:lnTo>
                    <a:pt x="247015" y="317258"/>
                  </a:lnTo>
                  <a:lnTo>
                    <a:pt x="248793" y="315976"/>
                  </a:lnTo>
                  <a:lnTo>
                    <a:pt x="248793" y="92252"/>
                  </a:lnTo>
                  <a:lnTo>
                    <a:pt x="244475" y="89623"/>
                  </a:lnTo>
                  <a:lnTo>
                    <a:pt x="244475" y="309638"/>
                  </a:lnTo>
                  <a:lnTo>
                    <a:pt x="244475" y="315976"/>
                  </a:lnTo>
                  <a:lnTo>
                    <a:pt x="243586" y="318528"/>
                  </a:lnTo>
                  <a:lnTo>
                    <a:pt x="242697" y="318528"/>
                  </a:lnTo>
                  <a:lnTo>
                    <a:pt x="242697" y="317258"/>
                  </a:lnTo>
                  <a:lnTo>
                    <a:pt x="244475" y="315976"/>
                  </a:lnTo>
                  <a:lnTo>
                    <a:pt x="244475" y="309638"/>
                  </a:lnTo>
                  <a:lnTo>
                    <a:pt x="242697" y="312178"/>
                  </a:lnTo>
                  <a:lnTo>
                    <a:pt x="242697" y="310908"/>
                  </a:lnTo>
                  <a:lnTo>
                    <a:pt x="240919" y="312178"/>
                  </a:lnTo>
                  <a:lnTo>
                    <a:pt x="243586" y="308356"/>
                  </a:lnTo>
                  <a:lnTo>
                    <a:pt x="244475" y="309638"/>
                  </a:lnTo>
                  <a:lnTo>
                    <a:pt x="244475" y="89623"/>
                  </a:lnTo>
                  <a:lnTo>
                    <a:pt x="239141" y="86385"/>
                  </a:lnTo>
                  <a:lnTo>
                    <a:pt x="239141" y="243586"/>
                  </a:lnTo>
                  <a:lnTo>
                    <a:pt x="239141" y="248678"/>
                  </a:lnTo>
                  <a:lnTo>
                    <a:pt x="235712" y="249936"/>
                  </a:lnTo>
                  <a:lnTo>
                    <a:pt x="234823" y="249936"/>
                  </a:lnTo>
                  <a:lnTo>
                    <a:pt x="237490" y="246126"/>
                  </a:lnTo>
                  <a:lnTo>
                    <a:pt x="235712" y="246126"/>
                  </a:lnTo>
                  <a:lnTo>
                    <a:pt x="237426" y="244868"/>
                  </a:lnTo>
                  <a:lnTo>
                    <a:pt x="239141" y="243586"/>
                  </a:lnTo>
                  <a:lnTo>
                    <a:pt x="239141" y="86385"/>
                  </a:lnTo>
                  <a:lnTo>
                    <a:pt x="238696" y="86106"/>
                  </a:lnTo>
                  <a:lnTo>
                    <a:pt x="236601" y="84848"/>
                  </a:lnTo>
                  <a:lnTo>
                    <a:pt x="236601" y="186436"/>
                  </a:lnTo>
                  <a:lnTo>
                    <a:pt x="235712" y="190258"/>
                  </a:lnTo>
                  <a:lnTo>
                    <a:pt x="233045" y="191528"/>
                  </a:lnTo>
                  <a:lnTo>
                    <a:pt x="232156" y="191528"/>
                  </a:lnTo>
                  <a:lnTo>
                    <a:pt x="232156" y="234708"/>
                  </a:lnTo>
                  <a:lnTo>
                    <a:pt x="232156" y="237236"/>
                  </a:lnTo>
                  <a:lnTo>
                    <a:pt x="230378" y="237236"/>
                  </a:lnTo>
                  <a:lnTo>
                    <a:pt x="231267" y="234708"/>
                  </a:lnTo>
                  <a:lnTo>
                    <a:pt x="232156" y="234708"/>
                  </a:lnTo>
                  <a:lnTo>
                    <a:pt x="232156" y="191528"/>
                  </a:lnTo>
                  <a:lnTo>
                    <a:pt x="233045" y="190258"/>
                  </a:lnTo>
                  <a:lnTo>
                    <a:pt x="233934" y="188976"/>
                  </a:lnTo>
                  <a:lnTo>
                    <a:pt x="233934" y="187706"/>
                  </a:lnTo>
                  <a:lnTo>
                    <a:pt x="233934" y="186436"/>
                  </a:lnTo>
                  <a:lnTo>
                    <a:pt x="236601" y="186436"/>
                  </a:lnTo>
                  <a:lnTo>
                    <a:pt x="236601" y="84848"/>
                  </a:lnTo>
                  <a:lnTo>
                    <a:pt x="234518" y="83578"/>
                  </a:lnTo>
                  <a:lnTo>
                    <a:pt x="232422" y="82308"/>
                  </a:lnTo>
                  <a:lnTo>
                    <a:pt x="230327" y="81026"/>
                  </a:lnTo>
                  <a:lnTo>
                    <a:pt x="228244" y="79756"/>
                  </a:lnTo>
                  <a:lnTo>
                    <a:pt x="226148" y="78486"/>
                  </a:lnTo>
                  <a:lnTo>
                    <a:pt x="226060" y="177558"/>
                  </a:lnTo>
                  <a:lnTo>
                    <a:pt x="224282" y="180098"/>
                  </a:lnTo>
                  <a:lnTo>
                    <a:pt x="224282" y="295656"/>
                  </a:lnTo>
                  <a:lnTo>
                    <a:pt x="223393" y="298208"/>
                  </a:lnTo>
                  <a:lnTo>
                    <a:pt x="220853" y="299478"/>
                  </a:lnTo>
                  <a:lnTo>
                    <a:pt x="220853" y="298208"/>
                  </a:lnTo>
                  <a:lnTo>
                    <a:pt x="221742" y="296926"/>
                  </a:lnTo>
                  <a:lnTo>
                    <a:pt x="220853" y="295656"/>
                  </a:lnTo>
                  <a:lnTo>
                    <a:pt x="220853" y="294386"/>
                  </a:lnTo>
                  <a:lnTo>
                    <a:pt x="222631" y="294386"/>
                  </a:lnTo>
                  <a:lnTo>
                    <a:pt x="222631" y="295656"/>
                  </a:lnTo>
                  <a:lnTo>
                    <a:pt x="224282" y="295656"/>
                  </a:lnTo>
                  <a:lnTo>
                    <a:pt x="224282" y="180098"/>
                  </a:lnTo>
                  <a:lnTo>
                    <a:pt x="223393" y="181368"/>
                  </a:lnTo>
                  <a:lnTo>
                    <a:pt x="223393" y="227076"/>
                  </a:lnTo>
                  <a:lnTo>
                    <a:pt x="223393" y="237236"/>
                  </a:lnTo>
                  <a:lnTo>
                    <a:pt x="222631" y="239776"/>
                  </a:lnTo>
                  <a:lnTo>
                    <a:pt x="222631" y="242328"/>
                  </a:lnTo>
                  <a:lnTo>
                    <a:pt x="219964" y="242328"/>
                  </a:lnTo>
                  <a:lnTo>
                    <a:pt x="222631" y="239776"/>
                  </a:lnTo>
                  <a:lnTo>
                    <a:pt x="220853" y="241058"/>
                  </a:lnTo>
                  <a:lnTo>
                    <a:pt x="222034" y="238506"/>
                  </a:lnTo>
                  <a:lnTo>
                    <a:pt x="222389" y="237744"/>
                  </a:lnTo>
                  <a:lnTo>
                    <a:pt x="220853" y="238506"/>
                  </a:lnTo>
                  <a:lnTo>
                    <a:pt x="222631" y="234708"/>
                  </a:lnTo>
                  <a:lnTo>
                    <a:pt x="219964" y="237236"/>
                  </a:lnTo>
                  <a:lnTo>
                    <a:pt x="219075" y="237236"/>
                  </a:lnTo>
                  <a:lnTo>
                    <a:pt x="218186" y="239776"/>
                  </a:lnTo>
                  <a:lnTo>
                    <a:pt x="216408" y="241058"/>
                  </a:lnTo>
                  <a:lnTo>
                    <a:pt x="218186" y="237236"/>
                  </a:lnTo>
                  <a:lnTo>
                    <a:pt x="215519" y="238506"/>
                  </a:lnTo>
                  <a:lnTo>
                    <a:pt x="216408" y="237236"/>
                  </a:lnTo>
                  <a:lnTo>
                    <a:pt x="213868" y="238506"/>
                  </a:lnTo>
                  <a:lnTo>
                    <a:pt x="212979" y="237236"/>
                  </a:lnTo>
                  <a:lnTo>
                    <a:pt x="212090" y="235978"/>
                  </a:lnTo>
                  <a:lnTo>
                    <a:pt x="213868" y="237236"/>
                  </a:lnTo>
                  <a:lnTo>
                    <a:pt x="214249" y="235978"/>
                  </a:lnTo>
                  <a:lnTo>
                    <a:pt x="214630" y="234708"/>
                  </a:lnTo>
                  <a:lnTo>
                    <a:pt x="217297" y="233426"/>
                  </a:lnTo>
                  <a:lnTo>
                    <a:pt x="217297" y="234708"/>
                  </a:lnTo>
                  <a:lnTo>
                    <a:pt x="219075" y="234708"/>
                  </a:lnTo>
                  <a:lnTo>
                    <a:pt x="216408" y="237236"/>
                  </a:lnTo>
                  <a:lnTo>
                    <a:pt x="218186" y="237236"/>
                  </a:lnTo>
                  <a:lnTo>
                    <a:pt x="219075" y="237236"/>
                  </a:lnTo>
                  <a:lnTo>
                    <a:pt x="219964" y="235978"/>
                  </a:lnTo>
                  <a:lnTo>
                    <a:pt x="220853" y="235978"/>
                  </a:lnTo>
                  <a:lnTo>
                    <a:pt x="220853" y="234708"/>
                  </a:lnTo>
                  <a:lnTo>
                    <a:pt x="222631" y="233426"/>
                  </a:lnTo>
                  <a:lnTo>
                    <a:pt x="223393" y="237236"/>
                  </a:lnTo>
                  <a:lnTo>
                    <a:pt x="223393" y="227076"/>
                  </a:lnTo>
                  <a:lnTo>
                    <a:pt x="221742" y="229628"/>
                  </a:lnTo>
                  <a:lnTo>
                    <a:pt x="220853" y="229628"/>
                  </a:lnTo>
                  <a:lnTo>
                    <a:pt x="221742" y="227076"/>
                  </a:lnTo>
                  <a:lnTo>
                    <a:pt x="223393" y="227076"/>
                  </a:lnTo>
                  <a:lnTo>
                    <a:pt x="223393" y="181368"/>
                  </a:lnTo>
                  <a:lnTo>
                    <a:pt x="222631" y="182626"/>
                  </a:lnTo>
                  <a:lnTo>
                    <a:pt x="220853" y="183908"/>
                  </a:lnTo>
                  <a:lnTo>
                    <a:pt x="219964" y="182626"/>
                  </a:lnTo>
                  <a:lnTo>
                    <a:pt x="221742" y="182626"/>
                  </a:lnTo>
                  <a:lnTo>
                    <a:pt x="222631" y="181368"/>
                  </a:lnTo>
                  <a:lnTo>
                    <a:pt x="223393" y="178828"/>
                  </a:lnTo>
                  <a:lnTo>
                    <a:pt x="226060" y="177558"/>
                  </a:lnTo>
                  <a:lnTo>
                    <a:pt x="226060" y="78435"/>
                  </a:lnTo>
                  <a:lnTo>
                    <a:pt x="224053" y="77228"/>
                  </a:lnTo>
                  <a:lnTo>
                    <a:pt x="219875" y="74676"/>
                  </a:lnTo>
                  <a:lnTo>
                    <a:pt x="217779" y="73406"/>
                  </a:lnTo>
                  <a:lnTo>
                    <a:pt x="215519" y="72047"/>
                  </a:lnTo>
                  <a:lnTo>
                    <a:pt x="215519" y="173736"/>
                  </a:lnTo>
                  <a:lnTo>
                    <a:pt x="213855" y="175018"/>
                  </a:lnTo>
                  <a:lnTo>
                    <a:pt x="212090" y="176276"/>
                  </a:lnTo>
                  <a:lnTo>
                    <a:pt x="212090" y="219456"/>
                  </a:lnTo>
                  <a:lnTo>
                    <a:pt x="211201" y="220726"/>
                  </a:lnTo>
                  <a:lnTo>
                    <a:pt x="211201" y="229628"/>
                  </a:lnTo>
                  <a:lnTo>
                    <a:pt x="210312" y="232156"/>
                  </a:lnTo>
                  <a:lnTo>
                    <a:pt x="207645" y="232156"/>
                  </a:lnTo>
                  <a:lnTo>
                    <a:pt x="207645" y="279158"/>
                  </a:lnTo>
                  <a:lnTo>
                    <a:pt x="207645" y="280428"/>
                  </a:lnTo>
                  <a:lnTo>
                    <a:pt x="205867" y="281686"/>
                  </a:lnTo>
                  <a:lnTo>
                    <a:pt x="205105" y="281686"/>
                  </a:lnTo>
                  <a:lnTo>
                    <a:pt x="205867" y="279158"/>
                  </a:lnTo>
                  <a:lnTo>
                    <a:pt x="207645" y="279158"/>
                  </a:lnTo>
                  <a:lnTo>
                    <a:pt x="207645" y="232156"/>
                  </a:lnTo>
                  <a:lnTo>
                    <a:pt x="209423" y="229628"/>
                  </a:lnTo>
                  <a:lnTo>
                    <a:pt x="211201" y="229628"/>
                  </a:lnTo>
                  <a:lnTo>
                    <a:pt x="211201" y="220726"/>
                  </a:lnTo>
                  <a:lnTo>
                    <a:pt x="210312" y="221373"/>
                  </a:lnTo>
                  <a:lnTo>
                    <a:pt x="210312" y="223278"/>
                  </a:lnTo>
                  <a:lnTo>
                    <a:pt x="209423" y="225806"/>
                  </a:lnTo>
                  <a:lnTo>
                    <a:pt x="206756" y="227076"/>
                  </a:lnTo>
                  <a:lnTo>
                    <a:pt x="208534" y="223278"/>
                  </a:lnTo>
                  <a:lnTo>
                    <a:pt x="205867" y="224840"/>
                  </a:lnTo>
                  <a:lnTo>
                    <a:pt x="205867" y="225806"/>
                  </a:lnTo>
                  <a:lnTo>
                    <a:pt x="205498" y="226479"/>
                  </a:lnTo>
                  <a:lnTo>
                    <a:pt x="205867" y="227076"/>
                  </a:lnTo>
                  <a:lnTo>
                    <a:pt x="205105" y="229628"/>
                  </a:lnTo>
                  <a:lnTo>
                    <a:pt x="205105" y="230886"/>
                  </a:lnTo>
                  <a:lnTo>
                    <a:pt x="202438" y="232156"/>
                  </a:lnTo>
                  <a:lnTo>
                    <a:pt x="203123" y="230886"/>
                  </a:lnTo>
                  <a:lnTo>
                    <a:pt x="204495" y="228358"/>
                  </a:lnTo>
                  <a:lnTo>
                    <a:pt x="205498" y="226479"/>
                  </a:lnTo>
                  <a:lnTo>
                    <a:pt x="205384" y="226288"/>
                  </a:lnTo>
                  <a:lnTo>
                    <a:pt x="203327" y="228358"/>
                  </a:lnTo>
                  <a:lnTo>
                    <a:pt x="205105" y="225806"/>
                  </a:lnTo>
                  <a:lnTo>
                    <a:pt x="205384" y="226288"/>
                  </a:lnTo>
                  <a:lnTo>
                    <a:pt x="205867" y="225806"/>
                  </a:lnTo>
                  <a:lnTo>
                    <a:pt x="205867" y="224840"/>
                  </a:lnTo>
                  <a:lnTo>
                    <a:pt x="204216" y="225806"/>
                  </a:lnTo>
                  <a:lnTo>
                    <a:pt x="204216" y="224536"/>
                  </a:lnTo>
                  <a:lnTo>
                    <a:pt x="205867" y="224536"/>
                  </a:lnTo>
                  <a:lnTo>
                    <a:pt x="205867" y="223278"/>
                  </a:lnTo>
                  <a:lnTo>
                    <a:pt x="208534" y="223278"/>
                  </a:lnTo>
                  <a:lnTo>
                    <a:pt x="210312" y="223278"/>
                  </a:lnTo>
                  <a:lnTo>
                    <a:pt x="210312" y="221373"/>
                  </a:lnTo>
                  <a:lnTo>
                    <a:pt x="209423" y="222008"/>
                  </a:lnTo>
                  <a:lnTo>
                    <a:pt x="209423" y="220726"/>
                  </a:lnTo>
                  <a:lnTo>
                    <a:pt x="210312" y="219456"/>
                  </a:lnTo>
                  <a:lnTo>
                    <a:pt x="212090" y="219456"/>
                  </a:lnTo>
                  <a:lnTo>
                    <a:pt x="212090" y="176276"/>
                  </a:lnTo>
                  <a:lnTo>
                    <a:pt x="212979" y="173736"/>
                  </a:lnTo>
                  <a:lnTo>
                    <a:pt x="213868" y="172478"/>
                  </a:lnTo>
                  <a:lnTo>
                    <a:pt x="213868" y="171208"/>
                  </a:lnTo>
                  <a:lnTo>
                    <a:pt x="212090" y="173736"/>
                  </a:lnTo>
                  <a:lnTo>
                    <a:pt x="210312" y="173736"/>
                  </a:lnTo>
                  <a:lnTo>
                    <a:pt x="212090" y="171208"/>
                  </a:lnTo>
                  <a:lnTo>
                    <a:pt x="213868" y="171208"/>
                  </a:lnTo>
                  <a:lnTo>
                    <a:pt x="214630" y="171208"/>
                  </a:lnTo>
                  <a:lnTo>
                    <a:pt x="213868" y="173736"/>
                  </a:lnTo>
                  <a:lnTo>
                    <a:pt x="215519" y="173736"/>
                  </a:lnTo>
                  <a:lnTo>
                    <a:pt x="215519" y="72047"/>
                  </a:lnTo>
                  <a:lnTo>
                    <a:pt x="213601" y="70878"/>
                  </a:lnTo>
                  <a:lnTo>
                    <a:pt x="210312" y="68872"/>
                  </a:lnTo>
                  <a:lnTo>
                    <a:pt x="210312" y="169926"/>
                  </a:lnTo>
                  <a:lnTo>
                    <a:pt x="209423" y="171208"/>
                  </a:lnTo>
                  <a:lnTo>
                    <a:pt x="208534" y="171208"/>
                  </a:lnTo>
                  <a:lnTo>
                    <a:pt x="209423" y="168656"/>
                  </a:lnTo>
                  <a:lnTo>
                    <a:pt x="210312" y="169926"/>
                  </a:lnTo>
                  <a:lnTo>
                    <a:pt x="210312" y="68872"/>
                  </a:lnTo>
                  <a:lnTo>
                    <a:pt x="209423" y="68326"/>
                  </a:lnTo>
                  <a:lnTo>
                    <a:pt x="207645" y="67056"/>
                  </a:lnTo>
                  <a:lnTo>
                    <a:pt x="205105" y="64528"/>
                  </a:lnTo>
                  <a:lnTo>
                    <a:pt x="202438" y="64528"/>
                  </a:lnTo>
                  <a:lnTo>
                    <a:pt x="202438" y="61976"/>
                  </a:lnTo>
                  <a:lnTo>
                    <a:pt x="199771" y="61976"/>
                  </a:lnTo>
                  <a:lnTo>
                    <a:pt x="200660" y="59436"/>
                  </a:lnTo>
                  <a:lnTo>
                    <a:pt x="199771" y="59436"/>
                  </a:lnTo>
                  <a:lnTo>
                    <a:pt x="197231" y="61976"/>
                  </a:lnTo>
                  <a:lnTo>
                    <a:pt x="197993" y="60706"/>
                  </a:lnTo>
                  <a:lnTo>
                    <a:pt x="199771" y="58178"/>
                  </a:lnTo>
                  <a:lnTo>
                    <a:pt x="196342" y="59436"/>
                  </a:lnTo>
                  <a:lnTo>
                    <a:pt x="195453" y="59436"/>
                  </a:lnTo>
                  <a:lnTo>
                    <a:pt x="195453" y="60706"/>
                  </a:lnTo>
                  <a:lnTo>
                    <a:pt x="193675" y="60706"/>
                  </a:lnTo>
                  <a:lnTo>
                    <a:pt x="191008" y="61976"/>
                  </a:lnTo>
                  <a:lnTo>
                    <a:pt x="191008" y="124206"/>
                  </a:lnTo>
                  <a:lnTo>
                    <a:pt x="189230" y="125476"/>
                  </a:lnTo>
                  <a:lnTo>
                    <a:pt x="191008" y="125476"/>
                  </a:lnTo>
                  <a:lnTo>
                    <a:pt x="189230" y="126758"/>
                  </a:lnTo>
                  <a:lnTo>
                    <a:pt x="188468" y="128028"/>
                  </a:lnTo>
                  <a:lnTo>
                    <a:pt x="188468" y="126758"/>
                  </a:lnTo>
                  <a:lnTo>
                    <a:pt x="189230" y="124206"/>
                  </a:lnTo>
                  <a:lnTo>
                    <a:pt x="191008" y="124206"/>
                  </a:lnTo>
                  <a:lnTo>
                    <a:pt x="191008" y="61976"/>
                  </a:lnTo>
                  <a:lnTo>
                    <a:pt x="192786" y="59436"/>
                  </a:lnTo>
                  <a:lnTo>
                    <a:pt x="193675" y="54356"/>
                  </a:lnTo>
                  <a:lnTo>
                    <a:pt x="191897" y="56908"/>
                  </a:lnTo>
                  <a:lnTo>
                    <a:pt x="191897" y="58178"/>
                  </a:lnTo>
                  <a:lnTo>
                    <a:pt x="192786" y="58178"/>
                  </a:lnTo>
                  <a:lnTo>
                    <a:pt x="187579" y="61976"/>
                  </a:lnTo>
                  <a:lnTo>
                    <a:pt x="189039" y="58178"/>
                  </a:lnTo>
                  <a:lnTo>
                    <a:pt x="191008" y="53086"/>
                  </a:lnTo>
                  <a:lnTo>
                    <a:pt x="185801" y="55638"/>
                  </a:lnTo>
                  <a:lnTo>
                    <a:pt x="184912" y="56908"/>
                  </a:lnTo>
                  <a:lnTo>
                    <a:pt x="183134" y="58178"/>
                  </a:lnTo>
                  <a:lnTo>
                    <a:pt x="184023" y="56908"/>
                  </a:lnTo>
                  <a:lnTo>
                    <a:pt x="182245" y="56908"/>
                  </a:lnTo>
                  <a:lnTo>
                    <a:pt x="184454" y="55638"/>
                  </a:lnTo>
                  <a:lnTo>
                    <a:pt x="186118" y="54686"/>
                  </a:lnTo>
                  <a:lnTo>
                    <a:pt x="185801" y="55638"/>
                  </a:lnTo>
                  <a:lnTo>
                    <a:pt x="186690" y="54356"/>
                  </a:lnTo>
                  <a:lnTo>
                    <a:pt x="186131" y="54673"/>
                  </a:lnTo>
                  <a:lnTo>
                    <a:pt x="186524" y="53530"/>
                  </a:lnTo>
                  <a:lnTo>
                    <a:pt x="189992" y="51054"/>
                  </a:lnTo>
                  <a:lnTo>
                    <a:pt x="187401" y="51054"/>
                  </a:lnTo>
                  <a:lnTo>
                    <a:pt x="187579" y="50558"/>
                  </a:lnTo>
                  <a:lnTo>
                    <a:pt x="186436" y="51054"/>
                  </a:lnTo>
                  <a:lnTo>
                    <a:pt x="178816" y="54356"/>
                  </a:lnTo>
                  <a:lnTo>
                    <a:pt x="180149" y="51828"/>
                  </a:lnTo>
                  <a:lnTo>
                    <a:pt x="180809" y="50558"/>
                  </a:lnTo>
                  <a:lnTo>
                    <a:pt x="181483" y="49276"/>
                  </a:lnTo>
                  <a:lnTo>
                    <a:pt x="180467" y="50558"/>
                  </a:lnTo>
                  <a:lnTo>
                    <a:pt x="180467" y="48006"/>
                  </a:lnTo>
                  <a:lnTo>
                    <a:pt x="178816" y="46736"/>
                  </a:lnTo>
                  <a:lnTo>
                    <a:pt x="176149" y="49276"/>
                  </a:lnTo>
                  <a:lnTo>
                    <a:pt x="174371" y="48006"/>
                  </a:lnTo>
                  <a:lnTo>
                    <a:pt x="174371" y="49276"/>
                  </a:lnTo>
                  <a:lnTo>
                    <a:pt x="174371" y="135636"/>
                  </a:lnTo>
                  <a:lnTo>
                    <a:pt x="174371" y="138176"/>
                  </a:lnTo>
                  <a:lnTo>
                    <a:pt x="171831" y="138176"/>
                  </a:lnTo>
                  <a:lnTo>
                    <a:pt x="172720" y="135636"/>
                  </a:lnTo>
                  <a:lnTo>
                    <a:pt x="174371" y="135636"/>
                  </a:lnTo>
                  <a:lnTo>
                    <a:pt x="174371" y="49276"/>
                  </a:lnTo>
                  <a:lnTo>
                    <a:pt x="172720" y="50558"/>
                  </a:lnTo>
                  <a:lnTo>
                    <a:pt x="170942" y="51828"/>
                  </a:lnTo>
                  <a:lnTo>
                    <a:pt x="170053" y="50558"/>
                  </a:lnTo>
                  <a:lnTo>
                    <a:pt x="171831" y="49276"/>
                  </a:lnTo>
                  <a:lnTo>
                    <a:pt x="174371" y="49276"/>
                  </a:lnTo>
                  <a:lnTo>
                    <a:pt x="174371" y="48006"/>
                  </a:lnTo>
                  <a:lnTo>
                    <a:pt x="175260" y="45478"/>
                  </a:lnTo>
                  <a:lnTo>
                    <a:pt x="170942" y="45478"/>
                  </a:lnTo>
                  <a:lnTo>
                    <a:pt x="170942" y="48006"/>
                  </a:lnTo>
                  <a:lnTo>
                    <a:pt x="170053" y="48006"/>
                  </a:lnTo>
                  <a:lnTo>
                    <a:pt x="170053" y="45478"/>
                  </a:lnTo>
                  <a:lnTo>
                    <a:pt x="170942" y="45478"/>
                  </a:lnTo>
                  <a:lnTo>
                    <a:pt x="170942" y="42926"/>
                  </a:lnTo>
                  <a:lnTo>
                    <a:pt x="168275" y="44208"/>
                  </a:lnTo>
                  <a:lnTo>
                    <a:pt x="169164" y="44208"/>
                  </a:lnTo>
                  <a:lnTo>
                    <a:pt x="169164" y="45478"/>
                  </a:lnTo>
                  <a:lnTo>
                    <a:pt x="168275" y="45478"/>
                  </a:lnTo>
                  <a:lnTo>
                    <a:pt x="168275" y="106426"/>
                  </a:lnTo>
                  <a:lnTo>
                    <a:pt x="167386" y="108978"/>
                  </a:lnTo>
                  <a:lnTo>
                    <a:pt x="165608" y="110236"/>
                  </a:lnTo>
                  <a:lnTo>
                    <a:pt x="165608" y="108978"/>
                  </a:lnTo>
                  <a:lnTo>
                    <a:pt x="166624" y="108978"/>
                  </a:lnTo>
                  <a:lnTo>
                    <a:pt x="167436" y="107708"/>
                  </a:lnTo>
                  <a:lnTo>
                    <a:pt x="168275" y="106426"/>
                  </a:lnTo>
                  <a:lnTo>
                    <a:pt x="168275" y="45478"/>
                  </a:lnTo>
                  <a:lnTo>
                    <a:pt x="166624" y="46736"/>
                  </a:lnTo>
                  <a:lnTo>
                    <a:pt x="166624" y="45478"/>
                  </a:lnTo>
                  <a:lnTo>
                    <a:pt x="168275" y="44208"/>
                  </a:lnTo>
                  <a:lnTo>
                    <a:pt x="165608" y="45478"/>
                  </a:lnTo>
                  <a:lnTo>
                    <a:pt x="165938" y="44208"/>
                  </a:lnTo>
                  <a:lnTo>
                    <a:pt x="166281" y="42926"/>
                  </a:lnTo>
                  <a:lnTo>
                    <a:pt x="166547" y="41910"/>
                  </a:lnTo>
                  <a:lnTo>
                    <a:pt x="167589" y="41148"/>
                  </a:lnTo>
                  <a:lnTo>
                    <a:pt x="170561" y="38989"/>
                  </a:lnTo>
                  <a:lnTo>
                    <a:pt x="170561" y="41148"/>
                  </a:lnTo>
                  <a:lnTo>
                    <a:pt x="172034" y="38989"/>
                  </a:lnTo>
                  <a:lnTo>
                    <a:pt x="173609" y="36703"/>
                  </a:lnTo>
                  <a:lnTo>
                    <a:pt x="167513" y="38989"/>
                  </a:lnTo>
                  <a:lnTo>
                    <a:pt x="167513" y="41148"/>
                  </a:lnTo>
                  <a:lnTo>
                    <a:pt x="164465" y="41148"/>
                  </a:lnTo>
                  <a:lnTo>
                    <a:pt x="164465" y="42392"/>
                  </a:lnTo>
                  <a:lnTo>
                    <a:pt x="163957" y="41656"/>
                  </a:lnTo>
                  <a:lnTo>
                    <a:pt x="165608" y="39128"/>
                  </a:lnTo>
                  <a:lnTo>
                    <a:pt x="163957" y="40386"/>
                  </a:lnTo>
                  <a:lnTo>
                    <a:pt x="163068" y="41656"/>
                  </a:lnTo>
                  <a:lnTo>
                    <a:pt x="163068" y="40386"/>
                  </a:lnTo>
                  <a:lnTo>
                    <a:pt x="160401" y="41656"/>
                  </a:lnTo>
                  <a:lnTo>
                    <a:pt x="162179" y="37858"/>
                  </a:lnTo>
                  <a:lnTo>
                    <a:pt x="159512" y="37858"/>
                  </a:lnTo>
                  <a:lnTo>
                    <a:pt x="158623" y="38379"/>
                  </a:lnTo>
                  <a:lnTo>
                    <a:pt x="158623" y="41656"/>
                  </a:lnTo>
                  <a:lnTo>
                    <a:pt x="157861" y="41656"/>
                  </a:lnTo>
                  <a:lnTo>
                    <a:pt x="155194" y="44208"/>
                  </a:lnTo>
                  <a:lnTo>
                    <a:pt x="156083" y="41656"/>
                  </a:lnTo>
                  <a:lnTo>
                    <a:pt x="154305" y="41656"/>
                  </a:lnTo>
                  <a:lnTo>
                    <a:pt x="156083" y="40386"/>
                  </a:lnTo>
                  <a:lnTo>
                    <a:pt x="158623" y="41656"/>
                  </a:lnTo>
                  <a:lnTo>
                    <a:pt x="158623" y="38379"/>
                  </a:lnTo>
                  <a:lnTo>
                    <a:pt x="155194" y="40386"/>
                  </a:lnTo>
                  <a:lnTo>
                    <a:pt x="154305" y="34036"/>
                  </a:lnTo>
                  <a:lnTo>
                    <a:pt x="154305" y="37858"/>
                  </a:lnTo>
                  <a:lnTo>
                    <a:pt x="153416" y="38493"/>
                  </a:lnTo>
                  <a:lnTo>
                    <a:pt x="153416" y="120408"/>
                  </a:lnTo>
                  <a:lnTo>
                    <a:pt x="149098" y="120408"/>
                  </a:lnTo>
                  <a:lnTo>
                    <a:pt x="149098" y="117856"/>
                  </a:lnTo>
                  <a:lnTo>
                    <a:pt x="150749" y="119126"/>
                  </a:lnTo>
                  <a:lnTo>
                    <a:pt x="151638" y="119126"/>
                  </a:lnTo>
                  <a:lnTo>
                    <a:pt x="153416" y="120408"/>
                  </a:lnTo>
                  <a:lnTo>
                    <a:pt x="153416" y="38493"/>
                  </a:lnTo>
                  <a:lnTo>
                    <a:pt x="152527" y="39128"/>
                  </a:lnTo>
                  <a:lnTo>
                    <a:pt x="151638" y="39128"/>
                  </a:lnTo>
                  <a:lnTo>
                    <a:pt x="151638" y="100076"/>
                  </a:lnTo>
                  <a:lnTo>
                    <a:pt x="150749" y="102628"/>
                  </a:lnTo>
                  <a:lnTo>
                    <a:pt x="151638" y="101358"/>
                  </a:lnTo>
                  <a:lnTo>
                    <a:pt x="150749" y="103886"/>
                  </a:lnTo>
                  <a:lnTo>
                    <a:pt x="150749" y="102628"/>
                  </a:lnTo>
                  <a:lnTo>
                    <a:pt x="149098" y="103886"/>
                  </a:lnTo>
                  <a:lnTo>
                    <a:pt x="149987" y="103886"/>
                  </a:lnTo>
                  <a:lnTo>
                    <a:pt x="149987" y="105156"/>
                  </a:lnTo>
                  <a:lnTo>
                    <a:pt x="149098" y="106426"/>
                  </a:lnTo>
                  <a:lnTo>
                    <a:pt x="147320" y="106426"/>
                  </a:lnTo>
                  <a:lnTo>
                    <a:pt x="148209" y="105156"/>
                  </a:lnTo>
                  <a:lnTo>
                    <a:pt x="148209" y="103886"/>
                  </a:lnTo>
                  <a:lnTo>
                    <a:pt x="149098" y="103886"/>
                  </a:lnTo>
                  <a:lnTo>
                    <a:pt x="149098" y="102628"/>
                  </a:lnTo>
                  <a:lnTo>
                    <a:pt x="149987" y="102628"/>
                  </a:lnTo>
                  <a:lnTo>
                    <a:pt x="149987" y="101358"/>
                  </a:lnTo>
                  <a:lnTo>
                    <a:pt x="151638" y="100076"/>
                  </a:lnTo>
                  <a:lnTo>
                    <a:pt x="151638" y="39128"/>
                  </a:lnTo>
                  <a:lnTo>
                    <a:pt x="149987" y="39128"/>
                  </a:lnTo>
                  <a:lnTo>
                    <a:pt x="150749" y="37858"/>
                  </a:lnTo>
                  <a:lnTo>
                    <a:pt x="152527" y="36576"/>
                  </a:lnTo>
                  <a:lnTo>
                    <a:pt x="154305" y="37858"/>
                  </a:lnTo>
                  <a:lnTo>
                    <a:pt x="154305" y="34036"/>
                  </a:lnTo>
                  <a:lnTo>
                    <a:pt x="153238" y="34556"/>
                  </a:lnTo>
                  <a:lnTo>
                    <a:pt x="155321" y="30480"/>
                  </a:lnTo>
                  <a:lnTo>
                    <a:pt x="152273" y="30480"/>
                  </a:lnTo>
                  <a:lnTo>
                    <a:pt x="151282" y="31470"/>
                  </a:lnTo>
                  <a:lnTo>
                    <a:pt x="151282" y="35509"/>
                  </a:lnTo>
                  <a:lnTo>
                    <a:pt x="149098" y="36576"/>
                  </a:lnTo>
                  <a:lnTo>
                    <a:pt x="149479" y="33782"/>
                  </a:lnTo>
                  <a:lnTo>
                    <a:pt x="151282" y="35509"/>
                  </a:lnTo>
                  <a:lnTo>
                    <a:pt x="151282" y="31470"/>
                  </a:lnTo>
                  <a:lnTo>
                    <a:pt x="149567" y="33185"/>
                  </a:lnTo>
                  <a:lnTo>
                    <a:pt x="149631" y="32753"/>
                  </a:lnTo>
                  <a:lnTo>
                    <a:pt x="152273" y="27686"/>
                  </a:lnTo>
                  <a:lnTo>
                    <a:pt x="149225" y="27686"/>
                  </a:lnTo>
                  <a:lnTo>
                    <a:pt x="149225" y="30480"/>
                  </a:lnTo>
                  <a:lnTo>
                    <a:pt x="148209" y="31496"/>
                  </a:lnTo>
                  <a:lnTo>
                    <a:pt x="148209" y="100076"/>
                  </a:lnTo>
                  <a:lnTo>
                    <a:pt x="148209" y="101358"/>
                  </a:lnTo>
                  <a:lnTo>
                    <a:pt x="147320" y="103886"/>
                  </a:lnTo>
                  <a:lnTo>
                    <a:pt x="147320" y="102628"/>
                  </a:lnTo>
                  <a:lnTo>
                    <a:pt x="146431" y="101358"/>
                  </a:lnTo>
                  <a:lnTo>
                    <a:pt x="146431" y="100076"/>
                  </a:lnTo>
                  <a:lnTo>
                    <a:pt x="142875" y="100076"/>
                  </a:lnTo>
                  <a:lnTo>
                    <a:pt x="145542" y="97536"/>
                  </a:lnTo>
                  <a:lnTo>
                    <a:pt x="147307" y="98818"/>
                  </a:lnTo>
                  <a:lnTo>
                    <a:pt x="146431" y="100076"/>
                  </a:lnTo>
                  <a:lnTo>
                    <a:pt x="148209" y="100076"/>
                  </a:lnTo>
                  <a:lnTo>
                    <a:pt x="148209" y="31496"/>
                  </a:lnTo>
                  <a:lnTo>
                    <a:pt x="147497" y="32207"/>
                  </a:lnTo>
                  <a:lnTo>
                    <a:pt x="144272" y="34772"/>
                  </a:lnTo>
                  <a:lnTo>
                    <a:pt x="144653" y="35306"/>
                  </a:lnTo>
                  <a:lnTo>
                    <a:pt x="142875" y="37858"/>
                  </a:lnTo>
                  <a:lnTo>
                    <a:pt x="141224" y="37858"/>
                  </a:lnTo>
                  <a:lnTo>
                    <a:pt x="141986" y="36576"/>
                  </a:lnTo>
                  <a:lnTo>
                    <a:pt x="140335" y="36576"/>
                  </a:lnTo>
                  <a:lnTo>
                    <a:pt x="141224" y="39128"/>
                  </a:lnTo>
                  <a:lnTo>
                    <a:pt x="140335" y="39128"/>
                  </a:lnTo>
                  <a:lnTo>
                    <a:pt x="140335" y="95008"/>
                  </a:lnTo>
                  <a:lnTo>
                    <a:pt x="137668" y="97536"/>
                  </a:lnTo>
                  <a:lnTo>
                    <a:pt x="139446" y="97536"/>
                  </a:lnTo>
                  <a:lnTo>
                    <a:pt x="137668" y="100076"/>
                  </a:lnTo>
                  <a:lnTo>
                    <a:pt x="137668" y="98818"/>
                  </a:lnTo>
                  <a:lnTo>
                    <a:pt x="137668" y="97536"/>
                  </a:lnTo>
                  <a:lnTo>
                    <a:pt x="138557" y="95008"/>
                  </a:lnTo>
                  <a:lnTo>
                    <a:pt x="140335" y="95008"/>
                  </a:lnTo>
                  <a:lnTo>
                    <a:pt x="140335" y="39128"/>
                  </a:lnTo>
                  <a:lnTo>
                    <a:pt x="138557" y="39128"/>
                  </a:lnTo>
                  <a:lnTo>
                    <a:pt x="138557" y="88658"/>
                  </a:lnTo>
                  <a:lnTo>
                    <a:pt x="138557" y="91186"/>
                  </a:lnTo>
                  <a:lnTo>
                    <a:pt x="137668" y="91821"/>
                  </a:lnTo>
                  <a:lnTo>
                    <a:pt x="137668" y="95008"/>
                  </a:lnTo>
                  <a:lnTo>
                    <a:pt x="137668" y="96278"/>
                  </a:lnTo>
                  <a:lnTo>
                    <a:pt x="135890" y="96278"/>
                  </a:lnTo>
                  <a:lnTo>
                    <a:pt x="137668" y="95008"/>
                  </a:lnTo>
                  <a:lnTo>
                    <a:pt x="137668" y="91821"/>
                  </a:lnTo>
                  <a:lnTo>
                    <a:pt x="136779" y="92456"/>
                  </a:lnTo>
                  <a:lnTo>
                    <a:pt x="135890" y="93726"/>
                  </a:lnTo>
                  <a:lnTo>
                    <a:pt x="135890" y="95008"/>
                  </a:lnTo>
                  <a:lnTo>
                    <a:pt x="134112" y="97536"/>
                  </a:lnTo>
                  <a:lnTo>
                    <a:pt x="134112" y="95008"/>
                  </a:lnTo>
                  <a:lnTo>
                    <a:pt x="133223" y="95008"/>
                  </a:lnTo>
                  <a:lnTo>
                    <a:pt x="131572" y="95008"/>
                  </a:lnTo>
                  <a:lnTo>
                    <a:pt x="133223" y="92456"/>
                  </a:lnTo>
                  <a:lnTo>
                    <a:pt x="132461" y="92456"/>
                  </a:lnTo>
                  <a:lnTo>
                    <a:pt x="130683" y="93726"/>
                  </a:lnTo>
                  <a:lnTo>
                    <a:pt x="131953" y="92456"/>
                  </a:lnTo>
                  <a:lnTo>
                    <a:pt x="133223" y="91186"/>
                  </a:lnTo>
                  <a:lnTo>
                    <a:pt x="134112" y="91186"/>
                  </a:lnTo>
                  <a:lnTo>
                    <a:pt x="133223" y="92456"/>
                  </a:lnTo>
                  <a:lnTo>
                    <a:pt x="133223" y="95008"/>
                  </a:lnTo>
                  <a:lnTo>
                    <a:pt x="135001" y="93726"/>
                  </a:lnTo>
                  <a:lnTo>
                    <a:pt x="135890" y="91186"/>
                  </a:lnTo>
                  <a:lnTo>
                    <a:pt x="135001" y="91186"/>
                  </a:lnTo>
                  <a:lnTo>
                    <a:pt x="135001" y="89928"/>
                  </a:lnTo>
                  <a:lnTo>
                    <a:pt x="136779" y="88658"/>
                  </a:lnTo>
                  <a:lnTo>
                    <a:pt x="137668" y="89928"/>
                  </a:lnTo>
                  <a:lnTo>
                    <a:pt x="138557" y="88658"/>
                  </a:lnTo>
                  <a:lnTo>
                    <a:pt x="138557" y="39128"/>
                  </a:lnTo>
                  <a:lnTo>
                    <a:pt x="139446" y="37858"/>
                  </a:lnTo>
                  <a:lnTo>
                    <a:pt x="140335" y="36576"/>
                  </a:lnTo>
                  <a:lnTo>
                    <a:pt x="136779" y="37858"/>
                  </a:lnTo>
                  <a:lnTo>
                    <a:pt x="140335" y="35306"/>
                  </a:lnTo>
                  <a:lnTo>
                    <a:pt x="137668" y="36576"/>
                  </a:lnTo>
                  <a:lnTo>
                    <a:pt x="139446" y="34036"/>
                  </a:lnTo>
                  <a:lnTo>
                    <a:pt x="137668" y="34036"/>
                  </a:lnTo>
                  <a:lnTo>
                    <a:pt x="139446" y="32778"/>
                  </a:lnTo>
                  <a:lnTo>
                    <a:pt x="138557" y="32778"/>
                  </a:lnTo>
                  <a:lnTo>
                    <a:pt x="139446" y="31508"/>
                  </a:lnTo>
                  <a:lnTo>
                    <a:pt x="140335" y="30226"/>
                  </a:lnTo>
                  <a:lnTo>
                    <a:pt x="137668" y="31508"/>
                  </a:lnTo>
                  <a:lnTo>
                    <a:pt x="137668" y="30226"/>
                  </a:lnTo>
                  <a:lnTo>
                    <a:pt x="138557" y="27686"/>
                  </a:lnTo>
                  <a:lnTo>
                    <a:pt x="136779" y="27686"/>
                  </a:lnTo>
                  <a:lnTo>
                    <a:pt x="136779" y="30226"/>
                  </a:lnTo>
                  <a:lnTo>
                    <a:pt x="135890" y="30226"/>
                  </a:lnTo>
                  <a:lnTo>
                    <a:pt x="135890" y="27686"/>
                  </a:lnTo>
                  <a:lnTo>
                    <a:pt x="133223" y="27686"/>
                  </a:lnTo>
                  <a:lnTo>
                    <a:pt x="132461" y="30226"/>
                  </a:lnTo>
                  <a:lnTo>
                    <a:pt x="133223" y="30226"/>
                  </a:lnTo>
                  <a:lnTo>
                    <a:pt x="132461" y="31508"/>
                  </a:lnTo>
                  <a:lnTo>
                    <a:pt x="131572" y="34036"/>
                  </a:lnTo>
                  <a:lnTo>
                    <a:pt x="129794" y="34036"/>
                  </a:lnTo>
                  <a:lnTo>
                    <a:pt x="130670" y="32778"/>
                  </a:lnTo>
                  <a:lnTo>
                    <a:pt x="131572" y="31508"/>
                  </a:lnTo>
                  <a:lnTo>
                    <a:pt x="129794" y="32778"/>
                  </a:lnTo>
                  <a:lnTo>
                    <a:pt x="130683" y="30226"/>
                  </a:lnTo>
                  <a:lnTo>
                    <a:pt x="128016" y="34036"/>
                  </a:lnTo>
                  <a:lnTo>
                    <a:pt x="122809" y="32778"/>
                  </a:lnTo>
                  <a:lnTo>
                    <a:pt x="123698" y="31508"/>
                  </a:lnTo>
                  <a:lnTo>
                    <a:pt x="121920" y="31508"/>
                  </a:lnTo>
                  <a:lnTo>
                    <a:pt x="121920" y="30226"/>
                  </a:lnTo>
                  <a:lnTo>
                    <a:pt x="122809" y="28956"/>
                  </a:lnTo>
                  <a:lnTo>
                    <a:pt x="123698" y="27686"/>
                  </a:lnTo>
                  <a:lnTo>
                    <a:pt x="124587" y="27686"/>
                  </a:lnTo>
                  <a:lnTo>
                    <a:pt x="124587" y="26428"/>
                  </a:lnTo>
                  <a:lnTo>
                    <a:pt x="123698" y="26428"/>
                  </a:lnTo>
                  <a:lnTo>
                    <a:pt x="120142" y="28956"/>
                  </a:lnTo>
                  <a:lnTo>
                    <a:pt x="121920" y="26428"/>
                  </a:lnTo>
                  <a:lnTo>
                    <a:pt x="120142" y="27686"/>
                  </a:lnTo>
                  <a:lnTo>
                    <a:pt x="119253" y="27686"/>
                  </a:lnTo>
                  <a:lnTo>
                    <a:pt x="118364" y="28371"/>
                  </a:lnTo>
                  <a:lnTo>
                    <a:pt x="118364" y="32778"/>
                  </a:lnTo>
                  <a:lnTo>
                    <a:pt x="118364" y="34036"/>
                  </a:lnTo>
                  <a:lnTo>
                    <a:pt x="115824" y="36576"/>
                  </a:lnTo>
                  <a:lnTo>
                    <a:pt x="116586" y="34036"/>
                  </a:lnTo>
                  <a:lnTo>
                    <a:pt x="118364" y="32778"/>
                  </a:lnTo>
                  <a:lnTo>
                    <a:pt x="118364" y="28371"/>
                  </a:lnTo>
                  <a:lnTo>
                    <a:pt x="117602" y="28956"/>
                  </a:lnTo>
                  <a:lnTo>
                    <a:pt x="117602" y="30226"/>
                  </a:lnTo>
                  <a:lnTo>
                    <a:pt x="117602" y="32778"/>
                  </a:lnTo>
                  <a:lnTo>
                    <a:pt x="115824" y="34036"/>
                  </a:lnTo>
                  <a:lnTo>
                    <a:pt x="114935" y="34036"/>
                  </a:lnTo>
                  <a:lnTo>
                    <a:pt x="113741" y="33197"/>
                  </a:lnTo>
                  <a:lnTo>
                    <a:pt x="113157" y="34036"/>
                  </a:lnTo>
                  <a:lnTo>
                    <a:pt x="112268" y="34036"/>
                  </a:lnTo>
                  <a:lnTo>
                    <a:pt x="111671" y="32346"/>
                  </a:lnTo>
                  <a:lnTo>
                    <a:pt x="111379" y="32778"/>
                  </a:lnTo>
                  <a:lnTo>
                    <a:pt x="110490" y="31508"/>
                  </a:lnTo>
                  <a:lnTo>
                    <a:pt x="110490" y="28956"/>
                  </a:lnTo>
                  <a:lnTo>
                    <a:pt x="108839" y="27686"/>
                  </a:lnTo>
                  <a:lnTo>
                    <a:pt x="107950" y="27686"/>
                  </a:lnTo>
                  <a:lnTo>
                    <a:pt x="107950" y="28956"/>
                  </a:lnTo>
                  <a:lnTo>
                    <a:pt x="107061" y="30226"/>
                  </a:lnTo>
                  <a:lnTo>
                    <a:pt x="107061" y="28956"/>
                  </a:lnTo>
                  <a:lnTo>
                    <a:pt x="87757" y="28956"/>
                  </a:lnTo>
                  <a:lnTo>
                    <a:pt x="86868" y="28956"/>
                  </a:lnTo>
                  <a:lnTo>
                    <a:pt x="86868" y="30226"/>
                  </a:lnTo>
                  <a:lnTo>
                    <a:pt x="85217" y="30226"/>
                  </a:lnTo>
                  <a:lnTo>
                    <a:pt x="84328" y="32778"/>
                  </a:lnTo>
                  <a:lnTo>
                    <a:pt x="85979" y="31508"/>
                  </a:lnTo>
                  <a:lnTo>
                    <a:pt x="85979" y="34036"/>
                  </a:lnTo>
                  <a:lnTo>
                    <a:pt x="83439" y="35306"/>
                  </a:lnTo>
                  <a:lnTo>
                    <a:pt x="84328" y="35306"/>
                  </a:lnTo>
                  <a:lnTo>
                    <a:pt x="85979" y="36576"/>
                  </a:lnTo>
                  <a:lnTo>
                    <a:pt x="87757" y="34036"/>
                  </a:lnTo>
                  <a:lnTo>
                    <a:pt x="90424" y="32778"/>
                  </a:lnTo>
                  <a:lnTo>
                    <a:pt x="90424" y="36576"/>
                  </a:lnTo>
                  <a:lnTo>
                    <a:pt x="92202" y="34036"/>
                  </a:lnTo>
                  <a:lnTo>
                    <a:pt x="92202" y="35306"/>
                  </a:lnTo>
                  <a:lnTo>
                    <a:pt x="91313" y="36576"/>
                  </a:lnTo>
                  <a:lnTo>
                    <a:pt x="90424" y="36576"/>
                  </a:lnTo>
                  <a:lnTo>
                    <a:pt x="89535" y="39128"/>
                  </a:lnTo>
                  <a:lnTo>
                    <a:pt x="91313" y="39128"/>
                  </a:lnTo>
                  <a:lnTo>
                    <a:pt x="94742" y="36576"/>
                  </a:lnTo>
                  <a:lnTo>
                    <a:pt x="94742" y="40386"/>
                  </a:lnTo>
                  <a:lnTo>
                    <a:pt x="95923" y="41236"/>
                  </a:lnTo>
                  <a:lnTo>
                    <a:pt x="97409" y="39128"/>
                  </a:lnTo>
                  <a:lnTo>
                    <a:pt x="99187" y="39128"/>
                  </a:lnTo>
                  <a:lnTo>
                    <a:pt x="97409" y="41656"/>
                  </a:lnTo>
                  <a:lnTo>
                    <a:pt x="99187" y="41656"/>
                  </a:lnTo>
                  <a:lnTo>
                    <a:pt x="99187" y="40386"/>
                  </a:lnTo>
                  <a:lnTo>
                    <a:pt x="100076" y="39128"/>
                  </a:lnTo>
                  <a:lnTo>
                    <a:pt x="100076" y="41656"/>
                  </a:lnTo>
                  <a:lnTo>
                    <a:pt x="103505" y="40386"/>
                  </a:lnTo>
                  <a:lnTo>
                    <a:pt x="100076" y="45478"/>
                  </a:lnTo>
                  <a:lnTo>
                    <a:pt x="100965" y="46736"/>
                  </a:lnTo>
                  <a:lnTo>
                    <a:pt x="104394" y="45478"/>
                  </a:lnTo>
                  <a:lnTo>
                    <a:pt x="104394" y="46736"/>
                  </a:lnTo>
                  <a:lnTo>
                    <a:pt x="107061" y="46736"/>
                  </a:lnTo>
                  <a:lnTo>
                    <a:pt x="108839" y="48006"/>
                  </a:lnTo>
                  <a:lnTo>
                    <a:pt x="108394" y="49276"/>
                  </a:lnTo>
                  <a:lnTo>
                    <a:pt x="110490" y="49276"/>
                  </a:lnTo>
                  <a:lnTo>
                    <a:pt x="107950" y="53086"/>
                  </a:lnTo>
                  <a:lnTo>
                    <a:pt x="112268" y="50558"/>
                  </a:lnTo>
                  <a:lnTo>
                    <a:pt x="112268" y="51828"/>
                  </a:lnTo>
                  <a:lnTo>
                    <a:pt x="110490" y="55638"/>
                  </a:lnTo>
                  <a:lnTo>
                    <a:pt x="111379" y="55638"/>
                  </a:lnTo>
                  <a:lnTo>
                    <a:pt x="113157" y="53086"/>
                  </a:lnTo>
                  <a:lnTo>
                    <a:pt x="114935" y="51828"/>
                  </a:lnTo>
                  <a:lnTo>
                    <a:pt x="113157" y="54356"/>
                  </a:lnTo>
                  <a:lnTo>
                    <a:pt x="116116" y="51828"/>
                  </a:lnTo>
                  <a:lnTo>
                    <a:pt x="117602" y="50558"/>
                  </a:lnTo>
                  <a:lnTo>
                    <a:pt x="116586" y="54356"/>
                  </a:lnTo>
                  <a:lnTo>
                    <a:pt x="114935" y="54356"/>
                  </a:lnTo>
                  <a:lnTo>
                    <a:pt x="114046" y="56908"/>
                  </a:lnTo>
                  <a:lnTo>
                    <a:pt x="115824" y="56908"/>
                  </a:lnTo>
                  <a:lnTo>
                    <a:pt x="116586" y="58178"/>
                  </a:lnTo>
                  <a:lnTo>
                    <a:pt x="117602" y="55638"/>
                  </a:lnTo>
                  <a:lnTo>
                    <a:pt x="117602" y="59436"/>
                  </a:lnTo>
                  <a:lnTo>
                    <a:pt x="120142" y="59436"/>
                  </a:lnTo>
                  <a:lnTo>
                    <a:pt x="120142" y="61976"/>
                  </a:lnTo>
                  <a:lnTo>
                    <a:pt x="121920" y="61976"/>
                  </a:lnTo>
                  <a:lnTo>
                    <a:pt x="121031" y="59436"/>
                  </a:lnTo>
                  <a:lnTo>
                    <a:pt x="123698" y="59436"/>
                  </a:lnTo>
                  <a:lnTo>
                    <a:pt x="121920" y="61976"/>
                  </a:lnTo>
                  <a:lnTo>
                    <a:pt x="122974" y="62484"/>
                  </a:lnTo>
                  <a:lnTo>
                    <a:pt x="123698" y="61976"/>
                  </a:lnTo>
                  <a:lnTo>
                    <a:pt x="123444" y="62712"/>
                  </a:lnTo>
                  <a:lnTo>
                    <a:pt x="124587" y="63258"/>
                  </a:lnTo>
                  <a:lnTo>
                    <a:pt x="125349" y="64528"/>
                  </a:lnTo>
                  <a:lnTo>
                    <a:pt x="124587" y="61976"/>
                  </a:lnTo>
                  <a:lnTo>
                    <a:pt x="125349" y="60706"/>
                  </a:lnTo>
                  <a:lnTo>
                    <a:pt x="127127" y="59436"/>
                  </a:lnTo>
                  <a:lnTo>
                    <a:pt x="126365" y="61976"/>
                  </a:lnTo>
                  <a:lnTo>
                    <a:pt x="127127" y="61976"/>
                  </a:lnTo>
                  <a:lnTo>
                    <a:pt x="125349" y="64528"/>
                  </a:lnTo>
                  <a:lnTo>
                    <a:pt x="127127" y="64528"/>
                  </a:lnTo>
                  <a:lnTo>
                    <a:pt x="126365" y="65798"/>
                  </a:lnTo>
                  <a:lnTo>
                    <a:pt x="125349" y="65798"/>
                  </a:lnTo>
                  <a:lnTo>
                    <a:pt x="124587" y="68326"/>
                  </a:lnTo>
                  <a:lnTo>
                    <a:pt x="125349" y="67056"/>
                  </a:lnTo>
                  <a:lnTo>
                    <a:pt x="125349" y="68326"/>
                  </a:lnTo>
                  <a:lnTo>
                    <a:pt x="127127" y="67056"/>
                  </a:lnTo>
                  <a:lnTo>
                    <a:pt x="124587" y="69608"/>
                  </a:lnTo>
                  <a:lnTo>
                    <a:pt x="127127" y="68326"/>
                  </a:lnTo>
                  <a:lnTo>
                    <a:pt x="126365" y="69608"/>
                  </a:lnTo>
                  <a:lnTo>
                    <a:pt x="125349" y="70878"/>
                  </a:lnTo>
                  <a:lnTo>
                    <a:pt x="125349" y="69608"/>
                  </a:lnTo>
                  <a:lnTo>
                    <a:pt x="123698" y="70878"/>
                  </a:lnTo>
                  <a:lnTo>
                    <a:pt x="123698" y="69608"/>
                  </a:lnTo>
                  <a:lnTo>
                    <a:pt x="122809" y="70878"/>
                  </a:lnTo>
                  <a:lnTo>
                    <a:pt x="123698" y="68326"/>
                  </a:lnTo>
                  <a:lnTo>
                    <a:pt x="117602" y="73406"/>
                  </a:lnTo>
                  <a:lnTo>
                    <a:pt x="118084" y="72136"/>
                  </a:lnTo>
                  <a:lnTo>
                    <a:pt x="119557" y="68326"/>
                  </a:lnTo>
                  <a:lnTo>
                    <a:pt x="120040" y="67056"/>
                  </a:lnTo>
                  <a:lnTo>
                    <a:pt x="121031" y="64528"/>
                  </a:lnTo>
                  <a:lnTo>
                    <a:pt x="115824" y="67056"/>
                  </a:lnTo>
                  <a:lnTo>
                    <a:pt x="115824" y="64528"/>
                  </a:lnTo>
                  <a:lnTo>
                    <a:pt x="112268" y="67056"/>
                  </a:lnTo>
                  <a:lnTo>
                    <a:pt x="113157" y="64528"/>
                  </a:lnTo>
                  <a:lnTo>
                    <a:pt x="110490" y="63258"/>
                  </a:lnTo>
                  <a:lnTo>
                    <a:pt x="108839" y="63258"/>
                  </a:lnTo>
                  <a:lnTo>
                    <a:pt x="107061" y="60706"/>
                  </a:lnTo>
                  <a:lnTo>
                    <a:pt x="106680" y="61074"/>
                  </a:lnTo>
                  <a:lnTo>
                    <a:pt x="106680" y="58039"/>
                  </a:lnTo>
                  <a:lnTo>
                    <a:pt x="109601" y="54991"/>
                  </a:lnTo>
                  <a:lnTo>
                    <a:pt x="103505" y="58039"/>
                  </a:lnTo>
                  <a:lnTo>
                    <a:pt x="100584" y="64135"/>
                  </a:lnTo>
                  <a:lnTo>
                    <a:pt x="103505" y="60960"/>
                  </a:lnTo>
                  <a:lnTo>
                    <a:pt x="105105" y="62572"/>
                  </a:lnTo>
                  <a:lnTo>
                    <a:pt x="104394" y="63258"/>
                  </a:lnTo>
                  <a:lnTo>
                    <a:pt x="102743" y="64528"/>
                  </a:lnTo>
                  <a:lnTo>
                    <a:pt x="103505" y="61976"/>
                  </a:lnTo>
                  <a:lnTo>
                    <a:pt x="101727" y="63258"/>
                  </a:lnTo>
                  <a:lnTo>
                    <a:pt x="100965" y="64528"/>
                  </a:lnTo>
                  <a:lnTo>
                    <a:pt x="99783" y="65366"/>
                  </a:lnTo>
                  <a:lnTo>
                    <a:pt x="100330" y="64262"/>
                  </a:lnTo>
                  <a:lnTo>
                    <a:pt x="100076" y="64262"/>
                  </a:lnTo>
                  <a:lnTo>
                    <a:pt x="100076" y="63258"/>
                  </a:lnTo>
                  <a:lnTo>
                    <a:pt x="100965" y="61976"/>
                  </a:lnTo>
                  <a:lnTo>
                    <a:pt x="98298" y="61976"/>
                  </a:lnTo>
                  <a:lnTo>
                    <a:pt x="98298" y="60706"/>
                  </a:lnTo>
                  <a:lnTo>
                    <a:pt x="97409" y="60706"/>
                  </a:lnTo>
                  <a:lnTo>
                    <a:pt x="95631" y="61976"/>
                  </a:lnTo>
                  <a:lnTo>
                    <a:pt x="97396" y="63258"/>
                  </a:lnTo>
                  <a:lnTo>
                    <a:pt x="95631" y="65798"/>
                  </a:lnTo>
                  <a:lnTo>
                    <a:pt x="95796" y="65798"/>
                  </a:lnTo>
                  <a:lnTo>
                    <a:pt x="94361" y="67183"/>
                  </a:lnTo>
                  <a:lnTo>
                    <a:pt x="94361" y="70231"/>
                  </a:lnTo>
                  <a:lnTo>
                    <a:pt x="91440" y="73025"/>
                  </a:lnTo>
                  <a:lnTo>
                    <a:pt x="97409" y="73025"/>
                  </a:lnTo>
                  <a:lnTo>
                    <a:pt x="97409" y="70231"/>
                  </a:lnTo>
                  <a:lnTo>
                    <a:pt x="99314" y="66332"/>
                  </a:lnTo>
                  <a:lnTo>
                    <a:pt x="100063" y="65798"/>
                  </a:lnTo>
                  <a:lnTo>
                    <a:pt x="99225" y="67627"/>
                  </a:lnTo>
                  <a:lnTo>
                    <a:pt x="99225" y="68326"/>
                  </a:lnTo>
                  <a:lnTo>
                    <a:pt x="99060" y="68516"/>
                  </a:lnTo>
                  <a:lnTo>
                    <a:pt x="99187" y="68326"/>
                  </a:lnTo>
                  <a:lnTo>
                    <a:pt x="99225" y="67627"/>
                  </a:lnTo>
                  <a:lnTo>
                    <a:pt x="98564" y="69024"/>
                  </a:lnTo>
                  <a:lnTo>
                    <a:pt x="97409" y="70231"/>
                  </a:lnTo>
                  <a:lnTo>
                    <a:pt x="100330" y="70231"/>
                  </a:lnTo>
                  <a:lnTo>
                    <a:pt x="100330" y="68326"/>
                  </a:lnTo>
                  <a:lnTo>
                    <a:pt x="101727" y="68326"/>
                  </a:lnTo>
                  <a:lnTo>
                    <a:pt x="100076" y="70878"/>
                  </a:lnTo>
                  <a:lnTo>
                    <a:pt x="104394" y="68326"/>
                  </a:lnTo>
                  <a:lnTo>
                    <a:pt x="103505" y="69608"/>
                  </a:lnTo>
                  <a:lnTo>
                    <a:pt x="102743" y="70878"/>
                  </a:lnTo>
                  <a:lnTo>
                    <a:pt x="104394" y="70878"/>
                  </a:lnTo>
                  <a:lnTo>
                    <a:pt x="102743" y="72136"/>
                  </a:lnTo>
                  <a:lnTo>
                    <a:pt x="102743" y="73406"/>
                  </a:lnTo>
                  <a:lnTo>
                    <a:pt x="104394" y="72136"/>
                  </a:lnTo>
                  <a:lnTo>
                    <a:pt x="105283" y="72136"/>
                  </a:lnTo>
                  <a:lnTo>
                    <a:pt x="104394" y="77228"/>
                  </a:lnTo>
                  <a:lnTo>
                    <a:pt x="109601" y="74676"/>
                  </a:lnTo>
                  <a:lnTo>
                    <a:pt x="110490" y="74676"/>
                  </a:lnTo>
                  <a:lnTo>
                    <a:pt x="110490" y="77228"/>
                  </a:lnTo>
                  <a:lnTo>
                    <a:pt x="109601" y="79756"/>
                  </a:lnTo>
                  <a:lnTo>
                    <a:pt x="110490" y="79756"/>
                  </a:lnTo>
                  <a:lnTo>
                    <a:pt x="111074" y="79336"/>
                  </a:lnTo>
                  <a:lnTo>
                    <a:pt x="110490" y="78486"/>
                  </a:lnTo>
                  <a:lnTo>
                    <a:pt x="112268" y="77228"/>
                  </a:lnTo>
                  <a:lnTo>
                    <a:pt x="114046" y="77228"/>
                  </a:lnTo>
                  <a:lnTo>
                    <a:pt x="111074" y="79336"/>
                  </a:lnTo>
                  <a:lnTo>
                    <a:pt x="111379" y="79756"/>
                  </a:lnTo>
                  <a:lnTo>
                    <a:pt x="113157" y="78486"/>
                  </a:lnTo>
                  <a:lnTo>
                    <a:pt x="114046" y="79756"/>
                  </a:lnTo>
                  <a:lnTo>
                    <a:pt x="114935" y="79756"/>
                  </a:lnTo>
                  <a:lnTo>
                    <a:pt x="114046" y="78486"/>
                  </a:lnTo>
                  <a:lnTo>
                    <a:pt x="115824" y="77228"/>
                  </a:lnTo>
                  <a:lnTo>
                    <a:pt x="115824" y="79756"/>
                  </a:lnTo>
                  <a:lnTo>
                    <a:pt x="116586" y="81026"/>
                  </a:lnTo>
                  <a:lnTo>
                    <a:pt x="119253" y="78486"/>
                  </a:lnTo>
                  <a:lnTo>
                    <a:pt x="115824" y="82308"/>
                  </a:lnTo>
                  <a:lnTo>
                    <a:pt x="119253" y="79756"/>
                  </a:lnTo>
                  <a:lnTo>
                    <a:pt x="119253" y="83578"/>
                  </a:lnTo>
                  <a:lnTo>
                    <a:pt x="116586" y="84836"/>
                  </a:lnTo>
                  <a:lnTo>
                    <a:pt x="117602" y="86106"/>
                  </a:lnTo>
                  <a:lnTo>
                    <a:pt x="120142" y="82308"/>
                  </a:lnTo>
                  <a:lnTo>
                    <a:pt x="121920" y="81026"/>
                  </a:lnTo>
                  <a:lnTo>
                    <a:pt x="121031" y="84836"/>
                  </a:lnTo>
                  <a:lnTo>
                    <a:pt x="122809" y="81026"/>
                  </a:lnTo>
                  <a:lnTo>
                    <a:pt x="123698" y="81026"/>
                  </a:lnTo>
                  <a:lnTo>
                    <a:pt x="122809" y="83578"/>
                  </a:lnTo>
                  <a:lnTo>
                    <a:pt x="127127" y="82308"/>
                  </a:lnTo>
                  <a:lnTo>
                    <a:pt x="126365" y="84836"/>
                  </a:lnTo>
                  <a:lnTo>
                    <a:pt x="127127" y="83578"/>
                  </a:lnTo>
                  <a:lnTo>
                    <a:pt x="128016" y="83578"/>
                  </a:lnTo>
                  <a:lnTo>
                    <a:pt x="127127" y="86106"/>
                  </a:lnTo>
                  <a:lnTo>
                    <a:pt x="127127" y="87376"/>
                  </a:lnTo>
                  <a:lnTo>
                    <a:pt x="128016" y="86106"/>
                  </a:lnTo>
                  <a:lnTo>
                    <a:pt x="128905" y="86106"/>
                  </a:lnTo>
                  <a:lnTo>
                    <a:pt x="127241" y="87299"/>
                  </a:lnTo>
                  <a:lnTo>
                    <a:pt x="126365" y="88658"/>
                  </a:lnTo>
                  <a:lnTo>
                    <a:pt x="128016" y="88658"/>
                  </a:lnTo>
                  <a:lnTo>
                    <a:pt x="128016" y="89928"/>
                  </a:lnTo>
                  <a:lnTo>
                    <a:pt x="127571" y="89928"/>
                  </a:lnTo>
                  <a:lnTo>
                    <a:pt x="127127" y="91186"/>
                  </a:lnTo>
                  <a:lnTo>
                    <a:pt x="128016" y="91186"/>
                  </a:lnTo>
                  <a:lnTo>
                    <a:pt x="128905" y="91186"/>
                  </a:lnTo>
                  <a:lnTo>
                    <a:pt x="128905" y="92456"/>
                  </a:lnTo>
                  <a:lnTo>
                    <a:pt x="128016" y="91186"/>
                  </a:lnTo>
                  <a:lnTo>
                    <a:pt x="126365" y="92456"/>
                  </a:lnTo>
                  <a:lnTo>
                    <a:pt x="126746" y="91186"/>
                  </a:lnTo>
                  <a:lnTo>
                    <a:pt x="127127" y="89928"/>
                  </a:lnTo>
                  <a:lnTo>
                    <a:pt x="127571" y="89928"/>
                  </a:lnTo>
                  <a:lnTo>
                    <a:pt x="128016" y="88658"/>
                  </a:lnTo>
                  <a:lnTo>
                    <a:pt x="125539" y="89827"/>
                  </a:lnTo>
                  <a:lnTo>
                    <a:pt x="124587" y="91186"/>
                  </a:lnTo>
                  <a:lnTo>
                    <a:pt x="121920" y="91186"/>
                  </a:lnTo>
                  <a:lnTo>
                    <a:pt x="123698" y="88658"/>
                  </a:lnTo>
                  <a:lnTo>
                    <a:pt x="121031" y="88658"/>
                  </a:lnTo>
                  <a:lnTo>
                    <a:pt x="120142" y="89928"/>
                  </a:lnTo>
                  <a:lnTo>
                    <a:pt x="120142" y="88658"/>
                  </a:lnTo>
                  <a:lnTo>
                    <a:pt x="116586" y="87376"/>
                  </a:lnTo>
                  <a:lnTo>
                    <a:pt x="114935" y="86106"/>
                  </a:lnTo>
                  <a:lnTo>
                    <a:pt x="116586" y="84836"/>
                  </a:lnTo>
                  <a:lnTo>
                    <a:pt x="113157" y="87376"/>
                  </a:lnTo>
                  <a:lnTo>
                    <a:pt x="110490" y="91186"/>
                  </a:lnTo>
                  <a:lnTo>
                    <a:pt x="112268" y="89928"/>
                  </a:lnTo>
                  <a:lnTo>
                    <a:pt x="108839" y="93726"/>
                  </a:lnTo>
                  <a:lnTo>
                    <a:pt x="113157" y="93726"/>
                  </a:lnTo>
                  <a:lnTo>
                    <a:pt x="112268" y="95008"/>
                  </a:lnTo>
                  <a:lnTo>
                    <a:pt x="113144" y="95008"/>
                  </a:lnTo>
                  <a:lnTo>
                    <a:pt x="114046" y="93726"/>
                  </a:lnTo>
                  <a:lnTo>
                    <a:pt x="115824" y="93726"/>
                  </a:lnTo>
                  <a:lnTo>
                    <a:pt x="114046" y="95008"/>
                  </a:lnTo>
                  <a:lnTo>
                    <a:pt x="117602" y="95008"/>
                  </a:lnTo>
                  <a:lnTo>
                    <a:pt x="119253" y="95008"/>
                  </a:lnTo>
                  <a:lnTo>
                    <a:pt x="120142" y="96278"/>
                  </a:lnTo>
                  <a:lnTo>
                    <a:pt x="121031" y="96278"/>
                  </a:lnTo>
                  <a:lnTo>
                    <a:pt x="119253" y="97536"/>
                  </a:lnTo>
                  <a:lnTo>
                    <a:pt x="120142" y="97536"/>
                  </a:lnTo>
                  <a:lnTo>
                    <a:pt x="119253" y="98818"/>
                  </a:lnTo>
                  <a:lnTo>
                    <a:pt x="121031" y="97536"/>
                  </a:lnTo>
                  <a:lnTo>
                    <a:pt x="121920" y="97536"/>
                  </a:lnTo>
                  <a:lnTo>
                    <a:pt x="122809" y="97536"/>
                  </a:lnTo>
                  <a:lnTo>
                    <a:pt x="122796" y="98818"/>
                  </a:lnTo>
                  <a:lnTo>
                    <a:pt x="120142" y="101358"/>
                  </a:lnTo>
                  <a:lnTo>
                    <a:pt x="122809" y="100076"/>
                  </a:lnTo>
                  <a:lnTo>
                    <a:pt x="125336" y="98818"/>
                  </a:lnTo>
                  <a:lnTo>
                    <a:pt x="124079" y="100076"/>
                  </a:lnTo>
                  <a:lnTo>
                    <a:pt x="124587" y="100076"/>
                  </a:lnTo>
                  <a:lnTo>
                    <a:pt x="125349" y="103886"/>
                  </a:lnTo>
                  <a:lnTo>
                    <a:pt x="128905" y="102628"/>
                  </a:lnTo>
                  <a:lnTo>
                    <a:pt x="128905" y="106426"/>
                  </a:lnTo>
                  <a:lnTo>
                    <a:pt x="130683" y="105156"/>
                  </a:lnTo>
                  <a:lnTo>
                    <a:pt x="130683" y="103886"/>
                  </a:lnTo>
                  <a:lnTo>
                    <a:pt x="131572" y="103886"/>
                  </a:lnTo>
                  <a:lnTo>
                    <a:pt x="132461" y="105156"/>
                  </a:lnTo>
                  <a:lnTo>
                    <a:pt x="130683" y="108978"/>
                  </a:lnTo>
                  <a:lnTo>
                    <a:pt x="133223" y="106426"/>
                  </a:lnTo>
                  <a:lnTo>
                    <a:pt x="132461" y="108978"/>
                  </a:lnTo>
                  <a:lnTo>
                    <a:pt x="134112" y="107708"/>
                  </a:lnTo>
                  <a:lnTo>
                    <a:pt x="134112" y="108978"/>
                  </a:lnTo>
                  <a:lnTo>
                    <a:pt x="135001" y="107708"/>
                  </a:lnTo>
                  <a:lnTo>
                    <a:pt x="135001" y="114058"/>
                  </a:lnTo>
                  <a:lnTo>
                    <a:pt x="137668" y="110236"/>
                  </a:lnTo>
                  <a:lnTo>
                    <a:pt x="136779" y="112776"/>
                  </a:lnTo>
                  <a:lnTo>
                    <a:pt x="137655" y="115328"/>
                  </a:lnTo>
                  <a:lnTo>
                    <a:pt x="136766" y="116598"/>
                  </a:lnTo>
                  <a:lnTo>
                    <a:pt x="139319" y="115138"/>
                  </a:lnTo>
                  <a:lnTo>
                    <a:pt x="138557" y="114058"/>
                  </a:lnTo>
                  <a:lnTo>
                    <a:pt x="139446" y="112776"/>
                  </a:lnTo>
                  <a:lnTo>
                    <a:pt x="141224" y="111506"/>
                  </a:lnTo>
                  <a:lnTo>
                    <a:pt x="139433" y="114058"/>
                  </a:lnTo>
                  <a:lnTo>
                    <a:pt x="141224" y="112776"/>
                  </a:lnTo>
                  <a:lnTo>
                    <a:pt x="139738" y="114896"/>
                  </a:lnTo>
                  <a:lnTo>
                    <a:pt x="141211" y="114058"/>
                  </a:lnTo>
                  <a:lnTo>
                    <a:pt x="141224" y="120408"/>
                  </a:lnTo>
                  <a:lnTo>
                    <a:pt x="142875" y="116598"/>
                  </a:lnTo>
                  <a:lnTo>
                    <a:pt x="144640" y="115328"/>
                  </a:lnTo>
                  <a:lnTo>
                    <a:pt x="146431" y="115328"/>
                  </a:lnTo>
                  <a:lnTo>
                    <a:pt x="148196" y="116598"/>
                  </a:lnTo>
                  <a:lnTo>
                    <a:pt x="145542" y="119126"/>
                  </a:lnTo>
                  <a:lnTo>
                    <a:pt x="145542" y="117856"/>
                  </a:lnTo>
                  <a:lnTo>
                    <a:pt x="144653" y="117856"/>
                  </a:lnTo>
                  <a:lnTo>
                    <a:pt x="143764" y="118287"/>
                  </a:lnTo>
                  <a:lnTo>
                    <a:pt x="143764" y="119126"/>
                  </a:lnTo>
                  <a:lnTo>
                    <a:pt x="144653" y="119126"/>
                  </a:lnTo>
                  <a:lnTo>
                    <a:pt x="146431" y="120408"/>
                  </a:lnTo>
                  <a:lnTo>
                    <a:pt x="147320" y="122936"/>
                  </a:lnTo>
                  <a:lnTo>
                    <a:pt x="149098" y="122936"/>
                  </a:lnTo>
                  <a:lnTo>
                    <a:pt x="149098" y="124206"/>
                  </a:lnTo>
                  <a:lnTo>
                    <a:pt x="149987" y="124206"/>
                  </a:lnTo>
                  <a:lnTo>
                    <a:pt x="150749" y="125476"/>
                  </a:lnTo>
                  <a:lnTo>
                    <a:pt x="151638" y="122936"/>
                  </a:lnTo>
                  <a:lnTo>
                    <a:pt x="152527" y="121678"/>
                  </a:lnTo>
                  <a:lnTo>
                    <a:pt x="154305" y="121678"/>
                  </a:lnTo>
                  <a:lnTo>
                    <a:pt x="152527" y="124206"/>
                  </a:lnTo>
                  <a:lnTo>
                    <a:pt x="152527" y="125476"/>
                  </a:lnTo>
                  <a:lnTo>
                    <a:pt x="155194" y="124206"/>
                  </a:lnTo>
                  <a:lnTo>
                    <a:pt x="156845" y="125476"/>
                  </a:lnTo>
                  <a:lnTo>
                    <a:pt x="153416" y="129286"/>
                  </a:lnTo>
                  <a:lnTo>
                    <a:pt x="155194" y="129286"/>
                  </a:lnTo>
                  <a:lnTo>
                    <a:pt x="156083" y="128612"/>
                  </a:lnTo>
                  <a:lnTo>
                    <a:pt x="156083" y="126758"/>
                  </a:lnTo>
                  <a:lnTo>
                    <a:pt x="157861" y="124206"/>
                  </a:lnTo>
                  <a:lnTo>
                    <a:pt x="156845" y="126758"/>
                  </a:lnTo>
                  <a:lnTo>
                    <a:pt x="156845" y="128028"/>
                  </a:lnTo>
                  <a:lnTo>
                    <a:pt x="156083" y="128612"/>
                  </a:lnTo>
                  <a:lnTo>
                    <a:pt x="156083" y="129286"/>
                  </a:lnTo>
                  <a:lnTo>
                    <a:pt x="157861" y="129286"/>
                  </a:lnTo>
                  <a:lnTo>
                    <a:pt x="157861" y="131826"/>
                  </a:lnTo>
                  <a:lnTo>
                    <a:pt x="159512" y="130556"/>
                  </a:lnTo>
                  <a:lnTo>
                    <a:pt x="158623" y="128028"/>
                  </a:lnTo>
                  <a:lnTo>
                    <a:pt x="159512" y="128028"/>
                  </a:lnTo>
                  <a:lnTo>
                    <a:pt x="159512" y="126758"/>
                  </a:lnTo>
                  <a:lnTo>
                    <a:pt x="157861" y="126758"/>
                  </a:lnTo>
                  <a:lnTo>
                    <a:pt x="159512" y="125476"/>
                  </a:lnTo>
                  <a:lnTo>
                    <a:pt x="159512" y="126758"/>
                  </a:lnTo>
                  <a:lnTo>
                    <a:pt x="160401" y="125476"/>
                  </a:lnTo>
                  <a:lnTo>
                    <a:pt x="161290" y="124206"/>
                  </a:lnTo>
                  <a:lnTo>
                    <a:pt x="162179" y="124206"/>
                  </a:lnTo>
                  <a:lnTo>
                    <a:pt x="162179" y="126758"/>
                  </a:lnTo>
                  <a:lnTo>
                    <a:pt x="160401" y="126758"/>
                  </a:lnTo>
                  <a:lnTo>
                    <a:pt x="159512" y="128028"/>
                  </a:lnTo>
                  <a:lnTo>
                    <a:pt x="161290" y="128028"/>
                  </a:lnTo>
                  <a:lnTo>
                    <a:pt x="160401" y="129286"/>
                  </a:lnTo>
                  <a:lnTo>
                    <a:pt x="160401" y="130556"/>
                  </a:lnTo>
                  <a:lnTo>
                    <a:pt x="159512" y="131826"/>
                  </a:lnTo>
                  <a:lnTo>
                    <a:pt x="162179" y="129286"/>
                  </a:lnTo>
                  <a:lnTo>
                    <a:pt x="162179" y="130556"/>
                  </a:lnTo>
                  <a:lnTo>
                    <a:pt x="163957" y="129286"/>
                  </a:lnTo>
                  <a:lnTo>
                    <a:pt x="163957" y="130556"/>
                  </a:lnTo>
                  <a:lnTo>
                    <a:pt x="163068" y="131826"/>
                  </a:lnTo>
                  <a:lnTo>
                    <a:pt x="165608" y="131826"/>
                  </a:lnTo>
                  <a:lnTo>
                    <a:pt x="167386" y="133108"/>
                  </a:lnTo>
                  <a:lnTo>
                    <a:pt x="164846" y="135636"/>
                  </a:lnTo>
                  <a:lnTo>
                    <a:pt x="166624" y="134378"/>
                  </a:lnTo>
                  <a:lnTo>
                    <a:pt x="167386" y="135636"/>
                  </a:lnTo>
                  <a:lnTo>
                    <a:pt x="166624" y="138176"/>
                  </a:lnTo>
                  <a:lnTo>
                    <a:pt x="170942" y="134378"/>
                  </a:lnTo>
                  <a:lnTo>
                    <a:pt x="168275" y="139458"/>
                  </a:lnTo>
                  <a:lnTo>
                    <a:pt x="170053" y="138176"/>
                  </a:lnTo>
                  <a:lnTo>
                    <a:pt x="170053" y="139458"/>
                  </a:lnTo>
                  <a:lnTo>
                    <a:pt x="168275" y="141986"/>
                  </a:lnTo>
                  <a:lnTo>
                    <a:pt x="170942" y="140728"/>
                  </a:lnTo>
                  <a:lnTo>
                    <a:pt x="170942" y="141986"/>
                  </a:lnTo>
                  <a:lnTo>
                    <a:pt x="173101" y="140728"/>
                  </a:lnTo>
                  <a:lnTo>
                    <a:pt x="175260" y="139458"/>
                  </a:lnTo>
                  <a:lnTo>
                    <a:pt x="176149" y="141986"/>
                  </a:lnTo>
                  <a:lnTo>
                    <a:pt x="175247" y="143268"/>
                  </a:lnTo>
                  <a:lnTo>
                    <a:pt x="177927" y="141986"/>
                  </a:lnTo>
                  <a:lnTo>
                    <a:pt x="178816" y="143268"/>
                  </a:lnTo>
                  <a:lnTo>
                    <a:pt x="178816" y="144526"/>
                  </a:lnTo>
                  <a:lnTo>
                    <a:pt x="179705" y="145808"/>
                  </a:lnTo>
                  <a:lnTo>
                    <a:pt x="182245" y="143268"/>
                  </a:lnTo>
                  <a:lnTo>
                    <a:pt x="182245" y="147078"/>
                  </a:lnTo>
                  <a:lnTo>
                    <a:pt x="184023" y="147078"/>
                  </a:lnTo>
                  <a:lnTo>
                    <a:pt x="184023" y="148336"/>
                  </a:lnTo>
                  <a:lnTo>
                    <a:pt x="183134" y="148336"/>
                  </a:lnTo>
                  <a:lnTo>
                    <a:pt x="184023" y="149606"/>
                  </a:lnTo>
                  <a:lnTo>
                    <a:pt x="187579" y="147078"/>
                  </a:lnTo>
                  <a:lnTo>
                    <a:pt x="185801" y="150876"/>
                  </a:lnTo>
                  <a:lnTo>
                    <a:pt x="186690" y="152158"/>
                  </a:lnTo>
                  <a:lnTo>
                    <a:pt x="187579" y="149606"/>
                  </a:lnTo>
                  <a:lnTo>
                    <a:pt x="187579" y="152158"/>
                  </a:lnTo>
                  <a:lnTo>
                    <a:pt x="189230" y="149606"/>
                  </a:lnTo>
                  <a:lnTo>
                    <a:pt x="190246" y="148336"/>
                  </a:lnTo>
                  <a:lnTo>
                    <a:pt x="189230" y="148336"/>
                  </a:lnTo>
                  <a:lnTo>
                    <a:pt x="191897" y="144526"/>
                  </a:lnTo>
                  <a:lnTo>
                    <a:pt x="192659" y="146748"/>
                  </a:lnTo>
                  <a:lnTo>
                    <a:pt x="192786" y="149606"/>
                  </a:lnTo>
                  <a:lnTo>
                    <a:pt x="191897" y="149606"/>
                  </a:lnTo>
                  <a:lnTo>
                    <a:pt x="191897" y="148336"/>
                  </a:lnTo>
                  <a:lnTo>
                    <a:pt x="190246" y="149606"/>
                  </a:lnTo>
                  <a:lnTo>
                    <a:pt x="191008" y="152158"/>
                  </a:lnTo>
                  <a:lnTo>
                    <a:pt x="192786" y="152158"/>
                  </a:lnTo>
                  <a:lnTo>
                    <a:pt x="192786" y="155956"/>
                  </a:lnTo>
                  <a:lnTo>
                    <a:pt x="197231" y="155956"/>
                  </a:lnTo>
                  <a:lnTo>
                    <a:pt x="193675" y="158508"/>
                  </a:lnTo>
                  <a:lnTo>
                    <a:pt x="196329" y="157238"/>
                  </a:lnTo>
                  <a:lnTo>
                    <a:pt x="199009" y="155956"/>
                  </a:lnTo>
                  <a:lnTo>
                    <a:pt x="197993" y="158508"/>
                  </a:lnTo>
                  <a:lnTo>
                    <a:pt x="202438" y="158508"/>
                  </a:lnTo>
                  <a:lnTo>
                    <a:pt x="201549" y="159778"/>
                  </a:lnTo>
                  <a:lnTo>
                    <a:pt x="201104" y="161683"/>
                  </a:lnTo>
                  <a:lnTo>
                    <a:pt x="203327" y="158508"/>
                  </a:lnTo>
                  <a:lnTo>
                    <a:pt x="204216" y="158508"/>
                  </a:lnTo>
                  <a:lnTo>
                    <a:pt x="202438" y="162306"/>
                  </a:lnTo>
                  <a:lnTo>
                    <a:pt x="204216" y="162306"/>
                  </a:lnTo>
                  <a:lnTo>
                    <a:pt x="204216" y="161036"/>
                  </a:lnTo>
                  <a:lnTo>
                    <a:pt x="205092" y="159778"/>
                  </a:lnTo>
                  <a:lnTo>
                    <a:pt x="205867" y="158508"/>
                  </a:lnTo>
                  <a:lnTo>
                    <a:pt x="205867" y="159778"/>
                  </a:lnTo>
                  <a:lnTo>
                    <a:pt x="206756" y="161036"/>
                  </a:lnTo>
                  <a:lnTo>
                    <a:pt x="205105" y="162306"/>
                  </a:lnTo>
                  <a:lnTo>
                    <a:pt x="205105" y="161036"/>
                  </a:lnTo>
                  <a:lnTo>
                    <a:pt x="204216" y="162306"/>
                  </a:lnTo>
                  <a:lnTo>
                    <a:pt x="202438" y="164858"/>
                  </a:lnTo>
                  <a:lnTo>
                    <a:pt x="202438" y="163576"/>
                  </a:lnTo>
                  <a:lnTo>
                    <a:pt x="200660" y="166128"/>
                  </a:lnTo>
                  <a:lnTo>
                    <a:pt x="203327" y="164858"/>
                  </a:lnTo>
                  <a:lnTo>
                    <a:pt x="204216" y="164858"/>
                  </a:lnTo>
                  <a:lnTo>
                    <a:pt x="204216" y="166128"/>
                  </a:lnTo>
                  <a:lnTo>
                    <a:pt x="203327" y="167386"/>
                  </a:lnTo>
                  <a:lnTo>
                    <a:pt x="203327" y="168656"/>
                  </a:lnTo>
                  <a:lnTo>
                    <a:pt x="205105" y="167386"/>
                  </a:lnTo>
                  <a:lnTo>
                    <a:pt x="205105" y="166128"/>
                  </a:lnTo>
                  <a:lnTo>
                    <a:pt x="205867" y="164858"/>
                  </a:lnTo>
                  <a:lnTo>
                    <a:pt x="207645" y="164858"/>
                  </a:lnTo>
                  <a:lnTo>
                    <a:pt x="207645" y="166128"/>
                  </a:lnTo>
                  <a:lnTo>
                    <a:pt x="208534" y="166128"/>
                  </a:lnTo>
                  <a:lnTo>
                    <a:pt x="207645" y="167386"/>
                  </a:lnTo>
                  <a:lnTo>
                    <a:pt x="208534" y="167386"/>
                  </a:lnTo>
                  <a:lnTo>
                    <a:pt x="205867" y="169926"/>
                  </a:lnTo>
                  <a:lnTo>
                    <a:pt x="205867" y="168656"/>
                  </a:lnTo>
                  <a:lnTo>
                    <a:pt x="205105" y="168656"/>
                  </a:lnTo>
                  <a:lnTo>
                    <a:pt x="204216" y="171208"/>
                  </a:lnTo>
                  <a:lnTo>
                    <a:pt x="205930" y="169926"/>
                  </a:lnTo>
                  <a:lnTo>
                    <a:pt x="207645" y="168656"/>
                  </a:lnTo>
                  <a:lnTo>
                    <a:pt x="206756" y="171208"/>
                  </a:lnTo>
                  <a:lnTo>
                    <a:pt x="207645" y="171208"/>
                  </a:lnTo>
                  <a:lnTo>
                    <a:pt x="206756" y="173736"/>
                  </a:lnTo>
                  <a:lnTo>
                    <a:pt x="211201" y="169926"/>
                  </a:lnTo>
                  <a:lnTo>
                    <a:pt x="209423" y="173736"/>
                  </a:lnTo>
                  <a:lnTo>
                    <a:pt x="206756" y="173736"/>
                  </a:lnTo>
                  <a:lnTo>
                    <a:pt x="205105" y="173736"/>
                  </a:lnTo>
                  <a:lnTo>
                    <a:pt x="203327" y="171208"/>
                  </a:lnTo>
                  <a:lnTo>
                    <a:pt x="201549" y="168656"/>
                  </a:lnTo>
                  <a:lnTo>
                    <a:pt x="202438" y="168656"/>
                  </a:lnTo>
                  <a:lnTo>
                    <a:pt x="203327" y="167386"/>
                  </a:lnTo>
                  <a:lnTo>
                    <a:pt x="203327" y="166128"/>
                  </a:lnTo>
                  <a:lnTo>
                    <a:pt x="201549" y="166128"/>
                  </a:lnTo>
                  <a:lnTo>
                    <a:pt x="200660" y="168656"/>
                  </a:lnTo>
                  <a:lnTo>
                    <a:pt x="199771" y="168656"/>
                  </a:lnTo>
                  <a:lnTo>
                    <a:pt x="199771" y="220726"/>
                  </a:lnTo>
                  <a:lnTo>
                    <a:pt x="199771" y="222008"/>
                  </a:lnTo>
                  <a:lnTo>
                    <a:pt x="197993" y="223278"/>
                  </a:lnTo>
                  <a:lnTo>
                    <a:pt x="197993" y="222008"/>
                  </a:lnTo>
                  <a:lnTo>
                    <a:pt x="197993" y="220726"/>
                  </a:lnTo>
                  <a:lnTo>
                    <a:pt x="199771" y="220726"/>
                  </a:lnTo>
                  <a:lnTo>
                    <a:pt x="199771" y="168656"/>
                  </a:lnTo>
                  <a:lnTo>
                    <a:pt x="199009" y="168656"/>
                  </a:lnTo>
                  <a:lnTo>
                    <a:pt x="199009" y="167386"/>
                  </a:lnTo>
                  <a:lnTo>
                    <a:pt x="197993" y="167386"/>
                  </a:lnTo>
                  <a:lnTo>
                    <a:pt x="197231" y="167386"/>
                  </a:lnTo>
                  <a:lnTo>
                    <a:pt x="197231" y="168656"/>
                  </a:lnTo>
                  <a:lnTo>
                    <a:pt x="196342" y="168656"/>
                  </a:lnTo>
                  <a:lnTo>
                    <a:pt x="196342" y="225806"/>
                  </a:lnTo>
                  <a:lnTo>
                    <a:pt x="193675" y="228358"/>
                  </a:lnTo>
                  <a:lnTo>
                    <a:pt x="193675" y="227076"/>
                  </a:lnTo>
                  <a:lnTo>
                    <a:pt x="193675" y="225806"/>
                  </a:lnTo>
                  <a:lnTo>
                    <a:pt x="193675" y="224536"/>
                  </a:lnTo>
                  <a:lnTo>
                    <a:pt x="191008" y="225806"/>
                  </a:lnTo>
                  <a:lnTo>
                    <a:pt x="194564" y="222008"/>
                  </a:lnTo>
                  <a:lnTo>
                    <a:pt x="194564" y="225806"/>
                  </a:lnTo>
                  <a:lnTo>
                    <a:pt x="196342" y="225806"/>
                  </a:lnTo>
                  <a:lnTo>
                    <a:pt x="196342" y="168656"/>
                  </a:lnTo>
                  <a:lnTo>
                    <a:pt x="196342" y="167386"/>
                  </a:lnTo>
                  <a:lnTo>
                    <a:pt x="195453" y="166763"/>
                  </a:lnTo>
                  <a:lnTo>
                    <a:pt x="195453" y="208026"/>
                  </a:lnTo>
                  <a:lnTo>
                    <a:pt x="195453" y="209308"/>
                  </a:lnTo>
                  <a:lnTo>
                    <a:pt x="193675" y="211836"/>
                  </a:lnTo>
                  <a:lnTo>
                    <a:pt x="193675" y="208026"/>
                  </a:lnTo>
                  <a:lnTo>
                    <a:pt x="191897" y="209308"/>
                  </a:lnTo>
                  <a:lnTo>
                    <a:pt x="191897" y="214376"/>
                  </a:lnTo>
                  <a:lnTo>
                    <a:pt x="191008" y="216928"/>
                  </a:lnTo>
                  <a:lnTo>
                    <a:pt x="189230" y="216928"/>
                  </a:lnTo>
                  <a:lnTo>
                    <a:pt x="189230" y="218186"/>
                  </a:lnTo>
                  <a:lnTo>
                    <a:pt x="188810" y="220941"/>
                  </a:lnTo>
                  <a:lnTo>
                    <a:pt x="189230" y="220726"/>
                  </a:lnTo>
                  <a:lnTo>
                    <a:pt x="188683" y="221818"/>
                  </a:lnTo>
                  <a:lnTo>
                    <a:pt x="188468" y="223278"/>
                  </a:lnTo>
                  <a:lnTo>
                    <a:pt x="189230" y="224536"/>
                  </a:lnTo>
                  <a:lnTo>
                    <a:pt x="186690" y="225806"/>
                  </a:lnTo>
                  <a:lnTo>
                    <a:pt x="188595" y="222008"/>
                  </a:lnTo>
                  <a:lnTo>
                    <a:pt x="188683" y="221818"/>
                  </a:lnTo>
                  <a:lnTo>
                    <a:pt x="188810" y="220941"/>
                  </a:lnTo>
                  <a:lnTo>
                    <a:pt x="186690" y="222008"/>
                  </a:lnTo>
                  <a:lnTo>
                    <a:pt x="189230" y="218186"/>
                  </a:lnTo>
                  <a:lnTo>
                    <a:pt x="189230" y="216928"/>
                  </a:lnTo>
                  <a:lnTo>
                    <a:pt x="189230" y="215658"/>
                  </a:lnTo>
                  <a:lnTo>
                    <a:pt x="189230" y="214376"/>
                  </a:lnTo>
                  <a:lnTo>
                    <a:pt x="187579" y="215658"/>
                  </a:lnTo>
                  <a:lnTo>
                    <a:pt x="187579" y="218186"/>
                  </a:lnTo>
                  <a:lnTo>
                    <a:pt x="186690" y="219456"/>
                  </a:lnTo>
                  <a:lnTo>
                    <a:pt x="186690" y="220726"/>
                  </a:lnTo>
                  <a:lnTo>
                    <a:pt x="184023" y="222008"/>
                  </a:lnTo>
                  <a:lnTo>
                    <a:pt x="182245" y="223278"/>
                  </a:lnTo>
                  <a:lnTo>
                    <a:pt x="183134" y="220726"/>
                  </a:lnTo>
                  <a:lnTo>
                    <a:pt x="185801" y="220726"/>
                  </a:lnTo>
                  <a:lnTo>
                    <a:pt x="186690" y="218186"/>
                  </a:lnTo>
                  <a:lnTo>
                    <a:pt x="187579" y="218186"/>
                  </a:lnTo>
                  <a:lnTo>
                    <a:pt x="187579" y="215658"/>
                  </a:lnTo>
                  <a:lnTo>
                    <a:pt x="187579" y="214376"/>
                  </a:lnTo>
                  <a:lnTo>
                    <a:pt x="189230" y="213106"/>
                  </a:lnTo>
                  <a:lnTo>
                    <a:pt x="191897" y="214376"/>
                  </a:lnTo>
                  <a:lnTo>
                    <a:pt x="191897" y="209308"/>
                  </a:lnTo>
                  <a:lnTo>
                    <a:pt x="192786" y="208026"/>
                  </a:lnTo>
                  <a:lnTo>
                    <a:pt x="193675" y="206756"/>
                  </a:lnTo>
                  <a:lnTo>
                    <a:pt x="195453" y="208026"/>
                  </a:lnTo>
                  <a:lnTo>
                    <a:pt x="195453" y="166763"/>
                  </a:lnTo>
                  <a:lnTo>
                    <a:pt x="194564" y="166128"/>
                  </a:lnTo>
                  <a:lnTo>
                    <a:pt x="193675" y="164858"/>
                  </a:lnTo>
                  <a:lnTo>
                    <a:pt x="192786" y="164858"/>
                  </a:lnTo>
                  <a:lnTo>
                    <a:pt x="192786" y="163576"/>
                  </a:lnTo>
                  <a:lnTo>
                    <a:pt x="190246" y="164858"/>
                  </a:lnTo>
                  <a:lnTo>
                    <a:pt x="190246" y="163576"/>
                  </a:lnTo>
                  <a:lnTo>
                    <a:pt x="190246" y="162306"/>
                  </a:lnTo>
                  <a:lnTo>
                    <a:pt x="188468" y="162306"/>
                  </a:lnTo>
                  <a:lnTo>
                    <a:pt x="187579" y="163576"/>
                  </a:lnTo>
                  <a:lnTo>
                    <a:pt x="189230" y="159778"/>
                  </a:lnTo>
                  <a:lnTo>
                    <a:pt x="188988" y="159918"/>
                  </a:lnTo>
                  <a:lnTo>
                    <a:pt x="191008" y="156997"/>
                  </a:lnTo>
                  <a:lnTo>
                    <a:pt x="191008" y="158508"/>
                  </a:lnTo>
                  <a:lnTo>
                    <a:pt x="191897" y="158508"/>
                  </a:lnTo>
                  <a:lnTo>
                    <a:pt x="191897" y="155956"/>
                  </a:lnTo>
                  <a:lnTo>
                    <a:pt x="191719" y="155956"/>
                  </a:lnTo>
                  <a:lnTo>
                    <a:pt x="191897" y="155702"/>
                  </a:lnTo>
                  <a:lnTo>
                    <a:pt x="191541" y="155956"/>
                  </a:lnTo>
                  <a:lnTo>
                    <a:pt x="191008" y="155956"/>
                  </a:lnTo>
                  <a:lnTo>
                    <a:pt x="191008" y="156362"/>
                  </a:lnTo>
                  <a:lnTo>
                    <a:pt x="184658" y="161036"/>
                  </a:lnTo>
                  <a:lnTo>
                    <a:pt x="183769" y="162750"/>
                  </a:lnTo>
                  <a:lnTo>
                    <a:pt x="182245" y="163576"/>
                  </a:lnTo>
                  <a:lnTo>
                    <a:pt x="183134" y="162306"/>
                  </a:lnTo>
                  <a:lnTo>
                    <a:pt x="184023" y="161036"/>
                  </a:lnTo>
                  <a:lnTo>
                    <a:pt x="184658" y="161036"/>
                  </a:lnTo>
                  <a:lnTo>
                    <a:pt x="184658" y="160134"/>
                  </a:lnTo>
                  <a:lnTo>
                    <a:pt x="184899" y="159778"/>
                  </a:lnTo>
                  <a:lnTo>
                    <a:pt x="185801" y="158508"/>
                  </a:lnTo>
                  <a:lnTo>
                    <a:pt x="185216" y="158788"/>
                  </a:lnTo>
                  <a:lnTo>
                    <a:pt x="186436" y="157480"/>
                  </a:lnTo>
                  <a:lnTo>
                    <a:pt x="184658" y="157480"/>
                  </a:lnTo>
                  <a:lnTo>
                    <a:pt x="184658" y="159054"/>
                  </a:lnTo>
                  <a:lnTo>
                    <a:pt x="183946" y="159385"/>
                  </a:lnTo>
                  <a:lnTo>
                    <a:pt x="183400" y="159385"/>
                  </a:lnTo>
                  <a:lnTo>
                    <a:pt x="184023" y="158508"/>
                  </a:lnTo>
                  <a:lnTo>
                    <a:pt x="184023" y="157226"/>
                  </a:lnTo>
                  <a:lnTo>
                    <a:pt x="183134" y="157226"/>
                  </a:lnTo>
                  <a:lnTo>
                    <a:pt x="182245" y="158508"/>
                  </a:lnTo>
                  <a:lnTo>
                    <a:pt x="181483" y="158508"/>
                  </a:lnTo>
                  <a:lnTo>
                    <a:pt x="181483" y="213106"/>
                  </a:lnTo>
                  <a:lnTo>
                    <a:pt x="181483" y="214376"/>
                  </a:lnTo>
                  <a:lnTo>
                    <a:pt x="180149" y="214376"/>
                  </a:lnTo>
                  <a:lnTo>
                    <a:pt x="179628" y="214871"/>
                  </a:lnTo>
                  <a:lnTo>
                    <a:pt x="179400" y="216496"/>
                  </a:lnTo>
                  <a:lnTo>
                    <a:pt x="179705" y="216928"/>
                  </a:lnTo>
                  <a:lnTo>
                    <a:pt x="181483" y="216928"/>
                  </a:lnTo>
                  <a:lnTo>
                    <a:pt x="181483" y="220726"/>
                  </a:lnTo>
                  <a:lnTo>
                    <a:pt x="178816" y="220726"/>
                  </a:lnTo>
                  <a:lnTo>
                    <a:pt x="178993" y="219456"/>
                  </a:lnTo>
                  <a:lnTo>
                    <a:pt x="179171" y="218186"/>
                  </a:lnTo>
                  <a:lnTo>
                    <a:pt x="179400" y="216496"/>
                  </a:lnTo>
                  <a:lnTo>
                    <a:pt x="178816" y="215658"/>
                  </a:lnTo>
                  <a:lnTo>
                    <a:pt x="179578" y="214464"/>
                  </a:lnTo>
                  <a:lnTo>
                    <a:pt x="177901" y="215658"/>
                  </a:lnTo>
                  <a:lnTo>
                    <a:pt x="177038" y="215658"/>
                  </a:lnTo>
                  <a:lnTo>
                    <a:pt x="177927" y="214376"/>
                  </a:lnTo>
                  <a:lnTo>
                    <a:pt x="180467" y="213106"/>
                  </a:lnTo>
                  <a:lnTo>
                    <a:pt x="179578" y="214464"/>
                  </a:lnTo>
                  <a:lnTo>
                    <a:pt x="179705" y="214376"/>
                  </a:lnTo>
                  <a:lnTo>
                    <a:pt x="180149" y="214376"/>
                  </a:lnTo>
                  <a:lnTo>
                    <a:pt x="181483" y="213106"/>
                  </a:lnTo>
                  <a:lnTo>
                    <a:pt x="181483" y="158508"/>
                  </a:lnTo>
                  <a:lnTo>
                    <a:pt x="183134" y="155956"/>
                  </a:lnTo>
                  <a:lnTo>
                    <a:pt x="177927" y="158508"/>
                  </a:lnTo>
                  <a:lnTo>
                    <a:pt x="177038" y="157226"/>
                  </a:lnTo>
                  <a:lnTo>
                    <a:pt x="177038" y="211836"/>
                  </a:lnTo>
                  <a:lnTo>
                    <a:pt x="176974" y="214464"/>
                  </a:lnTo>
                  <a:lnTo>
                    <a:pt x="176149" y="215658"/>
                  </a:lnTo>
                  <a:lnTo>
                    <a:pt x="176441" y="214376"/>
                  </a:lnTo>
                  <a:lnTo>
                    <a:pt x="177038" y="211836"/>
                  </a:lnTo>
                  <a:lnTo>
                    <a:pt x="177038" y="157226"/>
                  </a:lnTo>
                  <a:lnTo>
                    <a:pt x="177038" y="155956"/>
                  </a:lnTo>
                  <a:lnTo>
                    <a:pt x="178816" y="154686"/>
                  </a:lnTo>
                  <a:lnTo>
                    <a:pt x="177038" y="154686"/>
                  </a:lnTo>
                  <a:lnTo>
                    <a:pt x="176149" y="153428"/>
                  </a:lnTo>
                  <a:lnTo>
                    <a:pt x="175133" y="154152"/>
                  </a:lnTo>
                  <a:lnTo>
                    <a:pt x="174777" y="154990"/>
                  </a:lnTo>
                  <a:lnTo>
                    <a:pt x="176149" y="155956"/>
                  </a:lnTo>
                  <a:lnTo>
                    <a:pt x="175260" y="155956"/>
                  </a:lnTo>
                  <a:lnTo>
                    <a:pt x="175260" y="209308"/>
                  </a:lnTo>
                  <a:lnTo>
                    <a:pt x="174371" y="211836"/>
                  </a:lnTo>
                  <a:lnTo>
                    <a:pt x="175260" y="211836"/>
                  </a:lnTo>
                  <a:lnTo>
                    <a:pt x="174371" y="214376"/>
                  </a:lnTo>
                  <a:lnTo>
                    <a:pt x="172720" y="214376"/>
                  </a:lnTo>
                  <a:lnTo>
                    <a:pt x="171831" y="213106"/>
                  </a:lnTo>
                  <a:lnTo>
                    <a:pt x="172720" y="211836"/>
                  </a:lnTo>
                  <a:lnTo>
                    <a:pt x="170942" y="211836"/>
                  </a:lnTo>
                  <a:lnTo>
                    <a:pt x="172720" y="209308"/>
                  </a:lnTo>
                  <a:lnTo>
                    <a:pt x="169164" y="211836"/>
                  </a:lnTo>
                  <a:lnTo>
                    <a:pt x="170053" y="214376"/>
                  </a:lnTo>
                  <a:lnTo>
                    <a:pt x="170053" y="213106"/>
                  </a:lnTo>
                  <a:lnTo>
                    <a:pt x="170942" y="213106"/>
                  </a:lnTo>
                  <a:lnTo>
                    <a:pt x="170942" y="214376"/>
                  </a:lnTo>
                  <a:lnTo>
                    <a:pt x="170053" y="214376"/>
                  </a:lnTo>
                  <a:lnTo>
                    <a:pt x="167386" y="214376"/>
                  </a:lnTo>
                  <a:lnTo>
                    <a:pt x="169164" y="211836"/>
                  </a:lnTo>
                  <a:lnTo>
                    <a:pt x="170053" y="210578"/>
                  </a:lnTo>
                  <a:lnTo>
                    <a:pt x="169164" y="208026"/>
                  </a:lnTo>
                  <a:lnTo>
                    <a:pt x="165608" y="208026"/>
                  </a:lnTo>
                  <a:lnTo>
                    <a:pt x="169164" y="205486"/>
                  </a:lnTo>
                  <a:lnTo>
                    <a:pt x="171831" y="201676"/>
                  </a:lnTo>
                  <a:lnTo>
                    <a:pt x="173596" y="200418"/>
                  </a:lnTo>
                  <a:lnTo>
                    <a:pt x="173609" y="202958"/>
                  </a:lnTo>
                  <a:lnTo>
                    <a:pt x="171831" y="204228"/>
                  </a:lnTo>
                  <a:lnTo>
                    <a:pt x="171831" y="205486"/>
                  </a:lnTo>
                  <a:lnTo>
                    <a:pt x="169164" y="205486"/>
                  </a:lnTo>
                  <a:lnTo>
                    <a:pt x="171831" y="206756"/>
                  </a:lnTo>
                  <a:lnTo>
                    <a:pt x="171831" y="209308"/>
                  </a:lnTo>
                  <a:lnTo>
                    <a:pt x="173609" y="208026"/>
                  </a:lnTo>
                  <a:lnTo>
                    <a:pt x="174371" y="208026"/>
                  </a:lnTo>
                  <a:lnTo>
                    <a:pt x="172720" y="210578"/>
                  </a:lnTo>
                  <a:lnTo>
                    <a:pt x="173609" y="209308"/>
                  </a:lnTo>
                  <a:lnTo>
                    <a:pt x="175260" y="209308"/>
                  </a:lnTo>
                  <a:lnTo>
                    <a:pt x="175260" y="155956"/>
                  </a:lnTo>
                  <a:lnTo>
                    <a:pt x="174371" y="155956"/>
                  </a:lnTo>
                  <a:lnTo>
                    <a:pt x="174777" y="154990"/>
                  </a:lnTo>
                  <a:lnTo>
                    <a:pt x="174371" y="154686"/>
                  </a:lnTo>
                  <a:lnTo>
                    <a:pt x="175133" y="154152"/>
                  </a:lnTo>
                  <a:lnTo>
                    <a:pt x="175437" y="153428"/>
                  </a:lnTo>
                  <a:lnTo>
                    <a:pt x="177038" y="149606"/>
                  </a:lnTo>
                  <a:lnTo>
                    <a:pt x="170942" y="152158"/>
                  </a:lnTo>
                  <a:lnTo>
                    <a:pt x="170053" y="150876"/>
                  </a:lnTo>
                  <a:lnTo>
                    <a:pt x="170942" y="149606"/>
                  </a:lnTo>
                  <a:lnTo>
                    <a:pt x="171831" y="149606"/>
                  </a:lnTo>
                  <a:lnTo>
                    <a:pt x="171831" y="148336"/>
                  </a:lnTo>
                  <a:lnTo>
                    <a:pt x="170053" y="149606"/>
                  </a:lnTo>
                  <a:lnTo>
                    <a:pt x="170942" y="147078"/>
                  </a:lnTo>
                  <a:lnTo>
                    <a:pt x="170053" y="147078"/>
                  </a:lnTo>
                  <a:lnTo>
                    <a:pt x="169164" y="148336"/>
                  </a:lnTo>
                  <a:lnTo>
                    <a:pt x="169164" y="149606"/>
                  </a:lnTo>
                  <a:lnTo>
                    <a:pt x="167386" y="150876"/>
                  </a:lnTo>
                  <a:lnTo>
                    <a:pt x="164846" y="149936"/>
                  </a:lnTo>
                  <a:lnTo>
                    <a:pt x="164846" y="205486"/>
                  </a:lnTo>
                  <a:lnTo>
                    <a:pt x="164846" y="251206"/>
                  </a:lnTo>
                  <a:lnTo>
                    <a:pt x="164846" y="252476"/>
                  </a:lnTo>
                  <a:lnTo>
                    <a:pt x="164211" y="253403"/>
                  </a:lnTo>
                  <a:lnTo>
                    <a:pt x="164211" y="251815"/>
                  </a:lnTo>
                  <a:lnTo>
                    <a:pt x="164846" y="251206"/>
                  </a:lnTo>
                  <a:lnTo>
                    <a:pt x="164846" y="205486"/>
                  </a:lnTo>
                  <a:lnTo>
                    <a:pt x="163957" y="208026"/>
                  </a:lnTo>
                  <a:lnTo>
                    <a:pt x="163068" y="208026"/>
                  </a:lnTo>
                  <a:lnTo>
                    <a:pt x="162179" y="210578"/>
                  </a:lnTo>
                  <a:lnTo>
                    <a:pt x="163068" y="210578"/>
                  </a:lnTo>
                  <a:lnTo>
                    <a:pt x="162179" y="211836"/>
                  </a:lnTo>
                  <a:lnTo>
                    <a:pt x="161290" y="211836"/>
                  </a:lnTo>
                  <a:lnTo>
                    <a:pt x="162179" y="209308"/>
                  </a:lnTo>
                  <a:lnTo>
                    <a:pt x="160401" y="211836"/>
                  </a:lnTo>
                  <a:lnTo>
                    <a:pt x="160401" y="209308"/>
                  </a:lnTo>
                  <a:lnTo>
                    <a:pt x="160401" y="208026"/>
                  </a:lnTo>
                  <a:lnTo>
                    <a:pt x="163068" y="208026"/>
                  </a:lnTo>
                  <a:lnTo>
                    <a:pt x="163068" y="205486"/>
                  </a:lnTo>
                  <a:lnTo>
                    <a:pt x="164846" y="205486"/>
                  </a:lnTo>
                  <a:lnTo>
                    <a:pt x="164846" y="149936"/>
                  </a:lnTo>
                  <a:lnTo>
                    <a:pt x="163957" y="149606"/>
                  </a:lnTo>
                  <a:lnTo>
                    <a:pt x="163957" y="187706"/>
                  </a:lnTo>
                  <a:lnTo>
                    <a:pt x="163957" y="188976"/>
                  </a:lnTo>
                  <a:lnTo>
                    <a:pt x="162179" y="190258"/>
                  </a:lnTo>
                  <a:lnTo>
                    <a:pt x="162179" y="200418"/>
                  </a:lnTo>
                  <a:lnTo>
                    <a:pt x="161290" y="202958"/>
                  </a:lnTo>
                  <a:lnTo>
                    <a:pt x="160401" y="202958"/>
                  </a:lnTo>
                  <a:lnTo>
                    <a:pt x="157861" y="204228"/>
                  </a:lnTo>
                  <a:lnTo>
                    <a:pt x="160401" y="205486"/>
                  </a:lnTo>
                  <a:lnTo>
                    <a:pt x="161290" y="205486"/>
                  </a:lnTo>
                  <a:lnTo>
                    <a:pt x="160401" y="206756"/>
                  </a:lnTo>
                  <a:lnTo>
                    <a:pt x="158623" y="209308"/>
                  </a:lnTo>
                  <a:lnTo>
                    <a:pt x="158623" y="224536"/>
                  </a:lnTo>
                  <a:lnTo>
                    <a:pt x="158623" y="225806"/>
                  </a:lnTo>
                  <a:lnTo>
                    <a:pt x="156845" y="227076"/>
                  </a:lnTo>
                  <a:lnTo>
                    <a:pt x="156845" y="225806"/>
                  </a:lnTo>
                  <a:lnTo>
                    <a:pt x="156845" y="224536"/>
                  </a:lnTo>
                  <a:lnTo>
                    <a:pt x="157861" y="223278"/>
                  </a:lnTo>
                  <a:lnTo>
                    <a:pt x="158623" y="224536"/>
                  </a:lnTo>
                  <a:lnTo>
                    <a:pt x="158623" y="209308"/>
                  </a:lnTo>
                  <a:lnTo>
                    <a:pt x="157861" y="208026"/>
                  </a:lnTo>
                  <a:lnTo>
                    <a:pt x="156845" y="209308"/>
                  </a:lnTo>
                  <a:lnTo>
                    <a:pt x="156845" y="208026"/>
                  </a:lnTo>
                  <a:lnTo>
                    <a:pt x="154305" y="210578"/>
                  </a:lnTo>
                  <a:lnTo>
                    <a:pt x="155194" y="206756"/>
                  </a:lnTo>
                  <a:lnTo>
                    <a:pt x="154305" y="208026"/>
                  </a:lnTo>
                  <a:lnTo>
                    <a:pt x="154305" y="207391"/>
                  </a:lnTo>
                  <a:lnTo>
                    <a:pt x="153416" y="208026"/>
                  </a:lnTo>
                  <a:lnTo>
                    <a:pt x="154305" y="206756"/>
                  </a:lnTo>
                  <a:lnTo>
                    <a:pt x="154305" y="207391"/>
                  </a:lnTo>
                  <a:lnTo>
                    <a:pt x="155194" y="206756"/>
                  </a:lnTo>
                  <a:lnTo>
                    <a:pt x="155194" y="205486"/>
                  </a:lnTo>
                  <a:lnTo>
                    <a:pt x="154305" y="205486"/>
                  </a:lnTo>
                  <a:lnTo>
                    <a:pt x="153416" y="206756"/>
                  </a:lnTo>
                  <a:lnTo>
                    <a:pt x="152527" y="205486"/>
                  </a:lnTo>
                  <a:lnTo>
                    <a:pt x="152527" y="238506"/>
                  </a:lnTo>
                  <a:lnTo>
                    <a:pt x="152527" y="239776"/>
                  </a:lnTo>
                  <a:lnTo>
                    <a:pt x="151638" y="241058"/>
                  </a:lnTo>
                  <a:lnTo>
                    <a:pt x="150749" y="241058"/>
                  </a:lnTo>
                  <a:lnTo>
                    <a:pt x="149987" y="241058"/>
                  </a:lnTo>
                  <a:lnTo>
                    <a:pt x="149987" y="238506"/>
                  </a:lnTo>
                  <a:lnTo>
                    <a:pt x="151638" y="237236"/>
                  </a:lnTo>
                  <a:lnTo>
                    <a:pt x="151168" y="239229"/>
                  </a:lnTo>
                  <a:lnTo>
                    <a:pt x="150749" y="241058"/>
                  </a:lnTo>
                  <a:lnTo>
                    <a:pt x="152527" y="238506"/>
                  </a:lnTo>
                  <a:lnTo>
                    <a:pt x="152527" y="205486"/>
                  </a:lnTo>
                  <a:lnTo>
                    <a:pt x="153416" y="202958"/>
                  </a:lnTo>
                  <a:lnTo>
                    <a:pt x="152412" y="201523"/>
                  </a:lnTo>
                  <a:lnTo>
                    <a:pt x="151638" y="201993"/>
                  </a:lnTo>
                  <a:lnTo>
                    <a:pt x="151638" y="202958"/>
                  </a:lnTo>
                  <a:lnTo>
                    <a:pt x="151638" y="205486"/>
                  </a:lnTo>
                  <a:lnTo>
                    <a:pt x="150749" y="206756"/>
                  </a:lnTo>
                  <a:lnTo>
                    <a:pt x="150749" y="205486"/>
                  </a:lnTo>
                  <a:lnTo>
                    <a:pt x="149987" y="205486"/>
                  </a:lnTo>
                  <a:lnTo>
                    <a:pt x="150812" y="204228"/>
                  </a:lnTo>
                  <a:lnTo>
                    <a:pt x="151638" y="202958"/>
                  </a:lnTo>
                  <a:lnTo>
                    <a:pt x="151638" y="201993"/>
                  </a:lnTo>
                  <a:lnTo>
                    <a:pt x="149987" y="202958"/>
                  </a:lnTo>
                  <a:lnTo>
                    <a:pt x="151638" y="200418"/>
                  </a:lnTo>
                  <a:lnTo>
                    <a:pt x="151638" y="197878"/>
                  </a:lnTo>
                  <a:lnTo>
                    <a:pt x="152222" y="195326"/>
                  </a:lnTo>
                  <a:lnTo>
                    <a:pt x="152527" y="194056"/>
                  </a:lnTo>
                  <a:lnTo>
                    <a:pt x="153416" y="192786"/>
                  </a:lnTo>
                  <a:lnTo>
                    <a:pt x="154305" y="191528"/>
                  </a:lnTo>
                  <a:lnTo>
                    <a:pt x="153416" y="191528"/>
                  </a:lnTo>
                  <a:lnTo>
                    <a:pt x="154305" y="188976"/>
                  </a:lnTo>
                  <a:lnTo>
                    <a:pt x="155194" y="191528"/>
                  </a:lnTo>
                  <a:lnTo>
                    <a:pt x="154305" y="192786"/>
                  </a:lnTo>
                  <a:lnTo>
                    <a:pt x="153416" y="192786"/>
                  </a:lnTo>
                  <a:lnTo>
                    <a:pt x="153416" y="194056"/>
                  </a:lnTo>
                  <a:lnTo>
                    <a:pt x="155194" y="194056"/>
                  </a:lnTo>
                  <a:lnTo>
                    <a:pt x="151638" y="197878"/>
                  </a:lnTo>
                  <a:lnTo>
                    <a:pt x="154305" y="195326"/>
                  </a:lnTo>
                  <a:lnTo>
                    <a:pt x="154305" y="196608"/>
                  </a:lnTo>
                  <a:lnTo>
                    <a:pt x="151638" y="200418"/>
                  </a:lnTo>
                  <a:lnTo>
                    <a:pt x="152412" y="201523"/>
                  </a:lnTo>
                  <a:lnTo>
                    <a:pt x="154292" y="200418"/>
                  </a:lnTo>
                  <a:lnTo>
                    <a:pt x="153416" y="202958"/>
                  </a:lnTo>
                  <a:lnTo>
                    <a:pt x="156845" y="201676"/>
                  </a:lnTo>
                  <a:lnTo>
                    <a:pt x="156845" y="202958"/>
                  </a:lnTo>
                  <a:lnTo>
                    <a:pt x="156083" y="202958"/>
                  </a:lnTo>
                  <a:lnTo>
                    <a:pt x="156083" y="204228"/>
                  </a:lnTo>
                  <a:lnTo>
                    <a:pt x="156845" y="204228"/>
                  </a:lnTo>
                  <a:lnTo>
                    <a:pt x="160401" y="201676"/>
                  </a:lnTo>
                  <a:lnTo>
                    <a:pt x="162166" y="200418"/>
                  </a:lnTo>
                  <a:lnTo>
                    <a:pt x="162179" y="190258"/>
                  </a:lnTo>
                  <a:lnTo>
                    <a:pt x="162179" y="188976"/>
                  </a:lnTo>
                  <a:lnTo>
                    <a:pt x="163957" y="187706"/>
                  </a:lnTo>
                  <a:lnTo>
                    <a:pt x="163957" y="149606"/>
                  </a:lnTo>
                  <a:lnTo>
                    <a:pt x="163423" y="145808"/>
                  </a:lnTo>
                  <a:lnTo>
                    <a:pt x="163068" y="143268"/>
                  </a:lnTo>
                  <a:lnTo>
                    <a:pt x="156845" y="144526"/>
                  </a:lnTo>
                  <a:lnTo>
                    <a:pt x="158623" y="144526"/>
                  </a:lnTo>
                  <a:lnTo>
                    <a:pt x="157861" y="145808"/>
                  </a:lnTo>
                  <a:lnTo>
                    <a:pt x="156845" y="147078"/>
                  </a:lnTo>
                  <a:lnTo>
                    <a:pt x="158623" y="145808"/>
                  </a:lnTo>
                  <a:lnTo>
                    <a:pt x="159512" y="145808"/>
                  </a:lnTo>
                  <a:lnTo>
                    <a:pt x="158623" y="147078"/>
                  </a:lnTo>
                  <a:lnTo>
                    <a:pt x="160401" y="147078"/>
                  </a:lnTo>
                  <a:lnTo>
                    <a:pt x="159512" y="149606"/>
                  </a:lnTo>
                  <a:lnTo>
                    <a:pt x="156845" y="149606"/>
                  </a:lnTo>
                  <a:lnTo>
                    <a:pt x="157861" y="147078"/>
                  </a:lnTo>
                  <a:lnTo>
                    <a:pt x="156845" y="147078"/>
                  </a:lnTo>
                  <a:lnTo>
                    <a:pt x="155194" y="147078"/>
                  </a:lnTo>
                  <a:lnTo>
                    <a:pt x="156845" y="144526"/>
                  </a:lnTo>
                  <a:lnTo>
                    <a:pt x="153416" y="147078"/>
                  </a:lnTo>
                  <a:lnTo>
                    <a:pt x="153416" y="145808"/>
                  </a:lnTo>
                  <a:lnTo>
                    <a:pt x="154305" y="144526"/>
                  </a:lnTo>
                  <a:lnTo>
                    <a:pt x="154305" y="143268"/>
                  </a:lnTo>
                  <a:lnTo>
                    <a:pt x="152527" y="144526"/>
                  </a:lnTo>
                  <a:lnTo>
                    <a:pt x="151638" y="144526"/>
                  </a:lnTo>
                  <a:lnTo>
                    <a:pt x="151638" y="192786"/>
                  </a:lnTo>
                  <a:lnTo>
                    <a:pt x="151638" y="194056"/>
                  </a:lnTo>
                  <a:lnTo>
                    <a:pt x="150749" y="194056"/>
                  </a:lnTo>
                  <a:lnTo>
                    <a:pt x="149987" y="194627"/>
                  </a:lnTo>
                  <a:lnTo>
                    <a:pt x="149987" y="195326"/>
                  </a:lnTo>
                  <a:lnTo>
                    <a:pt x="149987" y="196608"/>
                  </a:lnTo>
                  <a:lnTo>
                    <a:pt x="148209" y="197878"/>
                  </a:lnTo>
                  <a:lnTo>
                    <a:pt x="147320" y="200418"/>
                  </a:lnTo>
                  <a:lnTo>
                    <a:pt x="147320" y="202958"/>
                  </a:lnTo>
                  <a:lnTo>
                    <a:pt x="145542" y="202958"/>
                  </a:lnTo>
                  <a:lnTo>
                    <a:pt x="145542" y="225806"/>
                  </a:lnTo>
                  <a:lnTo>
                    <a:pt x="144653" y="229628"/>
                  </a:lnTo>
                  <a:lnTo>
                    <a:pt x="141986" y="229628"/>
                  </a:lnTo>
                  <a:lnTo>
                    <a:pt x="143764" y="228358"/>
                  </a:lnTo>
                  <a:lnTo>
                    <a:pt x="143764" y="227076"/>
                  </a:lnTo>
                  <a:lnTo>
                    <a:pt x="145542" y="225806"/>
                  </a:lnTo>
                  <a:lnTo>
                    <a:pt x="145542" y="202958"/>
                  </a:lnTo>
                  <a:lnTo>
                    <a:pt x="146431" y="201676"/>
                  </a:lnTo>
                  <a:lnTo>
                    <a:pt x="147320" y="200418"/>
                  </a:lnTo>
                  <a:lnTo>
                    <a:pt x="145542" y="200418"/>
                  </a:lnTo>
                  <a:lnTo>
                    <a:pt x="146431" y="197878"/>
                  </a:lnTo>
                  <a:lnTo>
                    <a:pt x="143764" y="199136"/>
                  </a:lnTo>
                  <a:lnTo>
                    <a:pt x="143764" y="197878"/>
                  </a:lnTo>
                  <a:lnTo>
                    <a:pt x="144653" y="196608"/>
                  </a:lnTo>
                  <a:lnTo>
                    <a:pt x="146431" y="196608"/>
                  </a:lnTo>
                  <a:lnTo>
                    <a:pt x="146431" y="197878"/>
                  </a:lnTo>
                  <a:lnTo>
                    <a:pt x="149987" y="195326"/>
                  </a:lnTo>
                  <a:lnTo>
                    <a:pt x="149987" y="194627"/>
                  </a:lnTo>
                  <a:lnTo>
                    <a:pt x="147320" y="196608"/>
                  </a:lnTo>
                  <a:lnTo>
                    <a:pt x="148209" y="194056"/>
                  </a:lnTo>
                  <a:lnTo>
                    <a:pt x="149987" y="192786"/>
                  </a:lnTo>
                  <a:lnTo>
                    <a:pt x="151638" y="192786"/>
                  </a:lnTo>
                  <a:lnTo>
                    <a:pt x="151638" y="144526"/>
                  </a:lnTo>
                  <a:lnTo>
                    <a:pt x="152527" y="143268"/>
                  </a:lnTo>
                  <a:lnTo>
                    <a:pt x="151638" y="143268"/>
                  </a:lnTo>
                  <a:lnTo>
                    <a:pt x="151638" y="141986"/>
                  </a:lnTo>
                  <a:lnTo>
                    <a:pt x="150749" y="143268"/>
                  </a:lnTo>
                  <a:lnTo>
                    <a:pt x="149098" y="143268"/>
                  </a:lnTo>
                  <a:lnTo>
                    <a:pt x="149098" y="144526"/>
                  </a:lnTo>
                  <a:lnTo>
                    <a:pt x="146431" y="147078"/>
                  </a:lnTo>
                  <a:lnTo>
                    <a:pt x="146431" y="191528"/>
                  </a:lnTo>
                  <a:lnTo>
                    <a:pt x="144653" y="192786"/>
                  </a:lnTo>
                  <a:lnTo>
                    <a:pt x="142875" y="196608"/>
                  </a:lnTo>
                  <a:lnTo>
                    <a:pt x="142875" y="200418"/>
                  </a:lnTo>
                  <a:lnTo>
                    <a:pt x="141986" y="202958"/>
                  </a:lnTo>
                  <a:lnTo>
                    <a:pt x="139446" y="204228"/>
                  </a:lnTo>
                  <a:lnTo>
                    <a:pt x="140322" y="202958"/>
                  </a:lnTo>
                  <a:lnTo>
                    <a:pt x="141224" y="201676"/>
                  </a:lnTo>
                  <a:lnTo>
                    <a:pt x="142862" y="200418"/>
                  </a:lnTo>
                  <a:lnTo>
                    <a:pt x="142875" y="196608"/>
                  </a:lnTo>
                  <a:lnTo>
                    <a:pt x="141224" y="196608"/>
                  </a:lnTo>
                  <a:lnTo>
                    <a:pt x="141224" y="195326"/>
                  </a:lnTo>
                  <a:lnTo>
                    <a:pt x="140335" y="195326"/>
                  </a:lnTo>
                  <a:lnTo>
                    <a:pt x="141986" y="192786"/>
                  </a:lnTo>
                  <a:lnTo>
                    <a:pt x="141986" y="191528"/>
                  </a:lnTo>
                  <a:lnTo>
                    <a:pt x="142875" y="191528"/>
                  </a:lnTo>
                  <a:lnTo>
                    <a:pt x="145542" y="187706"/>
                  </a:lnTo>
                  <a:lnTo>
                    <a:pt x="145542" y="188976"/>
                  </a:lnTo>
                  <a:lnTo>
                    <a:pt x="145542" y="190258"/>
                  </a:lnTo>
                  <a:lnTo>
                    <a:pt x="146431" y="191528"/>
                  </a:lnTo>
                  <a:lnTo>
                    <a:pt x="146431" y="147078"/>
                  </a:lnTo>
                  <a:lnTo>
                    <a:pt x="146431" y="145808"/>
                  </a:lnTo>
                  <a:lnTo>
                    <a:pt x="145542" y="144526"/>
                  </a:lnTo>
                  <a:lnTo>
                    <a:pt x="143764" y="144526"/>
                  </a:lnTo>
                  <a:lnTo>
                    <a:pt x="144653" y="141986"/>
                  </a:lnTo>
                  <a:lnTo>
                    <a:pt x="143764" y="141986"/>
                  </a:lnTo>
                  <a:lnTo>
                    <a:pt x="144653" y="140728"/>
                  </a:lnTo>
                  <a:lnTo>
                    <a:pt x="145542" y="139458"/>
                  </a:lnTo>
                  <a:lnTo>
                    <a:pt x="144653" y="138176"/>
                  </a:lnTo>
                  <a:lnTo>
                    <a:pt x="144653" y="136906"/>
                  </a:lnTo>
                  <a:lnTo>
                    <a:pt x="142875" y="138176"/>
                  </a:lnTo>
                  <a:lnTo>
                    <a:pt x="143764" y="139458"/>
                  </a:lnTo>
                  <a:lnTo>
                    <a:pt x="141986" y="139458"/>
                  </a:lnTo>
                  <a:lnTo>
                    <a:pt x="142430" y="138176"/>
                  </a:lnTo>
                  <a:lnTo>
                    <a:pt x="142875" y="136906"/>
                  </a:lnTo>
                  <a:lnTo>
                    <a:pt x="142951" y="135394"/>
                  </a:lnTo>
                  <a:lnTo>
                    <a:pt x="143065" y="135051"/>
                  </a:lnTo>
                  <a:lnTo>
                    <a:pt x="144653" y="130556"/>
                  </a:lnTo>
                  <a:lnTo>
                    <a:pt x="143129" y="131648"/>
                  </a:lnTo>
                  <a:lnTo>
                    <a:pt x="143129" y="128270"/>
                  </a:lnTo>
                  <a:lnTo>
                    <a:pt x="141579" y="132829"/>
                  </a:lnTo>
                  <a:lnTo>
                    <a:pt x="141224" y="133108"/>
                  </a:lnTo>
                  <a:lnTo>
                    <a:pt x="141389" y="133400"/>
                  </a:lnTo>
                  <a:lnTo>
                    <a:pt x="141097" y="134289"/>
                  </a:lnTo>
                  <a:lnTo>
                    <a:pt x="141681" y="133883"/>
                  </a:lnTo>
                  <a:lnTo>
                    <a:pt x="141986" y="134378"/>
                  </a:lnTo>
                  <a:lnTo>
                    <a:pt x="141058" y="134378"/>
                  </a:lnTo>
                  <a:lnTo>
                    <a:pt x="140360" y="134378"/>
                  </a:lnTo>
                  <a:lnTo>
                    <a:pt x="143129" y="128270"/>
                  </a:lnTo>
                  <a:lnTo>
                    <a:pt x="140335" y="130416"/>
                  </a:lnTo>
                  <a:lnTo>
                    <a:pt x="140335" y="191528"/>
                  </a:lnTo>
                  <a:lnTo>
                    <a:pt x="139446" y="192786"/>
                  </a:lnTo>
                  <a:lnTo>
                    <a:pt x="139446" y="194056"/>
                  </a:lnTo>
                  <a:lnTo>
                    <a:pt x="140335" y="194056"/>
                  </a:lnTo>
                  <a:lnTo>
                    <a:pt x="137655" y="197878"/>
                  </a:lnTo>
                  <a:lnTo>
                    <a:pt x="139446" y="196608"/>
                  </a:lnTo>
                  <a:lnTo>
                    <a:pt x="138557" y="199136"/>
                  </a:lnTo>
                  <a:lnTo>
                    <a:pt x="138557" y="213106"/>
                  </a:lnTo>
                  <a:lnTo>
                    <a:pt x="138557" y="215658"/>
                  </a:lnTo>
                  <a:lnTo>
                    <a:pt x="136779" y="216928"/>
                  </a:lnTo>
                  <a:lnTo>
                    <a:pt x="136779" y="215658"/>
                  </a:lnTo>
                  <a:lnTo>
                    <a:pt x="137668" y="214376"/>
                  </a:lnTo>
                  <a:lnTo>
                    <a:pt x="138557" y="213106"/>
                  </a:lnTo>
                  <a:lnTo>
                    <a:pt x="138557" y="199136"/>
                  </a:lnTo>
                  <a:lnTo>
                    <a:pt x="137668" y="199136"/>
                  </a:lnTo>
                  <a:lnTo>
                    <a:pt x="136779" y="200418"/>
                  </a:lnTo>
                  <a:lnTo>
                    <a:pt x="137223" y="199136"/>
                  </a:lnTo>
                  <a:lnTo>
                    <a:pt x="137668" y="197878"/>
                  </a:lnTo>
                  <a:lnTo>
                    <a:pt x="136779" y="199136"/>
                  </a:lnTo>
                  <a:lnTo>
                    <a:pt x="136779" y="196608"/>
                  </a:lnTo>
                  <a:lnTo>
                    <a:pt x="135001" y="197878"/>
                  </a:lnTo>
                  <a:lnTo>
                    <a:pt x="135890" y="195326"/>
                  </a:lnTo>
                  <a:lnTo>
                    <a:pt x="134112" y="196608"/>
                  </a:lnTo>
                  <a:lnTo>
                    <a:pt x="133223" y="196608"/>
                  </a:lnTo>
                  <a:lnTo>
                    <a:pt x="132461" y="197878"/>
                  </a:lnTo>
                  <a:lnTo>
                    <a:pt x="131572" y="195326"/>
                  </a:lnTo>
                  <a:lnTo>
                    <a:pt x="134112" y="191528"/>
                  </a:lnTo>
                  <a:lnTo>
                    <a:pt x="129489" y="194906"/>
                  </a:lnTo>
                  <a:lnTo>
                    <a:pt x="129349" y="195326"/>
                  </a:lnTo>
                  <a:lnTo>
                    <a:pt x="130683" y="195326"/>
                  </a:lnTo>
                  <a:lnTo>
                    <a:pt x="128905" y="196608"/>
                  </a:lnTo>
                  <a:lnTo>
                    <a:pt x="128905" y="210578"/>
                  </a:lnTo>
                  <a:lnTo>
                    <a:pt x="128905" y="211836"/>
                  </a:lnTo>
                  <a:lnTo>
                    <a:pt x="128016" y="213106"/>
                  </a:lnTo>
                  <a:lnTo>
                    <a:pt x="126365" y="213106"/>
                  </a:lnTo>
                  <a:lnTo>
                    <a:pt x="127127" y="211836"/>
                  </a:lnTo>
                  <a:lnTo>
                    <a:pt x="124587" y="211836"/>
                  </a:lnTo>
                  <a:lnTo>
                    <a:pt x="123698" y="210578"/>
                  </a:lnTo>
                  <a:lnTo>
                    <a:pt x="123698" y="211836"/>
                  </a:lnTo>
                  <a:lnTo>
                    <a:pt x="121920" y="211836"/>
                  </a:lnTo>
                  <a:lnTo>
                    <a:pt x="122364" y="210578"/>
                  </a:lnTo>
                  <a:lnTo>
                    <a:pt x="122809" y="209308"/>
                  </a:lnTo>
                  <a:lnTo>
                    <a:pt x="122809" y="208026"/>
                  </a:lnTo>
                  <a:lnTo>
                    <a:pt x="124587" y="206756"/>
                  </a:lnTo>
                  <a:lnTo>
                    <a:pt x="123698" y="209308"/>
                  </a:lnTo>
                  <a:lnTo>
                    <a:pt x="123698" y="210578"/>
                  </a:lnTo>
                  <a:lnTo>
                    <a:pt x="126365" y="208026"/>
                  </a:lnTo>
                  <a:lnTo>
                    <a:pt x="127127" y="210578"/>
                  </a:lnTo>
                  <a:lnTo>
                    <a:pt x="127127" y="211836"/>
                  </a:lnTo>
                  <a:lnTo>
                    <a:pt x="128905" y="210578"/>
                  </a:lnTo>
                  <a:lnTo>
                    <a:pt x="128905" y="196608"/>
                  </a:lnTo>
                  <a:lnTo>
                    <a:pt x="129349" y="195326"/>
                  </a:lnTo>
                  <a:lnTo>
                    <a:pt x="128905" y="195326"/>
                  </a:lnTo>
                  <a:lnTo>
                    <a:pt x="127127" y="196608"/>
                  </a:lnTo>
                  <a:lnTo>
                    <a:pt x="127838" y="194564"/>
                  </a:lnTo>
                  <a:lnTo>
                    <a:pt x="127635" y="194424"/>
                  </a:lnTo>
                  <a:lnTo>
                    <a:pt x="125349" y="196608"/>
                  </a:lnTo>
                  <a:lnTo>
                    <a:pt x="126365" y="192786"/>
                  </a:lnTo>
                  <a:lnTo>
                    <a:pt x="124587" y="194056"/>
                  </a:lnTo>
                  <a:lnTo>
                    <a:pt x="123698" y="194056"/>
                  </a:lnTo>
                  <a:lnTo>
                    <a:pt x="125349" y="191528"/>
                  </a:lnTo>
                  <a:lnTo>
                    <a:pt x="124587" y="191528"/>
                  </a:lnTo>
                  <a:lnTo>
                    <a:pt x="124587" y="190258"/>
                  </a:lnTo>
                  <a:lnTo>
                    <a:pt x="124091" y="190969"/>
                  </a:lnTo>
                  <a:lnTo>
                    <a:pt x="127558" y="183908"/>
                  </a:lnTo>
                  <a:lnTo>
                    <a:pt x="128905" y="183908"/>
                  </a:lnTo>
                  <a:lnTo>
                    <a:pt x="128905" y="182626"/>
                  </a:lnTo>
                  <a:lnTo>
                    <a:pt x="129794" y="181368"/>
                  </a:lnTo>
                  <a:lnTo>
                    <a:pt x="130683" y="182626"/>
                  </a:lnTo>
                  <a:lnTo>
                    <a:pt x="131572" y="181368"/>
                  </a:lnTo>
                  <a:lnTo>
                    <a:pt x="132461" y="182626"/>
                  </a:lnTo>
                  <a:lnTo>
                    <a:pt x="134112" y="183908"/>
                  </a:lnTo>
                  <a:lnTo>
                    <a:pt x="135001" y="182626"/>
                  </a:lnTo>
                  <a:lnTo>
                    <a:pt x="134112" y="181368"/>
                  </a:lnTo>
                  <a:lnTo>
                    <a:pt x="133223" y="180098"/>
                  </a:lnTo>
                  <a:lnTo>
                    <a:pt x="129794" y="178828"/>
                  </a:lnTo>
                  <a:lnTo>
                    <a:pt x="127127" y="178828"/>
                  </a:lnTo>
                  <a:lnTo>
                    <a:pt x="128905" y="177558"/>
                  </a:lnTo>
                  <a:lnTo>
                    <a:pt x="128905" y="176276"/>
                  </a:lnTo>
                  <a:lnTo>
                    <a:pt x="129794" y="176276"/>
                  </a:lnTo>
                  <a:lnTo>
                    <a:pt x="131572" y="177558"/>
                  </a:lnTo>
                  <a:lnTo>
                    <a:pt x="138557" y="176276"/>
                  </a:lnTo>
                  <a:lnTo>
                    <a:pt x="135001" y="182626"/>
                  </a:lnTo>
                  <a:lnTo>
                    <a:pt x="135890" y="182626"/>
                  </a:lnTo>
                  <a:lnTo>
                    <a:pt x="135890" y="181368"/>
                  </a:lnTo>
                  <a:lnTo>
                    <a:pt x="137668" y="181368"/>
                  </a:lnTo>
                  <a:lnTo>
                    <a:pt x="137668" y="182626"/>
                  </a:lnTo>
                  <a:lnTo>
                    <a:pt x="139446" y="182626"/>
                  </a:lnTo>
                  <a:lnTo>
                    <a:pt x="137668" y="185178"/>
                  </a:lnTo>
                  <a:lnTo>
                    <a:pt x="136779" y="185178"/>
                  </a:lnTo>
                  <a:lnTo>
                    <a:pt x="135001" y="186436"/>
                  </a:lnTo>
                  <a:lnTo>
                    <a:pt x="133223" y="190258"/>
                  </a:lnTo>
                  <a:lnTo>
                    <a:pt x="139446" y="185178"/>
                  </a:lnTo>
                  <a:lnTo>
                    <a:pt x="135001" y="190258"/>
                  </a:lnTo>
                  <a:lnTo>
                    <a:pt x="135890" y="190258"/>
                  </a:lnTo>
                  <a:lnTo>
                    <a:pt x="135890" y="191528"/>
                  </a:lnTo>
                  <a:lnTo>
                    <a:pt x="136779" y="191528"/>
                  </a:lnTo>
                  <a:lnTo>
                    <a:pt x="138557" y="187706"/>
                  </a:lnTo>
                  <a:lnTo>
                    <a:pt x="138557" y="190258"/>
                  </a:lnTo>
                  <a:lnTo>
                    <a:pt x="137668" y="191528"/>
                  </a:lnTo>
                  <a:lnTo>
                    <a:pt x="138557" y="191528"/>
                  </a:lnTo>
                  <a:lnTo>
                    <a:pt x="138557" y="192786"/>
                  </a:lnTo>
                  <a:lnTo>
                    <a:pt x="140335" y="191528"/>
                  </a:lnTo>
                  <a:lnTo>
                    <a:pt x="140335" y="130416"/>
                  </a:lnTo>
                  <a:lnTo>
                    <a:pt x="139852" y="130784"/>
                  </a:lnTo>
                  <a:lnTo>
                    <a:pt x="137160" y="135001"/>
                  </a:lnTo>
                  <a:lnTo>
                    <a:pt x="139001" y="135001"/>
                  </a:lnTo>
                  <a:lnTo>
                    <a:pt x="138557" y="135636"/>
                  </a:lnTo>
                  <a:lnTo>
                    <a:pt x="139446" y="135013"/>
                  </a:lnTo>
                  <a:lnTo>
                    <a:pt x="139446" y="136906"/>
                  </a:lnTo>
                  <a:lnTo>
                    <a:pt x="138557" y="136906"/>
                  </a:lnTo>
                  <a:lnTo>
                    <a:pt x="136779" y="137756"/>
                  </a:lnTo>
                  <a:lnTo>
                    <a:pt x="136779" y="171208"/>
                  </a:lnTo>
                  <a:lnTo>
                    <a:pt x="135013" y="173710"/>
                  </a:lnTo>
                  <a:lnTo>
                    <a:pt x="130683" y="176276"/>
                  </a:lnTo>
                  <a:lnTo>
                    <a:pt x="131267" y="175018"/>
                  </a:lnTo>
                  <a:lnTo>
                    <a:pt x="131864" y="173736"/>
                  </a:lnTo>
                  <a:lnTo>
                    <a:pt x="132461" y="172478"/>
                  </a:lnTo>
                  <a:lnTo>
                    <a:pt x="134112" y="172478"/>
                  </a:lnTo>
                  <a:lnTo>
                    <a:pt x="135001" y="171208"/>
                  </a:lnTo>
                  <a:lnTo>
                    <a:pt x="136779" y="171208"/>
                  </a:lnTo>
                  <a:lnTo>
                    <a:pt x="136779" y="137756"/>
                  </a:lnTo>
                  <a:lnTo>
                    <a:pt x="135890" y="138176"/>
                  </a:lnTo>
                  <a:lnTo>
                    <a:pt x="137668" y="133108"/>
                  </a:lnTo>
                  <a:lnTo>
                    <a:pt x="135890" y="133108"/>
                  </a:lnTo>
                  <a:lnTo>
                    <a:pt x="135890" y="135636"/>
                  </a:lnTo>
                  <a:lnTo>
                    <a:pt x="134112" y="135636"/>
                  </a:lnTo>
                  <a:lnTo>
                    <a:pt x="135890" y="133108"/>
                  </a:lnTo>
                  <a:lnTo>
                    <a:pt x="136779" y="129286"/>
                  </a:lnTo>
                  <a:lnTo>
                    <a:pt x="134632" y="131318"/>
                  </a:lnTo>
                  <a:lnTo>
                    <a:pt x="135001" y="131826"/>
                  </a:lnTo>
                  <a:lnTo>
                    <a:pt x="134112" y="133108"/>
                  </a:lnTo>
                  <a:lnTo>
                    <a:pt x="133223" y="131826"/>
                  </a:lnTo>
                  <a:lnTo>
                    <a:pt x="131572" y="131826"/>
                  </a:lnTo>
                  <a:lnTo>
                    <a:pt x="131572" y="129286"/>
                  </a:lnTo>
                  <a:lnTo>
                    <a:pt x="129794" y="131826"/>
                  </a:lnTo>
                  <a:lnTo>
                    <a:pt x="128905" y="131826"/>
                  </a:lnTo>
                  <a:lnTo>
                    <a:pt x="128905" y="133108"/>
                  </a:lnTo>
                  <a:lnTo>
                    <a:pt x="128905" y="168656"/>
                  </a:lnTo>
                  <a:lnTo>
                    <a:pt x="128016" y="171208"/>
                  </a:lnTo>
                  <a:lnTo>
                    <a:pt x="128016" y="176276"/>
                  </a:lnTo>
                  <a:lnTo>
                    <a:pt x="128016" y="177558"/>
                  </a:lnTo>
                  <a:lnTo>
                    <a:pt x="125349" y="178828"/>
                  </a:lnTo>
                  <a:lnTo>
                    <a:pt x="128016" y="176276"/>
                  </a:lnTo>
                  <a:lnTo>
                    <a:pt x="128016" y="171208"/>
                  </a:lnTo>
                  <a:lnTo>
                    <a:pt x="126365" y="172478"/>
                  </a:lnTo>
                  <a:lnTo>
                    <a:pt x="125349" y="171208"/>
                  </a:lnTo>
                  <a:lnTo>
                    <a:pt x="126365" y="169926"/>
                  </a:lnTo>
                  <a:lnTo>
                    <a:pt x="123698" y="171208"/>
                  </a:lnTo>
                  <a:lnTo>
                    <a:pt x="125349" y="167386"/>
                  </a:lnTo>
                  <a:lnTo>
                    <a:pt x="128016" y="167386"/>
                  </a:lnTo>
                  <a:lnTo>
                    <a:pt x="127127" y="171208"/>
                  </a:lnTo>
                  <a:lnTo>
                    <a:pt x="128905" y="168656"/>
                  </a:lnTo>
                  <a:lnTo>
                    <a:pt x="128905" y="133108"/>
                  </a:lnTo>
                  <a:lnTo>
                    <a:pt x="127127" y="135636"/>
                  </a:lnTo>
                  <a:lnTo>
                    <a:pt x="126365" y="135636"/>
                  </a:lnTo>
                  <a:lnTo>
                    <a:pt x="124587" y="135636"/>
                  </a:lnTo>
                  <a:lnTo>
                    <a:pt x="125349" y="133108"/>
                  </a:lnTo>
                  <a:lnTo>
                    <a:pt x="127127" y="131826"/>
                  </a:lnTo>
                  <a:lnTo>
                    <a:pt x="128016" y="133108"/>
                  </a:lnTo>
                  <a:lnTo>
                    <a:pt x="126365" y="135636"/>
                  </a:lnTo>
                  <a:lnTo>
                    <a:pt x="128905" y="133108"/>
                  </a:lnTo>
                  <a:lnTo>
                    <a:pt x="128905" y="131826"/>
                  </a:lnTo>
                  <a:lnTo>
                    <a:pt x="128905" y="130556"/>
                  </a:lnTo>
                  <a:lnTo>
                    <a:pt x="129794" y="129286"/>
                  </a:lnTo>
                  <a:lnTo>
                    <a:pt x="127127" y="129286"/>
                  </a:lnTo>
                  <a:lnTo>
                    <a:pt x="127127" y="130556"/>
                  </a:lnTo>
                  <a:lnTo>
                    <a:pt x="123698" y="130556"/>
                  </a:lnTo>
                  <a:lnTo>
                    <a:pt x="124587" y="126758"/>
                  </a:lnTo>
                  <a:lnTo>
                    <a:pt x="123698" y="125476"/>
                  </a:lnTo>
                  <a:lnTo>
                    <a:pt x="122809" y="126758"/>
                  </a:lnTo>
                  <a:lnTo>
                    <a:pt x="121920" y="127609"/>
                  </a:lnTo>
                  <a:lnTo>
                    <a:pt x="121920" y="130556"/>
                  </a:lnTo>
                  <a:lnTo>
                    <a:pt x="121920" y="172478"/>
                  </a:lnTo>
                  <a:lnTo>
                    <a:pt x="121043" y="173710"/>
                  </a:lnTo>
                  <a:lnTo>
                    <a:pt x="119253" y="175018"/>
                  </a:lnTo>
                  <a:lnTo>
                    <a:pt x="118364" y="173761"/>
                  </a:lnTo>
                  <a:lnTo>
                    <a:pt x="118364" y="176276"/>
                  </a:lnTo>
                  <a:lnTo>
                    <a:pt x="116586" y="177558"/>
                  </a:lnTo>
                  <a:lnTo>
                    <a:pt x="115925" y="176453"/>
                  </a:lnTo>
                  <a:lnTo>
                    <a:pt x="114973" y="177507"/>
                  </a:lnTo>
                  <a:lnTo>
                    <a:pt x="115824" y="176276"/>
                  </a:lnTo>
                  <a:lnTo>
                    <a:pt x="115925" y="176453"/>
                  </a:lnTo>
                  <a:lnTo>
                    <a:pt x="116078" y="176276"/>
                  </a:lnTo>
                  <a:lnTo>
                    <a:pt x="117221" y="175018"/>
                  </a:lnTo>
                  <a:lnTo>
                    <a:pt x="118364" y="173761"/>
                  </a:lnTo>
                  <a:lnTo>
                    <a:pt x="120142" y="172478"/>
                  </a:lnTo>
                  <a:lnTo>
                    <a:pt x="120142" y="173736"/>
                  </a:lnTo>
                  <a:lnTo>
                    <a:pt x="121920" y="172478"/>
                  </a:lnTo>
                  <a:lnTo>
                    <a:pt x="121920" y="130556"/>
                  </a:lnTo>
                  <a:lnTo>
                    <a:pt x="121031" y="133108"/>
                  </a:lnTo>
                  <a:lnTo>
                    <a:pt x="119253" y="133108"/>
                  </a:lnTo>
                  <a:lnTo>
                    <a:pt x="121031" y="131826"/>
                  </a:lnTo>
                  <a:lnTo>
                    <a:pt x="121920" y="130556"/>
                  </a:lnTo>
                  <a:lnTo>
                    <a:pt x="121920" y="127609"/>
                  </a:lnTo>
                  <a:lnTo>
                    <a:pt x="120142" y="129286"/>
                  </a:lnTo>
                  <a:lnTo>
                    <a:pt x="118364" y="129286"/>
                  </a:lnTo>
                  <a:lnTo>
                    <a:pt x="118364" y="171208"/>
                  </a:lnTo>
                  <a:lnTo>
                    <a:pt x="116586" y="173736"/>
                  </a:lnTo>
                  <a:lnTo>
                    <a:pt x="115824" y="173736"/>
                  </a:lnTo>
                  <a:lnTo>
                    <a:pt x="116192" y="172478"/>
                  </a:lnTo>
                  <a:lnTo>
                    <a:pt x="116586" y="171208"/>
                  </a:lnTo>
                  <a:lnTo>
                    <a:pt x="118364" y="171208"/>
                  </a:lnTo>
                  <a:lnTo>
                    <a:pt x="118364" y="129286"/>
                  </a:lnTo>
                  <a:lnTo>
                    <a:pt x="119253" y="126758"/>
                  </a:lnTo>
                  <a:lnTo>
                    <a:pt x="117602" y="126758"/>
                  </a:lnTo>
                  <a:lnTo>
                    <a:pt x="118364" y="124206"/>
                  </a:lnTo>
                  <a:lnTo>
                    <a:pt x="116586" y="124206"/>
                  </a:lnTo>
                  <a:lnTo>
                    <a:pt x="116586" y="162306"/>
                  </a:lnTo>
                  <a:lnTo>
                    <a:pt x="116586" y="168656"/>
                  </a:lnTo>
                  <a:lnTo>
                    <a:pt x="115824" y="171208"/>
                  </a:lnTo>
                  <a:lnTo>
                    <a:pt x="114046" y="172478"/>
                  </a:lnTo>
                  <a:lnTo>
                    <a:pt x="113157" y="172478"/>
                  </a:lnTo>
                  <a:lnTo>
                    <a:pt x="114046" y="171208"/>
                  </a:lnTo>
                  <a:lnTo>
                    <a:pt x="116586" y="168656"/>
                  </a:lnTo>
                  <a:lnTo>
                    <a:pt x="116586" y="162306"/>
                  </a:lnTo>
                  <a:lnTo>
                    <a:pt x="115824" y="164858"/>
                  </a:lnTo>
                  <a:lnTo>
                    <a:pt x="114935" y="164858"/>
                  </a:lnTo>
                  <a:lnTo>
                    <a:pt x="112268" y="166128"/>
                  </a:lnTo>
                  <a:lnTo>
                    <a:pt x="113157" y="164858"/>
                  </a:lnTo>
                  <a:lnTo>
                    <a:pt x="112268" y="164858"/>
                  </a:lnTo>
                  <a:lnTo>
                    <a:pt x="112395" y="163398"/>
                  </a:lnTo>
                  <a:lnTo>
                    <a:pt x="113157" y="162306"/>
                  </a:lnTo>
                  <a:lnTo>
                    <a:pt x="114935" y="162306"/>
                  </a:lnTo>
                  <a:lnTo>
                    <a:pt x="114046" y="164858"/>
                  </a:lnTo>
                  <a:lnTo>
                    <a:pt x="114935" y="163576"/>
                  </a:lnTo>
                  <a:lnTo>
                    <a:pt x="116586" y="162306"/>
                  </a:lnTo>
                  <a:lnTo>
                    <a:pt x="116586" y="124206"/>
                  </a:lnTo>
                  <a:lnTo>
                    <a:pt x="116586" y="122936"/>
                  </a:lnTo>
                  <a:lnTo>
                    <a:pt x="116586" y="120408"/>
                  </a:lnTo>
                  <a:lnTo>
                    <a:pt x="116205" y="119761"/>
                  </a:lnTo>
                  <a:lnTo>
                    <a:pt x="115824" y="120408"/>
                  </a:lnTo>
                  <a:lnTo>
                    <a:pt x="114935" y="120408"/>
                  </a:lnTo>
                  <a:lnTo>
                    <a:pt x="114935" y="122936"/>
                  </a:lnTo>
                  <a:lnTo>
                    <a:pt x="114935" y="153428"/>
                  </a:lnTo>
                  <a:lnTo>
                    <a:pt x="114935" y="155956"/>
                  </a:lnTo>
                  <a:lnTo>
                    <a:pt x="112268" y="155956"/>
                  </a:lnTo>
                  <a:lnTo>
                    <a:pt x="113157" y="154686"/>
                  </a:lnTo>
                  <a:lnTo>
                    <a:pt x="114935" y="153428"/>
                  </a:lnTo>
                  <a:lnTo>
                    <a:pt x="114935" y="122936"/>
                  </a:lnTo>
                  <a:lnTo>
                    <a:pt x="113157" y="122936"/>
                  </a:lnTo>
                  <a:lnTo>
                    <a:pt x="113601" y="121678"/>
                  </a:lnTo>
                  <a:lnTo>
                    <a:pt x="114935" y="117856"/>
                  </a:lnTo>
                  <a:lnTo>
                    <a:pt x="112268" y="118973"/>
                  </a:lnTo>
                  <a:lnTo>
                    <a:pt x="112268" y="121678"/>
                  </a:lnTo>
                  <a:lnTo>
                    <a:pt x="112268" y="124206"/>
                  </a:lnTo>
                  <a:lnTo>
                    <a:pt x="111379" y="124637"/>
                  </a:lnTo>
                  <a:lnTo>
                    <a:pt x="111379" y="161036"/>
                  </a:lnTo>
                  <a:lnTo>
                    <a:pt x="109601" y="164858"/>
                  </a:lnTo>
                  <a:lnTo>
                    <a:pt x="108839" y="164858"/>
                  </a:lnTo>
                  <a:lnTo>
                    <a:pt x="109220" y="163576"/>
                  </a:lnTo>
                  <a:lnTo>
                    <a:pt x="109601" y="162306"/>
                  </a:lnTo>
                  <a:lnTo>
                    <a:pt x="107061" y="162306"/>
                  </a:lnTo>
                  <a:lnTo>
                    <a:pt x="108826" y="159778"/>
                  </a:lnTo>
                  <a:lnTo>
                    <a:pt x="109601" y="158508"/>
                  </a:lnTo>
                  <a:lnTo>
                    <a:pt x="108839" y="159778"/>
                  </a:lnTo>
                  <a:lnTo>
                    <a:pt x="108839" y="161036"/>
                  </a:lnTo>
                  <a:lnTo>
                    <a:pt x="109601" y="162306"/>
                  </a:lnTo>
                  <a:lnTo>
                    <a:pt x="111379" y="161036"/>
                  </a:lnTo>
                  <a:lnTo>
                    <a:pt x="111379" y="124637"/>
                  </a:lnTo>
                  <a:lnTo>
                    <a:pt x="109601" y="125476"/>
                  </a:lnTo>
                  <a:lnTo>
                    <a:pt x="110490" y="124206"/>
                  </a:lnTo>
                  <a:lnTo>
                    <a:pt x="109601" y="124206"/>
                  </a:lnTo>
                  <a:lnTo>
                    <a:pt x="110490" y="122936"/>
                  </a:lnTo>
                  <a:lnTo>
                    <a:pt x="112268" y="121678"/>
                  </a:lnTo>
                  <a:lnTo>
                    <a:pt x="112268" y="118973"/>
                  </a:lnTo>
                  <a:lnTo>
                    <a:pt x="108839" y="120408"/>
                  </a:lnTo>
                  <a:lnTo>
                    <a:pt x="107950" y="117856"/>
                  </a:lnTo>
                  <a:lnTo>
                    <a:pt x="107950" y="119126"/>
                  </a:lnTo>
                  <a:lnTo>
                    <a:pt x="107061" y="119126"/>
                  </a:lnTo>
                  <a:lnTo>
                    <a:pt x="106172" y="120408"/>
                  </a:lnTo>
                  <a:lnTo>
                    <a:pt x="106172" y="117856"/>
                  </a:lnTo>
                  <a:lnTo>
                    <a:pt x="107048" y="116598"/>
                  </a:lnTo>
                  <a:lnTo>
                    <a:pt x="106172" y="115328"/>
                  </a:lnTo>
                  <a:lnTo>
                    <a:pt x="106172" y="116598"/>
                  </a:lnTo>
                  <a:lnTo>
                    <a:pt x="105283" y="116598"/>
                  </a:lnTo>
                  <a:lnTo>
                    <a:pt x="105283" y="117856"/>
                  </a:lnTo>
                  <a:lnTo>
                    <a:pt x="104394" y="115328"/>
                  </a:lnTo>
                  <a:lnTo>
                    <a:pt x="104394" y="167386"/>
                  </a:lnTo>
                  <a:lnTo>
                    <a:pt x="103505" y="169926"/>
                  </a:lnTo>
                  <a:lnTo>
                    <a:pt x="104394" y="169926"/>
                  </a:lnTo>
                  <a:lnTo>
                    <a:pt x="103505" y="171208"/>
                  </a:lnTo>
                  <a:lnTo>
                    <a:pt x="101727" y="171208"/>
                  </a:lnTo>
                  <a:lnTo>
                    <a:pt x="100076" y="171208"/>
                  </a:lnTo>
                  <a:lnTo>
                    <a:pt x="100076" y="168656"/>
                  </a:lnTo>
                  <a:lnTo>
                    <a:pt x="101727" y="168656"/>
                  </a:lnTo>
                  <a:lnTo>
                    <a:pt x="102743" y="167386"/>
                  </a:lnTo>
                  <a:lnTo>
                    <a:pt x="103505" y="167386"/>
                  </a:lnTo>
                  <a:lnTo>
                    <a:pt x="102997" y="168452"/>
                  </a:lnTo>
                  <a:lnTo>
                    <a:pt x="104394" y="167386"/>
                  </a:lnTo>
                  <a:lnTo>
                    <a:pt x="104394" y="115328"/>
                  </a:lnTo>
                  <a:lnTo>
                    <a:pt x="100965" y="115328"/>
                  </a:lnTo>
                  <a:lnTo>
                    <a:pt x="101727" y="112776"/>
                  </a:lnTo>
                  <a:lnTo>
                    <a:pt x="100952" y="114058"/>
                  </a:lnTo>
                  <a:lnTo>
                    <a:pt x="100063" y="115328"/>
                  </a:lnTo>
                  <a:lnTo>
                    <a:pt x="98298" y="111506"/>
                  </a:lnTo>
                  <a:lnTo>
                    <a:pt x="98298" y="112776"/>
                  </a:lnTo>
                  <a:lnTo>
                    <a:pt x="98298" y="115328"/>
                  </a:lnTo>
                  <a:lnTo>
                    <a:pt x="99174" y="115328"/>
                  </a:lnTo>
                  <a:lnTo>
                    <a:pt x="97409" y="117856"/>
                  </a:lnTo>
                  <a:lnTo>
                    <a:pt x="97409" y="163576"/>
                  </a:lnTo>
                  <a:lnTo>
                    <a:pt x="97409" y="164858"/>
                  </a:lnTo>
                  <a:lnTo>
                    <a:pt x="96520" y="166128"/>
                  </a:lnTo>
                  <a:lnTo>
                    <a:pt x="94742" y="166128"/>
                  </a:lnTo>
                  <a:lnTo>
                    <a:pt x="94742" y="164858"/>
                  </a:lnTo>
                  <a:lnTo>
                    <a:pt x="97409" y="163576"/>
                  </a:lnTo>
                  <a:lnTo>
                    <a:pt x="97409" y="117856"/>
                  </a:lnTo>
                  <a:lnTo>
                    <a:pt x="96520" y="117856"/>
                  </a:lnTo>
                  <a:lnTo>
                    <a:pt x="97409" y="115328"/>
                  </a:lnTo>
                  <a:lnTo>
                    <a:pt x="94729" y="116598"/>
                  </a:lnTo>
                  <a:lnTo>
                    <a:pt x="95923" y="115328"/>
                  </a:lnTo>
                  <a:lnTo>
                    <a:pt x="98298" y="112776"/>
                  </a:lnTo>
                  <a:lnTo>
                    <a:pt x="94742" y="112776"/>
                  </a:lnTo>
                  <a:lnTo>
                    <a:pt x="94729" y="114058"/>
                  </a:lnTo>
                  <a:lnTo>
                    <a:pt x="93980" y="115328"/>
                  </a:lnTo>
                  <a:lnTo>
                    <a:pt x="92964" y="115328"/>
                  </a:lnTo>
                  <a:lnTo>
                    <a:pt x="93980" y="112776"/>
                  </a:lnTo>
                  <a:lnTo>
                    <a:pt x="91313" y="115328"/>
                  </a:lnTo>
                  <a:lnTo>
                    <a:pt x="91313" y="126758"/>
                  </a:lnTo>
                  <a:lnTo>
                    <a:pt x="91313" y="159778"/>
                  </a:lnTo>
                  <a:lnTo>
                    <a:pt x="90424" y="162306"/>
                  </a:lnTo>
                  <a:lnTo>
                    <a:pt x="88646" y="162306"/>
                  </a:lnTo>
                  <a:lnTo>
                    <a:pt x="86868" y="162306"/>
                  </a:lnTo>
                  <a:lnTo>
                    <a:pt x="88646" y="158508"/>
                  </a:lnTo>
                  <a:lnTo>
                    <a:pt x="90424" y="158508"/>
                  </a:lnTo>
                  <a:lnTo>
                    <a:pt x="88646" y="162306"/>
                  </a:lnTo>
                  <a:lnTo>
                    <a:pt x="91300" y="159778"/>
                  </a:lnTo>
                  <a:lnTo>
                    <a:pt x="91313" y="126758"/>
                  </a:lnTo>
                  <a:lnTo>
                    <a:pt x="89535" y="128028"/>
                  </a:lnTo>
                  <a:lnTo>
                    <a:pt x="86868" y="128028"/>
                  </a:lnTo>
                  <a:lnTo>
                    <a:pt x="87757" y="126758"/>
                  </a:lnTo>
                  <a:lnTo>
                    <a:pt x="89535" y="125476"/>
                  </a:lnTo>
                  <a:lnTo>
                    <a:pt x="89535" y="126758"/>
                  </a:lnTo>
                  <a:lnTo>
                    <a:pt x="91313" y="126758"/>
                  </a:lnTo>
                  <a:lnTo>
                    <a:pt x="91313" y="115328"/>
                  </a:lnTo>
                  <a:lnTo>
                    <a:pt x="92189" y="114058"/>
                  </a:lnTo>
                  <a:lnTo>
                    <a:pt x="92202" y="112776"/>
                  </a:lnTo>
                  <a:lnTo>
                    <a:pt x="92964" y="111506"/>
                  </a:lnTo>
                  <a:lnTo>
                    <a:pt x="91313" y="111506"/>
                  </a:lnTo>
                  <a:lnTo>
                    <a:pt x="92202" y="110236"/>
                  </a:lnTo>
                  <a:lnTo>
                    <a:pt x="92964" y="110236"/>
                  </a:lnTo>
                  <a:lnTo>
                    <a:pt x="92964" y="108978"/>
                  </a:lnTo>
                  <a:lnTo>
                    <a:pt x="92202" y="108978"/>
                  </a:lnTo>
                  <a:lnTo>
                    <a:pt x="92202" y="107708"/>
                  </a:lnTo>
                  <a:lnTo>
                    <a:pt x="88646" y="108978"/>
                  </a:lnTo>
                  <a:lnTo>
                    <a:pt x="89535" y="108978"/>
                  </a:lnTo>
                  <a:lnTo>
                    <a:pt x="91313" y="108978"/>
                  </a:lnTo>
                  <a:lnTo>
                    <a:pt x="91313" y="110236"/>
                  </a:lnTo>
                  <a:lnTo>
                    <a:pt x="89535" y="108978"/>
                  </a:lnTo>
                  <a:lnTo>
                    <a:pt x="88646" y="111506"/>
                  </a:lnTo>
                  <a:lnTo>
                    <a:pt x="86868" y="112776"/>
                  </a:lnTo>
                  <a:lnTo>
                    <a:pt x="85217" y="112776"/>
                  </a:lnTo>
                  <a:lnTo>
                    <a:pt x="85598" y="111506"/>
                  </a:lnTo>
                  <a:lnTo>
                    <a:pt x="85979" y="110236"/>
                  </a:lnTo>
                  <a:lnTo>
                    <a:pt x="88646" y="108978"/>
                  </a:lnTo>
                  <a:lnTo>
                    <a:pt x="86868" y="105156"/>
                  </a:lnTo>
                  <a:lnTo>
                    <a:pt x="84328" y="110236"/>
                  </a:lnTo>
                  <a:lnTo>
                    <a:pt x="82550" y="110236"/>
                  </a:lnTo>
                  <a:lnTo>
                    <a:pt x="82994" y="108978"/>
                  </a:lnTo>
                  <a:lnTo>
                    <a:pt x="83439" y="107708"/>
                  </a:lnTo>
                  <a:lnTo>
                    <a:pt x="81661" y="107708"/>
                  </a:lnTo>
                  <a:lnTo>
                    <a:pt x="81661" y="108978"/>
                  </a:lnTo>
                  <a:lnTo>
                    <a:pt x="80772" y="108978"/>
                  </a:lnTo>
                  <a:lnTo>
                    <a:pt x="80772" y="135636"/>
                  </a:lnTo>
                  <a:lnTo>
                    <a:pt x="80772" y="136906"/>
                  </a:lnTo>
                  <a:lnTo>
                    <a:pt x="79883" y="138176"/>
                  </a:lnTo>
                  <a:lnTo>
                    <a:pt x="79883" y="139458"/>
                  </a:lnTo>
                  <a:lnTo>
                    <a:pt x="78105" y="140728"/>
                  </a:lnTo>
                  <a:lnTo>
                    <a:pt x="78105" y="138176"/>
                  </a:lnTo>
                  <a:lnTo>
                    <a:pt x="79260" y="136525"/>
                  </a:lnTo>
                  <a:lnTo>
                    <a:pt x="76771" y="137998"/>
                  </a:lnTo>
                  <a:lnTo>
                    <a:pt x="76263" y="138950"/>
                  </a:lnTo>
                  <a:lnTo>
                    <a:pt x="75565" y="141986"/>
                  </a:lnTo>
                  <a:lnTo>
                    <a:pt x="75552" y="143268"/>
                  </a:lnTo>
                  <a:lnTo>
                    <a:pt x="76454" y="141986"/>
                  </a:lnTo>
                  <a:lnTo>
                    <a:pt x="76225" y="142925"/>
                  </a:lnTo>
                  <a:lnTo>
                    <a:pt x="78105" y="141986"/>
                  </a:lnTo>
                  <a:lnTo>
                    <a:pt x="78105" y="143268"/>
                  </a:lnTo>
                  <a:lnTo>
                    <a:pt x="75565" y="145808"/>
                  </a:lnTo>
                  <a:lnTo>
                    <a:pt x="76225" y="142925"/>
                  </a:lnTo>
                  <a:lnTo>
                    <a:pt x="75552" y="143268"/>
                  </a:lnTo>
                  <a:lnTo>
                    <a:pt x="74676" y="144526"/>
                  </a:lnTo>
                  <a:lnTo>
                    <a:pt x="73787" y="144526"/>
                  </a:lnTo>
                  <a:lnTo>
                    <a:pt x="73787" y="143268"/>
                  </a:lnTo>
                  <a:lnTo>
                    <a:pt x="71120" y="144526"/>
                  </a:lnTo>
                  <a:lnTo>
                    <a:pt x="70231" y="144526"/>
                  </a:lnTo>
                  <a:lnTo>
                    <a:pt x="71120" y="143268"/>
                  </a:lnTo>
                  <a:lnTo>
                    <a:pt x="72009" y="141986"/>
                  </a:lnTo>
                  <a:lnTo>
                    <a:pt x="74676" y="141986"/>
                  </a:lnTo>
                  <a:lnTo>
                    <a:pt x="75336" y="140728"/>
                  </a:lnTo>
                  <a:lnTo>
                    <a:pt x="76263" y="138950"/>
                  </a:lnTo>
                  <a:lnTo>
                    <a:pt x="76454" y="138176"/>
                  </a:lnTo>
                  <a:lnTo>
                    <a:pt x="76771" y="137998"/>
                  </a:lnTo>
                  <a:lnTo>
                    <a:pt x="77571" y="136525"/>
                  </a:lnTo>
                  <a:lnTo>
                    <a:pt x="78105" y="135636"/>
                  </a:lnTo>
                  <a:lnTo>
                    <a:pt x="79883" y="135636"/>
                  </a:lnTo>
                  <a:lnTo>
                    <a:pt x="79260" y="136525"/>
                  </a:lnTo>
                  <a:lnTo>
                    <a:pt x="80772" y="135636"/>
                  </a:lnTo>
                  <a:lnTo>
                    <a:pt x="80772" y="108978"/>
                  </a:lnTo>
                  <a:lnTo>
                    <a:pt x="80772" y="107708"/>
                  </a:lnTo>
                  <a:lnTo>
                    <a:pt x="78994" y="110248"/>
                  </a:lnTo>
                  <a:lnTo>
                    <a:pt x="78994" y="114058"/>
                  </a:lnTo>
                  <a:lnTo>
                    <a:pt x="78994" y="130556"/>
                  </a:lnTo>
                  <a:lnTo>
                    <a:pt x="76454" y="130556"/>
                  </a:lnTo>
                  <a:lnTo>
                    <a:pt x="77343" y="129286"/>
                  </a:lnTo>
                  <a:lnTo>
                    <a:pt x="78105" y="129286"/>
                  </a:lnTo>
                  <a:lnTo>
                    <a:pt x="78994" y="130556"/>
                  </a:lnTo>
                  <a:lnTo>
                    <a:pt x="78994" y="114058"/>
                  </a:lnTo>
                  <a:lnTo>
                    <a:pt x="78981" y="115328"/>
                  </a:lnTo>
                  <a:lnTo>
                    <a:pt x="78092" y="116598"/>
                  </a:lnTo>
                  <a:lnTo>
                    <a:pt x="77343" y="116598"/>
                  </a:lnTo>
                  <a:lnTo>
                    <a:pt x="77343" y="117856"/>
                  </a:lnTo>
                  <a:lnTo>
                    <a:pt x="76454" y="117856"/>
                  </a:lnTo>
                  <a:lnTo>
                    <a:pt x="75565" y="119138"/>
                  </a:lnTo>
                  <a:lnTo>
                    <a:pt x="75565" y="128028"/>
                  </a:lnTo>
                  <a:lnTo>
                    <a:pt x="72898" y="130556"/>
                  </a:lnTo>
                  <a:lnTo>
                    <a:pt x="72898" y="129286"/>
                  </a:lnTo>
                  <a:lnTo>
                    <a:pt x="74676" y="126758"/>
                  </a:lnTo>
                  <a:lnTo>
                    <a:pt x="73787" y="129286"/>
                  </a:lnTo>
                  <a:lnTo>
                    <a:pt x="75565" y="128028"/>
                  </a:lnTo>
                  <a:lnTo>
                    <a:pt x="75565" y="119138"/>
                  </a:lnTo>
                  <a:lnTo>
                    <a:pt x="74676" y="120408"/>
                  </a:lnTo>
                  <a:lnTo>
                    <a:pt x="75565" y="117856"/>
                  </a:lnTo>
                  <a:lnTo>
                    <a:pt x="74676" y="117856"/>
                  </a:lnTo>
                  <a:lnTo>
                    <a:pt x="75552" y="116598"/>
                  </a:lnTo>
                  <a:lnTo>
                    <a:pt x="76441" y="114058"/>
                  </a:lnTo>
                  <a:lnTo>
                    <a:pt x="78105" y="112776"/>
                  </a:lnTo>
                  <a:lnTo>
                    <a:pt x="78105" y="115328"/>
                  </a:lnTo>
                  <a:lnTo>
                    <a:pt x="78981" y="114058"/>
                  </a:lnTo>
                  <a:lnTo>
                    <a:pt x="78994" y="110248"/>
                  </a:lnTo>
                  <a:lnTo>
                    <a:pt x="78105" y="111506"/>
                  </a:lnTo>
                  <a:lnTo>
                    <a:pt x="78105" y="108978"/>
                  </a:lnTo>
                  <a:lnTo>
                    <a:pt x="78994" y="107708"/>
                  </a:lnTo>
                  <a:lnTo>
                    <a:pt x="82550" y="103886"/>
                  </a:lnTo>
                  <a:lnTo>
                    <a:pt x="79883" y="106426"/>
                  </a:lnTo>
                  <a:lnTo>
                    <a:pt x="77304" y="106426"/>
                  </a:lnTo>
                  <a:lnTo>
                    <a:pt x="77470" y="106172"/>
                  </a:lnTo>
                  <a:lnTo>
                    <a:pt x="79743" y="104394"/>
                  </a:lnTo>
                  <a:lnTo>
                    <a:pt x="82042" y="102616"/>
                  </a:lnTo>
                  <a:lnTo>
                    <a:pt x="79883" y="100711"/>
                  </a:lnTo>
                  <a:lnTo>
                    <a:pt x="76492" y="103441"/>
                  </a:lnTo>
                  <a:lnTo>
                    <a:pt x="75311" y="103225"/>
                  </a:lnTo>
                  <a:lnTo>
                    <a:pt x="75311" y="100711"/>
                  </a:lnTo>
                  <a:lnTo>
                    <a:pt x="73901" y="102971"/>
                  </a:lnTo>
                  <a:lnTo>
                    <a:pt x="72898" y="102793"/>
                  </a:lnTo>
                  <a:lnTo>
                    <a:pt x="72898" y="120408"/>
                  </a:lnTo>
                  <a:lnTo>
                    <a:pt x="72898" y="121678"/>
                  </a:lnTo>
                  <a:lnTo>
                    <a:pt x="71120" y="124206"/>
                  </a:lnTo>
                  <a:lnTo>
                    <a:pt x="69342" y="124206"/>
                  </a:lnTo>
                  <a:lnTo>
                    <a:pt x="72009" y="121678"/>
                  </a:lnTo>
                  <a:lnTo>
                    <a:pt x="71120" y="120408"/>
                  </a:lnTo>
                  <a:lnTo>
                    <a:pt x="72898" y="120408"/>
                  </a:lnTo>
                  <a:lnTo>
                    <a:pt x="72898" y="102793"/>
                  </a:lnTo>
                  <a:lnTo>
                    <a:pt x="72009" y="102628"/>
                  </a:lnTo>
                  <a:lnTo>
                    <a:pt x="71120" y="101765"/>
                  </a:lnTo>
                  <a:lnTo>
                    <a:pt x="71120" y="116598"/>
                  </a:lnTo>
                  <a:lnTo>
                    <a:pt x="70231" y="120408"/>
                  </a:lnTo>
                  <a:lnTo>
                    <a:pt x="66802" y="120408"/>
                  </a:lnTo>
                  <a:lnTo>
                    <a:pt x="70231" y="117856"/>
                  </a:lnTo>
                  <a:lnTo>
                    <a:pt x="71107" y="116598"/>
                  </a:lnTo>
                  <a:lnTo>
                    <a:pt x="71120" y="101765"/>
                  </a:lnTo>
                  <a:lnTo>
                    <a:pt x="67691" y="98412"/>
                  </a:lnTo>
                  <a:lnTo>
                    <a:pt x="67691" y="108978"/>
                  </a:lnTo>
                  <a:lnTo>
                    <a:pt x="67691" y="116598"/>
                  </a:lnTo>
                  <a:lnTo>
                    <a:pt x="67691" y="117856"/>
                  </a:lnTo>
                  <a:lnTo>
                    <a:pt x="66802" y="117856"/>
                  </a:lnTo>
                  <a:lnTo>
                    <a:pt x="66802" y="119126"/>
                  </a:lnTo>
                  <a:lnTo>
                    <a:pt x="65913" y="119126"/>
                  </a:lnTo>
                  <a:lnTo>
                    <a:pt x="65913" y="131826"/>
                  </a:lnTo>
                  <a:lnTo>
                    <a:pt x="64135" y="134378"/>
                  </a:lnTo>
                  <a:lnTo>
                    <a:pt x="65024" y="135636"/>
                  </a:lnTo>
                  <a:lnTo>
                    <a:pt x="63246" y="135636"/>
                  </a:lnTo>
                  <a:lnTo>
                    <a:pt x="64135" y="133108"/>
                  </a:lnTo>
                  <a:lnTo>
                    <a:pt x="63246" y="133108"/>
                  </a:lnTo>
                  <a:lnTo>
                    <a:pt x="65913" y="131826"/>
                  </a:lnTo>
                  <a:lnTo>
                    <a:pt x="65913" y="119126"/>
                  </a:lnTo>
                  <a:lnTo>
                    <a:pt x="65024" y="120408"/>
                  </a:lnTo>
                  <a:lnTo>
                    <a:pt x="65024" y="117856"/>
                  </a:lnTo>
                  <a:lnTo>
                    <a:pt x="65913" y="117856"/>
                  </a:lnTo>
                  <a:lnTo>
                    <a:pt x="66789" y="116598"/>
                  </a:lnTo>
                  <a:lnTo>
                    <a:pt x="67691" y="116598"/>
                  </a:lnTo>
                  <a:lnTo>
                    <a:pt x="67691" y="108978"/>
                  </a:lnTo>
                  <a:lnTo>
                    <a:pt x="66802" y="111506"/>
                  </a:lnTo>
                  <a:lnTo>
                    <a:pt x="65011" y="114058"/>
                  </a:lnTo>
                  <a:lnTo>
                    <a:pt x="63233" y="115328"/>
                  </a:lnTo>
                  <a:lnTo>
                    <a:pt x="64122" y="114058"/>
                  </a:lnTo>
                  <a:lnTo>
                    <a:pt x="65024" y="112776"/>
                  </a:lnTo>
                  <a:lnTo>
                    <a:pt x="63246" y="114058"/>
                  </a:lnTo>
                  <a:lnTo>
                    <a:pt x="63246" y="112776"/>
                  </a:lnTo>
                  <a:lnTo>
                    <a:pt x="65024" y="112776"/>
                  </a:lnTo>
                  <a:lnTo>
                    <a:pt x="65913" y="111506"/>
                  </a:lnTo>
                  <a:lnTo>
                    <a:pt x="65913" y="110236"/>
                  </a:lnTo>
                  <a:lnTo>
                    <a:pt x="66802" y="108978"/>
                  </a:lnTo>
                  <a:lnTo>
                    <a:pt x="67691" y="108978"/>
                  </a:lnTo>
                  <a:lnTo>
                    <a:pt x="67691" y="98412"/>
                  </a:lnTo>
                  <a:lnTo>
                    <a:pt x="66802" y="97536"/>
                  </a:lnTo>
                  <a:lnTo>
                    <a:pt x="66802" y="106426"/>
                  </a:lnTo>
                  <a:lnTo>
                    <a:pt x="65024" y="108978"/>
                  </a:lnTo>
                  <a:lnTo>
                    <a:pt x="63246" y="110236"/>
                  </a:lnTo>
                  <a:lnTo>
                    <a:pt x="65024" y="107708"/>
                  </a:lnTo>
                  <a:lnTo>
                    <a:pt x="66802" y="106426"/>
                  </a:lnTo>
                  <a:lnTo>
                    <a:pt x="66802" y="97536"/>
                  </a:lnTo>
                  <a:lnTo>
                    <a:pt x="61391" y="96558"/>
                  </a:lnTo>
                  <a:lnTo>
                    <a:pt x="59804" y="98818"/>
                  </a:lnTo>
                  <a:lnTo>
                    <a:pt x="61582" y="98818"/>
                  </a:lnTo>
                  <a:lnTo>
                    <a:pt x="58928" y="100076"/>
                  </a:lnTo>
                  <a:lnTo>
                    <a:pt x="58928" y="98818"/>
                  </a:lnTo>
                  <a:lnTo>
                    <a:pt x="59817" y="97536"/>
                  </a:lnTo>
                  <a:lnTo>
                    <a:pt x="58928" y="97536"/>
                  </a:lnTo>
                  <a:lnTo>
                    <a:pt x="58039" y="97536"/>
                  </a:lnTo>
                  <a:lnTo>
                    <a:pt x="58039" y="98818"/>
                  </a:lnTo>
                  <a:lnTo>
                    <a:pt x="56261" y="98818"/>
                  </a:lnTo>
                  <a:lnTo>
                    <a:pt x="56261" y="97536"/>
                  </a:lnTo>
                  <a:lnTo>
                    <a:pt x="57150" y="97536"/>
                  </a:lnTo>
                  <a:lnTo>
                    <a:pt x="59817" y="96278"/>
                  </a:lnTo>
                  <a:lnTo>
                    <a:pt x="60706" y="95008"/>
                  </a:lnTo>
                  <a:lnTo>
                    <a:pt x="62357" y="93726"/>
                  </a:lnTo>
                  <a:lnTo>
                    <a:pt x="61595" y="93726"/>
                  </a:lnTo>
                  <a:lnTo>
                    <a:pt x="62357" y="91186"/>
                  </a:lnTo>
                  <a:lnTo>
                    <a:pt x="60706" y="93726"/>
                  </a:lnTo>
                  <a:lnTo>
                    <a:pt x="59817" y="95008"/>
                  </a:lnTo>
                  <a:lnTo>
                    <a:pt x="58928" y="95008"/>
                  </a:lnTo>
                  <a:lnTo>
                    <a:pt x="58039" y="93726"/>
                  </a:lnTo>
                  <a:lnTo>
                    <a:pt x="56172" y="95377"/>
                  </a:lnTo>
                  <a:lnTo>
                    <a:pt x="55372" y="98818"/>
                  </a:lnTo>
                  <a:lnTo>
                    <a:pt x="54483" y="98818"/>
                  </a:lnTo>
                  <a:lnTo>
                    <a:pt x="54483" y="100076"/>
                  </a:lnTo>
                  <a:lnTo>
                    <a:pt x="53721" y="101358"/>
                  </a:lnTo>
                  <a:lnTo>
                    <a:pt x="53721" y="102628"/>
                  </a:lnTo>
                  <a:lnTo>
                    <a:pt x="51943" y="103886"/>
                  </a:lnTo>
                  <a:lnTo>
                    <a:pt x="51054" y="103886"/>
                  </a:lnTo>
                  <a:lnTo>
                    <a:pt x="51346" y="102628"/>
                  </a:lnTo>
                  <a:lnTo>
                    <a:pt x="51638" y="101358"/>
                  </a:lnTo>
                  <a:lnTo>
                    <a:pt x="51943" y="100076"/>
                  </a:lnTo>
                  <a:lnTo>
                    <a:pt x="54483" y="100076"/>
                  </a:lnTo>
                  <a:lnTo>
                    <a:pt x="54483" y="98818"/>
                  </a:lnTo>
                  <a:lnTo>
                    <a:pt x="53721" y="98818"/>
                  </a:lnTo>
                  <a:lnTo>
                    <a:pt x="53721" y="97536"/>
                  </a:lnTo>
                  <a:lnTo>
                    <a:pt x="53721" y="96278"/>
                  </a:lnTo>
                  <a:lnTo>
                    <a:pt x="51943" y="96278"/>
                  </a:lnTo>
                  <a:lnTo>
                    <a:pt x="47498" y="97536"/>
                  </a:lnTo>
                  <a:lnTo>
                    <a:pt x="49276" y="95008"/>
                  </a:lnTo>
                  <a:lnTo>
                    <a:pt x="47498" y="95008"/>
                  </a:lnTo>
                  <a:lnTo>
                    <a:pt x="45720" y="97536"/>
                  </a:lnTo>
                  <a:lnTo>
                    <a:pt x="45720" y="95008"/>
                  </a:lnTo>
                  <a:lnTo>
                    <a:pt x="44069" y="95008"/>
                  </a:lnTo>
                  <a:lnTo>
                    <a:pt x="43180" y="97536"/>
                  </a:lnTo>
                  <a:lnTo>
                    <a:pt x="43167" y="98818"/>
                  </a:lnTo>
                  <a:lnTo>
                    <a:pt x="41402" y="100076"/>
                  </a:lnTo>
                  <a:lnTo>
                    <a:pt x="42291" y="97536"/>
                  </a:lnTo>
                  <a:lnTo>
                    <a:pt x="40513" y="97536"/>
                  </a:lnTo>
                  <a:lnTo>
                    <a:pt x="41402" y="95008"/>
                  </a:lnTo>
                  <a:lnTo>
                    <a:pt x="41402" y="96278"/>
                  </a:lnTo>
                  <a:lnTo>
                    <a:pt x="41833" y="95008"/>
                  </a:lnTo>
                  <a:lnTo>
                    <a:pt x="42291" y="93726"/>
                  </a:lnTo>
                  <a:lnTo>
                    <a:pt x="40513" y="95008"/>
                  </a:lnTo>
                  <a:lnTo>
                    <a:pt x="37846" y="96278"/>
                  </a:lnTo>
                  <a:lnTo>
                    <a:pt x="37846" y="97536"/>
                  </a:lnTo>
                  <a:lnTo>
                    <a:pt x="37084" y="97536"/>
                  </a:lnTo>
                  <a:lnTo>
                    <a:pt x="35306" y="100076"/>
                  </a:lnTo>
                  <a:lnTo>
                    <a:pt x="37846" y="100076"/>
                  </a:lnTo>
                  <a:lnTo>
                    <a:pt x="37084" y="101358"/>
                  </a:lnTo>
                  <a:lnTo>
                    <a:pt x="40513" y="100076"/>
                  </a:lnTo>
                  <a:lnTo>
                    <a:pt x="40513" y="103886"/>
                  </a:lnTo>
                  <a:lnTo>
                    <a:pt x="43180" y="103886"/>
                  </a:lnTo>
                  <a:lnTo>
                    <a:pt x="41402" y="106426"/>
                  </a:lnTo>
                  <a:lnTo>
                    <a:pt x="44348" y="104698"/>
                  </a:lnTo>
                  <a:lnTo>
                    <a:pt x="44069" y="103886"/>
                  </a:lnTo>
                  <a:lnTo>
                    <a:pt x="44958" y="101358"/>
                  </a:lnTo>
                  <a:lnTo>
                    <a:pt x="44958" y="103886"/>
                  </a:lnTo>
                  <a:lnTo>
                    <a:pt x="45720" y="103886"/>
                  </a:lnTo>
                  <a:lnTo>
                    <a:pt x="45720" y="105156"/>
                  </a:lnTo>
                  <a:lnTo>
                    <a:pt x="47498" y="102628"/>
                  </a:lnTo>
                  <a:lnTo>
                    <a:pt x="48387" y="102628"/>
                  </a:lnTo>
                  <a:lnTo>
                    <a:pt x="49276" y="101358"/>
                  </a:lnTo>
                  <a:lnTo>
                    <a:pt x="48387" y="103886"/>
                  </a:lnTo>
                  <a:lnTo>
                    <a:pt x="49276" y="102628"/>
                  </a:lnTo>
                  <a:lnTo>
                    <a:pt x="50165" y="103886"/>
                  </a:lnTo>
                  <a:lnTo>
                    <a:pt x="50165" y="106426"/>
                  </a:lnTo>
                  <a:lnTo>
                    <a:pt x="47498" y="107708"/>
                  </a:lnTo>
                  <a:lnTo>
                    <a:pt x="47498" y="108978"/>
                  </a:lnTo>
                  <a:lnTo>
                    <a:pt x="49276" y="108978"/>
                  </a:lnTo>
                  <a:lnTo>
                    <a:pt x="51054" y="107708"/>
                  </a:lnTo>
                  <a:lnTo>
                    <a:pt x="51054" y="106426"/>
                  </a:lnTo>
                  <a:lnTo>
                    <a:pt x="51943" y="106426"/>
                  </a:lnTo>
                  <a:lnTo>
                    <a:pt x="51943" y="107708"/>
                  </a:lnTo>
                  <a:lnTo>
                    <a:pt x="53721" y="107708"/>
                  </a:lnTo>
                  <a:lnTo>
                    <a:pt x="52832" y="108978"/>
                  </a:lnTo>
                  <a:lnTo>
                    <a:pt x="54483" y="108978"/>
                  </a:lnTo>
                  <a:lnTo>
                    <a:pt x="55372" y="107708"/>
                  </a:lnTo>
                  <a:lnTo>
                    <a:pt x="54483" y="110236"/>
                  </a:lnTo>
                  <a:lnTo>
                    <a:pt x="57150" y="107708"/>
                  </a:lnTo>
                  <a:lnTo>
                    <a:pt x="56261" y="107708"/>
                  </a:lnTo>
                  <a:lnTo>
                    <a:pt x="57150" y="106426"/>
                  </a:lnTo>
                  <a:lnTo>
                    <a:pt x="58039" y="106426"/>
                  </a:lnTo>
                  <a:lnTo>
                    <a:pt x="58928" y="105156"/>
                  </a:lnTo>
                  <a:lnTo>
                    <a:pt x="58928" y="106426"/>
                  </a:lnTo>
                  <a:lnTo>
                    <a:pt x="58039" y="106426"/>
                  </a:lnTo>
                  <a:lnTo>
                    <a:pt x="58039" y="107708"/>
                  </a:lnTo>
                  <a:lnTo>
                    <a:pt x="57150" y="107708"/>
                  </a:lnTo>
                  <a:lnTo>
                    <a:pt x="56261" y="108978"/>
                  </a:lnTo>
                  <a:lnTo>
                    <a:pt x="57150" y="108978"/>
                  </a:lnTo>
                  <a:lnTo>
                    <a:pt x="57150" y="111506"/>
                  </a:lnTo>
                  <a:lnTo>
                    <a:pt x="57810" y="110871"/>
                  </a:lnTo>
                  <a:lnTo>
                    <a:pt x="58039" y="110236"/>
                  </a:lnTo>
                  <a:lnTo>
                    <a:pt x="59817" y="108978"/>
                  </a:lnTo>
                  <a:lnTo>
                    <a:pt x="57810" y="110871"/>
                  </a:lnTo>
                  <a:lnTo>
                    <a:pt x="57150" y="112776"/>
                  </a:lnTo>
                  <a:lnTo>
                    <a:pt x="56248" y="114058"/>
                  </a:lnTo>
                  <a:lnTo>
                    <a:pt x="59817" y="110236"/>
                  </a:lnTo>
                  <a:lnTo>
                    <a:pt x="58026" y="114058"/>
                  </a:lnTo>
                  <a:lnTo>
                    <a:pt x="58928" y="112776"/>
                  </a:lnTo>
                  <a:lnTo>
                    <a:pt x="58928" y="113207"/>
                  </a:lnTo>
                  <a:lnTo>
                    <a:pt x="59372" y="112776"/>
                  </a:lnTo>
                  <a:lnTo>
                    <a:pt x="60706" y="111506"/>
                  </a:lnTo>
                  <a:lnTo>
                    <a:pt x="59817" y="112776"/>
                  </a:lnTo>
                  <a:lnTo>
                    <a:pt x="60706" y="112776"/>
                  </a:lnTo>
                  <a:lnTo>
                    <a:pt x="60693" y="114058"/>
                  </a:lnTo>
                  <a:lnTo>
                    <a:pt x="58928" y="115328"/>
                  </a:lnTo>
                  <a:lnTo>
                    <a:pt x="60693" y="115328"/>
                  </a:lnTo>
                  <a:lnTo>
                    <a:pt x="58039" y="119126"/>
                  </a:lnTo>
                  <a:lnTo>
                    <a:pt x="63246" y="117856"/>
                  </a:lnTo>
                  <a:lnTo>
                    <a:pt x="63246" y="120408"/>
                  </a:lnTo>
                  <a:lnTo>
                    <a:pt x="62357" y="120408"/>
                  </a:lnTo>
                  <a:lnTo>
                    <a:pt x="62357" y="129286"/>
                  </a:lnTo>
                  <a:lnTo>
                    <a:pt x="62357" y="130556"/>
                  </a:lnTo>
                  <a:lnTo>
                    <a:pt x="60706" y="130556"/>
                  </a:lnTo>
                  <a:lnTo>
                    <a:pt x="60706" y="133108"/>
                  </a:lnTo>
                  <a:lnTo>
                    <a:pt x="58928" y="133108"/>
                  </a:lnTo>
                  <a:lnTo>
                    <a:pt x="57150" y="134378"/>
                  </a:lnTo>
                  <a:lnTo>
                    <a:pt x="57150" y="135636"/>
                  </a:lnTo>
                  <a:lnTo>
                    <a:pt x="58039" y="135636"/>
                  </a:lnTo>
                  <a:lnTo>
                    <a:pt x="58039" y="136906"/>
                  </a:lnTo>
                  <a:lnTo>
                    <a:pt x="57150" y="138176"/>
                  </a:lnTo>
                  <a:lnTo>
                    <a:pt x="57150" y="136906"/>
                  </a:lnTo>
                  <a:lnTo>
                    <a:pt x="55372" y="138176"/>
                  </a:lnTo>
                  <a:lnTo>
                    <a:pt x="54483" y="140728"/>
                  </a:lnTo>
                  <a:lnTo>
                    <a:pt x="54483" y="139458"/>
                  </a:lnTo>
                  <a:lnTo>
                    <a:pt x="54483" y="138176"/>
                  </a:lnTo>
                  <a:lnTo>
                    <a:pt x="51943" y="138176"/>
                  </a:lnTo>
                  <a:lnTo>
                    <a:pt x="48387" y="139458"/>
                  </a:lnTo>
                  <a:lnTo>
                    <a:pt x="48387" y="138176"/>
                  </a:lnTo>
                  <a:lnTo>
                    <a:pt x="46609" y="139458"/>
                  </a:lnTo>
                  <a:lnTo>
                    <a:pt x="48387" y="135636"/>
                  </a:lnTo>
                  <a:lnTo>
                    <a:pt x="45720" y="139458"/>
                  </a:lnTo>
                  <a:lnTo>
                    <a:pt x="44069" y="139458"/>
                  </a:lnTo>
                  <a:lnTo>
                    <a:pt x="44069" y="138176"/>
                  </a:lnTo>
                  <a:lnTo>
                    <a:pt x="44958" y="138176"/>
                  </a:lnTo>
                  <a:lnTo>
                    <a:pt x="44958" y="135636"/>
                  </a:lnTo>
                  <a:lnTo>
                    <a:pt x="46609" y="134378"/>
                  </a:lnTo>
                  <a:lnTo>
                    <a:pt x="44958" y="134378"/>
                  </a:lnTo>
                  <a:lnTo>
                    <a:pt x="48387" y="131826"/>
                  </a:lnTo>
                  <a:lnTo>
                    <a:pt x="50165" y="134378"/>
                  </a:lnTo>
                  <a:lnTo>
                    <a:pt x="50165" y="135636"/>
                  </a:lnTo>
                  <a:lnTo>
                    <a:pt x="51054" y="133108"/>
                  </a:lnTo>
                  <a:lnTo>
                    <a:pt x="51943" y="133108"/>
                  </a:lnTo>
                  <a:lnTo>
                    <a:pt x="52832" y="134378"/>
                  </a:lnTo>
                  <a:lnTo>
                    <a:pt x="52832" y="135636"/>
                  </a:lnTo>
                  <a:lnTo>
                    <a:pt x="55372" y="135636"/>
                  </a:lnTo>
                  <a:lnTo>
                    <a:pt x="56261" y="133108"/>
                  </a:lnTo>
                  <a:lnTo>
                    <a:pt x="58928" y="133108"/>
                  </a:lnTo>
                  <a:lnTo>
                    <a:pt x="59817" y="130556"/>
                  </a:lnTo>
                  <a:lnTo>
                    <a:pt x="61595" y="129286"/>
                  </a:lnTo>
                  <a:lnTo>
                    <a:pt x="62357" y="129286"/>
                  </a:lnTo>
                  <a:lnTo>
                    <a:pt x="62357" y="120408"/>
                  </a:lnTo>
                  <a:lnTo>
                    <a:pt x="58928" y="120408"/>
                  </a:lnTo>
                  <a:lnTo>
                    <a:pt x="58928" y="126758"/>
                  </a:lnTo>
                  <a:lnTo>
                    <a:pt x="58039" y="129286"/>
                  </a:lnTo>
                  <a:lnTo>
                    <a:pt x="56261" y="129286"/>
                  </a:lnTo>
                  <a:lnTo>
                    <a:pt x="57150" y="126758"/>
                  </a:lnTo>
                  <a:lnTo>
                    <a:pt x="58039" y="126758"/>
                  </a:lnTo>
                  <a:lnTo>
                    <a:pt x="58039" y="128028"/>
                  </a:lnTo>
                  <a:lnTo>
                    <a:pt x="58928" y="126758"/>
                  </a:lnTo>
                  <a:lnTo>
                    <a:pt x="58928" y="120408"/>
                  </a:lnTo>
                  <a:lnTo>
                    <a:pt x="57150" y="120408"/>
                  </a:lnTo>
                  <a:lnTo>
                    <a:pt x="56261" y="122313"/>
                  </a:lnTo>
                  <a:lnTo>
                    <a:pt x="56261" y="126758"/>
                  </a:lnTo>
                  <a:lnTo>
                    <a:pt x="55372" y="129286"/>
                  </a:lnTo>
                  <a:lnTo>
                    <a:pt x="55372" y="130556"/>
                  </a:lnTo>
                  <a:lnTo>
                    <a:pt x="54483" y="133108"/>
                  </a:lnTo>
                  <a:lnTo>
                    <a:pt x="52832" y="133108"/>
                  </a:lnTo>
                  <a:lnTo>
                    <a:pt x="53721" y="130556"/>
                  </a:lnTo>
                  <a:lnTo>
                    <a:pt x="55372" y="130556"/>
                  </a:lnTo>
                  <a:lnTo>
                    <a:pt x="55372" y="129286"/>
                  </a:lnTo>
                  <a:lnTo>
                    <a:pt x="55372" y="126758"/>
                  </a:lnTo>
                  <a:lnTo>
                    <a:pt x="52832" y="129286"/>
                  </a:lnTo>
                  <a:lnTo>
                    <a:pt x="52832" y="128028"/>
                  </a:lnTo>
                  <a:lnTo>
                    <a:pt x="51943" y="129286"/>
                  </a:lnTo>
                  <a:lnTo>
                    <a:pt x="50520" y="126238"/>
                  </a:lnTo>
                  <a:lnTo>
                    <a:pt x="50165" y="126758"/>
                  </a:lnTo>
                  <a:lnTo>
                    <a:pt x="49809" y="127012"/>
                  </a:lnTo>
                  <a:lnTo>
                    <a:pt x="49276" y="129286"/>
                  </a:lnTo>
                  <a:lnTo>
                    <a:pt x="47498" y="129286"/>
                  </a:lnTo>
                  <a:lnTo>
                    <a:pt x="48387" y="128028"/>
                  </a:lnTo>
                  <a:lnTo>
                    <a:pt x="49809" y="127012"/>
                  </a:lnTo>
                  <a:lnTo>
                    <a:pt x="50063" y="125907"/>
                  </a:lnTo>
                  <a:lnTo>
                    <a:pt x="49276" y="126758"/>
                  </a:lnTo>
                  <a:lnTo>
                    <a:pt x="50165" y="125476"/>
                  </a:lnTo>
                  <a:lnTo>
                    <a:pt x="50457" y="125476"/>
                  </a:lnTo>
                  <a:lnTo>
                    <a:pt x="52832" y="122936"/>
                  </a:lnTo>
                  <a:lnTo>
                    <a:pt x="51943" y="126758"/>
                  </a:lnTo>
                  <a:lnTo>
                    <a:pt x="55372" y="126758"/>
                  </a:lnTo>
                  <a:lnTo>
                    <a:pt x="56261" y="126758"/>
                  </a:lnTo>
                  <a:lnTo>
                    <a:pt x="56261" y="122313"/>
                  </a:lnTo>
                  <a:lnTo>
                    <a:pt x="55372" y="124206"/>
                  </a:lnTo>
                  <a:lnTo>
                    <a:pt x="54483" y="124206"/>
                  </a:lnTo>
                  <a:lnTo>
                    <a:pt x="54483" y="122936"/>
                  </a:lnTo>
                  <a:lnTo>
                    <a:pt x="54483" y="121678"/>
                  </a:lnTo>
                  <a:lnTo>
                    <a:pt x="55372" y="121678"/>
                  </a:lnTo>
                  <a:lnTo>
                    <a:pt x="56261" y="120408"/>
                  </a:lnTo>
                  <a:lnTo>
                    <a:pt x="53721" y="120408"/>
                  </a:lnTo>
                  <a:lnTo>
                    <a:pt x="55448" y="119126"/>
                  </a:lnTo>
                  <a:lnTo>
                    <a:pt x="53721" y="119126"/>
                  </a:lnTo>
                  <a:lnTo>
                    <a:pt x="53721" y="117856"/>
                  </a:lnTo>
                  <a:lnTo>
                    <a:pt x="51054" y="117856"/>
                  </a:lnTo>
                  <a:lnTo>
                    <a:pt x="51054" y="119126"/>
                  </a:lnTo>
                  <a:lnTo>
                    <a:pt x="51054" y="120408"/>
                  </a:lnTo>
                  <a:lnTo>
                    <a:pt x="51054" y="122936"/>
                  </a:lnTo>
                  <a:lnTo>
                    <a:pt x="51054" y="124206"/>
                  </a:lnTo>
                  <a:lnTo>
                    <a:pt x="50165" y="124206"/>
                  </a:lnTo>
                  <a:lnTo>
                    <a:pt x="50165" y="122936"/>
                  </a:lnTo>
                  <a:lnTo>
                    <a:pt x="51054" y="122936"/>
                  </a:lnTo>
                  <a:lnTo>
                    <a:pt x="51054" y="120408"/>
                  </a:lnTo>
                  <a:lnTo>
                    <a:pt x="50165" y="121678"/>
                  </a:lnTo>
                  <a:lnTo>
                    <a:pt x="49276" y="121678"/>
                  </a:lnTo>
                  <a:lnTo>
                    <a:pt x="49276" y="120408"/>
                  </a:lnTo>
                  <a:lnTo>
                    <a:pt x="51054" y="119126"/>
                  </a:lnTo>
                  <a:lnTo>
                    <a:pt x="51054" y="117856"/>
                  </a:lnTo>
                  <a:lnTo>
                    <a:pt x="50165" y="119126"/>
                  </a:lnTo>
                  <a:lnTo>
                    <a:pt x="50165" y="117856"/>
                  </a:lnTo>
                  <a:lnTo>
                    <a:pt x="51054" y="117856"/>
                  </a:lnTo>
                  <a:lnTo>
                    <a:pt x="51930" y="116598"/>
                  </a:lnTo>
                  <a:lnTo>
                    <a:pt x="49276" y="117856"/>
                  </a:lnTo>
                  <a:lnTo>
                    <a:pt x="49276" y="116598"/>
                  </a:lnTo>
                  <a:lnTo>
                    <a:pt x="49276" y="115328"/>
                  </a:lnTo>
                  <a:lnTo>
                    <a:pt x="47498" y="115328"/>
                  </a:lnTo>
                  <a:lnTo>
                    <a:pt x="45720" y="116598"/>
                  </a:lnTo>
                  <a:lnTo>
                    <a:pt x="45720" y="119126"/>
                  </a:lnTo>
                  <a:lnTo>
                    <a:pt x="44958" y="120408"/>
                  </a:lnTo>
                  <a:lnTo>
                    <a:pt x="44069" y="122936"/>
                  </a:lnTo>
                  <a:lnTo>
                    <a:pt x="45720" y="120408"/>
                  </a:lnTo>
                  <a:lnTo>
                    <a:pt x="45720" y="122936"/>
                  </a:lnTo>
                  <a:lnTo>
                    <a:pt x="44069" y="124206"/>
                  </a:lnTo>
                  <a:lnTo>
                    <a:pt x="42291" y="124206"/>
                  </a:lnTo>
                  <a:lnTo>
                    <a:pt x="43180" y="120408"/>
                  </a:lnTo>
                  <a:lnTo>
                    <a:pt x="45720" y="119126"/>
                  </a:lnTo>
                  <a:lnTo>
                    <a:pt x="45720" y="116598"/>
                  </a:lnTo>
                  <a:lnTo>
                    <a:pt x="45720" y="115328"/>
                  </a:lnTo>
                  <a:lnTo>
                    <a:pt x="44081" y="116586"/>
                  </a:lnTo>
                  <a:lnTo>
                    <a:pt x="45034" y="115138"/>
                  </a:lnTo>
                  <a:lnTo>
                    <a:pt x="45745" y="113499"/>
                  </a:lnTo>
                  <a:lnTo>
                    <a:pt x="43205" y="115608"/>
                  </a:lnTo>
                  <a:lnTo>
                    <a:pt x="43688" y="114427"/>
                  </a:lnTo>
                  <a:lnTo>
                    <a:pt x="42278" y="115341"/>
                  </a:lnTo>
                  <a:lnTo>
                    <a:pt x="43167" y="114058"/>
                  </a:lnTo>
                  <a:lnTo>
                    <a:pt x="40703" y="115239"/>
                  </a:lnTo>
                  <a:lnTo>
                    <a:pt x="41021" y="114427"/>
                  </a:lnTo>
                  <a:lnTo>
                    <a:pt x="41465" y="113284"/>
                  </a:lnTo>
                  <a:lnTo>
                    <a:pt x="40513" y="114109"/>
                  </a:lnTo>
                  <a:lnTo>
                    <a:pt x="40513" y="113944"/>
                  </a:lnTo>
                  <a:lnTo>
                    <a:pt x="41414" y="112776"/>
                  </a:lnTo>
                  <a:lnTo>
                    <a:pt x="41656" y="112776"/>
                  </a:lnTo>
                  <a:lnTo>
                    <a:pt x="41465" y="113284"/>
                  </a:lnTo>
                  <a:lnTo>
                    <a:pt x="42049" y="112776"/>
                  </a:lnTo>
                  <a:lnTo>
                    <a:pt x="43180" y="112776"/>
                  </a:lnTo>
                  <a:lnTo>
                    <a:pt x="46609" y="111506"/>
                  </a:lnTo>
                  <a:lnTo>
                    <a:pt x="44170" y="111506"/>
                  </a:lnTo>
                  <a:lnTo>
                    <a:pt x="45466" y="109855"/>
                  </a:lnTo>
                  <a:lnTo>
                    <a:pt x="43535" y="111506"/>
                  </a:lnTo>
                  <a:lnTo>
                    <a:pt x="42976" y="111506"/>
                  </a:lnTo>
                  <a:lnTo>
                    <a:pt x="42291" y="108978"/>
                  </a:lnTo>
                  <a:lnTo>
                    <a:pt x="42291" y="111506"/>
                  </a:lnTo>
                  <a:lnTo>
                    <a:pt x="41402" y="112141"/>
                  </a:lnTo>
                  <a:lnTo>
                    <a:pt x="38354" y="112141"/>
                  </a:lnTo>
                  <a:lnTo>
                    <a:pt x="37147" y="116395"/>
                  </a:lnTo>
                  <a:lnTo>
                    <a:pt x="37084" y="121678"/>
                  </a:lnTo>
                  <a:lnTo>
                    <a:pt x="36195" y="124206"/>
                  </a:lnTo>
                  <a:lnTo>
                    <a:pt x="34709" y="124206"/>
                  </a:lnTo>
                  <a:lnTo>
                    <a:pt x="33528" y="125476"/>
                  </a:lnTo>
                  <a:lnTo>
                    <a:pt x="33769" y="124777"/>
                  </a:lnTo>
                  <a:lnTo>
                    <a:pt x="30099" y="128028"/>
                  </a:lnTo>
                  <a:lnTo>
                    <a:pt x="31750" y="124206"/>
                  </a:lnTo>
                  <a:lnTo>
                    <a:pt x="32639" y="125476"/>
                  </a:lnTo>
                  <a:lnTo>
                    <a:pt x="33528" y="124206"/>
                  </a:lnTo>
                  <a:lnTo>
                    <a:pt x="34417" y="122936"/>
                  </a:lnTo>
                  <a:lnTo>
                    <a:pt x="33769" y="124777"/>
                  </a:lnTo>
                  <a:lnTo>
                    <a:pt x="34417" y="124206"/>
                  </a:lnTo>
                  <a:lnTo>
                    <a:pt x="34709" y="124206"/>
                  </a:lnTo>
                  <a:lnTo>
                    <a:pt x="35890" y="122936"/>
                  </a:lnTo>
                  <a:lnTo>
                    <a:pt x="37084" y="121678"/>
                  </a:lnTo>
                  <a:lnTo>
                    <a:pt x="37084" y="116497"/>
                  </a:lnTo>
                  <a:lnTo>
                    <a:pt x="36195" y="117856"/>
                  </a:lnTo>
                  <a:lnTo>
                    <a:pt x="35306" y="117856"/>
                  </a:lnTo>
                  <a:lnTo>
                    <a:pt x="36195" y="116598"/>
                  </a:lnTo>
                  <a:lnTo>
                    <a:pt x="37071" y="115328"/>
                  </a:lnTo>
                  <a:lnTo>
                    <a:pt x="35293" y="116598"/>
                  </a:lnTo>
                  <a:lnTo>
                    <a:pt x="36182" y="115328"/>
                  </a:lnTo>
                  <a:lnTo>
                    <a:pt x="37071" y="115328"/>
                  </a:lnTo>
                  <a:lnTo>
                    <a:pt x="37452" y="114058"/>
                  </a:lnTo>
                  <a:lnTo>
                    <a:pt x="37846" y="112776"/>
                  </a:lnTo>
                  <a:lnTo>
                    <a:pt x="36182" y="114058"/>
                  </a:lnTo>
                  <a:lnTo>
                    <a:pt x="37084" y="112776"/>
                  </a:lnTo>
                  <a:lnTo>
                    <a:pt x="33528" y="114058"/>
                  </a:lnTo>
                  <a:lnTo>
                    <a:pt x="33528" y="115328"/>
                  </a:lnTo>
                  <a:lnTo>
                    <a:pt x="31737" y="115328"/>
                  </a:lnTo>
                  <a:lnTo>
                    <a:pt x="33515" y="114058"/>
                  </a:lnTo>
                  <a:lnTo>
                    <a:pt x="32639" y="112776"/>
                  </a:lnTo>
                  <a:lnTo>
                    <a:pt x="30099" y="115316"/>
                  </a:lnTo>
                  <a:lnTo>
                    <a:pt x="30861" y="112776"/>
                  </a:lnTo>
                  <a:lnTo>
                    <a:pt x="27432" y="115328"/>
                  </a:lnTo>
                  <a:lnTo>
                    <a:pt x="27432" y="112776"/>
                  </a:lnTo>
                  <a:lnTo>
                    <a:pt x="23863" y="115328"/>
                  </a:lnTo>
                  <a:lnTo>
                    <a:pt x="22098" y="117856"/>
                  </a:lnTo>
                  <a:lnTo>
                    <a:pt x="21336" y="116598"/>
                  </a:lnTo>
                  <a:lnTo>
                    <a:pt x="19558" y="117233"/>
                  </a:lnTo>
                  <a:lnTo>
                    <a:pt x="19558" y="117856"/>
                  </a:lnTo>
                  <a:lnTo>
                    <a:pt x="17780" y="117856"/>
                  </a:lnTo>
                  <a:lnTo>
                    <a:pt x="17780" y="117436"/>
                  </a:lnTo>
                  <a:lnTo>
                    <a:pt x="16002" y="119126"/>
                  </a:lnTo>
                  <a:lnTo>
                    <a:pt x="16002" y="117856"/>
                  </a:lnTo>
                  <a:lnTo>
                    <a:pt x="16878" y="116598"/>
                  </a:lnTo>
                  <a:lnTo>
                    <a:pt x="15113" y="116598"/>
                  </a:lnTo>
                  <a:lnTo>
                    <a:pt x="15113" y="117856"/>
                  </a:lnTo>
                  <a:lnTo>
                    <a:pt x="12573" y="120408"/>
                  </a:lnTo>
                  <a:lnTo>
                    <a:pt x="12573" y="121678"/>
                  </a:lnTo>
                  <a:lnTo>
                    <a:pt x="13462" y="120408"/>
                  </a:lnTo>
                  <a:lnTo>
                    <a:pt x="14224" y="124206"/>
                  </a:lnTo>
                  <a:lnTo>
                    <a:pt x="13462" y="126758"/>
                  </a:lnTo>
                  <a:lnTo>
                    <a:pt x="15113" y="125476"/>
                  </a:lnTo>
                  <a:lnTo>
                    <a:pt x="15113" y="124206"/>
                  </a:lnTo>
                  <a:lnTo>
                    <a:pt x="16002" y="124206"/>
                  </a:lnTo>
                  <a:lnTo>
                    <a:pt x="16002" y="126758"/>
                  </a:lnTo>
                  <a:lnTo>
                    <a:pt x="16891" y="126758"/>
                  </a:lnTo>
                  <a:lnTo>
                    <a:pt x="18669" y="124206"/>
                  </a:lnTo>
                  <a:lnTo>
                    <a:pt x="18669" y="121678"/>
                  </a:lnTo>
                  <a:lnTo>
                    <a:pt x="20320" y="120408"/>
                  </a:lnTo>
                  <a:lnTo>
                    <a:pt x="19558" y="121678"/>
                  </a:lnTo>
                  <a:lnTo>
                    <a:pt x="19558" y="122936"/>
                  </a:lnTo>
                  <a:lnTo>
                    <a:pt x="20320" y="122402"/>
                  </a:lnTo>
                  <a:lnTo>
                    <a:pt x="20320" y="121678"/>
                  </a:lnTo>
                  <a:lnTo>
                    <a:pt x="21336" y="120408"/>
                  </a:lnTo>
                  <a:lnTo>
                    <a:pt x="22098" y="120408"/>
                  </a:lnTo>
                  <a:lnTo>
                    <a:pt x="22987" y="119126"/>
                  </a:lnTo>
                  <a:lnTo>
                    <a:pt x="22987" y="120408"/>
                  </a:lnTo>
                  <a:lnTo>
                    <a:pt x="22542" y="121678"/>
                  </a:lnTo>
                  <a:lnTo>
                    <a:pt x="23876" y="121678"/>
                  </a:lnTo>
                  <a:lnTo>
                    <a:pt x="22098" y="124206"/>
                  </a:lnTo>
                  <a:lnTo>
                    <a:pt x="22098" y="125476"/>
                  </a:lnTo>
                  <a:lnTo>
                    <a:pt x="24765" y="122936"/>
                  </a:lnTo>
                  <a:lnTo>
                    <a:pt x="26543" y="122936"/>
                  </a:lnTo>
                  <a:lnTo>
                    <a:pt x="25654" y="126758"/>
                  </a:lnTo>
                  <a:lnTo>
                    <a:pt x="22694" y="125704"/>
                  </a:lnTo>
                  <a:lnTo>
                    <a:pt x="21336" y="126758"/>
                  </a:lnTo>
                  <a:lnTo>
                    <a:pt x="21336" y="128028"/>
                  </a:lnTo>
                  <a:lnTo>
                    <a:pt x="20320" y="129286"/>
                  </a:lnTo>
                  <a:lnTo>
                    <a:pt x="22098" y="129286"/>
                  </a:lnTo>
                  <a:lnTo>
                    <a:pt x="22098" y="131826"/>
                  </a:lnTo>
                  <a:lnTo>
                    <a:pt x="24765" y="129286"/>
                  </a:lnTo>
                  <a:lnTo>
                    <a:pt x="23876" y="129286"/>
                  </a:lnTo>
                  <a:lnTo>
                    <a:pt x="24765" y="128028"/>
                  </a:lnTo>
                  <a:lnTo>
                    <a:pt x="25654" y="129286"/>
                  </a:lnTo>
                  <a:lnTo>
                    <a:pt x="26543" y="128028"/>
                  </a:lnTo>
                  <a:lnTo>
                    <a:pt x="27432" y="126758"/>
                  </a:lnTo>
                  <a:lnTo>
                    <a:pt x="27432" y="129286"/>
                  </a:lnTo>
                  <a:lnTo>
                    <a:pt x="28321" y="129286"/>
                  </a:lnTo>
                  <a:lnTo>
                    <a:pt x="30861" y="128028"/>
                  </a:lnTo>
                  <a:lnTo>
                    <a:pt x="30861" y="129286"/>
                  </a:lnTo>
                  <a:lnTo>
                    <a:pt x="32639" y="129286"/>
                  </a:lnTo>
                  <a:lnTo>
                    <a:pt x="32639" y="126758"/>
                  </a:lnTo>
                  <a:lnTo>
                    <a:pt x="35306" y="126758"/>
                  </a:lnTo>
                  <a:lnTo>
                    <a:pt x="33528" y="129286"/>
                  </a:lnTo>
                  <a:lnTo>
                    <a:pt x="35306" y="128028"/>
                  </a:lnTo>
                  <a:lnTo>
                    <a:pt x="33528" y="130556"/>
                  </a:lnTo>
                  <a:lnTo>
                    <a:pt x="35306" y="129286"/>
                  </a:lnTo>
                  <a:lnTo>
                    <a:pt x="37084" y="129286"/>
                  </a:lnTo>
                  <a:lnTo>
                    <a:pt x="37084" y="130556"/>
                  </a:lnTo>
                  <a:lnTo>
                    <a:pt x="37846" y="129286"/>
                  </a:lnTo>
                  <a:lnTo>
                    <a:pt x="38862" y="128028"/>
                  </a:lnTo>
                  <a:lnTo>
                    <a:pt x="39624" y="126758"/>
                  </a:lnTo>
                  <a:lnTo>
                    <a:pt x="37846" y="130556"/>
                  </a:lnTo>
                  <a:lnTo>
                    <a:pt x="40513" y="129286"/>
                  </a:lnTo>
                  <a:lnTo>
                    <a:pt x="40513" y="130556"/>
                  </a:lnTo>
                  <a:lnTo>
                    <a:pt x="38862" y="131826"/>
                  </a:lnTo>
                  <a:lnTo>
                    <a:pt x="37084" y="131826"/>
                  </a:lnTo>
                  <a:lnTo>
                    <a:pt x="37084" y="133108"/>
                  </a:lnTo>
                  <a:lnTo>
                    <a:pt x="40513" y="131826"/>
                  </a:lnTo>
                  <a:lnTo>
                    <a:pt x="40513" y="133108"/>
                  </a:lnTo>
                  <a:lnTo>
                    <a:pt x="38862" y="133108"/>
                  </a:lnTo>
                  <a:lnTo>
                    <a:pt x="35306" y="134378"/>
                  </a:lnTo>
                  <a:lnTo>
                    <a:pt x="37846" y="134378"/>
                  </a:lnTo>
                  <a:lnTo>
                    <a:pt x="37287" y="135636"/>
                  </a:lnTo>
                  <a:lnTo>
                    <a:pt x="38862" y="135636"/>
                  </a:lnTo>
                  <a:lnTo>
                    <a:pt x="39624" y="135636"/>
                  </a:lnTo>
                  <a:lnTo>
                    <a:pt x="41402" y="135636"/>
                  </a:lnTo>
                  <a:lnTo>
                    <a:pt x="40513" y="138176"/>
                  </a:lnTo>
                  <a:lnTo>
                    <a:pt x="39116" y="140322"/>
                  </a:lnTo>
                  <a:lnTo>
                    <a:pt x="39624" y="141986"/>
                  </a:lnTo>
                  <a:lnTo>
                    <a:pt x="38862" y="141986"/>
                  </a:lnTo>
                  <a:lnTo>
                    <a:pt x="37846" y="141986"/>
                  </a:lnTo>
                  <a:lnTo>
                    <a:pt x="37084" y="143268"/>
                  </a:lnTo>
                  <a:lnTo>
                    <a:pt x="37084" y="144526"/>
                  </a:lnTo>
                  <a:lnTo>
                    <a:pt x="36195" y="145808"/>
                  </a:lnTo>
                  <a:lnTo>
                    <a:pt x="36195" y="147078"/>
                  </a:lnTo>
                  <a:lnTo>
                    <a:pt x="37846" y="145808"/>
                  </a:lnTo>
                  <a:lnTo>
                    <a:pt x="37846" y="144526"/>
                  </a:lnTo>
                  <a:lnTo>
                    <a:pt x="39611" y="143268"/>
                  </a:lnTo>
                  <a:lnTo>
                    <a:pt x="39624" y="144526"/>
                  </a:lnTo>
                  <a:lnTo>
                    <a:pt x="41402" y="144526"/>
                  </a:lnTo>
                  <a:lnTo>
                    <a:pt x="42291" y="143268"/>
                  </a:lnTo>
                  <a:lnTo>
                    <a:pt x="43180" y="141986"/>
                  </a:lnTo>
                  <a:lnTo>
                    <a:pt x="43180" y="143268"/>
                  </a:lnTo>
                  <a:lnTo>
                    <a:pt x="44069" y="141986"/>
                  </a:lnTo>
                  <a:lnTo>
                    <a:pt x="45720" y="141986"/>
                  </a:lnTo>
                  <a:lnTo>
                    <a:pt x="44056" y="143268"/>
                  </a:lnTo>
                  <a:lnTo>
                    <a:pt x="46609" y="141986"/>
                  </a:lnTo>
                  <a:lnTo>
                    <a:pt x="48387" y="141986"/>
                  </a:lnTo>
                  <a:lnTo>
                    <a:pt x="48387" y="143268"/>
                  </a:lnTo>
                  <a:lnTo>
                    <a:pt x="46609" y="145808"/>
                  </a:lnTo>
                  <a:lnTo>
                    <a:pt x="48387" y="144526"/>
                  </a:lnTo>
                  <a:lnTo>
                    <a:pt x="50165" y="141986"/>
                  </a:lnTo>
                  <a:lnTo>
                    <a:pt x="49276" y="144526"/>
                  </a:lnTo>
                  <a:lnTo>
                    <a:pt x="52819" y="143268"/>
                  </a:lnTo>
                  <a:lnTo>
                    <a:pt x="50165" y="145808"/>
                  </a:lnTo>
                  <a:lnTo>
                    <a:pt x="51054" y="145808"/>
                  </a:lnTo>
                  <a:lnTo>
                    <a:pt x="52387" y="145161"/>
                  </a:lnTo>
                  <a:lnTo>
                    <a:pt x="52832" y="144526"/>
                  </a:lnTo>
                  <a:lnTo>
                    <a:pt x="52654" y="145034"/>
                  </a:lnTo>
                  <a:lnTo>
                    <a:pt x="53721" y="144526"/>
                  </a:lnTo>
                  <a:lnTo>
                    <a:pt x="54483" y="144526"/>
                  </a:lnTo>
                  <a:lnTo>
                    <a:pt x="54483" y="145808"/>
                  </a:lnTo>
                  <a:lnTo>
                    <a:pt x="56261" y="145808"/>
                  </a:lnTo>
                  <a:lnTo>
                    <a:pt x="58039" y="144526"/>
                  </a:lnTo>
                  <a:lnTo>
                    <a:pt x="58039" y="145808"/>
                  </a:lnTo>
                  <a:lnTo>
                    <a:pt x="60706" y="144526"/>
                  </a:lnTo>
                  <a:lnTo>
                    <a:pt x="59817" y="147078"/>
                  </a:lnTo>
                  <a:lnTo>
                    <a:pt x="60706" y="145808"/>
                  </a:lnTo>
                  <a:lnTo>
                    <a:pt x="61353" y="146748"/>
                  </a:lnTo>
                  <a:lnTo>
                    <a:pt x="61976" y="146443"/>
                  </a:lnTo>
                  <a:lnTo>
                    <a:pt x="62357" y="145808"/>
                  </a:lnTo>
                  <a:lnTo>
                    <a:pt x="63246" y="145808"/>
                  </a:lnTo>
                  <a:lnTo>
                    <a:pt x="61976" y="146443"/>
                  </a:lnTo>
                  <a:lnTo>
                    <a:pt x="61595" y="147078"/>
                  </a:lnTo>
                  <a:lnTo>
                    <a:pt x="61353" y="146748"/>
                  </a:lnTo>
                  <a:lnTo>
                    <a:pt x="60706" y="147078"/>
                  </a:lnTo>
                  <a:lnTo>
                    <a:pt x="59817" y="148336"/>
                  </a:lnTo>
                  <a:lnTo>
                    <a:pt x="60706" y="148336"/>
                  </a:lnTo>
                  <a:lnTo>
                    <a:pt x="62357" y="147078"/>
                  </a:lnTo>
                  <a:lnTo>
                    <a:pt x="61595" y="149606"/>
                  </a:lnTo>
                  <a:lnTo>
                    <a:pt x="58928" y="149606"/>
                  </a:lnTo>
                  <a:lnTo>
                    <a:pt x="59817" y="148336"/>
                  </a:lnTo>
                  <a:lnTo>
                    <a:pt x="58039" y="149606"/>
                  </a:lnTo>
                  <a:lnTo>
                    <a:pt x="58483" y="148336"/>
                  </a:lnTo>
                  <a:lnTo>
                    <a:pt x="58928" y="147078"/>
                  </a:lnTo>
                  <a:lnTo>
                    <a:pt x="56261" y="149606"/>
                  </a:lnTo>
                  <a:lnTo>
                    <a:pt x="55372" y="150876"/>
                  </a:lnTo>
                  <a:lnTo>
                    <a:pt x="58039" y="148336"/>
                  </a:lnTo>
                  <a:lnTo>
                    <a:pt x="57150" y="149606"/>
                  </a:lnTo>
                  <a:lnTo>
                    <a:pt x="55372" y="150876"/>
                  </a:lnTo>
                  <a:lnTo>
                    <a:pt x="55372" y="152158"/>
                  </a:lnTo>
                  <a:lnTo>
                    <a:pt x="53721" y="152158"/>
                  </a:lnTo>
                  <a:lnTo>
                    <a:pt x="52832" y="150876"/>
                  </a:lnTo>
                  <a:lnTo>
                    <a:pt x="51943" y="152158"/>
                  </a:lnTo>
                  <a:lnTo>
                    <a:pt x="52819" y="152158"/>
                  </a:lnTo>
                  <a:lnTo>
                    <a:pt x="50165" y="154686"/>
                  </a:lnTo>
                  <a:lnTo>
                    <a:pt x="50165" y="153428"/>
                  </a:lnTo>
                  <a:lnTo>
                    <a:pt x="51943" y="150876"/>
                  </a:lnTo>
                  <a:lnTo>
                    <a:pt x="50165" y="152146"/>
                  </a:lnTo>
                  <a:lnTo>
                    <a:pt x="51054" y="150876"/>
                  </a:lnTo>
                  <a:lnTo>
                    <a:pt x="51943" y="149606"/>
                  </a:lnTo>
                  <a:lnTo>
                    <a:pt x="51943" y="148336"/>
                  </a:lnTo>
                  <a:lnTo>
                    <a:pt x="50165" y="150876"/>
                  </a:lnTo>
                  <a:lnTo>
                    <a:pt x="51943" y="147078"/>
                  </a:lnTo>
                  <a:lnTo>
                    <a:pt x="52654" y="145034"/>
                  </a:lnTo>
                  <a:lnTo>
                    <a:pt x="52387" y="145161"/>
                  </a:lnTo>
                  <a:lnTo>
                    <a:pt x="49276" y="149606"/>
                  </a:lnTo>
                  <a:lnTo>
                    <a:pt x="49276" y="152158"/>
                  </a:lnTo>
                  <a:lnTo>
                    <a:pt x="47498" y="152158"/>
                  </a:lnTo>
                  <a:lnTo>
                    <a:pt x="47498" y="153428"/>
                  </a:lnTo>
                  <a:lnTo>
                    <a:pt x="46609" y="153428"/>
                  </a:lnTo>
                  <a:lnTo>
                    <a:pt x="47498" y="152158"/>
                  </a:lnTo>
                  <a:lnTo>
                    <a:pt x="49276" y="149606"/>
                  </a:lnTo>
                  <a:lnTo>
                    <a:pt x="49072" y="148488"/>
                  </a:lnTo>
                  <a:lnTo>
                    <a:pt x="45720" y="150876"/>
                  </a:lnTo>
                  <a:lnTo>
                    <a:pt x="45720" y="153428"/>
                  </a:lnTo>
                  <a:lnTo>
                    <a:pt x="42291" y="157226"/>
                  </a:lnTo>
                  <a:lnTo>
                    <a:pt x="45720" y="155956"/>
                  </a:lnTo>
                  <a:lnTo>
                    <a:pt x="44958" y="158508"/>
                  </a:lnTo>
                  <a:lnTo>
                    <a:pt x="46609" y="161036"/>
                  </a:lnTo>
                  <a:lnTo>
                    <a:pt x="46609" y="158508"/>
                  </a:lnTo>
                  <a:lnTo>
                    <a:pt x="47498" y="158508"/>
                  </a:lnTo>
                  <a:lnTo>
                    <a:pt x="47498" y="155956"/>
                  </a:lnTo>
                  <a:lnTo>
                    <a:pt x="51054" y="154686"/>
                  </a:lnTo>
                  <a:lnTo>
                    <a:pt x="53721" y="154686"/>
                  </a:lnTo>
                  <a:lnTo>
                    <a:pt x="53721" y="158508"/>
                  </a:lnTo>
                  <a:lnTo>
                    <a:pt x="58928" y="154686"/>
                  </a:lnTo>
                  <a:lnTo>
                    <a:pt x="56248" y="159778"/>
                  </a:lnTo>
                  <a:lnTo>
                    <a:pt x="61595" y="157226"/>
                  </a:lnTo>
                  <a:lnTo>
                    <a:pt x="60706" y="158508"/>
                  </a:lnTo>
                  <a:lnTo>
                    <a:pt x="62357" y="157226"/>
                  </a:lnTo>
                  <a:lnTo>
                    <a:pt x="61595" y="158508"/>
                  </a:lnTo>
                  <a:lnTo>
                    <a:pt x="63246" y="158508"/>
                  </a:lnTo>
                  <a:lnTo>
                    <a:pt x="64135" y="157226"/>
                  </a:lnTo>
                  <a:lnTo>
                    <a:pt x="64135" y="161036"/>
                  </a:lnTo>
                  <a:lnTo>
                    <a:pt x="70231" y="158508"/>
                  </a:lnTo>
                  <a:lnTo>
                    <a:pt x="72009" y="158508"/>
                  </a:lnTo>
                  <a:lnTo>
                    <a:pt x="71107" y="159778"/>
                  </a:lnTo>
                  <a:lnTo>
                    <a:pt x="70231" y="159778"/>
                  </a:lnTo>
                  <a:lnTo>
                    <a:pt x="70231" y="161036"/>
                  </a:lnTo>
                  <a:lnTo>
                    <a:pt x="69342" y="162306"/>
                  </a:lnTo>
                  <a:lnTo>
                    <a:pt x="71120" y="161036"/>
                  </a:lnTo>
                  <a:lnTo>
                    <a:pt x="71996" y="159778"/>
                  </a:lnTo>
                  <a:lnTo>
                    <a:pt x="72885" y="159778"/>
                  </a:lnTo>
                  <a:lnTo>
                    <a:pt x="72009" y="161036"/>
                  </a:lnTo>
                  <a:lnTo>
                    <a:pt x="76454" y="161036"/>
                  </a:lnTo>
                  <a:lnTo>
                    <a:pt x="76454" y="159778"/>
                  </a:lnTo>
                  <a:lnTo>
                    <a:pt x="75565" y="158508"/>
                  </a:lnTo>
                  <a:lnTo>
                    <a:pt x="79883" y="158508"/>
                  </a:lnTo>
                  <a:lnTo>
                    <a:pt x="78994" y="161036"/>
                  </a:lnTo>
                  <a:lnTo>
                    <a:pt x="81216" y="158508"/>
                  </a:lnTo>
                  <a:lnTo>
                    <a:pt x="82321" y="157226"/>
                  </a:lnTo>
                  <a:lnTo>
                    <a:pt x="83439" y="155956"/>
                  </a:lnTo>
                  <a:lnTo>
                    <a:pt x="83439" y="157226"/>
                  </a:lnTo>
                  <a:lnTo>
                    <a:pt x="84328" y="155956"/>
                  </a:lnTo>
                  <a:lnTo>
                    <a:pt x="87757" y="158508"/>
                  </a:lnTo>
                  <a:lnTo>
                    <a:pt x="85966" y="159778"/>
                  </a:lnTo>
                  <a:lnTo>
                    <a:pt x="83439" y="161036"/>
                  </a:lnTo>
                  <a:lnTo>
                    <a:pt x="81661" y="161036"/>
                  </a:lnTo>
                  <a:lnTo>
                    <a:pt x="81661" y="162306"/>
                  </a:lnTo>
                  <a:lnTo>
                    <a:pt x="80772" y="162306"/>
                  </a:lnTo>
                  <a:lnTo>
                    <a:pt x="79883" y="164858"/>
                  </a:lnTo>
                  <a:lnTo>
                    <a:pt x="82550" y="163576"/>
                  </a:lnTo>
                  <a:lnTo>
                    <a:pt x="82550" y="167386"/>
                  </a:lnTo>
                  <a:lnTo>
                    <a:pt x="85979" y="164858"/>
                  </a:lnTo>
                  <a:lnTo>
                    <a:pt x="84328" y="168656"/>
                  </a:lnTo>
                  <a:lnTo>
                    <a:pt x="89535" y="166128"/>
                  </a:lnTo>
                  <a:lnTo>
                    <a:pt x="88646" y="167386"/>
                  </a:lnTo>
                  <a:lnTo>
                    <a:pt x="90424" y="167386"/>
                  </a:lnTo>
                  <a:lnTo>
                    <a:pt x="88646" y="169926"/>
                  </a:lnTo>
                  <a:lnTo>
                    <a:pt x="87757" y="169926"/>
                  </a:lnTo>
                  <a:lnTo>
                    <a:pt x="87757" y="171208"/>
                  </a:lnTo>
                  <a:lnTo>
                    <a:pt x="90424" y="168656"/>
                  </a:lnTo>
                  <a:lnTo>
                    <a:pt x="89522" y="171208"/>
                  </a:lnTo>
                  <a:lnTo>
                    <a:pt x="91313" y="168656"/>
                  </a:lnTo>
                  <a:lnTo>
                    <a:pt x="92964" y="168656"/>
                  </a:lnTo>
                  <a:lnTo>
                    <a:pt x="95631" y="172478"/>
                  </a:lnTo>
                  <a:lnTo>
                    <a:pt x="97409" y="168656"/>
                  </a:lnTo>
                  <a:lnTo>
                    <a:pt x="98298" y="171208"/>
                  </a:lnTo>
                  <a:lnTo>
                    <a:pt x="98298" y="173736"/>
                  </a:lnTo>
                  <a:lnTo>
                    <a:pt x="100965" y="173736"/>
                  </a:lnTo>
                  <a:lnTo>
                    <a:pt x="103492" y="172478"/>
                  </a:lnTo>
                  <a:lnTo>
                    <a:pt x="104394" y="171208"/>
                  </a:lnTo>
                  <a:lnTo>
                    <a:pt x="107061" y="169926"/>
                  </a:lnTo>
                  <a:lnTo>
                    <a:pt x="106172" y="169926"/>
                  </a:lnTo>
                  <a:lnTo>
                    <a:pt x="107061" y="167386"/>
                  </a:lnTo>
                  <a:lnTo>
                    <a:pt x="107950" y="167386"/>
                  </a:lnTo>
                  <a:lnTo>
                    <a:pt x="107950" y="168656"/>
                  </a:lnTo>
                  <a:lnTo>
                    <a:pt x="108839" y="167386"/>
                  </a:lnTo>
                  <a:lnTo>
                    <a:pt x="111379" y="167386"/>
                  </a:lnTo>
                  <a:lnTo>
                    <a:pt x="107061" y="172478"/>
                  </a:lnTo>
                  <a:lnTo>
                    <a:pt x="109601" y="171208"/>
                  </a:lnTo>
                  <a:lnTo>
                    <a:pt x="109601" y="169926"/>
                  </a:lnTo>
                  <a:lnTo>
                    <a:pt x="110490" y="168656"/>
                  </a:lnTo>
                  <a:lnTo>
                    <a:pt x="111379" y="168656"/>
                  </a:lnTo>
                  <a:lnTo>
                    <a:pt x="111379" y="169926"/>
                  </a:lnTo>
                  <a:lnTo>
                    <a:pt x="109601" y="172478"/>
                  </a:lnTo>
                  <a:lnTo>
                    <a:pt x="111379" y="171208"/>
                  </a:lnTo>
                  <a:lnTo>
                    <a:pt x="112268" y="169926"/>
                  </a:lnTo>
                  <a:lnTo>
                    <a:pt x="114935" y="168656"/>
                  </a:lnTo>
                  <a:lnTo>
                    <a:pt x="113157" y="171208"/>
                  </a:lnTo>
                  <a:lnTo>
                    <a:pt x="111379" y="171208"/>
                  </a:lnTo>
                  <a:lnTo>
                    <a:pt x="109601" y="173736"/>
                  </a:lnTo>
                  <a:lnTo>
                    <a:pt x="113144" y="171221"/>
                  </a:lnTo>
                  <a:lnTo>
                    <a:pt x="112268" y="172478"/>
                  </a:lnTo>
                  <a:lnTo>
                    <a:pt x="112268" y="173736"/>
                  </a:lnTo>
                  <a:lnTo>
                    <a:pt x="109601" y="173736"/>
                  </a:lnTo>
                  <a:lnTo>
                    <a:pt x="108839" y="173736"/>
                  </a:lnTo>
                  <a:lnTo>
                    <a:pt x="108839" y="176276"/>
                  </a:lnTo>
                  <a:lnTo>
                    <a:pt x="112268" y="176276"/>
                  </a:lnTo>
                  <a:lnTo>
                    <a:pt x="112268" y="178828"/>
                  </a:lnTo>
                  <a:lnTo>
                    <a:pt x="114046" y="178828"/>
                  </a:lnTo>
                  <a:lnTo>
                    <a:pt x="114046" y="176276"/>
                  </a:lnTo>
                  <a:lnTo>
                    <a:pt x="115811" y="175018"/>
                  </a:lnTo>
                  <a:lnTo>
                    <a:pt x="114935" y="177546"/>
                  </a:lnTo>
                  <a:lnTo>
                    <a:pt x="114046" y="178828"/>
                  </a:lnTo>
                  <a:lnTo>
                    <a:pt x="116586" y="178828"/>
                  </a:lnTo>
                  <a:lnTo>
                    <a:pt x="117602" y="177558"/>
                  </a:lnTo>
                  <a:lnTo>
                    <a:pt x="117602" y="178828"/>
                  </a:lnTo>
                  <a:lnTo>
                    <a:pt x="116586" y="178828"/>
                  </a:lnTo>
                  <a:lnTo>
                    <a:pt x="116586" y="181368"/>
                  </a:lnTo>
                  <a:lnTo>
                    <a:pt x="118364" y="180098"/>
                  </a:lnTo>
                  <a:lnTo>
                    <a:pt x="118364" y="177558"/>
                  </a:lnTo>
                  <a:lnTo>
                    <a:pt x="119253" y="178828"/>
                  </a:lnTo>
                  <a:lnTo>
                    <a:pt x="119253" y="176276"/>
                  </a:lnTo>
                  <a:lnTo>
                    <a:pt x="121018" y="175018"/>
                  </a:lnTo>
                  <a:lnTo>
                    <a:pt x="120142" y="176276"/>
                  </a:lnTo>
                  <a:lnTo>
                    <a:pt x="121031" y="176276"/>
                  </a:lnTo>
                  <a:lnTo>
                    <a:pt x="123698" y="173736"/>
                  </a:lnTo>
                  <a:lnTo>
                    <a:pt x="127127" y="173736"/>
                  </a:lnTo>
                  <a:lnTo>
                    <a:pt x="126365" y="176276"/>
                  </a:lnTo>
                  <a:lnTo>
                    <a:pt x="122809" y="176276"/>
                  </a:lnTo>
                  <a:lnTo>
                    <a:pt x="122809" y="177558"/>
                  </a:lnTo>
                  <a:lnTo>
                    <a:pt x="121920" y="178828"/>
                  </a:lnTo>
                  <a:lnTo>
                    <a:pt x="121615" y="180098"/>
                  </a:lnTo>
                  <a:lnTo>
                    <a:pt x="121920" y="180098"/>
                  </a:lnTo>
                  <a:lnTo>
                    <a:pt x="121920" y="183908"/>
                  </a:lnTo>
                  <a:lnTo>
                    <a:pt x="122809" y="181368"/>
                  </a:lnTo>
                  <a:lnTo>
                    <a:pt x="124587" y="181368"/>
                  </a:lnTo>
                  <a:lnTo>
                    <a:pt x="126365" y="178828"/>
                  </a:lnTo>
                  <a:lnTo>
                    <a:pt x="125349" y="181368"/>
                  </a:lnTo>
                  <a:lnTo>
                    <a:pt x="124587" y="182626"/>
                  </a:lnTo>
                  <a:lnTo>
                    <a:pt x="127127" y="182626"/>
                  </a:lnTo>
                  <a:lnTo>
                    <a:pt x="128016" y="181368"/>
                  </a:lnTo>
                  <a:lnTo>
                    <a:pt x="127342" y="183261"/>
                  </a:lnTo>
                  <a:lnTo>
                    <a:pt x="125603" y="183261"/>
                  </a:lnTo>
                  <a:lnTo>
                    <a:pt x="125603" y="185420"/>
                  </a:lnTo>
                  <a:lnTo>
                    <a:pt x="123583" y="187553"/>
                  </a:lnTo>
                  <a:lnTo>
                    <a:pt x="123164" y="186956"/>
                  </a:lnTo>
                  <a:lnTo>
                    <a:pt x="123164" y="192278"/>
                  </a:lnTo>
                  <a:lnTo>
                    <a:pt x="121920" y="194056"/>
                  </a:lnTo>
                  <a:lnTo>
                    <a:pt x="121920" y="192278"/>
                  </a:lnTo>
                  <a:lnTo>
                    <a:pt x="123164" y="192278"/>
                  </a:lnTo>
                  <a:lnTo>
                    <a:pt x="123164" y="186956"/>
                  </a:lnTo>
                  <a:lnTo>
                    <a:pt x="122809" y="186436"/>
                  </a:lnTo>
                  <a:lnTo>
                    <a:pt x="122809" y="187706"/>
                  </a:lnTo>
                  <a:lnTo>
                    <a:pt x="122682" y="188074"/>
                  </a:lnTo>
                  <a:lnTo>
                    <a:pt x="121564" y="188595"/>
                  </a:lnTo>
                  <a:lnTo>
                    <a:pt x="122809" y="187706"/>
                  </a:lnTo>
                  <a:lnTo>
                    <a:pt x="122809" y="186436"/>
                  </a:lnTo>
                  <a:lnTo>
                    <a:pt x="121158" y="188785"/>
                  </a:lnTo>
                  <a:lnTo>
                    <a:pt x="121031" y="188849"/>
                  </a:lnTo>
                  <a:lnTo>
                    <a:pt x="121031" y="189865"/>
                  </a:lnTo>
                  <a:lnTo>
                    <a:pt x="121031" y="190258"/>
                  </a:lnTo>
                  <a:lnTo>
                    <a:pt x="121031" y="206756"/>
                  </a:lnTo>
                  <a:lnTo>
                    <a:pt x="121031" y="208026"/>
                  </a:lnTo>
                  <a:lnTo>
                    <a:pt x="121031" y="209308"/>
                  </a:lnTo>
                  <a:lnTo>
                    <a:pt x="118364" y="210578"/>
                  </a:lnTo>
                  <a:lnTo>
                    <a:pt x="119697" y="209308"/>
                  </a:lnTo>
                  <a:lnTo>
                    <a:pt x="121031" y="208026"/>
                  </a:lnTo>
                  <a:lnTo>
                    <a:pt x="118364" y="209308"/>
                  </a:lnTo>
                  <a:lnTo>
                    <a:pt x="118364" y="208026"/>
                  </a:lnTo>
                  <a:lnTo>
                    <a:pt x="119253" y="206756"/>
                  </a:lnTo>
                  <a:lnTo>
                    <a:pt x="119253" y="205486"/>
                  </a:lnTo>
                  <a:lnTo>
                    <a:pt x="120142" y="206756"/>
                  </a:lnTo>
                  <a:lnTo>
                    <a:pt x="121031" y="206756"/>
                  </a:lnTo>
                  <a:lnTo>
                    <a:pt x="121031" y="190258"/>
                  </a:lnTo>
                  <a:lnTo>
                    <a:pt x="119253" y="191528"/>
                  </a:lnTo>
                  <a:lnTo>
                    <a:pt x="119532" y="189865"/>
                  </a:lnTo>
                  <a:lnTo>
                    <a:pt x="121031" y="189865"/>
                  </a:lnTo>
                  <a:lnTo>
                    <a:pt x="121031" y="188849"/>
                  </a:lnTo>
                  <a:lnTo>
                    <a:pt x="119595" y="189522"/>
                  </a:lnTo>
                  <a:lnTo>
                    <a:pt x="120142" y="186436"/>
                  </a:lnTo>
                  <a:lnTo>
                    <a:pt x="119253" y="187490"/>
                  </a:lnTo>
                  <a:lnTo>
                    <a:pt x="119253" y="187706"/>
                  </a:lnTo>
                  <a:lnTo>
                    <a:pt x="119062" y="187706"/>
                  </a:lnTo>
                  <a:lnTo>
                    <a:pt x="118364" y="188531"/>
                  </a:lnTo>
                  <a:lnTo>
                    <a:pt x="118364" y="188976"/>
                  </a:lnTo>
                  <a:lnTo>
                    <a:pt x="117386" y="189674"/>
                  </a:lnTo>
                  <a:lnTo>
                    <a:pt x="115824" y="191528"/>
                  </a:lnTo>
                  <a:lnTo>
                    <a:pt x="116586" y="188976"/>
                  </a:lnTo>
                  <a:lnTo>
                    <a:pt x="113157" y="191528"/>
                  </a:lnTo>
                  <a:lnTo>
                    <a:pt x="113601" y="190258"/>
                  </a:lnTo>
                  <a:lnTo>
                    <a:pt x="114046" y="188976"/>
                  </a:lnTo>
                  <a:lnTo>
                    <a:pt x="114935" y="188976"/>
                  </a:lnTo>
                  <a:lnTo>
                    <a:pt x="117602" y="187706"/>
                  </a:lnTo>
                  <a:lnTo>
                    <a:pt x="114046" y="187706"/>
                  </a:lnTo>
                  <a:lnTo>
                    <a:pt x="113157" y="190258"/>
                  </a:lnTo>
                  <a:lnTo>
                    <a:pt x="112268" y="190258"/>
                  </a:lnTo>
                  <a:lnTo>
                    <a:pt x="113157" y="187706"/>
                  </a:lnTo>
                  <a:lnTo>
                    <a:pt x="110490" y="187706"/>
                  </a:lnTo>
                  <a:lnTo>
                    <a:pt x="110490" y="202958"/>
                  </a:lnTo>
                  <a:lnTo>
                    <a:pt x="110490" y="204228"/>
                  </a:lnTo>
                  <a:lnTo>
                    <a:pt x="108839" y="205486"/>
                  </a:lnTo>
                  <a:lnTo>
                    <a:pt x="108839" y="204228"/>
                  </a:lnTo>
                  <a:lnTo>
                    <a:pt x="109601" y="202958"/>
                  </a:lnTo>
                  <a:lnTo>
                    <a:pt x="110490" y="202958"/>
                  </a:lnTo>
                  <a:lnTo>
                    <a:pt x="110490" y="187706"/>
                  </a:lnTo>
                  <a:lnTo>
                    <a:pt x="108839" y="187706"/>
                  </a:lnTo>
                  <a:lnTo>
                    <a:pt x="110490" y="186436"/>
                  </a:lnTo>
                  <a:lnTo>
                    <a:pt x="108839" y="185178"/>
                  </a:lnTo>
                  <a:lnTo>
                    <a:pt x="107950" y="185178"/>
                  </a:lnTo>
                  <a:lnTo>
                    <a:pt x="107061" y="187706"/>
                  </a:lnTo>
                  <a:lnTo>
                    <a:pt x="106172" y="188976"/>
                  </a:lnTo>
                  <a:lnTo>
                    <a:pt x="106172" y="191528"/>
                  </a:lnTo>
                  <a:lnTo>
                    <a:pt x="105283" y="191528"/>
                  </a:lnTo>
                  <a:lnTo>
                    <a:pt x="105283" y="196608"/>
                  </a:lnTo>
                  <a:lnTo>
                    <a:pt x="105283" y="197878"/>
                  </a:lnTo>
                  <a:lnTo>
                    <a:pt x="104394" y="197878"/>
                  </a:lnTo>
                  <a:lnTo>
                    <a:pt x="104394" y="200418"/>
                  </a:lnTo>
                  <a:lnTo>
                    <a:pt x="100965" y="204228"/>
                  </a:lnTo>
                  <a:lnTo>
                    <a:pt x="100076" y="200418"/>
                  </a:lnTo>
                  <a:lnTo>
                    <a:pt x="99187" y="200418"/>
                  </a:lnTo>
                  <a:lnTo>
                    <a:pt x="101549" y="197878"/>
                  </a:lnTo>
                  <a:lnTo>
                    <a:pt x="102743" y="196608"/>
                  </a:lnTo>
                  <a:lnTo>
                    <a:pt x="100965" y="201676"/>
                  </a:lnTo>
                  <a:lnTo>
                    <a:pt x="104381" y="200418"/>
                  </a:lnTo>
                  <a:lnTo>
                    <a:pt x="104394" y="197878"/>
                  </a:lnTo>
                  <a:lnTo>
                    <a:pt x="103505" y="197878"/>
                  </a:lnTo>
                  <a:lnTo>
                    <a:pt x="103505" y="200418"/>
                  </a:lnTo>
                  <a:lnTo>
                    <a:pt x="101727" y="200418"/>
                  </a:lnTo>
                  <a:lnTo>
                    <a:pt x="103505" y="197878"/>
                  </a:lnTo>
                  <a:lnTo>
                    <a:pt x="103505" y="196608"/>
                  </a:lnTo>
                  <a:lnTo>
                    <a:pt x="105283" y="196608"/>
                  </a:lnTo>
                  <a:lnTo>
                    <a:pt x="105283" y="191528"/>
                  </a:lnTo>
                  <a:lnTo>
                    <a:pt x="104394" y="191528"/>
                  </a:lnTo>
                  <a:lnTo>
                    <a:pt x="104394" y="190258"/>
                  </a:lnTo>
                  <a:lnTo>
                    <a:pt x="105283" y="188976"/>
                  </a:lnTo>
                  <a:lnTo>
                    <a:pt x="105283" y="187706"/>
                  </a:lnTo>
                  <a:lnTo>
                    <a:pt x="107061" y="187706"/>
                  </a:lnTo>
                  <a:lnTo>
                    <a:pt x="106172" y="186436"/>
                  </a:lnTo>
                  <a:lnTo>
                    <a:pt x="108839" y="182626"/>
                  </a:lnTo>
                  <a:lnTo>
                    <a:pt x="107061" y="183908"/>
                  </a:lnTo>
                  <a:lnTo>
                    <a:pt x="107061" y="178828"/>
                  </a:lnTo>
                  <a:lnTo>
                    <a:pt x="105283" y="182626"/>
                  </a:lnTo>
                  <a:lnTo>
                    <a:pt x="104394" y="183908"/>
                  </a:lnTo>
                  <a:lnTo>
                    <a:pt x="104394" y="181368"/>
                  </a:lnTo>
                  <a:lnTo>
                    <a:pt x="102743" y="183908"/>
                  </a:lnTo>
                  <a:lnTo>
                    <a:pt x="102743" y="185178"/>
                  </a:lnTo>
                  <a:lnTo>
                    <a:pt x="103505" y="183908"/>
                  </a:lnTo>
                  <a:lnTo>
                    <a:pt x="103505" y="185178"/>
                  </a:lnTo>
                  <a:lnTo>
                    <a:pt x="100965" y="187058"/>
                  </a:lnTo>
                  <a:lnTo>
                    <a:pt x="100965" y="187706"/>
                  </a:lnTo>
                  <a:lnTo>
                    <a:pt x="100076" y="187706"/>
                  </a:lnTo>
                  <a:lnTo>
                    <a:pt x="99187" y="187706"/>
                  </a:lnTo>
                  <a:lnTo>
                    <a:pt x="97409" y="187706"/>
                  </a:lnTo>
                  <a:lnTo>
                    <a:pt x="97409" y="194056"/>
                  </a:lnTo>
                  <a:lnTo>
                    <a:pt x="95631" y="196608"/>
                  </a:lnTo>
                  <a:lnTo>
                    <a:pt x="93980" y="197878"/>
                  </a:lnTo>
                  <a:lnTo>
                    <a:pt x="92964" y="196608"/>
                  </a:lnTo>
                  <a:lnTo>
                    <a:pt x="95631" y="194056"/>
                  </a:lnTo>
                  <a:lnTo>
                    <a:pt x="97409" y="194056"/>
                  </a:lnTo>
                  <a:lnTo>
                    <a:pt x="97409" y="187706"/>
                  </a:lnTo>
                  <a:lnTo>
                    <a:pt x="95631" y="188976"/>
                  </a:lnTo>
                  <a:lnTo>
                    <a:pt x="94742" y="191528"/>
                  </a:lnTo>
                  <a:lnTo>
                    <a:pt x="93980" y="191528"/>
                  </a:lnTo>
                  <a:lnTo>
                    <a:pt x="94526" y="190258"/>
                  </a:lnTo>
                  <a:lnTo>
                    <a:pt x="95631" y="187706"/>
                  </a:lnTo>
                  <a:lnTo>
                    <a:pt x="96520" y="187706"/>
                  </a:lnTo>
                  <a:lnTo>
                    <a:pt x="99187" y="185178"/>
                  </a:lnTo>
                  <a:lnTo>
                    <a:pt x="95631" y="185178"/>
                  </a:lnTo>
                  <a:lnTo>
                    <a:pt x="95186" y="183908"/>
                  </a:lnTo>
                  <a:lnTo>
                    <a:pt x="94919" y="183172"/>
                  </a:lnTo>
                  <a:lnTo>
                    <a:pt x="93980" y="183908"/>
                  </a:lnTo>
                  <a:lnTo>
                    <a:pt x="92202" y="182626"/>
                  </a:lnTo>
                  <a:lnTo>
                    <a:pt x="92202" y="185178"/>
                  </a:lnTo>
                  <a:lnTo>
                    <a:pt x="90424" y="186436"/>
                  </a:lnTo>
                  <a:lnTo>
                    <a:pt x="90424" y="194056"/>
                  </a:lnTo>
                  <a:lnTo>
                    <a:pt x="89535" y="196608"/>
                  </a:lnTo>
                  <a:lnTo>
                    <a:pt x="87757" y="197878"/>
                  </a:lnTo>
                  <a:lnTo>
                    <a:pt x="89535" y="195326"/>
                  </a:lnTo>
                  <a:lnTo>
                    <a:pt x="88646" y="195326"/>
                  </a:lnTo>
                  <a:lnTo>
                    <a:pt x="87312" y="196278"/>
                  </a:lnTo>
                  <a:lnTo>
                    <a:pt x="87045" y="196850"/>
                  </a:lnTo>
                  <a:lnTo>
                    <a:pt x="87744" y="197878"/>
                  </a:lnTo>
                  <a:lnTo>
                    <a:pt x="85979" y="199136"/>
                  </a:lnTo>
                  <a:lnTo>
                    <a:pt x="87045" y="196850"/>
                  </a:lnTo>
                  <a:lnTo>
                    <a:pt x="86868" y="196608"/>
                  </a:lnTo>
                  <a:lnTo>
                    <a:pt x="87312" y="196278"/>
                  </a:lnTo>
                  <a:lnTo>
                    <a:pt x="87757" y="195326"/>
                  </a:lnTo>
                  <a:lnTo>
                    <a:pt x="85979" y="195326"/>
                  </a:lnTo>
                  <a:lnTo>
                    <a:pt x="87757" y="194056"/>
                  </a:lnTo>
                  <a:lnTo>
                    <a:pt x="90424" y="194056"/>
                  </a:lnTo>
                  <a:lnTo>
                    <a:pt x="90424" y="186436"/>
                  </a:lnTo>
                  <a:lnTo>
                    <a:pt x="87757" y="187706"/>
                  </a:lnTo>
                  <a:lnTo>
                    <a:pt x="88646" y="186436"/>
                  </a:lnTo>
                  <a:lnTo>
                    <a:pt x="92202" y="185178"/>
                  </a:lnTo>
                  <a:lnTo>
                    <a:pt x="92202" y="182626"/>
                  </a:lnTo>
                  <a:lnTo>
                    <a:pt x="89535" y="182626"/>
                  </a:lnTo>
                  <a:lnTo>
                    <a:pt x="90424" y="178828"/>
                  </a:lnTo>
                  <a:lnTo>
                    <a:pt x="89408" y="179705"/>
                  </a:lnTo>
                  <a:lnTo>
                    <a:pt x="89408" y="178562"/>
                  </a:lnTo>
                  <a:lnTo>
                    <a:pt x="88201" y="179057"/>
                  </a:lnTo>
                  <a:lnTo>
                    <a:pt x="88201" y="180721"/>
                  </a:lnTo>
                  <a:lnTo>
                    <a:pt x="85979" y="182626"/>
                  </a:lnTo>
                  <a:lnTo>
                    <a:pt x="85979" y="181406"/>
                  </a:lnTo>
                  <a:lnTo>
                    <a:pt x="86512" y="180721"/>
                  </a:lnTo>
                  <a:lnTo>
                    <a:pt x="88201" y="180721"/>
                  </a:lnTo>
                  <a:lnTo>
                    <a:pt x="88201" y="179057"/>
                  </a:lnTo>
                  <a:lnTo>
                    <a:pt x="87706" y="179260"/>
                  </a:lnTo>
                  <a:lnTo>
                    <a:pt x="89662" y="176911"/>
                  </a:lnTo>
                  <a:lnTo>
                    <a:pt x="91109" y="174345"/>
                  </a:lnTo>
                  <a:lnTo>
                    <a:pt x="91313" y="174117"/>
                  </a:lnTo>
                  <a:lnTo>
                    <a:pt x="91313" y="173990"/>
                  </a:lnTo>
                  <a:lnTo>
                    <a:pt x="90424" y="173990"/>
                  </a:lnTo>
                  <a:lnTo>
                    <a:pt x="90144" y="174117"/>
                  </a:lnTo>
                  <a:lnTo>
                    <a:pt x="87630" y="174117"/>
                  </a:lnTo>
                  <a:lnTo>
                    <a:pt x="87630" y="175285"/>
                  </a:lnTo>
                  <a:lnTo>
                    <a:pt x="87477" y="175361"/>
                  </a:lnTo>
                  <a:lnTo>
                    <a:pt x="87477" y="177888"/>
                  </a:lnTo>
                  <a:lnTo>
                    <a:pt x="86461" y="179768"/>
                  </a:lnTo>
                  <a:lnTo>
                    <a:pt x="85979" y="179959"/>
                  </a:lnTo>
                  <a:lnTo>
                    <a:pt x="87147" y="178168"/>
                  </a:lnTo>
                  <a:lnTo>
                    <a:pt x="87477" y="177888"/>
                  </a:lnTo>
                  <a:lnTo>
                    <a:pt x="87477" y="175361"/>
                  </a:lnTo>
                  <a:lnTo>
                    <a:pt x="87122" y="175514"/>
                  </a:lnTo>
                  <a:lnTo>
                    <a:pt x="86829" y="176276"/>
                  </a:lnTo>
                  <a:lnTo>
                    <a:pt x="85852" y="176276"/>
                  </a:lnTo>
                  <a:lnTo>
                    <a:pt x="85852" y="178562"/>
                  </a:lnTo>
                  <a:lnTo>
                    <a:pt x="85852" y="178879"/>
                  </a:lnTo>
                  <a:lnTo>
                    <a:pt x="85217" y="179120"/>
                  </a:lnTo>
                  <a:lnTo>
                    <a:pt x="85217" y="187706"/>
                  </a:lnTo>
                  <a:lnTo>
                    <a:pt x="83439" y="190258"/>
                  </a:lnTo>
                  <a:lnTo>
                    <a:pt x="82550" y="190258"/>
                  </a:lnTo>
                  <a:lnTo>
                    <a:pt x="83439" y="187706"/>
                  </a:lnTo>
                  <a:lnTo>
                    <a:pt x="85217" y="187706"/>
                  </a:lnTo>
                  <a:lnTo>
                    <a:pt x="85217" y="179120"/>
                  </a:lnTo>
                  <a:lnTo>
                    <a:pt x="84531" y="179374"/>
                  </a:lnTo>
                  <a:lnTo>
                    <a:pt x="85852" y="178562"/>
                  </a:lnTo>
                  <a:lnTo>
                    <a:pt x="85852" y="176276"/>
                  </a:lnTo>
                  <a:lnTo>
                    <a:pt x="82550" y="176276"/>
                  </a:lnTo>
                  <a:lnTo>
                    <a:pt x="82550" y="173736"/>
                  </a:lnTo>
                  <a:lnTo>
                    <a:pt x="80759" y="175018"/>
                  </a:lnTo>
                  <a:lnTo>
                    <a:pt x="81661" y="175018"/>
                  </a:lnTo>
                  <a:lnTo>
                    <a:pt x="81661" y="176276"/>
                  </a:lnTo>
                  <a:lnTo>
                    <a:pt x="82169" y="176276"/>
                  </a:lnTo>
                  <a:lnTo>
                    <a:pt x="82169" y="179959"/>
                  </a:lnTo>
                  <a:lnTo>
                    <a:pt x="82169" y="180644"/>
                  </a:lnTo>
                  <a:lnTo>
                    <a:pt x="81661" y="181368"/>
                  </a:lnTo>
                  <a:lnTo>
                    <a:pt x="82232" y="181368"/>
                  </a:lnTo>
                  <a:lnTo>
                    <a:pt x="82346" y="181660"/>
                  </a:lnTo>
                  <a:lnTo>
                    <a:pt x="81661" y="182626"/>
                  </a:lnTo>
                  <a:lnTo>
                    <a:pt x="82550" y="183908"/>
                  </a:lnTo>
                  <a:lnTo>
                    <a:pt x="81661" y="185178"/>
                  </a:lnTo>
                  <a:lnTo>
                    <a:pt x="79883" y="185178"/>
                  </a:lnTo>
                  <a:lnTo>
                    <a:pt x="78994" y="187706"/>
                  </a:lnTo>
                  <a:lnTo>
                    <a:pt x="80772" y="186436"/>
                  </a:lnTo>
                  <a:lnTo>
                    <a:pt x="81661" y="186436"/>
                  </a:lnTo>
                  <a:lnTo>
                    <a:pt x="81661" y="187706"/>
                  </a:lnTo>
                  <a:lnTo>
                    <a:pt x="79883" y="189407"/>
                  </a:lnTo>
                  <a:lnTo>
                    <a:pt x="79883" y="196608"/>
                  </a:lnTo>
                  <a:lnTo>
                    <a:pt x="79883" y="197878"/>
                  </a:lnTo>
                  <a:lnTo>
                    <a:pt x="77343" y="199136"/>
                  </a:lnTo>
                  <a:lnTo>
                    <a:pt x="77343" y="197878"/>
                  </a:lnTo>
                  <a:lnTo>
                    <a:pt x="76454" y="196608"/>
                  </a:lnTo>
                  <a:lnTo>
                    <a:pt x="79883" y="196608"/>
                  </a:lnTo>
                  <a:lnTo>
                    <a:pt x="79883" y="189407"/>
                  </a:lnTo>
                  <a:lnTo>
                    <a:pt x="78994" y="190258"/>
                  </a:lnTo>
                  <a:lnTo>
                    <a:pt x="78105" y="187706"/>
                  </a:lnTo>
                  <a:lnTo>
                    <a:pt x="78994" y="185178"/>
                  </a:lnTo>
                  <a:lnTo>
                    <a:pt x="78994" y="182626"/>
                  </a:lnTo>
                  <a:lnTo>
                    <a:pt x="80772" y="182626"/>
                  </a:lnTo>
                  <a:lnTo>
                    <a:pt x="81661" y="181368"/>
                  </a:lnTo>
                  <a:lnTo>
                    <a:pt x="81661" y="178828"/>
                  </a:lnTo>
                  <a:lnTo>
                    <a:pt x="79883" y="178828"/>
                  </a:lnTo>
                  <a:lnTo>
                    <a:pt x="79883" y="177558"/>
                  </a:lnTo>
                  <a:lnTo>
                    <a:pt x="80772" y="176276"/>
                  </a:lnTo>
                  <a:lnTo>
                    <a:pt x="78994" y="177558"/>
                  </a:lnTo>
                  <a:lnTo>
                    <a:pt x="78105" y="176276"/>
                  </a:lnTo>
                  <a:lnTo>
                    <a:pt x="75565" y="177558"/>
                  </a:lnTo>
                  <a:lnTo>
                    <a:pt x="75565" y="197878"/>
                  </a:lnTo>
                  <a:lnTo>
                    <a:pt x="75565" y="199136"/>
                  </a:lnTo>
                  <a:lnTo>
                    <a:pt x="74676" y="200418"/>
                  </a:lnTo>
                  <a:lnTo>
                    <a:pt x="74676" y="199136"/>
                  </a:lnTo>
                  <a:lnTo>
                    <a:pt x="75565" y="197878"/>
                  </a:lnTo>
                  <a:lnTo>
                    <a:pt x="75565" y="177558"/>
                  </a:lnTo>
                  <a:lnTo>
                    <a:pt x="74676" y="176276"/>
                  </a:lnTo>
                  <a:lnTo>
                    <a:pt x="74676" y="178828"/>
                  </a:lnTo>
                  <a:lnTo>
                    <a:pt x="74676" y="181368"/>
                  </a:lnTo>
                  <a:lnTo>
                    <a:pt x="74676" y="182626"/>
                  </a:lnTo>
                  <a:lnTo>
                    <a:pt x="72910" y="182626"/>
                  </a:lnTo>
                  <a:lnTo>
                    <a:pt x="74676" y="181368"/>
                  </a:lnTo>
                  <a:lnTo>
                    <a:pt x="72898" y="180098"/>
                  </a:lnTo>
                  <a:lnTo>
                    <a:pt x="72885" y="181368"/>
                  </a:lnTo>
                  <a:lnTo>
                    <a:pt x="71831" y="181864"/>
                  </a:lnTo>
                  <a:lnTo>
                    <a:pt x="71120" y="183908"/>
                  </a:lnTo>
                  <a:lnTo>
                    <a:pt x="72898" y="182638"/>
                  </a:lnTo>
                  <a:lnTo>
                    <a:pt x="72898" y="183908"/>
                  </a:lnTo>
                  <a:lnTo>
                    <a:pt x="70231" y="185178"/>
                  </a:lnTo>
                  <a:lnTo>
                    <a:pt x="72898" y="185178"/>
                  </a:lnTo>
                  <a:lnTo>
                    <a:pt x="72009" y="186436"/>
                  </a:lnTo>
                  <a:lnTo>
                    <a:pt x="71120" y="186766"/>
                  </a:lnTo>
                  <a:lnTo>
                    <a:pt x="71120" y="187706"/>
                  </a:lnTo>
                  <a:lnTo>
                    <a:pt x="70231" y="188976"/>
                  </a:lnTo>
                  <a:lnTo>
                    <a:pt x="68580" y="188976"/>
                  </a:lnTo>
                  <a:lnTo>
                    <a:pt x="71120" y="187706"/>
                  </a:lnTo>
                  <a:lnTo>
                    <a:pt x="71120" y="186766"/>
                  </a:lnTo>
                  <a:lnTo>
                    <a:pt x="68580" y="187706"/>
                  </a:lnTo>
                  <a:lnTo>
                    <a:pt x="69405" y="186436"/>
                  </a:lnTo>
                  <a:lnTo>
                    <a:pt x="70231" y="185178"/>
                  </a:lnTo>
                  <a:lnTo>
                    <a:pt x="70231" y="182626"/>
                  </a:lnTo>
                  <a:lnTo>
                    <a:pt x="68580" y="182626"/>
                  </a:lnTo>
                  <a:lnTo>
                    <a:pt x="65976" y="186347"/>
                  </a:lnTo>
                  <a:lnTo>
                    <a:pt x="65913" y="187706"/>
                  </a:lnTo>
                  <a:lnTo>
                    <a:pt x="66802" y="186436"/>
                  </a:lnTo>
                  <a:lnTo>
                    <a:pt x="68580" y="185178"/>
                  </a:lnTo>
                  <a:lnTo>
                    <a:pt x="69342" y="185178"/>
                  </a:lnTo>
                  <a:lnTo>
                    <a:pt x="69342" y="186436"/>
                  </a:lnTo>
                  <a:lnTo>
                    <a:pt x="67691" y="186436"/>
                  </a:lnTo>
                  <a:lnTo>
                    <a:pt x="67691" y="187706"/>
                  </a:lnTo>
                  <a:lnTo>
                    <a:pt x="65913" y="187706"/>
                  </a:lnTo>
                  <a:lnTo>
                    <a:pt x="64135" y="188976"/>
                  </a:lnTo>
                  <a:lnTo>
                    <a:pt x="67691" y="188976"/>
                  </a:lnTo>
                  <a:lnTo>
                    <a:pt x="67691" y="191528"/>
                  </a:lnTo>
                  <a:lnTo>
                    <a:pt x="68580" y="191528"/>
                  </a:lnTo>
                  <a:lnTo>
                    <a:pt x="66802" y="195326"/>
                  </a:lnTo>
                  <a:lnTo>
                    <a:pt x="68580" y="194056"/>
                  </a:lnTo>
                  <a:lnTo>
                    <a:pt x="65913" y="196608"/>
                  </a:lnTo>
                  <a:lnTo>
                    <a:pt x="69342" y="196608"/>
                  </a:lnTo>
                  <a:lnTo>
                    <a:pt x="67691" y="200418"/>
                  </a:lnTo>
                  <a:lnTo>
                    <a:pt x="72898" y="199136"/>
                  </a:lnTo>
                  <a:lnTo>
                    <a:pt x="74663" y="200418"/>
                  </a:lnTo>
                  <a:lnTo>
                    <a:pt x="73787" y="201676"/>
                  </a:lnTo>
                  <a:lnTo>
                    <a:pt x="76441" y="200418"/>
                  </a:lnTo>
                  <a:lnTo>
                    <a:pt x="77343" y="201676"/>
                  </a:lnTo>
                  <a:lnTo>
                    <a:pt x="78105" y="202958"/>
                  </a:lnTo>
                  <a:lnTo>
                    <a:pt x="82550" y="201676"/>
                  </a:lnTo>
                  <a:lnTo>
                    <a:pt x="83439" y="201676"/>
                  </a:lnTo>
                  <a:lnTo>
                    <a:pt x="82550" y="204216"/>
                  </a:lnTo>
                  <a:lnTo>
                    <a:pt x="82550" y="201676"/>
                  </a:lnTo>
                  <a:lnTo>
                    <a:pt x="80772" y="204228"/>
                  </a:lnTo>
                  <a:lnTo>
                    <a:pt x="82537" y="204228"/>
                  </a:lnTo>
                  <a:lnTo>
                    <a:pt x="81661" y="206756"/>
                  </a:lnTo>
                  <a:lnTo>
                    <a:pt x="85217" y="205486"/>
                  </a:lnTo>
                  <a:lnTo>
                    <a:pt x="88582" y="204254"/>
                  </a:lnTo>
                  <a:lnTo>
                    <a:pt x="89027" y="204978"/>
                  </a:lnTo>
                  <a:lnTo>
                    <a:pt x="84455" y="206883"/>
                  </a:lnTo>
                  <a:lnTo>
                    <a:pt x="82296" y="208661"/>
                  </a:lnTo>
                  <a:lnTo>
                    <a:pt x="86868" y="206883"/>
                  </a:lnTo>
                  <a:lnTo>
                    <a:pt x="91313" y="204978"/>
                  </a:lnTo>
                  <a:lnTo>
                    <a:pt x="91313" y="202958"/>
                  </a:lnTo>
                  <a:lnTo>
                    <a:pt x="91313" y="201676"/>
                  </a:lnTo>
                  <a:lnTo>
                    <a:pt x="91313" y="201422"/>
                  </a:lnTo>
                  <a:lnTo>
                    <a:pt x="89179" y="201422"/>
                  </a:lnTo>
                  <a:lnTo>
                    <a:pt x="89535" y="200418"/>
                  </a:lnTo>
                  <a:lnTo>
                    <a:pt x="90855" y="199136"/>
                  </a:lnTo>
                  <a:lnTo>
                    <a:pt x="92202" y="197878"/>
                  </a:lnTo>
                  <a:lnTo>
                    <a:pt x="92202" y="199136"/>
                  </a:lnTo>
                  <a:lnTo>
                    <a:pt x="91313" y="200418"/>
                  </a:lnTo>
                  <a:lnTo>
                    <a:pt x="92202" y="200418"/>
                  </a:lnTo>
                  <a:lnTo>
                    <a:pt x="91313" y="201676"/>
                  </a:lnTo>
                  <a:lnTo>
                    <a:pt x="92951" y="200418"/>
                  </a:lnTo>
                  <a:lnTo>
                    <a:pt x="93980" y="200418"/>
                  </a:lnTo>
                  <a:lnTo>
                    <a:pt x="94742" y="199136"/>
                  </a:lnTo>
                  <a:lnTo>
                    <a:pt x="94742" y="197878"/>
                  </a:lnTo>
                  <a:lnTo>
                    <a:pt x="97409" y="196608"/>
                  </a:lnTo>
                  <a:lnTo>
                    <a:pt x="95631" y="199136"/>
                  </a:lnTo>
                  <a:lnTo>
                    <a:pt x="98298" y="196608"/>
                  </a:lnTo>
                  <a:lnTo>
                    <a:pt x="96520" y="200418"/>
                  </a:lnTo>
                  <a:lnTo>
                    <a:pt x="98298" y="197878"/>
                  </a:lnTo>
                  <a:lnTo>
                    <a:pt x="98298" y="200418"/>
                  </a:lnTo>
                  <a:lnTo>
                    <a:pt x="96520" y="200418"/>
                  </a:lnTo>
                  <a:lnTo>
                    <a:pt x="97409" y="197878"/>
                  </a:lnTo>
                  <a:lnTo>
                    <a:pt x="94742" y="200418"/>
                  </a:lnTo>
                  <a:lnTo>
                    <a:pt x="92202" y="205486"/>
                  </a:lnTo>
                  <a:lnTo>
                    <a:pt x="95631" y="205486"/>
                  </a:lnTo>
                  <a:lnTo>
                    <a:pt x="95631" y="209308"/>
                  </a:lnTo>
                  <a:lnTo>
                    <a:pt x="96520" y="208026"/>
                  </a:lnTo>
                  <a:lnTo>
                    <a:pt x="96520" y="206756"/>
                  </a:lnTo>
                  <a:lnTo>
                    <a:pt x="97409" y="206756"/>
                  </a:lnTo>
                  <a:lnTo>
                    <a:pt x="98298" y="208026"/>
                  </a:lnTo>
                  <a:lnTo>
                    <a:pt x="100076" y="206756"/>
                  </a:lnTo>
                  <a:lnTo>
                    <a:pt x="97409" y="209308"/>
                  </a:lnTo>
                  <a:lnTo>
                    <a:pt x="99174" y="208673"/>
                  </a:lnTo>
                  <a:lnTo>
                    <a:pt x="100076" y="208026"/>
                  </a:lnTo>
                  <a:lnTo>
                    <a:pt x="100965" y="208026"/>
                  </a:lnTo>
                  <a:lnTo>
                    <a:pt x="100076" y="209308"/>
                  </a:lnTo>
                  <a:lnTo>
                    <a:pt x="99187" y="211836"/>
                  </a:lnTo>
                  <a:lnTo>
                    <a:pt x="101727" y="208026"/>
                  </a:lnTo>
                  <a:lnTo>
                    <a:pt x="101727" y="211836"/>
                  </a:lnTo>
                  <a:lnTo>
                    <a:pt x="105283" y="211836"/>
                  </a:lnTo>
                  <a:lnTo>
                    <a:pt x="105283" y="218186"/>
                  </a:lnTo>
                  <a:lnTo>
                    <a:pt x="111379" y="214376"/>
                  </a:lnTo>
                  <a:lnTo>
                    <a:pt x="110490" y="216928"/>
                  </a:lnTo>
                  <a:lnTo>
                    <a:pt x="112268" y="216928"/>
                  </a:lnTo>
                  <a:lnTo>
                    <a:pt x="111379" y="218186"/>
                  </a:lnTo>
                  <a:lnTo>
                    <a:pt x="114046" y="216928"/>
                  </a:lnTo>
                  <a:lnTo>
                    <a:pt x="113157" y="218186"/>
                  </a:lnTo>
                  <a:lnTo>
                    <a:pt x="112623" y="219710"/>
                  </a:lnTo>
                  <a:lnTo>
                    <a:pt x="111633" y="219710"/>
                  </a:lnTo>
                  <a:lnTo>
                    <a:pt x="110617" y="221742"/>
                  </a:lnTo>
                  <a:lnTo>
                    <a:pt x="112395" y="220853"/>
                  </a:lnTo>
                  <a:lnTo>
                    <a:pt x="112649" y="220853"/>
                  </a:lnTo>
                  <a:lnTo>
                    <a:pt x="112649" y="222631"/>
                  </a:lnTo>
                  <a:lnTo>
                    <a:pt x="110617" y="222631"/>
                  </a:lnTo>
                  <a:lnTo>
                    <a:pt x="109601" y="223774"/>
                  </a:lnTo>
                  <a:lnTo>
                    <a:pt x="110985" y="224383"/>
                  </a:lnTo>
                  <a:lnTo>
                    <a:pt x="109601" y="225425"/>
                  </a:lnTo>
                  <a:lnTo>
                    <a:pt x="111163" y="226021"/>
                  </a:lnTo>
                  <a:lnTo>
                    <a:pt x="110617" y="226695"/>
                  </a:lnTo>
                  <a:lnTo>
                    <a:pt x="111188" y="226415"/>
                  </a:lnTo>
                  <a:lnTo>
                    <a:pt x="111125" y="226568"/>
                  </a:lnTo>
                  <a:lnTo>
                    <a:pt x="111963" y="226314"/>
                  </a:lnTo>
                  <a:lnTo>
                    <a:pt x="111620" y="226199"/>
                  </a:lnTo>
                  <a:lnTo>
                    <a:pt x="113665" y="225171"/>
                  </a:lnTo>
                  <a:lnTo>
                    <a:pt x="113665" y="224663"/>
                  </a:lnTo>
                  <a:lnTo>
                    <a:pt x="112280" y="224663"/>
                  </a:lnTo>
                  <a:lnTo>
                    <a:pt x="111594" y="225488"/>
                  </a:lnTo>
                  <a:lnTo>
                    <a:pt x="111963" y="224663"/>
                  </a:lnTo>
                  <a:lnTo>
                    <a:pt x="112280" y="224663"/>
                  </a:lnTo>
                  <a:lnTo>
                    <a:pt x="112585" y="224282"/>
                  </a:lnTo>
                  <a:lnTo>
                    <a:pt x="114681" y="221742"/>
                  </a:lnTo>
                  <a:lnTo>
                    <a:pt x="112915" y="222516"/>
                  </a:lnTo>
                  <a:lnTo>
                    <a:pt x="113715" y="220726"/>
                  </a:lnTo>
                  <a:lnTo>
                    <a:pt x="114046" y="220726"/>
                  </a:lnTo>
                  <a:lnTo>
                    <a:pt x="115824" y="219456"/>
                  </a:lnTo>
                  <a:lnTo>
                    <a:pt x="115227" y="220726"/>
                  </a:lnTo>
                  <a:lnTo>
                    <a:pt x="116586" y="220726"/>
                  </a:lnTo>
                  <a:lnTo>
                    <a:pt x="118364" y="219456"/>
                  </a:lnTo>
                  <a:lnTo>
                    <a:pt x="116586" y="222008"/>
                  </a:lnTo>
                  <a:lnTo>
                    <a:pt x="119253" y="219456"/>
                  </a:lnTo>
                  <a:lnTo>
                    <a:pt x="118364" y="220726"/>
                  </a:lnTo>
                  <a:lnTo>
                    <a:pt x="120142" y="220726"/>
                  </a:lnTo>
                  <a:lnTo>
                    <a:pt x="120142" y="219456"/>
                  </a:lnTo>
                  <a:lnTo>
                    <a:pt x="121031" y="219456"/>
                  </a:lnTo>
                  <a:lnTo>
                    <a:pt x="122809" y="223278"/>
                  </a:lnTo>
                  <a:lnTo>
                    <a:pt x="128905" y="224536"/>
                  </a:lnTo>
                  <a:lnTo>
                    <a:pt x="128905" y="229628"/>
                  </a:lnTo>
                  <a:lnTo>
                    <a:pt x="128016" y="229628"/>
                  </a:lnTo>
                  <a:lnTo>
                    <a:pt x="125349" y="233426"/>
                  </a:lnTo>
                  <a:lnTo>
                    <a:pt x="127127" y="232156"/>
                  </a:lnTo>
                  <a:lnTo>
                    <a:pt x="125349" y="234708"/>
                  </a:lnTo>
                  <a:lnTo>
                    <a:pt x="127127" y="233426"/>
                  </a:lnTo>
                  <a:lnTo>
                    <a:pt x="128016" y="232156"/>
                  </a:lnTo>
                  <a:lnTo>
                    <a:pt x="129794" y="230886"/>
                  </a:lnTo>
                  <a:lnTo>
                    <a:pt x="128943" y="232105"/>
                  </a:lnTo>
                  <a:lnTo>
                    <a:pt x="128905" y="233426"/>
                  </a:lnTo>
                  <a:lnTo>
                    <a:pt x="128016" y="233426"/>
                  </a:lnTo>
                  <a:lnTo>
                    <a:pt x="128016" y="234708"/>
                  </a:lnTo>
                  <a:lnTo>
                    <a:pt x="129794" y="233426"/>
                  </a:lnTo>
                  <a:lnTo>
                    <a:pt x="130683" y="232156"/>
                  </a:lnTo>
                  <a:lnTo>
                    <a:pt x="130683" y="229628"/>
                  </a:lnTo>
                  <a:lnTo>
                    <a:pt x="129794" y="229628"/>
                  </a:lnTo>
                  <a:lnTo>
                    <a:pt x="131572" y="228358"/>
                  </a:lnTo>
                  <a:lnTo>
                    <a:pt x="131572" y="225806"/>
                  </a:lnTo>
                  <a:lnTo>
                    <a:pt x="134112" y="225806"/>
                  </a:lnTo>
                  <a:lnTo>
                    <a:pt x="130708" y="232105"/>
                  </a:lnTo>
                  <a:lnTo>
                    <a:pt x="130683" y="234708"/>
                  </a:lnTo>
                  <a:lnTo>
                    <a:pt x="131572" y="237236"/>
                  </a:lnTo>
                  <a:lnTo>
                    <a:pt x="131572" y="234708"/>
                  </a:lnTo>
                  <a:lnTo>
                    <a:pt x="133261" y="232156"/>
                  </a:lnTo>
                  <a:lnTo>
                    <a:pt x="133502" y="231355"/>
                  </a:lnTo>
                  <a:lnTo>
                    <a:pt x="132461" y="232156"/>
                  </a:lnTo>
                  <a:lnTo>
                    <a:pt x="132461" y="230886"/>
                  </a:lnTo>
                  <a:lnTo>
                    <a:pt x="133223" y="229628"/>
                  </a:lnTo>
                  <a:lnTo>
                    <a:pt x="134112" y="229628"/>
                  </a:lnTo>
                  <a:lnTo>
                    <a:pt x="133502" y="231355"/>
                  </a:lnTo>
                  <a:lnTo>
                    <a:pt x="134112" y="230886"/>
                  </a:lnTo>
                  <a:lnTo>
                    <a:pt x="133299" y="232105"/>
                  </a:lnTo>
                  <a:lnTo>
                    <a:pt x="135001" y="230886"/>
                  </a:lnTo>
                  <a:lnTo>
                    <a:pt x="133223" y="233426"/>
                  </a:lnTo>
                  <a:lnTo>
                    <a:pt x="134112" y="233426"/>
                  </a:lnTo>
                  <a:lnTo>
                    <a:pt x="131572" y="234708"/>
                  </a:lnTo>
                  <a:lnTo>
                    <a:pt x="133223" y="234708"/>
                  </a:lnTo>
                  <a:lnTo>
                    <a:pt x="133223" y="235978"/>
                  </a:lnTo>
                  <a:lnTo>
                    <a:pt x="131686" y="238328"/>
                  </a:lnTo>
                  <a:lnTo>
                    <a:pt x="129413" y="239268"/>
                  </a:lnTo>
                  <a:lnTo>
                    <a:pt x="129032" y="239522"/>
                  </a:lnTo>
                  <a:lnTo>
                    <a:pt x="129413" y="240030"/>
                  </a:lnTo>
                  <a:lnTo>
                    <a:pt x="129413" y="240538"/>
                  </a:lnTo>
                  <a:lnTo>
                    <a:pt x="128485" y="244817"/>
                  </a:lnTo>
                  <a:lnTo>
                    <a:pt x="127889" y="245618"/>
                  </a:lnTo>
                  <a:lnTo>
                    <a:pt x="128219" y="246037"/>
                  </a:lnTo>
                  <a:lnTo>
                    <a:pt x="128016" y="247015"/>
                  </a:lnTo>
                  <a:lnTo>
                    <a:pt x="128651" y="246557"/>
                  </a:lnTo>
                  <a:lnTo>
                    <a:pt x="129032" y="247015"/>
                  </a:lnTo>
                  <a:lnTo>
                    <a:pt x="129032" y="246291"/>
                  </a:lnTo>
                  <a:lnTo>
                    <a:pt x="130213" y="245440"/>
                  </a:lnTo>
                  <a:lnTo>
                    <a:pt x="130175" y="245618"/>
                  </a:lnTo>
                  <a:lnTo>
                    <a:pt x="132054" y="244119"/>
                  </a:lnTo>
                  <a:lnTo>
                    <a:pt x="135572" y="241579"/>
                  </a:lnTo>
                  <a:lnTo>
                    <a:pt x="132461" y="247015"/>
                  </a:lnTo>
                  <a:lnTo>
                    <a:pt x="135890" y="242570"/>
                  </a:lnTo>
                  <a:lnTo>
                    <a:pt x="133604" y="247015"/>
                  </a:lnTo>
                  <a:lnTo>
                    <a:pt x="137033" y="243967"/>
                  </a:lnTo>
                  <a:lnTo>
                    <a:pt x="136474" y="242570"/>
                  </a:lnTo>
                  <a:lnTo>
                    <a:pt x="135978" y="241300"/>
                  </a:lnTo>
                  <a:lnTo>
                    <a:pt x="137033" y="240538"/>
                  </a:lnTo>
                  <a:lnTo>
                    <a:pt x="135509" y="239268"/>
                  </a:lnTo>
                  <a:lnTo>
                    <a:pt x="132676" y="238099"/>
                  </a:lnTo>
                  <a:lnTo>
                    <a:pt x="135001" y="237236"/>
                  </a:lnTo>
                  <a:lnTo>
                    <a:pt x="133223" y="237236"/>
                  </a:lnTo>
                  <a:lnTo>
                    <a:pt x="135001" y="232156"/>
                  </a:lnTo>
                  <a:lnTo>
                    <a:pt x="136779" y="230886"/>
                  </a:lnTo>
                  <a:lnTo>
                    <a:pt x="137668" y="232156"/>
                  </a:lnTo>
                  <a:lnTo>
                    <a:pt x="138557" y="232156"/>
                  </a:lnTo>
                  <a:lnTo>
                    <a:pt x="137668" y="234708"/>
                  </a:lnTo>
                  <a:lnTo>
                    <a:pt x="139446" y="232156"/>
                  </a:lnTo>
                  <a:lnTo>
                    <a:pt x="140335" y="233426"/>
                  </a:lnTo>
                  <a:lnTo>
                    <a:pt x="141224" y="233426"/>
                  </a:lnTo>
                  <a:lnTo>
                    <a:pt x="140335" y="234708"/>
                  </a:lnTo>
                  <a:lnTo>
                    <a:pt x="139001" y="235343"/>
                  </a:lnTo>
                  <a:lnTo>
                    <a:pt x="136779" y="238506"/>
                  </a:lnTo>
                  <a:lnTo>
                    <a:pt x="139446" y="235978"/>
                  </a:lnTo>
                  <a:lnTo>
                    <a:pt x="137668" y="239776"/>
                  </a:lnTo>
                  <a:lnTo>
                    <a:pt x="138557" y="239776"/>
                  </a:lnTo>
                  <a:lnTo>
                    <a:pt x="139446" y="238506"/>
                  </a:lnTo>
                  <a:lnTo>
                    <a:pt x="141224" y="237236"/>
                  </a:lnTo>
                  <a:lnTo>
                    <a:pt x="141986" y="237236"/>
                  </a:lnTo>
                  <a:lnTo>
                    <a:pt x="141986" y="234708"/>
                  </a:lnTo>
                  <a:lnTo>
                    <a:pt x="140335" y="235978"/>
                  </a:lnTo>
                  <a:lnTo>
                    <a:pt x="141224" y="234708"/>
                  </a:lnTo>
                  <a:lnTo>
                    <a:pt x="141986" y="234708"/>
                  </a:lnTo>
                  <a:lnTo>
                    <a:pt x="143764" y="234708"/>
                  </a:lnTo>
                  <a:lnTo>
                    <a:pt x="143764" y="237236"/>
                  </a:lnTo>
                  <a:lnTo>
                    <a:pt x="144653" y="235978"/>
                  </a:lnTo>
                  <a:lnTo>
                    <a:pt x="146431" y="234708"/>
                  </a:lnTo>
                  <a:lnTo>
                    <a:pt x="145542" y="237236"/>
                  </a:lnTo>
                  <a:lnTo>
                    <a:pt x="144653" y="238506"/>
                  </a:lnTo>
                  <a:lnTo>
                    <a:pt x="143764" y="238506"/>
                  </a:lnTo>
                  <a:lnTo>
                    <a:pt x="143764" y="237236"/>
                  </a:lnTo>
                  <a:lnTo>
                    <a:pt x="141986" y="237236"/>
                  </a:lnTo>
                  <a:lnTo>
                    <a:pt x="141986" y="239776"/>
                  </a:lnTo>
                  <a:lnTo>
                    <a:pt x="141224" y="238506"/>
                  </a:lnTo>
                  <a:lnTo>
                    <a:pt x="140335" y="238506"/>
                  </a:lnTo>
                  <a:lnTo>
                    <a:pt x="139446" y="241058"/>
                  </a:lnTo>
                  <a:lnTo>
                    <a:pt x="141224" y="239776"/>
                  </a:lnTo>
                  <a:lnTo>
                    <a:pt x="141986" y="241058"/>
                  </a:lnTo>
                  <a:lnTo>
                    <a:pt x="141439" y="242849"/>
                  </a:lnTo>
                  <a:lnTo>
                    <a:pt x="141782" y="242722"/>
                  </a:lnTo>
                  <a:lnTo>
                    <a:pt x="142875" y="241058"/>
                  </a:lnTo>
                  <a:lnTo>
                    <a:pt x="142875" y="242328"/>
                  </a:lnTo>
                  <a:lnTo>
                    <a:pt x="142875" y="243586"/>
                  </a:lnTo>
                  <a:lnTo>
                    <a:pt x="143764" y="242328"/>
                  </a:lnTo>
                  <a:lnTo>
                    <a:pt x="145542" y="241058"/>
                  </a:lnTo>
                  <a:lnTo>
                    <a:pt x="147320" y="241058"/>
                  </a:lnTo>
                  <a:lnTo>
                    <a:pt x="148209" y="238506"/>
                  </a:lnTo>
                  <a:lnTo>
                    <a:pt x="148209" y="237236"/>
                  </a:lnTo>
                  <a:lnTo>
                    <a:pt x="149987" y="237236"/>
                  </a:lnTo>
                  <a:lnTo>
                    <a:pt x="149098" y="239776"/>
                  </a:lnTo>
                  <a:lnTo>
                    <a:pt x="147320" y="241058"/>
                  </a:lnTo>
                  <a:lnTo>
                    <a:pt x="148209" y="241058"/>
                  </a:lnTo>
                  <a:lnTo>
                    <a:pt x="145542" y="243586"/>
                  </a:lnTo>
                  <a:lnTo>
                    <a:pt x="146431" y="244868"/>
                  </a:lnTo>
                  <a:lnTo>
                    <a:pt x="148209" y="242328"/>
                  </a:lnTo>
                  <a:lnTo>
                    <a:pt x="149098" y="243586"/>
                  </a:lnTo>
                  <a:lnTo>
                    <a:pt x="150749" y="243586"/>
                  </a:lnTo>
                  <a:lnTo>
                    <a:pt x="149987" y="244868"/>
                  </a:lnTo>
                  <a:lnTo>
                    <a:pt x="151638" y="243586"/>
                  </a:lnTo>
                  <a:lnTo>
                    <a:pt x="150749" y="246126"/>
                  </a:lnTo>
                  <a:lnTo>
                    <a:pt x="151638" y="244868"/>
                  </a:lnTo>
                  <a:lnTo>
                    <a:pt x="152527" y="244868"/>
                  </a:lnTo>
                  <a:lnTo>
                    <a:pt x="150749" y="247408"/>
                  </a:lnTo>
                  <a:lnTo>
                    <a:pt x="149987" y="248678"/>
                  </a:lnTo>
                  <a:lnTo>
                    <a:pt x="149987" y="249936"/>
                  </a:lnTo>
                  <a:lnTo>
                    <a:pt x="148209" y="251206"/>
                  </a:lnTo>
                  <a:lnTo>
                    <a:pt x="148209" y="249936"/>
                  </a:lnTo>
                  <a:lnTo>
                    <a:pt x="147320" y="252476"/>
                  </a:lnTo>
                  <a:lnTo>
                    <a:pt x="148209" y="252476"/>
                  </a:lnTo>
                  <a:lnTo>
                    <a:pt x="149987" y="251206"/>
                  </a:lnTo>
                  <a:lnTo>
                    <a:pt x="150749" y="249936"/>
                  </a:lnTo>
                  <a:lnTo>
                    <a:pt x="153416" y="249936"/>
                  </a:lnTo>
                  <a:lnTo>
                    <a:pt x="156083" y="246126"/>
                  </a:lnTo>
                  <a:lnTo>
                    <a:pt x="156083" y="249936"/>
                  </a:lnTo>
                  <a:lnTo>
                    <a:pt x="157099" y="249936"/>
                  </a:lnTo>
                  <a:lnTo>
                    <a:pt x="155321" y="251714"/>
                  </a:lnTo>
                  <a:lnTo>
                    <a:pt x="158775" y="249936"/>
                  </a:lnTo>
                  <a:lnTo>
                    <a:pt x="159512" y="249936"/>
                  </a:lnTo>
                  <a:lnTo>
                    <a:pt x="159512" y="252476"/>
                  </a:lnTo>
                  <a:lnTo>
                    <a:pt x="161290" y="249936"/>
                  </a:lnTo>
                  <a:lnTo>
                    <a:pt x="160401" y="253758"/>
                  </a:lnTo>
                  <a:lnTo>
                    <a:pt x="160985" y="253758"/>
                  </a:lnTo>
                  <a:lnTo>
                    <a:pt x="159893" y="256032"/>
                  </a:lnTo>
                  <a:lnTo>
                    <a:pt x="163156" y="256032"/>
                  </a:lnTo>
                  <a:lnTo>
                    <a:pt x="163017" y="256413"/>
                  </a:lnTo>
                  <a:lnTo>
                    <a:pt x="161417" y="256413"/>
                  </a:lnTo>
                  <a:lnTo>
                    <a:pt x="158369" y="258572"/>
                  </a:lnTo>
                  <a:lnTo>
                    <a:pt x="158369" y="260934"/>
                  </a:lnTo>
                  <a:lnTo>
                    <a:pt x="162547" y="257771"/>
                  </a:lnTo>
                  <a:lnTo>
                    <a:pt x="162179" y="258826"/>
                  </a:lnTo>
                  <a:lnTo>
                    <a:pt x="163334" y="257175"/>
                  </a:lnTo>
                  <a:lnTo>
                    <a:pt x="164338" y="256413"/>
                  </a:lnTo>
                  <a:lnTo>
                    <a:pt x="163868" y="256413"/>
                  </a:lnTo>
                  <a:lnTo>
                    <a:pt x="163957" y="256286"/>
                  </a:lnTo>
                  <a:lnTo>
                    <a:pt x="165608" y="256286"/>
                  </a:lnTo>
                  <a:lnTo>
                    <a:pt x="167386" y="255028"/>
                  </a:lnTo>
                  <a:lnTo>
                    <a:pt x="164211" y="255028"/>
                  </a:lnTo>
                  <a:lnTo>
                    <a:pt x="166624" y="253758"/>
                  </a:lnTo>
                  <a:lnTo>
                    <a:pt x="167386" y="255028"/>
                  </a:lnTo>
                  <a:lnTo>
                    <a:pt x="169151" y="255028"/>
                  </a:lnTo>
                  <a:lnTo>
                    <a:pt x="167386" y="257556"/>
                  </a:lnTo>
                  <a:lnTo>
                    <a:pt x="166624" y="257556"/>
                  </a:lnTo>
                  <a:lnTo>
                    <a:pt x="167386" y="255028"/>
                  </a:lnTo>
                  <a:lnTo>
                    <a:pt x="165608" y="257556"/>
                  </a:lnTo>
                  <a:lnTo>
                    <a:pt x="165608" y="261378"/>
                  </a:lnTo>
                  <a:lnTo>
                    <a:pt x="170053" y="258826"/>
                  </a:lnTo>
                  <a:lnTo>
                    <a:pt x="167386" y="258826"/>
                  </a:lnTo>
                  <a:lnTo>
                    <a:pt x="168935" y="257556"/>
                  </a:lnTo>
                  <a:lnTo>
                    <a:pt x="173609" y="253758"/>
                  </a:lnTo>
                  <a:lnTo>
                    <a:pt x="173863" y="252476"/>
                  </a:lnTo>
                  <a:lnTo>
                    <a:pt x="174371" y="249936"/>
                  </a:lnTo>
                  <a:lnTo>
                    <a:pt x="172720" y="252476"/>
                  </a:lnTo>
                  <a:lnTo>
                    <a:pt x="171831" y="252476"/>
                  </a:lnTo>
                  <a:lnTo>
                    <a:pt x="171831" y="251206"/>
                  </a:lnTo>
                  <a:lnTo>
                    <a:pt x="170942" y="252476"/>
                  </a:lnTo>
                  <a:lnTo>
                    <a:pt x="169164" y="252476"/>
                  </a:lnTo>
                  <a:lnTo>
                    <a:pt x="170053" y="251206"/>
                  </a:lnTo>
                  <a:lnTo>
                    <a:pt x="171831" y="251206"/>
                  </a:lnTo>
                  <a:lnTo>
                    <a:pt x="171831" y="249936"/>
                  </a:lnTo>
                  <a:lnTo>
                    <a:pt x="174371" y="249936"/>
                  </a:lnTo>
                  <a:lnTo>
                    <a:pt x="176149" y="249936"/>
                  </a:lnTo>
                  <a:lnTo>
                    <a:pt x="178816" y="248678"/>
                  </a:lnTo>
                  <a:lnTo>
                    <a:pt x="178816" y="247408"/>
                  </a:lnTo>
                  <a:lnTo>
                    <a:pt x="180467" y="246126"/>
                  </a:lnTo>
                  <a:lnTo>
                    <a:pt x="180467" y="247408"/>
                  </a:lnTo>
                  <a:lnTo>
                    <a:pt x="179705" y="248678"/>
                  </a:lnTo>
                  <a:lnTo>
                    <a:pt x="179705" y="249936"/>
                  </a:lnTo>
                  <a:lnTo>
                    <a:pt x="178816" y="249936"/>
                  </a:lnTo>
                  <a:lnTo>
                    <a:pt x="178816" y="252476"/>
                  </a:lnTo>
                  <a:lnTo>
                    <a:pt x="177927" y="255028"/>
                  </a:lnTo>
                  <a:lnTo>
                    <a:pt x="176149" y="255028"/>
                  </a:lnTo>
                  <a:lnTo>
                    <a:pt x="177038" y="253758"/>
                  </a:lnTo>
                  <a:lnTo>
                    <a:pt x="178816" y="252476"/>
                  </a:lnTo>
                  <a:lnTo>
                    <a:pt x="178816" y="249936"/>
                  </a:lnTo>
                  <a:lnTo>
                    <a:pt x="176149" y="249936"/>
                  </a:lnTo>
                  <a:lnTo>
                    <a:pt x="175260" y="252476"/>
                  </a:lnTo>
                  <a:lnTo>
                    <a:pt x="175260" y="255028"/>
                  </a:lnTo>
                  <a:lnTo>
                    <a:pt x="172720" y="255028"/>
                  </a:lnTo>
                  <a:lnTo>
                    <a:pt x="170942" y="256286"/>
                  </a:lnTo>
                  <a:lnTo>
                    <a:pt x="170942" y="258826"/>
                  </a:lnTo>
                  <a:lnTo>
                    <a:pt x="170053" y="258826"/>
                  </a:lnTo>
                  <a:lnTo>
                    <a:pt x="169164" y="261378"/>
                  </a:lnTo>
                  <a:lnTo>
                    <a:pt x="172720" y="261378"/>
                  </a:lnTo>
                  <a:lnTo>
                    <a:pt x="176149" y="260108"/>
                  </a:lnTo>
                  <a:lnTo>
                    <a:pt x="174371" y="263906"/>
                  </a:lnTo>
                  <a:lnTo>
                    <a:pt x="175260" y="262636"/>
                  </a:lnTo>
                  <a:lnTo>
                    <a:pt x="177038" y="261378"/>
                  </a:lnTo>
                  <a:lnTo>
                    <a:pt x="177038" y="262636"/>
                  </a:lnTo>
                  <a:lnTo>
                    <a:pt x="176149" y="263906"/>
                  </a:lnTo>
                  <a:lnTo>
                    <a:pt x="174371" y="263906"/>
                  </a:lnTo>
                  <a:lnTo>
                    <a:pt x="174371" y="265176"/>
                  </a:lnTo>
                  <a:lnTo>
                    <a:pt x="173609" y="266458"/>
                  </a:lnTo>
                  <a:lnTo>
                    <a:pt x="173609" y="267728"/>
                  </a:lnTo>
                  <a:lnTo>
                    <a:pt x="177038" y="263906"/>
                  </a:lnTo>
                  <a:lnTo>
                    <a:pt x="174371" y="270256"/>
                  </a:lnTo>
                  <a:lnTo>
                    <a:pt x="177038" y="267728"/>
                  </a:lnTo>
                  <a:lnTo>
                    <a:pt x="176149" y="267728"/>
                  </a:lnTo>
                  <a:lnTo>
                    <a:pt x="177927" y="265176"/>
                  </a:lnTo>
                  <a:lnTo>
                    <a:pt x="177927" y="267728"/>
                  </a:lnTo>
                  <a:lnTo>
                    <a:pt x="179616" y="265176"/>
                  </a:lnTo>
                  <a:lnTo>
                    <a:pt x="180467" y="263906"/>
                  </a:lnTo>
                  <a:lnTo>
                    <a:pt x="179705" y="267728"/>
                  </a:lnTo>
                  <a:lnTo>
                    <a:pt x="181483" y="267728"/>
                  </a:lnTo>
                  <a:lnTo>
                    <a:pt x="181483" y="268998"/>
                  </a:lnTo>
                  <a:lnTo>
                    <a:pt x="183134" y="266458"/>
                  </a:lnTo>
                  <a:lnTo>
                    <a:pt x="180467" y="266458"/>
                  </a:lnTo>
                  <a:lnTo>
                    <a:pt x="184023" y="263906"/>
                  </a:lnTo>
                  <a:lnTo>
                    <a:pt x="183134" y="266458"/>
                  </a:lnTo>
                  <a:lnTo>
                    <a:pt x="188468" y="263906"/>
                  </a:lnTo>
                  <a:lnTo>
                    <a:pt x="184912" y="267728"/>
                  </a:lnTo>
                  <a:lnTo>
                    <a:pt x="185801" y="267728"/>
                  </a:lnTo>
                  <a:lnTo>
                    <a:pt x="186690" y="266458"/>
                  </a:lnTo>
                  <a:lnTo>
                    <a:pt x="187579" y="266458"/>
                  </a:lnTo>
                  <a:lnTo>
                    <a:pt x="185801" y="267728"/>
                  </a:lnTo>
                  <a:lnTo>
                    <a:pt x="187579" y="267728"/>
                  </a:lnTo>
                  <a:lnTo>
                    <a:pt x="188468" y="267728"/>
                  </a:lnTo>
                  <a:lnTo>
                    <a:pt x="186690" y="268998"/>
                  </a:lnTo>
                  <a:lnTo>
                    <a:pt x="187579" y="267728"/>
                  </a:lnTo>
                  <a:lnTo>
                    <a:pt x="185801" y="268998"/>
                  </a:lnTo>
                  <a:lnTo>
                    <a:pt x="184912" y="271526"/>
                  </a:lnTo>
                  <a:lnTo>
                    <a:pt x="186690" y="270256"/>
                  </a:lnTo>
                  <a:lnTo>
                    <a:pt x="184912" y="274078"/>
                  </a:lnTo>
                  <a:lnTo>
                    <a:pt x="186690" y="272808"/>
                  </a:lnTo>
                  <a:lnTo>
                    <a:pt x="186690" y="271957"/>
                  </a:lnTo>
                  <a:lnTo>
                    <a:pt x="185801" y="272808"/>
                  </a:lnTo>
                  <a:lnTo>
                    <a:pt x="187579" y="268998"/>
                  </a:lnTo>
                  <a:lnTo>
                    <a:pt x="189230" y="267728"/>
                  </a:lnTo>
                  <a:lnTo>
                    <a:pt x="188468" y="270256"/>
                  </a:lnTo>
                  <a:lnTo>
                    <a:pt x="190246" y="270256"/>
                  </a:lnTo>
                  <a:lnTo>
                    <a:pt x="189230" y="271526"/>
                  </a:lnTo>
                  <a:lnTo>
                    <a:pt x="188468" y="272808"/>
                  </a:lnTo>
                  <a:lnTo>
                    <a:pt x="187579" y="272808"/>
                  </a:lnTo>
                  <a:lnTo>
                    <a:pt x="185801" y="275336"/>
                  </a:lnTo>
                  <a:lnTo>
                    <a:pt x="189230" y="275336"/>
                  </a:lnTo>
                  <a:lnTo>
                    <a:pt x="189230" y="274078"/>
                  </a:lnTo>
                  <a:lnTo>
                    <a:pt x="190246" y="272808"/>
                  </a:lnTo>
                  <a:lnTo>
                    <a:pt x="189230" y="277876"/>
                  </a:lnTo>
                  <a:lnTo>
                    <a:pt x="193675" y="276606"/>
                  </a:lnTo>
                  <a:lnTo>
                    <a:pt x="192786" y="280428"/>
                  </a:lnTo>
                  <a:lnTo>
                    <a:pt x="193675" y="279158"/>
                  </a:lnTo>
                  <a:lnTo>
                    <a:pt x="195453" y="276606"/>
                  </a:lnTo>
                  <a:lnTo>
                    <a:pt x="197231" y="276606"/>
                  </a:lnTo>
                  <a:lnTo>
                    <a:pt x="193675" y="279158"/>
                  </a:lnTo>
                  <a:lnTo>
                    <a:pt x="195453" y="279158"/>
                  </a:lnTo>
                  <a:lnTo>
                    <a:pt x="196342" y="277876"/>
                  </a:lnTo>
                  <a:lnTo>
                    <a:pt x="197231" y="277876"/>
                  </a:lnTo>
                  <a:lnTo>
                    <a:pt x="195453" y="280428"/>
                  </a:lnTo>
                  <a:lnTo>
                    <a:pt x="193675" y="280428"/>
                  </a:lnTo>
                  <a:lnTo>
                    <a:pt x="193675" y="281686"/>
                  </a:lnTo>
                  <a:lnTo>
                    <a:pt x="191008" y="281686"/>
                  </a:lnTo>
                  <a:lnTo>
                    <a:pt x="191897" y="284226"/>
                  </a:lnTo>
                  <a:lnTo>
                    <a:pt x="194564" y="284226"/>
                  </a:lnTo>
                  <a:lnTo>
                    <a:pt x="194564" y="286778"/>
                  </a:lnTo>
                  <a:lnTo>
                    <a:pt x="192786" y="288036"/>
                  </a:lnTo>
                  <a:lnTo>
                    <a:pt x="195453" y="286778"/>
                  </a:lnTo>
                  <a:lnTo>
                    <a:pt x="196113" y="282956"/>
                  </a:lnTo>
                  <a:lnTo>
                    <a:pt x="196342" y="281686"/>
                  </a:lnTo>
                  <a:lnTo>
                    <a:pt x="194564" y="282956"/>
                  </a:lnTo>
                  <a:lnTo>
                    <a:pt x="194564" y="281686"/>
                  </a:lnTo>
                  <a:lnTo>
                    <a:pt x="195453" y="281686"/>
                  </a:lnTo>
                  <a:lnTo>
                    <a:pt x="196342" y="280428"/>
                  </a:lnTo>
                  <a:lnTo>
                    <a:pt x="197231" y="280428"/>
                  </a:lnTo>
                  <a:lnTo>
                    <a:pt x="199009" y="279158"/>
                  </a:lnTo>
                  <a:lnTo>
                    <a:pt x="199009" y="277876"/>
                  </a:lnTo>
                  <a:lnTo>
                    <a:pt x="199834" y="276606"/>
                  </a:lnTo>
                  <a:lnTo>
                    <a:pt x="200660" y="275336"/>
                  </a:lnTo>
                  <a:lnTo>
                    <a:pt x="199771" y="275336"/>
                  </a:lnTo>
                  <a:lnTo>
                    <a:pt x="199771" y="274078"/>
                  </a:lnTo>
                  <a:lnTo>
                    <a:pt x="202438" y="272808"/>
                  </a:lnTo>
                  <a:lnTo>
                    <a:pt x="201549" y="275336"/>
                  </a:lnTo>
                  <a:lnTo>
                    <a:pt x="201549" y="279158"/>
                  </a:lnTo>
                  <a:lnTo>
                    <a:pt x="200660" y="279158"/>
                  </a:lnTo>
                  <a:lnTo>
                    <a:pt x="199009" y="279158"/>
                  </a:lnTo>
                  <a:lnTo>
                    <a:pt x="197993" y="280428"/>
                  </a:lnTo>
                  <a:lnTo>
                    <a:pt x="197231" y="280428"/>
                  </a:lnTo>
                  <a:lnTo>
                    <a:pt x="197993" y="284226"/>
                  </a:lnTo>
                  <a:lnTo>
                    <a:pt x="208534" y="281686"/>
                  </a:lnTo>
                  <a:lnTo>
                    <a:pt x="208534" y="284226"/>
                  </a:lnTo>
                  <a:lnTo>
                    <a:pt x="212979" y="277876"/>
                  </a:lnTo>
                  <a:lnTo>
                    <a:pt x="210566" y="287070"/>
                  </a:lnTo>
                  <a:lnTo>
                    <a:pt x="211201" y="286778"/>
                  </a:lnTo>
                  <a:lnTo>
                    <a:pt x="210312" y="288036"/>
                  </a:lnTo>
                  <a:lnTo>
                    <a:pt x="212090" y="288036"/>
                  </a:lnTo>
                  <a:lnTo>
                    <a:pt x="210312" y="288886"/>
                  </a:lnTo>
                  <a:lnTo>
                    <a:pt x="210312" y="291858"/>
                  </a:lnTo>
                  <a:lnTo>
                    <a:pt x="209410" y="293128"/>
                  </a:lnTo>
                  <a:lnTo>
                    <a:pt x="208534" y="293128"/>
                  </a:lnTo>
                  <a:lnTo>
                    <a:pt x="207645" y="293128"/>
                  </a:lnTo>
                  <a:lnTo>
                    <a:pt x="206756" y="291858"/>
                  </a:lnTo>
                  <a:lnTo>
                    <a:pt x="209423" y="290576"/>
                  </a:lnTo>
                  <a:lnTo>
                    <a:pt x="208534" y="291858"/>
                  </a:lnTo>
                  <a:lnTo>
                    <a:pt x="208534" y="293128"/>
                  </a:lnTo>
                  <a:lnTo>
                    <a:pt x="210312" y="291858"/>
                  </a:lnTo>
                  <a:lnTo>
                    <a:pt x="210312" y="288886"/>
                  </a:lnTo>
                  <a:lnTo>
                    <a:pt x="209423" y="289306"/>
                  </a:lnTo>
                  <a:lnTo>
                    <a:pt x="209423" y="288036"/>
                  </a:lnTo>
                  <a:lnTo>
                    <a:pt x="210312" y="288036"/>
                  </a:lnTo>
                  <a:lnTo>
                    <a:pt x="210566" y="287070"/>
                  </a:lnTo>
                  <a:lnTo>
                    <a:pt x="208534" y="288036"/>
                  </a:lnTo>
                  <a:lnTo>
                    <a:pt x="208534" y="290576"/>
                  </a:lnTo>
                  <a:lnTo>
                    <a:pt x="207645" y="290576"/>
                  </a:lnTo>
                  <a:lnTo>
                    <a:pt x="207645" y="288036"/>
                  </a:lnTo>
                  <a:lnTo>
                    <a:pt x="210312" y="286778"/>
                  </a:lnTo>
                  <a:lnTo>
                    <a:pt x="209423" y="285508"/>
                  </a:lnTo>
                  <a:lnTo>
                    <a:pt x="205867" y="288036"/>
                  </a:lnTo>
                  <a:lnTo>
                    <a:pt x="206756" y="288036"/>
                  </a:lnTo>
                  <a:lnTo>
                    <a:pt x="205867" y="290576"/>
                  </a:lnTo>
                  <a:lnTo>
                    <a:pt x="204216" y="290576"/>
                  </a:lnTo>
                  <a:lnTo>
                    <a:pt x="204216" y="289306"/>
                  </a:lnTo>
                  <a:lnTo>
                    <a:pt x="204216" y="288036"/>
                  </a:lnTo>
                  <a:lnTo>
                    <a:pt x="205105" y="286778"/>
                  </a:lnTo>
                  <a:lnTo>
                    <a:pt x="205867" y="288036"/>
                  </a:lnTo>
                  <a:lnTo>
                    <a:pt x="208534" y="285508"/>
                  </a:lnTo>
                  <a:lnTo>
                    <a:pt x="206756" y="286778"/>
                  </a:lnTo>
                  <a:lnTo>
                    <a:pt x="205549" y="284937"/>
                  </a:lnTo>
                  <a:lnTo>
                    <a:pt x="202704" y="288036"/>
                  </a:lnTo>
                  <a:lnTo>
                    <a:pt x="203327" y="288036"/>
                  </a:lnTo>
                  <a:lnTo>
                    <a:pt x="201549" y="289306"/>
                  </a:lnTo>
                  <a:lnTo>
                    <a:pt x="202704" y="288036"/>
                  </a:lnTo>
                  <a:lnTo>
                    <a:pt x="201549" y="288036"/>
                  </a:lnTo>
                  <a:lnTo>
                    <a:pt x="200660" y="289306"/>
                  </a:lnTo>
                  <a:lnTo>
                    <a:pt x="202438" y="290576"/>
                  </a:lnTo>
                  <a:lnTo>
                    <a:pt x="199771" y="290576"/>
                  </a:lnTo>
                  <a:lnTo>
                    <a:pt x="200660" y="288036"/>
                  </a:lnTo>
                  <a:lnTo>
                    <a:pt x="200660" y="285508"/>
                  </a:lnTo>
                  <a:lnTo>
                    <a:pt x="197993" y="288036"/>
                  </a:lnTo>
                  <a:lnTo>
                    <a:pt x="197231" y="288036"/>
                  </a:lnTo>
                  <a:lnTo>
                    <a:pt x="196342" y="289306"/>
                  </a:lnTo>
                  <a:lnTo>
                    <a:pt x="196342" y="290576"/>
                  </a:lnTo>
                  <a:lnTo>
                    <a:pt x="195453" y="291858"/>
                  </a:lnTo>
                  <a:lnTo>
                    <a:pt x="195453" y="292493"/>
                  </a:lnTo>
                  <a:lnTo>
                    <a:pt x="196342" y="291858"/>
                  </a:lnTo>
                  <a:lnTo>
                    <a:pt x="197993" y="290576"/>
                  </a:lnTo>
                  <a:lnTo>
                    <a:pt x="197231" y="289306"/>
                  </a:lnTo>
                  <a:lnTo>
                    <a:pt x="199771" y="288036"/>
                  </a:lnTo>
                  <a:lnTo>
                    <a:pt x="197993" y="290576"/>
                  </a:lnTo>
                  <a:lnTo>
                    <a:pt x="197993" y="291858"/>
                  </a:lnTo>
                  <a:lnTo>
                    <a:pt x="196329" y="293128"/>
                  </a:lnTo>
                  <a:lnTo>
                    <a:pt x="195453" y="294386"/>
                  </a:lnTo>
                  <a:lnTo>
                    <a:pt x="195453" y="292493"/>
                  </a:lnTo>
                  <a:lnTo>
                    <a:pt x="194551" y="293128"/>
                  </a:lnTo>
                  <a:lnTo>
                    <a:pt x="193675" y="294386"/>
                  </a:lnTo>
                  <a:lnTo>
                    <a:pt x="194564" y="294386"/>
                  </a:lnTo>
                  <a:lnTo>
                    <a:pt x="194564" y="295656"/>
                  </a:lnTo>
                  <a:lnTo>
                    <a:pt x="197218" y="293128"/>
                  </a:lnTo>
                  <a:lnTo>
                    <a:pt x="197231" y="295656"/>
                  </a:lnTo>
                  <a:lnTo>
                    <a:pt x="199517" y="293128"/>
                  </a:lnTo>
                  <a:lnTo>
                    <a:pt x="200660" y="291858"/>
                  </a:lnTo>
                  <a:lnTo>
                    <a:pt x="199123" y="294208"/>
                  </a:lnTo>
                  <a:lnTo>
                    <a:pt x="199072" y="294817"/>
                  </a:lnTo>
                  <a:lnTo>
                    <a:pt x="199771" y="299478"/>
                  </a:lnTo>
                  <a:lnTo>
                    <a:pt x="202438" y="296926"/>
                  </a:lnTo>
                  <a:lnTo>
                    <a:pt x="200660" y="299478"/>
                  </a:lnTo>
                  <a:lnTo>
                    <a:pt x="201549" y="299478"/>
                  </a:lnTo>
                  <a:lnTo>
                    <a:pt x="203327" y="298208"/>
                  </a:lnTo>
                  <a:lnTo>
                    <a:pt x="204216" y="296926"/>
                  </a:lnTo>
                  <a:lnTo>
                    <a:pt x="204216" y="295656"/>
                  </a:lnTo>
                  <a:lnTo>
                    <a:pt x="203327" y="295656"/>
                  </a:lnTo>
                  <a:lnTo>
                    <a:pt x="201549" y="294386"/>
                  </a:lnTo>
                  <a:lnTo>
                    <a:pt x="202425" y="293128"/>
                  </a:lnTo>
                  <a:lnTo>
                    <a:pt x="202438" y="291858"/>
                  </a:lnTo>
                  <a:lnTo>
                    <a:pt x="204216" y="291858"/>
                  </a:lnTo>
                  <a:lnTo>
                    <a:pt x="202438" y="294386"/>
                  </a:lnTo>
                  <a:lnTo>
                    <a:pt x="206743" y="293128"/>
                  </a:lnTo>
                  <a:lnTo>
                    <a:pt x="205105" y="296926"/>
                  </a:lnTo>
                  <a:lnTo>
                    <a:pt x="204216" y="296926"/>
                  </a:lnTo>
                  <a:lnTo>
                    <a:pt x="203327" y="299478"/>
                  </a:lnTo>
                  <a:lnTo>
                    <a:pt x="205867" y="299478"/>
                  </a:lnTo>
                  <a:lnTo>
                    <a:pt x="206756" y="295656"/>
                  </a:lnTo>
                  <a:lnTo>
                    <a:pt x="207645" y="295656"/>
                  </a:lnTo>
                  <a:lnTo>
                    <a:pt x="206756" y="296926"/>
                  </a:lnTo>
                  <a:lnTo>
                    <a:pt x="206756" y="298208"/>
                  </a:lnTo>
                  <a:lnTo>
                    <a:pt x="207645" y="296926"/>
                  </a:lnTo>
                  <a:lnTo>
                    <a:pt x="208534" y="296926"/>
                  </a:lnTo>
                  <a:lnTo>
                    <a:pt x="206756" y="299478"/>
                  </a:lnTo>
                  <a:lnTo>
                    <a:pt x="207645" y="299478"/>
                  </a:lnTo>
                  <a:lnTo>
                    <a:pt x="205105" y="302006"/>
                  </a:lnTo>
                  <a:lnTo>
                    <a:pt x="206756" y="302006"/>
                  </a:lnTo>
                  <a:lnTo>
                    <a:pt x="208534" y="299478"/>
                  </a:lnTo>
                  <a:lnTo>
                    <a:pt x="207645" y="302006"/>
                  </a:lnTo>
                  <a:lnTo>
                    <a:pt x="210312" y="298208"/>
                  </a:lnTo>
                  <a:lnTo>
                    <a:pt x="212090" y="296926"/>
                  </a:lnTo>
                  <a:lnTo>
                    <a:pt x="212090" y="294817"/>
                  </a:lnTo>
                  <a:lnTo>
                    <a:pt x="211201" y="295656"/>
                  </a:lnTo>
                  <a:lnTo>
                    <a:pt x="211963" y="294208"/>
                  </a:lnTo>
                  <a:lnTo>
                    <a:pt x="211201" y="293128"/>
                  </a:lnTo>
                  <a:lnTo>
                    <a:pt x="212534" y="291858"/>
                  </a:lnTo>
                  <a:lnTo>
                    <a:pt x="213868" y="290576"/>
                  </a:lnTo>
                  <a:lnTo>
                    <a:pt x="211963" y="294208"/>
                  </a:lnTo>
                  <a:lnTo>
                    <a:pt x="212090" y="294817"/>
                  </a:lnTo>
                  <a:lnTo>
                    <a:pt x="213855" y="293128"/>
                  </a:lnTo>
                  <a:lnTo>
                    <a:pt x="214617" y="293128"/>
                  </a:lnTo>
                  <a:lnTo>
                    <a:pt x="215519" y="291858"/>
                  </a:lnTo>
                  <a:lnTo>
                    <a:pt x="216408" y="290576"/>
                  </a:lnTo>
                  <a:lnTo>
                    <a:pt x="214630" y="291858"/>
                  </a:lnTo>
                  <a:lnTo>
                    <a:pt x="215519" y="290576"/>
                  </a:lnTo>
                  <a:lnTo>
                    <a:pt x="216408" y="290576"/>
                  </a:lnTo>
                  <a:lnTo>
                    <a:pt x="217297" y="290576"/>
                  </a:lnTo>
                  <a:lnTo>
                    <a:pt x="217284" y="291858"/>
                  </a:lnTo>
                  <a:lnTo>
                    <a:pt x="214630" y="293128"/>
                  </a:lnTo>
                  <a:lnTo>
                    <a:pt x="213868" y="294386"/>
                  </a:lnTo>
                  <a:lnTo>
                    <a:pt x="212979" y="295656"/>
                  </a:lnTo>
                  <a:lnTo>
                    <a:pt x="215519" y="294386"/>
                  </a:lnTo>
                  <a:lnTo>
                    <a:pt x="215519" y="295033"/>
                  </a:lnTo>
                  <a:lnTo>
                    <a:pt x="216408" y="294386"/>
                  </a:lnTo>
                  <a:lnTo>
                    <a:pt x="215950" y="295033"/>
                  </a:lnTo>
                  <a:lnTo>
                    <a:pt x="216395" y="295033"/>
                  </a:lnTo>
                  <a:lnTo>
                    <a:pt x="216649" y="294754"/>
                  </a:lnTo>
                  <a:lnTo>
                    <a:pt x="216852" y="294386"/>
                  </a:lnTo>
                  <a:lnTo>
                    <a:pt x="218186" y="291858"/>
                  </a:lnTo>
                  <a:lnTo>
                    <a:pt x="218186" y="293128"/>
                  </a:lnTo>
                  <a:lnTo>
                    <a:pt x="220840" y="291858"/>
                  </a:lnTo>
                  <a:lnTo>
                    <a:pt x="220840" y="293128"/>
                  </a:lnTo>
                  <a:lnTo>
                    <a:pt x="218186" y="295656"/>
                  </a:lnTo>
                  <a:lnTo>
                    <a:pt x="219075" y="294386"/>
                  </a:lnTo>
                  <a:lnTo>
                    <a:pt x="219951" y="293128"/>
                  </a:lnTo>
                  <a:lnTo>
                    <a:pt x="218186" y="294386"/>
                  </a:lnTo>
                  <a:lnTo>
                    <a:pt x="218186" y="293128"/>
                  </a:lnTo>
                  <a:lnTo>
                    <a:pt x="217297" y="295656"/>
                  </a:lnTo>
                  <a:lnTo>
                    <a:pt x="216408" y="296926"/>
                  </a:lnTo>
                  <a:lnTo>
                    <a:pt x="216408" y="298208"/>
                  </a:lnTo>
                  <a:lnTo>
                    <a:pt x="217297" y="298208"/>
                  </a:lnTo>
                  <a:lnTo>
                    <a:pt x="219075" y="298208"/>
                  </a:lnTo>
                  <a:lnTo>
                    <a:pt x="218186" y="299478"/>
                  </a:lnTo>
                  <a:lnTo>
                    <a:pt x="216408" y="300736"/>
                  </a:lnTo>
                  <a:lnTo>
                    <a:pt x="215519" y="302006"/>
                  </a:lnTo>
                  <a:lnTo>
                    <a:pt x="219075" y="299478"/>
                  </a:lnTo>
                  <a:lnTo>
                    <a:pt x="220853" y="302006"/>
                  </a:lnTo>
                  <a:lnTo>
                    <a:pt x="220853" y="304558"/>
                  </a:lnTo>
                  <a:lnTo>
                    <a:pt x="219075" y="307098"/>
                  </a:lnTo>
                  <a:lnTo>
                    <a:pt x="222631" y="307098"/>
                  </a:lnTo>
                  <a:lnTo>
                    <a:pt x="222631" y="304558"/>
                  </a:lnTo>
                  <a:lnTo>
                    <a:pt x="223393" y="302006"/>
                  </a:lnTo>
                  <a:lnTo>
                    <a:pt x="224269" y="300113"/>
                  </a:lnTo>
                  <a:lnTo>
                    <a:pt x="224282" y="299478"/>
                  </a:lnTo>
                  <a:lnTo>
                    <a:pt x="224574" y="299478"/>
                  </a:lnTo>
                  <a:lnTo>
                    <a:pt x="225171" y="298208"/>
                  </a:lnTo>
                  <a:lnTo>
                    <a:pt x="226060" y="299478"/>
                  </a:lnTo>
                  <a:lnTo>
                    <a:pt x="226949" y="298208"/>
                  </a:lnTo>
                  <a:lnTo>
                    <a:pt x="228727" y="298208"/>
                  </a:lnTo>
                  <a:lnTo>
                    <a:pt x="227838" y="299478"/>
                  </a:lnTo>
                  <a:lnTo>
                    <a:pt x="229489" y="299478"/>
                  </a:lnTo>
                  <a:lnTo>
                    <a:pt x="228727" y="302006"/>
                  </a:lnTo>
                  <a:lnTo>
                    <a:pt x="229489" y="300736"/>
                  </a:lnTo>
                  <a:lnTo>
                    <a:pt x="229489" y="301244"/>
                  </a:lnTo>
                  <a:lnTo>
                    <a:pt x="229997" y="300736"/>
                  </a:lnTo>
                  <a:lnTo>
                    <a:pt x="231267" y="299478"/>
                  </a:lnTo>
                  <a:lnTo>
                    <a:pt x="231267" y="302006"/>
                  </a:lnTo>
                  <a:lnTo>
                    <a:pt x="229489" y="302006"/>
                  </a:lnTo>
                  <a:lnTo>
                    <a:pt x="229489" y="301244"/>
                  </a:lnTo>
                  <a:lnTo>
                    <a:pt x="228727" y="302006"/>
                  </a:lnTo>
                  <a:lnTo>
                    <a:pt x="228727" y="304558"/>
                  </a:lnTo>
                  <a:lnTo>
                    <a:pt x="226949" y="303276"/>
                  </a:lnTo>
                  <a:lnTo>
                    <a:pt x="224282" y="308356"/>
                  </a:lnTo>
                  <a:lnTo>
                    <a:pt x="227825" y="307111"/>
                  </a:lnTo>
                  <a:lnTo>
                    <a:pt x="226949" y="308356"/>
                  </a:lnTo>
                  <a:lnTo>
                    <a:pt x="229489" y="308356"/>
                  </a:lnTo>
                  <a:lnTo>
                    <a:pt x="228727" y="305828"/>
                  </a:lnTo>
                  <a:lnTo>
                    <a:pt x="227888" y="307022"/>
                  </a:lnTo>
                  <a:lnTo>
                    <a:pt x="229489" y="304558"/>
                  </a:lnTo>
                  <a:lnTo>
                    <a:pt x="233045" y="302006"/>
                  </a:lnTo>
                  <a:lnTo>
                    <a:pt x="232156" y="303276"/>
                  </a:lnTo>
                  <a:lnTo>
                    <a:pt x="232156" y="304558"/>
                  </a:lnTo>
                  <a:lnTo>
                    <a:pt x="231267" y="305828"/>
                  </a:lnTo>
                  <a:lnTo>
                    <a:pt x="231267" y="304558"/>
                  </a:lnTo>
                  <a:lnTo>
                    <a:pt x="230378" y="305828"/>
                  </a:lnTo>
                  <a:lnTo>
                    <a:pt x="230378" y="307733"/>
                  </a:lnTo>
                  <a:lnTo>
                    <a:pt x="231267" y="307098"/>
                  </a:lnTo>
                  <a:lnTo>
                    <a:pt x="230378" y="308356"/>
                  </a:lnTo>
                  <a:lnTo>
                    <a:pt x="228727" y="310908"/>
                  </a:lnTo>
                  <a:lnTo>
                    <a:pt x="231444" y="309892"/>
                  </a:lnTo>
                  <a:lnTo>
                    <a:pt x="231267" y="309638"/>
                  </a:lnTo>
                  <a:lnTo>
                    <a:pt x="232156" y="308356"/>
                  </a:lnTo>
                  <a:lnTo>
                    <a:pt x="233934" y="308356"/>
                  </a:lnTo>
                  <a:lnTo>
                    <a:pt x="234823" y="307098"/>
                  </a:lnTo>
                  <a:lnTo>
                    <a:pt x="235712" y="307098"/>
                  </a:lnTo>
                  <a:lnTo>
                    <a:pt x="236601" y="304558"/>
                  </a:lnTo>
                  <a:lnTo>
                    <a:pt x="233045" y="307098"/>
                  </a:lnTo>
                  <a:lnTo>
                    <a:pt x="233045" y="305828"/>
                  </a:lnTo>
                  <a:lnTo>
                    <a:pt x="233045" y="304558"/>
                  </a:lnTo>
                  <a:lnTo>
                    <a:pt x="235712" y="304558"/>
                  </a:lnTo>
                  <a:lnTo>
                    <a:pt x="236601" y="302006"/>
                  </a:lnTo>
                  <a:lnTo>
                    <a:pt x="237185" y="302856"/>
                  </a:lnTo>
                  <a:lnTo>
                    <a:pt x="237490" y="302006"/>
                  </a:lnTo>
                  <a:lnTo>
                    <a:pt x="237490" y="303276"/>
                  </a:lnTo>
                  <a:lnTo>
                    <a:pt x="237185" y="302856"/>
                  </a:lnTo>
                  <a:lnTo>
                    <a:pt x="236601" y="304558"/>
                  </a:lnTo>
                  <a:lnTo>
                    <a:pt x="239141" y="304558"/>
                  </a:lnTo>
                  <a:lnTo>
                    <a:pt x="238252" y="308356"/>
                  </a:lnTo>
                  <a:lnTo>
                    <a:pt x="237490" y="308356"/>
                  </a:lnTo>
                  <a:lnTo>
                    <a:pt x="237490" y="309638"/>
                  </a:lnTo>
                  <a:lnTo>
                    <a:pt x="237490" y="310908"/>
                  </a:lnTo>
                  <a:lnTo>
                    <a:pt x="237490" y="313436"/>
                  </a:lnTo>
                  <a:lnTo>
                    <a:pt x="234823" y="313436"/>
                  </a:lnTo>
                  <a:lnTo>
                    <a:pt x="235712" y="312178"/>
                  </a:lnTo>
                  <a:lnTo>
                    <a:pt x="235712" y="310908"/>
                  </a:lnTo>
                  <a:lnTo>
                    <a:pt x="236601" y="310908"/>
                  </a:lnTo>
                  <a:lnTo>
                    <a:pt x="237490" y="309638"/>
                  </a:lnTo>
                  <a:lnTo>
                    <a:pt x="237490" y="308356"/>
                  </a:lnTo>
                  <a:lnTo>
                    <a:pt x="236601" y="309638"/>
                  </a:lnTo>
                  <a:lnTo>
                    <a:pt x="235712" y="309638"/>
                  </a:lnTo>
                  <a:lnTo>
                    <a:pt x="235712" y="308356"/>
                  </a:lnTo>
                  <a:lnTo>
                    <a:pt x="233934" y="308356"/>
                  </a:lnTo>
                  <a:lnTo>
                    <a:pt x="233934" y="309638"/>
                  </a:lnTo>
                  <a:lnTo>
                    <a:pt x="233045" y="310908"/>
                  </a:lnTo>
                  <a:lnTo>
                    <a:pt x="233045" y="309638"/>
                  </a:lnTo>
                  <a:lnTo>
                    <a:pt x="232156" y="310908"/>
                  </a:lnTo>
                  <a:lnTo>
                    <a:pt x="231711" y="310261"/>
                  </a:lnTo>
                  <a:lnTo>
                    <a:pt x="229489" y="313436"/>
                  </a:lnTo>
                  <a:lnTo>
                    <a:pt x="232156" y="313436"/>
                  </a:lnTo>
                  <a:lnTo>
                    <a:pt x="232156" y="314706"/>
                  </a:lnTo>
                  <a:lnTo>
                    <a:pt x="233045" y="313436"/>
                  </a:lnTo>
                  <a:lnTo>
                    <a:pt x="233934" y="313436"/>
                  </a:lnTo>
                  <a:lnTo>
                    <a:pt x="232156" y="315976"/>
                  </a:lnTo>
                  <a:lnTo>
                    <a:pt x="234823" y="314706"/>
                  </a:lnTo>
                  <a:lnTo>
                    <a:pt x="234823" y="315976"/>
                  </a:lnTo>
                  <a:lnTo>
                    <a:pt x="236601" y="315976"/>
                  </a:lnTo>
                  <a:lnTo>
                    <a:pt x="237490" y="314706"/>
                  </a:lnTo>
                  <a:lnTo>
                    <a:pt x="239141" y="314706"/>
                  </a:lnTo>
                  <a:lnTo>
                    <a:pt x="237490" y="317258"/>
                  </a:lnTo>
                  <a:lnTo>
                    <a:pt x="240919" y="314706"/>
                  </a:lnTo>
                  <a:lnTo>
                    <a:pt x="240030" y="315976"/>
                  </a:lnTo>
                  <a:lnTo>
                    <a:pt x="238252" y="317258"/>
                  </a:lnTo>
                  <a:lnTo>
                    <a:pt x="238252" y="318528"/>
                  </a:lnTo>
                  <a:lnTo>
                    <a:pt x="240030" y="318528"/>
                  </a:lnTo>
                  <a:lnTo>
                    <a:pt x="238252" y="322326"/>
                  </a:lnTo>
                  <a:lnTo>
                    <a:pt x="240919" y="321056"/>
                  </a:lnTo>
                  <a:lnTo>
                    <a:pt x="240919" y="319786"/>
                  </a:lnTo>
                  <a:lnTo>
                    <a:pt x="242697" y="319786"/>
                  </a:lnTo>
                  <a:lnTo>
                    <a:pt x="241808" y="322326"/>
                  </a:lnTo>
                  <a:lnTo>
                    <a:pt x="244475" y="319786"/>
                  </a:lnTo>
                  <a:lnTo>
                    <a:pt x="244475" y="324878"/>
                  </a:lnTo>
                  <a:lnTo>
                    <a:pt x="247904" y="322326"/>
                  </a:lnTo>
                  <a:lnTo>
                    <a:pt x="247015" y="324878"/>
                  </a:lnTo>
                  <a:lnTo>
                    <a:pt x="248793" y="323608"/>
                  </a:lnTo>
                  <a:lnTo>
                    <a:pt x="248793" y="324878"/>
                  </a:lnTo>
                  <a:lnTo>
                    <a:pt x="247015" y="328676"/>
                  </a:lnTo>
                  <a:lnTo>
                    <a:pt x="248793" y="326136"/>
                  </a:lnTo>
                  <a:lnTo>
                    <a:pt x="249161" y="326669"/>
                  </a:lnTo>
                  <a:lnTo>
                    <a:pt x="248666" y="327660"/>
                  </a:lnTo>
                  <a:lnTo>
                    <a:pt x="246888" y="329438"/>
                  </a:lnTo>
                  <a:lnTo>
                    <a:pt x="254660" y="329438"/>
                  </a:lnTo>
                  <a:lnTo>
                    <a:pt x="254127" y="331228"/>
                  </a:lnTo>
                  <a:lnTo>
                    <a:pt x="254876" y="331228"/>
                  </a:lnTo>
                  <a:lnTo>
                    <a:pt x="256667" y="328676"/>
                  </a:lnTo>
                  <a:lnTo>
                    <a:pt x="255778" y="328676"/>
                  </a:lnTo>
                  <a:lnTo>
                    <a:pt x="255778" y="327406"/>
                  </a:lnTo>
                  <a:lnTo>
                    <a:pt x="255778" y="324878"/>
                  </a:lnTo>
                  <a:lnTo>
                    <a:pt x="255778" y="322326"/>
                  </a:lnTo>
                  <a:lnTo>
                    <a:pt x="257556" y="322326"/>
                  </a:lnTo>
                  <a:lnTo>
                    <a:pt x="255778" y="324878"/>
                  </a:lnTo>
                  <a:lnTo>
                    <a:pt x="256667" y="324878"/>
                  </a:lnTo>
                  <a:lnTo>
                    <a:pt x="258445" y="322326"/>
                  </a:lnTo>
                  <a:lnTo>
                    <a:pt x="258445" y="323608"/>
                  </a:lnTo>
                  <a:lnTo>
                    <a:pt x="257556" y="324878"/>
                  </a:lnTo>
                  <a:lnTo>
                    <a:pt x="261112" y="323608"/>
                  </a:lnTo>
                  <a:lnTo>
                    <a:pt x="261112" y="328676"/>
                  </a:lnTo>
                  <a:lnTo>
                    <a:pt x="263652" y="328676"/>
                  </a:lnTo>
                  <a:lnTo>
                    <a:pt x="261874" y="329958"/>
                  </a:lnTo>
                  <a:lnTo>
                    <a:pt x="260210" y="331228"/>
                  </a:lnTo>
                  <a:lnTo>
                    <a:pt x="261099" y="331228"/>
                  </a:lnTo>
                  <a:lnTo>
                    <a:pt x="260223" y="333756"/>
                  </a:lnTo>
                  <a:lnTo>
                    <a:pt x="259334" y="333756"/>
                  </a:lnTo>
                  <a:lnTo>
                    <a:pt x="261112" y="335026"/>
                  </a:lnTo>
                  <a:lnTo>
                    <a:pt x="261874" y="337578"/>
                  </a:lnTo>
                  <a:lnTo>
                    <a:pt x="262890" y="338836"/>
                  </a:lnTo>
                  <a:lnTo>
                    <a:pt x="263652" y="338836"/>
                  </a:lnTo>
                  <a:lnTo>
                    <a:pt x="265430" y="337578"/>
                  </a:lnTo>
                  <a:lnTo>
                    <a:pt x="265430" y="338836"/>
                  </a:lnTo>
                  <a:lnTo>
                    <a:pt x="266319" y="337578"/>
                  </a:lnTo>
                  <a:lnTo>
                    <a:pt x="266319" y="338836"/>
                  </a:lnTo>
                  <a:lnTo>
                    <a:pt x="268097" y="337578"/>
                  </a:lnTo>
                  <a:lnTo>
                    <a:pt x="265430" y="341376"/>
                  </a:lnTo>
                  <a:lnTo>
                    <a:pt x="267208" y="341376"/>
                  </a:lnTo>
                  <a:lnTo>
                    <a:pt x="267208" y="340106"/>
                  </a:lnTo>
                  <a:lnTo>
                    <a:pt x="268986" y="338836"/>
                  </a:lnTo>
                  <a:lnTo>
                    <a:pt x="268097" y="340106"/>
                  </a:lnTo>
                  <a:lnTo>
                    <a:pt x="268986" y="340106"/>
                  </a:lnTo>
                  <a:lnTo>
                    <a:pt x="268097" y="341376"/>
                  </a:lnTo>
                  <a:lnTo>
                    <a:pt x="267208" y="341376"/>
                  </a:lnTo>
                  <a:lnTo>
                    <a:pt x="267208" y="342125"/>
                  </a:lnTo>
                  <a:lnTo>
                    <a:pt x="270637" y="340106"/>
                  </a:lnTo>
                  <a:lnTo>
                    <a:pt x="268097" y="345186"/>
                  </a:lnTo>
                  <a:lnTo>
                    <a:pt x="269875" y="345186"/>
                  </a:lnTo>
                  <a:lnTo>
                    <a:pt x="270637" y="343928"/>
                  </a:lnTo>
                  <a:lnTo>
                    <a:pt x="270637" y="342658"/>
                  </a:lnTo>
                  <a:lnTo>
                    <a:pt x="271526" y="342658"/>
                  </a:lnTo>
                  <a:lnTo>
                    <a:pt x="275082" y="341376"/>
                  </a:lnTo>
                  <a:lnTo>
                    <a:pt x="274193" y="349008"/>
                  </a:lnTo>
                  <a:lnTo>
                    <a:pt x="281178" y="345186"/>
                  </a:lnTo>
                  <a:lnTo>
                    <a:pt x="279400" y="347726"/>
                  </a:lnTo>
                  <a:lnTo>
                    <a:pt x="279400" y="349008"/>
                  </a:lnTo>
                  <a:lnTo>
                    <a:pt x="280289" y="349008"/>
                  </a:lnTo>
                  <a:lnTo>
                    <a:pt x="280289" y="347726"/>
                  </a:lnTo>
                  <a:lnTo>
                    <a:pt x="282067" y="346456"/>
                  </a:lnTo>
                  <a:lnTo>
                    <a:pt x="282956" y="347726"/>
                  </a:lnTo>
                  <a:lnTo>
                    <a:pt x="282956" y="349008"/>
                  </a:lnTo>
                  <a:lnTo>
                    <a:pt x="284734" y="349008"/>
                  </a:lnTo>
                  <a:lnTo>
                    <a:pt x="284734" y="350177"/>
                  </a:lnTo>
                  <a:lnTo>
                    <a:pt x="285496" y="349008"/>
                  </a:lnTo>
                  <a:lnTo>
                    <a:pt x="284734" y="350266"/>
                  </a:lnTo>
                  <a:lnTo>
                    <a:pt x="283857" y="351536"/>
                  </a:lnTo>
                  <a:lnTo>
                    <a:pt x="284657" y="350278"/>
                  </a:lnTo>
                  <a:lnTo>
                    <a:pt x="283845" y="350278"/>
                  </a:lnTo>
                  <a:lnTo>
                    <a:pt x="282956" y="351536"/>
                  </a:lnTo>
                  <a:lnTo>
                    <a:pt x="282956" y="352806"/>
                  </a:lnTo>
                  <a:lnTo>
                    <a:pt x="283984" y="352298"/>
                  </a:lnTo>
                  <a:lnTo>
                    <a:pt x="284187" y="352298"/>
                  </a:lnTo>
                  <a:lnTo>
                    <a:pt x="283845" y="352806"/>
                  </a:lnTo>
                  <a:lnTo>
                    <a:pt x="284924" y="352298"/>
                  </a:lnTo>
                  <a:lnTo>
                    <a:pt x="285165" y="352298"/>
                  </a:lnTo>
                  <a:lnTo>
                    <a:pt x="283845" y="355358"/>
                  </a:lnTo>
                  <a:lnTo>
                    <a:pt x="285496" y="354076"/>
                  </a:lnTo>
                  <a:lnTo>
                    <a:pt x="286385" y="353237"/>
                  </a:lnTo>
                  <a:lnTo>
                    <a:pt x="286385" y="354241"/>
                  </a:lnTo>
                  <a:lnTo>
                    <a:pt x="285496" y="355358"/>
                  </a:lnTo>
                  <a:lnTo>
                    <a:pt x="286385" y="355041"/>
                  </a:lnTo>
                  <a:lnTo>
                    <a:pt x="286385" y="356870"/>
                  </a:lnTo>
                  <a:lnTo>
                    <a:pt x="289433" y="356870"/>
                  </a:lnTo>
                  <a:lnTo>
                    <a:pt x="290652" y="354164"/>
                  </a:lnTo>
                  <a:lnTo>
                    <a:pt x="290830" y="354076"/>
                  </a:lnTo>
                  <a:lnTo>
                    <a:pt x="290830" y="355358"/>
                  </a:lnTo>
                  <a:lnTo>
                    <a:pt x="288163" y="359156"/>
                  </a:lnTo>
                  <a:lnTo>
                    <a:pt x="290830" y="357886"/>
                  </a:lnTo>
                  <a:lnTo>
                    <a:pt x="289941" y="359156"/>
                  </a:lnTo>
                  <a:lnTo>
                    <a:pt x="289941" y="360426"/>
                  </a:lnTo>
                  <a:lnTo>
                    <a:pt x="292608" y="357886"/>
                  </a:lnTo>
                  <a:lnTo>
                    <a:pt x="291719" y="361708"/>
                  </a:lnTo>
                  <a:lnTo>
                    <a:pt x="293497" y="361708"/>
                  </a:lnTo>
                  <a:lnTo>
                    <a:pt x="295148" y="362978"/>
                  </a:lnTo>
                  <a:lnTo>
                    <a:pt x="295148" y="366776"/>
                  </a:lnTo>
                  <a:lnTo>
                    <a:pt x="297815" y="362978"/>
                  </a:lnTo>
                  <a:lnTo>
                    <a:pt x="295148" y="368058"/>
                  </a:lnTo>
                  <a:lnTo>
                    <a:pt x="299593" y="366776"/>
                  </a:lnTo>
                  <a:lnTo>
                    <a:pt x="296926" y="370586"/>
                  </a:lnTo>
                  <a:lnTo>
                    <a:pt x="298704" y="369328"/>
                  </a:lnTo>
                  <a:lnTo>
                    <a:pt x="297815" y="371856"/>
                  </a:lnTo>
                  <a:lnTo>
                    <a:pt x="298704" y="371856"/>
                  </a:lnTo>
                  <a:lnTo>
                    <a:pt x="300037" y="369328"/>
                  </a:lnTo>
                  <a:lnTo>
                    <a:pt x="301371" y="366776"/>
                  </a:lnTo>
                  <a:lnTo>
                    <a:pt x="302590" y="372465"/>
                  </a:lnTo>
                  <a:lnTo>
                    <a:pt x="303022" y="371856"/>
                  </a:lnTo>
                  <a:lnTo>
                    <a:pt x="306578" y="371856"/>
                  </a:lnTo>
                  <a:lnTo>
                    <a:pt x="306578" y="373126"/>
                  </a:lnTo>
                  <a:lnTo>
                    <a:pt x="304800" y="374408"/>
                  </a:lnTo>
                  <a:lnTo>
                    <a:pt x="303911" y="375678"/>
                  </a:lnTo>
                  <a:lnTo>
                    <a:pt x="305689" y="375678"/>
                  </a:lnTo>
                  <a:lnTo>
                    <a:pt x="305689" y="374408"/>
                  </a:lnTo>
                  <a:lnTo>
                    <a:pt x="309245" y="371856"/>
                  </a:lnTo>
                  <a:lnTo>
                    <a:pt x="309245" y="373126"/>
                  </a:lnTo>
                  <a:lnTo>
                    <a:pt x="310515" y="371856"/>
                  </a:lnTo>
                  <a:lnTo>
                    <a:pt x="311785" y="370586"/>
                  </a:lnTo>
                  <a:lnTo>
                    <a:pt x="310896" y="371856"/>
                  </a:lnTo>
                  <a:lnTo>
                    <a:pt x="309245" y="374408"/>
                  </a:lnTo>
                  <a:lnTo>
                    <a:pt x="308483" y="375500"/>
                  </a:lnTo>
                  <a:lnTo>
                    <a:pt x="306070" y="378333"/>
                  </a:lnTo>
                  <a:lnTo>
                    <a:pt x="301625" y="384302"/>
                  </a:lnTo>
                  <a:lnTo>
                    <a:pt x="308483" y="384302"/>
                  </a:lnTo>
                  <a:lnTo>
                    <a:pt x="310642" y="381381"/>
                  </a:lnTo>
                  <a:lnTo>
                    <a:pt x="308483" y="381381"/>
                  </a:lnTo>
                  <a:lnTo>
                    <a:pt x="308483" y="380606"/>
                  </a:lnTo>
                  <a:lnTo>
                    <a:pt x="308914" y="380060"/>
                  </a:lnTo>
                  <a:lnTo>
                    <a:pt x="308483" y="380276"/>
                  </a:lnTo>
                  <a:lnTo>
                    <a:pt x="308483" y="379298"/>
                  </a:lnTo>
                  <a:lnTo>
                    <a:pt x="309245" y="378206"/>
                  </a:lnTo>
                  <a:lnTo>
                    <a:pt x="310083" y="378637"/>
                  </a:lnTo>
                  <a:lnTo>
                    <a:pt x="310438" y="378206"/>
                  </a:lnTo>
                  <a:lnTo>
                    <a:pt x="313563" y="374408"/>
                  </a:lnTo>
                  <a:lnTo>
                    <a:pt x="311785" y="379476"/>
                  </a:lnTo>
                  <a:lnTo>
                    <a:pt x="312674" y="380758"/>
                  </a:lnTo>
                  <a:lnTo>
                    <a:pt x="313563" y="378206"/>
                  </a:lnTo>
                  <a:lnTo>
                    <a:pt x="312674" y="378206"/>
                  </a:lnTo>
                  <a:lnTo>
                    <a:pt x="315341" y="376936"/>
                  </a:lnTo>
                  <a:lnTo>
                    <a:pt x="315341" y="378206"/>
                  </a:lnTo>
                  <a:lnTo>
                    <a:pt x="316230" y="376936"/>
                  </a:lnTo>
                  <a:lnTo>
                    <a:pt x="316230" y="378206"/>
                  </a:lnTo>
                  <a:lnTo>
                    <a:pt x="314452" y="379476"/>
                  </a:lnTo>
                  <a:lnTo>
                    <a:pt x="317119" y="379476"/>
                  </a:lnTo>
                  <a:lnTo>
                    <a:pt x="315341" y="382028"/>
                  </a:lnTo>
                  <a:lnTo>
                    <a:pt x="318008" y="380758"/>
                  </a:lnTo>
                  <a:lnTo>
                    <a:pt x="318770" y="382028"/>
                  </a:lnTo>
                  <a:lnTo>
                    <a:pt x="317119" y="383286"/>
                  </a:lnTo>
                  <a:lnTo>
                    <a:pt x="318770" y="383286"/>
                  </a:lnTo>
                  <a:lnTo>
                    <a:pt x="317119" y="385826"/>
                  </a:lnTo>
                  <a:lnTo>
                    <a:pt x="318770" y="384556"/>
                  </a:lnTo>
                  <a:lnTo>
                    <a:pt x="318770" y="385826"/>
                  </a:lnTo>
                  <a:lnTo>
                    <a:pt x="320548" y="384556"/>
                  </a:lnTo>
                  <a:lnTo>
                    <a:pt x="321437" y="383286"/>
                  </a:lnTo>
                  <a:lnTo>
                    <a:pt x="322326" y="383286"/>
                  </a:lnTo>
                  <a:lnTo>
                    <a:pt x="321945" y="382206"/>
                  </a:lnTo>
                  <a:lnTo>
                    <a:pt x="319659" y="383286"/>
                  </a:lnTo>
                  <a:lnTo>
                    <a:pt x="321437" y="380758"/>
                  </a:lnTo>
                  <a:lnTo>
                    <a:pt x="321945" y="382206"/>
                  </a:lnTo>
                  <a:lnTo>
                    <a:pt x="322326" y="382028"/>
                  </a:lnTo>
                  <a:lnTo>
                    <a:pt x="322326" y="383286"/>
                  </a:lnTo>
                  <a:lnTo>
                    <a:pt x="323215" y="382028"/>
                  </a:lnTo>
                  <a:lnTo>
                    <a:pt x="322326" y="384556"/>
                  </a:lnTo>
                  <a:lnTo>
                    <a:pt x="322326" y="385826"/>
                  </a:lnTo>
                  <a:lnTo>
                    <a:pt x="324104" y="383286"/>
                  </a:lnTo>
                  <a:lnTo>
                    <a:pt x="324104" y="384556"/>
                  </a:lnTo>
                  <a:lnTo>
                    <a:pt x="325755" y="383286"/>
                  </a:lnTo>
                  <a:lnTo>
                    <a:pt x="326771" y="383286"/>
                  </a:lnTo>
                  <a:lnTo>
                    <a:pt x="326059" y="385927"/>
                  </a:lnTo>
                  <a:lnTo>
                    <a:pt x="324485" y="386715"/>
                  </a:lnTo>
                  <a:lnTo>
                    <a:pt x="324485" y="388874"/>
                  </a:lnTo>
                  <a:lnTo>
                    <a:pt x="320167" y="388874"/>
                  </a:lnTo>
                  <a:lnTo>
                    <a:pt x="320167" y="393446"/>
                  </a:lnTo>
                  <a:lnTo>
                    <a:pt x="324485" y="391287"/>
                  </a:lnTo>
                  <a:lnTo>
                    <a:pt x="326796" y="388975"/>
                  </a:lnTo>
                  <a:lnTo>
                    <a:pt x="328422" y="388378"/>
                  </a:lnTo>
                  <a:lnTo>
                    <a:pt x="324993" y="395986"/>
                  </a:lnTo>
                  <a:lnTo>
                    <a:pt x="330200" y="392176"/>
                  </a:lnTo>
                  <a:lnTo>
                    <a:pt x="329311" y="393458"/>
                  </a:lnTo>
                  <a:lnTo>
                    <a:pt x="329311" y="394728"/>
                  </a:lnTo>
                  <a:lnTo>
                    <a:pt x="331089" y="394728"/>
                  </a:lnTo>
                  <a:lnTo>
                    <a:pt x="331089" y="393458"/>
                  </a:lnTo>
                  <a:lnTo>
                    <a:pt x="331673" y="393458"/>
                  </a:lnTo>
                  <a:lnTo>
                    <a:pt x="332867" y="390918"/>
                  </a:lnTo>
                  <a:lnTo>
                    <a:pt x="332867" y="393458"/>
                  </a:lnTo>
                  <a:lnTo>
                    <a:pt x="331673" y="393458"/>
                  </a:lnTo>
                  <a:lnTo>
                    <a:pt x="331089" y="394728"/>
                  </a:lnTo>
                  <a:lnTo>
                    <a:pt x="331089" y="395986"/>
                  </a:lnTo>
                  <a:lnTo>
                    <a:pt x="332867" y="395986"/>
                  </a:lnTo>
                  <a:lnTo>
                    <a:pt x="333502" y="394728"/>
                  </a:lnTo>
                  <a:lnTo>
                    <a:pt x="333756" y="394208"/>
                  </a:lnTo>
                  <a:lnTo>
                    <a:pt x="333756" y="393458"/>
                  </a:lnTo>
                  <a:lnTo>
                    <a:pt x="332867" y="394728"/>
                  </a:lnTo>
                  <a:lnTo>
                    <a:pt x="335407" y="390918"/>
                  </a:lnTo>
                  <a:lnTo>
                    <a:pt x="333756" y="394208"/>
                  </a:lnTo>
                  <a:lnTo>
                    <a:pt x="333756" y="395097"/>
                  </a:lnTo>
                  <a:lnTo>
                    <a:pt x="335407" y="393458"/>
                  </a:lnTo>
                  <a:lnTo>
                    <a:pt x="333756" y="395986"/>
                  </a:lnTo>
                  <a:lnTo>
                    <a:pt x="332867" y="397256"/>
                  </a:lnTo>
                  <a:lnTo>
                    <a:pt x="334518" y="395986"/>
                  </a:lnTo>
                  <a:lnTo>
                    <a:pt x="335407" y="397256"/>
                  </a:lnTo>
                  <a:lnTo>
                    <a:pt x="337185" y="397256"/>
                  </a:lnTo>
                  <a:lnTo>
                    <a:pt x="335407" y="401078"/>
                  </a:lnTo>
                  <a:lnTo>
                    <a:pt x="337185" y="401078"/>
                  </a:lnTo>
                  <a:lnTo>
                    <a:pt x="337185" y="402336"/>
                  </a:lnTo>
                  <a:lnTo>
                    <a:pt x="338963" y="401078"/>
                  </a:lnTo>
                  <a:lnTo>
                    <a:pt x="339852" y="401078"/>
                  </a:lnTo>
                  <a:lnTo>
                    <a:pt x="338963" y="403606"/>
                  </a:lnTo>
                  <a:lnTo>
                    <a:pt x="340677" y="402336"/>
                  </a:lnTo>
                  <a:lnTo>
                    <a:pt x="340741" y="401078"/>
                  </a:lnTo>
                  <a:lnTo>
                    <a:pt x="342392" y="401078"/>
                  </a:lnTo>
                  <a:lnTo>
                    <a:pt x="344170" y="401078"/>
                  </a:lnTo>
                  <a:lnTo>
                    <a:pt x="343281" y="402336"/>
                  </a:lnTo>
                  <a:lnTo>
                    <a:pt x="344170" y="403606"/>
                  </a:lnTo>
                  <a:lnTo>
                    <a:pt x="343268" y="404888"/>
                  </a:lnTo>
                  <a:lnTo>
                    <a:pt x="345948" y="403606"/>
                  </a:lnTo>
                  <a:lnTo>
                    <a:pt x="345059" y="406158"/>
                  </a:lnTo>
                  <a:lnTo>
                    <a:pt x="345059" y="407428"/>
                  </a:lnTo>
                  <a:lnTo>
                    <a:pt x="343281" y="407428"/>
                  </a:lnTo>
                  <a:lnTo>
                    <a:pt x="341630" y="409956"/>
                  </a:lnTo>
                  <a:lnTo>
                    <a:pt x="345059" y="408686"/>
                  </a:lnTo>
                  <a:lnTo>
                    <a:pt x="346837" y="406158"/>
                  </a:lnTo>
                  <a:lnTo>
                    <a:pt x="347726" y="407428"/>
                  </a:lnTo>
                  <a:lnTo>
                    <a:pt x="350393" y="406158"/>
                  </a:lnTo>
                  <a:lnTo>
                    <a:pt x="348615" y="408686"/>
                  </a:lnTo>
                  <a:lnTo>
                    <a:pt x="348615" y="407428"/>
                  </a:lnTo>
                  <a:lnTo>
                    <a:pt x="347726" y="407428"/>
                  </a:lnTo>
                  <a:lnTo>
                    <a:pt x="346837" y="407428"/>
                  </a:lnTo>
                  <a:lnTo>
                    <a:pt x="345059" y="411226"/>
                  </a:lnTo>
                  <a:lnTo>
                    <a:pt x="346837" y="412508"/>
                  </a:lnTo>
                  <a:lnTo>
                    <a:pt x="345948" y="415036"/>
                  </a:lnTo>
                  <a:lnTo>
                    <a:pt x="348615" y="413778"/>
                  </a:lnTo>
                  <a:lnTo>
                    <a:pt x="347776" y="415544"/>
                  </a:lnTo>
                  <a:lnTo>
                    <a:pt x="347345" y="415544"/>
                  </a:lnTo>
                  <a:lnTo>
                    <a:pt x="347345" y="416496"/>
                  </a:lnTo>
                  <a:lnTo>
                    <a:pt x="346837" y="417576"/>
                  </a:lnTo>
                  <a:lnTo>
                    <a:pt x="347345" y="416826"/>
                  </a:lnTo>
                  <a:lnTo>
                    <a:pt x="347345" y="419100"/>
                  </a:lnTo>
                  <a:lnTo>
                    <a:pt x="349631" y="421005"/>
                  </a:lnTo>
                  <a:lnTo>
                    <a:pt x="347345" y="421005"/>
                  </a:lnTo>
                  <a:lnTo>
                    <a:pt x="347345" y="424180"/>
                  </a:lnTo>
                  <a:lnTo>
                    <a:pt x="353441" y="421005"/>
                  </a:lnTo>
                  <a:lnTo>
                    <a:pt x="347345" y="430149"/>
                  </a:lnTo>
                  <a:lnTo>
                    <a:pt x="350393" y="430149"/>
                  </a:lnTo>
                  <a:lnTo>
                    <a:pt x="353441" y="427101"/>
                  </a:lnTo>
                  <a:lnTo>
                    <a:pt x="353441" y="424180"/>
                  </a:lnTo>
                  <a:lnTo>
                    <a:pt x="356489" y="421005"/>
                  </a:lnTo>
                  <a:lnTo>
                    <a:pt x="356362" y="421005"/>
                  </a:lnTo>
                  <a:lnTo>
                    <a:pt x="355219" y="419138"/>
                  </a:lnTo>
                  <a:lnTo>
                    <a:pt x="355600" y="418858"/>
                  </a:lnTo>
                  <a:lnTo>
                    <a:pt x="355600" y="417576"/>
                  </a:lnTo>
                  <a:lnTo>
                    <a:pt x="354888" y="418592"/>
                  </a:lnTo>
                  <a:lnTo>
                    <a:pt x="354203" y="417449"/>
                  </a:lnTo>
                  <a:lnTo>
                    <a:pt x="352742" y="416852"/>
                  </a:lnTo>
                  <a:lnTo>
                    <a:pt x="352933" y="416306"/>
                  </a:lnTo>
                  <a:lnTo>
                    <a:pt x="352590" y="416788"/>
                  </a:lnTo>
                  <a:lnTo>
                    <a:pt x="351967" y="416521"/>
                  </a:lnTo>
                  <a:lnTo>
                    <a:pt x="352044" y="416306"/>
                  </a:lnTo>
                  <a:lnTo>
                    <a:pt x="351942" y="416521"/>
                  </a:lnTo>
                  <a:lnTo>
                    <a:pt x="352044" y="416306"/>
                  </a:lnTo>
                  <a:lnTo>
                    <a:pt x="354952" y="415277"/>
                  </a:lnTo>
                  <a:lnTo>
                    <a:pt x="355003" y="415036"/>
                  </a:lnTo>
                  <a:lnTo>
                    <a:pt x="351155" y="415036"/>
                  </a:lnTo>
                  <a:lnTo>
                    <a:pt x="352488" y="413766"/>
                  </a:lnTo>
                  <a:lnTo>
                    <a:pt x="354203" y="413766"/>
                  </a:lnTo>
                  <a:lnTo>
                    <a:pt x="355587" y="412546"/>
                  </a:lnTo>
                  <a:lnTo>
                    <a:pt x="355003" y="415036"/>
                  </a:lnTo>
                  <a:lnTo>
                    <a:pt x="355600" y="415036"/>
                  </a:lnTo>
                  <a:lnTo>
                    <a:pt x="354952" y="415277"/>
                  </a:lnTo>
                  <a:lnTo>
                    <a:pt x="354711" y="416306"/>
                  </a:lnTo>
                  <a:lnTo>
                    <a:pt x="355600" y="417576"/>
                  </a:lnTo>
                  <a:lnTo>
                    <a:pt x="357378" y="416306"/>
                  </a:lnTo>
                  <a:lnTo>
                    <a:pt x="357886" y="415467"/>
                  </a:lnTo>
                  <a:lnTo>
                    <a:pt x="357797" y="415213"/>
                  </a:lnTo>
                  <a:lnTo>
                    <a:pt x="355600" y="416306"/>
                  </a:lnTo>
                  <a:lnTo>
                    <a:pt x="357378" y="413778"/>
                  </a:lnTo>
                  <a:lnTo>
                    <a:pt x="357797" y="415213"/>
                  </a:lnTo>
                  <a:lnTo>
                    <a:pt x="358140" y="415036"/>
                  </a:lnTo>
                  <a:lnTo>
                    <a:pt x="357886" y="415467"/>
                  </a:lnTo>
                  <a:lnTo>
                    <a:pt x="358140" y="416306"/>
                  </a:lnTo>
                  <a:lnTo>
                    <a:pt x="358140" y="417576"/>
                  </a:lnTo>
                  <a:lnTo>
                    <a:pt x="359194" y="417080"/>
                  </a:lnTo>
                  <a:lnTo>
                    <a:pt x="356616" y="420878"/>
                  </a:lnTo>
                  <a:lnTo>
                    <a:pt x="362089" y="420878"/>
                  </a:lnTo>
                  <a:lnTo>
                    <a:pt x="359156" y="425208"/>
                  </a:lnTo>
                  <a:lnTo>
                    <a:pt x="361683" y="423938"/>
                  </a:lnTo>
                  <a:lnTo>
                    <a:pt x="361696" y="422656"/>
                  </a:lnTo>
                  <a:lnTo>
                    <a:pt x="362940" y="420878"/>
                  </a:lnTo>
                  <a:lnTo>
                    <a:pt x="363347" y="420878"/>
                  </a:lnTo>
                  <a:lnTo>
                    <a:pt x="363347" y="420306"/>
                  </a:lnTo>
                  <a:lnTo>
                    <a:pt x="364363" y="418858"/>
                  </a:lnTo>
                  <a:lnTo>
                    <a:pt x="363474" y="422656"/>
                  </a:lnTo>
                  <a:lnTo>
                    <a:pt x="367792" y="422656"/>
                  </a:lnTo>
                  <a:lnTo>
                    <a:pt x="366903" y="423938"/>
                  </a:lnTo>
                  <a:lnTo>
                    <a:pt x="366014" y="425208"/>
                  </a:lnTo>
                  <a:lnTo>
                    <a:pt x="363474" y="427736"/>
                  </a:lnTo>
                  <a:lnTo>
                    <a:pt x="366014" y="426478"/>
                  </a:lnTo>
                  <a:lnTo>
                    <a:pt x="366903" y="427736"/>
                  </a:lnTo>
                  <a:lnTo>
                    <a:pt x="365252" y="430276"/>
                  </a:lnTo>
                  <a:lnTo>
                    <a:pt x="366014" y="430276"/>
                  </a:lnTo>
                  <a:lnTo>
                    <a:pt x="366903" y="429006"/>
                  </a:lnTo>
                  <a:lnTo>
                    <a:pt x="366903" y="430276"/>
                  </a:lnTo>
                  <a:lnTo>
                    <a:pt x="368681" y="429006"/>
                  </a:lnTo>
                  <a:lnTo>
                    <a:pt x="368681" y="430276"/>
                  </a:lnTo>
                  <a:lnTo>
                    <a:pt x="369570" y="430276"/>
                  </a:lnTo>
                  <a:lnTo>
                    <a:pt x="368973" y="432828"/>
                  </a:lnTo>
                  <a:lnTo>
                    <a:pt x="372237" y="432828"/>
                  </a:lnTo>
                  <a:lnTo>
                    <a:pt x="372237" y="434086"/>
                  </a:lnTo>
                  <a:lnTo>
                    <a:pt x="373126" y="434086"/>
                  </a:lnTo>
                  <a:lnTo>
                    <a:pt x="374015" y="436626"/>
                  </a:lnTo>
                  <a:lnTo>
                    <a:pt x="374015" y="437908"/>
                  </a:lnTo>
                  <a:lnTo>
                    <a:pt x="374777" y="437908"/>
                  </a:lnTo>
                  <a:lnTo>
                    <a:pt x="374015" y="439178"/>
                  </a:lnTo>
                  <a:lnTo>
                    <a:pt x="374015" y="441706"/>
                  </a:lnTo>
                  <a:lnTo>
                    <a:pt x="376555" y="439178"/>
                  </a:lnTo>
                  <a:lnTo>
                    <a:pt x="375666" y="441706"/>
                  </a:lnTo>
                  <a:lnTo>
                    <a:pt x="374015" y="441706"/>
                  </a:lnTo>
                  <a:lnTo>
                    <a:pt x="374015" y="442976"/>
                  </a:lnTo>
                  <a:lnTo>
                    <a:pt x="374777" y="442976"/>
                  </a:lnTo>
                  <a:lnTo>
                    <a:pt x="374777" y="445528"/>
                  </a:lnTo>
                  <a:lnTo>
                    <a:pt x="375666" y="444258"/>
                  </a:lnTo>
                  <a:lnTo>
                    <a:pt x="375666" y="442976"/>
                  </a:lnTo>
                  <a:lnTo>
                    <a:pt x="376555" y="441706"/>
                  </a:lnTo>
                  <a:lnTo>
                    <a:pt x="378333" y="445528"/>
                  </a:lnTo>
                  <a:lnTo>
                    <a:pt x="380111" y="448056"/>
                  </a:lnTo>
                  <a:lnTo>
                    <a:pt x="383540" y="450608"/>
                  </a:lnTo>
                  <a:lnTo>
                    <a:pt x="382778" y="453136"/>
                  </a:lnTo>
                  <a:lnTo>
                    <a:pt x="383540" y="451878"/>
                  </a:lnTo>
                  <a:lnTo>
                    <a:pt x="385318" y="450608"/>
                  </a:lnTo>
                  <a:lnTo>
                    <a:pt x="385318" y="451878"/>
                  </a:lnTo>
                  <a:lnTo>
                    <a:pt x="387096" y="450608"/>
                  </a:lnTo>
                  <a:lnTo>
                    <a:pt x="386207" y="454406"/>
                  </a:lnTo>
                  <a:lnTo>
                    <a:pt x="387096" y="454406"/>
                  </a:lnTo>
                  <a:lnTo>
                    <a:pt x="388874" y="451878"/>
                  </a:lnTo>
                  <a:lnTo>
                    <a:pt x="387096" y="455676"/>
                  </a:lnTo>
                  <a:lnTo>
                    <a:pt x="390525" y="454406"/>
                  </a:lnTo>
                  <a:lnTo>
                    <a:pt x="390525" y="456958"/>
                  </a:lnTo>
                  <a:lnTo>
                    <a:pt x="387096" y="456958"/>
                  </a:lnTo>
                  <a:lnTo>
                    <a:pt x="387540" y="458228"/>
                  </a:lnTo>
                  <a:lnTo>
                    <a:pt x="387985" y="458228"/>
                  </a:lnTo>
                  <a:lnTo>
                    <a:pt x="389636" y="460756"/>
                  </a:lnTo>
                  <a:lnTo>
                    <a:pt x="390525" y="458228"/>
                  </a:lnTo>
                  <a:lnTo>
                    <a:pt x="392303" y="458228"/>
                  </a:lnTo>
                  <a:lnTo>
                    <a:pt x="390525" y="460756"/>
                  </a:lnTo>
                  <a:lnTo>
                    <a:pt x="392303" y="459486"/>
                  </a:lnTo>
                  <a:lnTo>
                    <a:pt x="390525" y="463308"/>
                  </a:lnTo>
                  <a:lnTo>
                    <a:pt x="391414" y="462026"/>
                  </a:lnTo>
                  <a:lnTo>
                    <a:pt x="393192" y="460756"/>
                  </a:lnTo>
                  <a:lnTo>
                    <a:pt x="393192" y="463308"/>
                  </a:lnTo>
                  <a:lnTo>
                    <a:pt x="394081" y="463308"/>
                  </a:lnTo>
                  <a:lnTo>
                    <a:pt x="394081" y="464578"/>
                  </a:lnTo>
                  <a:lnTo>
                    <a:pt x="394081" y="465836"/>
                  </a:lnTo>
                  <a:lnTo>
                    <a:pt x="392303" y="465836"/>
                  </a:lnTo>
                  <a:lnTo>
                    <a:pt x="393192" y="464578"/>
                  </a:lnTo>
                  <a:lnTo>
                    <a:pt x="394081" y="464578"/>
                  </a:lnTo>
                  <a:lnTo>
                    <a:pt x="394081" y="463308"/>
                  </a:lnTo>
                  <a:lnTo>
                    <a:pt x="391414" y="464578"/>
                  </a:lnTo>
                  <a:lnTo>
                    <a:pt x="390525" y="463308"/>
                  </a:lnTo>
                  <a:lnTo>
                    <a:pt x="389636" y="460756"/>
                  </a:lnTo>
                  <a:lnTo>
                    <a:pt x="388493" y="466852"/>
                  </a:lnTo>
                  <a:lnTo>
                    <a:pt x="383921" y="466852"/>
                  </a:lnTo>
                  <a:lnTo>
                    <a:pt x="387604" y="469900"/>
                  </a:lnTo>
                  <a:lnTo>
                    <a:pt x="385826" y="473964"/>
                  </a:lnTo>
                  <a:lnTo>
                    <a:pt x="389382" y="475869"/>
                  </a:lnTo>
                  <a:lnTo>
                    <a:pt x="391160" y="473964"/>
                  </a:lnTo>
                  <a:lnTo>
                    <a:pt x="389382" y="472821"/>
                  </a:lnTo>
                  <a:lnTo>
                    <a:pt x="392938" y="471932"/>
                  </a:lnTo>
                  <a:lnTo>
                    <a:pt x="392049" y="470928"/>
                  </a:lnTo>
                  <a:lnTo>
                    <a:pt x="392303" y="470928"/>
                  </a:lnTo>
                  <a:lnTo>
                    <a:pt x="394970" y="468376"/>
                  </a:lnTo>
                  <a:lnTo>
                    <a:pt x="392303" y="468376"/>
                  </a:lnTo>
                  <a:lnTo>
                    <a:pt x="392303" y="469658"/>
                  </a:lnTo>
                  <a:lnTo>
                    <a:pt x="391464" y="470255"/>
                  </a:lnTo>
                  <a:lnTo>
                    <a:pt x="391160" y="469900"/>
                  </a:lnTo>
                  <a:lnTo>
                    <a:pt x="391007" y="469658"/>
                  </a:lnTo>
                  <a:lnTo>
                    <a:pt x="392303" y="469658"/>
                  </a:lnTo>
                  <a:lnTo>
                    <a:pt x="392303" y="468376"/>
                  </a:lnTo>
                  <a:lnTo>
                    <a:pt x="391414" y="468376"/>
                  </a:lnTo>
                  <a:lnTo>
                    <a:pt x="394970" y="465836"/>
                  </a:lnTo>
                  <a:lnTo>
                    <a:pt x="395859" y="467106"/>
                  </a:lnTo>
                  <a:lnTo>
                    <a:pt x="396748" y="469658"/>
                  </a:lnTo>
                  <a:lnTo>
                    <a:pt x="396748" y="472186"/>
                  </a:lnTo>
                  <a:lnTo>
                    <a:pt x="398399" y="470928"/>
                  </a:lnTo>
                  <a:lnTo>
                    <a:pt x="397637" y="468376"/>
                  </a:lnTo>
                  <a:lnTo>
                    <a:pt x="399288" y="467106"/>
                  </a:lnTo>
                  <a:lnTo>
                    <a:pt x="400177" y="468376"/>
                  </a:lnTo>
                  <a:lnTo>
                    <a:pt x="400177" y="470928"/>
                  </a:lnTo>
                  <a:lnTo>
                    <a:pt x="399732" y="472186"/>
                  </a:lnTo>
                  <a:lnTo>
                    <a:pt x="400177" y="472186"/>
                  </a:lnTo>
                  <a:lnTo>
                    <a:pt x="401066" y="470928"/>
                  </a:lnTo>
                  <a:lnTo>
                    <a:pt x="400177" y="476008"/>
                  </a:lnTo>
                  <a:lnTo>
                    <a:pt x="400405" y="476123"/>
                  </a:lnTo>
                  <a:lnTo>
                    <a:pt x="399923" y="476123"/>
                  </a:lnTo>
                  <a:lnTo>
                    <a:pt x="395351" y="478282"/>
                  </a:lnTo>
                  <a:lnTo>
                    <a:pt x="393065" y="476123"/>
                  </a:lnTo>
                  <a:lnTo>
                    <a:pt x="393065" y="480568"/>
                  </a:lnTo>
                  <a:lnTo>
                    <a:pt x="399923" y="478282"/>
                  </a:lnTo>
                  <a:lnTo>
                    <a:pt x="393065" y="485140"/>
                  </a:lnTo>
                  <a:lnTo>
                    <a:pt x="399923" y="480568"/>
                  </a:lnTo>
                  <a:lnTo>
                    <a:pt x="401764" y="476770"/>
                  </a:lnTo>
                  <a:lnTo>
                    <a:pt x="402844" y="477278"/>
                  </a:lnTo>
                  <a:lnTo>
                    <a:pt x="400469" y="483196"/>
                  </a:lnTo>
                  <a:lnTo>
                    <a:pt x="401955" y="481076"/>
                  </a:lnTo>
                  <a:lnTo>
                    <a:pt x="402844" y="482358"/>
                  </a:lnTo>
                  <a:lnTo>
                    <a:pt x="403733" y="482358"/>
                  </a:lnTo>
                  <a:lnTo>
                    <a:pt x="403733" y="483628"/>
                  </a:lnTo>
                  <a:lnTo>
                    <a:pt x="402844" y="483628"/>
                  </a:lnTo>
                  <a:lnTo>
                    <a:pt x="401955" y="484886"/>
                  </a:lnTo>
                  <a:lnTo>
                    <a:pt x="401955" y="485736"/>
                  </a:lnTo>
                  <a:lnTo>
                    <a:pt x="403059" y="485216"/>
                  </a:lnTo>
                  <a:lnTo>
                    <a:pt x="402844" y="484886"/>
                  </a:lnTo>
                  <a:lnTo>
                    <a:pt x="403733" y="484886"/>
                  </a:lnTo>
                  <a:lnTo>
                    <a:pt x="404622" y="484263"/>
                  </a:lnTo>
                  <a:lnTo>
                    <a:pt x="404622" y="483628"/>
                  </a:lnTo>
                  <a:lnTo>
                    <a:pt x="405511" y="483628"/>
                  </a:lnTo>
                  <a:lnTo>
                    <a:pt x="404622" y="484263"/>
                  </a:lnTo>
                  <a:lnTo>
                    <a:pt x="404622" y="485736"/>
                  </a:lnTo>
                  <a:lnTo>
                    <a:pt x="406400" y="484886"/>
                  </a:lnTo>
                  <a:lnTo>
                    <a:pt x="408051" y="483628"/>
                  </a:lnTo>
                  <a:lnTo>
                    <a:pt x="405511" y="488708"/>
                  </a:lnTo>
                  <a:lnTo>
                    <a:pt x="406400" y="488708"/>
                  </a:lnTo>
                  <a:lnTo>
                    <a:pt x="408940" y="487426"/>
                  </a:lnTo>
                  <a:lnTo>
                    <a:pt x="408051" y="489978"/>
                  </a:lnTo>
                  <a:lnTo>
                    <a:pt x="408940" y="489978"/>
                  </a:lnTo>
                  <a:lnTo>
                    <a:pt x="407162" y="492506"/>
                  </a:lnTo>
                  <a:lnTo>
                    <a:pt x="407162" y="495058"/>
                  </a:lnTo>
                  <a:lnTo>
                    <a:pt x="408940" y="493776"/>
                  </a:lnTo>
                  <a:lnTo>
                    <a:pt x="408940" y="492506"/>
                  </a:lnTo>
                  <a:lnTo>
                    <a:pt x="410718" y="491236"/>
                  </a:lnTo>
                  <a:lnTo>
                    <a:pt x="409829" y="492506"/>
                  </a:lnTo>
                  <a:lnTo>
                    <a:pt x="410718" y="492506"/>
                  </a:lnTo>
                  <a:lnTo>
                    <a:pt x="410718" y="493776"/>
                  </a:lnTo>
                  <a:lnTo>
                    <a:pt x="409829" y="495058"/>
                  </a:lnTo>
                  <a:lnTo>
                    <a:pt x="409105" y="495058"/>
                  </a:lnTo>
                  <a:lnTo>
                    <a:pt x="409448" y="494284"/>
                  </a:lnTo>
                  <a:lnTo>
                    <a:pt x="402336" y="499237"/>
                  </a:lnTo>
                  <a:lnTo>
                    <a:pt x="407987" y="497624"/>
                  </a:lnTo>
                  <a:lnTo>
                    <a:pt x="408940" y="495452"/>
                  </a:lnTo>
                  <a:lnTo>
                    <a:pt x="408940" y="497357"/>
                  </a:lnTo>
                  <a:lnTo>
                    <a:pt x="407987" y="497624"/>
                  </a:lnTo>
                  <a:lnTo>
                    <a:pt x="407212" y="499389"/>
                  </a:lnTo>
                  <a:lnTo>
                    <a:pt x="408940" y="497713"/>
                  </a:lnTo>
                  <a:lnTo>
                    <a:pt x="408940" y="500126"/>
                  </a:lnTo>
                  <a:lnTo>
                    <a:pt x="413258" y="497586"/>
                  </a:lnTo>
                  <a:lnTo>
                    <a:pt x="410019" y="501535"/>
                  </a:lnTo>
                  <a:lnTo>
                    <a:pt x="405892" y="502412"/>
                  </a:lnTo>
                  <a:lnTo>
                    <a:pt x="407212" y="499389"/>
                  </a:lnTo>
                  <a:lnTo>
                    <a:pt x="404114" y="502412"/>
                  </a:lnTo>
                  <a:lnTo>
                    <a:pt x="405892" y="503301"/>
                  </a:lnTo>
                  <a:lnTo>
                    <a:pt x="407670" y="502412"/>
                  </a:lnTo>
                  <a:lnTo>
                    <a:pt x="409295" y="502412"/>
                  </a:lnTo>
                  <a:lnTo>
                    <a:pt x="408051" y="503936"/>
                  </a:lnTo>
                  <a:lnTo>
                    <a:pt x="413258" y="501408"/>
                  </a:lnTo>
                  <a:lnTo>
                    <a:pt x="412496" y="503936"/>
                  </a:lnTo>
                  <a:lnTo>
                    <a:pt x="413258" y="502678"/>
                  </a:lnTo>
                  <a:lnTo>
                    <a:pt x="412496" y="505206"/>
                  </a:lnTo>
                  <a:lnTo>
                    <a:pt x="414185" y="502678"/>
                  </a:lnTo>
                  <a:lnTo>
                    <a:pt x="415036" y="501408"/>
                  </a:lnTo>
                  <a:lnTo>
                    <a:pt x="417703" y="497586"/>
                  </a:lnTo>
                  <a:lnTo>
                    <a:pt x="419481" y="500126"/>
                  </a:lnTo>
                  <a:lnTo>
                    <a:pt x="422021" y="500126"/>
                  </a:lnTo>
                  <a:lnTo>
                    <a:pt x="418592" y="506476"/>
                  </a:lnTo>
                  <a:lnTo>
                    <a:pt x="419036" y="506793"/>
                  </a:lnTo>
                  <a:lnTo>
                    <a:pt x="419481" y="506476"/>
                  </a:lnTo>
                  <a:lnTo>
                    <a:pt x="419252" y="506958"/>
                  </a:lnTo>
                  <a:lnTo>
                    <a:pt x="420370" y="507758"/>
                  </a:lnTo>
                  <a:lnTo>
                    <a:pt x="423037" y="510286"/>
                  </a:lnTo>
                  <a:lnTo>
                    <a:pt x="420497" y="513930"/>
                  </a:lnTo>
                  <a:lnTo>
                    <a:pt x="420497" y="512572"/>
                  </a:lnTo>
                  <a:lnTo>
                    <a:pt x="419163" y="513880"/>
                  </a:lnTo>
                  <a:lnTo>
                    <a:pt x="419163" y="519760"/>
                  </a:lnTo>
                  <a:lnTo>
                    <a:pt x="417703" y="520458"/>
                  </a:lnTo>
                  <a:lnTo>
                    <a:pt x="417703" y="520115"/>
                  </a:lnTo>
                  <a:lnTo>
                    <a:pt x="419163" y="519760"/>
                  </a:lnTo>
                  <a:lnTo>
                    <a:pt x="419163" y="513880"/>
                  </a:lnTo>
                  <a:lnTo>
                    <a:pt x="415925" y="517017"/>
                  </a:lnTo>
                  <a:lnTo>
                    <a:pt x="414667" y="517017"/>
                  </a:lnTo>
                  <a:lnTo>
                    <a:pt x="418312" y="509028"/>
                  </a:lnTo>
                  <a:lnTo>
                    <a:pt x="419252" y="506958"/>
                  </a:lnTo>
                  <a:lnTo>
                    <a:pt x="419036" y="506793"/>
                  </a:lnTo>
                  <a:lnTo>
                    <a:pt x="417106" y="508177"/>
                  </a:lnTo>
                  <a:lnTo>
                    <a:pt x="416814" y="509028"/>
                  </a:lnTo>
                  <a:lnTo>
                    <a:pt x="415925" y="509028"/>
                  </a:lnTo>
                  <a:lnTo>
                    <a:pt x="417106" y="508177"/>
                  </a:lnTo>
                  <a:lnTo>
                    <a:pt x="417703" y="506476"/>
                  </a:lnTo>
                  <a:lnTo>
                    <a:pt x="416814" y="506476"/>
                  </a:lnTo>
                  <a:lnTo>
                    <a:pt x="415925" y="507758"/>
                  </a:lnTo>
                  <a:lnTo>
                    <a:pt x="415036" y="507758"/>
                  </a:lnTo>
                  <a:lnTo>
                    <a:pt x="415036" y="512826"/>
                  </a:lnTo>
                  <a:lnTo>
                    <a:pt x="412496" y="516636"/>
                  </a:lnTo>
                  <a:lnTo>
                    <a:pt x="414274" y="516636"/>
                  </a:lnTo>
                  <a:lnTo>
                    <a:pt x="414489" y="517017"/>
                  </a:lnTo>
                  <a:lnTo>
                    <a:pt x="411607" y="517017"/>
                  </a:lnTo>
                  <a:lnTo>
                    <a:pt x="411607" y="521589"/>
                  </a:lnTo>
                  <a:lnTo>
                    <a:pt x="415544" y="520636"/>
                  </a:lnTo>
                  <a:lnTo>
                    <a:pt x="415036" y="521728"/>
                  </a:lnTo>
                  <a:lnTo>
                    <a:pt x="416814" y="521728"/>
                  </a:lnTo>
                  <a:lnTo>
                    <a:pt x="417093" y="521931"/>
                  </a:lnTo>
                  <a:lnTo>
                    <a:pt x="415848" y="522681"/>
                  </a:lnTo>
                  <a:lnTo>
                    <a:pt x="416814" y="521728"/>
                  </a:lnTo>
                  <a:lnTo>
                    <a:pt x="415036" y="522986"/>
                  </a:lnTo>
                  <a:lnTo>
                    <a:pt x="415124" y="523125"/>
                  </a:lnTo>
                  <a:lnTo>
                    <a:pt x="411353" y="525399"/>
                  </a:lnTo>
                  <a:lnTo>
                    <a:pt x="414274" y="527050"/>
                  </a:lnTo>
                  <a:lnTo>
                    <a:pt x="415925" y="524256"/>
                  </a:lnTo>
                  <a:lnTo>
                    <a:pt x="417245" y="522046"/>
                  </a:lnTo>
                  <a:lnTo>
                    <a:pt x="418147" y="522668"/>
                  </a:lnTo>
                  <a:lnTo>
                    <a:pt x="419481" y="521728"/>
                  </a:lnTo>
                  <a:lnTo>
                    <a:pt x="417957" y="524979"/>
                  </a:lnTo>
                  <a:lnTo>
                    <a:pt x="414274" y="527050"/>
                  </a:lnTo>
                  <a:lnTo>
                    <a:pt x="417449" y="527050"/>
                  </a:lnTo>
                  <a:lnTo>
                    <a:pt x="419633" y="524484"/>
                  </a:lnTo>
                  <a:lnTo>
                    <a:pt x="420370" y="525526"/>
                  </a:lnTo>
                  <a:lnTo>
                    <a:pt x="417703" y="528078"/>
                  </a:lnTo>
                  <a:lnTo>
                    <a:pt x="415925" y="529336"/>
                  </a:lnTo>
                  <a:lnTo>
                    <a:pt x="416814" y="530606"/>
                  </a:lnTo>
                  <a:lnTo>
                    <a:pt x="415925" y="533158"/>
                  </a:lnTo>
                  <a:lnTo>
                    <a:pt x="418592" y="530606"/>
                  </a:lnTo>
                  <a:lnTo>
                    <a:pt x="418592" y="529336"/>
                  </a:lnTo>
                  <a:lnTo>
                    <a:pt x="419481" y="528078"/>
                  </a:lnTo>
                  <a:lnTo>
                    <a:pt x="421259" y="526808"/>
                  </a:lnTo>
                  <a:lnTo>
                    <a:pt x="419481" y="529336"/>
                  </a:lnTo>
                  <a:lnTo>
                    <a:pt x="418592" y="533158"/>
                  </a:lnTo>
                  <a:lnTo>
                    <a:pt x="417703" y="535686"/>
                  </a:lnTo>
                  <a:lnTo>
                    <a:pt x="423037" y="531876"/>
                  </a:lnTo>
                  <a:lnTo>
                    <a:pt x="422021" y="531876"/>
                  </a:lnTo>
                  <a:lnTo>
                    <a:pt x="426466" y="526808"/>
                  </a:lnTo>
                  <a:lnTo>
                    <a:pt x="429133" y="526808"/>
                  </a:lnTo>
                  <a:lnTo>
                    <a:pt x="424688" y="535686"/>
                  </a:lnTo>
                  <a:lnTo>
                    <a:pt x="430784" y="530606"/>
                  </a:lnTo>
                  <a:lnTo>
                    <a:pt x="430784" y="531876"/>
                  </a:lnTo>
                  <a:lnTo>
                    <a:pt x="430022" y="533158"/>
                  </a:lnTo>
                  <a:lnTo>
                    <a:pt x="429133" y="533158"/>
                  </a:lnTo>
                  <a:lnTo>
                    <a:pt x="428244" y="534428"/>
                  </a:lnTo>
                  <a:lnTo>
                    <a:pt x="431800" y="535686"/>
                  </a:lnTo>
                  <a:lnTo>
                    <a:pt x="430784" y="542036"/>
                  </a:lnTo>
                  <a:lnTo>
                    <a:pt x="433451" y="542036"/>
                  </a:lnTo>
                  <a:lnTo>
                    <a:pt x="433451" y="542886"/>
                  </a:lnTo>
                  <a:lnTo>
                    <a:pt x="435229" y="542036"/>
                  </a:lnTo>
                  <a:lnTo>
                    <a:pt x="433451" y="544576"/>
                  </a:lnTo>
                  <a:lnTo>
                    <a:pt x="435229" y="544576"/>
                  </a:lnTo>
                  <a:lnTo>
                    <a:pt x="436118" y="542036"/>
                  </a:lnTo>
                  <a:lnTo>
                    <a:pt x="438658" y="542036"/>
                  </a:lnTo>
                  <a:lnTo>
                    <a:pt x="438658" y="544576"/>
                  </a:lnTo>
                  <a:lnTo>
                    <a:pt x="440436" y="544576"/>
                  </a:lnTo>
                  <a:lnTo>
                    <a:pt x="443992" y="542036"/>
                  </a:lnTo>
                  <a:lnTo>
                    <a:pt x="443103" y="544576"/>
                  </a:lnTo>
                  <a:lnTo>
                    <a:pt x="443992" y="544576"/>
                  </a:lnTo>
                  <a:lnTo>
                    <a:pt x="444881" y="542036"/>
                  </a:lnTo>
                  <a:lnTo>
                    <a:pt x="446659" y="542036"/>
                  </a:lnTo>
                  <a:lnTo>
                    <a:pt x="446659" y="544576"/>
                  </a:lnTo>
                  <a:lnTo>
                    <a:pt x="448310" y="543306"/>
                  </a:lnTo>
                  <a:lnTo>
                    <a:pt x="448310" y="542671"/>
                  </a:lnTo>
                  <a:lnTo>
                    <a:pt x="447421" y="543306"/>
                  </a:lnTo>
                  <a:lnTo>
                    <a:pt x="447421" y="542036"/>
                  </a:lnTo>
                  <a:lnTo>
                    <a:pt x="448310" y="540778"/>
                  </a:lnTo>
                  <a:lnTo>
                    <a:pt x="450088" y="542036"/>
                  </a:lnTo>
                  <a:lnTo>
                    <a:pt x="449199" y="544576"/>
                  </a:lnTo>
                  <a:lnTo>
                    <a:pt x="451866" y="543306"/>
                  </a:lnTo>
                  <a:lnTo>
                    <a:pt x="450977" y="544576"/>
                  </a:lnTo>
                  <a:lnTo>
                    <a:pt x="452755" y="543306"/>
                  </a:lnTo>
                  <a:lnTo>
                    <a:pt x="454406" y="542036"/>
                  </a:lnTo>
                  <a:lnTo>
                    <a:pt x="456184" y="540778"/>
                  </a:lnTo>
                  <a:lnTo>
                    <a:pt x="456184" y="538226"/>
                  </a:lnTo>
                  <a:lnTo>
                    <a:pt x="457073" y="536956"/>
                  </a:lnTo>
                  <a:lnTo>
                    <a:pt x="453644" y="540778"/>
                  </a:lnTo>
                  <a:lnTo>
                    <a:pt x="451866" y="540778"/>
                  </a:lnTo>
                  <a:lnTo>
                    <a:pt x="453644" y="538226"/>
                  </a:lnTo>
                  <a:lnTo>
                    <a:pt x="455422" y="538226"/>
                  </a:lnTo>
                  <a:lnTo>
                    <a:pt x="455422" y="535686"/>
                  </a:lnTo>
                  <a:lnTo>
                    <a:pt x="453644" y="536956"/>
                  </a:lnTo>
                  <a:lnTo>
                    <a:pt x="450977" y="538226"/>
                  </a:lnTo>
                  <a:lnTo>
                    <a:pt x="451866" y="536956"/>
                  </a:lnTo>
                  <a:lnTo>
                    <a:pt x="451866" y="535686"/>
                  </a:lnTo>
                  <a:lnTo>
                    <a:pt x="450088" y="536956"/>
                  </a:lnTo>
                  <a:lnTo>
                    <a:pt x="448310" y="538226"/>
                  </a:lnTo>
                  <a:lnTo>
                    <a:pt x="449199" y="536956"/>
                  </a:lnTo>
                  <a:lnTo>
                    <a:pt x="449199" y="535686"/>
                  </a:lnTo>
                  <a:lnTo>
                    <a:pt x="448310" y="536321"/>
                  </a:lnTo>
                  <a:lnTo>
                    <a:pt x="448310" y="536956"/>
                  </a:lnTo>
                  <a:lnTo>
                    <a:pt x="447421" y="536956"/>
                  </a:lnTo>
                  <a:lnTo>
                    <a:pt x="448310" y="536321"/>
                  </a:lnTo>
                  <a:lnTo>
                    <a:pt x="448310" y="535686"/>
                  </a:lnTo>
                  <a:lnTo>
                    <a:pt x="450088" y="534428"/>
                  </a:lnTo>
                  <a:lnTo>
                    <a:pt x="450088" y="536956"/>
                  </a:lnTo>
                  <a:lnTo>
                    <a:pt x="451866" y="534428"/>
                  </a:lnTo>
                  <a:lnTo>
                    <a:pt x="451866" y="531876"/>
                  </a:lnTo>
                  <a:lnTo>
                    <a:pt x="452755" y="530606"/>
                  </a:lnTo>
                  <a:lnTo>
                    <a:pt x="453644" y="531876"/>
                  </a:lnTo>
                  <a:lnTo>
                    <a:pt x="455422" y="529336"/>
                  </a:lnTo>
                  <a:lnTo>
                    <a:pt x="453644" y="530606"/>
                  </a:lnTo>
                  <a:lnTo>
                    <a:pt x="453644" y="529336"/>
                  </a:lnTo>
                  <a:lnTo>
                    <a:pt x="455422" y="528078"/>
                  </a:lnTo>
                  <a:lnTo>
                    <a:pt x="455422" y="529336"/>
                  </a:lnTo>
                  <a:lnTo>
                    <a:pt x="457962" y="529336"/>
                  </a:lnTo>
                  <a:lnTo>
                    <a:pt x="454406" y="535686"/>
                  </a:lnTo>
                  <a:lnTo>
                    <a:pt x="457962" y="534428"/>
                  </a:lnTo>
                  <a:lnTo>
                    <a:pt x="457657" y="535266"/>
                  </a:lnTo>
                  <a:lnTo>
                    <a:pt x="458851" y="534428"/>
                  </a:lnTo>
                  <a:lnTo>
                    <a:pt x="457073" y="538226"/>
                  </a:lnTo>
                  <a:lnTo>
                    <a:pt x="458851" y="540778"/>
                  </a:lnTo>
                  <a:lnTo>
                    <a:pt x="457073" y="542036"/>
                  </a:lnTo>
                  <a:lnTo>
                    <a:pt x="455422" y="545858"/>
                  </a:lnTo>
                  <a:lnTo>
                    <a:pt x="457073" y="544576"/>
                  </a:lnTo>
                  <a:lnTo>
                    <a:pt x="457962" y="542036"/>
                  </a:lnTo>
                  <a:lnTo>
                    <a:pt x="458851" y="542036"/>
                  </a:lnTo>
                  <a:lnTo>
                    <a:pt x="460629" y="540778"/>
                  </a:lnTo>
                  <a:lnTo>
                    <a:pt x="460629" y="542036"/>
                  </a:lnTo>
                  <a:lnTo>
                    <a:pt x="461518" y="540778"/>
                  </a:lnTo>
                  <a:lnTo>
                    <a:pt x="461518" y="542036"/>
                  </a:lnTo>
                  <a:lnTo>
                    <a:pt x="460629" y="544576"/>
                  </a:lnTo>
                  <a:lnTo>
                    <a:pt x="461010" y="544576"/>
                  </a:lnTo>
                  <a:lnTo>
                    <a:pt x="462280" y="543306"/>
                  </a:lnTo>
                  <a:lnTo>
                    <a:pt x="462280" y="544576"/>
                  </a:lnTo>
                  <a:lnTo>
                    <a:pt x="461010" y="544576"/>
                  </a:lnTo>
                  <a:lnTo>
                    <a:pt x="460286" y="545299"/>
                  </a:lnTo>
                  <a:lnTo>
                    <a:pt x="458851" y="548386"/>
                  </a:lnTo>
                  <a:lnTo>
                    <a:pt x="459740" y="548386"/>
                  </a:lnTo>
                  <a:lnTo>
                    <a:pt x="461454" y="547128"/>
                  </a:lnTo>
                  <a:lnTo>
                    <a:pt x="460629" y="547128"/>
                  </a:lnTo>
                  <a:lnTo>
                    <a:pt x="462330" y="545858"/>
                  </a:lnTo>
                  <a:lnTo>
                    <a:pt x="464058" y="544576"/>
                  </a:lnTo>
                  <a:lnTo>
                    <a:pt x="463169" y="545858"/>
                  </a:lnTo>
                  <a:lnTo>
                    <a:pt x="461454" y="547128"/>
                  </a:lnTo>
                  <a:lnTo>
                    <a:pt x="459740" y="548386"/>
                  </a:lnTo>
                  <a:lnTo>
                    <a:pt x="460629" y="550926"/>
                  </a:lnTo>
                  <a:lnTo>
                    <a:pt x="462280" y="550926"/>
                  </a:lnTo>
                  <a:lnTo>
                    <a:pt x="461518" y="553478"/>
                  </a:lnTo>
                  <a:lnTo>
                    <a:pt x="461518" y="554736"/>
                  </a:lnTo>
                  <a:lnTo>
                    <a:pt x="459740" y="556006"/>
                  </a:lnTo>
                  <a:lnTo>
                    <a:pt x="460629" y="556006"/>
                  </a:lnTo>
                  <a:lnTo>
                    <a:pt x="460629" y="557276"/>
                  </a:lnTo>
                  <a:lnTo>
                    <a:pt x="461518" y="556006"/>
                  </a:lnTo>
                  <a:lnTo>
                    <a:pt x="463169" y="553478"/>
                  </a:lnTo>
                  <a:lnTo>
                    <a:pt x="463169" y="550926"/>
                  </a:lnTo>
                  <a:lnTo>
                    <a:pt x="462280" y="549656"/>
                  </a:lnTo>
                  <a:lnTo>
                    <a:pt x="463169" y="549656"/>
                  </a:lnTo>
                  <a:lnTo>
                    <a:pt x="464058" y="548386"/>
                  </a:lnTo>
                  <a:lnTo>
                    <a:pt x="464058" y="553478"/>
                  </a:lnTo>
                  <a:lnTo>
                    <a:pt x="466725" y="553478"/>
                  </a:lnTo>
                  <a:lnTo>
                    <a:pt x="465836" y="559828"/>
                  </a:lnTo>
                  <a:lnTo>
                    <a:pt x="467614" y="558558"/>
                  </a:lnTo>
                  <a:lnTo>
                    <a:pt x="466725" y="559828"/>
                  </a:lnTo>
                  <a:lnTo>
                    <a:pt x="468503" y="559828"/>
                  </a:lnTo>
                  <a:lnTo>
                    <a:pt x="469087" y="558558"/>
                  </a:lnTo>
                  <a:lnTo>
                    <a:pt x="470281" y="556006"/>
                  </a:lnTo>
                  <a:lnTo>
                    <a:pt x="468503" y="554736"/>
                  </a:lnTo>
                  <a:lnTo>
                    <a:pt x="471043" y="549656"/>
                  </a:lnTo>
                  <a:lnTo>
                    <a:pt x="471932" y="549656"/>
                  </a:lnTo>
                  <a:lnTo>
                    <a:pt x="471932" y="553478"/>
                  </a:lnTo>
                  <a:lnTo>
                    <a:pt x="469392" y="559828"/>
                  </a:lnTo>
                  <a:lnTo>
                    <a:pt x="473710" y="558558"/>
                  </a:lnTo>
                  <a:lnTo>
                    <a:pt x="473710" y="564908"/>
                  </a:lnTo>
                  <a:lnTo>
                    <a:pt x="477266" y="563626"/>
                  </a:lnTo>
                  <a:lnTo>
                    <a:pt x="476377" y="564908"/>
                  </a:lnTo>
                  <a:lnTo>
                    <a:pt x="477266" y="564908"/>
                  </a:lnTo>
                  <a:lnTo>
                    <a:pt x="478155" y="563626"/>
                  </a:lnTo>
                  <a:lnTo>
                    <a:pt x="478155" y="562356"/>
                  </a:lnTo>
                  <a:lnTo>
                    <a:pt x="480695" y="562356"/>
                  </a:lnTo>
                  <a:lnTo>
                    <a:pt x="479044" y="564908"/>
                  </a:lnTo>
                  <a:lnTo>
                    <a:pt x="480695" y="564908"/>
                  </a:lnTo>
                  <a:lnTo>
                    <a:pt x="479806" y="567436"/>
                  </a:lnTo>
                  <a:lnTo>
                    <a:pt x="484251" y="563626"/>
                  </a:lnTo>
                  <a:lnTo>
                    <a:pt x="485902" y="566178"/>
                  </a:lnTo>
                  <a:lnTo>
                    <a:pt x="489458" y="564908"/>
                  </a:lnTo>
                  <a:lnTo>
                    <a:pt x="490347" y="563626"/>
                  </a:lnTo>
                  <a:lnTo>
                    <a:pt x="493014" y="562356"/>
                  </a:lnTo>
                  <a:lnTo>
                    <a:pt x="494665" y="562356"/>
                  </a:lnTo>
                  <a:lnTo>
                    <a:pt x="497992" y="558558"/>
                  </a:lnTo>
                  <a:lnTo>
                    <a:pt x="499110" y="557276"/>
                  </a:lnTo>
                  <a:lnTo>
                    <a:pt x="499999" y="550926"/>
                  </a:lnTo>
                  <a:lnTo>
                    <a:pt x="499999" y="545858"/>
                  </a:lnTo>
                  <a:lnTo>
                    <a:pt x="498221" y="547128"/>
                  </a:lnTo>
                  <a:lnTo>
                    <a:pt x="499110" y="547128"/>
                  </a:lnTo>
                  <a:lnTo>
                    <a:pt x="498221" y="549656"/>
                  </a:lnTo>
                  <a:lnTo>
                    <a:pt x="495554" y="549656"/>
                  </a:lnTo>
                  <a:lnTo>
                    <a:pt x="496735" y="548386"/>
                  </a:lnTo>
                  <a:lnTo>
                    <a:pt x="499110" y="545858"/>
                  </a:lnTo>
                  <a:lnTo>
                    <a:pt x="496443" y="545858"/>
                  </a:lnTo>
                  <a:lnTo>
                    <a:pt x="498513" y="543306"/>
                  </a:lnTo>
                  <a:lnTo>
                    <a:pt x="500583" y="540778"/>
                  </a:lnTo>
                  <a:lnTo>
                    <a:pt x="502666" y="538226"/>
                  </a:lnTo>
                  <a:lnTo>
                    <a:pt x="494665" y="538226"/>
                  </a:lnTo>
                  <a:lnTo>
                    <a:pt x="496443" y="533158"/>
                  </a:lnTo>
                  <a:lnTo>
                    <a:pt x="492125" y="534428"/>
                  </a:lnTo>
                  <a:lnTo>
                    <a:pt x="492125" y="529336"/>
                  </a:lnTo>
                  <a:lnTo>
                    <a:pt x="492569" y="528078"/>
                  </a:lnTo>
                  <a:lnTo>
                    <a:pt x="493014" y="526808"/>
                  </a:lnTo>
                  <a:lnTo>
                    <a:pt x="493014" y="529336"/>
                  </a:lnTo>
                  <a:lnTo>
                    <a:pt x="494665" y="526808"/>
                  </a:lnTo>
                  <a:lnTo>
                    <a:pt x="494665" y="524256"/>
                  </a:lnTo>
                  <a:lnTo>
                    <a:pt x="493014" y="524256"/>
                  </a:lnTo>
                  <a:lnTo>
                    <a:pt x="493458" y="522986"/>
                  </a:lnTo>
                  <a:lnTo>
                    <a:pt x="493903" y="521728"/>
                  </a:lnTo>
                  <a:lnTo>
                    <a:pt x="492125" y="521728"/>
                  </a:lnTo>
                  <a:lnTo>
                    <a:pt x="491236" y="520458"/>
                  </a:lnTo>
                  <a:lnTo>
                    <a:pt x="491236" y="543306"/>
                  </a:lnTo>
                  <a:lnTo>
                    <a:pt x="491236" y="544576"/>
                  </a:lnTo>
                  <a:lnTo>
                    <a:pt x="490347" y="547128"/>
                  </a:lnTo>
                  <a:lnTo>
                    <a:pt x="488569" y="547128"/>
                  </a:lnTo>
                  <a:lnTo>
                    <a:pt x="489458" y="544576"/>
                  </a:lnTo>
                  <a:lnTo>
                    <a:pt x="490347" y="543306"/>
                  </a:lnTo>
                  <a:lnTo>
                    <a:pt x="491236" y="543306"/>
                  </a:lnTo>
                  <a:lnTo>
                    <a:pt x="491236" y="520458"/>
                  </a:lnTo>
                  <a:lnTo>
                    <a:pt x="490347" y="519176"/>
                  </a:lnTo>
                  <a:lnTo>
                    <a:pt x="491236" y="517906"/>
                  </a:lnTo>
                  <a:lnTo>
                    <a:pt x="489458" y="517906"/>
                  </a:lnTo>
                  <a:lnTo>
                    <a:pt x="489458" y="516636"/>
                  </a:lnTo>
                  <a:lnTo>
                    <a:pt x="491236" y="512826"/>
                  </a:lnTo>
                  <a:lnTo>
                    <a:pt x="489458" y="514108"/>
                  </a:lnTo>
                  <a:lnTo>
                    <a:pt x="488569" y="515378"/>
                  </a:lnTo>
                  <a:lnTo>
                    <a:pt x="485902" y="515378"/>
                  </a:lnTo>
                  <a:lnTo>
                    <a:pt x="489458" y="512826"/>
                  </a:lnTo>
                  <a:lnTo>
                    <a:pt x="485902" y="512826"/>
                  </a:lnTo>
                  <a:lnTo>
                    <a:pt x="485140" y="509028"/>
                  </a:lnTo>
                  <a:lnTo>
                    <a:pt x="484251" y="506476"/>
                  </a:lnTo>
                  <a:lnTo>
                    <a:pt x="486918" y="503936"/>
                  </a:lnTo>
                  <a:lnTo>
                    <a:pt x="487680" y="498856"/>
                  </a:lnTo>
                  <a:lnTo>
                    <a:pt x="486918" y="497586"/>
                  </a:lnTo>
                  <a:lnTo>
                    <a:pt x="487680" y="495058"/>
                  </a:lnTo>
                  <a:lnTo>
                    <a:pt x="489458" y="492506"/>
                  </a:lnTo>
                  <a:lnTo>
                    <a:pt x="490347" y="492506"/>
                  </a:lnTo>
                  <a:lnTo>
                    <a:pt x="491236" y="491236"/>
                  </a:lnTo>
                  <a:lnTo>
                    <a:pt x="491236" y="495058"/>
                  </a:lnTo>
                  <a:lnTo>
                    <a:pt x="487680" y="497586"/>
                  </a:lnTo>
                  <a:lnTo>
                    <a:pt x="491236" y="500126"/>
                  </a:lnTo>
                  <a:lnTo>
                    <a:pt x="491236" y="501408"/>
                  </a:lnTo>
                  <a:lnTo>
                    <a:pt x="492112" y="501408"/>
                  </a:lnTo>
                  <a:lnTo>
                    <a:pt x="491236" y="502678"/>
                  </a:lnTo>
                  <a:lnTo>
                    <a:pt x="493014" y="501408"/>
                  </a:lnTo>
                  <a:lnTo>
                    <a:pt x="493014" y="503936"/>
                  </a:lnTo>
                  <a:lnTo>
                    <a:pt x="493903" y="503936"/>
                  </a:lnTo>
                  <a:lnTo>
                    <a:pt x="493903" y="501408"/>
                  </a:lnTo>
                  <a:lnTo>
                    <a:pt x="493903" y="500126"/>
                  </a:lnTo>
                  <a:lnTo>
                    <a:pt x="493903" y="498856"/>
                  </a:lnTo>
                  <a:lnTo>
                    <a:pt x="496443" y="497586"/>
                  </a:lnTo>
                  <a:lnTo>
                    <a:pt x="497332" y="498856"/>
                  </a:lnTo>
                  <a:lnTo>
                    <a:pt x="495554" y="502678"/>
                  </a:lnTo>
                  <a:lnTo>
                    <a:pt x="497332" y="502678"/>
                  </a:lnTo>
                  <a:lnTo>
                    <a:pt x="499110" y="501408"/>
                  </a:lnTo>
                  <a:lnTo>
                    <a:pt x="498221" y="500126"/>
                  </a:lnTo>
                  <a:lnTo>
                    <a:pt x="501777" y="500126"/>
                  </a:lnTo>
                  <a:lnTo>
                    <a:pt x="500888" y="502678"/>
                  </a:lnTo>
                  <a:lnTo>
                    <a:pt x="502666" y="501408"/>
                  </a:lnTo>
                  <a:lnTo>
                    <a:pt x="503428" y="500126"/>
                  </a:lnTo>
                  <a:lnTo>
                    <a:pt x="503428" y="498856"/>
                  </a:lnTo>
                  <a:lnTo>
                    <a:pt x="504317" y="498856"/>
                  </a:lnTo>
                  <a:lnTo>
                    <a:pt x="506095" y="497586"/>
                  </a:lnTo>
                  <a:lnTo>
                    <a:pt x="505206" y="500126"/>
                  </a:lnTo>
                  <a:lnTo>
                    <a:pt x="507873" y="498856"/>
                  </a:lnTo>
                  <a:lnTo>
                    <a:pt x="507873" y="500126"/>
                  </a:lnTo>
                  <a:lnTo>
                    <a:pt x="510540" y="500126"/>
                  </a:lnTo>
                  <a:lnTo>
                    <a:pt x="510540" y="501408"/>
                  </a:lnTo>
                  <a:lnTo>
                    <a:pt x="513969" y="500126"/>
                  </a:lnTo>
                  <a:lnTo>
                    <a:pt x="513969" y="501408"/>
                  </a:lnTo>
                  <a:lnTo>
                    <a:pt x="515747" y="500126"/>
                  </a:lnTo>
                  <a:lnTo>
                    <a:pt x="515924" y="498856"/>
                  </a:lnTo>
                  <a:lnTo>
                    <a:pt x="516102" y="497586"/>
                  </a:lnTo>
                  <a:lnTo>
                    <a:pt x="516636" y="493776"/>
                  </a:lnTo>
                  <a:lnTo>
                    <a:pt x="511302" y="492506"/>
                  </a:lnTo>
                  <a:lnTo>
                    <a:pt x="511429" y="491236"/>
                  </a:lnTo>
                  <a:lnTo>
                    <a:pt x="511810" y="487426"/>
                  </a:lnTo>
                  <a:lnTo>
                    <a:pt x="512191" y="483628"/>
                  </a:lnTo>
                  <a:lnTo>
                    <a:pt x="509524" y="483628"/>
                  </a:lnTo>
                  <a:lnTo>
                    <a:pt x="509524" y="481076"/>
                  </a:lnTo>
                  <a:lnTo>
                    <a:pt x="509524" y="479806"/>
                  </a:lnTo>
                  <a:lnTo>
                    <a:pt x="510032" y="478536"/>
                  </a:lnTo>
                  <a:lnTo>
                    <a:pt x="510540" y="477278"/>
                  </a:lnTo>
                  <a:lnTo>
                    <a:pt x="507873" y="478536"/>
                  </a:lnTo>
                  <a:lnTo>
                    <a:pt x="506984" y="476008"/>
                  </a:lnTo>
                  <a:lnTo>
                    <a:pt x="509524" y="470928"/>
                  </a:lnTo>
                  <a:lnTo>
                    <a:pt x="509524" y="473456"/>
                  </a:lnTo>
                  <a:lnTo>
                    <a:pt x="511302" y="468376"/>
                  </a:lnTo>
                  <a:lnTo>
                    <a:pt x="508762" y="468376"/>
                  </a:lnTo>
                  <a:lnTo>
                    <a:pt x="506984" y="470928"/>
                  </a:lnTo>
                  <a:lnTo>
                    <a:pt x="506984" y="468376"/>
                  </a:lnTo>
                  <a:lnTo>
                    <a:pt x="508165" y="467106"/>
                  </a:lnTo>
                  <a:lnTo>
                    <a:pt x="510540" y="464578"/>
                  </a:lnTo>
                  <a:lnTo>
                    <a:pt x="509524" y="462026"/>
                  </a:lnTo>
                  <a:lnTo>
                    <a:pt x="508762" y="463308"/>
                  </a:lnTo>
                  <a:lnTo>
                    <a:pt x="506984" y="463308"/>
                  </a:lnTo>
                  <a:lnTo>
                    <a:pt x="507873" y="459486"/>
                  </a:lnTo>
                  <a:lnTo>
                    <a:pt x="506095" y="463308"/>
                  </a:lnTo>
                  <a:lnTo>
                    <a:pt x="506095" y="462026"/>
                  </a:lnTo>
                  <a:lnTo>
                    <a:pt x="506539" y="460756"/>
                  </a:lnTo>
                  <a:lnTo>
                    <a:pt x="506984" y="459486"/>
                  </a:lnTo>
                  <a:lnTo>
                    <a:pt x="504317" y="459486"/>
                  </a:lnTo>
                  <a:lnTo>
                    <a:pt x="506450" y="454406"/>
                  </a:lnTo>
                  <a:lnTo>
                    <a:pt x="506984" y="453136"/>
                  </a:lnTo>
                  <a:lnTo>
                    <a:pt x="506984" y="451878"/>
                  </a:lnTo>
                  <a:lnTo>
                    <a:pt x="506984" y="450608"/>
                  </a:lnTo>
                  <a:lnTo>
                    <a:pt x="505206" y="450608"/>
                  </a:lnTo>
                  <a:lnTo>
                    <a:pt x="506095" y="449326"/>
                  </a:lnTo>
                  <a:lnTo>
                    <a:pt x="505206" y="448056"/>
                  </a:lnTo>
                  <a:lnTo>
                    <a:pt x="506095" y="445528"/>
                  </a:lnTo>
                  <a:lnTo>
                    <a:pt x="506984" y="445528"/>
                  </a:lnTo>
                  <a:lnTo>
                    <a:pt x="506984" y="448056"/>
                  </a:lnTo>
                  <a:lnTo>
                    <a:pt x="507873" y="449326"/>
                  </a:lnTo>
                  <a:lnTo>
                    <a:pt x="506984" y="450608"/>
                  </a:lnTo>
                  <a:lnTo>
                    <a:pt x="508762" y="450608"/>
                  </a:lnTo>
                  <a:lnTo>
                    <a:pt x="506984" y="454406"/>
                  </a:lnTo>
                  <a:lnTo>
                    <a:pt x="507873" y="455676"/>
                  </a:lnTo>
                  <a:lnTo>
                    <a:pt x="507339" y="457974"/>
                  </a:lnTo>
                  <a:lnTo>
                    <a:pt x="508762" y="456958"/>
                  </a:lnTo>
                  <a:lnTo>
                    <a:pt x="508762" y="459486"/>
                  </a:lnTo>
                  <a:lnTo>
                    <a:pt x="509524" y="458228"/>
                  </a:lnTo>
                  <a:lnTo>
                    <a:pt x="510540" y="456958"/>
                  </a:lnTo>
                  <a:lnTo>
                    <a:pt x="512191" y="456958"/>
                  </a:lnTo>
                  <a:lnTo>
                    <a:pt x="513080" y="455676"/>
                  </a:lnTo>
                  <a:lnTo>
                    <a:pt x="513080" y="454406"/>
                  </a:lnTo>
                  <a:lnTo>
                    <a:pt x="514858" y="453136"/>
                  </a:lnTo>
                  <a:lnTo>
                    <a:pt x="513969" y="455676"/>
                  </a:lnTo>
                  <a:lnTo>
                    <a:pt x="510540" y="463308"/>
                  </a:lnTo>
                  <a:lnTo>
                    <a:pt x="513969" y="459486"/>
                  </a:lnTo>
                  <a:lnTo>
                    <a:pt x="513969" y="462026"/>
                  </a:lnTo>
                  <a:lnTo>
                    <a:pt x="514858" y="463308"/>
                  </a:lnTo>
                  <a:lnTo>
                    <a:pt x="514858" y="473456"/>
                  </a:lnTo>
                  <a:lnTo>
                    <a:pt x="519303" y="478536"/>
                  </a:lnTo>
                  <a:lnTo>
                    <a:pt x="521843" y="483628"/>
                  </a:lnTo>
                  <a:lnTo>
                    <a:pt x="523621" y="478536"/>
                  </a:lnTo>
                  <a:lnTo>
                    <a:pt x="522732" y="478536"/>
                  </a:lnTo>
                  <a:lnTo>
                    <a:pt x="523621" y="476008"/>
                  </a:lnTo>
                  <a:lnTo>
                    <a:pt x="525399" y="477278"/>
                  </a:lnTo>
                  <a:lnTo>
                    <a:pt x="526288" y="479806"/>
                  </a:lnTo>
                  <a:lnTo>
                    <a:pt x="527050" y="479806"/>
                  </a:lnTo>
                  <a:lnTo>
                    <a:pt x="528828" y="477278"/>
                  </a:lnTo>
                  <a:lnTo>
                    <a:pt x="528828" y="478536"/>
                  </a:lnTo>
                  <a:lnTo>
                    <a:pt x="526288" y="481076"/>
                  </a:lnTo>
                  <a:lnTo>
                    <a:pt x="531495" y="478536"/>
                  </a:lnTo>
                  <a:lnTo>
                    <a:pt x="529717" y="482358"/>
                  </a:lnTo>
                  <a:lnTo>
                    <a:pt x="531482" y="481088"/>
                  </a:lnTo>
                  <a:lnTo>
                    <a:pt x="530606" y="483628"/>
                  </a:lnTo>
                  <a:lnTo>
                    <a:pt x="532384" y="483628"/>
                  </a:lnTo>
                  <a:lnTo>
                    <a:pt x="532384" y="481076"/>
                  </a:lnTo>
                  <a:lnTo>
                    <a:pt x="531495" y="481076"/>
                  </a:lnTo>
                  <a:lnTo>
                    <a:pt x="533273" y="479806"/>
                  </a:lnTo>
                  <a:lnTo>
                    <a:pt x="533717" y="478536"/>
                  </a:lnTo>
                  <a:lnTo>
                    <a:pt x="534162" y="477278"/>
                  </a:lnTo>
                  <a:lnTo>
                    <a:pt x="534924" y="478536"/>
                  </a:lnTo>
                  <a:lnTo>
                    <a:pt x="535584" y="477278"/>
                  </a:lnTo>
                  <a:lnTo>
                    <a:pt x="536257" y="476008"/>
                  </a:lnTo>
                  <a:lnTo>
                    <a:pt x="537591" y="473456"/>
                  </a:lnTo>
                  <a:lnTo>
                    <a:pt x="537591" y="467106"/>
                  </a:lnTo>
                  <a:lnTo>
                    <a:pt x="537591" y="463308"/>
                  </a:lnTo>
                  <a:lnTo>
                    <a:pt x="538480" y="460756"/>
                  </a:lnTo>
                  <a:lnTo>
                    <a:pt x="538657" y="459486"/>
                  </a:lnTo>
                  <a:lnTo>
                    <a:pt x="539369" y="454406"/>
                  </a:lnTo>
                  <a:lnTo>
                    <a:pt x="537591" y="453136"/>
                  </a:lnTo>
                  <a:lnTo>
                    <a:pt x="539369" y="446786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42048" y="2593644"/>
              <a:ext cx="329565" cy="216535"/>
            </a:xfrm>
            <a:custGeom>
              <a:avLst/>
              <a:gdLst/>
              <a:ahLst/>
              <a:cxnLst/>
              <a:rect l="l" t="t" r="r" b="b"/>
              <a:pathLst>
                <a:path w="329565" h="216535">
                  <a:moveTo>
                    <a:pt x="9144" y="330"/>
                  </a:moveTo>
                  <a:lnTo>
                    <a:pt x="4864" y="2019"/>
                  </a:lnTo>
                  <a:lnTo>
                    <a:pt x="3848" y="1016"/>
                  </a:lnTo>
                  <a:lnTo>
                    <a:pt x="3187" y="0"/>
                  </a:lnTo>
                  <a:lnTo>
                    <a:pt x="0" y="1600"/>
                  </a:lnTo>
                  <a:lnTo>
                    <a:pt x="3683" y="1600"/>
                  </a:lnTo>
                  <a:lnTo>
                    <a:pt x="1905" y="4267"/>
                  </a:lnTo>
                  <a:lnTo>
                    <a:pt x="5461" y="2997"/>
                  </a:lnTo>
                  <a:lnTo>
                    <a:pt x="6705" y="2019"/>
                  </a:lnTo>
                  <a:lnTo>
                    <a:pt x="7239" y="1600"/>
                  </a:lnTo>
                  <a:lnTo>
                    <a:pt x="9144" y="330"/>
                  </a:lnTo>
                  <a:close/>
                </a:path>
                <a:path w="329565" h="216535">
                  <a:moveTo>
                    <a:pt x="27432" y="11633"/>
                  </a:moveTo>
                  <a:lnTo>
                    <a:pt x="26035" y="9601"/>
                  </a:lnTo>
                  <a:lnTo>
                    <a:pt x="22225" y="11633"/>
                  </a:lnTo>
                  <a:lnTo>
                    <a:pt x="22987" y="10617"/>
                  </a:lnTo>
                  <a:lnTo>
                    <a:pt x="24511" y="8585"/>
                  </a:lnTo>
                  <a:lnTo>
                    <a:pt x="26035" y="6553"/>
                  </a:lnTo>
                  <a:lnTo>
                    <a:pt x="22225" y="8585"/>
                  </a:lnTo>
                  <a:lnTo>
                    <a:pt x="24892" y="5664"/>
                  </a:lnTo>
                  <a:lnTo>
                    <a:pt x="23495" y="5664"/>
                  </a:lnTo>
                  <a:lnTo>
                    <a:pt x="22225" y="6553"/>
                  </a:lnTo>
                  <a:lnTo>
                    <a:pt x="20828" y="7696"/>
                  </a:lnTo>
                  <a:lnTo>
                    <a:pt x="18288" y="9601"/>
                  </a:lnTo>
                  <a:lnTo>
                    <a:pt x="19685" y="8585"/>
                  </a:lnTo>
                  <a:lnTo>
                    <a:pt x="19685" y="10617"/>
                  </a:lnTo>
                  <a:lnTo>
                    <a:pt x="18288" y="12649"/>
                  </a:lnTo>
                  <a:lnTo>
                    <a:pt x="19685" y="11633"/>
                  </a:lnTo>
                  <a:lnTo>
                    <a:pt x="20828" y="10617"/>
                  </a:lnTo>
                  <a:lnTo>
                    <a:pt x="22225" y="10617"/>
                  </a:lnTo>
                  <a:lnTo>
                    <a:pt x="20828" y="13665"/>
                  </a:lnTo>
                  <a:lnTo>
                    <a:pt x="24892" y="12649"/>
                  </a:lnTo>
                  <a:lnTo>
                    <a:pt x="27432" y="12649"/>
                  </a:lnTo>
                  <a:lnTo>
                    <a:pt x="27432" y="11633"/>
                  </a:lnTo>
                  <a:close/>
                </a:path>
                <a:path w="329565" h="216535">
                  <a:moveTo>
                    <a:pt x="52578" y="36652"/>
                  </a:moveTo>
                  <a:lnTo>
                    <a:pt x="51358" y="37642"/>
                  </a:lnTo>
                  <a:lnTo>
                    <a:pt x="48006" y="42113"/>
                  </a:lnTo>
                  <a:lnTo>
                    <a:pt x="50685" y="41427"/>
                  </a:lnTo>
                  <a:lnTo>
                    <a:pt x="52578" y="36652"/>
                  </a:lnTo>
                  <a:close/>
                </a:path>
                <a:path w="329565" h="216535">
                  <a:moveTo>
                    <a:pt x="54864" y="40335"/>
                  </a:moveTo>
                  <a:lnTo>
                    <a:pt x="50685" y="41427"/>
                  </a:lnTo>
                  <a:lnTo>
                    <a:pt x="50419" y="42113"/>
                  </a:lnTo>
                  <a:lnTo>
                    <a:pt x="52578" y="42113"/>
                  </a:lnTo>
                  <a:lnTo>
                    <a:pt x="54864" y="40335"/>
                  </a:lnTo>
                  <a:close/>
                </a:path>
                <a:path w="329565" h="216535">
                  <a:moveTo>
                    <a:pt x="54864" y="32969"/>
                  </a:moveTo>
                  <a:lnTo>
                    <a:pt x="48006" y="34874"/>
                  </a:lnTo>
                  <a:lnTo>
                    <a:pt x="45847" y="42113"/>
                  </a:lnTo>
                  <a:lnTo>
                    <a:pt x="51358" y="37642"/>
                  </a:lnTo>
                  <a:lnTo>
                    <a:pt x="54864" y="32969"/>
                  </a:lnTo>
                  <a:close/>
                </a:path>
                <a:path w="329565" h="216535">
                  <a:moveTo>
                    <a:pt x="73152" y="45161"/>
                  </a:moveTo>
                  <a:lnTo>
                    <a:pt x="66294" y="42367"/>
                  </a:lnTo>
                  <a:lnTo>
                    <a:pt x="64135" y="45161"/>
                  </a:lnTo>
                  <a:lnTo>
                    <a:pt x="68707" y="45161"/>
                  </a:lnTo>
                  <a:lnTo>
                    <a:pt x="68707" y="48209"/>
                  </a:lnTo>
                  <a:lnTo>
                    <a:pt x="70866" y="51130"/>
                  </a:lnTo>
                  <a:lnTo>
                    <a:pt x="73152" y="45161"/>
                  </a:lnTo>
                  <a:close/>
                </a:path>
                <a:path w="329565" h="216535">
                  <a:moveTo>
                    <a:pt x="86995" y="55829"/>
                  </a:moveTo>
                  <a:lnTo>
                    <a:pt x="84582" y="55829"/>
                  </a:lnTo>
                  <a:lnTo>
                    <a:pt x="85483" y="54102"/>
                  </a:lnTo>
                  <a:lnTo>
                    <a:pt x="84582" y="53670"/>
                  </a:lnTo>
                  <a:lnTo>
                    <a:pt x="82423" y="55829"/>
                  </a:lnTo>
                  <a:lnTo>
                    <a:pt x="82423" y="60274"/>
                  </a:lnTo>
                  <a:lnTo>
                    <a:pt x="84582" y="60274"/>
                  </a:lnTo>
                  <a:lnTo>
                    <a:pt x="86995" y="55829"/>
                  </a:lnTo>
                  <a:close/>
                </a:path>
                <a:path w="329565" h="216535">
                  <a:moveTo>
                    <a:pt x="86995" y="51257"/>
                  </a:moveTo>
                  <a:lnTo>
                    <a:pt x="84582" y="53670"/>
                  </a:lnTo>
                  <a:lnTo>
                    <a:pt x="85979" y="53187"/>
                  </a:lnTo>
                  <a:lnTo>
                    <a:pt x="86995" y="51257"/>
                  </a:lnTo>
                  <a:close/>
                </a:path>
                <a:path w="329565" h="216535">
                  <a:moveTo>
                    <a:pt x="89154" y="55829"/>
                  </a:moveTo>
                  <a:lnTo>
                    <a:pt x="87680" y="55143"/>
                  </a:lnTo>
                  <a:lnTo>
                    <a:pt x="86995" y="55829"/>
                  </a:lnTo>
                  <a:lnTo>
                    <a:pt x="89154" y="55829"/>
                  </a:lnTo>
                  <a:close/>
                </a:path>
                <a:path w="329565" h="216535">
                  <a:moveTo>
                    <a:pt x="91440" y="51257"/>
                  </a:moveTo>
                  <a:lnTo>
                    <a:pt x="85979" y="53187"/>
                  </a:lnTo>
                  <a:lnTo>
                    <a:pt x="85483" y="54102"/>
                  </a:lnTo>
                  <a:lnTo>
                    <a:pt x="87680" y="55143"/>
                  </a:lnTo>
                  <a:lnTo>
                    <a:pt x="89154" y="53670"/>
                  </a:lnTo>
                  <a:lnTo>
                    <a:pt x="91440" y="51257"/>
                  </a:lnTo>
                  <a:close/>
                </a:path>
                <a:path w="329565" h="216535">
                  <a:moveTo>
                    <a:pt x="152400" y="106375"/>
                  </a:moveTo>
                  <a:lnTo>
                    <a:pt x="146304" y="112471"/>
                  </a:lnTo>
                  <a:lnTo>
                    <a:pt x="146304" y="115392"/>
                  </a:lnTo>
                  <a:lnTo>
                    <a:pt x="152400" y="112471"/>
                  </a:lnTo>
                  <a:lnTo>
                    <a:pt x="152400" y="106375"/>
                  </a:lnTo>
                  <a:close/>
                </a:path>
                <a:path w="329565" h="216535">
                  <a:moveTo>
                    <a:pt x="155448" y="112471"/>
                  </a:moveTo>
                  <a:lnTo>
                    <a:pt x="152400" y="115392"/>
                  </a:lnTo>
                  <a:lnTo>
                    <a:pt x="155448" y="115392"/>
                  </a:lnTo>
                  <a:lnTo>
                    <a:pt x="155448" y="112471"/>
                  </a:lnTo>
                  <a:close/>
                </a:path>
                <a:path w="329565" h="216535">
                  <a:moveTo>
                    <a:pt x="222504" y="213690"/>
                  </a:moveTo>
                  <a:lnTo>
                    <a:pt x="219583" y="213690"/>
                  </a:lnTo>
                  <a:lnTo>
                    <a:pt x="219583" y="216103"/>
                  </a:lnTo>
                  <a:lnTo>
                    <a:pt x="222504" y="216103"/>
                  </a:lnTo>
                  <a:lnTo>
                    <a:pt x="222504" y="213690"/>
                  </a:lnTo>
                  <a:close/>
                </a:path>
                <a:path w="329565" h="216535">
                  <a:moveTo>
                    <a:pt x="225552" y="213690"/>
                  </a:moveTo>
                  <a:lnTo>
                    <a:pt x="224548" y="211531"/>
                  </a:lnTo>
                  <a:lnTo>
                    <a:pt x="222504" y="211531"/>
                  </a:lnTo>
                  <a:lnTo>
                    <a:pt x="222504" y="213690"/>
                  </a:lnTo>
                  <a:lnTo>
                    <a:pt x="225552" y="213690"/>
                  </a:lnTo>
                  <a:close/>
                </a:path>
                <a:path w="329565" h="216535">
                  <a:moveTo>
                    <a:pt x="228473" y="207086"/>
                  </a:moveTo>
                  <a:lnTo>
                    <a:pt x="222504" y="207086"/>
                  </a:lnTo>
                  <a:lnTo>
                    <a:pt x="224548" y="211531"/>
                  </a:lnTo>
                  <a:lnTo>
                    <a:pt x="228473" y="211531"/>
                  </a:lnTo>
                  <a:lnTo>
                    <a:pt x="228473" y="207086"/>
                  </a:lnTo>
                  <a:close/>
                </a:path>
                <a:path w="329565" h="216535">
                  <a:moveTo>
                    <a:pt x="229743" y="212636"/>
                  </a:moveTo>
                  <a:lnTo>
                    <a:pt x="228600" y="213436"/>
                  </a:lnTo>
                  <a:lnTo>
                    <a:pt x="229298" y="213436"/>
                  </a:lnTo>
                  <a:lnTo>
                    <a:pt x="229743" y="212636"/>
                  </a:lnTo>
                  <a:close/>
                </a:path>
                <a:path w="329565" h="216535">
                  <a:moveTo>
                    <a:pt x="230390" y="212166"/>
                  </a:moveTo>
                  <a:lnTo>
                    <a:pt x="229997" y="212166"/>
                  </a:lnTo>
                  <a:lnTo>
                    <a:pt x="229743" y="212636"/>
                  </a:lnTo>
                  <a:lnTo>
                    <a:pt x="230390" y="212166"/>
                  </a:lnTo>
                  <a:close/>
                </a:path>
                <a:path w="329565" h="216535">
                  <a:moveTo>
                    <a:pt x="232537" y="213436"/>
                  </a:moveTo>
                  <a:lnTo>
                    <a:pt x="229298" y="213436"/>
                  </a:lnTo>
                  <a:lnTo>
                    <a:pt x="228600" y="214706"/>
                  </a:lnTo>
                  <a:lnTo>
                    <a:pt x="231140" y="215976"/>
                  </a:lnTo>
                  <a:lnTo>
                    <a:pt x="232537" y="213436"/>
                  </a:lnTo>
                  <a:close/>
                </a:path>
                <a:path w="329565" h="216535">
                  <a:moveTo>
                    <a:pt x="233159" y="210210"/>
                  </a:moveTo>
                  <a:lnTo>
                    <a:pt x="230390" y="212166"/>
                  </a:lnTo>
                  <a:lnTo>
                    <a:pt x="232537" y="212166"/>
                  </a:lnTo>
                  <a:lnTo>
                    <a:pt x="232537" y="210769"/>
                  </a:lnTo>
                  <a:lnTo>
                    <a:pt x="233159" y="210210"/>
                  </a:lnTo>
                  <a:close/>
                </a:path>
                <a:path w="329565" h="216535">
                  <a:moveTo>
                    <a:pt x="237744" y="206959"/>
                  </a:moveTo>
                  <a:lnTo>
                    <a:pt x="233807" y="209626"/>
                  </a:lnTo>
                  <a:lnTo>
                    <a:pt x="233159" y="210210"/>
                  </a:lnTo>
                  <a:lnTo>
                    <a:pt x="237744" y="206959"/>
                  </a:lnTo>
                  <a:close/>
                </a:path>
                <a:path w="329565" h="216535">
                  <a:moveTo>
                    <a:pt x="325907" y="29540"/>
                  </a:moveTo>
                  <a:lnTo>
                    <a:pt x="325501" y="28524"/>
                  </a:lnTo>
                  <a:lnTo>
                    <a:pt x="324815" y="28524"/>
                  </a:lnTo>
                  <a:lnTo>
                    <a:pt x="323723" y="29540"/>
                  </a:lnTo>
                  <a:lnTo>
                    <a:pt x="325907" y="29540"/>
                  </a:lnTo>
                  <a:close/>
                </a:path>
                <a:path w="329565" h="216535">
                  <a:moveTo>
                    <a:pt x="327279" y="26238"/>
                  </a:moveTo>
                  <a:lnTo>
                    <a:pt x="323723" y="26238"/>
                  </a:lnTo>
                  <a:lnTo>
                    <a:pt x="321945" y="25095"/>
                  </a:lnTo>
                  <a:lnTo>
                    <a:pt x="320040" y="23952"/>
                  </a:lnTo>
                  <a:lnTo>
                    <a:pt x="320040" y="28524"/>
                  </a:lnTo>
                  <a:lnTo>
                    <a:pt x="324815" y="28524"/>
                  </a:lnTo>
                  <a:lnTo>
                    <a:pt x="327279" y="26238"/>
                  </a:lnTo>
                  <a:close/>
                </a:path>
                <a:path w="329565" h="216535">
                  <a:moveTo>
                    <a:pt x="329184" y="30683"/>
                  </a:moveTo>
                  <a:lnTo>
                    <a:pt x="327279" y="29540"/>
                  </a:lnTo>
                  <a:lnTo>
                    <a:pt x="325907" y="29540"/>
                  </a:lnTo>
                  <a:lnTo>
                    <a:pt x="327279" y="32969"/>
                  </a:lnTo>
                  <a:lnTo>
                    <a:pt x="327279" y="31826"/>
                  </a:lnTo>
                  <a:lnTo>
                    <a:pt x="329184" y="30683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415784" y="3084448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9017" y="114173"/>
                  </a:moveTo>
                  <a:lnTo>
                    <a:pt x="3048" y="109601"/>
                  </a:lnTo>
                  <a:lnTo>
                    <a:pt x="3048" y="112649"/>
                  </a:lnTo>
                  <a:lnTo>
                    <a:pt x="0" y="114173"/>
                  </a:lnTo>
                  <a:lnTo>
                    <a:pt x="6096" y="118745"/>
                  </a:lnTo>
                  <a:lnTo>
                    <a:pt x="9017" y="118745"/>
                  </a:lnTo>
                  <a:lnTo>
                    <a:pt x="9017" y="114173"/>
                  </a:lnTo>
                  <a:close/>
                </a:path>
                <a:path w="228600" h="228600">
                  <a:moveTo>
                    <a:pt x="18161" y="51054"/>
                  </a:moveTo>
                  <a:lnTo>
                    <a:pt x="13589" y="45720"/>
                  </a:lnTo>
                  <a:lnTo>
                    <a:pt x="13589" y="49276"/>
                  </a:lnTo>
                  <a:lnTo>
                    <a:pt x="9144" y="51054"/>
                  </a:lnTo>
                  <a:lnTo>
                    <a:pt x="13589" y="54610"/>
                  </a:lnTo>
                  <a:lnTo>
                    <a:pt x="18161" y="54610"/>
                  </a:lnTo>
                  <a:lnTo>
                    <a:pt x="18161" y="51054"/>
                  </a:lnTo>
                  <a:close/>
                </a:path>
                <a:path w="228600" h="228600">
                  <a:moveTo>
                    <a:pt x="36449" y="133350"/>
                  </a:moveTo>
                  <a:lnTo>
                    <a:pt x="34290" y="131699"/>
                  </a:lnTo>
                  <a:lnTo>
                    <a:pt x="27432" y="128016"/>
                  </a:lnTo>
                  <a:lnTo>
                    <a:pt x="34290" y="133350"/>
                  </a:lnTo>
                  <a:lnTo>
                    <a:pt x="29718" y="133350"/>
                  </a:lnTo>
                  <a:lnTo>
                    <a:pt x="34290" y="137033"/>
                  </a:lnTo>
                  <a:lnTo>
                    <a:pt x="36449" y="133350"/>
                  </a:lnTo>
                  <a:close/>
                </a:path>
                <a:path w="228600" h="228600">
                  <a:moveTo>
                    <a:pt x="36449" y="115697"/>
                  </a:moveTo>
                  <a:lnTo>
                    <a:pt x="34671" y="112649"/>
                  </a:lnTo>
                  <a:lnTo>
                    <a:pt x="34671" y="115697"/>
                  </a:lnTo>
                  <a:lnTo>
                    <a:pt x="27559" y="109855"/>
                  </a:lnTo>
                  <a:lnTo>
                    <a:pt x="29337" y="115697"/>
                  </a:lnTo>
                  <a:lnTo>
                    <a:pt x="34671" y="118618"/>
                  </a:lnTo>
                  <a:lnTo>
                    <a:pt x="36449" y="115697"/>
                  </a:lnTo>
                  <a:close/>
                </a:path>
                <a:path w="228600" h="228600">
                  <a:moveTo>
                    <a:pt x="36449" y="34163"/>
                  </a:moveTo>
                  <a:lnTo>
                    <a:pt x="30480" y="27432"/>
                  </a:lnTo>
                  <a:lnTo>
                    <a:pt x="30480" y="29591"/>
                  </a:lnTo>
                  <a:lnTo>
                    <a:pt x="27559" y="29591"/>
                  </a:lnTo>
                  <a:lnTo>
                    <a:pt x="27559" y="34163"/>
                  </a:lnTo>
                  <a:lnTo>
                    <a:pt x="36449" y="36449"/>
                  </a:lnTo>
                  <a:lnTo>
                    <a:pt x="36449" y="34163"/>
                  </a:lnTo>
                  <a:close/>
                </a:path>
                <a:path w="228600" h="228600">
                  <a:moveTo>
                    <a:pt x="41783" y="49530"/>
                  </a:moveTo>
                  <a:lnTo>
                    <a:pt x="40932" y="48260"/>
                  </a:lnTo>
                  <a:lnTo>
                    <a:pt x="40513" y="48260"/>
                  </a:lnTo>
                  <a:lnTo>
                    <a:pt x="40513" y="49123"/>
                  </a:lnTo>
                  <a:lnTo>
                    <a:pt x="41783" y="49530"/>
                  </a:lnTo>
                  <a:close/>
                </a:path>
                <a:path w="228600" h="228600">
                  <a:moveTo>
                    <a:pt x="43053" y="54610"/>
                  </a:moveTo>
                  <a:lnTo>
                    <a:pt x="41097" y="51689"/>
                  </a:lnTo>
                  <a:lnTo>
                    <a:pt x="36703" y="50800"/>
                  </a:lnTo>
                  <a:lnTo>
                    <a:pt x="39243" y="53340"/>
                  </a:lnTo>
                  <a:lnTo>
                    <a:pt x="43053" y="54610"/>
                  </a:lnTo>
                  <a:close/>
                </a:path>
                <a:path w="228600" h="228600">
                  <a:moveTo>
                    <a:pt x="43053" y="52082"/>
                  </a:moveTo>
                  <a:lnTo>
                    <a:pt x="40513" y="50800"/>
                  </a:lnTo>
                  <a:lnTo>
                    <a:pt x="41097" y="51689"/>
                  </a:lnTo>
                  <a:lnTo>
                    <a:pt x="43053" y="52082"/>
                  </a:lnTo>
                  <a:close/>
                </a:path>
                <a:path w="228600" h="228600">
                  <a:moveTo>
                    <a:pt x="44450" y="48260"/>
                  </a:moveTo>
                  <a:lnTo>
                    <a:pt x="40513" y="46863"/>
                  </a:lnTo>
                  <a:lnTo>
                    <a:pt x="39243" y="45720"/>
                  </a:lnTo>
                  <a:lnTo>
                    <a:pt x="40932" y="48260"/>
                  </a:lnTo>
                  <a:lnTo>
                    <a:pt x="44450" y="48260"/>
                  </a:lnTo>
                  <a:close/>
                </a:path>
                <a:path w="228600" h="228600">
                  <a:moveTo>
                    <a:pt x="45593" y="53340"/>
                  </a:moveTo>
                  <a:lnTo>
                    <a:pt x="44450" y="52082"/>
                  </a:lnTo>
                  <a:lnTo>
                    <a:pt x="43053" y="50800"/>
                  </a:lnTo>
                  <a:lnTo>
                    <a:pt x="40513" y="49530"/>
                  </a:lnTo>
                  <a:lnTo>
                    <a:pt x="40513" y="49123"/>
                  </a:lnTo>
                  <a:lnTo>
                    <a:pt x="37846" y="48260"/>
                  </a:lnTo>
                  <a:lnTo>
                    <a:pt x="43053" y="52082"/>
                  </a:lnTo>
                  <a:lnTo>
                    <a:pt x="45593" y="53340"/>
                  </a:lnTo>
                  <a:close/>
                </a:path>
                <a:path w="228600" h="228600">
                  <a:moveTo>
                    <a:pt x="45720" y="136906"/>
                  </a:moveTo>
                  <a:lnTo>
                    <a:pt x="43815" y="134112"/>
                  </a:lnTo>
                  <a:lnTo>
                    <a:pt x="42037" y="131064"/>
                  </a:lnTo>
                  <a:lnTo>
                    <a:pt x="40398" y="131064"/>
                  </a:lnTo>
                  <a:lnTo>
                    <a:pt x="40259" y="130937"/>
                  </a:lnTo>
                  <a:lnTo>
                    <a:pt x="38481" y="128143"/>
                  </a:lnTo>
                  <a:lnTo>
                    <a:pt x="36703" y="128143"/>
                  </a:lnTo>
                  <a:lnTo>
                    <a:pt x="36576" y="128143"/>
                  </a:lnTo>
                  <a:lnTo>
                    <a:pt x="36703" y="128333"/>
                  </a:lnTo>
                  <a:lnTo>
                    <a:pt x="36703" y="130937"/>
                  </a:lnTo>
                  <a:lnTo>
                    <a:pt x="36576" y="130937"/>
                  </a:lnTo>
                  <a:lnTo>
                    <a:pt x="36703" y="131152"/>
                  </a:lnTo>
                  <a:lnTo>
                    <a:pt x="36703" y="134112"/>
                  </a:lnTo>
                  <a:lnTo>
                    <a:pt x="38481" y="134112"/>
                  </a:lnTo>
                  <a:lnTo>
                    <a:pt x="42037" y="136906"/>
                  </a:lnTo>
                  <a:lnTo>
                    <a:pt x="45148" y="136906"/>
                  </a:lnTo>
                  <a:lnTo>
                    <a:pt x="45593" y="137160"/>
                  </a:lnTo>
                  <a:lnTo>
                    <a:pt x="45440" y="136906"/>
                  </a:lnTo>
                  <a:lnTo>
                    <a:pt x="45720" y="136906"/>
                  </a:lnTo>
                  <a:close/>
                </a:path>
                <a:path w="228600" h="228600">
                  <a:moveTo>
                    <a:pt x="48006" y="64008"/>
                  </a:moveTo>
                  <a:lnTo>
                    <a:pt x="45847" y="64008"/>
                  </a:lnTo>
                  <a:lnTo>
                    <a:pt x="48006" y="69977"/>
                  </a:lnTo>
                  <a:lnTo>
                    <a:pt x="48006" y="64008"/>
                  </a:lnTo>
                  <a:close/>
                </a:path>
                <a:path w="228600" h="228600">
                  <a:moveTo>
                    <a:pt x="54737" y="67056"/>
                  </a:moveTo>
                  <a:lnTo>
                    <a:pt x="48006" y="69977"/>
                  </a:lnTo>
                  <a:lnTo>
                    <a:pt x="48006" y="73025"/>
                  </a:lnTo>
                  <a:lnTo>
                    <a:pt x="52578" y="73025"/>
                  </a:lnTo>
                  <a:lnTo>
                    <a:pt x="52578" y="69977"/>
                  </a:lnTo>
                  <a:lnTo>
                    <a:pt x="54737" y="69977"/>
                  </a:lnTo>
                  <a:lnTo>
                    <a:pt x="54737" y="67056"/>
                  </a:lnTo>
                  <a:close/>
                </a:path>
                <a:path w="228600" h="228600">
                  <a:moveTo>
                    <a:pt x="54864" y="109601"/>
                  </a:moveTo>
                  <a:lnTo>
                    <a:pt x="52578" y="102870"/>
                  </a:lnTo>
                  <a:lnTo>
                    <a:pt x="45847" y="100584"/>
                  </a:lnTo>
                  <a:lnTo>
                    <a:pt x="48006" y="105156"/>
                  </a:lnTo>
                  <a:lnTo>
                    <a:pt x="45847" y="105156"/>
                  </a:lnTo>
                  <a:lnTo>
                    <a:pt x="50419" y="109601"/>
                  </a:lnTo>
                  <a:lnTo>
                    <a:pt x="54864" y="109601"/>
                  </a:lnTo>
                  <a:close/>
                </a:path>
                <a:path w="228600" h="228600">
                  <a:moveTo>
                    <a:pt x="54864" y="41783"/>
                  </a:moveTo>
                  <a:lnTo>
                    <a:pt x="50292" y="36449"/>
                  </a:lnTo>
                  <a:lnTo>
                    <a:pt x="48768" y="38354"/>
                  </a:lnTo>
                  <a:lnTo>
                    <a:pt x="50292" y="43688"/>
                  </a:lnTo>
                  <a:lnTo>
                    <a:pt x="45847" y="41783"/>
                  </a:lnTo>
                  <a:lnTo>
                    <a:pt x="50292" y="45466"/>
                  </a:lnTo>
                  <a:lnTo>
                    <a:pt x="54864" y="41783"/>
                  </a:lnTo>
                  <a:close/>
                </a:path>
                <a:path w="228600" h="228600">
                  <a:moveTo>
                    <a:pt x="73025" y="129794"/>
                  </a:moveTo>
                  <a:lnTo>
                    <a:pt x="64008" y="127889"/>
                  </a:lnTo>
                  <a:lnTo>
                    <a:pt x="68453" y="133477"/>
                  </a:lnTo>
                  <a:lnTo>
                    <a:pt x="64008" y="133477"/>
                  </a:lnTo>
                  <a:lnTo>
                    <a:pt x="66294" y="135255"/>
                  </a:lnTo>
                  <a:lnTo>
                    <a:pt x="73025" y="137160"/>
                  </a:lnTo>
                  <a:lnTo>
                    <a:pt x="73025" y="129794"/>
                  </a:lnTo>
                  <a:close/>
                </a:path>
                <a:path w="228600" h="228600">
                  <a:moveTo>
                    <a:pt x="73152" y="45339"/>
                  </a:moveTo>
                  <a:lnTo>
                    <a:pt x="68707" y="36576"/>
                  </a:lnTo>
                  <a:lnTo>
                    <a:pt x="66294" y="39497"/>
                  </a:lnTo>
                  <a:lnTo>
                    <a:pt x="64135" y="39497"/>
                  </a:lnTo>
                  <a:lnTo>
                    <a:pt x="64135" y="42545"/>
                  </a:lnTo>
                  <a:lnTo>
                    <a:pt x="68707" y="42545"/>
                  </a:lnTo>
                  <a:lnTo>
                    <a:pt x="73152" y="45339"/>
                  </a:lnTo>
                  <a:close/>
                </a:path>
                <a:path w="228600" h="228600">
                  <a:moveTo>
                    <a:pt x="82169" y="127762"/>
                  </a:moveTo>
                  <a:lnTo>
                    <a:pt x="76835" y="121158"/>
                  </a:lnTo>
                  <a:lnTo>
                    <a:pt x="74930" y="118745"/>
                  </a:lnTo>
                  <a:lnTo>
                    <a:pt x="73152" y="118745"/>
                  </a:lnTo>
                  <a:lnTo>
                    <a:pt x="73152" y="121158"/>
                  </a:lnTo>
                  <a:lnTo>
                    <a:pt x="76835" y="125603"/>
                  </a:lnTo>
                  <a:lnTo>
                    <a:pt x="82169" y="127762"/>
                  </a:lnTo>
                  <a:close/>
                </a:path>
                <a:path w="228600" h="228600">
                  <a:moveTo>
                    <a:pt x="82169" y="30353"/>
                  </a:moveTo>
                  <a:lnTo>
                    <a:pt x="80391" y="27432"/>
                  </a:lnTo>
                  <a:lnTo>
                    <a:pt x="77597" y="27432"/>
                  </a:lnTo>
                  <a:lnTo>
                    <a:pt x="73279" y="27432"/>
                  </a:lnTo>
                  <a:lnTo>
                    <a:pt x="73152" y="27432"/>
                  </a:lnTo>
                  <a:lnTo>
                    <a:pt x="73672" y="28117"/>
                  </a:lnTo>
                  <a:lnTo>
                    <a:pt x="75438" y="31064"/>
                  </a:lnTo>
                  <a:lnTo>
                    <a:pt x="75438" y="33401"/>
                  </a:lnTo>
                  <a:lnTo>
                    <a:pt x="76835" y="33401"/>
                  </a:lnTo>
                  <a:lnTo>
                    <a:pt x="78219" y="34137"/>
                  </a:lnTo>
                  <a:lnTo>
                    <a:pt x="80010" y="36195"/>
                  </a:lnTo>
                  <a:lnTo>
                    <a:pt x="79413" y="34759"/>
                  </a:lnTo>
                  <a:lnTo>
                    <a:pt x="82169" y="36195"/>
                  </a:lnTo>
                  <a:lnTo>
                    <a:pt x="78613" y="30353"/>
                  </a:lnTo>
                  <a:lnTo>
                    <a:pt x="80010" y="30353"/>
                  </a:lnTo>
                  <a:lnTo>
                    <a:pt x="82169" y="30353"/>
                  </a:lnTo>
                  <a:close/>
                </a:path>
                <a:path w="228600" h="228600">
                  <a:moveTo>
                    <a:pt x="91313" y="24892"/>
                  </a:moveTo>
                  <a:lnTo>
                    <a:pt x="86868" y="18161"/>
                  </a:lnTo>
                  <a:lnTo>
                    <a:pt x="86868" y="20497"/>
                  </a:lnTo>
                  <a:lnTo>
                    <a:pt x="85344" y="18161"/>
                  </a:lnTo>
                  <a:lnTo>
                    <a:pt x="83820" y="18161"/>
                  </a:lnTo>
                  <a:lnTo>
                    <a:pt x="83312" y="19164"/>
                  </a:lnTo>
                  <a:lnTo>
                    <a:pt x="82296" y="18161"/>
                  </a:lnTo>
                  <a:lnTo>
                    <a:pt x="82943" y="19900"/>
                  </a:lnTo>
                  <a:lnTo>
                    <a:pt x="82296" y="21209"/>
                  </a:lnTo>
                  <a:lnTo>
                    <a:pt x="83820" y="22199"/>
                  </a:lnTo>
                  <a:lnTo>
                    <a:pt x="85725" y="27178"/>
                  </a:lnTo>
                  <a:lnTo>
                    <a:pt x="88011" y="27178"/>
                  </a:lnTo>
                  <a:lnTo>
                    <a:pt x="89077" y="26441"/>
                  </a:lnTo>
                  <a:lnTo>
                    <a:pt x="89916" y="27305"/>
                  </a:lnTo>
                  <a:lnTo>
                    <a:pt x="91313" y="27305"/>
                  </a:lnTo>
                  <a:lnTo>
                    <a:pt x="90220" y="25654"/>
                  </a:lnTo>
                  <a:lnTo>
                    <a:pt x="91313" y="24892"/>
                  </a:lnTo>
                  <a:close/>
                </a:path>
                <a:path w="228600" h="228600">
                  <a:moveTo>
                    <a:pt x="91440" y="213487"/>
                  </a:moveTo>
                  <a:lnTo>
                    <a:pt x="89154" y="213487"/>
                  </a:lnTo>
                  <a:lnTo>
                    <a:pt x="82423" y="210312"/>
                  </a:lnTo>
                  <a:lnTo>
                    <a:pt x="84582" y="216408"/>
                  </a:lnTo>
                  <a:lnTo>
                    <a:pt x="91440" y="219456"/>
                  </a:lnTo>
                  <a:lnTo>
                    <a:pt x="91440" y="213487"/>
                  </a:lnTo>
                  <a:close/>
                </a:path>
                <a:path w="228600" h="228600">
                  <a:moveTo>
                    <a:pt x="91440" y="210312"/>
                  </a:moveTo>
                  <a:lnTo>
                    <a:pt x="91224" y="209981"/>
                  </a:lnTo>
                  <a:lnTo>
                    <a:pt x="89916" y="204216"/>
                  </a:lnTo>
                  <a:lnTo>
                    <a:pt x="88392" y="204216"/>
                  </a:lnTo>
                  <a:lnTo>
                    <a:pt x="84975" y="202514"/>
                  </a:lnTo>
                  <a:lnTo>
                    <a:pt x="82296" y="201168"/>
                  </a:lnTo>
                  <a:lnTo>
                    <a:pt x="83820" y="204216"/>
                  </a:lnTo>
                  <a:lnTo>
                    <a:pt x="82296" y="204216"/>
                  </a:lnTo>
                  <a:lnTo>
                    <a:pt x="85979" y="210312"/>
                  </a:lnTo>
                  <a:lnTo>
                    <a:pt x="91313" y="210312"/>
                  </a:lnTo>
                  <a:lnTo>
                    <a:pt x="91440" y="210312"/>
                  </a:lnTo>
                  <a:close/>
                </a:path>
                <a:path w="228600" h="228600">
                  <a:moveTo>
                    <a:pt x="91440" y="158496"/>
                  </a:moveTo>
                  <a:lnTo>
                    <a:pt x="86995" y="155448"/>
                  </a:lnTo>
                  <a:lnTo>
                    <a:pt x="82423" y="155448"/>
                  </a:lnTo>
                  <a:lnTo>
                    <a:pt x="82423" y="158496"/>
                  </a:lnTo>
                  <a:lnTo>
                    <a:pt x="84582" y="158496"/>
                  </a:lnTo>
                  <a:lnTo>
                    <a:pt x="84582" y="161417"/>
                  </a:lnTo>
                  <a:lnTo>
                    <a:pt x="89154" y="164592"/>
                  </a:lnTo>
                  <a:lnTo>
                    <a:pt x="86995" y="161417"/>
                  </a:lnTo>
                  <a:lnTo>
                    <a:pt x="91440" y="164592"/>
                  </a:lnTo>
                  <a:lnTo>
                    <a:pt x="91440" y="158496"/>
                  </a:lnTo>
                  <a:close/>
                </a:path>
                <a:path w="228600" h="228600">
                  <a:moveTo>
                    <a:pt x="94234" y="147320"/>
                  </a:moveTo>
                  <a:lnTo>
                    <a:pt x="93345" y="148336"/>
                  </a:lnTo>
                  <a:lnTo>
                    <a:pt x="94234" y="149021"/>
                  </a:lnTo>
                  <a:lnTo>
                    <a:pt x="94234" y="147320"/>
                  </a:lnTo>
                  <a:close/>
                </a:path>
                <a:path w="228600" h="228600">
                  <a:moveTo>
                    <a:pt x="94678" y="149352"/>
                  </a:moveTo>
                  <a:lnTo>
                    <a:pt x="94234" y="149021"/>
                  </a:lnTo>
                  <a:lnTo>
                    <a:pt x="94234" y="149352"/>
                  </a:lnTo>
                  <a:lnTo>
                    <a:pt x="94678" y="149352"/>
                  </a:lnTo>
                  <a:close/>
                </a:path>
                <a:path w="228600" h="228600">
                  <a:moveTo>
                    <a:pt x="100457" y="219456"/>
                  </a:moveTo>
                  <a:lnTo>
                    <a:pt x="95885" y="216408"/>
                  </a:lnTo>
                  <a:lnTo>
                    <a:pt x="95885" y="213487"/>
                  </a:lnTo>
                  <a:lnTo>
                    <a:pt x="93726" y="210312"/>
                  </a:lnTo>
                  <a:lnTo>
                    <a:pt x="91440" y="210312"/>
                  </a:lnTo>
                  <a:lnTo>
                    <a:pt x="91440" y="213487"/>
                  </a:lnTo>
                  <a:lnTo>
                    <a:pt x="93726" y="216408"/>
                  </a:lnTo>
                  <a:lnTo>
                    <a:pt x="95885" y="219456"/>
                  </a:lnTo>
                  <a:lnTo>
                    <a:pt x="100457" y="219456"/>
                  </a:lnTo>
                  <a:close/>
                </a:path>
                <a:path w="228600" h="228600">
                  <a:moveTo>
                    <a:pt x="100457" y="109474"/>
                  </a:moveTo>
                  <a:lnTo>
                    <a:pt x="98679" y="106553"/>
                  </a:lnTo>
                  <a:lnTo>
                    <a:pt x="95123" y="103505"/>
                  </a:lnTo>
                  <a:lnTo>
                    <a:pt x="93345" y="100711"/>
                  </a:lnTo>
                  <a:lnTo>
                    <a:pt x="91440" y="100711"/>
                  </a:lnTo>
                  <a:lnTo>
                    <a:pt x="93345" y="106553"/>
                  </a:lnTo>
                  <a:lnTo>
                    <a:pt x="95123" y="109474"/>
                  </a:lnTo>
                  <a:lnTo>
                    <a:pt x="95123" y="106553"/>
                  </a:lnTo>
                  <a:lnTo>
                    <a:pt x="96901" y="109474"/>
                  </a:lnTo>
                  <a:lnTo>
                    <a:pt x="100457" y="109474"/>
                  </a:lnTo>
                  <a:close/>
                </a:path>
                <a:path w="228600" h="228600">
                  <a:moveTo>
                    <a:pt x="100584" y="152273"/>
                  </a:moveTo>
                  <a:lnTo>
                    <a:pt x="99695" y="149352"/>
                  </a:lnTo>
                  <a:lnTo>
                    <a:pt x="97790" y="148336"/>
                  </a:lnTo>
                  <a:lnTo>
                    <a:pt x="94234" y="146304"/>
                  </a:lnTo>
                  <a:lnTo>
                    <a:pt x="96901" y="149352"/>
                  </a:lnTo>
                  <a:lnTo>
                    <a:pt x="94678" y="149352"/>
                  </a:lnTo>
                  <a:lnTo>
                    <a:pt x="96012" y="150368"/>
                  </a:lnTo>
                  <a:lnTo>
                    <a:pt x="94234" y="151384"/>
                  </a:lnTo>
                  <a:lnTo>
                    <a:pt x="95123" y="153416"/>
                  </a:lnTo>
                  <a:lnTo>
                    <a:pt x="92329" y="152273"/>
                  </a:lnTo>
                  <a:lnTo>
                    <a:pt x="93345" y="153416"/>
                  </a:lnTo>
                  <a:lnTo>
                    <a:pt x="91440" y="152273"/>
                  </a:lnTo>
                  <a:lnTo>
                    <a:pt x="91440" y="154305"/>
                  </a:lnTo>
                  <a:lnTo>
                    <a:pt x="94234" y="153416"/>
                  </a:lnTo>
                  <a:lnTo>
                    <a:pt x="94234" y="155448"/>
                  </a:lnTo>
                  <a:lnTo>
                    <a:pt x="97790" y="155448"/>
                  </a:lnTo>
                  <a:lnTo>
                    <a:pt x="96901" y="152273"/>
                  </a:lnTo>
                  <a:lnTo>
                    <a:pt x="100584" y="152273"/>
                  </a:lnTo>
                  <a:close/>
                </a:path>
                <a:path w="228600" h="228600">
                  <a:moveTo>
                    <a:pt x="100584" y="24257"/>
                  </a:moveTo>
                  <a:lnTo>
                    <a:pt x="98298" y="18288"/>
                  </a:lnTo>
                  <a:lnTo>
                    <a:pt x="96139" y="18288"/>
                  </a:lnTo>
                  <a:lnTo>
                    <a:pt x="96139" y="21209"/>
                  </a:lnTo>
                  <a:lnTo>
                    <a:pt x="91567" y="21209"/>
                  </a:lnTo>
                  <a:lnTo>
                    <a:pt x="93726" y="24257"/>
                  </a:lnTo>
                  <a:lnTo>
                    <a:pt x="96139" y="24257"/>
                  </a:lnTo>
                  <a:lnTo>
                    <a:pt x="98298" y="27051"/>
                  </a:lnTo>
                  <a:lnTo>
                    <a:pt x="98298" y="21209"/>
                  </a:lnTo>
                  <a:lnTo>
                    <a:pt x="100584" y="24257"/>
                  </a:lnTo>
                  <a:close/>
                </a:path>
                <a:path w="228600" h="228600">
                  <a:moveTo>
                    <a:pt x="102933" y="12877"/>
                  </a:moveTo>
                  <a:lnTo>
                    <a:pt x="101727" y="11938"/>
                  </a:lnTo>
                  <a:lnTo>
                    <a:pt x="102933" y="12877"/>
                  </a:lnTo>
                  <a:close/>
                </a:path>
                <a:path w="228600" h="228600">
                  <a:moveTo>
                    <a:pt x="104013" y="13589"/>
                  </a:moveTo>
                  <a:lnTo>
                    <a:pt x="100584" y="9017"/>
                  </a:lnTo>
                  <a:lnTo>
                    <a:pt x="102870" y="12776"/>
                  </a:lnTo>
                  <a:lnTo>
                    <a:pt x="104013" y="13589"/>
                  </a:lnTo>
                  <a:close/>
                </a:path>
                <a:path w="228600" h="228600">
                  <a:moveTo>
                    <a:pt x="109601" y="188849"/>
                  </a:moveTo>
                  <a:lnTo>
                    <a:pt x="105029" y="182880"/>
                  </a:lnTo>
                  <a:lnTo>
                    <a:pt x="102870" y="185928"/>
                  </a:lnTo>
                  <a:lnTo>
                    <a:pt x="100584" y="185928"/>
                  </a:lnTo>
                  <a:lnTo>
                    <a:pt x="105029" y="192024"/>
                  </a:lnTo>
                  <a:lnTo>
                    <a:pt x="109601" y="192024"/>
                  </a:lnTo>
                  <a:lnTo>
                    <a:pt x="109601" y="188849"/>
                  </a:lnTo>
                  <a:close/>
                </a:path>
                <a:path w="228600" h="228600">
                  <a:moveTo>
                    <a:pt x="109601" y="179705"/>
                  </a:moveTo>
                  <a:lnTo>
                    <a:pt x="108204" y="176784"/>
                  </a:lnTo>
                  <a:lnTo>
                    <a:pt x="105156" y="179705"/>
                  </a:lnTo>
                  <a:lnTo>
                    <a:pt x="100584" y="173736"/>
                  </a:lnTo>
                  <a:lnTo>
                    <a:pt x="103632" y="182880"/>
                  </a:lnTo>
                  <a:lnTo>
                    <a:pt x="108204" y="179705"/>
                  </a:lnTo>
                  <a:lnTo>
                    <a:pt x="109601" y="179705"/>
                  </a:lnTo>
                  <a:close/>
                </a:path>
                <a:path w="228600" h="228600">
                  <a:moveTo>
                    <a:pt x="109601" y="161417"/>
                  </a:moveTo>
                  <a:lnTo>
                    <a:pt x="106680" y="158496"/>
                  </a:lnTo>
                  <a:lnTo>
                    <a:pt x="100584" y="155448"/>
                  </a:lnTo>
                  <a:lnTo>
                    <a:pt x="103632" y="161417"/>
                  </a:lnTo>
                  <a:lnTo>
                    <a:pt x="108204" y="164592"/>
                  </a:lnTo>
                  <a:lnTo>
                    <a:pt x="108204" y="161417"/>
                  </a:lnTo>
                  <a:lnTo>
                    <a:pt x="109601" y="161417"/>
                  </a:lnTo>
                  <a:close/>
                </a:path>
                <a:path w="228600" h="228600">
                  <a:moveTo>
                    <a:pt x="109601" y="143891"/>
                  </a:moveTo>
                  <a:lnTo>
                    <a:pt x="107442" y="140589"/>
                  </a:lnTo>
                  <a:lnTo>
                    <a:pt x="106299" y="140589"/>
                  </a:lnTo>
                  <a:lnTo>
                    <a:pt x="105156" y="139319"/>
                  </a:lnTo>
                  <a:lnTo>
                    <a:pt x="105156" y="138303"/>
                  </a:lnTo>
                  <a:lnTo>
                    <a:pt x="100584" y="137160"/>
                  </a:lnTo>
                  <a:lnTo>
                    <a:pt x="107442" y="143891"/>
                  </a:lnTo>
                  <a:lnTo>
                    <a:pt x="104013" y="143891"/>
                  </a:lnTo>
                  <a:lnTo>
                    <a:pt x="107442" y="146177"/>
                  </a:lnTo>
                  <a:lnTo>
                    <a:pt x="109601" y="143891"/>
                  </a:lnTo>
                  <a:close/>
                </a:path>
                <a:path w="228600" h="228600">
                  <a:moveTo>
                    <a:pt x="109601" y="25400"/>
                  </a:moveTo>
                  <a:lnTo>
                    <a:pt x="100711" y="18161"/>
                  </a:lnTo>
                  <a:lnTo>
                    <a:pt x="101854" y="21717"/>
                  </a:lnTo>
                  <a:lnTo>
                    <a:pt x="104521" y="25400"/>
                  </a:lnTo>
                  <a:lnTo>
                    <a:pt x="105791" y="27305"/>
                  </a:lnTo>
                  <a:lnTo>
                    <a:pt x="107061" y="23622"/>
                  </a:lnTo>
                  <a:lnTo>
                    <a:pt x="109601" y="25400"/>
                  </a:lnTo>
                  <a:close/>
                </a:path>
                <a:path w="228600" h="228600">
                  <a:moveTo>
                    <a:pt x="109601" y="18034"/>
                  </a:moveTo>
                  <a:lnTo>
                    <a:pt x="102933" y="12877"/>
                  </a:lnTo>
                  <a:lnTo>
                    <a:pt x="105156" y="16510"/>
                  </a:lnTo>
                  <a:lnTo>
                    <a:pt x="106299" y="18034"/>
                  </a:lnTo>
                  <a:lnTo>
                    <a:pt x="109601" y="18034"/>
                  </a:lnTo>
                  <a:close/>
                </a:path>
                <a:path w="228600" h="228600">
                  <a:moveTo>
                    <a:pt x="118745" y="170688"/>
                  </a:moveTo>
                  <a:lnTo>
                    <a:pt x="117348" y="164719"/>
                  </a:lnTo>
                  <a:lnTo>
                    <a:pt x="114300" y="164719"/>
                  </a:lnTo>
                  <a:lnTo>
                    <a:pt x="112776" y="167640"/>
                  </a:lnTo>
                  <a:lnTo>
                    <a:pt x="109855" y="167640"/>
                  </a:lnTo>
                  <a:lnTo>
                    <a:pt x="111252" y="170688"/>
                  </a:lnTo>
                  <a:lnTo>
                    <a:pt x="114300" y="167640"/>
                  </a:lnTo>
                  <a:lnTo>
                    <a:pt x="115824" y="173482"/>
                  </a:lnTo>
                  <a:lnTo>
                    <a:pt x="115824" y="170688"/>
                  </a:lnTo>
                  <a:lnTo>
                    <a:pt x="118745" y="170688"/>
                  </a:lnTo>
                  <a:close/>
                </a:path>
                <a:path w="228600" h="228600">
                  <a:moveTo>
                    <a:pt x="118745" y="18161"/>
                  </a:moveTo>
                  <a:lnTo>
                    <a:pt x="115824" y="9017"/>
                  </a:lnTo>
                  <a:lnTo>
                    <a:pt x="109855" y="9017"/>
                  </a:lnTo>
                  <a:lnTo>
                    <a:pt x="109855" y="14986"/>
                  </a:lnTo>
                  <a:lnTo>
                    <a:pt x="115824" y="18161"/>
                  </a:lnTo>
                  <a:lnTo>
                    <a:pt x="118745" y="18161"/>
                  </a:lnTo>
                  <a:close/>
                </a:path>
                <a:path w="228600" h="228600">
                  <a:moveTo>
                    <a:pt x="118872" y="208407"/>
                  </a:moveTo>
                  <a:lnTo>
                    <a:pt x="116052" y="204241"/>
                  </a:lnTo>
                  <a:lnTo>
                    <a:pt x="115189" y="201295"/>
                  </a:lnTo>
                  <a:lnTo>
                    <a:pt x="110109" y="201295"/>
                  </a:lnTo>
                  <a:lnTo>
                    <a:pt x="109728" y="201168"/>
                  </a:lnTo>
                  <a:lnTo>
                    <a:pt x="109880" y="201383"/>
                  </a:lnTo>
                  <a:lnTo>
                    <a:pt x="112026" y="206832"/>
                  </a:lnTo>
                  <a:lnTo>
                    <a:pt x="111633" y="206629"/>
                  </a:lnTo>
                  <a:lnTo>
                    <a:pt x="112166" y="207175"/>
                  </a:lnTo>
                  <a:lnTo>
                    <a:pt x="113411" y="210312"/>
                  </a:lnTo>
                  <a:lnTo>
                    <a:pt x="116967" y="210312"/>
                  </a:lnTo>
                  <a:lnTo>
                    <a:pt x="116713" y="209448"/>
                  </a:lnTo>
                  <a:lnTo>
                    <a:pt x="118872" y="208407"/>
                  </a:lnTo>
                  <a:close/>
                </a:path>
                <a:path w="228600" h="228600">
                  <a:moveTo>
                    <a:pt x="118872" y="192024"/>
                  </a:moveTo>
                  <a:lnTo>
                    <a:pt x="115189" y="182880"/>
                  </a:lnTo>
                  <a:lnTo>
                    <a:pt x="109728" y="182880"/>
                  </a:lnTo>
                  <a:lnTo>
                    <a:pt x="111633" y="188849"/>
                  </a:lnTo>
                  <a:lnTo>
                    <a:pt x="113411" y="188849"/>
                  </a:lnTo>
                  <a:lnTo>
                    <a:pt x="118872" y="192024"/>
                  </a:lnTo>
                  <a:close/>
                </a:path>
                <a:path w="228600" h="228600">
                  <a:moveTo>
                    <a:pt x="118872" y="98171"/>
                  </a:moveTo>
                  <a:lnTo>
                    <a:pt x="116967" y="91313"/>
                  </a:lnTo>
                  <a:lnTo>
                    <a:pt x="116967" y="95885"/>
                  </a:lnTo>
                  <a:lnTo>
                    <a:pt x="109728" y="93599"/>
                  </a:lnTo>
                  <a:lnTo>
                    <a:pt x="115189" y="100330"/>
                  </a:lnTo>
                  <a:lnTo>
                    <a:pt x="116967" y="98171"/>
                  </a:lnTo>
                  <a:lnTo>
                    <a:pt x="118872" y="98171"/>
                  </a:lnTo>
                  <a:close/>
                </a:path>
                <a:path w="228600" h="228600">
                  <a:moveTo>
                    <a:pt x="137033" y="6604"/>
                  </a:moveTo>
                  <a:lnTo>
                    <a:pt x="135255" y="4445"/>
                  </a:lnTo>
                  <a:lnTo>
                    <a:pt x="131699" y="2159"/>
                  </a:lnTo>
                  <a:lnTo>
                    <a:pt x="131699" y="0"/>
                  </a:lnTo>
                  <a:lnTo>
                    <a:pt x="128143" y="0"/>
                  </a:lnTo>
                  <a:lnTo>
                    <a:pt x="133477" y="9017"/>
                  </a:lnTo>
                  <a:lnTo>
                    <a:pt x="137033" y="6604"/>
                  </a:lnTo>
                  <a:close/>
                </a:path>
                <a:path w="228600" h="228600">
                  <a:moveTo>
                    <a:pt x="146304" y="127889"/>
                  </a:moveTo>
                  <a:lnTo>
                    <a:pt x="144399" y="123444"/>
                  </a:lnTo>
                  <a:lnTo>
                    <a:pt x="140843" y="118872"/>
                  </a:lnTo>
                  <a:lnTo>
                    <a:pt x="139065" y="118872"/>
                  </a:lnTo>
                  <a:lnTo>
                    <a:pt x="137160" y="121158"/>
                  </a:lnTo>
                  <a:lnTo>
                    <a:pt x="142621" y="127889"/>
                  </a:lnTo>
                  <a:lnTo>
                    <a:pt x="146304" y="127889"/>
                  </a:lnTo>
                  <a:close/>
                </a:path>
                <a:path w="228600" h="228600">
                  <a:moveTo>
                    <a:pt x="146304" y="79883"/>
                  </a:moveTo>
                  <a:lnTo>
                    <a:pt x="144018" y="75311"/>
                  </a:lnTo>
                  <a:lnTo>
                    <a:pt x="137287" y="73152"/>
                  </a:lnTo>
                  <a:lnTo>
                    <a:pt x="137287" y="77724"/>
                  </a:lnTo>
                  <a:lnTo>
                    <a:pt x="141859" y="77724"/>
                  </a:lnTo>
                  <a:lnTo>
                    <a:pt x="141859" y="82169"/>
                  </a:lnTo>
                  <a:lnTo>
                    <a:pt x="144018" y="79883"/>
                  </a:lnTo>
                  <a:lnTo>
                    <a:pt x="146304" y="82169"/>
                  </a:lnTo>
                  <a:lnTo>
                    <a:pt x="146304" y="79883"/>
                  </a:lnTo>
                  <a:close/>
                </a:path>
                <a:path w="228600" h="228600">
                  <a:moveTo>
                    <a:pt x="155321" y="91186"/>
                  </a:moveTo>
                  <a:lnTo>
                    <a:pt x="153162" y="88265"/>
                  </a:lnTo>
                  <a:lnTo>
                    <a:pt x="150749" y="82423"/>
                  </a:lnTo>
                  <a:lnTo>
                    <a:pt x="146304" y="82423"/>
                  </a:lnTo>
                  <a:lnTo>
                    <a:pt x="148590" y="88265"/>
                  </a:lnTo>
                  <a:lnTo>
                    <a:pt x="150749" y="88265"/>
                  </a:lnTo>
                  <a:lnTo>
                    <a:pt x="153162" y="91186"/>
                  </a:lnTo>
                  <a:lnTo>
                    <a:pt x="155321" y="91186"/>
                  </a:lnTo>
                  <a:close/>
                </a:path>
                <a:path w="228600" h="228600">
                  <a:moveTo>
                    <a:pt x="164465" y="191897"/>
                  </a:moveTo>
                  <a:lnTo>
                    <a:pt x="160909" y="187325"/>
                  </a:lnTo>
                  <a:lnTo>
                    <a:pt x="160909" y="182880"/>
                  </a:lnTo>
                  <a:lnTo>
                    <a:pt x="157353" y="182880"/>
                  </a:lnTo>
                  <a:lnTo>
                    <a:pt x="162687" y="189738"/>
                  </a:lnTo>
                  <a:lnTo>
                    <a:pt x="155575" y="187325"/>
                  </a:lnTo>
                  <a:lnTo>
                    <a:pt x="162687" y="191897"/>
                  </a:lnTo>
                  <a:lnTo>
                    <a:pt x="164465" y="191897"/>
                  </a:lnTo>
                  <a:close/>
                </a:path>
                <a:path w="228600" h="228600">
                  <a:moveTo>
                    <a:pt x="164592" y="226314"/>
                  </a:moveTo>
                  <a:lnTo>
                    <a:pt x="162306" y="221742"/>
                  </a:lnTo>
                  <a:lnTo>
                    <a:pt x="155917" y="219697"/>
                  </a:lnTo>
                  <a:lnTo>
                    <a:pt x="155575" y="219456"/>
                  </a:lnTo>
                  <a:lnTo>
                    <a:pt x="155575" y="219583"/>
                  </a:lnTo>
                  <a:lnTo>
                    <a:pt x="155575" y="221742"/>
                  </a:lnTo>
                  <a:lnTo>
                    <a:pt x="155575" y="221869"/>
                  </a:lnTo>
                  <a:lnTo>
                    <a:pt x="157734" y="226314"/>
                  </a:lnTo>
                  <a:lnTo>
                    <a:pt x="160147" y="228473"/>
                  </a:lnTo>
                  <a:lnTo>
                    <a:pt x="164350" y="228473"/>
                  </a:lnTo>
                  <a:lnTo>
                    <a:pt x="164465" y="228600"/>
                  </a:lnTo>
                  <a:lnTo>
                    <a:pt x="164414" y="228473"/>
                  </a:lnTo>
                  <a:lnTo>
                    <a:pt x="164592" y="228473"/>
                  </a:lnTo>
                  <a:lnTo>
                    <a:pt x="163918" y="227228"/>
                  </a:lnTo>
                  <a:lnTo>
                    <a:pt x="162979" y="224802"/>
                  </a:lnTo>
                  <a:lnTo>
                    <a:pt x="164592" y="226314"/>
                  </a:lnTo>
                  <a:close/>
                </a:path>
                <a:path w="228600" h="228600">
                  <a:moveTo>
                    <a:pt x="170307" y="219456"/>
                  </a:moveTo>
                  <a:lnTo>
                    <a:pt x="168021" y="217424"/>
                  </a:lnTo>
                  <a:lnTo>
                    <a:pt x="169164" y="219456"/>
                  </a:lnTo>
                  <a:lnTo>
                    <a:pt x="170307" y="219456"/>
                  </a:lnTo>
                  <a:close/>
                </a:path>
                <a:path w="228600" h="228600">
                  <a:moveTo>
                    <a:pt x="170307" y="213360"/>
                  </a:moveTo>
                  <a:lnTo>
                    <a:pt x="169811" y="213080"/>
                  </a:lnTo>
                  <a:lnTo>
                    <a:pt x="170307" y="213360"/>
                  </a:lnTo>
                  <a:close/>
                </a:path>
                <a:path w="228600" h="228600">
                  <a:moveTo>
                    <a:pt x="171450" y="212344"/>
                  </a:moveTo>
                  <a:lnTo>
                    <a:pt x="170307" y="210439"/>
                  </a:lnTo>
                  <a:lnTo>
                    <a:pt x="170307" y="212344"/>
                  </a:lnTo>
                  <a:lnTo>
                    <a:pt x="166878" y="211328"/>
                  </a:lnTo>
                  <a:lnTo>
                    <a:pt x="169811" y="213080"/>
                  </a:lnTo>
                  <a:lnTo>
                    <a:pt x="171450" y="212344"/>
                  </a:lnTo>
                  <a:close/>
                </a:path>
                <a:path w="228600" h="228600">
                  <a:moveTo>
                    <a:pt x="171831" y="54610"/>
                  </a:moveTo>
                  <a:lnTo>
                    <a:pt x="170053" y="54267"/>
                  </a:lnTo>
                  <a:lnTo>
                    <a:pt x="170053" y="54610"/>
                  </a:lnTo>
                  <a:lnTo>
                    <a:pt x="171831" y="54610"/>
                  </a:lnTo>
                  <a:close/>
                </a:path>
                <a:path w="228600" h="228600">
                  <a:moveTo>
                    <a:pt x="173609" y="217424"/>
                  </a:moveTo>
                  <a:lnTo>
                    <a:pt x="172491" y="216408"/>
                  </a:lnTo>
                  <a:lnTo>
                    <a:pt x="169164" y="213360"/>
                  </a:lnTo>
                  <a:lnTo>
                    <a:pt x="169735" y="213106"/>
                  </a:lnTo>
                  <a:lnTo>
                    <a:pt x="168021" y="212344"/>
                  </a:lnTo>
                  <a:lnTo>
                    <a:pt x="169164" y="215392"/>
                  </a:lnTo>
                  <a:lnTo>
                    <a:pt x="168021" y="214376"/>
                  </a:lnTo>
                  <a:lnTo>
                    <a:pt x="166878" y="214376"/>
                  </a:lnTo>
                  <a:lnTo>
                    <a:pt x="165735" y="213360"/>
                  </a:lnTo>
                  <a:lnTo>
                    <a:pt x="166878" y="215392"/>
                  </a:lnTo>
                  <a:lnTo>
                    <a:pt x="164592" y="215392"/>
                  </a:lnTo>
                  <a:lnTo>
                    <a:pt x="165735" y="216408"/>
                  </a:lnTo>
                  <a:lnTo>
                    <a:pt x="165735" y="218440"/>
                  </a:lnTo>
                  <a:lnTo>
                    <a:pt x="168021" y="219456"/>
                  </a:lnTo>
                  <a:lnTo>
                    <a:pt x="168021" y="217424"/>
                  </a:lnTo>
                  <a:lnTo>
                    <a:pt x="168021" y="216408"/>
                  </a:lnTo>
                  <a:lnTo>
                    <a:pt x="170307" y="217424"/>
                  </a:lnTo>
                  <a:lnTo>
                    <a:pt x="173609" y="217424"/>
                  </a:lnTo>
                  <a:close/>
                </a:path>
                <a:path w="228600" h="228600">
                  <a:moveTo>
                    <a:pt x="173736" y="51562"/>
                  </a:moveTo>
                  <a:lnTo>
                    <a:pt x="170954" y="50444"/>
                  </a:lnTo>
                  <a:lnTo>
                    <a:pt x="170688" y="50038"/>
                  </a:lnTo>
                  <a:lnTo>
                    <a:pt x="170688" y="47879"/>
                  </a:lnTo>
                  <a:lnTo>
                    <a:pt x="169608" y="47879"/>
                  </a:lnTo>
                  <a:lnTo>
                    <a:pt x="168275" y="45593"/>
                  </a:lnTo>
                  <a:lnTo>
                    <a:pt x="167436" y="47739"/>
                  </a:lnTo>
                  <a:lnTo>
                    <a:pt x="164592" y="45593"/>
                  </a:lnTo>
                  <a:lnTo>
                    <a:pt x="166674" y="48641"/>
                  </a:lnTo>
                  <a:lnTo>
                    <a:pt x="166497" y="48641"/>
                  </a:lnTo>
                  <a:lnTo>
                    <a:pt x="166751" y="48755"/>
                  </a:lnTo>
                  <a:lnTo>
                    <a:pt x="166941" y="49022"/>
                  </a:lnTo>
                  <a:lnTo>
                    <a:pt x="166776" y="49441"/>
                  </a:lnTo>
                  <a:lnTo>
                    <a:pt x="165557" y="48577"/>
                  </a:lnTo>
                  <a:lnTo>
                    <a:pt x="164719" y="47117"/>
                  </a:lnTo>
                  <a:lnTo>
                    <a:pt x="164719" y="47980"/>
                  </a:lnTo>
                  <a:lnTo>
                    <a:pt x="164592" y="47879"/>
                  </a:lnTo>
                  <a:lnTo>
                    <a:pt x="164719" y="48260"/>
                  </a:lnTo>
                  <a:lnTo>
                    <a:pt x="164719" y="53213"/>
                  </a:lnTo>
                  <a:lnTo>
                    <a:pt x="168148" y="53898"/>
                  </a:lnTo>
                  <a:lnTo>
                    <a:pt x="169164" y="54610"/>
                  </a:lnTo>
                  <a:lnTo>
                    <a:pt x="168732" y="54013"/>
                  </a:lnTo>
                  <a:lnTo>
                    <a:pt x="170053" y="54267"/>
                  </a:lnTo>
                  <a:lnTo>
                    <a:pt x="170053" y="53213"/>
                  </a:lnTo>
                  <a:lnTo>
                    <a:pt x="172745" y="53213"/>
                  </a:lnTo>
                  <a:lnTo>
                    <a:pt x="173736" y="54610"/>
                  </a:lnTo>
                  <a:lnTo>
                    <a:pt x="172796" y="53213"/>
                  </a:lnTo>
                  <a:lnTo>
                    <a:pt x="173736" y="53213"/>
                  </a:lnTo>
                  <a:lnTo>
                    <a:pt x="173736" y="51562"/>
                  </a:lnTo>
                  <a:close/>
                </a:path>
                <a:path w="228600" h="228600">
                  <a:moveTo>
                    <a:pt x="179832" y="188341"/>
                  </a:moveTo>
                  <a:lnTo>
                    <a:pt x="178308" y="186575"/>
                  </a:lnTo>
                  <a:lnTo>
                    <a:pt x="179209" y="188163"/>
                  </a:lnTo>
                  <a:lnTo>
                    <a:pt x="179832" y="188341"/>
                  </a:lnTo>
                  <a:close/>
                </a:path>
                <a:path w="228600" h="228600">
                  <a:moveTo>
                    <a:pt x="181356" y="191897"/>
                  </a:moveTo>
                  <a:lnTo>
                    <a:pt x="179209" y="188163"/>
                  </a:lnTo>
                  <a:lnTo>
                    <a:pt x="173863" y="186575"/>
                  </a:lnTo>
                  <a:lnTo>
                    <a:pt x="176784" y="188341"/>
                  </a:lnTo>
                  <a:lnTo>
                    <a:pt x="178308" y="190119"/>
                  </a:lnTo>
                  <a:lnTo>
                    <a:pt x="181356" y="191897"/>
                  </a:lnTo>
                  <a:close/>
                </a:path>
                <a:path w="228600" h="228600">
                  <a:moveTo>
                    <a:pt x="182753" y="48641"/>
                  </a:moveTo>
                  <a:lnTo>
                    <a:pt x="173863" y="45720"/>
                  </a:lnTo>
                  <a:lnTo>
                    <a:pt x="176784" y="48641"/>
                  </a:lnTo>
                  <a:lnTo>
                    <a:pt x="179832" y="54610"/>
                  </a:lnTo>
                  <a:lnTo>
                    <a:pt x="182753" y="54610"/>
                  </a:lnTo>
                  <a:lnTo>
                    <a:pt x="182753" y="48641"/>
                  </a:lnTo>
                  <a:close/>
                </a:path>
                <a:path w="228600" h="228600">
                  <a:moveTo>
                    <a:pt x="182880" y="190119"/>
                  </a:moveTo>
                  <a:lnTo>
                    <a:pt x="178308" y="184658"/>
                  </a:lnTo>
                  <a:lnTo>
                    <a:pt x="175260" y="183007"/>
                  </a:lnTo>
                  <a:lnTo>
                    <a:pt x="178308" y="186575"/>
                  </a:lnTo>
                  <a:lnTo>
                    <a:pt x="182880" y="190119"/>
                  </a:lnTo>
                  <a:close/>
                </a:path>
                <a:path w="228600" h="228600">
                  <a:moveTo>
                    <a:pt x="192024" y="51689"/>
                  </a:moveTo>
                  <a:lnTo>
                    <a:pt x="189738" y="45720"/>
                  </a:lnTo>
                  <a:lnTo>
                    <a:pt x="187579" y="48641"/>
                  </a:lnTo>
                  <a:lnTo>
                    <a:pt x="183007" y="45720"/>
                  </a:lnTo>
                  <a:lnTo>
                    <a:pt x="185166" y="51689"/>
                  </a:lnTo>
                  <a:lnTo>
                    <a:pt x="189738" y="54610"/>
                  </a:lnTo>
                  <a:lnTo>
                    <a:pt x="192024" y="51689"/>
                  </a:lnTo>
                  <a:close/>
                </a:path>
                <a:path w="228600" h="228600">
                  <a:moveTo>
                    <a:pt x="201168" y="215011"/>
                  </a:moveTo>
                  <a:lnTo>
                    <a:pt x="194310" y="210439"/>
                  </a:lnTo>
                  <a:lnTo>
                    <a:pt x="194310" y="212598"/>
                  </a:lnTo>
                  <a:lnTo>
                    <a:pt x="192151" y="212598"/>
                  </a:lnTo>
                  <a:lnTo>
                    <a:pt x="194310" y="217170"/>
                  </a:lnTo>
                  <a:lnTo>
                    <a:pt x="198882" y="219456"/>
                  </a:lnTo>
                  <a:lnTo>
                    <a:pt x="201168" y="215011"/>
                  </a:lnTo>
                  <a:close/>
                </a:path>
                <a:path w="228600" h="228600">
                  <a:moveTo>
                    <a:pt x="201168" y="201041"/>
                  </a:moveTo>
                  <a:lnTo>
                    <a:pt x="196723" y="195072"/>
                  </a:lnTo>
                  <a:lnTo>
                    <a:pt x="198882" y="195072"/>
                  </a:lnTo>
                  <a:lnTo>
                    <a:pt x="194310" y="192024"/>
                  </a:lnTo>
                  <a:lnTo>
                    <a:pt x="194310" y="196596"/>
                  </a:lnTo>
                  <a:lnTo>
                    <a:pt x="192151" y="196596"/>
                  </a:lnTo>
                  <a:lnTo>
                    <a:pt x="201168" y="201041"/>
                  </a:lnTo>
                  <a:close/>
                </a:path>
                <a:path w="228600" h="228600">
                  <a:moveTo>
                    <a:pt x="201168" y="179705"/>
                  </a:moveTo>
                  <a:lnTo>
                    <a:pt x="195707" y="173736"/>
                  </a:lnTo>
                  <a:lnTo>
                    <a:pt x="194183" y="177647"/>
                  </a:lnTo>
                  <a:lnTo>
                    <a:pt x="192024" y="173736"/>
                  </a:lnTo>
                  <a:lnTo>
                    <a:pt x="193941" y="178269"/>
                  </a:lnTo>
                  <a:lnTo>
                    <a:pt x="193103" y="178917"/>
                  </a:lnTo>
                  <a:lnTo>
                    <a:pt x="192024" y="178308"/>
                  </a:lnTo>
                  <a:lnTo>
                    <a:pt x="192024" y="179705"/>
                  </a:lnTo>
                  <a:lnTo>
                    <a:pt x="194564" y="181356"/>
                  </a:lnTo>
                  <a:lnTo>
                    <a:pt x="194564" y="180784"/>
                  </a:lnTo>
                  <a:lnTo>
                    <a:pt x="195935" y="181356"/>
                  </a:lnTo>
                  <a:lnTo>
                    <a:pt x="194564" y="181356"/>
                  </a:lnTo>
                  <a:lnTo>
                    <a:pt x="195961" y="182753"/>
                  </a:lnTo>
                  <a:lnTo>
                    <a:pt x="199263" y="182753"/>
                  </a:lnTo>
                  <a:lnTo>
                    <a:pt x="201168" y="182753"/>
                  </a:lnTo>
                  <a:lnTo>
                    <a:pt x="198628" y="179705"/>
                  </a:lnTo>
                  <a:lnTo>
                    <a:pt x="198043" y="179705"/>
                  </a:lnTo>
                  <a:lnTo>
                    <a:pt x="197485" y="178308"/>
                  </a:lnTo>
                  <a:lnTo>
                    <a:pt x="201168" y="179705"/>
                  </a:lnTo>
                  <a:close/>
                </a:path>
                <a:path w="228600" h="228600">
                  <a:moveTo>
                    <a:pt x="201168" y="41021"/>
                  </a:moveTo>
                  <a:lnTo>
                    <a:pt x="198374" y="36449"/>
                  </a:lnTo>
                  <a:lnTo>
                    <a:pt x="196596" y="37592"/>
                  </a:lnTo>
                  <a:lnTo>
                    <a:pt x="195707" y="39878"/>
                  </a:lnTo>
                  <a:lnTo>
                    <a:pt x="196596" y="43307"/>
                  </a:lnTo>
                  <a:lnTo>
                    <a:pt x="194818" y="41021"/>
                  </a:lnTo>
                  <a:lnTo>
                    <a:pt x="192024" y="41021"/>
                  </a:lnTo>
                  <a:lnTo>
                    <a:pt x="195707" y="44450"/>
                  </a:lnTo>
                  <a:lnTo>
                    <a:pt x="198374" y="45593"/>
                  </a:lnTo>
                  <a:lnTo>
                    <a:pt x="197929" y="43307"/>
                  </a:lnTo>
                  <a:lnTo>
                    <a:pt x="197485" y="41021"/>
                  </a:lnTo>
                  <a:lnTo>
                    <a:pt x="201168" y="41021"/>
                  </a:lnTo>
                  <a:close/>
                </a:path>
                <a:path w="228600" h="228600">
                  <a:moveTo>
                    <a:pt x="210312" y="171069"/>
                  </a:moveTo>
                  <a:lnTo>
                    <a:pt x="209423" y="167259"/>
                  </a:lnTo>
                  <a:lnTo>
                    <a:pt x="208140" y="168973"/>
                  </a:lnTo>
                  <a:lnTo>
                    <a:pt x="207772" y="168148"/>
                  </a:lnTo>
                  <a:lnTo>
                    <a:pt x="205105" y="166370"/>
                  </a:lnTo>
                  <a:lnTo>
                    <a:pt x="201168" y="164592"/>
                  </a:lnTo>
                  <a:lnTo>
                    <a:pt x="202565" y="168148"/>
                  </a:lnTo>
                  <a:lnTo>
                    <a:pt x="204089" y="170383"/>
                  </a:lnTo>
                  <a:lnTo>
                    <a:pt x="205740" y="173609"/>
                  </a:lnTo>
                  <a:lnTo>
                    <a:pt x="207518" y="173609"/>
                  </a:lnTo>
                  <a:lnTo>
                    <a:pt x="207010" y="172529"/>
                  </a:lnTo>
                  <a:lnTo>
                    <a:pt x="210312" y="173736"/>
                  </a:lnTo>
                  <a:lnTo>
                    <a:pt x="208915" y="170688"/>
                  </a:lnTo>
                  <a:lnTo>
                    <a:pt x="210312" y="171069"/>
                  </a:lnTo>
                  <a:close/>
                </a:path>
                <a:path w="228600" h="228600">
                  <a:moveTo>
                    <a:pt x="210312" y="36195"/>
                  </a:moveTo>
                  <a:lnTo>
                    <a:pt x="208026" y="31877"/>
                  </a:lnTo>
                  <a:lnTo>
                    <a:pt x="205867" y="31877"/>
                  </a:lnTo>
                  <a:lnTo>
                    <a:pt x="205867" y="27305"/>
                  </a:lnTo>
                  <a:lnTo>
                    <a:pt x="201295" y="27305"/>
                  </a:lnTo>
                  <a:lnTo>
                    <a:pt x="203454" y="31877"/>
                  </a:lnTo>
                  <a:lnTo>
                    <a:pt x="205867" y="36195"/>
                  </a:lnTo>
                  <a:lnTo>
                    <a:pt x="210312" y="36195"/>
                  </a:lnTo>
                  <a:close/>
                </a:path>
                <a:path w="228600" h="228600">
                  <a:moveTo>
                    <a:pt x="217551" y="164592"/>
                  </a:moveTo>
                  <a:lnTo>
                    <a:pt x="215773" y="161925"/>
                  </a:lnTo>
                  <a:lnTo>
                    <a:pt x="213995" y="161925"/>
                  </a:lnTo>
                  <a:lnTo>
                    <a:pt x="217551" y="164592"/>
                  </a:lnTo>
                  <a:close/>
                </a:path>
                <a:path w="228600" h="228600">
                  <a:moveTo>
                    <a:pt x="219456" y="164592"/>
                  </a:moveTo>
                  <a:lnTo>
                    <a:pt x="218859" y="163042"/>
                  </a:lnTo>
                  <a:lnTo>
                    <a:pt x="219329" y="163195"/>
                  </a:lnTo>
                  <a:lnTo>
                    <a:pt x="218833" y="162941"/>
                  </a:lnTo>
                  <a:lnTo>
                    <a:pt x="218313" y="161582"/>
                  </a:lnTo>
                  <a:lnTo>
                    <a:pt x="219329" y="161925"/>
                  </a:lnTo>
                  <a:lnTo>
                    <a:pt x="216636" y="160655"/>
                  </a:lnTo>
                  <a:lnTo>
                    <a:pt x="216636" y="161785"/>
                  </a:lnTo>
                  <a:lnTo>
                    <a:pt x="214020" y="160413"/>
                  </a:lnTo>
                  <a:lnTo>
                    <a:pt x="214439" y="160223"/>
                  </a:lnTo>
                  <a:lnTo>
                    <a:pt x="215417" y="160566"/>
                  </a:lnTo>
                  <a:lnTo>
                    <a:pt x="216636" y="161785"/>
                  </a:lnTo>
                  <a:lnTo>
                    <a:pt x="216636" y="160655"/>
                  </a:lnTo>
                  <a:lnTo>
                    <a:pt x="214820" y="159791"/>
                  </a:lnTo>
                  <a:lnTo>
                    <a:pt x="214490" y="158457"/>
                  </a:lnTo>
                  <a:lnTo>
                    <a:pt x="219329" y="161925"/>
                  </a:lnTo>
                  <a:lnTo>
                    <a:pt x="217551" y="157988"/>
                  </a:lnTo>
                  <a:lnTo>
                    <a:pt x="214058" y="156768"/>
                  </a:lnTo>
                  <a:lnTo>
                    <a:pt x="213741" y="155448"/>
                  </a:lnTo>
                  <a:lnTo>
                    <a:pt x="210439" y="155448"/>
                  </a:lnTo>
                  <a:lnTo>
                    <a:pt x="210312" y="155448"/>
                  </a:lnTo>
                  <a:lnTo>
                    <a:pt x="210731" y="155752"/>
                  </a:lnTo>
                  <a:lnTo>
                    <a:pt x="214490" y="159626"/>
                  </a:lnTo>
                  <a:lnTo>
                    <a:pt x="213995" y="159385"/>
                  </a:lnTo>
                  <a:lnTo>
                    <a:pt x="213995" y="159715"/>
                  </a:lnTo>
                  <a:lnTo>
                    <a:pt x="210439" y="158496"/>
                  </a:lnTo>
                  <a:lnTo>
                    <a:pt x="211455" y="161544"/>
                  </a:lnTo>
                  <a:lnTo>
                    <a:pt x="213995" y="160426"/>
                  </a:lnTo>
                  <a:lnTo>
                    <a:pt x="213995" y="160655"/>
                  </a:lnTo>
                  <a:lnTo>
                    <a:pt x="215773" y="161925"/>
                  </a:lnTo>
                  <a:lnTo>
                    <a:pt x="217347" y="162496"/>
                  </a:lnTo>
                  <a:lnTo>
                    <a:pt x="219456" y="164592"/>
                  </a:lnTo>
                  <a:close/>
                </a:path>
                <a:path w="228600" h="228600">
                  <a:moveTo>
                    <a:pt x="223139" y="146735"/>
                  </a:moveTo>
                  <a:lnTo>
                    <a:pt x="222250" y="146304"/>
                  </a:lnTo>
                  <a:lnTo>
                    <a:pt x="223062" y="149961"/>
                  </a:lnTo>
                  <a:lnTo>
                    <a:pt x="223139" y="146735"/>
                  </a:lnTo>
                  <a:close/>
                </a:path>
                <a:path w="228600" h="228600">
                  <a:moveTo>
                    <a:pt x="223583" y="146939"/>
                  </a:moveTo>
                  <a:lnTo>
                    <a:pt x="223139" y="146304"/>
                  </a:lnTo>
                  <a:lnTo>
                    <a:pt x="223139" y="146735"/>
                  </a:lnTo>
                  <a:lnTo>
                    <a:pt x="223583" y="146939"/>
                  </a:lnTo>
                  <a:close/>
                </a:path>
                <a:path w="228600" h="228600">
                  <a:moveTo>
                    <a:pt x="225806" y="147574"/>
                  </a:moveTo>
                  <a:lnTo>
                    <a:pt x="224028" y="146304"/>
                  </a:lnTo>
                  <a:lnTo>
                    <a:pt x="224917" y="147574"/>
                  </a:lnTo>
                  <a:lnTo>
                    <a:pt x="223583" y="146939"/>
                  </a:lnTo>
                  <a:lnTo>
                    <a:pt x="224917" y="148844"/>
                  </a:lnTo>
                  <a:lnTo>
                    <a:pt x="224028" y="150241"/>
                  </a:lnTo>
                  <a:lnTo>
                    <a:pt x="225806" y="147574"/>
                  </a:lnTo>
                  <a:close/>
                </a:path>
                <a:path w="228600" h="228600">
                  <a:moveTo>
                    <a:pt x="228600" y="201168"/>
                  </a:moveTo>
                  <a:lnTo>
                    <a:pt x="226314" y="192278"/>
                  </a:lnTo>
                  <a:lnTo>
                    <a:pt x="224155" y="196596"/>
                  </a:lnTo>
                  <a:lnTo>
                    <a:pt x="219583" y="196596"/>
                  </a:lnTo>
                  <a:lnTo>
                    <a:pt x="219583" y="201168"/>
                  </a:lnTo>
                  <a:lnTo>
                    <a:pt x="228600" y="201168"/>
                  </a:lnTo>
                  <a:close/>
                </a:path>
                <a:path w="228600" h="228600">
                  <a:moveTo>
                    <a:pt x="228600" y="155321"/>
                  </a:moveTo>
                  <a:lnTo>
                    <a:pt x="225171" y="151511"/>
                  </a:lnTo>
                  <a:lnTo>
                    <a:pt x="224028" y="150241"/>
                  </a:lnTo>
                  <a:lnTo>
                    <a:pt x="223139" y="149974"/>
                  </a:lnTo>
                  <a:lnTo>
                    <a:pt x="223139" y="150241"/>
                  </a:lnTo>
                  <a:lnTo>
                    <a:pt x="223062" y="149961"/>
                  </a:lnTo>
                  <a:lnTo>
                    <a:pt x="219456" y="148844"/>
                  </a:lnTo>
                  <a:lnTo>
                    <a:pt x="220345" y="152781"/>
                  </a:lnTo>
                  <a:lnTo>
                    <a:pt x="223139" y="154051"/>
                  </a:lnTo>
                  <a:lnTo>
                    <a:pt x="222250" y="151511"/>
                  </a:lnTo>
                  <a:lnTo>
                    <a:pt x="224917" y="151511"/>
                  </a:lnTo>
                  <a:lnTo>
                    <a:pt x="225806" y="154051"/>
                  </a:lnTo>
                  <a:lnTo>
                    <a:pt x="226695" y="155321"/>
                  </a:lnTo>
                  <a:lnTo>
                    <a:pt x="228600" y="155321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25639" y="2956178"/>
              <a:ext cx="72897" cy="82295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7415784" y="2581020"/>
              <a:ext cx="548640" cy="732155"/>
            </a:xfrm>
            <a:custGeom>
              <a:avLst/>
              <a:gdLst/>
              <a:ahLst/>
              <a:cxnLst/>
              <a:rect l="l" t="t" r="r" b="b"/>
              <a:pathLst>
                <a:path w="548640" h="732154">
                  <a:moveTo>
                    <a:pt x="7340" y="597154"/>
                  </a:moveTo>
                  <a:lnTo>
                    <a:pt x="6985" y="596912"/>
                  </a:lnTo>
                  <a:lnTo>
                    <a:pt x="7277" y="597331"/>
                  </a:lnTo>
                  <a:lnTo>
                    <a:pt x="7340" y="597154"/>
                  </a:lnTo>
                  <a:close/>
                </a:path>
                <a:path w="548640" h="732154">
                  <a:moveTo>
                    <a:pt x="9017" y="619887"/>
                  </a:moveTo>
                  <a:lnTo>
                    <a:pt x="5461" y="617601"/>
                  </a:lnTo>
                  <a:lnTo>
                    <a:pt x="3683" y="615442"/>
                  </a:lnTo>
                  <a:lnTo>
                    <a:pt x="0" y="613029"/>
                  </a:lnTo>
                  <a:lnTo>
                    <a:pt x="3683" y="617601"/>
                  </a:lnTo>
                  <a:lnTo>
                    <a:pt x="0" y="615442"/>
                  </a:lnTo>
                  <a:lnTo>
                    <a:pt x="3683" y="622046"/>
                  </a:lnTo>
                  <a:lnTo>
                    <a:pt x="9017" y="619887"/>
                  </a:lnTo>
                  <a:close/>
                </a:path>
                <a:path w="548640" h="732154">
                  <a:moveTo>
                    <a:pt x="10185" y="610616"/>
                  </a:moveTo>
                  <a:lnTo>
                    <a:pt x="8763" y="609612"/>
                  </a:lnTo>
                  <a:lnTo>
                    <a:pt x="7874" y="609612"/>
                  </a:lnTo>
                  <a:lnTo>
                    <a:pt x="9652" y="612140"/>
                  </a:lnTo>
                  <a:lnTo>
                    <a:pt x="10185" y="610616"/>
                  </a:lnTo>
                  <a:close/>
                </a:path>
                <a:path w="548640" h="732154">
                  <a:moveTo>
                    <a:pt x="12319" y="600710"/>
                  </a:moveTo>
                  <a:lnTo>
                    <a:pt x="9652" y="598170"/>
                  </a:lnTo>
                  <a:lnTo>
                    <a:pt x="7874" y="595630"/>
                  </a:lnTo>
                  <a:lnTo>
                    <a:pt x="7340" y="597154"/>
                  </a:lnTo>
                  <a:lnTo>
                    <a:pt x="12319" y="600710"/>
                  </a:lnTo>
                  <a:close/>
                </a:path>
                <a:path w="548640" h="732154">
                  <a:moveTo>
                    <a:pt x="14097" y="609612"/>
                  </a:moveTo>
                  <a:lnTo>
                    <a:pt x="10541" y="607060"/>
                  </a:lnTo>
                  <a:lnTo>
                    <a:pt x="11430" y="609612"/>
                  </a:lnTo>
                  <a:lnTo>
                    <a:pt x="13208" y="610870"/>
                  </a:lnTo>
                  <a:lnTo>
                    <a:pt x="12319" y="609612"/>
                  </a:lnTo>
                  <a:lnTo>
                    <a:pt x="14097" y="609612"/>
                  </a:lnTo>
                  <a:close/>
                </a:path>
                <a:path w="548640" h="732154">
                  <a:moveTo>
                    <a:pt x="14097" y="608330"/>
                  </a:moveTo>
                  <a:lnTo>
                    <a:pt x="12319" y="607060"/>
                  </a:lnTo>
                  <a:lnTo>
                    <a:pt x="12319" y="608330"/>
                  </a:lnTo>
                  <a:lnTo>
                    <a:pt x="14097" y="608330"/>
                  </a:lnTo>
                  <a:close/>
                </a:path>
                <a:path w="548640" h="732154">
                  <a:moveTo>
                    <a:pt x="14668" y="599897"/>
                  </a:moveTo>
                  <a:lnTo>
                    <a:pt x="14097" y="599440"/>
                  </a:lnTo>
                  <a:lnTo>
                    <a:pt x="11430" y="599440"/>
                  </a:lnTo>
                  <a:lnTo>
                    <a:pt x="13208" y="600710"/>
                  </a:lnTo>
                  <a:lnTo>
                    <a:pt x="14097" y="600710"/>
                  </a:lnTo>
                  <a:lnTo>
                    <a:pt x="14668" y="599897"/>
                  </a:lnTo>
                  <a:close/>
                </a:path>
                <a:path w="548640" h="732154">
                  <a:moveTo>
                    <a:pt x="14986" y="596912"/>
                  </a:moveTo>
                  <a:lnTo>
                    <a:pt x="14782" y="596696"/>
                  </a:lnTo>
                  <a:lnTo>
                    <a:pt x="14097" y="596912"/>
                  </a:lnTo>
                  <a:lnTo>
                    <a:pt x="14986" y="596912"/>
                  </a:lnTo>
                  <a:close/>
                </a:path>
                <a:path w="548640" h="732154">
                  <a:moveTo>
                    <a:pt x="18161" y="567182"/>
                  </a:moveTo>
                  <a:lnTo>
                    <a:pt x="16002" y="561213"/>
                  </a:lnTo>
                  <a:lnTo>
                    <a:pt x="11430" y="558292"/>
                  </a:lnTo>
                  <a:lnTo>
                    <a:pt x="11430" y="561213"/>
                  </a:lnTo>
                  <a:lnTo>
                    <a:pt x="9144" y="561213"/>
                  </a:lnTo>
                  <a:lnTo>
                    <a:pt x="9144" y="564261"/>
                  </a:lnTo>
                  <a:lnTo>
                    <a:pt x="16002" y="564261"/>
                  </a:lnTo>
                  <a:lnTo>
                    <a:pt x="16002" y="567182"/>
                  </a:lnTo>
                  <a:lnTo>
                    <a:pt x="18161" y="567182"/>
                  </a:lnTo>
                  <a:close/>
                </a:path>
                <a:path w="548640" h="732154">
                  <a:moveTo>
                    <a:pt x="19304" y="609612"/>
                  </a:moveTo>
                  <a:lnTo>
                    <a:pt x="18161" y="608520"/>
                  </a:lnTo>
                  <a:lnTo>
                    <a:pt x="17526" y="608330"/>
                  </a:lnTo>
                  <a:lnTo>
                    <a:pt x="17526" y="609612"/>
                  </a:lnTo>
                  <a:lnTo>
                    <a:pt x="19304" y="609612"/>
                  </a:lnTo>
                  <a:close/>
                </a:path>
                <a:path w="548640" h="732154">
                  <a:moveTo>
                    <a:pt x="20193" y="544830"/>
                  </a:moveTo>
                  <a:lnTo>
                    <a:pt x="19304" y="543560"/>
                  </a:lnTo>
                  <a:lnTo>
                    <a:pt x="18415" y="543560"/>
                  </a:lnTo>
                  <a:lnTo>
                    <a:pt x="17526" y="542290"/>
                  </a:lnTo>
                  <a:lnTo>
                    <a:pt x="15748" y="542290"/>
                  </a:lnTo>
                  <a:lnTo>
                    <a:pt x="15748" y="543560"/>
                  </a:lnTo>
                  <a:lnTo>
                    <a:pt x="14097" y="543560"/>
                  </a:lnTo>
                  <a:lnTo>
                    <a:pt x="14986" y="546100"/>
                  </a:lnTo>
                  <a:lnTo>
                    <a:pt x="10541" y="546100"/>
                  </a:lnTo>
                  <a:lnTo>
                    <a:pt x="14097" y="548640"/>
                  </a:lnTo>
                  <a:lnTo>
                    <a:pt x="14986" y="552450"/>
                  </a:lnTo>
                  <a:lnTo>
                    <a:pt x="15748" y="552450"/>
                  </a:lnTo>
                  <a:lnTo>
                    <a:pt x="15748" y="549910"/>
                  </a:lnTo>
                  <a:lnTo>
                    <a:pt x="16637" y="549910"/>
                  </a:lnTo>
                  <a:lnTo>
                    <a:pt x="16637" y="548640"/>
                  </a:lnTo>
                  <a:lnTo>
                    <a:pt x="14986" y="548640"/>
                  </a:lnTo>
                  <a:lnTo>
                    <a:pt x="15087" y="547192"/>
                  </a:lnTo>
                  <a:lnTo>
                    <a:pt x="15748" y="546100"/>
                  </a:lnTo>
                  <a:lnTo>
                    <a:pt x="16637" y="547370"/>
                  </a:lnTo>
                  <a:lnTo>
                    <a:pt x="17526" y="547370"/>
                  </a:lnTo>
                  <a:lnTo>
                    <a:pt x="16637" y="546100"/>
                  </a:lnTo>
                  <a:lnTo>
                    <a:pt x="17526" y="546100"/>
                  </a:lnTo>
                  <a:lnTo>
                    <a:pt x="19304" y="547370"/>
                  </a:lnTo>
                  <a:lnTo>
                    <a:pt x="17526" y="544830"/>
                  </a:lnTo>
                  <a:lnTo>
                    <a:pt x="20193" y="544830"/>
                  </a:lnTo>
                  <a:close/>
                </a:path>
                <a:path w="548640" h="732154">
                  <a:moveTo>
                    <a:pt x="26758" y="585381"/>
                  </a:moveTo>
                  <a:lnTo>
                    <a:pt x="21971" y="584200"/>
                  </a:lnTo>
                  <a:lnTo>
                    <a:pt x="22860" y="585470"/>
                  </a:lnTo>
                  <a:lnTo>
                    <a:pt x="23622" y="585470"/>
                  </a:lnTo>
                  <a:lnTo>
                    <a:pt x="24511" y="586740"/>
                  </a:lnTo>
                  <a:lnTo>
                    <a:pt x="26289" y="586740"/>
                  </a:lnTo>
                  <a:lnTo>
                    <a:pt x="26758" y="585381"/>
                  </a:lnTo>
                  <a:close/>
                </a:path>
                <a:path w="548640" h="732154">
                  <a:moveTo>
                    <a:pt x="28067" y="590550"/>
                  </a:moveTo>
                  <a:lnTo>
                    <a:pt x="27622" y="589915"/>
                  </a:lnTo>
                  <a:lnTo>
                    <a:pt x="26289" y="589280"/>
                  </a:lnTo>
                  <a:lnTo>
                    <a:pt x="28067" y="590550"/>
                  </a:lnTo>
                  <a:close/>
                </a:path>
                <a:path w="548640" h="732154">
                  <a:moveTo>
                    <a:pt x="28067" y="571500"/>
                  </a:moveTo>
                  <a:lnTo>
                    <a:pt x="25400" y="570230"/>
                  </a:lnTo>
                  <a:lnTo>
                    <a:pt x="26289" y="571500"/>
                  </a:lnTo>
                  <a:lnTo>
                    <a:pt x="28067" y="572770"/>
                  </a:lnTo>
                  <a:lnTo>
                    <a:pt x="28067" y="571500"/>
                  </a:lnTo>
                  <a:close/>
                </a:path>
                <a:path w="548640" h="732154">
                  <a:moveTo>
                    <a:pt x="28956" y="589280"/>
                  </a:moveTo>
                  <a:lnTo>
                    <a:pt x="28067" y="588010"/>
                  </a:lnTo>
                  <a:lnTo>
                    <a:pt x="26289" y="588010"/>
                  </a:lnTo>
                  <a:lnTo>
                    <a:pt x="27622" y="589915"/>
                  </a:lnTo>
                  <a:lnTo>
                    <a:pt x="28956" y="590550"/>
                  </a:lnTo>
                  <a:lnTo>
                    <a:pt x="28956" y="589280"/>
                  </a:lnTo>
                  <a:close/>
                </a:path>
                <a:path w="548640" h="732154">
                  <a:moveTo>
                    <a:pt x="28956" y="584847"/>
                  </a:moveTo>
                  <a:lnTo>
                    <a:pt x="27178" y="584200"/>
                  </a:lnTo>
                  <a:lnTo>
                    <a:pt x="26758" y="585381"/>
                  </a:lnTo>
                  <a:lnTo>
                    <a:pt x="27178" y="585470"/>
                  </a:lnTo>
                  <a:lnTo>
                    <a:pt x="28956" y="584847"/>
                  </a:lnTo>
                  <a:close/>
                </a:path>
                <a:path w="548640" h="732154">
                  <a:moveTo>
                    <a:pt x="29845" y="541020"/>
                  </a:moveTo>
                  <a:lnTo>
                    <a:pt x="28067" y="538480"/>
                  </a:lnTo>
                  <a:lnTo>
                    <a:pt x="28956" y="538480"/>
                  </a:lnTo>
                  <a:lnTo>
                    <a:pt x="23622" y="537222"/>
                  </a:lnTo>
                  <a:lnTo>
                    <a:pt x="26289" y="541020"/>
                  </a:lnTo>
                  <a:lnTo>
                    <a:pt x="29845" y="541020"/>
                  </a:lnTo>
                  <a:close/>
                </a:path>
                <a:path w="548640" h="732154">
                  <a:moveTo>
                    <a:pt x="30289" y="535940"/>
                  </a:moveTo>
                  <a:lnTo>
                    <a:pt x="30073" y="535774"/>
                  </a:lnTo>
                  <a:lnTo>
                    <a:pt x="29845" y="535940"/>
                  </a:lnTo>
                  <a:lnTo>
                    <a:pt x="30289" y="535940"/>
                  </a:lnTo>
                  <a:close/>
                </a:path>
                <a:path w="548640" h="732154">
                  <a:moveTo>
                    <a:pt x="30734" y="579120"/>
                  </a:moveTo>
                  <a:lnTo>
                    <a:pt x="28956" y="577850"/>
                  </a:lnTo>
                  <a:lnTo>
                    <a:pt x="30683" y="579120"/>
                  </a:lnTo>
                  <a:close/>
                </a:path>
                <a:path w="548640" h="732154">
                  <a:moveTo>
                    <a:pt x="30734" y="541020"/>
                  </a:moveTo>
                  <a:lnTo>
                    <a:pt x="30289" y="539750"/>
                  </a:lnTo>
                  <a:lnTo>
                    <a:pt x="29845" y="539750"/>
                  </a:lnTo>
                  <a:lnTo>
                    <a:pt x="30734" y="541020"/>
                  </a:lnTo>
                  <a:close/>
                </a:path>
                <a:path w="548640" h="732154">
                  <a:moveTo>
                    <a:pt x="30734" y="539750"/>
                  </a:moveTo>
                  <a:lnTo>
                    <a:pt x="29845" y="538480"/>
                  </a:lnTo>
                  <a:lnTo>
                    <a:pt x="30289" y="539750"/>
                  </a:lnTo>
                  <a:lnTo>
                    <a:pt x="30734" y="539750"/>
                  </a:lnTo>
                  <a:close/>
                </a:path>
                <a:path w="548640" h="732154">
                  <a:moveTo>
                    <a:pt x="31623" y="534670"/>
                  </a:moveTo>
                  <a:lnTo>
                    <a:pt x="29845" y="532130"/>
                  </a:lnTo>
                  <a:lnTo>
                    <a:pt x="27178" y="533412"/>
                  </a:lnTo>
                  <a:lnTo>
                    <a:pt x="30073" y="535774"/>
                  </a:lnTo>
                  <a:lnTo>
                    <a:pt x="31623" y="534670"/>
                  </a:lnTo>
                  <a:close/>
                </a:path>
                <a:path w="548640" h="732154">
                  <a:moveTo>
                    <a:pt x="32194" y="537502"/>
                  </a:moveTo>
                  <a:lnTo>
                    <a:pt x="31838" y="537222"/>
                  </a:lnTo>
                  <a:lnTo>
                    <a:pt x="31623" y="537222"/>
                  </a:lnTo>
                  <a:lnTo>
                    <a:pt x="32194" y="537502"/>
                  </a:lnTo>
                  <a:close/>
                </a:path>
                <a:path w="548640" h="732154">
                  <a:moveTo>
                    <a:pt x="34163" y="586740"/>
                  </a:moveTo>
                  <a:lnTo>
                    <a:pt x="28956" y="585470"/>
                  </a:lnTo>
                  <a:lnTo>
                    <a:pt x="29845" y="586740"/>
                  </a:lnTo>
                  <a:lnTo>
                    <a:pt x="34163" y="586740"/>
                  </a:lnTo>
                  <a:close/>
                </a:path>
                <a:path w="548640" h="732154">
                  <a:moveTo>
                    <a:pt x="34163" y="581660"/>
                  </a:moveTo>
                  <a:lnTo>
                    <a:pt x="33312" y="580453"/>
                  </a:lnTo>
                  <a:lnTo>
                    <a:pt x="32905" y="580745"/>
                  </a:lnTo>
                  <a:lnTo>
                    <a:pt x="34163" y="581660"/>
                  </a:lnTo>
                  <a:close/>
                </a:path>
                <a:path w="548640" h="732154">
                  <a:moveTo>
                    <a:pt x="40386" y="565150"/>
                  </a:moveTo>
                  <a:lnTo>
                    <a:pt x="39497" y="566420"/>
                  </a:lnTo>
                  <a:lnTo>
                    <a:pt x="35941" y="566420"/>
                  </a:lnTo>
                  <a:lnTo>
                    <a:pt x="40386" y="570230"/>
                  </a:lnTo>
                  <a:lnTo>
                    <a:pt x="40386" y="565150"/>
                  </a:lnTo>
                  <a:close/>
                </a:path>
                <a:path w="548640" h="732154">
                  <a:moveTo>
                    <a:pt x="41148" y="539750"/>
                  </a:moveTo>
                  <a:lnTo>
                    <a:pt x="40386" y="539750"/>
                  </a:lnTo>
                  <a:lnTo>
                    <a:pt x="40386" y="541020"/>
                  </a:lnTo>
                  <a:lnTo>
                    <a:pt x="41148" y="541020"/>
                  </a:lnTo>
                  <a:lnTo>
                    <a:pt x="41148" y="539750"/>
                  </a:lnTo>
                  <a:close/>
                </a:path>
                <a:path w="548640" h="732154">
                  <a:moveTo>
                    <a:pt x="42164" y="579120"/>
                  </a:moveTo>
                  <a:lnTo>
                    <a:pt x="39497" y="576580"/>
                  </a:lnTo>
                  <a:lnTo>
                    <a:pt x="40386" y="579120"/>
                  </a:lnTo>
                  <a:lnTo>
                    <a:pt x="42164" y="579120"/>
                  </a:lnTo>
                  <a:close/>
                </a:path>
                <a:path w="548640" h="732154">
                  <a:moveTo>
                    <a:pt x="42926" y="561340"/>
                  </a:moveTo>
                  <a:lnTo>
                    <a:pt x="41148" y="560070"/>
                  </a:lnTo>
                  <a:lnTo>
                    <a:pt x="41338" y="560552"/>
                  </a:lnTo>
                  <a:lnTo>
                    <a:pt x="42926" y="561340"/>
                  </a:lnTo>
                  <a:close/>
                </a:path>
                <a:path w="548640" h="732154">
                  <a:moveTo>
                    <a:pt x="43815" y="565150"/>
                  </a:moveTo>
                  <a:lnTo>
                    <a:pt x="43040" y="563968"/>
                  </a:lnTo>
                  <a:lnTo>
                    <a:pt x="43815" y="565150"/>
                  </a:lnTo>
                  <a:close/>
                </a:path>
                <a:path w="548640" h="732154">
                  <a:moveTo>
                    <a:pt x="44704" y="563880"/>
                  </a:moveTo>
                  <a:lnTo>
                    <a:pt x="43815" y="563880"/>
                  </a:lnTo>
                  <a:lnTo>
                    <a:pt x="42926" y="562610"/>
                  </a:lnTo>
                  <a:lnTo>
                    <a:pt x="42164" y="562610"/>
                  </a:lnTo>
                  <a:lnTo>
                    <a:pt x="43040" y="563968"/>
                  </a:lnTo>
                  <a:lnTo>
                    <a:pt x="44704" y="565150"/>
                  </a:lnTo>
                  <a:lnTo>
                    <a:pt x="44704" y="563880"/>
                  </a:lnTo>
                  <a:close/>
                </a:path>
                <a:path w="548640" h="732154">
                  <a:moveTo>
                    <a:pt x="44996" y="608190"/>
                  </a:moveTo>
                  <a:lnTo>
                    <a:pt x="40386" y="607060"/>
                  </a:lnTo>
                  <a:lnTo>
                    <a:pt x="37719" y="607060"/>
                  </a:lnTo>
                  <a:lnTo>
                    <a:pt x="38608" y="608330"/>
                  </a:lnTo>
                  <a:lnTo>
                    <a:pt x="40386" y="609612"/>
                  </a:lnTo>
                  <a:lnTo>
                    <a:pt x="41148" y="610870"/>
                  </a:lnTo>
                  <a:lnTo>
                    <a:pt x="41376" y="608330"/>
                  </a:lnTo>
                  <a:lnTo>
                    <a:pt x="44691" y="608330"/>
                  </a:lnTo>
                  <a:lnTo>
                    <a:pt x="44996" y="608190"/>
                  </a:lnTo>
                  <a:close/>
                </a:path>
                <a:path w="548640" h="732154">
                  <a:moveTo>
                    <a:pt x="45593" y="608330"/>
                  </a:moveTo>
                  <a:lnTo>
                    <a:pt x="45313" y="608037"/>
                  </a:lnTo>
                  <a:lnTo>
                    <a:pt x="44996" y="608190"/>
                  </a:lnTo>
                  <a:lnTo>
                    <a:pt x="45593" y="608330"/>
                  </a:lnTo>
                  <a:close/>
                </a:path>
                <a:path w="548640" h="732154">
                  <a:moveTo>
                    <a:pt x="46037" y="568960"/>
                  </a:moveTo>
                  <a:lnTo>
                    <a:pt x="45593" y="567702"/>
                  </a:lnTo>
                  <a:lnTo>
                    <a:pt x="45046" y="567436"/>
                  </a:lnTo>
                  <a:lnTo>
                    <a:pt x="45593" y="568960"/>
                  </a:lnTo>
                  <a:lnTo>
                    <a:pt x="46037" y="568960"/>
                  </a:lnTo>
                  <a:close/>
                </a:path>
                <a:path w="548640" h="732154">
                  <a:moveTo>
                    <a:pt x="46037" y="521017"/>
                  </a:moveTo>
                  <a:lnTo>
                    <a:pt x="39497" y="519430"/>
                  </a:lnTo>
                  <a:lnTo>
                    <a:pt x="41148" y="524510"/>
                  </a:lnTo>
                  <a:lnTo>
                    <a:pt x="46037" y="521017"/>
                  </a:lnTo>
                  <a:close/>
                </a:path>
                <a:path w="548640" h="732154">
                  <a:moveTo>
                    <a:pt x="47663" y="543750"/>
                  </a:moveTo>
                  <a:lnTo>
                    <a:pt x="45720" y="541401"/>
                  </a:lnTo>
                  <a:lnTo>
                    <a:pt x="46736" y="544449"/>
                  </a:lnTo>
                  <a:lnTo>
                    <a:pt x="47663" y="543750"/>
                  </a:lnTo>
                  <a:close/>
                </a:path>
                <a:path w="548640" h="732154">
                  <a:moveTo>
                    <a:pt x="48590" y="516343"/>
                  </a:moveTo>
                  <a:lnTo>
                    <a:pt x="47371" y="515620"/>
                  </a:lnTo>
                  <a:lnTo>
                    <a:pt x="48336" y="516763"/>
                  </a:lnTo>
                  <a:lnTo>
                    <a:pt x="48590" y="516343"/>
                  </a:lnTo>
                  <a:close/>
                </a:path>
                <a:path w="548640" h="732154">
                  <a:moveTo>
                    <a:pt x="48768" y="542925"/>
                  </a:moveTo>
                  <a:lnTo>
                    <a:pt x="47663" y="543750"/>
                  </a:lnTo>
                  <a:lnTo>
                    <a:pt x="48768" y="545058"/>
                  </a:lnTo>
                  <a:lnTo>
                    <a:pt x="48768" y="542925"/>
                  </a:lnTo>
                  <a:close/>
                </a:path>
                <a:path w="548640" h="732154">
                  <a:moveTo>
                    <a:pt x="49022" y="617220"/>
                  </a:moveTo>
                  <a:lnTo>
                    <a:pt x="47371" y="615950"/>
                  </a:lnTo>
                  <a:lnTo>
                    <a:pt x="48260" y="615950"/>
                  </a:lnTo>
                  <a:lnTo>
                    <a:pt x="48260" y="614680"/>
                  </a:lnTo>
                  <a:lnTo>
                    <a:pt x="47371" y="613410"/>
                  </a:lnTo>
                  <a:lnTo>
                    <a:pt x="46482" y="612140"/>
                  </a:lnTo>
                  <a:lnTo>
                    <a:pt x="43815" y="612140"/>
                  </a:lnTo>
                  <a:lnTo>
                    <a:pt x="45593" y="613410"/>
                  </a:lnTo>
                  <a:lnTo>
                    <a:pt x="42926" y="612140"/>
                  </a:lnTo>
                  <a:lnTo>
                    <a:pt x="44704" y="614680"/>
                  </a:lnTo>
                  <a:lnTo>
                    <a:pt x="45593" y="614680"/>
                  </a:lnTo>
                  <a:lnTo>
                    <a:pt x="45593" y="615950"/>
                  </a:lnTo>
                  <a:lnTo>
                    <a:pt x="46482" y="615950"/>
                  </a:lnTo>
                  <a:lnTo>
                    <a:pt x="46786" y="616407"/>
                  </a:lnTo>
                  <a:lnTo>
                    <a:pt x="49022" y="617220"/>
                  </a:lnTo>
                  <a:close/>
                </a:path>
                <a:path w="548640" h="732154">
                  <a:moveTo>
                    <a:pt x="49022" y="527062"/>
                  </a:moveTo>
                  <a:lnTo>
                    <a:pt x="48260" y="525780"/>
                  </a:lnTo>
                  <a:lnTo>
                    <a:pt x="44704" y="523240"/>
                  </a:lnTo>
                  <a:lnTo>
                    <a:pt x="44704" y="524510"/>
                  </a:lnTo>
                  <a:lnTo>
                    <a:pt x="48412" y="528053"/>
                  </a:lnTo>
                  <a:lnTo>
                    <a:pt x="49022" y="527062"/>
                  </a:lnTo>
                  <a:close/>
                </a:path>
                <a:path w="548640" h="732154">
                  <a:moveTo>
                    <a:pt x="49415" y="545846"/>
                  </a:moveTo>
                  <a:lnTo>
                    <a:pt x="48768" y="545058"/>
                  </a:lnTo>
                  <a:lnTo>
                    <a:pt x="48768" y="545846"/>
                  </a:lnTo>
                  <a:lnTo>
                    <a:pt x="49415" y="545846"/>
                  </a:lnTo>
                  <a:close/>
                </a:path>
                <a:path w="548640" h="732154">
                  <a:moveTo>
                    <a:pt x="50038" y="539750"/>
                  </a:moveTo>
                  <a:lnTo>
                    <a:pt x="48260" y="537222"/>
                  </a:lnTo>
                  <a:lnTo>
                    <a:pt x="48260" y="539750"/>
                  </a:lnTo>
                  <a:lnTo>
                    <a:pt x="50038" y="539750"/>
                  </a:lnTo>
                  <a:close/>
                </a:path>
                <a:path w="548640" h="732154">
                  <a:moveTo>
                    <a:pt x="50038" y="529590"/>
                  </a:moveTo>
                  <a:lnTo>
                    <a:pt x="48412" y="528053"/>
                  </a:lnTo>
                  <a:lnTo>
                    <a:pt x="48260" y="528320"/>
                  </a:lnTo>
                  <a:lnTo>
                    <a:pt x="50038" y="529590"/>
                  </a:lnTo>
                  <a:close/>
                </a:path>
                <a:path w="548640" h="732154">
                  <a:moveTo>
                    <a:pt x="50038" y="521970"/>
                  </a:moveTo>
                  <a:lnTo>
                    <a:pt x="48171" y="519861"/>
                  </a:lnTo>
                  <a:lnTo>
                    <a:pt x="46482" y="520700"/>
                  </a:lnTo>
                  <a:lnTo>
                    <a:pt x="46037" y="521017"/>
                  </a:lnTo>
                  <a:lnTo>
                    <a:pt x="50038" y="521970"/>
                  </a:lnTo>
                  <a:close/>
                </a:path>
                <a:path w="548640" h="732154">
                  <a:moveTo>
                    <a:pt x="50800" y="547497"/>
                  </a:moveTo>
                  <a:lnTo>
                    <a:pt x="50355" y="545846"/>
                  </a:lnTo>
                  <a:lnTo>
                    <a:pt x="49415" y="545846"/>
                  </a:lnTo>
                  <a:lnTo>
                    <a:pt x="50800" y="547497"/>
                  </a:lnTo>
                  <a:close/>
                </a:path>
                <a:path w="548640" h="732154">
                  <a:moveTo>
                    <a:pt x="51689" y="520700"/>
                  </a:moveTo>
                  <a:lnTo>
                    <a:pt x="50609" y="519430"/>
                  </a:lnTo>
                  <a:lnTo>
                    <a:pt x="48450" y="516890"/>
                  </a:lnTo>
                  <a:lnTo>
                    <a:pt x="48336" y="516763"/>
                  </a:lnTo>
                  <a:lnTo>
                    <a:pt x="48260" y="516890"/>
                  </a:lnTo>
                  <a:lnTo>
                    <a:pt x="46482" y="515620"/>
                  </a:lnTo>
                  <a:lnTo>
                    <a:pt x="44704" y="515620"/>
                  </a:lnTo>
                  <a:lnTo>
                    <a:pt x="45593" y="516890"/>
                  </a:lnTo>
                  <a:lnTo>
                    <a:pt x="48171" y="519861"/>
                  </a:lnTo>
                  <a:lnTo>
                    <a:pt x="49022" y="519430"/>
                  </a:lnTo>
                  <a:lnTo>
                    <a:pt x="50038" y="521970"/>
                  </a:lnTo>
                  <a:lnTo>
                    <a:pt x="50800" y="521970"/>
                  </a:lnTo>
                  <a:lnTo>
                    <a:pt x="51689" y="520700"/>
                  </a:lnTo>
                  <a:close/>
                </a:path>
                <a:path w="548640" h="732154">
                  <a:moveTo>
                    <a:pt x="52578" y="609612"/>
                  </a:moveTo>
                  <a:lnTo>
                    <a:pt x="49022" y="607060"/>
                  </a:lnTo>
                  <a:lnTo>
                    <a:pt x="48260" y="607060"/>
                  </a:lnTo>
                  <a:lnTo>
                    <a:pt x="48933" y="608190"/>
                  </a:lnTo>
                  <a:lnTo>
                    <a:pt x="49022" y="609612"/>
                  </a:lnTo>
                  <a:lnTo>
                    <a:pt x="52578" y="609612"/>
                  </a:lnTo>
                  <a:close/>
                </a:path>
                <a:path w="548640" h="732154">
                  <a:moveTo>
                    <a:pt x="54356" y="626110"/>
                  </a:moveTo>
                  <a:lnTo>
                    <a:pt x="53467" y="626110"/>
                  </a:lnTo>
                  <a:lnTo>
                    <a:pt x="53467" y="627380"/>
                  </a:lnTo>
                  <a:lnTo>
                    <a:pt x="54356" y="627380"/>
                  </a:lnTo>
                  <a:lnTo>
                    <a:pt x="54356" y="626110"/>
                  </a:lnTo>
                  <a:close/>
                </a:path>
                <a:path w="548640" h="732154">
                  <a:moveTo>
                    <a:pt x="54864" y="548894"/>
                  </a:moveTo>
                  <a:lnTo>
                    <a:pt x="53848" y="544449"/>
                  </a:lnTo>
                  <a:lnTo>
                    <a:pt x="48768" y="539877"/>
                  </a:lnTo>
                  <a:lnTo>
                    <a:pt x="50355" y="545846"/>
                  </a:lnTo>
                  <a:lnTo>
                    <a:pt x="50800" y="545846"/>
                  </a:lnTo>
                  <a:lnTo>
                    <a:pt x="54864" y="548894"/>
                  </a:lnTo>
                  <a:close/>
                </a:path>
                <a:path w="548640" h="732154">
                  <a:moveTo>
                    <a:pt x="57734" y="624484"/>
                  </a:moveTo>
                  <a:lnTo>
                    <a:pt x="55829" y="623785"/>
                  </a:lnTo>
                  <a:lnTo>
                    <a:pt x="55537" y="624001"/>
                  </a:lnTo>
                  <a:lnTo>
                    <a:pt x="56134" y="624840"/>
                  </a:lnTo>
                  <a:lnTo>
                    <a:pt x="57023" y="624840"/>
                  </a:lnTo>
                  <a:lnTo>
                    <a:pt x="57734" y="624484"/>
                  </a:lnTo>
                  <a:close/>
                </a:path>
                <a:path w="548640" h="732154">
                  <a:moveTo>
                    <a:pt x="57912" y="627380"/>
                  </a:moveTo>
                  <a:lnTo>
                    <a:pt x="57023" y="626110"/>
                  </a:lnTo>
                  <a:lnTo>
                    <a:pt x="56134" y="624840"/>
                  </a:lnTo>
                  <a:lnTo>
                    <a:pt x="54356" y="624840"/>
                  </a:lnTo>
                  <a:lnTo>
                    <a:pt x="54356" y="626110"/>
                  </a:lnTo>
                  <a:lnTo>
                    <a:pt x="57023" y="627380"/>
                  </a:lnTo>
                  <a:lnTo>
                    <a:pt x="55245" y="626110"/>
                  </a:lnTo>
                  <a:lnTo>
                    <a:pt x="57912" y="627380"/>
                  </a:lnTo>
                  <a:close/>
                </a:path>
                <a:path w="548640" h="732154">
                  <a:moveTo>
                    <a:pt x="59550" y="604494"/>
                  </a:moveTo>
                  <a:lnTo>
                    <a:pt x="58801" y="600710"/>
                  </a:lnTo>
                  <a:lnTo>
                    <a:pt x="57023" y="600710"/>
                  </a:lnTo>
                  <a:lnTo>
                    <a:pt x="57023" y="601980"/>
                  </a:lnTo>
                  <a:lnTo>
                    <a:pt x="59499" y="604469"/>
                  </a:lnTo>
                  <a:close/>
                </a:path>
                <a:path w="548640" h="732154">
                  <a:moveTo>
                    <a:pt x="60337" y="524675"/>
                  </a:moveTo>
                  <a:lnTo>
                    <a:pt x="60071" y="524510"/>
                  </a:lnTo>
                  <a:lnTo>
                    <a:pt x="59385" y="524116"/>
                  </a:lnTo>
                  <a:lnTo>
                    <a:pt x="59563" y="524510"/>
                  </a:lnTo>
                  <a:lnTo>
                    <a:pt x="58826" y="523786"/>
                  </a:lnTo>
                  <a:lnTo>
                    <a:pt x="57912" y="523240"/>
                  </a:lnTo>
                  <a:lnTo>
                    <a:pt x="59563" y="525780"/>
                  </a:lnTo>
                  <a:lnTo>
                    <a:pt x="60337" y="524675"/>
                  </a:lnTo>
                  <a:close/>
                </a:path>
                <a:path w="548640" h="732154">
                  <a:moveTo>
                    <a:pt x="60452" y="607060"/>
                  </a:moveTo>
                  <a:lnTo>
                    <a:pt x="56134" y="603250"/>
                  </a:lnTo>
                  <a:lnTo>
                    <a:pt x="57023" y="605790"/>
                  </a:lnTo>
                  <a:lnTo>
                    <a:pt x="58801" y="607060"/>
                  </a:lnTo>
                  <a:lnTo>
                    <a:pt x="60452" y="607060"/>
                  </a:lnTo>
                  <a:close/>
                </a:path>
                <a:path w="548640" h="732154">
                  <a:moveTo>
                    <a:pt x="60452" y="604100"/>
                  </a:moveTo>
                  <a:lnTo>
                    <a:pt x="59563" y="603250"/>
                  </a:lnTo>
                  <a:lnTo>
                    <a:pt x="60452" y="604520"/>
                  </a:lnTo>
                  <a:lnTo>
                    <a:pt x="60452" y="604100"/>
                  </a:lnTo>
                  <a:close/>
                </a:path>
                <a:path w="548640" h="732154">
                  <a:moveTo>
                    <a:pt x="61061" y="525106"/>
                  </a:moveTo>
                  <a:lnTo>
                    <a:pt x="60452" y="524510"/>
                  </a:lnTo>
                  <a:lnTo>
                    <a:pt x="60337" y="524675"/>
                  </a:lnTo>
                  <a:lnTo>
                    <a:pt x="61061" y="525106"/>
                  </a:lnTo>
                  <a:close/>
                </a:path>
                <a:path w="548640" h="732154">
                  <a:moveTo>
                    <a:pt x="62230" y="527062"/>
                  </a:moveTo>
                  <a:lnTo>
                    <a:pt x="58801" y="525780"/>
                  </a:lnTo>
                  <a:lnTo>
                    <a:pt x="61607" y="527431"/>
                  </a:lnTo>
                  <a:lnTo>
                    <a:pt x="61341" y="527062"/>
                  </a:lnTo>
                  <a:lnTo>
                    <a:pt x="62230" y="527062"/>
                  </a:lnTo>
                  <a:close/>
                </a:path>
                <a:path w="548640" h="732154">
                  <a:moveTo>
                    <a:pt x="63119" y="546100"/>
                  </a:moveTo>
                  <a:lnTo>
                    <a:pt x="60452" y="544830"/>
                  </a:lnTo>
                  <a:lnTo>
                    <a:pt x="61341" y="546100"/>
                  </a:lnTo>
                  <a:lnTo>
                    <a:pt x="63119" y="546100"/>
                  </a:lnTo>
                  <a:close/>
                </a:path>
                <a:path w="548640" h="732154">
                  <a:moveTo>
                    <a:pt x="63119" y="528320"/>
                  </a:moveTo>
                  <a:lnTo>
                    <a:pt x="61607" y="527431"/>
                  </a:lnTo>
                  <a:lnTo>
                    <a:pt x="62217" y="528320"/>
                  </a:lnTo>
                  <a:lnTo>
                    <a:pt x="63119" y="528320"/>
                  </a:lnTo>
                  <a:close/>
                </a:path>
                <a:path w="548640" h="732154">
                  <a:moveTo>
                    <a:pt x="63119" y="500380"/>
                  </a:moveTo>
                  <a:lnTo>
                    <a:pt x="62230" y="499110"/>
                  </a:lnTo>
                  <a:lnTo>
                    <a:pt x="61341" y="499110"/>
                  </a:lnTo>
                  <a:lnTo>
                    <a:pt x="61341" y="500380"/>
                  </a:lnTo>
                  <a:lnTo>
                    <a:pt x="62230" y="500380"/>
                  </a:lnTo>
                  <a:lnTo>
                    <a:pt x="63119" y="501650"/>
                  </a:lnTo>
                  <a:lnTo>
                    <a:pt x="63119" y="500380"/>
                  </a:lnTo>
                  <a:close/>
                </a:path>
                <a:path w="548640" h="732154">
                  <a:moveTo>
                    <a:pt x="64008" y="548640"/>
                  </a:moveTo>
                  <a:lnTo>
                    <a:pt x="61341" y="546100"/>
                  </a:lnTo>
                  <a:lnTo>
                    <a:pt x="62230" y="547370"/>
                  </a:lnTo>
                  <a:lnTo>
                    <a:pt x="62230" y="548640"/>
                  </a:lnTo>
                  <a:lnTo>
                    <a:pt x="64008" y="548640"/>
                  </a:lnTo>
                  <a:close/>
                </a:path>
                <a:path w="548640" h="732154">
                  <a:moveTo>
                    <a:pt x="66675" y="626110"/>
                  </a:moveTo>
                  <a:lnTo>
                    <a:pt x="64897" y="623570"/>
                  </a:lnTo>
                  <a:lnTo>
                    <a:pt x="64008" y="623570"/>
                  </a:lnTo>
                  <a:lnTo>
                    <a:pt x="64008" y="624840"/>
                  </a:lnTo>
                  <a:lnTo>
                    <a:pt x="64897" y="626110"/>
                  </a:lnTo>
                  <a:lnTo>
                    <a:pt x="66675" y="626110"/>
                  </a:lnTo>
                  <a:close/>
                </a:path>
                <a:path w="548640" h="732154">
                  <a:moveTo>
                    <a:pt x="66675" y="603250"/>
                  </a:moveTo>
                  <a:lnTo>
                    <a:pt x="64008" y="600710"/>
                  </a:lnTo>
                  <a:lnTo>
                    <a:pt x="64300" y="601560"/>
                  </a:lnTo>
                  <a:lnTo>
                    <a:pt x="66675" y="603250"/>
                  </a:lnTo>
                  <a:close/>
                </a:path>
                <a:path w="548640" h="732154">
                  <a:moveTo>
                    <a:pt x="67564" y="496570"/>
                  </a:moveTo>
                  <a:lnTo>
                    <a:pt x="65786" y="495300"/>
                  </a:lnTo>
                  <a:lnTo>
                    <a:pt x="67564" y="497840"/>
                  </a:lnTo>
                  <a:lnTo>
                    <a:pt x="67564" y="496570"/>
                  </a:lnTo>
                  <a:close/>
                </a:path>
                <a:path w="548640" h="732154">
                  <a:moveTo>
                    <a:pt x="69659" y="527062"/>
                  </a:moveTo>
                  <a:lnTo>
                    <a:pt x="69405" y="526821"/>
                  </a:lnTo>
                  <a:lnTo>
                    <a:pt x="69342" y="527062"/>
                  </a:lnTo>
                  <a:lnTo>
                    <a:pt x="69659" y="527062"/>
                  </a:lnTo>
                  <a:close/>
                </a:path>
                <a:path w="548640" h="732154">
                  <a:moveTo>
                    <a:pt x="70104" y="515620"/>
                  </a:moveTo>
                  <a:lnTo>
                    <a:pt x="69342" y="515620"/>
                  </a:lnTo>
                  <a:lnTo>
                    <a:pt x="66675" y="513080"/>
                  </a:lnTo>
                  <a:lnTo>
                    <a:pt x="67564" y="516890"/>
                  </a:lnTo>
                  <a:lnTo>
                    <a:pt x="69342" y="518160"/>
                  </a:lnTo>
                  <a:lnTo>
                    <a:pt x="70104" y="515620"/>
                  </a:lnTo>
                  <a:close/>
                </a:path>
                <a:path w="548640" h="732154">
                  <a:moveTo>
                    <a:pt x="70993" y="528320"/>
                  </a:moveTo>
                  <a:lnTo>
                    <a:pt x="70104" y="527062"/>
                  </a:lnTo>
                  <a:lnTo>
                    <a:pt x="69659" y="527062"/>
                  </a:lnTo>
                  <a:lnTo>
                    <a:pt x="70993" y="528320"/>
                  </a:lnTo>
                  <a:close/>
                </a:path>
                <a:path w="548640" h="732154">
                  <a:moveTo>
                    <a:pt x="70993" y="528320"/>
                  </a:moveTo>
                  <a:lnTo>
                    <a:pt x="68326" y="527062"/>
                  </a:lnTo>
                  <a:lnTo>
                    <a:pt x="69342" y="529590"/>
                  </a:lnTo>
                  <a:lnTo>
                    <a:pt x="70993" y="528320"/>
                  </a:lnTo>
                  <a:close/>
                </a:path>
                <a:path w="548640" h="732154">
                  <a:moveTo>
                    <a:pt x="73660" y="528320"/>
                  </a:moveTo>
                  <a:lnTo>
                    <a:pt x="72771" y="527062"/>
                  </a:lnTo>
                  <a:lnTo>
                    <a:pt x="71882" y="527062"/>
                  </a:lnTo>
                  <a:lnTo>
                    <a:pt x="72771" y="528320"/>
                  </a:lnTo>
                  <a:lnTo>
                    <a:pt x="70993" y="528320"/>
                  </a:lnTo>
                  <a:lnTo>
                    <a:pt x="71882" y="529590"/>
                  </a:lnTo>
                  <a:lnTo>
                    <a:pt x="73660" y="529590"/>
                  </a:lnTo>
                  <a:lnTo>
                    <a:pt x="73660" y="528320"/>
                  </a:lnTo>
                  <a:close/>
                </a:path>
                <a:path w="548640" h="732154">
                  <a:moveTo>
                    <a:pt x="74625" y="713917"/>
                  </a:moveTo>
                  <a:lnTo>
                    <a:pt x="74422" y="713232"/>
                  </a:lnTo>
                  <a:lnTo>
                    <a:pt x="73152" y="713232"/>
                  </a:lnTo>
                  <a:lnTo>
                    <a:pt x="73787" y="714248"/>
                  </a:lnTo>
                  <a:lnTo>
                    <a:pt x="73152" y="714248"/>
                  </a:lnTo>
                  <a:lnTo>
                    <a:pt x="73787" y="715264"/>
                  </a:lnTo>
                  <a:lnTo>
                    <a:pt x="74625" y="713917"/>
                  </a:lnTo>
                  <a:close/>
                </a:path>
                <a:path w="548640" h="732154">
                  <a:moveTo>
                    <a:pt x="75057" y="713232"/>
                  </a:moveTo>
                  <a:lnTo>
                    <a:pt x="74764" y="713232"/>
                  </a:lnTo>
                  <a:lnTo>
                    <a:pt x="74879" y="713524"/>
                  </a:lnTo>
                  <a:lnTo>
                    <a:pt x="75057" y="713232"/>
                  </a:lnTo>
                  <a:close/>
                </a:path>
                <a:path w="548640" h="732154">
                  <a:moveTo>
                    <a:pt x="75565" y="715264"/>
                  </a:moveTo>
                  <a:lnTo>
                    <a:pt x="74879" y="713524"/>
                  </a:lnTo>
                  <a:lnTo>
                    <a:pt x="74625" y="713917"/>
                  </a:lnTo>
                  <a:lnTo>
                    <a:pt x="75057" y="715264"/>
                  </a:lnTo>
                  <a:lnTo>
                    <a:pt x="75565" y="715264"/>
                  </a:lnTo>
                  <a:close/>
                </a:path>
                <a:path w="548640" h="732154">
                  <a:moveTo>
                    <a:pt x="77050" y="714870"/>
                  </a:moveTo>
                  <a:lnTo>
                    <a:pt x="75349" y="713232"/>
                  </a:lnTo>
                  <a:lnTo>
                    <a:pt x="75057" y="713232"/>
                  </a:lnTo>
                  <a:lnTo>
                    <a:pt x="76263" y="716051"/>
                  </a:lnTo>
                  <a:lnTo>
                    <a:pt x="77050" y="714870"/>
                  </a:lnTo>
                  <a:close/>
                </a:path>
                <a:path w="548640" h="732154">
                  <a:moveTo>
                    <a:pt x="77216" y="504190"/>
                  </a:moveTo>
                  <a:lnTo>
                    <a:pt x="74549" y="501650"/>
                  </a:lnTo>
                  <a:lnTo>
                    <a:pt x="74549" y="503351"/>
                  </a:lnTo>
                  <a:lnTo>
                    <a:pt x="75438" y="504190"/>
                  </a:lnTo>
                  <a:lnTo>
                    <a:pt x="77216" y="504190"/>
                  </a:lnTo>
                  <a:close/>
                </a:path>
                <a:path w="548640" h="732154">
                  <a:moveTo>
                    <a:pt x="77470" y="715264"/>
                  </a:moveTo>
                  <a:lnTo>
                    <a:pt x="77292" y="714502"/>
                  </a:lnTo>
                  <a:lnTo>
                    <a:pt x="77050" y="714870"/>
                  </a:lnTo>
                  <a:lnTo>
                    <a:pt x="77470" y="715264"/>
                  </a:lnTo>
                  <a:close/>
                </a:path>
                <a:path w="548640" h="732154">
                  <a:moveTo>
                    <a:pt x="77685" y="547192"/>
                  </a:moveTo>
                  <a:lnTo>
                    <a:pt x="77495" y="546252"/>
                  </a:lnTo>
                  <a:lnTo>
                    <a:pt x="77216" y="546100"/>
                  </a:lnTo>
                  <a:lnTo>
                    <a:pt x="77685" y="547192"/>
                  </a:lnTo>
                  <a:close/>
                </a:path>
                <a:path w="548640" h="732154">
                  <a:moveTo>
                    <a:pt x="78867" y="595630"/>
                  </a:moveTo>
                  <a:lnTo>
                    <a:pt x="77978" y="594360"/>
                  </a:lnTo>
                  <a:lnTo>
                    <a:pt x="77216" y="594360"/>
                  </a:lnTo>
                  <a:lnTo>
                    <a:pt x="78867" y="596011"/>
                  </a:lnTo>
                  <a:lnTo>
                    <a:pt x="78867" y="595630"/>
                  </a:lnTo>
                  <a:close/>
                </a:path>
                <a:path w="548640" h="732154">
                  <a:moveTo>
                    <a:pt x="78867" y="573671"/>
                  </a:moveTo>
                  <a:lnTo>
                    <a:pt x="76708" y="572770"/>
                  </a:lnTo>
                  <a:lnTo>
                    <a:pt x="77978" y="574040"/>
                  </a:lnTo>
                  <a:lnTo>
                    <a:pt x="78867" y="574040"/>
                  </a:lnTo>
                  <a:lnTo>
                    <a:pt x="78867" y="573671"/>
                  </a:lnTo>
                  <a:close/>
                </a:path>
                <a:path w="548640" h="732154">
                  <a:moveTo>
                    <a:pt x="79248" y="722884"/>
                  </a:moveTo>
                  <a:lnTo>
                    <a:pt x="76263" y="716051"/>
                  </a:lnTo>
                  <a:lnTo>
                    <a:pt x="79248" y="722884"/>
                  </a:lnTo>
                  <a:close/>
                </a:path>
                <a:path w="548640" h="732154">
                  <a:moveTo>
                    <a:pt x="79756" y="574040"/>
                  </a:moveTo>
                  <a:lnTo>
                    <a:pt x="78867" y="572770"/>
                  </a:lnTo>
                  <a:lnTo>
                    <a:pt x="78867" y="573671"/>
                  </a:lnTo>
                  <a:lnTo>
                    <a:pt x="79756" y="574040"/>
                  </a:lnTo>
                  <a:close/>
                </a:path>
                <a:path w="548640" h="732154">
                  <a:moveTo>
                    <a:pt x="80645" y="596912"/>
                  </a:moveTo>
                  <a:lnTo>
                    <a:pt x="79756" y="596912"/>
                  </a:lnTo>
                  <a:lnTo>
                    <a:pt x="78867" y="596011"/>
                  </a:lnTo>
                  <a:lnTo>
                    <a:pt x="78867" y="598170"/>
                  </a:lnTo>
                  <a:lnTo>
                    <a:pt x="80645" y="598170"/>
                  </a:lnTo>
                  <a:lnTo>
                    <a:pt x="80645" y="596912"/>
                  </a:lnTo>
                  <a:close/>
                </a:path>
                <a:path w="548640" h="732154">
                  <a:moveTo>
                    <a:pt x="80670" y="710768"/>
                  </a:moveTo>
                  <a:lnTo>
                    <a:pt x="80391" y="710311"/>
                  </a:lnTo>
                  <a:lnTo>
                    <a:pt x="79883" y="708406"/>
                  </a:lnTo>
                  <a:lnTo>
                    <a:pt x="77470" y="707517"/>
                  </a:lnTo>
                  <a:lnTo>
                    <a:pt x="78613" y="709422"/>
                  </a:lnTo>
                  <a:lnTo>
                    <a:pt x="78613" y="710311"/>
                  </a:lnTo>
                  <a:lnTo>
                    <a:pt x="74422" y="707517"/>
                  </a:lnTo>
                  <a:lnTo>
                    <a:pt x="75057" y="711327"/>
                  </a:lnTo>
                  <a:lnTo>
                    <a:pt x="73152" y="710311"/>
                  </a:lnTo>
                  <a:lnTo>
                    <a:pt x="74422" y="713232"/>
                  </a:lnTo>
                  <a:lnTo>
                    <a:pt x="74764" y="713232"/>
                  </a:lnTo>
                  <a:lnTo>
                    <a:pt x="74422" y="712343"/>
                  </a:lnTo>
                  <a:lnTo>
                    <a:pt x="75349" y="713232"/>
                  </a:lnTo>
                  <a:lnTo>
                    <a:pt x="76200" y="713232"/>
                  </a:lnTo>
                  <a:lnTo>
                    <a:pt x="76835" y="712343"/>
                  </a:lnTo>
                  <a:lnTo>
                    <a:pt x="77292" y="714502"/>
                  </a:lnTo>
                  <a:lnTo>
                    <a:pt x="77470" y="714248"/>
                  </a:lnTo>
                  <a:lnTo>
                    <a:pt x="77470" y="712343"/>
                  </a:lnTo>
                  <a:lnTo>
                    <a:pt x="80391" y="712343"/>
                  </a:lnTo>
                  <a:lnTo>
                    <a:pt x="79806" y="711327"/>
                  </a:lnTo>
                  <a:lnTo>
                    <a:pt x="79248" y="710311"/>
                  </a:lnTo>
                  <a:lnTo>
                    <a:pt x="79883" y="710311"/>
                  </a:lnTo>
                  <a:lnTo>
                    <a:pt x="80670" y="710768"/>
                  </a:lnTo>
                  <a:close/>
                </a:path>
                <a:path w="548640" h="732154">
                  <a:moveTo>
                    <a:pt x="81661" y="711327"/>
                  </a:moveTo>
                  <a:lnTo>
                    <a:pt x="80670" y="710768"/>
                  </a:lnTo>
                  <a:lnTo>
                    <a:pt x="81026" y="711327"/>
                  </a:lnTo>
                  <a:lnTo>
                    <a:pt x="81661" y="711327"/>
                  </a:lnTo>
                  <a:close/>
                </a:path>
                <a:path w="548640" h="732154">
                  <a:moveTo>
                    <a:pt x="82296" y="711327"/>
                  </a:moveTo>
                  <a:lnTo>
                    <a:pt x="81026" y="708406"/>
                  </a:lnTo>
                  <a:lnTo>
                    <a:pt x="79248" y="704596"/>
                  </a:lnTo>
                  <a:lnTo>
                    <a:pt x="78613" y="704596"/>
                  </a:lnTo>
                  <a:lnTo>
                    <a:pt x="79248" y="707517"/>
                  </a:lnTo>
                  <a:lnTo>
                    <a:pt x="79883" y="708406"/>
                  </a:lnTo>
                  <a:lnTo>
                    <a:pt x="81661" y="711327"/>
                  </a:lnTo>
                  <a:lnTo>
                    <a:pt x="82296" y="711327"/>
                  </a:lnTo>
                  <a:close/>
                </a:path>
                <a:path w="548640" h="732154">
                  <a:moveTo>
                    <a:pt x="82854" y="532765"/>
                  </a:moveTo>
                  <a:lnTo>
                    <a:pt x="82423" y="532130"/>
                  </a:lnTo>
                  <a:lnTo>
                    <a:pt x="81534" y="532130"/>
                  </a:lnTo>
                  <a:lnTo>
                    <a:pt x="82854" y="532765"/>
                  </a:lnTo>
                  <a:close/>
                </a:path>
                <a:path w="548640" h="732154">
                  <a:moveTo>
                    <a:pt x="85344" y="524421"/>
                  </a:moveTo>
                  <a:lnTo>
                    <a:pt x="83820" y="523875"/>
                  </a:lnTo>
                  <a:lnTo>
                    <a:pt x="85344" y="524992"/>
                  </a:lnTo>
                  <a:lnTo>
                    <a:pt x="85344" y="524421"/>
                  </a:lnTo>
                  <a:close/>
                </a:path>
                <a:path w="548640" h="732154">
                  <a:moveTo>
                    <a:pt x="86144" y="656463"/>
                  </a:moveTo>
                  <a:lnTo>
                    <a:pt x="85344" y="656463"/>
                  </a:lnTo>
                  <a:lnTo>
                    <a:pt x="85344" y="658876"/>
                  </a:lnTo>
                  <a:lnTo>
                    <a:pt x="86144" y="656463"/>
                  </a:lnTo>
                  <a:close/>
                </a:path>
                <a:path w="548640" h="732154">
                  <a:moveTo>
                    <a:pt x="87058" y="487324"/>
                  </a:moveTo>
                  <a:lnTo>
                    <a:pt x="86741" y="486410"/>
                  </a:lnTo>
                  <a:lnTo>
                    <a:pt x="84963" y="485140"/>
                  </a:lnTo>
                  <a:lnTo>
                    <a:pt x="84201" y="483870"/>
                  </a:lnTo>
                  <a:lnTo>
                    <a:pt x="81534" y="483870"/>
                  </a:lnTo>
                  <a:lnTo>
                    <a:pt x="87058" y="487324"/>
                  </a:lnTo>
                  <a:close/>
                </a:path>
                <a:path w="548640" h="732154">
                  <a:moveTo>
                    <a:pt x="87630" y="518160"/>
                  </a:moveTo>
                  <a:lnTo>
                    <a:pt x="86169" y="517093"/>
                  </a:lnTo>
                  <a:lnTo>
                    <a:pt x="87274" y="518160"/>
                  </a:lnTo>
                  <a:lnTo>
                    <a:pt x="87630" y="518160"/>
                  </a:lnTo>
                  <a:close/>
                </a:path>
                <a:path w="548640" h="732154">
                  <a:moveTo>
                    <a:pt x="87630" y="487680"/>
                  </a:moveTo>
                  <a:lnTo>
                    <a:pt x="87058" y="487324"/>
                  </a:lnTo>
                  <a:lnTo>
                    <a:pt x="87122" y="487540"/>
                  </a:lnTo>
                  <a:lnTo>
                    <a:pt x="87630" y="487680"/>
                  </a:lnTo>
                  <a:close/>
                </a:path>
                <a:path w="548640" h="732154">
                  <a:moveTo>
                    <a:pt x="88392" y="656463"/>
                  </a:moveTo>
                  <a:lnTo>
                    <a:pt x="86741" y="654685"/>
                  </a:lnTo>
                  <a:lnTo>
                    <a:pt x="86144" y="656463"/>
                  </a:lnTo>
                  <a:lnTo>
                    <a:pt x="88392" y="656463"/>
                  </a:lnTo>
                  <a:close/>
                </a:path>
                <a:path w="548640" h="732154">
                  <a:moveTo>
                    <a:pt x="89916" y="526034"/>
                  </a:moveTo>
                  <a:lnTo>
                    <a:pt x="88392" y="523875"/>
                  </a:lnTo>
                  <a:lnTo>
                    <a:pt x="86868" y="523875"/>
                  </a:lnTo>
                  <a:lnTo>
                    <a:pt x="85344" y="521589"/>
                  </a:lnTo>
                  <a:lnTo>
                    <a:pt x="85344" y="524421"/>
                  </a:lnTo>
                  <a:lnTo>
                    <a:pt x="89916" y="526034"/>
                  </a:lnTo>
                  <a:close/>
                </a:path>
                <a:path w="548640" h="732154">
                  <a:moveTo>
                    <a:pt x="91186" y="521970"/>
                  </a:moveTo>
                  <a:lnTo>
                    <a:pt x="87274" y="518160"/>
                  </a:lnTo>
                  <a:lnTo>
                    <a:pt x="85979" y="518160"/>
                  </a:lnTo>
                  <a:lnTo>
                    <a:pt x="88519" y="521970"/>
                  </a:lnTo>
                  <a:lnTo>
                    <a:pt x="91186" y="521970"/>
                  </a:lnTo>
                  <a:close/>
                </a:path>
                <a:path w="548640" h="732154">
                  <a:moveTo>
                    <a:pt x="91313" y="658876"/>
                  </a:moveTo>
                  <a:lnTo>
                    <a:pt x="89916" y="654304"/>
                  </a:lnTo>
                  <a:lnTo>
                    <a:pt x="88392" y="654304"/>
                  </a:lnTo>
                  <a:lnTo>
                    <a:pt x="85344" y="652018"/>
                  </a:lnTo>
                  <a:lnTo>
                    <a:pt x="82296" y="649859"/>
                  </a:lnTo>
                  <a:lnTo>
                    <a:pt x="86741" y="654685"/>
                  </a:lnTo>
                  <a:lnTo>
                    <a:pt x="86868" y="654304"/>
                  </a:lnTo>
                  <a:lnTo>
                    <a:pt x="91313" y="658876"/>
                  </a:lnTo>
                  <a:close/>
                </a:path>
                <a:path w="548640" h="732154">
                  <a:moveTo>
                    <a:pt x="91440" y="620649"/>
                  </a:moveTo>
                  <a:lnTo>
                    <a:pt x="90208" y="619125"/>
                  </a:lnTo>
                  <a:lnTo>
                    <a:pt x="87757" y="616077"/>
                  </a:lnTo>
                  <a:lnTo>
                    <a:pt x="84201" y="613029"/>
                  </a:lnTo>
                  <a:lnTo>
                    <a:pt x="85979" y="616077"/>
                  </a:lnTo>
                  <a:lnTo>
                    <a:pt x="82296" y="619125"/>
                  </a:lnTo>
                  <a:lnTo>
                    <a:pt x="85979" y="622173"/>
                  </a:lnTo>
                  <a:lnTo>
                    <a:pt x="84201" y="619125"/>
                  </a:lnTo>
                  <a:lnTo>
                    <a:pt x="89535" y="622173"/>
                  </a:lnTo>
                  <a:lnTo>
                    <a:pt x="91440" y="620649"/>
                  </a:lnTo>
                  <a:close/>
                </a:path>
                <a:path w="548640" h="732154">
                  <a:moveTo>
                    <a:pt x="91440" y="470027"/>
                  </a:moveTo>
                  <a:lnTo>
                    <a:pt x="89662" y="466725"/>
                  </a:lnTo>
                  <a:lnTo>
                    <a:pt x="87757" y="469011"/>
                  </a:lnTo>
                  <a:lnTo>
                    <a:pt x="87757" y="474599"/>
                  </a:lnTo>
                  <a:lnTo>
                    <a:pt x="82296" y="471297"/>
                  </a:lnTo>
                  <a:lnTo>
                    <a:pt x="87757" y="475742"/>
                  </a:lnTo>
                  <a:lnTo>
                    <a:pt x="91440" y="470027"/>
                  </a:lnTo>
                  <a:close/>
                </a:path>
                <a:path w="548640" h="732154">
                  <a:moveTo>
                    <a:pt x="93853" y="513080"/>
                  </a:moveTo>
                  <a:lnTo>
                    <a:pt x="92964" y="511810"/>
                  </a:lnTo>
                  <a:lnTo>
                    <a:pt x="92075" y="511810"/>
                  </a:lnTo>
                  <a:lnTo>
                    <a:pt x="91186" y="511810"/>
                  </a:lnTo>
                  <a:lnTo>
                    <a:pt x="90297" y="511810"/>
                  </a:lnTo>
                  <a:lnTo>
                    <a:pt x="91186" y="513080"/>
                  </a:lnTo>
                  <a:lnTo>
                    <a:pt x="93853" y="513080"/>
                  </a:lnTo>
                  <a:close/>
                </a:path>
                <a:path w="548640" h="732154">
                  <a:moveTo>
                    <a:pt x="94437" y="601002"/>
                  </a:moveTo>
                  <a:lnTo>
                    <a:pt x="93853" y="600710"/>
                  </a:lnTo>
                  <a:lnTo>
                    <a:pt x="93789" y="601967"/>
                  </a:lnTo>
                  <a:lnTo>
                    <a:pt x="94437" y="601002"/>
                  </a:lnTo>
                  <a:close/>
                </a:path>
                <a:path w="548640" h="732154">
                  <a:moveTo>
                    <a:pt x="95885" y="521716"/>
                  </a:moveTo>
                  <a:lnTo>
                    <a:pt x="91440" y="521716"/>
                  </a:lnTo>
                  <a:lnTo>
                    <a:pt x="93726" y="526034"/>
                  </a:lnTo>
                  <a:lnTo>
                    <a:pt x="95885" y="526034"/>
                  </a:lnTo>
                  <a:lnTo>
                    <a:pt x="95885" y="521716"/>
                  </a:lnTo>
                  <a:close/>
                </a:path>
                <a:path w="548640" h="732154">
                  <a:moveTo>
                    <a:pt x="97282" y="516890"/>
                  </a:moveTo>
                  <a:lnTo>
                    <a:pt x="96393" y="514350"/>
                  </a:lnTo>
                  <a:lnTo>
                    <a:pt x="94615" y="513080"/>
                  </a:lnTo>
                  <a:lnTo>
                    <a:pt x="94615" y="514350"/>
                  </a:lnTo>
                  <a:lnTo>
                    <a:pt x="97282" y="516890"/>
                  </a:lnTo>
                  <a:close/>
                </a:path>
                <a:path w="548640" h="732154">
                  <a:moveTo>
                    <a:pt x="98044" y="641477"/>
                  </a:moveTo>
                  <a:lnTo>
                    <a:pt x="97282" y="640588"/>
                  </a:lnTo>
                  <a:lnTo>
                    <a:pt x="96393" y="640588"/>
                  </a:lnTo>
                  <a:lnTo>
                    <a:pt x="98044" y="641477"/>
                  </a:lnTo>
                  <a:close/>
                </a:path>
                <a:path w="548640" h="732154">
                  <a:moveTo>
                    <a:pt x="98171" y="531291"/>
                  </a:moveTo>
                  <a:lnTo>
                    <a:pt x="96393" y="529590"/>
                  </a:lnTo>
                  <a:lnTo>
                    <a:pt x="97282" y="530860"/>
                  </a:lnTo>
                  <a:lnTo>
                    <a:pt x="98171" y="531291"/>
                  </a:lnTo>
                  <a:close/>
                </a:path>
                <a:path w="548640" h="732154">
                  <a:moveTo>
                    <a:pt x="99060" y="603250"/>
                  </a:moveTo>
                  <a:lnTo>
                    <a:pt x="98171" y="600710"/>
                  </a:lnTo>
                  <a:lnTo>
                    <a:pt x="96469" y="601929"/>
                  </a:lnTo>
                  <a:lnTo>
                    <a:pt x="99060" y="603250"/>
                  </a:lnTo>
                  <a:close/>
                </a:path>
                <a:path w="548640" h="732154">
                  <a:moveTo>
                    <a:pt x="100584" y="645160"/>
                  </a:moveTo>
                  <a:lnTo>
                    <a:pt x="100114" y="643255"/>
                  </a:lnTo>
                  <a:lnTo>
                    <a:pt x="99695" y="641477"/>
                  </a:lnTo>
                  <a:lnTo>
                    <a:pt x="98044" y="640588"/>
                  </a:lnTo>
                  <a:lnTo>
                    <a:pt x="98044" y="641477"/>
                  </a:lnTo>
                  <a:lnTo>
                    <a:pt x="98044" y="643255"/>
                  </a:lnTo>
                  <a:lnTo>
                    <a:pt x="95631" y="640588"/>
                  </a:lnTo>
                  <a:lnTo>
                    <a:pt x="94742" y="645160"/>
                  </a:lnTo>
                  <a:lnTo>
                    <a:pt x="93980" y="643255"/>
                  </a:lnTo>
                  <a:lnTo>
                    <a:pt x="91440" y="642366"/>
                  </a:lnTo>
                  <a:lnTo>
                    <a:pt x="94742" y="646938"/>
                  </a:lnTo>
                  <a:lnTo>
                    <a:pt x="97282" y="649605"/>
                  </a:lnTo>
                  <a:lnTo>
                    <a:pt x="98044" y="646049"/>
                  </a:lnTo>
                  <a:lnTo>
                    <a:pt x="100584" y="645160"/>
                  </a:lnTo>
                  <a:close/>
                </a:path>
                <a:path w="548640" h="732154">
                  <a:moveTo>
                    <a:pt x="103378" y="527608"/>
                  </a:moveTo>
                  <a:lnTo>
                    <a:pt x="102616" y="527062"/>
                  </a:lnTo>
                  <a:lnTo>
                    <a:pt x="101727" y="527062"/>
                  </a:lnTo>
                  <a:lnTo>
                    <a:pt x="101727" y="528751"/>
                  </a:lnTo>
                  <a:lnTo>
                    <a:pt x="102616" y="529590"/>
                  </a:lnTo>
                  <a:lnTo>
                    <a:pt x="103378" y="529590"/>
                  </a:lnTo>
                  <a:lnTo>
                    <a:pt x="103378" y="527608"/>
                  </a:lnTo>
                  <a:close/>
                </a:path>
                <a:path w="548640" h="732154">
                  <a:moveTo>
                    <a:pt x="104267" y="692670"/>
                  </a:moveTo>
                  <a:lnTo>
                    <a:pt x="103378" y="692150"/>
                  </a:lnTo>
                  <a:lnTo>
                    <a:pt x="104267" y="693432"/>
                  </a:lnTo>
                  <a:lnTo>
                    <a:pt x="104267" y="692670"/>
                  </a:lnTo>
                  <a:close/>
                </a:path>
                <a:path w="548640" h="732154">
                  <a:moveTo>
                    <a:pt x="104267" y="651510"/>
                  </a:moveTo>
                  <a:lnTo>
                    <a:pt x="103378" y="650240"/>
                  </a:lnTo>
                  <a:lnTo>
                    <a:pt x="102616" y="650240"/>
                  </a:lnTo>
                  <a:lnTo>
                    <a:pt x="102616" y="651510"/>
                  </a:lnTo>
                  <a:lnTo>
                    <a:pt x="104267" y="651510"/>
                  </a:lnTo>
                  <a:close/>
                </a:path>
                <a:path w="548640" h="732154">
                  <a:moveTo>
                    <a:pt x="104521" y="465582"/>
                  </a:moveTo>
                  <a:lnTo>
                    <a:pt x="103251" y="465582"/>
                  </a:lnTo>
                  <a:lnTo>
                    <a:pt x="104521" y="466598"/>
                  </a:lnTo>
                  <a:lnTo>
                    <a:pt x="104521" y="465582"/>
                  </a:lnTo>
                  <a:close/>
                </a:path>
                <a:path w="548640" h="732154">
                  <a:moveTo>
                    <a:pt x="105156" y="513080"/>
                  </a:moveTo>
                  <a:lnTo>
                    <a:pt x="101727" y="510540"/>
                  </a:lnTo>
                  <a:lnTo>
                    <a:pt x="104267" y="513080"/>
                  </a:lnTo>
                  <a:lnTo>
                    <a:pt x="105156" y="513080"/>
                  </a:lnTo>
                  <a:close/>
                </a:path>
                <a:path w="548640" h="732154">
                  <a:moveTo>
                    <a:pt x="105156" y="469900"/>
                  </a:moveTo>
                  <a:lnTo>
                    <a:pt x="103378" y="468630"/>
                  </a:lnTo>
                  <a:lnTo>
                    <a:pt x="104267" y="469900"/>
                  </a:lnTo>
                  <a:lnTo>
                    <a:pt x="105156" y="469900"/>
                  </a:lnTo>
                  <a:close/>
                </a:path>
                <a:path w="548640" h="732154">
                  <a:moveTo>
                    <a:pt x="105283" y="713740"/>
                  </a:moveTo>
                  <a:lnTo>
                    <a:pt x="100711" y="713740"/>
                  </a:lnTo>
                  <a:lnTo>
                    <a:pt x="105283" y="717423"/>
                  </a:lnTo>
                  <a:lnTo>
                    <a:pt x="105283" y="713740"/>
                  </a:lnTo>
                  <a:close/>
                </a:path>
                <a:path w="548640" h="732154">
                  <a:moveTo>
                    <a:pt x="106934" y="694690"/>
                  </a:moveTo>
                  <a:lnTo>
                    <a:pt x="105156" y="694690"/>
                  </a:lnTo>
                  <a:lnTo>
                    <a:pt x="104267" y="693432"/>
                  </a:lnTo>
                  <a:lnTo>
                    <a:pt x="104267" y="695960"/>
                  </a:lnTo>
                  <a:lnTo>
                    <a:pt x="106934" y="694690"/>
                  </a:lnTo>
                  <a:close/>
                </a:path>
                <a:path w="548640" h="732154">
                  <a:moveTo>
                    <a:pt x="107823" y="694690"/>
                  </a:moveTo>
                  <a:lnTo>
                    <a:pt x="106045" y="692150"/>
                  </a:lnTo>
                  <a:lnTo>
                    <a:pt x="104267" y="692150"/>
                  </a:lnTo>
                  <a:lnTo>
                    <a:pt x="104267" y="692670"/>
                  </a:lnTo>
                  <a:lnTo>
                    <a:pt x="107823" y="694690"/>
                  </a:lnTo>
                  <a:close/>
                </a:path>
                <a:path w="548640" h="732154">
                  <a:moveTo>
                    <a:pt x="107823" y="632460"/>
                  </a:moveTo>
                  <a:lnTo>
                    <a:pt x="106934" y="632460"/>
                  </a:lnTo>
                  <a:lnTo>
                    <a:pt x="106045" y="631190"/>
                  </a:lnTo>
                  <a:lnTo>
                    <a:pt x="107823" y="635000"/>
                  </a:lnTo>
                  <a:lnTo>
                    <a:pt x="107823" y="632460"/>
                  </a:lnTo>
                  <a:close/>
                </a:path>
                <a:path w="548640" h="732154">
                  <a:moveTo>
                    <a:pt x="107823" y="628650"/>
                  </a:moveTo>
                  <a:lnTo>
                    <a:pt x="106934" y="629920"/>
                  </a:lnTo>
                  <a:lnTo>
                    <a:pt x="107823" y="631190"/>
                  </a:lnTo>
                  <a:lnTo>
                    <a:pt x="107823" y="628650"/>
                  </a:lnTo>
                  <a:close/>
                </a:path>
                <a:path w="548640" h="732154">
                  <a:moveTo>
                    <a:pt x="107823" y="468630"/>
                  </a:moveTo>
                  <a:lnTo>
                    <a:pt x="105156" y="468630"/>
                  </a:lnTo>
                  <a:lnTo>
                    <a:pt x="106045" y="469900"/>
                  </a:lnTo>
                  <a:lnTo>
                    <a:pt x="107823" y="469900"/>
                  </a:lnTo>
                  <a:lnTo>
                    <a:pt x="107823" y="468630"/>
                  </a:lnTo>
                  <a:close/>
                </a:path>
                <a:path w="548640" h="732154">
                  <a:moveTo>
                    <a:pt x="109601" y="706120"/>
                  </a:moveTo>
                  <a:lnTo>
                    <a:pt x="108712" y="704850"/>
                  </a:lnTo>
                  <a:lnTo>
                    <a:pt x="107823" y="704850"/>
                  </a:lnTo>
                  <a:lnTo>
                    <a:pt x="106934" y="703580"/>
                  </a:lnTo>
                  <a:lnTo>
                    <a:pt x="107823" y="702310"/>
                  </a:lnTo>
                  <a:lnTo>
                    <a:pt x="109588" y="701052"/>
                  </a:lnTo>
                  <a:lnTo>
                    <a:pt x="106045" y="698500"/>
                  </a:lnTo>
                  <a:lnTo>
                    <a:pt x="104267" y="695960"/>
                  </a:lnTo>
                  <a:lnTo>
                    <a:pt x="102616" y="695960"/>
                  </a:lnTo>
                  <a:lnTo>
                    <a:pt x="102616" y="694690"/>
                  </a:lnTo>
                  <a:lnTo>
                    <a:pt x="101727" y="694690"/>
                  </a:lnTo>
                  <a:lnTo>
                    <a:pt x="99060" y="693432"/>
                  </a:lnTo>
                  <a:lnTo>
                    <a:pt x="100838" y="694690"/>
                  </a:lnTo>
                  <a:lnTo>
                    <a:pt x="101727" y="695960"/>
                  </a:lnTo>
                  <a:lnTo>
                    <a:pt x="102616" y="698500"/>
                  </a:lnTo>
                  <a:lnTo>
                    <a:pt x="99060" y="698500"/>
                  </a:lnTo>
                  <a:lnTo>
                    <a:pt x="100838" y="699782"/>
                  </a:lnTo>
                  <a:lnTo>
                    <a:pt x="101727" y="699782"/>
                  </a:lnTo>
                  <a:lnTo>
                    <a:pt x="102616" y="701052"/>
                  </a:lnTo>
                  <a:lnTo>
                    <a:pt x="100838" y="701052"/>
                  </a:lnTo>
                  <a:lnTo>
                    <a:pt x="99060" y="698500"/>
                  </a:lnTo>
                  <a:lnTo>
                    <a:pt x="99060" y="701052"/>
                  </a:lnTo>
                  <a:lnTo>
                    <a:pt x="101727" y="702310"/>
                  </a:lnTo>
                  <a:lnTo>
                    <a:pt x="100850" y="701065"/>
                  </a:lnTo>
                  <a:lnTo>
                    <a:pt x="102616" y="702310"/>
                  </a:lnTo>
                  <a:lnTo>
                    <a:pt x="102616" y="703580"/>
                  </a:lnTo>
                  <a:lnTo>
                    <a:pt x="105156" y="706120"/>
                  </a:lnTo>
                  <a:lnTo>
                    <a:pt x="105079" y="704748"/>
                  </a:lnTo>
                  <a:lnTo>
                    <a:pt x="103378" y="702310"/>
                  </a:lnTo>
                  <a:lnTo>
                    <a:pt x="105156" y="703580"/>
                  </a:lnTo>
                  <a:lnTo>
                    <a:pt x="105156" y="706120"/>
                  </a:lnTo>
                  <a:lnTo>
                    <a:pt x="106934" y="704850"/>
                  </a:lnTo>
                  <a:lnTo>
                    <a:pt x="107823" y="706120"/>
                  </a:lnTo>
                  <a:lnTo>
                    <a:pt x="109601" y="706120"/>
                  </a:lnTo>
                  <a:close/>
                </a:path>
                <a:path w="548640" h="732154">
                  <a:moveTo>
                    <a:pt x="109601" y="652780"/>
                  </a:moveTo>
                  <a:lnTo>
                    <a:pt x="108712" y="652284"/>
                  </a:lnTo>
                  <a:lnTo>
                    <a:pt x="108712" y="652424"/>
                  </a:lnTo>
                  <a:lnTo>
                    <a:pt x="109601" y="652780"/>
                  </a:lnTo>
                  <a:close/>
                </a:path>
                <a:path w="548640" h="732154">
                  <a:moveTo>
                    <a:pt x="109601" y="527062"/>
                  </a:moveTo>
                  <a:lnTo>
                    <a:pt x="107823" y="525780"/>
                  </a:lnTo>
                  <a:lnTo>
                    <a:pt x="105156" y="524510"/>
                  </a:lnTo>
                  <a:lnTo>
                    <a:pt x="107823" y="527062"/>
                  </a:lnTo>
                  <a:lnTo>
                    <a:pt x="109601" y="527062"/>
                  </a:lnTo>
                  <a:close/>
                </a:path>
                <a:path w="548640" h="732154">
                  <a:moveTo>
                    <a:pt x="109728" y="720979"/>
                  </a:moveTo>
                  <a:lnTo>
                    <a:pt x="100711" y="719201"/>
                  </a:lnTo>
                  <a:lnTo>
                    <a:pt x="102870" y="722884"/>
                  </a:lnTo>
                  <a:lnTo>
                    <a:pt x="109728" y="722884"/>
                  </a:lnTo>
                  <a:lnTo>
                    <a:pt x="109728" y="720979"/>
                  </a:lnTo>
                  <a:close/>
                </a:path>
                <a:path w="548640" h="732154">
                  <a:moveTo>
                    <a:pt x="109728" y="717423"/>
                  </a:moveTo>
                  <a:lnTo>
                    <a:pt x="105295" y="717423"/>
                  </a:lnTo>
                  <a:lnTo>
                    <a:pt x="109728" y="720979"/>
                  </a:lnTo>
                  <a:lnTo>
                    <a:pt x="109728" y="717423"/>
                  </a:lnTo>
                  <a:close/>
                </a:path>
                <a:path w="548640" h="732154">
                  <a:moveTo>
                    <a:pt x="109728" y="647319"/>
                  </a:moveTo>
                  <a:lnTo>
                    <a:pt x="106045" y="642874"/>
                  </a:lnTo>
                  <a:lnTo>
                    <a:pt x="100584" y="640588"/>
                  </a:lnTo>
                  <a:lnTo>
                    <a:pt x="106045" y="647319"/>
                  </a:lnTo>
                  <a:lnTo>
                    <a:pt x="109728" y="647319"/>
                  </a:lnTo>
                  <a:close/>
                </a:path>
                <a:path w="548640" h="732154">
                  <a:moveTo>
                    <a:pt x="110490" y="708660"/>
                  </a:moveTo>
                  <a:lnTo>
                    <a:pt x="109601" y="707390"/>
                  </a:lnTo>
                  <a:lnTo>
                    <a:pt x="107823" y="706120"/>
                  </a:lnTo>
                  <a:lnTo>
                    <a:pt x="106934" y="707390"/>
                  </a:lnTo>
                  <a:lnTo>
                    <a:pt x="110490" y="708660"/>
                  </a:lnTo>
                  <a:close/>
                </a:path>
                <a:path w="548640" h="732154">
                  <a:moveTo>
                    <a:pt x="111379" y="656590"/>
                  </a:moveTo>
                  <a:lnTo>
                    <a:pt x="110490" y="655320"/>
                  </a:lnTo>
                  <a:lnTo>
                    <a:pt x="108712" y="654050"/>
                  </a:lnTo>
                  <a:lnTo>
                    <a:pt x="108712" y="652780"/>
                  </a:lnTo>
                  <a:lnTo>
                    <a:pt x="108712" y="652424"/>
                  </a:lnTo>
                  <a:lnTo>
                    <a:pt x="103378" y="650240"/>
                  </a:lnTo>
                  <a:lnTo>
                    <a:pt x="105156" y="651510"/>
                  </a:lnTo>
                  <a:lnTo>
                    <a:pt x="104267" y="651510"/>
                  </a:lnTo>
                  <a:lnTo>
                    <a:pt x="105156" y="652780"/>
                  </a:lnTo>
                  <a:lnTo>
                    <a:pt x="102616" y="651510"/>
                  </a:lnTo>
                  <a:lnTo>
                    <a:pt x="100838" y="651510"/>
                  </a:lnTo>
                  <a:lnTo>
                    <a:pt x="100838" y="652780"/>
                  </a:lnTo>
                  <a:lnTo>
                    <a:pt x="103378" y="654050"/>
                  </a:lnTo>
                  <a:lnTo>
                    <a:pt x="101727" y="654050"/>
                  </a:lnTo>
                  <a:lnTo>
                    <a:pt x="104267" y="656590"/>
                  </a:lnTo>
                  <a:lnTo>
                    <a:pt x="105156" y="657860"/>
                  </a:lnTo>
                  <a:lnTo>
                    <a:pt x="106045" y="656590"/>
                  </a:lnTo>
                  <a:lnTo>
                    <a:pt x="109601" y="657860"/>
                  </a:lnTo>
                  <a:lnTo>
                    <a:pt x="109156" y="656590"/>
                  </a:lnTo>
                  <a:lnTo>
                    <a:pt x="108712" y="655320"/>
                  </a:lnTo>
                  <a:lnTo>
                    <a:pt x="111379" y="656590"/>
                  </a:lnTo>
                  <a:close/>
                </a:path>
                <a:path w="548640" h="732154">
                  <a:moveTo>
                    <a:pt x="111379" y="632460"/>
                  </a:moveTo>
                  <a:lnTo>
                    <a:pt x="109601" y="631190"/>
                  </a:lnTo>
                  <a:lnTo>
                    <a:pt x="108712" y="631190"/>
                  </a:lnTo>
                  <a:lnTo>
                    <a:pt x="110490" y="632460"/>
                  </a:lnTo>
                  <a:lnTo>
                    <a:pt x="111379" y="632460"/>
                  </a:lnTo>
                  <a:close/>
                </a:path>
                <a:path w="548640" h="732154">
                  <a:moveTo>
                    <a:pt x="111379" y="508000"/>
                  </a:moveTo>
                  <a:lnTo>
                    <a:pt x="107823" y="505460"/>
                  </a:lnTo>
                  <a:lnTo>
                    <a:pt x="106934" y="506742"/>
                  </a:lnTo>
                  <a:lnTo>
                    <a:pt x="107823" y="508000"/>
                  </a:lnTo>
                  <a:lnTo>
                    <a:pt x="111379" y="508000"/>
                  </a:lnTo>
                  <a:close/>
                </a:path>
                <a:path w="548640" h="732154">
                  <a:moveTo>
                    <a:pt x="112141" y="657860"/>
                  </a:moveTo>
                  <a:lnTo>
                    <a:pt x="111379" y="656590"/>
                  </a:lnTo>
                  <a:lnTo>
                    <a:pt x="110490" y="656590"/>
                  </a:lnTo>
                  <a:lnTo>
                    <a:pt x="112141" y="657860"/>
                  </a:lnTo>
                  <a:close/>
                </a:path>
                <a:path w="548640" h="732154">
                  <a:moveTo>
                    <a:pt x="112141" y="518160"/>
                  </a:moveTo>
                  <a:lnTo>
                    <a:pt x="110490" y="516890"/>
                  </a:lnTo>
                  <a:lnTo>
                    <a:pt x="108712" y="516890"/>
                  </a:lnTo>
                  <a:lnTo>
                    <a:pt x="110883" y="518972"/>
                  </a:lnTo>
                  <a:lnTo>
                    <a:pt x="111442" y="519315"/>
                  </a:lnTo>
                  <a:lnTo>
                    <a:pt x="112141" y="518160"/>
                  </a:lnTo>
                  <a:close/>
                </a:path>
                <a:path w="548640" h="732154">
                  <a:moveTo>
                    <a:pt x="112598" y="625182"/>
                  </a:moveTo>
                  <a:lnTo>
                    <a:pt x="112141" y="624840"/>
                  </a:lnTo>
                  <a:lnTo>
                    <a:pt x="112522" y="625792"/>
                  </a:lnTo>
                  <a:lnTo>
                    <a:pt x="112598" y="625182"/>
                  </a:lnTo>
                  <a:close/>
                </a:path>
                <a:path w="548640" h="732154">
                  <a:moveTo>
                    <a:pt x="113157" y="506742"/>
                  </a:moveTo>
                  <a:lnTo>
                    <a:pt x="112141" y="506742"/>
                  </a:lnTo>
                  <a:lnTo>
                    <a:pt x="112141" y="505777"/>
                  </a:lnTo>
                  <a:lnTo>
                    <a:pt x="110236" y="504190"/>
                  </a:lnTo>
                  <a:lnTo>
                    <a:pt x="109601" y="504190"/>
                  </a:lnTo>
                  <a:lnTo>
                    <a:pt x="111379" y="508000"/>
                  </a:lnTo>
                  <a:lnTo>
                    <a:pt x="113157" y="508000"/>
                  </a:lnTo>
                  <a:lnTo>
                    <a:pt x="113157" y="506742"/>
                  </a:lnTo>
                  <a:close/>
                </a:path>
                <a:path w="548640" h="732154">
                  <a:moveTo>
                    <a:pt x="114808" y="645160"/>
                  </a:moveTo>
                  <a:lnTo>
                    <a:pt x="113157" y="645160"/>
                  </a:lnTo>
                  <a:lnTo>
                    <a:pt x="114808" y="646430"/>
                  </a:lnTo>
                  <a:lnTo>
                    <a:pt x="114808" y="645160"/>
                  </a:lnTo>
                  <a:close/>
                </a:path>
                <a:path w="548640" h="732154">
                  <a:moveTo>
                    <a:pt x="114808" y="458470"/>
                  </a:moveTo>
                  <a:lnTo>
                    <a:pt x="109601" y="457200"/>
                  </a:lnTo>
                  <a:lnTo>
                    <a:pt x="106045" y="455930"/>
                  </a:lnTo>
                  <a:lnTo>
                    <a:pt x="107200" y="457581"/>
                  </a:lnTo>
                  <a:lnTo>
                    <a:pt x="105029" y="457581"/>
                  </a:lnTo>
                  <a:lnTo>
                    <a:pt x="104521" y="457581"/>
                  </a:lnTo>
                  <a:lnTo>
                    <a:pt x="103606" y="459054"/>
                  </a:lnTo>
                  <a:lnTo>
                    <a:pt x="102146" y="460552"/>
                  </a:lnTo>
                  <a:lnTo>
                    <a:pt x="101854" y="460502"/>
                  </a:lnTo>
                  <a:lnTo>
                    <a:pt x="101981" y="460717"/>
                  </a:lnTo>
                  <a:lnTo>
                    <a:pt x="100584" y="462153"/>
                  </a:lnTo>
                  <a:lnTo>
                    <a:pt x="100584" y="466598"/>
                  </a:lnTo>
                  <a:lnTo>
                    <a:pt x="103746" y="464972"/>
                  </a:lnTo>
                  <a:lnTo>
                    <a:pt x="104521" y="465582"/>
                  </a:lnTo>
                  <a:lnTo>
                    <a:pt x="105791" y="466598"/>
                  </a:lnTo>
                  <a:lnTo>
                    <a:pt x="104470" y="464604"/>
                  </a:lnTo>
                  <a:lnTo>
                    <a:pt x="105029" y="464312"/>
                  </a:lnTo>
                  <a:lnTo>
                    <a:pt x="107442" y="464312"/>
                  </a:lnTo>
                  <a:lnTo>
                    <a:pt x="109601" y="462153"/>
                  </a:lnTo>
                  <a:lnTo>
                    <a:pt x="108864" y="461429"/>
                  </a:lnTo>
                  <a:lnTo>
                    <a:pt x="109601" y="461518"/>
                  </a:lnTo>
                  <a:lnTo>
                    <a:pt x="109601" y="460171"/>
                  </a:lnTo>
                  <a:lnTo>
                    <a:pt x="110490" y="461010"/>
                  </a:lnTo>
                  <a:lnTo>
                    <a:pt x="111379" y="461010"/>
                  </a:lnTo>
                  <a:lnTo>
                    <a:pt x="109601" y="459320"/>
                  </a:lnTo>
                  <a:lnTo>
                    <a:pt x="109601" y="458470"/>
                  </a:lnTo>
                  <a:lnTo>
                    <a:pt x="113157" y="458470"/>
                  </a:lnTo>
                  <a:lnTo>
                    <a:pt x="112141" y="459740"/>
                  </a:lnTo>
                  <a:lnTo>
                    <a:pt x="111379" y="459740"/>
                  </a:lnTo>
                  <a:lnTo>
                    <a:pt x="113919" y="461010"/>
                  </a:lnTo>
                  <a:lnTo>
                    <a:pt x="113919" y="458470"/>
                  </a:lnTo>
                  <a:lnTo>
                    <a:pt x="114808" y="458470"/>
                  </a:lnTo>
                  <a:close/>
                </a:path>
                <a:path w="548640" h="732154">
                  <a:moveTo>
                    <a:pt x="115697" y="516890"/>
                  </a:moveTo>
                  <a:lnTo>
                    <a:pt x="114808" y="516890"/>
                  </a:lnTo>
                  <a:lnTo>
                    <a:pt x="114808" y="518160"/>
                  </a:lnTo>
                  <a:lnTo>
                    <a:pt x="115697" y="518160"/>
                  </a:lnTo>
                  <a:lnTo>
                    <a:pt x="115697" y="516890"/>
                  </a:lnTo>
                  <a:close/>
                </a:path>
                <a:path w="548640" h="732154">
                  <a:moveTo>
                    <a:pt x="116586" y="621042"/>
                  </a:moveTo>
                  <a:lnTo>
                    <a:pt x="113919" y="619760"/>
                  </a:lnTo>
                  <a:lnTo>
                    <a:pt x="114808" y="621042"/>
                  </a:lnTo>
                  <a:lnTo>
                    <a:pt x="116586" y="621042"/>
                  </a:lnTo>
                  <a:close/>
                </a:path>
                <a:path w="548640" h="732154">
                  <a:moveTo>
                    <a:pt x="116967" y="444373"/>
                  </a:moveTo>
                  <a:lnTo>
                    <a:pt x="114782" y="443344"/>
                  </a:lnTo>
                  <a:lnTo>
                    <a:pt x="114427" y="442341"/>
                  </a:lnTo>
                  <a:lnTo>
                    <a:pt x="110731" y="441007"/>
                  </a:lnTo>
                  <a:lnTo>
                    <a:pt x="110617" y="440563"/>
                  </a:lnTo>
                  <a:lnTo>
                    <a:pt x="110388" y="440893"/>
                  </a:lnTo>
                  <a:lnTo>
                    <a:pt x="109855" y="440690"/>
                  </a:lnTo>
                  <a:lnTo>
                    <a:pt x="110312" y="441007"/>
                  </a:lnTo>
                  <a:lnTo>
                    <a:pt x="109728" y="441833"/>
                  </a:lnTo>
                  <a:lnTo>
                    <a:pt x="111340" y="443318"/>
                  </a:lnTo>
                  <a:lnTo>
                    <a:pt x="110807" y="441337"/>
                  </a:lnTo>
                  <a:lnTo>
                    <a:pt x="111658" y="441896"/>
                  </a:lnTo>
                  <a:lnTo>
                    <a:pt x="112483" y="443738"/>
                  </a:lnTo>
                  <a:lnTo>
                    <a:pt x="111798" y="443738"/>
                  </a:lnTo>
                  <a:lnTo>
                    <a:pt x="111340" y="443318"/>
                  </a:lnTo>
                  <a:lnTo>
                    <a:pt x="111455" y="443738"/>
                  </a:lnTo>
                  <a:lnTo>
                    <a:pt x="109855" y="443738"/>
                  </a:lnTo>
                  <a:lnTo>
                    <a:pt x="112839" y="445770"/>
                  </a:lnTo>
                  <a:lnTo>
                    <a:pt x="112522" y="445770"/>
                  </a:lnTo>
                  <a:lnTo>
                    <a:pt x="111633" y="447040"/>
                  </a:lnTo>
                  <a:lnTo>
                    <a:pt x="114300" y="448310"/>
                  </a:lnTo>
                  <a:lnTo>
                    <a:pt x="115011" y="447255"/>
                  </a:lnTo>
                  <a:lnTo>
                    <a:pt x="116586" y="448310"/>
                  </a:lnTo>
                  <a:lnTo>
                    <a:pt x="115785" y="446112"/>
                  </a:lnTo>
                  <a:lnTo>
                    <a:pt x="116014" y="445770"/>
                  </a:lnTo>
                  <a:lnTo>
                    <a:pt x="115658" y="445770"/>
                  </a:lnTo>
                  <a:lnTo>
                    <a:pt x="115404" y="445071"/>
                  </a:lnTo>
                  <a:lnTo>
                    <a:pt x="116484" y="445071"/>
                  </a:lnTo>
                  <a:lnTo>
                    <a:pt x="116967" y="444373"/>
                  </a:lnTo>
                  <a:close/>
                </a:path>
                <a:path w="548640" h="732154">
                  <a:moveTo>
                    <a:pt x="117030" y="521335"/>
                  </a:moveTo>
                  <a:lnTo>
                    <a:pt x="116586" y="520700"/>
                  </a:lnTo>
                  <a:lnTo>
                    <a:pt x="114046" y="517080"/>
                  </a:lnTo>
                  <a:lnTo>
                    <a:pt x="113919" y="515620"/>
                  </a:lnTo>
                  <a:lnTo>
                    <a:pt x="111379" y="514350"/>
                  </a:lnTo>
                  <a:lnTo>
                    <a:pt x="112141" y="515620"/>
                  </a:lnTo>
                  <a:lnTo>
                    <a:pt x="113157" y="516890"/>
                  </a:lnTo>
                  <a:lnTo>
                    <a:pt x="113919" y="518160"/>
                  </a:lnTo>
                  <a:lnTo>
                    <a:pt x="112141" y="518160"/>
                  </a:lnTo>
                  <a:lnTo>
                    <a:pt x="113919" y="519430"/>
                  </a:lnTo>
                  <a:lnTo>
                    <a:pt x="115697" y="521970"/>
                  </a:lnTo>
                  <a:lnTo>
                    <a:pt x="115697" y="520700"/>
                  </a:lnTo>
                  <a:lnTo>
                    <a:pt x="117030" y="521335"/>
                  </a:lnTo>
                  <a:close/>
                </a:path>
                <a:path w="548640" h="732154">
                  <a:moveTo>
                    <a:pt x="117475" y="699782"/>
                  </a:moveTo>
                  <a:lnTo>
                    <a:pt x="113919" y="699782"/>
                  </a:lnTo>
                  <a:lnTo>
                    <a:pt x="117475" y="702310"/>
                  </a:lnTo>
                  <a:lnTo>
                    <a:pt x="117475" y="699782"/>
                  </a:lnTo>
                  <a:close/>
                </a:path>
                <a:path w="548640" h="732154">
                  <a:moveTo>
                    <a:pt x="117475" y="676910"/>
                  </a:moveTo>
                  <a:lnTo>
                    <a:pt x="116586" y="675640"/>
                  </a:lnTo>
                  <a:lnTo>
                    <a:pt x="115697" y="678180"/>
                  </a:lnTo>
                  <a:lnTo>
                    <a:pt x="117475" y="676910"/>
                  </a:lnTo>
                  <a:close/>
                </a:path>
                <a:path w="548640" h="732154">
                  <a:moveTo>
                    <a:pt x="117475" y="514350"/>
                  </a:moveTo>
                  <a:lnTo>
                    <a:pt x="116586" y="513080"/>
                  </a:lnTo>
                  <a:lnTo>
                    <a:pt x="115697" y="513080"/>
                  </a:lnTo>
                  <a:lnTo>
                    <a:pt x="116586" y="514350"/>
                  </a:lnTo>
                  <a:lnTo>
                    <a:pt x="117475" y="514350"/>
                  </a:lnTo>
                  <a:close/>
                </a:path>
                <a:path w="548640" h="732154">
                  <a:moveTo>
                    <a:pt x="118364" y="652780"/>
                  </a:moveTo>
                  <a:lnTo>
                    <a:pt x="116586" y="651510"/>
                  </a:lnTo>
                  <a:lnTo>
                    <a:pt x="114808" y="648970"/>
                  </a:lnTo>
                  <a:lnTo>
                    <a:pt x="113919" y="648970"/>
                  </a:lnTo>
                  <a:lnTo>
                    <a:pt x="113157" y="647700"/>
                  </a:lnTo>
                  <a:lnTo>
                    <a:pt x="113157" y="645160"/>
                  </a:lnTo>
                  <a:lnTo>
                    <a:pt x="111379" y="645160"/>
                  </a:lnTo>
                  <a:lnTo>
                    <a:pt x="112141" y="646430"/>
                  </a:lnTo>
                  <a:lnTo>
                    <a:pt x="110490" y="646430"/>
                  </a:lnTo>
                  <a:lnTo>
                    <a:pt x="111379" y="647700"/>
                  </a:lnTo>
                  <a:lnTo>
                    <a:pt x="112141" y="648970"/>
                  </a:lnTo>
                  <a:lnTo>
                    <a:pt x="110490" y="650240"/>
                  </a:lnTo>
                  <a:lnTo>
                    <a:pt x="105156" y="650240"/>
                  </a:lnTo>
                  <a:lnTo>
                    <a:pt x="108712" y="652284"/>
                  </a:lnTo>
                  <a:lnTo>
                    <a:pt x="108712" y="651510"/>
                  </a:lnTo>
                  <a:lnTo>
                    <a:pt x="111379" y="654050"/>
                  </a:lnTo>
                  <a:lnTo>
                    <a:pt x="111379" y="651510"/>
                  </a:lnTo>
                  <a:lnTo>
                    <a:pt x="111379" y="650240"/>
                  </a:lnTo>
                  <a:lnTo>
                    <a:pt x="113157" y="651510"/>
                  </a:lnTo>
                  <a:lnTo>
                    <a:pt x="112141" y="652780"/>
                  </a:lnTo>
                  <a:lnTo>
                    <a:pt x="113919" y="655320"/>
                  </a:lnTo>
                  <a:lnTo>
                    <a:pt x="115697" y="654050"/>
                  </a:lnTo>
                  <a:lnTo>
                    <a:pt x="114808" y="654050"/>
                  </a:lnTo>
                  <a:lnTo>
                    <a:pt x="113157" y="652780"/>
                  </a:lnTo>
                  <a:lnTo>
                    <a:pt x="114808" y="652780"/>
                  </a:lnTo>
                  <a:lnTo>
                    <a:pt x="116586" y="654050"/>
                  </a:lnTo>
                  <a:lnTo>
                    <a:pt x="118364" y="652780"/>
                  </a:lnTo>
                  <a:close/>
                </a:path>
                <a:path w="548640" h="732154">
                  <a:moveTo>
                    <a:pt x="118364" y="521970"/>
                  </a:moveTo>
                  <a:lnTo>
                    <a:pt x="117030" y="521335"/>
                  </a:lnTo>
                  <a:lnTo>
                    <a:pt x="117475" y="521970"/>
                  </a:lnTo>
                  <a:lnTo>
                    <a:pt x="118364" y="521970"/>
                  </a:lnTo>
                  <a:close/>
                </a:path>
                <a:path w="548640" h="732154">
                  <a:moveTo>
                    <a:pt x="118364" y="518160"/>
                  </a:moveTo>
                  <a:lnTo>
                    <a:pt x="117475" y="516890"/>
                  </a:lnTo>
                  <a:lnTo>
                    <a:pt x="116586" y="516890"/>
                  </a:lnTo>
                  <a:lnTo>
                    <a:pt x="117475" y="518160"/>
                  </a:lnTo>
                  <a:lnTo>
                    <a:pt x="118364" y="518160"/>
                  </a:lnTo>
                  <a:close/>
                </a:path>
                <a:path w="548640" h="732154">
                  <a:moveTo>
                    <a:pt x="118364" y="515620"/>
                  </a:moveTo>
                  <a:lnTo>
                    <a:pt x="116586" y="514350"/>
                  </a:lnTo>
                  <a:lnTo>
                    <a:pt x="114808" y="513080"/>
                  </a:lnTo>
                  <a:lnTo>
                    <a:pt x="113919" y="513080"/>
                  </a:lnTo>
                  <a:lnTo>
                    <a:pt x="113919" y="515620"/>
                  </a:lnTo>
                  <a:lnTo>
                    <a:pt x="118364" y="515620"/>
                  </a:lnTo>
                  <a:close/>
                </a:path>
                <a:path w="548640" h="732154">
                  <a:moveTo>
                    <a:pt x="118872" y="667766"/>
                  </a:moveTo>
                  <a:lnTo>
                    <a:pt x="115824" y="661924"/>
                  </a:lnTo>
                  <a:lnTo>
                    <a:pt x="112776" y="658876"/>
                  </a:lnTo>
                  <a:lnTo>
                    <a:pt x="109728" y="658876"/>
                  </a:lnTo>
                  <a:lnTo>
                    <a:pt x="109728" y="661924"/>
                  </a:lnTo>
                  <a:lnTo>
                    <a:pt x="115824" y="667766"/>
                  </a:lnTo>
                  <a:lnTo>
                    <a:pt x="118872" y="667766"/>
                  </a:lnTo>
                  <a:close/>
                </a:path>
                <a:path w="548640" h="732154">
                  <a:moveTo>
                    <a:pt x="118872" y="661924"/>
                  </a:moveTo>
                  <a:lnTo>
                    <a:pt x="115824" y="661924"/>
                  </a:lnTo>
                  <a:lnTo>
                    <a:pt x="118872" y="664845"/>
                  </a:lnTo>
                  <a:lnTo>
                    <a:pt x="118872" y="661924"/>
                  </a:lnTo>
                  <a:close/>
                </a:path>
                <a:path w="548640" h="732154">
                  <a:moveTo>
                    <a:pt x="118872" y="440563"/>
                  </a:moveTo>
                  <a:lnTo>
                    <a:pt x="116967" y="439851"/>
                  </a:lnTo>
                  <a:lnTo>
                    <a:pt x="116967" y="443103"/>
                  </a:lnTo>
                  <a:lnTo>
                    <a:pt x="115900" y="442341"/>
                  </a:lnTo>
                  <a:lnTo>
                    <a:pt x="116611" y="442341"/>
                  </a:lnTo>
                  <a:lnTo>
                    <a:pt x="116967" y="443103"/>
                  </a:lnTo>
                  <a:lnTo>
                    <a:pt x="116967" y="439851"/>
                  </a:lnTo>
                  <a:lnTo>
                    <a:pt x="115189" y="439166"/>
                  </a:lnTo>
                  <a:lnTo>
                    <a:pt x="115608" y="440118"/>
                  </a:lnTo>
                  <a:lnTo>
                    <a:pt x="114427" y="439293"/>
                  </a:lnTo>
                  <a:lnTo>
                    <a:pt x="114427" y="441299"/>
                  </a:lnTo>
                  <a:lnTo>
                    <a:pt x="113411" y="440563"/>
                  </a:lnTo>
                  <a:lnTo>
                    <a:pt x="114427" y="441655"/>
                  </a:lnTo>
                  <a:lnTo>
                    <a:pt x="114427" y="442341"/>
                  </a:lnTo>
                  <a:lnTo>
                    <a:pt x="115062" y="442341"/>
                  </a:lnTo>
                  <a:lnTo>
                    <a:pt x="116967" y="444373"/>
                  </a:lnTo>
                  <a:lnTo>
                    <a:pt x="117602" y="443103"/>
                  </a:lnTo>
                  <a:lnTo>
                    <a:pt x="117983" y="442341"/>
                  </a:lnTo>
                  <a:lnTo>
                    <a:pt x="118872" y="442341"/>
                  </a:lnTo>
                  <a:lnTo>
                    <a:pt x="118198" y="441896"/>
                  </a:lnTo>
                  <a:lnTo>
                    <a:pt x="118872" y="440563"/>
                  </a:lnTo>
                  <a:close/>
                </a:path>
                <a:path w="548640" h="732154">
                  <a:moveTo>
                    <a:pt x="119253" y="621042"/>
                  </a:moveTo>
                  <a:lnTo>
                    <a:pt x="118364" y="621042"/>
                  </a:lnTo>
                  <a:lnTo>
                    <a:pt x="119253" y="622300"/>
                  </a:lnTo>
                  <a:lnTo>
                    <a:pt x="119253" y="621042"/>
                  </a:lnTo>
                  <a:close/>
                </a:path>
                <a:path w="548640" h="732154">
                  <a:moveTo>
                    <a:pt x="121031" y="510540"/>
                  </a:moveTo>
                  <a:lnTo>
                    <a:pt x="117475" y="510540"/>
                  </a:lnTo>
                  <a:lnTo>
                    <a:pt x="121031" y="511810"/>
                  </a:lnTo>
                  <a:lnTo>
                    <a:pt x="121031" y="510540"/>
                  </a:lnTo>
                  <a:close/>
                </a:path>
                <a:path w="548640" h="732154">
                  <a:moveTo>
                    <a:pt x="121031" y="499110"/>
                  </a:moveTo>
                  <a:lnTo>
                    <a:pt x="120688" y="498792"/>
                  </a:lnTo>
                  <a:lnTo>
                    <a:pt x="120434" y="498716"/>
                  </a:lnTo>
                  <a:lnTo>
                    <a:pt x="120281" y="498856"/>
                  </a:lnTo>
                  <a:lnTo>
                    <a:pt x="121031" y="499110"/>
                  </a:lnTo>
                  <a:close/>
                </a:path>
                <a:path w="548640" h="732154">
                  <a:moveTo>
                    <a:pt x="121793" y="433070"/>
                  </a:moveTo>
                  <a:lnTo>
                    <a:pt x="121031" y="433070"/>
                  </a:lnTo>
                  <a:lnTo>
                    <a:pt x="119253" y="434340"/>
                  </a:lnTo>
                  <a:lnTo>
                    <a:pt x="121031" y="434340"/>
                  </a:lnTo>
                  <a:lnTo>
                    <a:pt x="121793" y="433070"/>
                  </a:lnTo>
                  <a:close/>
                </a:path>
                <a:path w="548640" h="732154">
                  <a:moveTo>
                    <a:pt x="122682" y="666750"/>
                  </a:moveTo>
                  <a:lnTo>
                    <a:pt x="122313" y="666623"/>
                  </a:lnTo>
                  <a:lnTo>
                    <a:pt x="122377" y="666750"/>
                  </a:lnTo>
                  <a:lnTo>
                    <a:pt x="122682" y="666750"/>
                  </a:lnTo>
                  <a:close/>
                </a:path>
                <a:path w="548640" h="732154">
                  <a:moveTo>
                    <a:pt x="123571" y="669290"/>
                  </a:moveTo>
                  <a:lnTo>
                    <a:pt x="122377" y="666750"/>
                  </a:lnTo>
                  <a:lnTo>
                    <a:pt x="121031" y="666750"/>
                  </a:lnTo>
                  <a:lnTo>
                    <a:pt x="123571" y="669290"/>
                  </a:lnTo>
                  <a:close/>
                </a:path>
                <a:path w="548640" h="732154">
                  <a:moveTo>
                    <a:pt x="123571" y="515620"/>
                  </a:moveTo>
                  <a:lnTo>
                    <a:pt x="123317" y="514896"/>
                  </a:lnTo>
                  <a:lnTo>
                    <a:pt x="122580" y="514642"/>
                  </a:lnTo>
                  <a:lnTo>
                    <a:pt x="123571" y="515620"/>
                  </a:lnTo>
                  <a:close/>
                </a:path>
                <a:path w="548640" h="732154">
                  <a:moveTo>
                    <a:pt x="123571" y="499110"/>
                  </a:moveTo>
                  <a:lnTo>
                    <a:pt x="121539" y="497662"/>
                  </a:lnTo>
                  <a:lnTo>
                    <a:pt x="120523" y="498627"/>
                  </a:lnTo>
                  <a:lnTo>
                    <a:pt x="120688" y="498792"/>
                  </a:lnTo>
                  <a:lnTo>
                    <a:pt x="121793" y="499110"/>
                  </a:lnTo>
                  <a:lnTo>
                    <a:pt x="123571" y="499110"/>
                  </a:lnTo>
                  <a:close/>
                </a:path>
                <a:path w="548640" h="732154">
                  <a:moveTo>
                    <a:pt x="124015" y="495935"/>
                  </a:moveTo>
                  <a:lnTo>
                    <a:pt x="123571" y="495300"/>
                  </a:lnTo>
                  <a:lnTo>
                    <a:pt x="121589" y="496290"/>
                  </a:lnTo>
                  <a:lnTo>
                    <a:pt x="121793" y="496570"/>
                  </a:lnTo>
                  <a:lnTo>
                    <a:pt x="122682" y="496570"/>
                  </a:lnTo>
                  <a:lnTo>
                    <a:pt x="124015" y="495935"/>
                  </a:lnTo>
                  <a:close/>
                </a:path>
                <a:path w="548640" h="732154">
                  <a:moveTo>
                    <a:pt x="124079" y="584022"/>
                  </a:moveTo>
                  <a:lnTo>
                    <a:pt x="121793" y="582930"/>
                  </a:lnTo>
                  <a:lnTo>
                    <a:pt x="123571" y="585470"/>
                  </a:lnTo>
                  <a:lnTo>
                    <a:pt x="124079" y="584022"/>
                  </a:lnTo>
                  <a:close/>
                </a:path>
                <a:path w="548640" h="732154">
                  <a:moveTo>
                    <a:pt x="124460" y="619760"/>
                  </a:moveTo>
                  <a:lnTo>
                    <a:pt x="121793" y="617220"/>
                  </a:lnTo>
                  <a:lnTo>
                    <a:pt x="121031" y="617220"/>
                  </a:lnTo>
                  <a:lnTo>
                    <a:pt x="121031" y="618490"/>
                  </a:lnTo>
                  <a:lnTo>
                    <a:pt x="120015" y="618490"/>
                  </a:lnTo>
                  <a:lnTo>
                    <a:pt x="122682" y="621042"/>
                  </a:lnTo>
                  <a:lnTo>
                    <a:pt x="124460" y="619760"/>
                  </a:lnTo>
                  <a:close/>
                </a:path>
                <a:path w="548640" h="732154">
                  <a:moveTo>
                    <a:pt x="124460" y="584200"/>
                  </a:moveTo>
                  <a:lnTo>
                    <a:pt x="124155" y="583780"/>
                  </a:lnTo>
                  <a:lnTo>
                    <a:pt x="124079" y="584022"/>
                  </a:lnTo>
                  <a:lnTo>
                    <a:pt x="124460" y="584200"/>
                  </a:lnTo>
                  <a:close/>
                </a:path>
                <a:path w="548640" h="732154">
                  <a:moveTo>
                    <a:pt x="124460" y="496570"/>
                  </a:moveTo>
                  <a:lnTo>
                    <a:pt x="122682" y="496570"/>
                  </a:lnTo>
                  <a:lnTo>
                    <a:pt x="122110" y="497116"/>
                  </a:lnTo>
                  <a:lnTo>
                    <a:pt x="123571" y="497840"/>
                  </a:lnTo>
                  <a:lnTo>
                    <a:pt x="124460" y="496570"/>
                  </a:lnTo>
                  <a:close/>
                </a:path>
                <a:path w="548640" h="732154">
                  <a:moveTo>
                    <a:pt x="125349" y="668020"/>
                  </a:moveTo>
                  <a:lnTo>
                    <a:pt x="123571" y="665480"/>
                  </a:lnTo>
                  <a:lnTo>
                    <a:pt x="121793" y="664210"/>
                  </a:lnTo>
                  <a:lnTo>
                    <a:pt x="119253" y="664210"/>
                  </a:lnTo>
                  <a:lnTo>
                    <a:pt x="119253" y="665480"/>
                  </a:lnTo>
                  <a:lnTo>
                    <a:pt x="122313" y="666623"/>
                  </a:lnTo>
                  <a:lnTo>
                    <a:pt x="121793" y="665480"/>
                  </a:lnTo>
                  <a:lnTo>
                    <a:pt x="125349" y="668020"/>
                  </a:lnTo>
                  <a:close/>
                </a:path>
                <a:path w="548640" h="732154">
                  <a:moveTo>
                    <a:pt x="125349" y="613410"/>
                  </a:moveTo>
                  <a:lnTo>
                    <a:pt x="123571" y="612140"/>
                  </a:lnTo>
                  <a:lnTo>
                    <a:pt x="124447" y="613410"/>
                  </a:lnTo>
                  <a:lnTo>
                    <a:pt x="125349" y="613410"/>
                  </a:lnTo>
                  <a:close/>
                </a:path>
                <a:path w="548640" h="732154">
                  <a:moveTo>
                    <a:pt x="125349" y="515620"/>
                  </a:moveTo>
                  <a:lnTo>
                    <a:pt x="124701" y="515391"/>
                  </a:lnTo>
                  <a:lnTo>
                    <a:pt x="124460" y="515620"/>
                  </a:lnTo>
                  <a:lnTo>
                    <a:pt x="125349" y="515620"/>
                  </a:lnTo>
                  <a:close/>
                </a:path>
                <a:path w="548640" h="732154">
                  <a:moveTo>
                    <a:pt x="127127" y="449580"/>
                  </a:moveTo>
                  <a:lnTo>
                    <a:pt x="126060" y="448564"/>
                  </a:lnTo>
                  <a:lnTo>
                    <a:pt x="126352" y="449224"/>
                  </a:lnTo>
                  <a:lnTo>
                    <a:pt x="127127" y="449580"/>
                  </a:lnTo>
                  <a:close/>
                </a:path>
                <a:path w="548640" h="732154">
                  <a:moveTo>
                    <a:pt x="128016" y="698500"/>
                  </a:moveTo>
                  <a:lnTo>
                    <a:pt x="127127" y="697661"/>
                  </a:lnTo>
                  <a:lnTo>
                    <a:pt x="127127" y="698500"/>
                  </a:lnTo>
                  <a:lnTo>
                    <a:pt x="128016" y="698500"/>
                  </a:lnTo>
                  <a:close/>
                </a:path>
                <a:path w="548640" h="732154">
                  <a:moveTo>
                    <a:pt x="128778" y="575310"/>
                  </a:moveTo>
                  <a:lnTo>
                    <a:pt x="126238" y="572770"/>
                  </a:lnTo>
                  <a:lnTo>
                    <a:pt x="128016" y="576580"/>
                  </a:lnTo>
                  <a:lnTo>
                    <a:pt x="128778" y="576580"/>
                  </a:lnTo>
                  <a:lnTo>
                    <a:pt x="128778" y="575310"/>
                  </a:lnTo>
                  <a:close/>
                </a:path>
                <a:path w="548640" h="732154">
                  <a:moveTo>
                    <a:pt x="128778" y="448310"/>
                  </a:moveTo>
                  <a:lnTo>
                    <a:pt x="128016" y="448310"/>
                  </a:lnTo>
                  <a:lnTo>
                    <a:pt x="128016" y="449580"/>
                  </a:lnTo>
                  <a:lnTo>
                    <a:pt x="128778" y="449580"/>
                  </a:lnTo>
                  <a:lnTo>
                    <a:pt x="128778" y="448310"/>
                  </a:lnTo>
                  <a:close/>
                </a:path>
                <a:path w="548640" h="732154">
                  <a:moveTo>
                    <a:pt x="128778" y="441960"/>
                  </a:moveTo>
                  <a:lnTo>
                    <a:pt x="127546" y="440740"/>
                  </a:lnTo>
                  <a:lnTo>
                    <a:pt x="127127" y="441960"/>
                  </a:lnTo>
                  <a:lnTo>
                    <a:pt x="128778" y="441960"/>
                  </a:lnTo>
                  <a:close/>
                </a:path>
                <a:path w="548640" h="732154">
                  <a:moveTo>
                    <a:pt x="128892" y="665480"/>
                  </a:moveTo>
                  <a:lnTo>
                    <a:pt x="128016" y="664210"/>
                  </a:lnTo>
                  <a:lnTo>
                    <a:pt x="128778" y="665480"/>
                  </a:lnTo>
                  <a:close/>
                </a:path>
                <a:path w="548640" h="732154">
                  <a:moveTo>
                    <a:pt x="129667" y="609549"/>
                  </a:moveTo>
                  <a:lnTo>
                    <a:pt x="128930" y="608457"/>
                  </a:lnTo>
                  <a:lnTo>
                    <a:pt x="128778" y="608330"/>
                  </a:lnTo>
                  <a:lnTo>
                    <a:pt x="128016" y="607060"/>
                  </a:lnTo>
                  <a:lnTo>
                    <a:pt x="127127" y="608330"/>
                  </a:lnTo>
                  <a:lnTo>
                    <a:pt x="129667" y="609549"/>
                  </a:lnTo>
                  <a:close/>
                </a:path>
                <a:path w="548640" h="732154">
                  <a:moveTo>
                    <a:pt x="129794" y="699782"/>
                  </a:moveTo>
                  <a:lnTo>
                    <a:pt x="128016" y="698500"/>
                  </a:lnTo>
                  <a:lnTo>
                    <a:pt x="128016" y="699782"/>
                  </a:lnTo>
                  <a:lnTo>
                    <a:pt x="129794" y="699782"/>
                  </a:lnTo>
                  <a:close/>
                </a:path>
                <a:path w="548640" h="732154">
                  <a:moveTo>
                    <a:pt x="129794" y="612140"/>
                  </a:moveTo>
                  <a:lnTo>
                    <a:pt x="127127" y="610870"/>
                  </a:lnTo>
                  <a:lnTo>
                    <a:pt x="128460" y="612140"/>
                  </a:lnTo>
                  <a:lnTo>
                    <a:pt x="129794" y="612140"/>
                  </a:lnTo>
                  <a:close/>
                </a:path>
                <a:path w="548640" h="732154">
                  <a:moveTo>
                    <a:pt x="130556" y="626110"/>
                  </a:moveTo>
                  <a:lnTo>
                    <a:pt x="127127" y="621042"/>
                  </a:lnTo>
                  <a:lnTo>
                    <a:pt x="122682" y="621042"/>
                  </a:lnTo>
                  <a:lnTo>
                    <a:pt x="125349" y="623570"/>
                  </a:lnTo>
                  <a:lnTo>
                    <a:pt x="122682" y="623570"/>
                  </a:lnTo>
                  <a:lnTo>
                    <a:pt x="120015" y="621042"/>
                  </a:lnTo>
                  <a:lnTo>
                    <a:pt x="119253" y="621042"/>
                  </a:lnTo>
                  <a:lnTo>
                    <a:pt x="120015" y="622300"/>
                  </a:lnTo>
                  <a:lnTo>
                    <a:pt x="121031" y="623570"/>
                  </a:lnTo>
                  <a:lnTo>
                    <a:pt x="120015" y="623570"/>
                  </a:lnTo>
                  <a:lnTo>
                    <a:pt x="121031" y="626110"/>
                  </a:lnTo>
                  <a:lnTo>
                    <a:pt x="120142" y="624840"/>
                  </a:lnTo>
                  <a:lnTo>
                    <a:pt x="120015" y="624662"/>
                  </a:lnTo>
                  <a:lnTo>
                    <a:pt x="120015" y="626110"/>
                  </a:lnTo>
                  <a:lnTo>
                    <a:pt x="120015" y="627380"/>
                  </a:lnTo>
                  <a:lnTo>
                    <a:pt x="119253" y="627380"/>
                  </a:lnTo>
                  <a:lnTo>
                    <a:pt x="119253" y="626110"/>
                  </a:lnTo>
                  <a:lnTo>
                    <a:pt x="120015" y="626110"/>
                  </a:lnTo>
                  <a:lnTo>
                    <a:pt x="120015" y="624662"/>
                  </a:lnTo>
                  <a:lnTo>
                    <a:pt x="119253" y="623570"/>
                  </a:lnTo>
                  <a:lnTo>
                    <a:pt x="119253" y="622300"/>
                  </a:lnTo>
                  <a:lnTo>
                    <a:pt x="118364" y="621880"/>
                  </a:lnTo>
                  <a:lnTo>
                    <a:pt x="118364" y="626110"/>
                  </a:lnTo>
                  <a:lnTo>
                    <a:pt x="116586" y="626110"/>
                  </a:lnTo>
                  <a:lnTo>
                    <a:pt x="116586" y="624840"/>
                  </a:lnTo>
                  <a:lnTo>
                    <a:pt x="117475" y="624840"/>
                  </a:lnTo>
                  <a:lnTo>
                    <a:pt x="118364" y="626110"/>
                  </a:lnTo>
                  <a:lnTo>
                    <a:pt x="118364" y="621880"/>
                  </a:lnTo>
                  <a:lnTo>
                    <a:pt x="116586" y="621042"/>
                  </a:lnTo>
                  <a:lnTo>
                    <a:pt x="117475" y="622300"/>
                  </a:lnTo>
                  <a:lnTo>
                    <a:pt x="113157" y="621042"/>
                  </a:lnTo>
                  <a:lnTo>
                    <a:pt x="112598" y="625182"/>
                  </a:lnTo>
                  <a:lnTo>
                    <a:pt x="113919" y="626110"/>
                  </a:lnTo>
                  <a:lnTo>
                    <a:pt x="114808" y="626110"/>
                  </a:lnTo>
                  <a:lnTo>
                    <a:pt x="117475" y="628650"/>
                  </a:lnTo>
                  <a:lnTo>
                    <a:pt x="114808" y="627380"/>
                  </a:lnTo>
                  <a:lnTo>
                    <a:pt x="113157" y="627380"/>
                  </a:lnTo>
                  <a:lnTo>
                    <a:pt x="112522" y="625792"/>
                  </a:lnTo>
                  <a:lnTo>
                    <a:pt x="112141" y="628650"/>
                  </a:lnTo>
                  <a:lnTo>
                    <a:pt x="109601" y="628650"/>
                  </a:lnTo>
                  <a:lnTo>
                    <a:pt x="110490" y="631190"/>
                  </a:lnTo>
                  <a:lnTo>
                    <a:pt x="112141" y="631190"/>
                  </a:lnTo>
                  <a:lnTo>
                    <a:pt x="113157" y="635000"/>
                  </a:lnTo>
                  <a:lnTo>
                    <a:pt x="108712" y="632460"/>
                  </a:lnTo>
                  <a:lnTo>
                    <a:pt x="112141" y="635000"/>
                  </a:lnTo>
                  <a:lnTo>
                    <a:pt x="110490" y="635000"/>
                  </a:lnTo>
                  <a:lnTo>
                    <a:pt x="108712" y="632460"/>
                  </a:lnTo>
                  <a:lnTo>
                    <a:pt x="108712" y="631190"/>
                  </a:lnTo>
                  <a:lnTo>
                    <a:pt x="107823" y="631190"/>
                  </a:lnTo>
                  <a:lnTo>
                    <a:pt x="108712" y="633742"/>
                  </a:lnTo>
                  <a:lnTo>
                    <a:pt x="110490" y="636270"/>
                  </a:lnTo>
                  <a:lnTo>
                    <a:pt x="107823" y="635000"/>
                  </a:lnTo>
                  <a:lnTo>
                    <a:pt x="109601" y="637540"/>
                  </a:lnTo>
                  <a:lnTo>
                    <a:pt x="114808" y="636270"/>
                  </a:lnTo>
                  <a:lnTo>
                    <a:pt x="116103" y="635000"/>
                  </a:lnTo>
                  <a:lnTo>
                    <a:pt x="120015" y="631190"/>
                  </a:lnTo>
                  <a:lnTo>
                    <a:pt x="121793" y="631190"/>
                  </a:lnTo>
                  <a:lnTo>
                    <a:pt x="121793" y="633742"/>
                  </a:lnTo>
                  <a:lnTo>
                    <a:pt x="123558" y="633742"/>
                  </a:lnTo>
                  <a:lnTo>
                    <a:pt x="124460" y="632460"/>
                  </a:lnTo>
                  <a:lnTo>
                    <a:pt x="122682" y="631190"/>
                  </a:lnTo>
                  <a:lnTo>
                    <a:pt x="121793" y="629920"/>
                  </a:lnTo>
                  <a:lnTo>
                    <a:pt x="124460" y="631190"/>
                  </a:lnTo>
                  <a:lnTo>
                    <a:pt x="123571" y="629920"/>
                  </a:lnTo>
                  <a:lnTo>
                    <a:pt x="123571" y="628650"/>
                  </a:lnTo>
                  <a:lnTo>
                    <a:pt x="124460" y="628650"/>
                  </a:lnTo>
                  <a:lnTo>
                    <a:pt x="125349" y="631190"/>
                  </a:lnTo>
                  <a:lnTo>
                    <a:pt x="126238" y="631190"/>
                  </a:lnTo>
                  <a:lnTo>
                    <a:pt x="125349" y="628650"/>
                  </a:lnTo>
                  <a:lnTo>
                    <a:pt x="127127" y="628650"/>
                  </a:lnTo>
                  <a:lnTo>
                    <a:pt x="128778" y="629920"/>
                  </a:lnTo>
                  <a:lnTo>
                    <a:pt x="128016" y="628650"/>
                  </a:lnTo>
                  <a:lnTo>
                    <a:pt x="129794" y="628650"/>
                  </a:lnTo>
                  <a:lnTo>
                    <a:pt x="128460" y="627380"/>
                  </a:lnTo>
                  <a:lnTo>
                    <a:pt x="127127" y="626110"/>
                  </a:lnTo>
                  <a:lnTo>
                    <a:pt x="130556" y="626110"/>
                  </a:lnTo>
                  <a:close/>
                </a:path>
                <a:path w="548640" h="732154">
                  <a:moveTo>
                    <a:pt x="130556" y="435610"/>
                  </a:moveTo>
                  <a:lnTo>
                    <a:pt x="126238" y="433070"/>
                  </a:lnTo>
                  <a:lnTo>
                    <a:pt x="126238" y="435610"/>
                  </a:lnTo>
                  <a:lnTo>
                    <a:pt x="122682" y="433070"/>
                  </a:lnTo>
                  <a:lnTo>
                    <a:pt x="121793" y="433070"/>
                  </a:lnTo>
                  <a:lnTo>
                    <a:pt x="124460" y="436880"/>
                  </a:lnTo>
                  <a:lnTo>
                    <a:pt x="121793" y="436880"/>
                  </a:lnTo>
                  <a:lnTo>
                    <a:pt x="122682" y="438150"/>
                  </a:lnTo>
                  <a:lnTo>
                    <a:pt x="124460" y="439420"/>
                  </a:lnTo>
                  <a:lnTo>
                    <a:pt x="126238" y="439420"/>
                  </a:lnTo>
                  <a:lnTo>
                    <a:pt x="127546" y="440740"/>
                  </a:lnTo>
                  <a:lnTo>
                    <a:pt x="127698" y="440321"/>
                  </a:lnTo>
                  <a:lnTo>
                    <a:pt x="127127" y="439420"/>
                  </a:lnTo>
                  <a:lnTo>
                    <a:pt x="127889" y="439788"/>
                  </a:lnTo>
                  <a:lnTo>
                    <a:pt x="128016" y="439420"/>
                  </a:lnTo>
                  <a:lnTo>
                    <a:pt x="128778" y="439420"/>
                  </a:lnTo>
                  <a:lnTo>
                    <a:pt x="127127" y="438150"/>
                  </a:lnTo>
                  <a:lnTo>
                    <a:pt x="128016" y="438150"/>
                  </a:lnTo>
                  <a:lnTo>
                    <a:pt x="129794" y="439420"/>
                  </a:lnTo>
                  <a:lnTo>
                    <a:pt x="128778" y="438150"/>
                  </a:lnTo>
                  <a:lnTo>
                    <a:pt x="130556" y="438150"/>
                  </a:lnTo>
                  <a:lnTo>
                    <a:pt x="128778" y="435610"/>
                  </a:lnTo>
                  <a:lnTo>
                    <a:pt x="130556" y="435610"/>
                  </a:lnTo>
                  <a:close/>
                </a:path>
                <a:path w="548640" h="732154">
                  <a:moveTo>
                    <a:pt x="131445" y="607060"/>
                  </a:moveTo>
                  <a:lnTo>
                    <a:pt x="128016" y="607060"/>
                  </a:lnTo>
                  <a:lnTo>
                    <a:pt x="128930" y="608457"/>
                  </a:lnTo>
                  <a:lnTo>
                    <a:pt x="130467" y="609549"/>
                  </a:lnTo>
                  <a:lnTo>
                    <a:pt x="130556" y="610870"/>
                  </a:lnTo>
                  <a:lnTo>
                    <a:pt x="131445" y="610870"/>
                  </a:lnTo>
                  <a:lnTo>
                    <a:pt x="131445" y="608330"/>
                  </a:lnTo>
                  <a:lnTo>
                    <a:pt x="131445" y="607060"/>
                  </a:lnTo>
                  <a:close/>
                </a:path>
                <a:path w="548640" h="732154">
                  <a:moveTo>
                    <a:pt x="132334" y="621042"/>
                  </a:moveTo>
                  <a:lnTo>
                    <a:pt x="131445" y="621042"/>
                  </a:lnTo>
                  <a:lnTo>
                    <a:pt x="132156" y="621538"/>
                  </a:lnTo>
                  <a:lnTo>
                    <a:pt x="132334" y="621042"/>
                  </a:lnTo>
                  <a:close/>
                </a:path>
                <a:path w="548640" h="732154">
                  <a:moveTo>
                    <a:pt x="132334" y="612140"/>
                  </a:moveTo>
                  <a:lnTo>
                    <a:pt x="130556" y="610870"/>
                  </a:lnTo>
                  <a:lnTo>
                    <a:pt x="129794" y="609727"/>
                  </a:lnTo>
                  <a:lnTo>
                    <a:pt x="129794" y="612140"/>
                  </a:lnTo>
                  <a:lnTo>
                    <a:pt x="132334" y="612140"/>
                  </a:lnTo>
                  <a:close/>
                </a:path>
                <a:path w="548640" h="732154">
                  <a:moveTo>
                    <a:pt x="132334" y="607060"/>
                  </a:moveTo>
                  <a:lnTo>
                    <a:pt x="131445" y="605790"/>
                  </a:lnTo>
                  <a:lnTo>
                    <a:pt x="131445" y="607060"/>
                  </a:lnTo>
                  <a:lnTo>
                    <a:pt x="132334" y="607060"/>
                  </a:lnTo>
                  <a:close/>
                </a:path>
                <a:path w="548640" h="732154">
                  <a:moveTo>
                    <a:pt x="132334" y="510540"/>
                  </a:moveTo>
                  <a:lnTo>
                    <a:pt x="131445" y="508000"/>
                  </a:lnTo>
                  <a:lnTo>
                    <a:pt x="129794" y="509270"/>
                  </a:lnTo>
                  <a:lnTo>
                    <a:pt x="131445" y="510540"/>
                  </a:lnTo>
                  <a:lnTo>
                    <a:pt x="129794" y="510540"/>
                  </a:lnTo>
                  <a:lnTo>
                    <a:pt x="128778" y="511810"/>
                  </a:lnTo>
                  <a:lnTo>
                    <a:pt x="128016" y="509270"/>
                  </a:lnTo>
                  <a:lnTo>
                    <a:pt x="127520" y="509968"/>
                  </a:lnTo>
                  <a:lnTo>
                    <a:pt x="127127" y="509498"/>
                  </a:lnTo>
                  <a:lnTo>
                    <a:pt x="127127" y="511657"/>
                  </a:lnTo>
                  <a:lnTo>
                    <a:pt x="127127" y="511810"/>
                  </a:lnTo>
                  <a:lnTo>
                    <a:pt x="127127" y="511657"/>
                  </a:lnTo>
                  <a:lnTo>
                    <a:pt x="127127" y="509498"/>
                  </a:lnTo>
                  <a:lnTo>
                    <a:pt x="124929" y="506857"/>
                  </a:lnTo>
                  <a:lnTo>
                    <a:pt x="123444" y="505079"/>
                  </a:lnTo>
                  <a:lnTo>
                    <a:pt x="121920" y="503301"/>
                  </a:lnTo>
                  <a:lnTo>
                    <a:pt x="121920" y="505079"/>
                  </a:lnTo>
                  <a:lnTo>
                    <a:pt x="118999" y="505079"/>
                  </a:lnTo>
                  <a:lnTo>
                    <a:pt x="123444" y="508762"/>
                  </a:lnTo>
                  <a:lnTo>
                    <a:pt x="121920" y="506857"/>
                  </a:lnTo>
                  <a:lnTo>
                    <a:pt x="123444" y="506857"/>
                  </a:lnTo>
                  <a:lnTo>
                    <a:pt x="124968" y="508762"/>
                  </a:lnTo>
                  <a:lnTo>
                    <a:pt x="125844" y="510908"/>
                  </a:lnTo>
                  <a:lnTo>
                    <a:pt x="125349" y="510540"/>
                  </a:lnTo>
                  <a:lnTo>
                    <a:pt x="124460" y="509270"/>
                  </a:lnTo>
                  <a:lnTo>
                    <a:pt x="122682" y="509270"/>
                  </a:lnTo>
                  <a:lnTo>
                    <a:pt x="125349" y="511810"/>
                  </a:lnTo>
                  <a:lnTo>
                    <a:pt x="123571" y="510540"/>
                  </a:lnTo>
                  <a:lnTo>
                    <a:pt x="122682" y="511810"/>
                  </a:lnTo>
                  <a:lnTo>
                    <a:pt x="121031" y="511810"/>
                  </a:lnTo>
                  <a:lnTo>
                    <a:pt x="122682" y="513080"/>
                  </a:lnTo>
                  <a:lnTo>
                    <a:pt x="123317" y="514896"/>
                  </a:lnTo>
                  <a:lnTo>
                    <a:pt x="124701" y="515391"/>
                  </a:lnTo>
                  <a:lnTo>
                    <a:pt x="127127" y="513080"/>
                  </a:lnTo>
                  <a:lnTo>
                    <a:pt x="130556" y="513080"/>
                  </a:lnTo>
                  <a:lnTo>
                    <a:pt x="132334" y="510540"/>
                  </a:lnTo>
                  <a:close/>
                </a:path>
                <a:path w="548640" h="732154">
                  <a:moveTo>
                    <a:pt x="132334" y="439420"/>
                  </a:moveTo>
                  <a:lnTo>
                    <a:pt x="130556" y="436880"/>
                  </a:lnTo>
                  <a:lnTo>
                    <a:pt x="130556" y="438150"/>
                  </a:lnTo>
                  <a:lnTo>
                    <a:pt x="131445" y="439420"/>
                  </a:lnTo>
                  <a:lnTo>
                    <a:pt x="132334" y="439420"/>
                  </a:lnTo>
                  <a:close/>
                </a:path>
                <a:path w="548640" h="732154">
                  <a:moveTo>
                    <a:pt x="132867" y="607568"/>
                  </a:moveTo>
                  <a:lnTo>
                    <a:pt x="131445" y="607060"/>
                  </a:lnTo>
                  <a:lnTo>
                    <a:pt x="132511" y="608076"/>
                  </a:lnTo>
                  <a:lnTo>
                    <a:pt x="132867" y="607568"/>
                  </a:lnTo>
                  <a:close/>
                </a:path>
                <a:path w="548640" h="732154">
                  <a:moveTo>
                    <a:pt x="133223" y="607060"/>
                  </a:moveTo>
                  <a:lnTo>
                    <a:pt x="132334" y="607060"/>
                  </a:lnTo>
                  <a:lnTo>
                    <a:pt x="132994" y="607377"/>
                  </a:lnTo>
                  <a:lnTo>
                    <a:pt x="133223" y="607060"/>
                  </a:lnTo>
                  <a:close/>
                </a:path>
                <a:path w="548640" h="732154">
                  <a:moveTo>
                    <a:pt x="134112" y="609612"/>
                  </a:moveTo>
                  <a:lnTo>
                    <a:pt x="132511" y="608076"/>
                  </a:lnTo>
                  <a:lnTo>
                    <a:pt x="132334" y="608330"/>
                  </a:lnTo>
                  <a:lnTo>
                    <a:pt x="131445" y="608330"/>
                  </a:lnTo>
                  <a:lnTo>
                    <a:pt x="134112" y="609612"/>
                  </a:lnTo>
                  <a:close/>
                </a:path>
                <a:path w="548640" h="732154">
                  <a:moveTo>
                    <a:pt x="135001" y="608330"/>
                  </a:moveTo>
                  <a:lnTo>
                    <a:pt x="132994" y="607377"/>
                  </a:lnTo>
                  <a:lnTo>
                    <a:pt x="132867" y="607568"/>
                  </a:lnTo>
                  <a:lnTo>
                    <a:pt x="135001" y="608330"/>
                  </a:lnTo>
                  <a:close/>
                </a:path>
                <a:path w="548640" h="732154">
                  <a:moveTo>
                    <a:pt x="135001" y="495300"/>
                  </a:moveTo>
                  <a:lnTo>
                    <a:pt x="132334" y="492760"/>
                  </a:lnTo>
                  <a:lnTo>
                    <a:pt x="132334" y="494030"/>
                  </a:lnTo>
                  <a:lnTo>
                    <a:pt x="133223" y="496570"/>
                  </a:lnTo>
                  <a:lnTo>
                    <a:pt x="135001" y="496570"/>
                  </a:lnTo>
                  <a:lnTo>
                    <a:pt x="135001" y="495300"/>
                  </a:lnTo>
                  <a:close/>
                </a:path>
                <a:path w="548640" h="732154">
                  <a:moveTo>
                    <a:pt x="135890" y="601980"/>
                  </a:moveTo>
                  <a:lnTo>
                    <a:pt x="135001" y="603250"/>
                  </a:lnTo>
                  <a:lnTo>
                    <a:pt x="135890" y="604215"/>
                  </a:lnTo>
                  <a:lnTo>
                    <a:pt x="135890" y="601980"/>
                  </a:lnTo>
                  <a:close/>
                </a:path>
                <a:path w="548640" h="732154">
                  <a:moveTo>
                    <a:pt x="136182" y="604520"/>
                  </a:moveTo>
                  <a:lnTo>
                    <a:pt x="135890" y="604215"/>
                  </a:lnTo>
                  <a:lnTo>
                    <a:pt x="135890" y="604520"/>
                  </a:lnTo>
                  <a:lnTo>
                    <a:pt x="136182" y="604520"/>
                  </a:lnTo>
                  <a:close/>
                </a:path>
                <a:path w="548640" h="732154">
                  <a:moveTo>
                    <a:pt x="136779" y="624840"/>
                  </a:moveTo>
                  <a:lnTo>
                    <a:pt x="135001" y="623570"/>
                  </a:lnTo>
                  <a:lnTo>
                    <a:pt x="135890" y="624840"/>
                  </a:lnTo>
                  <a:lnTo>
                    <a:pt x="136779" y="624840"/>
                  </a:lnTo>
                  <a:close/>
                </a:path>
                <a:path w="548640" h="732154">
                  <a:moveTo>
                    <a:pt x="136779" y="431800"/>
                  </a:moveTo>
                  <a:lnTo>
                    <a:pt x="135001" y="430530"/>
                  </a:lnTo>
                  <a:lnTo>
                    <a:pt x="134112" y="431800"/>
                  </a:lnTo>
                  <a:lnTo>
                    <a:pt x="135001" y="433070"/>
                  </a:lnTo>
                  <a:lnTo>
                    <a:pt x="136779" y="431800"/>
                  </a:lnTo>
                  <a:close/>
                </a:path>
                <a:path w="548640" h="732154">
                  <a:moveTo>
                    <a:pt x="137668" y="684530"/>
                  </a:moveTo>
                  <a:lnTo>
                    <a:pt x="136779" y="684530"/>
                  </a:lnTo>
                  <a:lnTo>
                    <a:pt x="137553" y="684822"/>
                  </a:lnTo>
                  <a:lnTo>
                    <a:pt x="137668" y="684530"/>
                  </a:lnTo>
                  <a:close/>
                </a:path>
                <a:path w="548640" h="732154">
                  <a:moveTo>
                    <a:pt x="137668" y="434340"/>
                  </a:moveTo>
                  <a:lnTo>
                    <a:pt x="136779" y="433070"/>
                  </a:lnTo>
                  <a:lnTo>
                    <a:pt x="135001" y="433070"/>
                  </a:lnTo>
                  <a:lnTo>
                    <a:pt x="134112" y="433070"/>
                  </a:lnTo>
                  <a:lnTo>
                    <a:pt x="136779" y="435610"/>
                  </a:lnTo>
                  <a:lnTo>
                    <a:pt x="137668" y="434340"/>
                  </a:lnTo>
                  <a:close/>
                </a:path>
                <a:path w="548640" h="732154">
                  <a:moveTo>
                    <a:pt x="141274" y="689102"/>
                  </a:moveTo>
                  <a:lnTo>
                    <a:pt x="140208" y="688340"/>
                  </a:lnTo>
                  <a:lnTo>
                    <a:pt x="139319" y="687082"/>
                  </a:lnTo>
                  <a:lnTo>
                    <a:pt x="140208" y="687082"/>
                  </a:lnTo>
                  <a:lnTo>
                    <a:pt x="140208" y="685800"/>
                  </a:lnTo>
                  <a:lnTo>
                    <a:pt x="137553" y="684822"/>
                  </a:lnTo>
                  <a:lnTo>
                    <a:pt x="136779" y="687082"/>
                  </a:lnTo>
                  <a:lnTo>
                    <a:pt x="138557" y="689610"/>
                  </a:lnTo>
                  <a:lnTo>
                    <a:pt x="137668" y="690880"/>
                  </a:lnTo>
                  <a:lnTo>
                    <a:pt x="141097" y="692150"/>
                  </a:lnTo>
                  <a:lnTo>
                    <a:pt x="140208" y="689610"/>
                  </a:lnTo>
                  <a:lnTo>
                    <a:pt x="141274" y="689102"/>
                  </a:lnTo>
                  <a:close/>
                </a:path>
                <a:path w="548640" h="732154">
                  <a:moveTo>
                    <a:pt x="141986" y="688771"/>
                  </a:moveTo>
                  <a:lnTo>
                    <a:pt x="141274" y="689102"/>
                  </a:lnTo>
                  <a:lnTo>
                    <a:pt x="141986" y="689610"/>
                  </a:lnTo>
                  <a:lnTo>
                    <a:pt x="141986" y="688771"/>
                  </a:lnTo>
                  <a:close/>
                </a:path>
                <a:path w="548640" h="732154">
                  <a:moveTo>
                    <a:pt x="141986" y="618490"/>
                  </a:moveTo>
                  <a:lnTo>
                    <a:pt x="140652" y="617220"/>
                  </a:lnTo>
                  <a:lnTo>
                    <a:pt x="141097" y="618490"/>
                  </a:lnTo>
                  <a:lnTo>
                    <a:pt x="141452" y="618998"/>
                  </a:lnTo>
                  <a:lnTo>
                    <a:pt x="141986" y="618490"/>
                  </a:lnTo>
                  <a:close/>
                </a:path>
                <a:path w="548640" h="732154">
                  <a:moveTo>
                    <a:pt x="142875" y="688340"/>
                  </a:moveTo>
                  <a:lnTo>
                    <a:pt x="141986" y="687082"/>
                  </a:lnTo>
                  <a:lnTo>
                    <a:pt x="141986" y="688771"/>
                  </a:lnTo>
                  <a:lnTo>
                    <a:pt x="142875" y="688340"/>
                  </a:lnTo>
                  <a:close/>
                </a:path>
                <a:path w="548640" h="732154">
                  <a:moveTo>
                    <a:pt x="142875" y="684530"/>
                  </a:moveTo>
                  <a:lnTo>
                    <a:pt x="140208" y="681990"/>
                  </a:lnTo>
                  <a:lnTo>
                    <a:pt x="141986" y="684530"/>
                  </a:lnTo>
                  <a:lnTo>
                    <a:pt x="142875" y="684530"/>
                  </a:lnTo>
                  <a:close/>
                </a:path>
                <a:path w="548640" h="732154">
                  <a:moveTo>
                    <a:pt x="142875" y="621042"/>
                  </a:moveTo>
                  <a:lnTo>
                    <a:pt x="141452" y="618998"/>
                  </a:lnTo>
                  <a:lnTo>
                    <a:pt x="139306" y="621042"/>
                  </a:lnTo>
                  <a:lnTo>
                    <a:pt x="140208" y="621042"/>
                  </a:lnTo>
                  <a:lnTo>
                    <a:pt x="142875" y="622300"/>
                  </a:lnTo>
                  <a:lnTo>
                    <a:pt x="142875" y="621042"/>
                  </a:lnTo>
                  <a:close/>
                </a:path>
                <a:path w="548640" h="732154">
                  <a:moveTo>
                    <a:pt x="143764" y="646430"/>
                  </a:moveTo>
                  <a:lnTo>
                    <a:pt x="143649" y="645960"/>
                  </a:lnTo>
                  <a:lnTo>
                    <a:pt x="141986" y="645160"/>
                  </a:lnTo>
                  <a:lnTo>
                    <a:pt x="143306" y="646430"/>
                  </a:lnTo>
                  <a:lnTo>
                    <a:pt x="143764" y="646430"/>
                  </a:lnTo>
                  <a:close/>
                </a:path>
                <a:path w="548640" h="732154">
                  <a:moveTo>
                    <a:pt x="143891" y="646976"/>
                  </a:moveTo>
                  <a:lnTo>
                    <a:pt x="143306" y="646430"/>
                  </a:lnTo>
                  <a:lnTo>
                    <a:pt x="141986" y="646430"/>
                  </a:lnTo>
                  <a:lnTo>
                    <a:pt x="143586" y="647192"/>
                  </a:lnTo>
                  <a:lnTo>
                    <a:pt x="143891" y="646976"/>
                  </a:lnTo>
                  <a:close/>
                </a:path>
                <a:path w="548640" h="732154">
                  <a:moveTo>
                    <a:pt x="144653" y="687082"/>
                  </a:moveTo>
                  <a:lnTo>
                    <a:pt x="142875" y="687082"/>
                  </a:lnTo>
                  <a:lnTo>
                    <a:pt x="141097" y="685800"/>
                  </a:lnTo>
                  <a:lnTo>
                    <a:pt x="137668" y="683260"/>
                  </a:lnTo>
                  <a:lnTo>
                    <a:pt x="140208" y="685800"/>
                  </a:lnTo>
                  <a:lnTo>
                    <a:pt x="141986" y="687082"/>
                  </a:lnTo>
                  <a:lnTo>
                    <a:pt x="143764" y="688340"/>
                  </a:lnTo>
                  <a:lnTo>
                    <a:pt x="144653" y="687082"/>
                  </a:lnTo>
                  <a:close/>
                </a:path>
                <a:path w="548640" h="732154">
                  <a:moveTo>
                    <a:pt x="145542" y="643890"/>
                  </a:moveTo>
                  <a:lnTo>
                    <a:pt x="142875" y="642620"/>
                  </a:lnTo>
                  <a:lnTo>
                    <a:pt x="143649" y="645960"/>
                  </a:lnTo>
                  <a:lnTo>
                    <a:pt x="144653" y="646430"/>
                  </a:lnTo>
                  <a:lnTo>
                    <a:pt x="143891" y="646976"/>
                  </a:lnTo>
                  <a:lnTo>
                    <a:pt x="144106" y="647192"/>
                  </a:lnTo>
                  <a:lnTo>
                    <a:pt x="145542" y="647192"/>
                  </a:lnTo>
                  <a:lnTo>
                    <a:pt x="145542" y="645160"/>
                  </a:lnTo>
                  <a:lnTo>
                    <a:pt x="143764" y="645160"/>
                  </a:lnTo>
                  <a:lnTo>
                    <a:pt x="144653" y="643890"/>
                  </a:lnTo>
                  <a:lnTo>
                    <a:pt x="145542" y="643890"/>
                  </a:lnTo>
                  <a:close/>
                </a:path>
                <a:path w="548640" h="732154">
                  <a:moveTo>
                    <a:pt x="145542" y="641350"/>
                  </a:moveTo>
                  <a:lnTo>
                    <a:pt x="144653" y="640080"/>
                  </a:lnTo>
                  <a:lnTo>
                    <a:pt x="143764" y="640080"/>
                  </a:lnTo>
                  <a:lnTo>
                    <a:pt x="145503" y="641375"/>
                  </a:lnTo>
                  <a:close/>
                </a:path>
                <a:path w="548640" h="732154">
                  <a:moveTo>
                    <a:pt x="146177" y="426974"/>
                  </a:moveTo>
                  <a:lnTo>
                    <a:pt x="144208" y="424980"/>
                  </a:lnTo>
                  <a:lnTo>
                    <a:pt x="143662" y="426123"/>
                  </a:lnTo>
                  <a:lnTo>
                    <a:pt x="146177" y="426974"/>
                  </a:lnTo>
                  <a:close/>
                </a:path>
                <a:path w="548640" h="732154">
                  <a:moveTo>
                    <a:pt x="146177" y="420878"/>
                  </a:moveTo>
                  <a:lnTo>
                    <a:pt x="140208" y="420878"/>
                  </a:lnTo>
                  <a:lnTo>
                    <a:pt x="144208" y="424980"/>
                  </a:lnTo>
                  <a:lnTo>
                    <a:pt x="146177" y="420878"/>
                  </a:lnTo>
                  <a:close/>
                </a:path>
                <a:path w="548640" h="732154">
                  <a:moveTo>
                    <a:pt x="153162" y="413639"/>
                  </a:moveTo>
                  <a:lnTo>
                    <a:pt x="151003" y="411734"/>
                  </a:lnTo>
                  <a:lnTo>
                    <a:pt x="148590" y="413639"/>
                  </a:lnTo>
                  <a:lnTo>
                    <a:pt x="153162" y="413639"/>
                  </a:lnTo>
                  <a:close/>
                </a:path>
                <a:path w="548640" h="732154">
                  <a:moveTo>
                    <a:pt x="153416" y="562610"/>
                  </a:moveTo>
                  <a:lnTo>
                    <a:pt x="152527" y="560070"/>
                  </a:lnTo>
                  <a:lnTo>
                    <a:pt x="152527" y="561340"/>
                  </a:lnTo>
                  <a:lnTo>
                    <a:pt x="150749" y="561340"/>
                  </a:lnTo>
                  <a:lnTo>
                    <a:pt x="153416" y="562610"/>
                  </a:lnTo>
                  <a:close/>
                </a:path>
                <a:path w="548640" h="732154">
                  <a:moveTo>
                    <a:pt x="155956" y="689610"/>
                  </a:moveTo>
                  <a:lnTo>
                    <a:pt x="154305" y="688340"/>
                  </a:lnTo>
                  <a:lnTo>
                    <a:pt x="154305" y="689610"/>
                  </a:lnTo>
                  <a:lnTo>
                    <a:pt x="155956" y="689610"/>
                  </a:lnTo>
                  <a:close/>
                </a:path>
                <a:path w="548640" h="732154">
                  <a:moveTo>
                    <a:pt x="156972" y="571500"/>
                  </a:moveTo>
                  <a:lnTo>
                    <a:pt x="155194" y="571500"/>
                  </a:lnTo>
                  <a:lnTo>
                    <a:pt x="155956" y="572770"/>
                  </a:lnTo>
                  <a:lnTo>
                    <a:pt x="152527" y="571500"/>
                  </a:lnTo>
                  <a:lnTo>
                    <a:pt x="153416" y="574040"/>
                  </a:lnTo>
                  <a:lnTo>
                    <a:pt x="156972" y="574040"/>
                  </a:lnTo>
                  <a:lnTo>
                    <a:pt x="156972" y="572770"/>
                  </a:lnTo>
                  <a:lnTo>
                    <a:pt x="156972" y="571500"/>
                  </a:lnTo>
                  <a:close/>
                </a:path>
                <a:path w="548640" h="732154">
                  <a:moveTo>
                    <a:pt x="158623" y="581660"/>
                  </a:moveTo>
                  <a:lnTo>
                    <a:pt x="156972" y="580390"/>
                  </a:lnTo>
                  <a:lnTo>
                    <a:pt x="156286" y="580148"/>
                  </a:lnTo>
                  <a:lnTo>
                    <a:pt x="155956" y="580390"/>
                  </a:lnTo>
                  <a:lnTo>
                    <a:pt x="155676" y="579932"/>
                  </a:lnTo>
                  <a:lnTo>
                    <a:pt x="153416" y="579120"/>
                  </a:lnTo>
                  <a:lnTo>
                    <a:pt x="157734" y="581660"/>
                  </a:lnTo>
                  <a:lnTo>
                    <a:pt x="158623" y="581660"/>
                  </a:lnTo>
                  <a:close/>
                </a:path>
                <a:path w="548640" h="732154">
                  <a:moveTo>
                    <a:pt x="159258" y="560666"/>
                  </a:moveTo>
                  <a:lnTo>
                    <a:pt x="157734" y="558292"/>
                  </a:lnTo>
                  <a:lnTo>
                    <a:pt x="157734" y="560070"/>
                  </a:lnTo>
                  <a:lnTo>
                    <a:pt x="159258" y="560666"/>
                  </a:lnTo>
                  <a:close/>
                </a:path>
                <a:path w="548640" h="732154">
                  <a:moveTo>
                    <a:pt x="159893" y="563537"/>
                  </a:moveTo>
                  <a:lnTo>
                    <a:pt x="157734" y="561848"/>
                  </a:lnTo>
                  <a:lnTo>
                    <a:pt x="155575" y="561848"/>
                  </a:lnTo>
                  <a:lnTo>
                    <a:pt x="159893" y="563537"/>
                  </a:lnTo>
                  <a:close/>
                </a:path>
                <a:path w="548640" h="732154">
                  <a:moveTo>
                    <a:pt x="160147" y="563626"/>
                  </a:moveTo>
                  <a:lnTo>
                    <a:pt x="159893" y="563537"/>
                  </a:lnTo>
                  <a:lnTo>
                    <a:pt x="160020" y="563626"/>
                  </a:lnTo>
                  <a:lnTo>
                    <a:pt x="160147" y="563626"/>
                  </a:lnTo>
                  <a:close/>
                </a:path>
                <a:path w="548640" h="732154">
                  <a:moveTo>
                    <a:pt x="160401" y="571500"/>
                  </a:moveTo>
                  <a:lnTo>
                    <a:pt x="159512" y="570230"/>
                  </a:lnTo>
                  <a:lnTo>
                    <a:pt x="159054" y="568960"/>
                  </a:lnTo>
                  <a:lnTo>
                    <a:pt x="158623" y="567702"/>
                  </a:lnTo>
                  <a:lnTo>
                    <a:pt x="158623" y="568960"/>
                  </a:lnTo>
                  <a:lnTo>
                    <a:pt x="157734" y="568960"/>
                  </a:lnTo>
                  <a:lnTo>
                    <a:pt x="157734" y="567702"/>
                  </a:lnTo>
                  <a:lnTo>
                    <a:pt x="156972" y="567702"/>
                  </a:lnTo>
                  <a:lnTo>
                    <a:pt x="157734" y="570230"/>
                  </a:lnTo>
                  <a:lnTo>
                    <a:pt x="159512" y="571500"/>
                  </a:lnTo>
                  <a:lnTo>
                    <a:pt x="160401" y="571500"/>
                  </a:lnTo>
                  <a:close/>
                </a:path>
                <a:path w="548640" h="732154">
                  <a:moveTo>
                    <a:pt x="160401" y="552450"/>
                  </a:moveTo>
                  <a:lnTo>
                    <a:pt x="159499" y="551180"/>
                  </a:lnTo>
                  <a:lnTo>
                    <a:pt x="160096" y="552450"/>
                  </a:lnTo>
                  <a:lnTo>
                    <a:pt x="160401" y="552450"/>
                  </a:lnTo>
                  <a:close/>
                </a:path>
                <a:path w="548640" h="732154">
                  <a:moveTo>
                    <a:pt x="161290" y="554990"/>
                  </a:moveTo>
                  <a:lnTo>
                    <a:pt x="160096" y="552450"/>
                  </a:lnTo>
                  <a:lnTo>
                    <a:pt x="158623" y="552450"/>
                  </a:lnTo>
                  <a:lnTo>
                    <a:pt x="161290" y="554990"/>
                  </a:lnTo>
                  <a:close/>
                </a:path>
                <a:path w="548640" h="732154">
                  <a:moveTo>
                    <a:pt x="161290" y="422910"/>
                  </a:moveTo>
                  <a:lnTo>
                    <a:pt x="160693" y="422490"/>
                  </a:lnTo>
                  <a:lnTo>
                    <a:pt x="160934" y="423164"/>
                  </a:lnTo>
                  <a:lnTo>
                    <a:pt x="161290" y="422910"/>
                  </a:lnTo>
                  <a:close/>
                </a:path>
                <a:path w="548640" h="732154">
                  <a:moveTo>
                    <a:pt x="162306" y="565404"/>
                  </a:moveTo>
                  <a:lnTo>
                    <a:pt x="160020" y="563626"/>
                  </a:lnTo>
                  <a:lnTo>
                    <a:pt x="157734" y="563626"/>
                  </a:lnTo>
                  <a:lnTo>
                    <a:pt x="162306" y="567309"/>
                  </a:lnTo>
                  <a:lnTo>
                    <a:pt x="162306" y="565404"/>
                  </a:lnTo>
                  <a:close/>
                </a:path>
                <a:path w="548640" h="732154">
                  <a:moveTo>
                    <a:pt x="163830" y="403860"/>
                  </a:moveTo>
                  <a:lnTo>
                    <a:pt x="162179" y="402590"/>
                  </a:lnTo>
                  <a:lnTo>
                    <a:pt x="163830" y="403860"/>
                  </a:lnTo>
                  <a:close/>
                </a:path>
                <a:path w="548640" h="732154">
                  <a:moveTo>
                    <a:pt x="164592" y="563626"/>
                  </a:moveTo>
                  <a:lnTo>
                    <a:pt x="162306" y="561848"/>
                  </a:lnTo>
                  <a:lnTo>
                    <a:pt x="159258" y="560666"/>
                  </a:lnTo>
                  <a:lnTo>
                    <a:pt x="162306" y="565404"/>
                  </a:lnTo>
                  <a:lnTo>
                    <a:pt x="162306" y="563626"/>
                  </a:lnTo>
                  <a:lnTo>
                    <a:pt x="164592" y="563626"/>
                  </a:lnTo>
                  <a:close/>
                </a:path>
                <a:path w="548640" h="732154">
                  <a:moveTo>
                    <a:pt x="168275" y="566420"/>
                  </a:moveTo>
                  <a:lnTo>
                    <a:pt x="167386" y="565150"/>
                  </a:lnTo>
                  <a:lnTo>
                    <a:pt x="165608" y="565150"/>
                  </a:lnTo>
                  <a:lnTo>
                    <a:pt x="168275" y="567436"/>
                  </a:lnTo>
                  <a:lnTo>
                    <a:pt x="168275" y="566420"/>
                  </a:lnTo>
                  <a:close/>
                </a:path>
                <a:path w="548640" h="732154">
                  <a:moveTo>
                    <a:pt x="169164" y="678180"/>
                  </a:moveTo>
                  <a:lnTo>
                    <a:pt x="167970" y="677760"/>
                  </a:lnTo>
                  <a:lnTo>
                    <a:pt x="168275" y="678180"/>
                  </a:lnTo>
                  <a:lnTo>
                    <a:pt x="169164" y="678180"/>
                  </a:lnTo>
                  <a:close/>
                </a:path>
                <a:path w="548640" h="732154">
                  <a:moveTo>
                    <a:pt x="170053" y="568960"/>
                  </a:moveTo>
                  <a:lnTo>
                    <a:pt x="168275" y="567436"/>
                  </a:lnTo>
                  <a:lnTo>
                    <a:pt x="168275" y="568960"/>
                  </a:lnTo>
                  <a:lnTo>
                    <a:pt x="169456" y="569531"/>
                  </a:lnTo>
                  <a:lnTo>
                    <a:pt x="170053" y="568960"/>
                  </a:lnTo>
                  <a:close/>
                </a:path>
                <a:path w="548640" h="732154">
                  <a:moveTo>
                    <a:pt x="170053" y="471170"/>
                  </a:moveTo>
                  <a:lnTo>
                    <a:pt x="168275" y="468630"/>
                  </a:lnTo>
                  <a:lnTo>
                    <a:pt x="168275" y="467360"/>
                  </a:lnTo>
                  <a:lnTo>
                    <a:pt x="167386" y="467360"/>
                  </a:lnTo>
                  <a:lnTo>
                    <a:pt x="166497" y="466090"/>
                  </a:lnTo>
                  <a:lnTo>
                    <a:pt x="165608" y="468630"/>
                  </a:lnTo>
                  <a:lnTo>
                    <a:pt x="167386" y="468630"/>
                  </a:lnTo>
                  <a:lnTo>
                    <a:pt x="168275" y="469900"/>
                  </a:lnTo>
                  <a:lnTo>
                    <a:pt x="170053" y="471170"/>
                  </a:lnTo>
                  <a:close/>
                </a:path>
                <a:path w="548640" h="732154">
                  <a:moveTo>
                    <a:pt x="172910" y="563016"/>
                  </a:moveTo>
                  <a:lnTo>
                    <a:pt x="172593" y="562610"/>
                  </a:lnTo>
                  <a:lnTo>
                    <a:pt x="171831" y="562610"/>
                  </a:lnTo>
                  <a:lnTo>
                    <a:pt x="172910" y="563016"/>
                  </a:lnTo>
                  <a:close/>
                </a:path>
                <a:path w="548640" h="732154">
                  <a:moveTo>
                    <a:pt x="173494" y="400926"/>
                  </a:moveTo>
                  <a:lnTo>
                    <a:pt x="173266" y="400050"/>
                  </a:lnTo>
                  <a:lnTo>
                    <a:pt x="172593" y="400050"/>
                  </a:lnTo>
                  <a:lnTo>
                    <a:pt x="173494" y="400926"/>
                  </a:lnTo>
                  <a:close/>
                </a:path>
                <a:path w="548640" h="732154">
                  <a:moveTo>
                    <a:pt x="173609" y="680720"/>
                  </a:moveTo>
                  <a:lnTo>
                    <a:pt x="172720" y="678180"/>
                  </a:lnTo>
                  <a:lnTo>
                    <a:pt x="172275" y="676910"/>
                  </a:lnTo>
                  <a:lnTo>
                    <a:pt x="170053" y="676910"/>
                  </a:lnTo>
                  <a:lnTo>
                    <a:pt x="170942" y="680720"/>
                  </a:lnTo>
                  <a:lnTo>
                    <a:pt x="173609" y="681990"/>
                  </a:lnTo>
                  <a:lnTo>
                    <a:pt x="170942" y="678180"/>
                  </a:lnTo>
                  <a:lnTo>
                    <a:pt x="173609" y="680720"/>
                  </a:lnTo>
                  <a:close/>
                </a:path>
                <a:path w="548640" h="732154">
                  <a:moveTo>
                    <a:pt x="173736" y="732028"/>
                  </a:moveTo>
                  <a:lnTo>
                    <a:pt x="169164" y="725170"/>
                  </a:lnTo>
                  <a:lnTo>
                    <a:pt x="164592" y="725170"/>
                  </a:lnTo>
                  <a:lnTo>
                    <a:pt x="169164" y="729742"/>
                  </a:lnTo>
                  <a:lnTo>
                    <a:pt x="173736" y="732028"/>
                  </a:lnTo>
                  <a:close/>
                </a:path>
                <a:path w="548640" h="732154">
                  <a:moveTo>
                    <a:pt x="174269" y="674712"/>
                  </a:moveTo>
                  <a:lnTo>
                    <a:pt x="170942" y="673100"/>
                  </a:lnTo>
                  <a:lnTo>
                    <a:pt x="172275" y="676910"/>
                  </a:lnTo>
                  <a:lnTo>
                    <a:pt x="173609" y="676910"/>
                  </a:lnTo>
                  <a:lnTo>
                    <a:pt x="174269" y="674712"/>
                  </a:lnTo>
                  <a:close/>
                </a:path>
                <a:path w="548640" h="732154">
                  <a:moveTo>
                    <a:pt x="174371" y="397510"/>
                  </a:moveTo>
                  <a:lnTo>
                    <a:pt x="173697" y="395300"/>
                  </a:lnTo>
                  <a:lnTo>
                    <a:pt x="173469" y="394970"/>
                  </a:lnTo>
                  <a:lnTo>
                    <a:pt x="171831" y="394970"/>
                  </a:lnTo>
                  <a:lnTo>
                    <a:pt x="174371" y="397510"/>
                  </a:lnTo>
                  <a:close/>
                </a:path>
                <a:path w="548640" h="732154">
                  <a:moveTo>
                    <a:pt x="174650" y="402132"/>
                  </a:moveTo>
                  <a:lnTo>
                    <a:pt x="174586" y="401955"/>
                  </a:lnTo>
                  <a:lnTo>
                    <a:pt x="173494" y="400926"/>
                  </a:lnTo>
                  <a:lnTo>
                    <a:pt x="173609" y="401320"/>
                  </a:lnTo>
                  <a:lnTo>
                    <a:pt x="174650" y="402132"/>
                  </a:lnTo>
                  <a:close/>
                </a:path>
                <a:path w="548640" h="732154">
                  <a:moveTo>
                    <a:pt x="176072" y="402132"/>
                  </a:moveTo>
                  <a:lnTo>
                    <a:pt x="174371" y="401320"/>
                  </a:lnTo>
                  <a:lnTo>
                    <a:pt x="174586" y="401955"/>
                  </a:lnTo>
                  <a:lnTo>
                    <a:pt x="174764" y="402132"/>
                  </a:lnTo>
                  <a:lnTo>
                    <a:pt x="176072" y="402132"/>
                  </a:lnTo>
                  <a:close/>
                </a:path>
                <a:path w="548640" h="732154">
                  <a:moveTo>
                    <a:pt x="176644" y="708558"/>
                  </a:moveTo>
                  <a:lnTo>
                    <a:pt x="172593" y="707390"/>
                  </a:lnTo>
                  <a:lnTo>
                    <a:pt x="175260" y="708660"/>
                  </a:lnTo>
                  <a:lnTo>
                    <a:pt x="170942" y="707390"/>
                  </a:lnTo>
                  <a:lnTo>
                    <a:pt x="171831" y="709930"/>
                  </a:lnTo>
                  <a:lnTo>
                    <a:pt x="168275" y="709930"/>
                  </a:lnTo>
                  <a:lnTo>
                    <a:pt x="170053" y="711200"/>
                  </a:lnTo>
                  <a:lnTo>
                    <a:pt x="171831" y="711200"/>
                  </a:lnTo>
                  <a:lnTo>
                    <a:pt x="171831" y="713740"/>
                  </a:lnTo>
                  <a:lnTo>
                    <a:pt x="176149" y="713740"/>
                  </a:lnTo>
                  <a:lnTo>
                    <a:pt x="176149" y="712470"/>
                  </a:lnTo>
                  <a:lnTo>
                    <a:pt x="175260" y="711200"/>
                  </a:lnTo>
                  <a:lnTo>
                    <a:pt x="176593" y="708660"/>
                  </a:lnTo>
                  <a:close/>
                </a:path>
                <a:path w="548640" h="732154">
                  <a:moveTo>
                    <a:pt x="177038" y="708660"/>
                  </a:moveTo>
                  <a:lnTo>
                    <a:pt x="176682" y="708494"/>
                  </a:lnTo>
                  <a:lnTo>
                    <a:pt x="177038" y="708660"/>
                  </a:lnTo>
                  <a:close/>
                </a:path>
                <a:path w="548640" h="732154">
                  <a:moveTo>
                    <a:pt x="177038" y="703580"/>
                  </a:moveTo>
                  <a:lnTo>
                    <a:pt x="174371" y="703580"/>
                  </a:lnTo>
                  <a:lnTo>
                    <a:pt x="177038" y="705485"/>
                  </a:lnTo>
                  <a:lnTo>
                    <a:pt x="177038" y="703580"/>
                  </a:lnTo>
                  <a:close/>
                </a:path>
                <a:path w="548640" h="732154">
                  <a:moveTo>
                    <a:pt x="177038" y="463562"/>
                  </a:moveTo>
                  <a:lnTo>
                    <a:pt x="176987" y="463042"/>
                  </a:lnTo>
                  <a:lnTo>
                    <a:pt x="176479" y="462775"/>
                  </a:lnTo>
                  <a:lnTo>
                    <a:pt x="177038" y="463562"/>
                  </a:lnTo>
                  <a:close/>
                </a:path>
                <a:path w="548640" h="732154">
                  <a:moveTo>
                    <a:pt x="177673" y="706589"/>
                  </a:moveTo>
                  <a:lnTo>
                    <a:pt x="177038" y="706120"/>
                  </a:lnTo>
                  <a:lnTo>
                    <a:pt x="177038" y="707390"/>
                  </a:lnTo>
                  <a:lnTo>
                    <a:pt x="176149" y="707390"/>
                  </a:lnTo>
                  <a:lnTo>
                    <a:pt x="176149" y="706120"/>
                  </a:lnTo>
                  <a:lnTo>
                    <a:pt x="174371" y="706120"/>
                  </a:lnTo>
                  <a:lnTo>
                    <a:pt x="174371" y="707390"/>
                  </a:lnTo>
                  <a:lnTo>
                    <a:pt x="176682" y="708494"/>
                  </a:lnTo>
                  <a:lnTo>
                    <a:pt x="177253" y="707390"/>
                  </a:lnTo>
                  <a:lnTo>
                    <a:pt x="177673" y="706589"/>
                  </a:lnTo>
                  <a:close/>
                </a:path>
                <a:path w="548640" h="732154">
                  <a:moveTo>
                    <a:pt x="177914" y="463562"/>
                  </a:moveTo>
                  <a:lnTo>
                    <a:pt x="177101" y="463118"/>
                  </a:lnTo>
                  <a:lnTo>
                    <a:pt x="177622" y="463562"/>
                  </a:lnTo>
                  <a:lnTo>
                    <a:pt x="177914" y="463562"/>
                  </a:lnTo>
                  <a:close/>
                </a:path>
                <a:path w="548640" h="732154">
                  <a:moveTo>
                    <a:pt x="177927" y="706120"/>
                  </a:moveTo>
                  <a:lnTo>
                    <a:pt x="177038" y="705485"/>
                  </a:lnTo>
                  <a:lnTo>
                    <a:pt x="177038" y="706120"/>
                  </a:lnTo>
                  <a:lnTo>
                    <a:pt x="177927" y="706120"/>
                  </a:lnTo>
                  <a:close/>
                </a:path>
                <a:path w="548640" h="732154">
                  <a:moveTo>
                    <a:pt x="178816" y="707390"/>
                  </a:moveTo>
                  <a:lnTo>
                    <a:pt x="177927" y="706120"/>
                  </a:lnTo>
                  <a:lnTo>
                    <a:pt x="177673" y="706589"/>
                  </a:lnTo>
                  <a:lnTo>
                    <a:pt x="178816" y="707390"/>
                  </a:lnTo>
                  <a:close/>
                </a:path>
                <a:path w="548640" h="732154">
                  <a:moveTo>
                    <a:pt x="178816" y="377190"/>
                  </a:moveTo>
                  <a:lnTo>
                    <a:pt x="176149" y="377190"/>
                  </a:lnTo>
                  <a:lnTo>
                    <a:pt x="177927" y="378460"/>
                  </a:lnTo>
                  <a:lnTo>
                    <a:pt x="178816" y="377190"/>
                  </a:lnTo>
                  <a:close/>
                </a:path>
                <a:path w="548640" h="732154">
                  <a:moveTo>
                    <a:pt x="179400" y="370001"/>
                  </a:moveTo>
                  <a:lnTo>
                    <a:pt x="178816" y="369570"/>
                  </a:lnTo>
                  <a:lnTo>
                    <a:pt x="179031" y="369887"/>
                  </a:lnTo>
                  <a:lnTo>
                    <a:pt x="179400" y="370001"/>
                  </a:lnTo>
                  <a:close/>
                </a:path>
                <a:path w="548640" h="732154">
                  <a:moveTo>
                    <a:pt x="180594" y="554990"/>
                  </a:moveTo>
                  <a:lnTo>
                    <a:pt x="177927" y="553720"/>
                  </a:lnTo>
                  <a:lnTo>
                    <a:pt x="180568" y="555015"/>
                  </a:lnTo>
                  <a:close/>
                </a:path>
                <a:path w="548640" h="732154">
                  <a:moveTo>
                    <a:pt x="180594" y="372110"/>
                  </a:moveTo>
                  <a:lnTo>
                    <a:pt x="179031" y="369887"/>
                  </a:lnTo>
                  <a:lnTo>
                    <a:pt x="177927" y="369570"/>
                  </a:lnTo>
                  <a:lnTo>
                    <a:pt x="180594" y="372110"/>
                  </a:lnTo>
                  <a:close/>
                </a:path>
                <a:path w="548640" h="732154">
                  <a:moveTo>
                    <a:pt x="181483" y="548640"/>
                  </a:moveTo>
                  <a:lnTo>
                    <a:pt x="180594" y="546100"/>
                  </a:lnTo>
                  <a:lnTo>
                    <a:pt x="178816" y="546100"/>
                  </a:lnTo>
                  <a:lnTo>
                    <a:pt x="179705" y="548640"/>
                  </a:lnTo>
                  <a:lnTo>
                    <a:pt x="181483" y="548640"/>
                  </a:lnTo>
                  <a:close/>
                </a:path>
                <a:path w="548640" h="732154">
                  <a:moveTo>
                    <a:pt x="181483" y="389890"/>
                  </a:moveTo>
                  <a:lnTo>
                    <a:pt x="180594" y="387350"/>
                  </a:lnTo>
                  <a:lnTo>
                    <a:pt x="178816" y="386080"/>
                  </a:lnTo>
                  <a:lnTo>
                    <a:pt x="181483" y="389890"/>
                  </a:lnTo>
                  <a:close/>
                </a:path>
                <a:path w="548640" h="732154">
                  <a:moveTo>
                    <a:pt x="182372" y="549910"/>
                  </a:moveTo>
                  <a:lnTo>
                    <a:pt x="179705" y="548640"/>
                  </a:lnTo>
                  <a:lnTo>
                    <a:pt x="180594" y="549910"/>
                  </a:lnTo>
                  <a:lnTo>
                    <a:pt x="182372" y="549910"/>
                  </a:lnTo>
                  <a:close/>
                </a:path>
                <a:path w="548640" h="732154">
                  <a:moveTo>
                    <a:pt x="183134" y="383540"/>
                  </a:moveTo>
                  <a:lnTo>
                    <a:pt x="182714" y="382270"/>
                  </a:lnTo>
                  <a:lnTo>
                    <a:pt x="181483" y="378460"/>
                  </a:lnTo>
                  <a:lnTo>
                    <a:pt x="180594" y="378460"/>
                  </a:lnTo>
                  <a:lnTo>
                    <a:pt x="180594" y="381000"/>
                  </a:lnTo>
                  <a:lnTo>
                    <a:pt x="179705" y="382270"/>
                  </a:lnTo>
                  <a:lnTo>
                    <a:pt x="177927" y="383540"/>
                  </a:lnTo>
                  <a:lnTo>
                    <a:pt x="177038" y="384810"/>
                  </a:lnTo>
                  <a:lnTo>
                    <a:pt x="178816" y="384810"/>
                  </a:lnTo>
                  <a:lnTo>
                    <a:pt x="180594" y="386080"/>
                  </a:lnTo>
                  <a:lnTo>
                    <a:pt x="182372" y="386080"/>
                  </a:lnTo>
                  <a:lnTo>
                    <a:pt x="182372" y="384810"/>
                  </a:lnTo>
                  <a:lnTo>
                    <a:pt x="180594" y="384810"/>
                  </a:lnTo>
                  <a:lnTo>
                    <a:pt x="180594" y="382270"/>
                  </a:lnTo>
                  <a:lnTo>
                    <a:pt x="183134" y="383540"/>
                  </a:lnTo>
                  <a:close/>
                </a:path>
                <a:path w="548640" h="732154">
                  <a:moveTo>
                    <a:pt x="183134" y="374650"/>
                  </a:moveTo>
                  <a:lnTo>
                    <a:pt x="181483" y="372110"/>
                  </a:lnTo>
                  <a:lnTo>
                    <a:pt x="180594" y="372110"/>
                  </a:lnTo>
                  <a:lnTo>
                    <a:pt x="178816" y="372110"/>
                  </a:lnTo>
                  <a:lnTo>
                    <a:pt x="180594" y="373380"/>
                  </a:lnTo>
                  <a:lnTo>
                    <a:pt x="181483" y="375920"/>
                  </a:lnTo>
                  <a:lnTo>
                    <a:pt x="182372" y="375920"/>
                  </a:lnTo>
                  <a:lnTo>
                    <a:pt x="183134" y="374650"/>
                  </a:lnTo>
                  <a:close/>
                </a:path>
                <a:path w="548640" h="732154">
                  <a:moveTo>
                    <a:pt x="183578" y="370001"/>
                  </a:moveTo>
                  <a:lnTo>
                    <a:pt x="183134" y="369570"/>
                  </a:lnTo>
                  <a:lnTo>
                    <a:pt x="183134" y="368973"/>
                  </a:lnTo>
                  <a:lnTo>
                    <a:pt x="181483" y="367030"/>
                  </a:lnTo>
                  <a:lnTo>
                    <a:pt x="182168" y="370001"/>
                  </a:lnTo>
                  <a:lnTo>
                    <a:pt x="183578" y="370001"/>
                  </a:lnTo>
                  <a:close/>
                </a:path>
                <a:path w="548640" h="732154">
                  <a:moveTo>
                    <a:pt x="184023" y="544601"/>
                  </a:moveTo>
                  <a:lnTo>
                    <a:pt x="182372" y="543560"/>
                  </a:lnTo>
                  <a:lnTo>
                    <a:pt x="180594" y="542290"/>
                  </a:lnTo>
                  <a:lnTo>
                    <a:pt x="184023" y="544830"/>
                  </a:lnTo>
                  <a:lnTo>
                    <a:pt x="184023" y="544601"/>
                  </a:lnTo>
                  <a:close/>
                </a:path>
                <a:path w="548640" h="732154">
                  <a:moveTo>
                    <a:pt x="184023" y="543560"/>
                  </a:moveTo>
                  <a:lnTo>
                    <a:pt x="182372" y="543560"/>
                  </a:lnTo>
                  <a:lnTo>
                    <a:pt x="184023" y="544385"/>
                  </a:lnTo>
                  <a:lnTo>
                    <a:pt x="184023" y="543560"/>
                  </a:lnTo>
                  <a:close/>
                </a:path>
                <a:path w="548640" h="732154">
                  <a:moveTo>
                    <a:pt x="184023" y="386080"/>
                  </a:moveTo>
                  <a:lnTo>
                    <a:pt x="182372" y="384810"/>
                  </a:lnTo>
                  <a:lnTo>
                    <a:pt x="183134" y="386080"/>
                  </a:lnTo>
                  <a:lnTo>
                    <a:pt x="184023" y="386080"/>
                  </a:lnTo>
                  <a:close/>
                </a:path>
                <a:path w="548640" h="732154">
                  <a:moveTo>
                    <a:pt x="184531" y="376732"/>
                  </a:moveTo>
                  <a:lnTo>
                    <a:pt x="183134" y="375920"/>
                  </a:lnTo>
                  <a:lnTo>
                    <a:pt x="183527" y="376351"/>
                  </a:lnTo>
                  <a:lnTo>
                    <a:pt x="184531" y="376732"/>
                  </a:lnTo>
                  <a:close/>
                </a:path>
                <a:path w="548640" h="732154">
                  <a:moveTo>
                    <a:pt x="185051" y="545249"/>
                  </a:moveTo>
                  <a:lnTo>
                    <a:pt x="184912" y="544830"/>
                  </a:lnTo>
                  <a:lnTo>
                    <a:pt x="184023" y="544385"/>
                  </a:lnTo>
                  <a:lnTo>
                    <a:pt x="184023" y="544601"/>
                  </a:lnTo>
                  <a:lnTo>
                    <a:pt x="185051" y="545249"/>
                  </a:lnTo>
                  <a:close/>
                </a:path>
                <a:path w="548640" h="732154">
                  <a:moveTo>
                    <a:pt x="186690" y="379730"/>
                  </a:moveTo>
                  <a:lnTo>
                    <a:pt x="185496" y="378460"/>
                  </a:lnTo>
                  <a:lnTo>
                    <a:pt x="183527" y="376351"/>
                  </a:lnTo>
                  <a:lnTo>
                    <a:pt x="182372" y="375920"/>
                  </a:lnTo>
                  <a:lnTo>
                    <a:pt x="183134" y="377190"/>
                  </a:lnTo>
                  <a:lnTo>
                    <a:pt x="184912" y="378460"/>
                  </a:lnTo>
                  <a:lnTo>
                    <a:pt x="182372" y="377190"/>
                  </a:lnTo>
                  <a:lnTo>
                    <a:pt x="184023" y="379730"/>
                  </a:lnTo>
                  <a:lnTo>
                    <a:pt x="186690" y="379730"/>
                  </a:lnTo>
                  <a:close/>
                </a:path>
                <a:path w="548640" h="732154">
                  <a:moveTo>
                    <a:pt x="186982" y="544410"/>
                  </a:moveTo>
                  <a:lnTo>
                    <a:pt x="186690" y="543560"/>
                  </a:lnTo>
                  <a:lnTo>
                    <a:pt x="184912" y="542290"/>
                  </a:lnTo>
                  <a:lnTo>
                    <a:pt x="184023" y="543560"/>
                  </a:lnTo>
                  <a:lnTo>
                    <a:pt x="185801" y="543560"/>
                  </a:lnTo>
                  <a:lnTo>
                    <a:pt x="186982" y="544410"/>
                  </a:lnTo>
                  <a:close/>
                </a:path>
                <a:path w="548640" h="732154">
                  <a:moveTo>
                    <a:pt x="187325" y="680212"/>
                  </a:moveTo>
                  <a:lnTo>
                    <a:pt x="182880" y="677291"/>
                  </a:lnTo>
                  <a:lnTo>
                    <a:pt x="185166" y="683133"/>
                  </a:lnTo>
                  <a:lnTo>
                    <a:pt x="187325" y="683133"/>
                  </a:lnTo>
                  <a:lnTo>
                    <a:pt x="187325" y="680212"/>
                  </a:lnTo>
                  <a:close/>
                </a:path>
                <a:path w="548640" h="732154">
                  <a:moveTo>
                    <a:pt x="187579" y="695960"/>
                  </a:moveTo>
                  <a:lnTo>
                    <a:pt x="185801" y="693432"/>
                  </a:lnTo>
                  <a:lnTo>
                    <a:pt x="184912" y="693432"/>
                  </a:lnTo>
                  <a:lnTo>
                    <a:pt x="185801" y="694690"/>
                  </a:lnTo>
                  <a:lnTo>
                    <a:pt x="187579" y="695960"/>
                  </a:lnTo>
                  <a:close/>
                </a:path>
                <a:path w="548640" h="732154">
                  <a:moveTo>
                    <a:pt x="187921" y="373773"/>
                  </a:moveTo>
                  <a:lnTo>
                    <a:pt x="187579" y="373380"/>
                  </a:lnTo>
                  <a:lnTo>
                    <a:pt x="187871" y="373811"/>
                  </a:lnTo>
                  <a:close/>
                </a:path>
                <a:path w="548640" h="732154">
                  <a:moveTo>
                    <a:pt x="188468" y="547370"/>
                  </a:moveTo>
                  <a:lnTo>
                    <a:pt x="185051" y="545249"/>
                  </a:lnTo>
                  <a:lnTo>
                    <a:pt x="185801" y="547370"/>
                  </a:lnTo>
                  <a:lnTo>
                    <a:pt x="188468" y="547370"/>
                  </a:lnTo>
                  <a:close/>
                </a:path>
                <a:path w="548640" h="732154">
                  <a:moveTo>
                    <a:pt x="188468" y="546100"/>
                  </a:moveTo>
                  <a:lnTo>
                    <a:pt x="187579" y="544830"/>
                  </a:lnTo>
                  <a:lnTo>
                    <a:pt x="186982" y="544410"/>
                  </a:lnTo>
                  <a:lnTo>
                    <a:pt x="187579" y="546100"/>
                  </a:lnTo>
                  <a:lnTo>
                    <a:pt x="188468" y="546100"/>
                  </a:lnTo>
                  <a:close/>
                </a:path>
                <a:path w="548640" h="732154">
                  <a:moveTo>
                    <a:pt x="189357" y="375920"/>
                  </a:moveTo>
                  <a:lnTo>
                    <a:pt x="187871" y="373811"/>
                  </a:lnTo>
                  <a:lnTo>
                    <a:pt x="186690" y="374650"/>
                  </a:lnTo>
                  <a:lnTo>
                    <a:pt x="188468" y="375920"/>
                  </a:lnTo>
                  <a:lnTo>
                    <a:pt x="189357" y="375920"/>
                  </a:lnTo>
                  <a:close/>
                </a:path>
                <a:path w="548640" h="732154">
                  <a:moveTo>
                    <a:pt x="190741" y="707390"/>
                  </a:moveTo>
                  <a:lnTo>
                    <a:pt x="190436" y="707059"/>
                  </a:lnTo>
                  <a:lnTo>
                    <a:pt x="190246" y="707390"/>
                  </a:lnTo>
                  <a:lnTo>
                    <a:pt x="190741" y="707390"/>
                  </a:lnTo>
                  <a:close/>
                </a:path>
                <a:path w="548640" h="732154">
                  <a:moveTo>
                    <a:pt x="191897" y="683133"/>
                  </a:moveTo>
                  <a:lnTo>
                    <a:pt x="189738" y="677291"/>
                  </a:lnTo>
                  <a:lnTo>
                    <a:pt x="187325" y="680212"/>
                  </a:lnTo>
                  <a:lnTo>
                    <a:pt x="189738" y="680212"/>
                  </a:lnTo>
                  <a:lnTo>
                    <a:pt x="189738" y="683133"/>
                  </a:lnTo>
                  <a:lnTo>
                    <a:pt x="191897" y="683133"/>
                  </a:lnTo>
                  <a:close/>
                </a:path>
                <a:path w="548640" h="732154">
                  <a:moveTo>
                    <a:pt x="193573" y="375500"/>
                  </a:moveTo>
                  <a:lnTo>
                    <a:pt x="193421" y="374840"/>
                  </a:lnTo>
                  <a:lnTo>
                    <a:pt x="192786" y="374650"/>
                  </a:lnTo>
                  <a:lnTo>
                    <a:pt x="193573" y="375500"/>
                  </a:lnTo>
                  <a:close/>
                </a:path>
                <a:path w="548640" h="732154">
                  <a:moveTo>
                    <a:pt x="193675" y="708660"/>
                  </a:moveTo>
                  <a:lnTo>
                    <a:pt x="191008" y="707390"/>
                  </a:lnTo>
                  <a:lnTo>
                    <a:pt x="190741" y="707390"/>
                  </a:lnTo>
                  <a:lnTo>
                    <a:pt x="191897" y="708660"/>
                  </a:lnTo>
                  <a:lnTo>
                    <a:pt x="193675" y="708660"/>
                  </a:lnTo>
                  <a:close/>
                </a:path>
                <a:path w="548640" h="732154">
                  <a:moveTo>
                    <a:pt x="195986" y="361188"/>
                  </a:moveTo>
                  <a:lnTo>
                    <a:pt x="195453" y="360045"/>
                  </a:lnTo>
                  <a:lnTo>
                    <a:pt x="194564" y="359410"/>
                  </a:lnTo>
                  <a:lnTo>
                    <a:pt x="195008" y="359092"/>
                  </a:lnTo>
                  <a:lnTo>
                    <a:pt x="194564" y="358140"/>
                  </a:lnTo>
                  <a:lnTo>
                    <a:pt x="191897" y="358140"/>
                  </a:lnTo>
                  <a:lnTo>
                    <a:pt x="195072" y="360870"/>
                  </a:lnTo>
                  <a:lnTo>
                    <a:pt x="195986" y="361188"/>
                  </a:lnTo>
                  <a:close/>
                </a:path>
                <a:path w="548640" h="732154">
                  <a:moveTo>
                    <a:pt x="196342" y="378460"/>
                  </a:moveTo>
                  <a:lnTo>
                    <a:pt x="193573" y="375500"/>
                  </a:lnTo>
                  <a:lnTo>
                    <a:pt x="193675" y="375920"/>
                  </a:lnTo>
                  <a:lnTo>
                    <a:pt x="196342" y="378460"/>
                  </a:lnTo>
                  <a:close/>
                </a:path>
                <a:path w="548640" h="732154">
                  <a:moveTo>
                    <a:pt x="196342" y="358140"/>
                  </a:moveTo>
                  <a:lnTo>
                    <a:pt x="192786" y="356870"/>
                  </a:lnTo>
                  <a:lnTo>
                    <a:pt x="194564" y="358140"/>
                  </a:lnTo>
                  <a:lnTo>
                    <a:pt x="196342" y="358140"/>
                  </a:lnTo>
                  <a:close/>
                </a:path>
                <a:path w="548640" h="732154">
                  <a:moveTo>
                    <a:pt x="197231" y="664210"/>
                  </a:moveTo>
                  <a:lnTo>
                    <a:pt x="194564" y="662940"/>
                  </a:lnTo>
                  <a:lnTo>
                    <a:pt x="195453" y="664210"/>
                  </a:lnTo>
                  <a:lnTo>
                    <a:pt x="197231" y="664210"/>
                  </a:lnTo>
                  <a:close/>
                </a:path>
                <a:path w="548640" h="732154">
                  <a:moveTo>
                    <a:pt x="197231" y="375920"/>
                  </a:moveTo>
                  <a:lnTo>
                    <a:pt x="196278" y="375653"/>
                  </a:lnTo>
                  <a:lnTo>
                    <a:pt x="196342" y="375920"/>
                  </a:lnTo>
                  <a:lnTo>
                    <a:pt x="197231" y="375920"/>
                  </a:lnTo>
                  <a:close/>
                </a:path>
                <a:path w="548640" h="732154">
                  <a:moveTo>
                    <a:pt x="198120" y="363220"/>
                  </a:moveTo>
                  <a:lnTo>
                    <a:pt x="197231" y="361950"/>
                  </a:lnTo>
                  <a:lnTo>
                    <a:pt x="197815" y="363220"/>
                  </a:lnTo>
                  <a:lnTo>
                    <a:pt x="198120" y="363220"/>
                  </a:lnTo>
                  <a:close/>
                </a:path>
                <a:path w="548640" h="732154">
                  <a:moveTo>
                    <a:pt x="198120" y="361950"/>
                  </a:moveTo>
                  <a:lnTo>
                    <a:pt x="195986" y="361188"/>
                  </a:lnTo>
                  <a:lnTo>
                    <a:pt x="196342" y="361950"/>
                  </a:lnTo>
                  <a:lnTo>
                    <a:pt x="197231" y="361950"/>
                  </a:lnTo>
                  <a:lnTo>
                    <a:pt x="198120" y="361950"/>
                  </a:lnTo>
                  <a:close/>
                </a:path>
                <a:path w="548640" h="732154">
                  <a:moveTo>
                    <a:pt x="200914" y="705485"/>
                  </a:moveTo>
                  <a:lnTo>
                    <a:pt x="196342" y="703580"/>
                  </a:lnTo>
                  <a:lnTo>
                    <a:pt x="197231" y="707390"/>
                  </a:lnTo>
                  <a:lnTo>
                    <a:pt x="200787" y="706120"/>
                  </a:lnTo>
                  <a:lnTo>
                    <a:pt x="200914" y="705485"/>
                  </a:lnTo>
                  <a:close/>
                </a:path>
                <a:path w="548640" h="732154">
                  <a:moveTo>
                    <a:pt x="201549" y="703580"/>
                  </a:moveTo>
                  <a:lnTo>
                    <a:pt x="199009" y="702310"/>
                  </a:lnTo>
                  <a:lnTo>
                    <a:pt x="201193" y="704748"/>
                  </a:lnTo>
                  <a:lnTo>
                    <a:pt x="201549" y="703580"/>
                  </a:lnTo>
                  <a:close/>
                </a:path>
                <a:path w="548640" h="732154">
                  <a:moveTo>
                    <a:pt x="201549" y="358140"/>
                  </a:moveTo>
                  <a:lnTo>
                    <a:pt x="198120" y="356870"/>
                  </a:lnTo>
                  <a:lnTo>
                    <a:pt x="196342" y="355600"/>
                  </a:lnTo>
                  <a:lnTo>
                    <a:pt x="197231" y="356870"/>
                  </a:lnTo>
                  <a:lnTo>
                    <a:pt x="195453" y="356870"/>
                  </a:lnTo>
                  <a:lnTo>
                    <a:pt x="198120" y="358140"/>
                  </a:lnTo>
                  <a:lnTo>
                    <a:pt x="196342" y="358140"/>
                  </a:lnTo>
                  <a:lnTo>
                    <a:pt x="195008" y="359092"/>
                  </a:lnTo>
                  <a:lnTo>
                    <a:pt x="195453" y="360045"/>
                  </a:lnTo>
                  <a:lnTo>
                    <a:pt x="198120" y="361950"/>
                  </a:lnTo>
                  <a:lnTo>
                    <a:pt x="201549" y="361950"/>
                  </a:lnTo>
                  <a:lnTo>
                    <a:pt x="198120" y="359410"/>
                  </a:lnTo>
                  <a:lnTo>
                    <a:pt x="200126" y="358673"/>
                  </a:lnTo>
                  <a:lnTo>
                    <a:pt x="199771" y="358140"/>
                  </a:lnTo>
                  <a:lnTo>
                    <a:pt x="200685" y="358457"/>
                  </a:lnTo>
                  <a:lnTo>
                    <a:pt x="201549" y="358140"/>
                  </a:lnTo>
                  <a:close/>
                </a:path>
                <a:path w="548640" h="732154">
                  <a:moveTo>
                    <a:pt x="202438" y="706120"/>
                  </a:moveTo>
                  <a:lnTo>
                    <a:pt x="201193" y="704748"/>
                  </a:lnTo>
                  <a:lnTo>
                    <a:pt x="200964" y="705510"/>
                  </a:lnTo>
                  <a:lnTo>
                    <a:pt x="202438" y="706120"/>
                  </a:lnTo>
                  <a:close/>
                </a:path>
                <a:path w="548640" h="732154">
                  <a:moveTo>
                    <a:pt x="202768" y="358863"/>
                  </a:moveTo>
                  <a:lnTo>
                    <a:pt x="202577" y="358457"/>
                  </a:lnTo>
                  <a:lnTo>
                    <a:pt x="200787" y="356870"/>
                  </a:lnTo>
                  <a:lnTo>
                    <a:pt x="202768" y="358863"/>
                  </a:lnTo>
                  <a:close/>
                </a:path>
                <a:path w="548640" h="732154">
                  <a:moveTo>
                    <a:pt x="203327" y="364490"/>
                  </a:moveTo>
                  <a:lnTo>
                    <a:pt x="202882" y="363220"/>
                  </a:lnTo>
                  <a:lnTo>
                    <a:pt x="202438" y="361950"/>
                  </a:lnTo>
                  <a:lnTo>
                    <a:pt x="200787" y="363220"/>
                  </a:lnTo>
                  <a:lnTo>
                    <a:pt x="202438" y="364045"/>
                  </a:lnTo>
                  <a:lnTo>
                    <a:pt x="202438" y="363855"/>
                  </a:lnTo>
                  <a:lnTo>
                    <a:pt x="201549" y="363220"/>
                  </a:lnTo>
                  <a:lnTo>
                    <a:pt x="202438" y="363220"/>
                  </a:lnTo>
                  <a:lnTo>
                    <a:pt x="202438" y="363855"/>
                  </a:lnTo>
                  <a:lnTo>
                    <a:pt x="203327" y="364490"/>
                  </a:lnTo>
                  <a:close/>
                </a:path>
                <a:path w="548640" h="732154">
                  <a:moveTo>
                    <a:pt x="203327" y="364490"/>
                  </a:moveTo>
                  <a:lnTo>
                    <a:pt x="202438" y="364045"/>
                  </a:lnTo>
                  <a:lnTo>
                    <a:pt x="202438" y="364490"/>
                  </a:lnTo>
                  <a:lnTo>
                    <a:pt x="203327" y="364490"/>
                  </a:lnTo>
                  <a:close/>
                </a:path>
                <a:path w="548640" h="732154">
                  <a:moveTo>
                    <a:pt x="203327" y="359410"/>
                  </a:moveTo>
                  <a:lnTo>
                    <a:pt x="202768" y="358863"/>
                  </a:lnTo>
                  <a:lnTo>
                    <a:pt x="202971" y="359283"/>
                  </a:lnTo>
                  <a:lnTo>
                    <a:pt x="203327" y="359410"/>
                  </a:lnTo>
                  <a:close/>
                </a:path>
                <a:path w="548640" h="732154">
                  <a:moveTo>
                    <a:pt x="204050" y="361607"/>
                  </a:moveTo>
                  <a:lnTo>
                    <a:pt x="202971" y="359283"/>
                  </a:lnTo>
                  <a:lnTo>
                    <a:pt x="200672" y="358470"/>
                  </a:lnTo>
                  <a:lnTo>
                    <a:pt x="200126" y="358673"/>
                  </a:lnTo>
                  <a:lnTo>
                    <a:pt x="201549" y="360680"/>
                  </a:lnTo>
                  <a:lnTo>
                    <a:pt x="203758" y="361746"/>
                  </a:lnTo>
                  <a:lnTo>
                    <a:pt x="204050" y="361607"/>
                  </a:lnTo>
                  <a:close/>
                </a:path>
                <a:path w="548640" h="732154">
                  <a:moveTo>
                    <a:pt x="204216" y="527062"/>
                  </a:moveTo>
                  <a:lnTo>
                    <a:pt x="203327" y="524510"/>
                  </a:lnTo>
                  <a:lnTo>
                    <a:pt x="201549" y="524510"/>
                  </a:lnTo>
                  <a:lnTo>
                    <a:pt x="202438" y="525780"/>
                  </a:lnTo>
                  <a:lnTo>
                    <a:pt x="202438" y="527062"/>
                  </a:lnTo>
                  <a:lnTo>
                    <a:pt x="204216" y="527062"/>
                  </a:lnTo>
                  <a:close/>
                </a:path>
                <a:path w="548640" h="732154">
                  <a:moveTo>
                    <a:pt x="204216" y="518160"/>
                  </a:moveTo>
                  <a:lnTo>
                    <a:pt x="202438" y="517652"/>
                  </a:lnTo>
                  <a:lnTo>
                    <a:pt x="202438" y="518160"/>
                  </a:lnTo>
                  <a:lnTo>
                    <a:pt x="204216" y="518160"/>
                  </a:lnTo>
                  <a:close/>
                </a:path>
                <a:path w="548640" h="732154">
                  <a:moveTo>
                    <a:pt x="204597" y="674751"/>
                  </a:moveTo>
                  <a:lnTo>
                    <a:pt x="201168" y="672465"/>
                  </a:lnTo>
                  <a:lnTo>
                    <a:pt x="201168" y="674751"/>
                  </a:lnTo>
                  <a:lnTo>
                    <a:pt x="204597" y="674751"/>
                  </a:lnTo>
                  <a:close/>
                </a:path>
                <a:path w="548640" h="732154">
                  <a:moveTo>
                    <a:pt x="204609" y="445897"/>
                  </a:moveTo>
                  <a:lnTo>
                    <a:pt x="204216" y="445770"/>
                  </a:lnTo>
                  <a:lnTo>
                    <a:pt x="204216" y="447040"/>
                  </a:lnTo>
                  <a:lnTo>
                    <a:pt x="204609" y="445897"/>
                  </a:lnTo>
                  <a:close/>
                </a:path>
                <a:path w="548640" h="732154">
                  <a:moveTo>
                    <a:pt x="204685" y="701344"/>
                  </a:moveTo>
                  <a:lnTo>
                    <a:pt x="203327" y="700354"/>
                  </a:lnTo>
                  <a:lnTo>
                    <a:pt x="203327" y="701052"/>
                  </a:lnTo>
                  <a:lnTo>
                    <a:pt x="202438" y="701052"/>
                  </a:lnTo>
                  <a:lnTo>
                    <a:pt x="202438" y="702310"/>
                  </a:lnTo>
                  <a:lnTo>
                    <a:pt x="201549" y="703580"/>
                  </a:lnTo>
                  <a:lnTo>
                    <a:pt x="204685" y="701344"/>
                  </a:lnTo>
                  <a:close/>
                </a:path>
                <a:path w="548640" h="732154">
                  <a:moveTo>
                    <a:pt x="205105" y="522820"/>
                  </a:moveTo>
                  <a:lnTo>
                    <a:pt x="201549" y="521970"/>
                  </a:lnTo>
                  <a:lnTo>
                    <a:pt x="204216" y="524510"/>
                  </a:lnTo>
                  <a:lnTo>
                    <a:pt x="204216" y="523240"/>
                  </a:lnTo>
                  <a:lnTo>
                    <a:pt x="205105" y="522820"/>
                  </a:lnTo>
                  <a:close/>
                </a:path>
                <a:path w="548640" h="732154">
                  <a:moveTo>
                    <a:pt x="205105" y="365760"/>
                  </a:moveTo>
                  <a:lnTo>
                    <a:pt x="203327" y="364490"/>
                  </a:lnTo>
                  <a:lnTo>
                    <a:pt x="203504" y="364998"/>
                  </a:lnTo>
                  <a:lnTo>
                    <a:pt x="205105" y="365760"/>
                  </a:lnTo>
                  <a:close/>
                </a:path>
                <a:path w="548640" h="732154">
                  <a:moveTo>
                    <a:pt x="205397" y="360260"/>
                  </a:moveTo>
                  <a:lnTo>
                    <a:pt x="202438" y="358140"/>
                  </a:lnTo>
                  <a:lnTo>
                    <a:pt x="202577" y="358457"/>
                  </a:lnTo>
                  <a:lnTo>
                    <a:pt x="205105" y="360680"/>
                  </a:lnTo>
                  <a:lnTo>
                    <a:pt x="205397" y="360260"/>
                  </a:lnTo>
                  <a:close/>
                </a:path>
                <a:path w="548640" h="732154">
                  <a:moveTo>
                    <a:pt x="205613" y="674751"/>
                  </a:moveTo>
                  <a:lnTo>
                    <a:pt x="204597" y="674751"/>
                  </a:lnTo>
                  <a:lnTo>
                    <a:pt x="205613" y="675436"/>
                  </a:lnTo>
                  <a:lnTo>
                    <a:pt x="205613" y="674751"/>
                  </a:lnTo>
                  <a:close/>
                </a:path>
                <a:path w="548640" h="732154">
                  <a:moveTo>
                    <a:pt x="206883" y="523240"/>
                  </a:moveTo>
                  <a:lnTo>
                    <a:pt x="205816" y="522478"/>
                  </a:lnTo>
                  <a:lnTo>
                    <a:pt x="205105" y="522820"/>
                  </a:lnTo>
                  <a:lnTo>
                    <a:pt x="206883" y="523240"/>
                  </a:lnTo>
                  <a:close/>
                </a:path>
                <a:path w="548640" h="732154">
                  <a:moveTo>
                    <a:pt x="206883" y="521970"/>
                  </a:moveTo>
                  <a:lnTo>
                    <a:pt x="203327" y="520700"/>
                  </a:lnTo>
                  <a:lnTo>
                    <a:pt x="205816" y="522478"/>
                  </a:lnTo>
                  <a:lnTo>
                    <a:pt x="206883" y="521970"/>
                  </a:lnTo>
                  <a:close/>
                </a:path>
                <a:path w="548640" h="732154">
                  <a:moveTo>
                    <a:pt x="207772" y="703580"/>
                  </a:moveTo>
                  <a:lnTo>
                    <a:pt x="205994" y="699782"/>
                  </a:lnTo>
                  <a:lnTo>
                    <a:pt x="205105" y="699782"/>
                  </a:lnTo>
                  <a:lnTo>
                    <a:pt x="203327" y="699782"/>
                  </a:lnTo>
                  <a:lnTo>
                    <a:pt x="205092" y="701052"/>
                  </a:lnTo>
                  <a:lnTo>
                    <a:pt x="204685" y="701344"/>
                  </a:lnTo>
                  <a:lnTo>
                    <a:pt x="207772" y="703580"/>
                  </a:lnTo>
                  <a:close/>
                </a:path>
                <a:path w="548640" h="732154">
                  <a:moveTo>
                    <a:pt x="207772" y="356870"/>
                  </a:moveTo>
                  <a:lnTo>
                    <a:pt x="205994" y="353060"/>
                  </a:lnTo>
                  <a:lnTo>
                    <a:pt x="203327" y="353060"/>
                  </a:lnTo>
                  <a:lnTo>
                    <a:pt x="207772" y="356870"/>
                  </a:lnTo>
                  <a:close/>
                </a:path>
                <a:path w="548640" h="732154">
                  <a:moveTo>
                    <a:pt x="208661" y="524510"/>
                  </a:moveTo>
                  <a:lnTo>
                    <a:pt x="206883" y="521970"/>
                  </a:lnTo>
                  <a:lnTo>
                    <a:pt x="207645" y="524154"/>
                  </a:lnTo>
                  <a:lnTo>
                    <a:pt x="208661" y="524510"/>
                  </a:lnTo>
                  <a:close/>
                </a:path>
                <a:path w="548640" h="732154">
                  <a:moveTo>
                    <a:pt x="209042" y="519430"/>
                  </a:moveTo>
                  <a:lnTo>
                    <a:pt x="205994" y="519430"/>
                  </a:lnTo>
                  <a:lnTo>
                    <a:pt x="208661" y="521970"/>
                  </a:lnTo>
                  <a:lnTo>
                    <a:pt x="208661" y="520700"/>
                  </a:lnTo>
                  <a:lnTo>
                    <a:pt x="209042" y="519430"/>
                  </a:lnTo>
                  <a:close/>
                </a:path>
                <a:path w="548640" h="732154">
                  <a:moveTo>
                    <a:pt x="209423" y="519430"/>
                  </a:moveTo>
                  <a:lnTo>
                    <a:pt x="209080" y="519303"/>
                  </a:lnTo>
                  <a:lnTo>
                    <a:pt x="209042" y="519430"/>
                  </a:lnTo>
                  <a:lnTo>
                    <a:pt x="209423" y="519430"/>
                  </a:lnTo>
                  <a:close/>
                </a:path>
                <a:path w="548640" h="732154">
                  <a:moveTo>
                    <a:pt x="209423" y="518160"/>
                  </a:moveTo>
                  <a:lnTo>
                    <a:pt x="208661" y="516890"/>
                  </a:lnTo>
                  <a:lnTo>
                    <a:pt x="208661" y="518160"/>
                  </a:lnTo>
                  <a:lnTo>
                    <a:pt x="205994" y="518160"/>
                  </a:lnTo>
                  <a:lnTo>
                    <a:pt x="209080" y="519303"/>
                  </a:lnTo>
                  <a:lnTo>
                    <a:pt x="209423" y="518160"/>
                  </a:lnTo>
                  <a:close/>
                </a:path>
                <a:path w="548640" h="732154">
                  <a:moveTo>
                    <a:pt x="210400" y="518160"/>
                  </a:moveTo>
                  <a:close/>
                </a:path>
                <a:path w="548640" h="732154">
                  <a:moveTo>
                    <a:pt x="210896" y="693851"/>
                  </a:moveTo>
                  <a:lnTo>
                    <a:pt x="210553" y="693750"/>
                  </a:lnTo>
                  <a:lnTo>
                    <a:pt x="209880" y="694080"/>
                  </a:lnTo>
                  <a:lnTo>
                    <a:pt x="210312" y="694690"/>
                  </a:lnTo>
                  <a:lnTo>
                    <a:pt x="210896" y="693851"/>
                  </a:lnTo>
                  <a:close/>
                </a:path>
                <a:path w="548640" h="732154">
                  <a:moveTo>
                    <a:pt x="211493" y="515620"/>
                  </a:moveTo>
                  <a:lnTo>
                    <a:pt x="210312" y="514350"/>
                  </a:lnTo>
                  <a:lnTo>
                    <a:pt x="211201" y="515620"/>
                  </a:lnTo>
                  <a:lnTo>
                    <a:pt x="211493" y="515620"/>
                  </a:lnTo>
                  <a:close/>
                </a:path>
                <a:path w="548640" h="732154">
                  <a:moveTo>
                    <a:pt x="211645" y="516890"/>
                  </a:moveTo>
                  <a:lnTo>
                    <a:pt x="211201" y="515620"/>
                  </a:lnTo>
                  <a:lnTo>
                    <a:pt x="210312" y="515620"/>
                  </a:lnTo>
                  <a:lnTo>
                    <a:pt x="210312" y="514350"/>
                  </a:lnTo>
                  <a:lnTo>
                    <a:pt x="211201" y="514350"/>
                  </a:lnTo>
                  <a:lnTo>
                    <a:pt x="208661" y="513080"/>
                  </a:lnTo>
                  <a:lnTo>
                    <a:pt x="208661" y="514350"/>
                  </a:lnTo>
                  <a:lnTo>
                    <a:pt x="208661" y="516890"/>
                  </a:lnTo>
                  <a:lnTo>
                    <a:pt x="210312" y="518096"/>
                  </a:lnTo>
                  <a:lnTo>
                    <a:pt x="210312" y="516890"/>
                  </a:lnTo>
                  <a:lnTo>
                    <a:pt x="211645" y="516890"/>
                  </a:lnTo>
                  <a:close/>
                </a:path>
                <a:path w="548640" h="732154">
                  <a:moveTo>
                    <a:pt x="212090" y="518160"/>
                  </a:moveTo>
                  <a:lnTo>
                    <a:pt x="210400" y="518160"/>
                  </a:lnTo>
                  <a:lnTo>
                    <a:pt x="212090" y="519391"/>
                  </a:lnTo>
                  <a:lnTo>
                    <a:pt x="212090" y="518160"/>
                  </a:lnTo>
                  <a:close/>
                </a:path>
                <a:path w="548640" h="732154">
                  <a:moveTo>
                    <a:pt x="212534" y="517525"/>
                  </a:moveTo>
                  <a:lnTo>
                    <a:pt x="212090" y="516890"/>
                  </a:lnTo>
                  <a:lnTo>
                    <a:pt x="211645" y="516890"/>
                  </a:lnTo>
                  <a:lnTo>
                    <a:pt x="212090" y="518160"/>
                  </a:lnTo>
                  <a:lnTo>
                    <a:pt x="212534" y="517525"/>
                  </a:lnTo>
                  <a:close/>
                </a:path>
                <a:path w="548640" h="732154">
                  <a:moveTo>
                    <a:pt x="212928" y="516763"/>
                  </a:moveTo>
                  <a:lnTo>
                    <a:pt x="212090" y="514350"/>
                  </a:lnTo>
                  <a:lnTo>
                    <a:pt x="212090" y="515620"/>
                  </a:lnTo>
                  <a:lnTo>
                    <a:pt x="211493" y="515620"/>
                  </a:lnTo>
                  <a:lnTo>
                    <a:pt x="212852" y="517080"/>
                  </a:lnTo>
                  <a:lnTo>
                    <a:pt x="212928" y="516763"/>
                  </a:lnTo>
                  <a:close/>
                </a:path>
                <a:path w="548640" h="732154">
                  <a:moveTo>
                    <a:pt x="213868" y="694690"/>
                  </a:moveTo>
                  <a:lnTo>
                    <a:pt x="211201" y="693432"/>
                  </a:lnTo>
                  <a:lnTo>
                    <a:pt x="210896" y="693851"/>
                  </a:lnTo>
                  <a:lnTo>
                    <a:pt x="213868" y="694690"/>
                  </a:lnTo>
                  <a:close/>
                </a:path>
                <a:path w="548640" h="732154">
                  <a:moveTo>
                    <a:pt x="213868" y="518160"/>
                  </a:moveTo>
                  <a:lnTo>
                    <a:pt x="212852" y="517080"/>
                  </a:lnTo>
                  <a:lnTo>
                    <a:pt x="212534" y="517525"/>
                  </a:lnTo>
                  <a:lnTo>
                    <a:pt x="212966" y="518160"/>
                  </a:lnTo>
                  <a:lnTo>
                    <a:pt x="213868" y="518160"/>
                  </a:lnTo>
                  <a:close/>
                </a:path>
                <a:path w="548640" h="732154">
                  <a:moveTo>
                    <a:pt x="213868" y="356870"/>
                  </a:moveTo>
                  <a:lnTo>
                    <a:pt x="212090" y="356870"/>
                  </a:lnTo>
                  <a:lnTo>
                    <a:pt x="213868" y="358140"/>
                  </a:lnTo>
                  <a:lnTo>
                    <a:pt x="213868" y="356870"/>
                  </a:lnTo>
                  <a:close/>
                </a:path>
                <a:path w="548640" h="732154">
                  <a:moveTo>
                    <a:pt x="213893" y="520700"/>
                  </a:moveTo>
                  <a:lnTo>
                    <a:pt x="212090" y="519391"/>
                  </a:lnTo>
                  <a:lnTo>
                    <a:pt x="212090" y="520700"/>
                  </a:lnTo>
                  <a:lnTo>
                    <a:pt x="213893" y="520700"/>
                  </a:lnTo>
                  <a:close/>
                </a:path>
                <a:path w="548640" h="732154">
                  <a:moveTo>
                    <a:pt x="214757" y="356870"/>
                  </a:moveTo>
                  <a:lnTo>
                    <a:pt x="213868" y="355600"/>
                  </a:lnTo>
                  <a:lnTo>
                    <a:pt x="212090" y="354330"/>
                  </a:lnTo>
                  <a:lnTo>
                    <a:pt x="213868" y="356870"/>
                  </a:lnTo>
                  <a:lnTo>
                    <a:pt x="214757" y="356870"/>
                  </a:lnTo>
                  <a:close/>
                </a:path>
                <a:path w="548640" h="732154">
                  <a:moveTo>
                    <a:pt x="215646" y="521970"/>
                  </a:moveTo>
                  <a:lnTo>
                    <a:pt x="214757" y="521970"/>
                  </a:lnTo>
                  <a:lnTo>
                    <a:pt x="215049" y="522122"/>
                  </a:lnTo>
                  <a:lnTo>
                    <a:pt x="215646" y="521970"/>
                  </a:lnTo>
                  <a:close/>
                </a:path>
                <a:path w="548640" h="732154">
                  <a:moveTo>
                    <a:pt x="215646" y="346710"/>
                  </a:moveTo>
                  <a:lnTo>
                    <a:pt x="213868" y="346710"/>
                  </a:lnTo>
                  <a:lnTo>
                    <a:pt x="213868" y="347980"/>
                  </a:lnTo>
                  <a:lnTo>
                    <a:pt x="212090" y="346710"/>
                  </a:lnTo>
                  <a:lnTo>
                    <a:pt x="211201" y="346710"/>
                  </a:lnTo>
                  <a:lnTo>
                    <a:pt x="213868" y="349250"/>
                  </a:lnTo>
                  <a:lnTo>
                    <a:pt x="215646" y="349250"/>
                  </a:lnTo>
                  <a:lnTo>
                    <a:pt x="215646" y="347980"/>
                  </a:lnTo>
                  <a:lnTo>
                    <a:pt x="215646" y="346710"/>
                  </a:lnTo>
                  <a:close/>
                </a:path>
                <a:path w="548640" h="732154">
                  <a:moveTo>
                    <a:pt x="216408" y="521970"/>
                  </a:moveTo>
                  <a:lnTo>
                    <a:pt x="212979" y="518160"/>
                  </a:lnTo>
                  <a:lnTo>
                    <a:pt x="214757" y="520700"/>
                  </a:lnTo>
                  <a:lnTo>
                    <a:pt x="213893" y="520700"/>
                  </a:lnTo>
                  <a:lnTo>
                    <a:pt x="215646" y="521970"/>
                  </a:lnTo>
                  <a:lnTo>
                    <a:pt x="216408" y="521970"/>
                  </a:lnTo>
                  <a:close/>
                </a:path>
                <a:path w="548640" h="732154">
                  <a:moveTo>
                    <a:pt x="217424" y="509574"/>
                  </a:moveTo>
                  <a:lnTo>
                    <a:pt x="214757" y="508000"/>
                  </a:lnTo>
                  <a:lnTo>
                    <a:pt x="216408" y="510540"/>
                  </a:lnTo>
                  <a:lnTo>
                    <a:pt x="217424" y="510540"/>
                  </a:lnTo>
                  <a:lnTo>
                    <a:pt x="217424" y="509574"/>
                  </a:lnTo>
                  <a:close/>
                </a:path>
                <a:path w="548640" h="732154">
                  <a:moveTo>
                    <a:pt x="219075" y="643890"/>
                  </a:moveTo>
                  <a:lnTo>
                    <a:pt x="217932" y="642810"/>
                  </a:lnTo>
                  <a:lnTo>
                    <a:pt x="217424" y="642620"/>
                  </a:lnTo>
                  <a:lnTo>
                    <a:pt x="217932" y="643661"/>
                  </a:lnTo>
                  <a:lnTo>
                    <a:pt x="219075" y="643890"/>
                  </a:lnTo>
                  <a:close/>
                </a:path>
                <a:path w="548640" h="732154">
                  <a:moveTo>
                    <a:pt x="219075" y="510540"/>
                  </a:moveTo>
                  <a:lnTo>
                    <a:pt x="218643" y="509892"/>
                  </a:lnTo>
                  <a:lnTo>
                    <a:pt x="217424" y="509270"/>
                  </a:lnTo>
                  <a:lnTo>
                    <a:pt x="217424" y="509574"/>
                  </a:lnTo>
                  <a:lnTo>
                    <a:pt x="219075" y="510540"/>
                  </a:lnTo>
                  <a:close/>
                </a:path>
                <a:path w="548640" h="732154">
                  <a:moveTo>
                    <a:pt x="219075" y="353060"/>
                  </a:moveTo>
                  <a:lnTo>
                    <a:pt x="216408" y="350520"/>
                  </a:lnTo>
                  <a:lnTo>
                    <a:pt x="213868" y="349250"/>
                  </a:lnTo>
                  <a:lnTo>
                    <a:pt x="210312" y="347980"/>
                  </a:lnTo>
                  <a:lnTo>
                    <a:pt x="213868" y="353060"/>
                  </a:lnTo>
                  <a:lnTo>
                    <a:pt x="215646" y="353060"/>
                  </a:lnTo>
                  <a:lnTo>
                    <a:pt x="214757" y="350520"/>
                  </a:lnTo>
                  <a:lnTo>
                    <a:pt x="215646" y="350520"/>
                  </a:lnTo>
                  <a:lnTo>
                    <a:pt x="216408" y="353060"/>
                  </a:lnTo>
                  <a:lnTo>
                    <a:pt x="215646" y="353060"/>
                  </a:lnTo>
                  <a:lnTo>
                    <a:pt x="218186" y="355600"/>
                  </a:lnTo>
                  <a:lnTo>
                    <a:pt x="217424" y="353060"/>
                  </a:lnTo>
                  <a:lnTo>
                    <a:pt x="219075" y="353060"/>
                  </a:lnTo>
                  <a:close/>
                </a:path>
                <a:path w="548640" h="732154">
                  <a:moveTo>
                    <a:pt x="219964" y="513080"/>
                  </a:moveTo>
                  <a:lnTo>
                    <a:pt x="217424" y="510540"/>
                  </a:lnTo>
                  <a:lnTo>
                    <a:pt x="217424" y="511810"/>
                  </a:lnTo>
                  <a:lnTo>
                    <a:pt x="218186" y="513080"/>
                  </a:lnTo>
                  <a:lnTo>
                    <a:pt x="219964" y="513080"/>
                  </a:lnTo>
                  <a:close/>
                </a:path>
                <a:path w="548640" h="732154">
                  <a:moveTo>
                    <a:pt x="221742" y="347980"/>
                  </a:moveTo>
                  <a:lnTo>
                    <a:pt x="220853" y="345440"/>
                  </a:lnTo>
                  <a:lnTo>
                    <a:pt x="219964" y="347980"/>
                  </a:lnTo>
                  <a:lnTo>
                    <a:pt x="221742" y="347980"/>
                  </a:lnTo>
                  <a:close/>
                </a:path>
                <a:path w="548640" h="732154">
                  <a:moveTo>
                    <a:pt x="223393" y="653669"/>
                  </a:moveTo>
                  <a:lnTo>
                    <a:pt x="223024" y="653313"/>
                  </a:lnTo>
                  <a:lnTo>
                    <a:pt x="221996" y="653669"/>
                  </a:lnTo>
                  <a:lnTo>
                    <a:pt x="223393" y="654113"/>
                  </a:lnTo>
                  <a:lnTo>
                    <a:pt x="223393" y="653669"/>
                  </a:lnTo>
                  <a:close/>
                </a:path>
                <a:path w="548640" h="732154">
                  <a:moveTo>
                    <a:pt x="223520" y="687082"/>
                  </a:moveTo>
                  <a:lnTo>
                    <a:pt x="220853" y="688340"/>
                  </a:lnTo>
                  <a:lnTo>
                    <a:pt x="221742" y="689610"/>
                  </a:lnTo>
                  <a:lnTo>
                    <a:pt x="223520" y="689610"/>
                  </a:lnTo>
                  <a:lnTo>
                    <a:pt x="223520" y="687082"/>
                  </a:lnTo>
                  <a:close/>
                </a:path>
                <a:path w="548640" h="732154">
                  <a:moveTo>
                    <a:pt x="224409" y="637235"/>
                  </a:moveTo>
                  <a:lnTo>
                    <a:pt x="223875" y="637044"/>
                  </a:lnTo>
                  <a:lnTo>
                    <a:pt x="224409" y="637540"/>
                  </a:lnTo>
                  <a:lnTo>
                    <a:pt x="224409" y="637235"/>
                  </a:lnTo>
                  <a:close/>
                </a:path>
                <a:path w="548640" h="732154">
                  <a:moveTo>
                    <a:pt x="226060" y="652272"/>
                  </a:moveTo>
                  <a:lnTo>
                    <a:pt x="221996" y="649732"/>
                  </a:lnTo>
                  <a:lnTo>
                    <a:pt x="219456" y="649732"/>
                  </a:lnTo>
                  <a:lnTo>
                    <a:pt x="223024" y="653313"/>
                  </a:lnTo>
                  <a:lnTo>
                    <a:pt x="226060" y="652272"/>
                  </a:lnTo>
                  <a:close/>
                </a:path>
                <a:path w="548640" h="732154">
                  <a:moveTo>
                    <a:pt x="226123" y="636905"/>
                  </a:moveTo>
                  <a:lnTo>
                    <a:pt x="224409" y="636270"/>
                  </a:lnTo>
                  <a:lnTo>
                    <a:pt x="224409" y="637235"/>
                  </a:lnTo>
                  <a:lnTo>
                    <a:pt x="225298" y="637540"/>
                  </a:lnTo>
                  <a:lnTo>
                    <a:pt x="226123" y="636905"/>
                  </a:lnTo>
                  <a:close/>
                </a:path>
                <a:path w="548640" h="732154">
                  <a:moveTo>
                    <a:pt x="226949" y="641350"/>
                  </a:moveTo>
                  <a:lnTo>
                    <a:pt x="225298" y="637540"/>
                  </a:lnTo>
                  <a:lnTo>
                    <a:pt x="224409" y="637540"/>
                  </a:lnTo>
                  <a:lnTo>
                    <a:pt x="224409" y="640080"/>
                  </a:lnTo>
                  <a:lnTo>
                    <a:pt x="226949" y="641350"/>
                  </a:lnTo>
                  <a:close/>
                </a:path>
                <a:path w="548640" h="732154">
                  <a:moveTo>
                    <a:pt x="227838" y="637540"/>
                  </a:moveTo>
                  <a:lnTo>
                    <a:pt x="227393" y="636270"/>
                  </a:lnTo>
                  <a:lnTo>
                    <a:pt x="226949" y="636270"/>
                  </a:lnTo>
                  <a:lnTo>
                    <a:pt x="226123" y="636905"/>
                  </a:lnTo>
                  <a:lnTo>
                    <a:pt x="227838" y="637540"/>
                  </a:lnTo>
                  <a:close/>
                </a:path>
                <a:path w="548640" h="732154">
                  <a:moveTo>
                    <a:pt x="228600" y="654939"/>
                  </a:moveTo>
                  <a:lnTo>
                    <a:pt x="227203" y="652272"/>
                  </a:lnTo>
                  <a:lnTo>
                    <a:pt x="227203" y="654939"/>
                  </a:lnTo>
                  <a:lnTo>
                    <a:pt x="228600" y="654939"/>
                  </a:lnTo>
                  <a:close/>
                </a:path>
                <a:path w="548640" h="732154">
                  <a:moveTo>
                    <a:pt x="231584" y="645833"/>
                  </a:moveTo>
                  <a:lnTo>
                    <a:pt x="231140" y="645541"/>
                  </a:lnTo>
                  <a:lnTo>
                    <a:pt x="231241" y="646049"/>
                  </a:lnTo>
                  <a:lnTo>
                    <a:pt x="231584" y="645833"/>
                  </a:lnTo>
                  <a:close/>
                </a:path>
                <a:path w="548640" h="732154">
                  <a:moveTo>
                    <a:pt x="232029" y="649605"/>
                  </a:moveTo>
                  <a:lnTo>
                    <a:pt x="231241" y="646049"/>
                  </a:lnTo>
                  <a:lnTo>
                    <a:pt x="230251" y="646684"/>
                  </a:lnTo>
                  <a:lnTo>
                    <a:pt x="228600" y="646684"/>
                  </a:lnTo>
                  <a:lnTo>
                    <a:pt x="232029" y="649605"/>
                  </a:lnTo>
                  <a:close/>
                </a:path>
                <a:path w="548640" h="732154">
                  <a:moveTo>
                    <a:pt x="237617" y="686308"/>
                  </a:moveTo>
                  <a:lnTo>
                    <a:pt x="234061" y="689991"/>
                  </a:lnTo>
                  <a:lnTo>
                    <a:pt x="230505" y="691769"/>
                  </a:lnTo>
                  <a:lnTo>
                    <a:pt x="228600" y="693547"/>
                  </a:lnTo>
                  <a:lnTo>
                    <a:pt x="234061" y="695452"/>
                  </a:lnTo>
                  <a:lnTo>
                    <a:pt x="237617" y="691769"/>
                  </a:lnTo>
                  <a:lnTo>
                    <a:pt x="237617" y="686308"/>
                  </a:lnTo>
                  <a:close/>
                </a:path>
                <a:path w="548640" h="732154">
                  <a:moveTo>
                    <a:pt x="237744" y="644652"/>
                  </a:moveTo>
                  <a:lnTo>
                    <a:pt x="236855" y="643636"/>
                  </a:lnTo>
                  <a:lnTo>
                    <a:pt x="236093" y="640588"/>
                  </a:lnTo>
                  <a:lnTo>
                    <a:pt x="235204" y="640588"/>
                  </a:lnTo>
                  <a:lnTo>
                    <a:pt x="235204" y="641604"/>
                  </a:lnTo>
                  <a:lnTo>
                    <a:pt x="234442" y="641604"/>
                  </a:lnTo>
                  <a:lnTo>
                    <a:pt x="234442" y="642620"/>
                  </a:lnTo>
                  <a:lnTo>
                    <a:pt x="236093" y="642620"/>
                  </a:lnTo>
                  <a:lnTo>
                    <a:pt x="236093" y="644652"/>
                  </a:lnTo>
                  <a:lnTo>
                    <a:pt x="235204" y="643636"/>
                  </a:lnTo>
                  <a:lnTo>
                    <a:pt x="234442" y="642620"/>
                  </a:lnTo>
                  <a:lnTo>
                    <a:pt x="232791" y="642620"/>
                  </a:lnTo>
                  <a:lnTo>
                    <a:pt x="232791" y="643636"/>
                  </a:lnTo>
                  <a:lnTo>
                    <a:pt x="234442" y="644652"/>
                  </a:lnTo>
                  <a:lnTo>
                    <a:pt x="233553" y="644652"/>
                  </a:lnTo>
                  <a:lnTo>
                    <a:pt x="232791" y="643636"/>
                  </a:lnTo>
                  <a:lnTo>
                    <a:pt x="232029" y="643636"/>
                  </a:lnTo>
                  <a:lnTo>
                    <a:pt x="232029" y="645541"/>
                  </a:lnTo>
                  <a:lnTo>
                    <a:pt x="231584" y="645833"/>
                  </a:lnTo>
                  <a:lnTo>
                    <a:pt x="234442" y="647573"/>
                  </a:lnTo>
                  <a:lnTo>
                    <a:pt x="232791" y="644652"/>
                  </a:lnTo>
                  <a:lnTo>
                    <a:pt x="235204" y="645541"/>
                  </a:lnTo>
                  <a:lnTo>
                    <a:pt x="237744" y="645541"/>
                  </a:lnTo>
                  <a:lnTo>
                    <a:pt x="237744" y="644652"/>
                  </a:lnTo>
                  <a:close/>
                </a:path>
                <a:path w="548640" h="732154">
                  <a:moveTo>
                    <a:pt x="244602" y="640080"/>
                  </a:moveTo>
                  <a:lnTo>
                    <a:pt x="243586" y="638810"/>
                  </a:lnTo>
                  <a:lnTo>
                    <a:pt x="242824" y="637540"/>
                  </a:lnTo>
                  <a:lnTo>
                    <a:pt x="241935" y="637540"/>
                  </a:lnTo>
                  <a:lnTo>
                    <a:pt x="241935" y="636270"/>
                  </a:lnTo>
                  <a:lnTo>
                    <a:pt x="239268" y="636270"/>
                  </a:lnTo>
                  <a:lnTo>
                    <a:pt x="241046" y="637540"/>
                  </a:lnTo>
                  <a:lnTo>
                    <a:pt x="241935" y="638810"/>
                  </a:lnTo>
                  <a:lnTo>
                    <a:pt x="242824" y="638810"/>
                  </a:lnTo>
                  <a:lnTo>
                    <a:pt x="243586" y="640080"/>
                  </a:lnTo>
                  <a:lnTo>
                    <a:pt x="244602" y="640080"/>
                  </a:lnTo>
                  <a:close/>
                </a:path>
                <a:path w="548640" h="732154">
                  <a:moveTo>
                    <a:pt x="247142" y="317500"/>
                  </a:moveTo>
                  <a:lnTo>
                    <a:pt x="246253" y="317500"/>
                  </a:lnTo>
                  <a:lnTo>
                    <a:pt x="244602" y="314960"/>
                  </a:lnTo>
                  <a:lnTo>
                    <a:pt x="244602" y="313690"/>
                  </a:lnTo>
                  <a:lnTo>
                    <a:pt x="243586" y="312420"/>
                  </a:lnTo>
                  <a:lnTo>
                    <a:pt x="241935" y="312420"/>
                  </a:lnTo>
                  <a:lnTo>
                    <a:pt x="242824" y="316230"/>
                  </a:lnTo>
                  <a:lnTo>
                    <a:pt x="242824" y="317500"/>
                  </a:lnTo>
                  <a:lnTo>
                    <a:pt x="241046" y="316230"/>
                  </a:lnTo>
                  <a:lnTo>
                    <a:pt x="240157" y="316230"/>
                  </a:lnTo>
                  <a:lnTo>
                    <a:pt x="241046" y="317500"/>
                  </a:lnTo>
                  <a:lnTo>
                    <a:pt x="243586" y="318770"/>
                  </a:lnTo>
                  <a:lnTo>
                    <a:pt x="247142" y="320040"/>
                  </a:lnTo>
                  <a:lnTo>
                    <a:pt x="247142" y="317500"/>
                  </a:lnTo>
                  <a:close/>
                </a:path>
                <a:path w="548640" h="732154">
                  <a:moveTo>
                    <a:pt x="247878" y="317296"/>
                  </a:moveTo>
                  <a:lnTo>
                    <a:pt x="247142" y="316230"/>
                  </a:lnTo>
                  <a:lnTo>
                    <a:pt x="246253" y="314960"/>
                  </a:lnTo>
                  <a:lnTo>
                    <a:pt x="244602" y="314960"/>
                  </a:lnTo>
                  <a:lnTo>
                    <a:pt x="247142" y="316852"/>
                  </a:lnTo>
                  <a:lnTo>
                    <a:pt x="247777" y="317322"/>
                  </a:lnTo>
                  <a:close/>
                </a:path>
                <a:path w="548640" h="732154">
                  <a:moveTo>
                    <a:pt x="249453" y="631444"/>
                  </a:moveTo>
                  <a:lnTo>
                    <a:pt x="248920" y="629920"/>
                  </a:lnTo>
                  <a:lnTo>
                    <a:pt x="247142" y="629920"/>
                  </a:lnTo>
                  <a:lnTo>
                    <a:pt x="248031" y="630770"/>
                  </a:lnTo>
                  <a:lnTo>
                    <a:pt x="249453" y="631444"/>
                  </a:lnTo>
                  <a:close/>
                </a:path>
                <a:path w="548640" h="732154">
                  <a:moveTo>
                    <a:pt x="257683" y="659130"/>
                  </a:moveTo>
                  <a:lnTo>
                    <a:pt x="257086" y="659980"/>
                  </a:lnTo>
                  <a:lnTo>
                    <a:pt x="257683" y="660400"/>
                  </a:lnTo>
                  <a:lnTo>
                    <a:pt x="257683" y="659130"/>
                  </a:lnTo>
                  <a:close/>
                </a:path>
                <a:path w="548640" h="732154">
                  <a:moveTo>
                    <a:pt x="259765" y="621258"/>
                  </a:moveTo>
                  <a:lnTo>
                    <a:pt x="259461" y="621042"/>
                  </a:lnTo>
                  <a:lnTo>
                    <a:pt x="259651" y="621309"/>
                  </a:lnTo>
                  <a:close/>
                </a:path>
                <a:path w="548640" h="732154">
                  <a:moveTo>
                    <a:pt x="262890" y="623570"/>
                  </a:moveTo>
                  <a:lnTo>
                    <a:pt x="261239" y="623570"/>
                  </a:lnTo>
                  <a:lnTo>
                    <a:pt x="261239" y="626110"/>
                  </a:lnTo>
                  <a:lnTo>
                    <a:pt x="262890" y="626110"/>
                  </a:lnTo>
                  <a:lnTo>
                    <a:pt x="262890" y="623570"/>
                  </a:lnTo>
                  <a:close/>
                </a:path>
                <a:path w="548640" h="732154">
                  <a:moveTo>
                    <a:pt x="263677" y="616521"/>
                  </a:moveTo>
                  <a:lnTo>
                    <a:pt x="262890" y="615950"/>
                  </a:lnTo>
                  <a:lnTo>
                    <a:pt x="263334" y="616585"/>
                  </a:lnTo>
                  <a:lnTo>
                    <a:pt x="263677" y="616521"/>
                  </a:lnTo>
                  <a:close/>
                </a:path>
                <a:path w="548640" h="732154">
                  <a:moveTo>
                    <a:pt x="265557" y="622300"/>
                  </a:moveTo>
                  <a:lnTo>
                    <a:pt x="264668" y="621042"/>
                  </a:lnTo>
                  <a:lnTo>
                    <a:pt x="264883" y="621665"/>
                  </a:lnTo>
                  <a:lnTo>
                    <a:pt x="265557" y="622300"/>
                  </a:lnTo>
                  <a:close/>
                </a:path>
                <a:path w="548640" h="732154">
                  <a:moveTo>
                    <a:pt x="266446" y="289560"/>
                  </a:moveTo>
                  <a:lnTo>
                    <a:pt x="265557" y="290830"/>
                  </a:lnTo>
                  <a:lnTo>
                    <a:pt x="265557" y="292100"/>
                  </a:lnTo>
                  <a:lnTo>
                    <a:pt x="266446" y="292100"/>
                  </a:lnTo>
                  <a:lnTo>
                    <a:pt x="266446" y="289560"/>
                  </a:lnTo>
                  <a:close/>
                </a:path>
                <a:path w="548640" h="732154">
                  <a:moveTo>
                    <a:pt x="270764" y="608330"/>
                  </a:moveTo>
                  <a:lnTo>
                    <a:pt x="270002" y="608330"/>
                  </a:lnTo>
                  <a:lnTo>
                    <a:pt x="270764" y="608495"/>
                  </a:lnTo>
                  <a:lnTo>
                    <a:pt x="270764" y="608330"/>
                  </a:lnTo>
                  <a:close/>
                </a:path>
                <a:path w="548640" h="732154">
                  <a:moveTo>
                    <a:pt x="271653" y="289560"/>
                  </a:moveTo>
                  <a:lnTo>
                    <a:pt x="270002" y="287020"/>
                  </a:lnTo>
                  <a:lnTo>
                    <a:pt x="270764" y="287020"/>
                  </a:lnTo>
                  <a:lnTo>
                    <a:pt x="270052" y="285838"/>
                  </a:lnTo>
                  <a:lnTo>
                    <a:pt x="268224" y="284480"/>
                  </a:lnTo>
                  <a:lnTo>
                    <a:pt x="268274" y="285838"/>
                  </a:lnTo>
                  <a:lnTo>
                    <a:pt x="270002" y="288290"/>
                  </a:lnTo>
                  <a:lnTo>
                    <a:pt x="270764" y="288290"/>
                  </a:lnTo>
                  <a:lnTo>
                    <a:pt x="271653" y="289560"/>
                  </a:lnTo>
                  <a:close/>
                </a:path>
                <a:path w="548640" h="732154">
                  <a:moveTo>
                    <a:pt x="271653" y="287020"/>
                  </a:moveTo>
                  <a:lnTo>
                    <a:pt x="271348" y="286435"/>
                  </a:lnTo>
                  <a:lnTo>
                    <a:pt x="270002" y="285750"/>
                  </a:lnTo>
                  <a:lnTo>
                    <a:pt x="271653" y="287020"/>
                  </a:lnTo>
                  <a:close/>
                </a:path>
                <a:path w="548640" h="732154">
                  <a:moveTo>
                    <a:pt x="273723" y="282790"/>
                  </a:moveTo>
                  <a:lnTo>
                    <a:pt x="272021" y="282308"/>
                  </a:lnTo>
                  <a:lnTo>
                    <a:pt x="273431" y="283641"/>
                  </a:lnTo>
                  <a:lnTo>
                    <a:pt x="273431" y="283210"/>
                  </a:lnTo>
                  <a:lnTo>
                    <a:pt x="273723" y="282790"/>
                  </a:lnTo>
                  <a:close/>
                </a:path>
                <a:path w="548640" h="732154">
                  <a:moveTo>
                    <a:pt x="274320" y="284480"/>
                  </a:moveTo>
                  <a:lnTo>
                    <a:pt x="273431" y="283641"/>
                  </a:lnTo>
                  <a:lnTo>
                    <a:pt x="273431" y="284480"/>
                  </a:lnTo>
                  <a:lnTo>
                    <a:pt x="274320" y="284480"/>
                  </a:lnTo>
                  <a:close/>
                </a:path>
                <a:path w="548640" h="732154">
                  <a:moveTo>
                    <a:pt x="274320" y="278892"/>
                  </a:moveTo>
                  <a:lnTo>
                    <a:pt x="269875" y="274447"/>
                  </a:lnTo>
                  <a:lnTo>
                    <a:pt x="267462" y="274447"/>
                  </a:lnTo>
                  <a:lnTo>
                    <a:pt x="267462" y="278892"/>
                  </a:lnTo>
                  <a:lnTo>
                    <a:pt x="265303" y="278892"/>
                  </a:lnTo>
                  <a:lnTo>
                    <a:pt x="269862" y="283464"/>
                  </a:lnTo>
                  <a:lnTo>
                    <a:pt x="271348" y="286435"/>
                  </a:lnTo>
                  <a:lnTo>
                    <a:pt x="272542" y="287020"/>
                  </a:lnTo>
                  <a:lnTo>
                    <a:pt x="272542" y="285750"/>
                  </a:lnTo>
                  <a:lnTo>
                    <a:pt x="271653" y="285750"/>
                  </a:lnTo>
                  <a:lnTo>
                    <a:pt x="270764" y="284480"/>
                  </a:lnTo>
                  <a:lnTo>
                    <a:pt x="273431" y="284480"/>
                  </a:lnTo>
                  <a:lnTo>
                    <a:pt x="272542" y="283210"/>
                  </a:lnTo>
                  <a:lnTo>
                    <a:pt x="271653" y="283210"/>
                  </a:lnTo>
                  <a:lnTo>
                    <a:pt x="271005" y="282295"/>
                  </a:lnTo>
                  <a:lnTo>
                    <a:pt x="271221" y="282079"/>
                  </a:lnTo>
                  <a:lnTo>
                    <a:pt x="272021" y="282308"/>
                  </a:lnTo>
                  <a:lnTo>
                    <a:pt x="271653" y="281940"/>
                  </a:lnTo>
                  <a:lnTo>
                    <a:pt x="271348" y="281940"/>
                  </a:lnTo>
                  <a:lnTo>
                    <a:pt x="272199" y="281076"/>
                  </a:lnTo>
                  <a:lnTo>
                    <a:pt x="274015" y="282371"/>
                  </a:lnTo>
                  <a:lnTo>
                    <a:pt x="274320" y="281940"/>
                  </a:lnTo>
                  <a:lnTo>
                    <a:pt x="272567" y="280695"/>
                  </a:lnTo>
                  <a:lnTo>
                    <a:pt x="274320" y="278892"/>
                  </a:lnTo>
                  <a:close/>
                </a:path>
                <a:path w="548640" h="732154">
                  <a:moveTo>
                    <a:pt x="275209" y="283210"/>
                  </a:moveTo>
                  <a:lnTo>
                    <a:pt x="274015" y="282371"/>
                  </a:lnTo>
                  <a:lnTo>
                    <a:pt x="273723" y="282790"/>
                  </a:lnTo>
                  <a:lnTo>
                    <a:pt x="275209" y="283210"/>
                  </a:lnTo>
                  <a:close/>
                </a:path>
                <a:path w="548640" h="732154">
                  <a:moveTo>
                    <a:pt x="289179" y="256540"/>
                  </a:moveTo>
                  <a:lnTo>
                    <a:pt x="285750" y="255270"/>
                  </a:lnTo>
                  <a:lnTo>
                    <a:pt x="286639" y="256540"/>
                  </a:lnTo>
                  <a:lnTo>
                    <a:pt x="286740" y="257759"/>
                  </a:lnTo>
                  <a:lnTo>
                    <a:pt x="289179" y="256540"/>
                  </a:lnTo>
                  <a:close/>
                </a:path>
                <a:path w="548640" h="732154">
                  <a:moveTo>
                    <a:pt x="296291" y="248920"/>
                  </a:moveTo>
                  <a:lnTo>
                    <a:pt x="291846" y="248920"/>
                  </a:lnTo>
                  <a:lnTo>
                    <a:pt x="294360" y="250761"/>
                  </a:lnTo>
                  <a:lnTo>
                    <a:pt x="296291" y="248920"/>
                  </a:lnTo>
                  <a:close/>
                </a:path>
                <a:path w="548640" h="732154">
                  <a:moveTo>
                    <a:pt x="298831" y="254000"/>
                  </a:moveTo>
                  <a:lnTo>
                    <a:pt x="297180" y="252730"/>
                  </a:lnTo>
                  <a:lnTo>
                    <a:pt x="298831" y="254000"/>
                  </a:lnTo>
                  <a:close/>
                </a:path>
                <a:path w="548640" h="732154">
                  <a:moveTo>
                    <a:pt x="299720" y="248920"/>
                  </a:moveTo>
                  <a:lnTo>
                    <a:pt x="298831" y="248920"/>
                  </a:lnTo>
                  <a:lnTo>
                    <a:pt x="299720" y="250190"/>
                  </a:lnTo>
                  <a:lnTo>
                    <a:pt x="299720" y="248920"/>
                  </a:lnTo>
                  <a:close/>
                </a:path>
                <a:path w="548640" h="732154">
                  <a:moveTo>
                    <a:pt x="303276" y="242189"/>
                  </a:moveTo>
                  <a:lnTo>
                    <a:pt x="301498" y="241300"/>
                  </a:lnTo>
                  <a:lnTo>
                    <a:pt x="303276" y="242570"/>
                  </a:lnTo>
                  <a:lnTo>
                    <a:pt x="303276" y="242189"/>
                  </a:lnTo>
                  <a:close/>
                </a:path>
                <a:path w="548640" h="732154">
                  <a:moveTo>
                    <a:pt x="306501" y="563880"/>
                  </a:moveTo>
                  <a:lnTo>
                    <a:pt x="209423" y="563880"/>
                  </a:lnTo>
                  <a:lnTo>
                    <a:pt x="207772" y="563880"/>
                  </a:lnTo>
                  <a:lnTo>
                    <a:pt x="205105" y="563880"/>
                  </a:lnTo>
                  <a:lnTo>
                    <a:pt x="205105" y="651510"/>
                  </a:lnTo>
                  <a:lnTo>
                    <a:pt x="203327" y="652780"/>
                  </a:lnTo>
                  <a:lnTo>
                    <a:pt x="202438" y="652780"/>
                  </a:lnTo>
                  <a:lnTo>
                    <a:pt x="200787" y="651510"/>
                  </a:lnTo>
                  <a:lnTo>
                    <a:pt x="200787" y="650240"/>
                  </a:lnTo>
                  <a:lnTo>
                    <a:pt x="202438" y="650240"/>
                  </a:lnTo>
                  <a:lnTo>
                    <a:pt x="205105" y="651510"/>
                  </a:lnTo>
                  <a:lnTo>
                    <a:pt x="205105" y="563880"/>
                  </a:lnTo>
                  <a:lnTo>
                    <a:pt x="188468" y="563880"/>
                  </a:lnTo>
                  <a:lnTo>
                    <a:pt x="188468" y="664210"/>
                  </a:lnTo>
                  <a:lnTo>
                    <a:pt x="186690" y="665480"/>
                  </a:lnTo>
                  <a:lnTo>
                    <a:pt x="184023" y="664210"/>
                  </a:lnTo>
                  <a:lnTo>
                    <a:pt x="184023" y="669290"/>
                  </a:lnTo>
                  <a:lnTo>
                    <a:pt x="183134" y="670560"/>
                  </a:lnTo>
                  <a:lnTo>
                    <a:pt x="180594" y="670560"/>
                  </a:lnTo>
                  <a:lnTo>
                    <a:pt x="179705" y="668020"/>
                  </a:lnTo>
                  <a:lnTo>
                    <a:pt x="182372" y="668020"/>
                  </a:lnTo>
                  <a:lnTo>
                    <a:pt x="184023" y="669290"/>
                  </a:lnTo>
                  <a:lnTo>
                    <a:pt x="184023" y="664210"/>
                  </a:lnTo>
                  <a:lnTo>
                    <a:pt x="185801" y="664210"/>
                  </a:lnTo>
                  <a:lnTo>
                    <a:pt x="184912" y="661670"/>
                  </a:lnTo>
                  <a:lnTo>
                    <a:pt x="187579" y="662940"/>
                  </a:lnTo>
                  <a:lnTo>
                    <a:pt x="188468" y="664210"/>
                  </a:lnTo>
                  <a:lnTo>
                    <a:pt x="188468" y="563880"/>
                  </a:lnTo>
                  <a:lnTo>
                    <a:pt x="186690" y="563880"/>
                  </a:lnTo>
                  <a:lnTo>
                    <a:pt x="186690" y="588010"/>
                  </a:lnTo>
                  <a:lnTo>
                    <a:pt x="184023" y="586740"/>
                  </a:lnTo>
                  <a:lnTo>
                    <a:pt x="183134" y="585470"/>
                  </a:lnTo>
                  <a:lnTo>
                    <a:pt x="184912" y="585470"/>
                  </a:lnTo>
                  <a:lnTo>
                    <a:pt x="186690" y="588010"/>
                  </a:lnTo>
                  <a:lnTo>
                    <a:pt x="186690" y="563880"/>
                  </a:lnTo>
                  <a:lnTo>
                    <a:pt x="176149" y="563880"/>
                  </a:lnTo>
                  <a:lnTo>
                    <a:pt x="176149" y="568960"/>
                  </a:lnTo>
                  <a:lnTo>
                    <a:pt x="175260" y="570230"/>
                  </a:lnTo>
                  <a:lnTo>
                    <a:pt x="173926" y="568960"/>
                  </a:lnTo>
                  <a:lnTo>
                    <a:pt x="172593" y="567702"/>
                  </a:lnTo>
                  <a:lnTo>
                    <a:pt x="172593" y="568960"/>
                  </a:lnTo>
                  <a:lnTo>
                    <a:pt x="170053" y="566420"/>
                  </a:lnTo>
                  <a:lnTo>
                    <a:pt x="172593" y="567702"/>
                  </a:lnTo>
                  <a:lnTo>
                    <a:pt x="171831" y="566420"/>
                  </a:lnTo>
                  <a:lnTo>
                    <a:pt x="173609" y="566420"/>
                  </a:lnTo>
                  <a:lnTo>
                    <a:pt x="175260" y="567702"/>
                  </a:lnTo>
                  <a:lnTo>
                    <a:pt x="176149" y="568960"/>
                  </a:lnTo>
                  <a:lnTo>
                    <a:pt x="176149" y="563880"/>
                  </a:lnTo>
                  <a:lnTo>
                    <a:pt x="175260" y="563880"/>
                  </a:lnTo>
                  <a:lnTo>
                    <a:pt x="173609" y="563880"/>
                  </a:lnTo>
                  <a:lnTo>
                    <a:pt x="174371" y="565150"/>
                  </a:lnTo>
                  <a:lnTo>
                    <a:pt x="170942" y="565150"/>
                  </a:lnTo>
                  <a:lnTo>
                    <a:pt x="170942" y="562610"/>
                  </a:lnTo>
                  <a:lnTo>
                    <a:pt x="169164" y="562610"/>
                  </a:lnTo>
                  <a:lnTo>
                    <a:pt x="170053" y="565150"/>
                  </a:lnTo>
                  <a:lnTo>
                    <a:pt x="168275" y="565150"/>
                  </a:lnTo>
                  <a:lnTo>
                    <a:pt x="168275" y="566420"/>
                  </a:lnTo>
                  <a:lnTo>
                    <a:pt x="170053" y="568960"/>
                  </a:lnTo>
                  <a:lnTo>
                    <a:pt x="170942" y="570230"/>
                  </a:lnTo>
                  <a:lnTo>
                    <a:pt x="169456" y="569531"/>
                  </a:lnTo>
                  <a:lnTo>
                    <a:pt x="168275" y="570661"/>
                  </a:lnTo>
                  <a:lnTo>
                    <a:pt x="168275" y="599440"/>
                  </a:lnTo>
                  <a:lnTo>
                    <a:pt x="166497" y="598170"/>
                  </a:lnTo>
                  <a:lnTo>
                    <a:pt x="165608" y="596912"/>
                  </a:lnTo>
                  <a:lnTo>
                    <a:pt x="165608" y="595630"/>
                  </a:lnTo>
                  <a:lnTo>
                    <a:pt x="164846" y="595630"/>
                  </a:lnTo>
                  <a:lnTo>
                    <a:pt x="164846" y="599440"/>
                  </a:lnTo>
                  <a:lnTo>
                    <a:pt x="162179" y="599440"/>
                  </a:lnTo>
                  <a:lnTo>
                    <a:pt x="163830" y="600710"/>
                  </a:lnTo>
                  <a:lnTo>
                    <a:pt x="162179" y="604520"/>
                  </a:lnTo>
                  <a:lnTo>
                    <a:pt x="160985" y="603250"/>
                  </a:lnTo>
                  <a:lnTo>
                    <a:pt x="158623" y="600710"/>
                  </a:lnTo>
                  <a:lnTo>
                    <a:pt x="159512" y="600710"/>
                  </a:lnTo>
                  <a:lnTo>
                    <a:pt x="161290" y="599440"/>
                  </a:lnTo>
                  <a:lnTo>
                    <a:pt x="162179" y="599440"/>
                  </a:lnTo>
                  <a:lnTo>
                    <a:pt x="163068" y="598170"/>
                  </a:lnTo>
                  <a:lnTo>
                    <a:pt x="163068" y="596912"/>
                  </a:lnTo>
                  <a:lnTo>
                    <a:pt x="164846" y="599440"/>
                  </a:lnTo>
                  <a:lnTo>
                    <a:pt x="164846" y="595630"/>
                  </a:lnTo>
                  <a:lnTo>
                    <a:pt x="163830" y="595630"/>
                  </a:lnTo>
                  <a:lnTo>
                    <a:pt x="163830" y="594360"/>
                  </a:lnTo>
                  <a:lnTo>
                    <a:pt x="163068" y="593090"/>
                  </a:lnTo>
                  <a:lnTo>
                    <a:pt x="164846" y="593090"/>
                  </a:lnTo>
                  <a:lnTo>
                    <a:pt x="165608" y="594360"/>
                  </a:lnTo>
                  <a:lnTo>
                    <a:pt x="165608" y="595630"/>
                  </a:lnTo>
                  <a:lnTo>
                    <a:pt x="166497" y="596912"/>
                  </a:lnTo>
                  <a:lnTo>
                    <a:pt x="166497" y="595630"/>
                  </a:lnTo>
                  <a:lnTo>
                    <a:pt x="167386" y="596912"/>
                  </a:lnTo>
                  <a:lnTo>
                    <a:pt x="168275" y="599440"/>
                  </a:lnTo>
                  <a:lnTo>
                    <a:pt x="168275" y="570661"/>
                  </a:lnTo>
                  <a:lnTo>
                    <a:pt x="167386" y="571500"/>
                  </a:lnTo>
                  <a:lnTo>
                    <a:pt x="164846" y="571500"/>
                  </a:lnTo>
                  <a:lnTo>
                    <a:pt x="167386" y="574040"/>
                  </a:lnTo>
                  <a:lnTo>
                    <a:pt x="166497" y="574040"/>
                  </a:lnTo>
                  <a:lnTo>
                    <a:pt x="166497" y="575310"/>
                  </a:lnTo>
                  <a:lnTo>
                    <a:pt x="164846" y="576580"/>
                  </a:lnTo>
                  <a:lnTo>
                    <a:pt x="163830" y="577850"/>
                  </a:lnTo>
                  <a:lnTo>
                    <a:pt x="162179" y="579120"/>
                  </a:lnTo>
                  <a:lnTo>
                    <a:pt x="161290" y="576580"/>
                  </a:lnTo>
                  <a:lnTo>
                    <a:pt x="163068" y="575310"/>
                  </a:lnTo>
                  <a:lnTo>
                    <a:pt x="166497" y="575310"/>
                  </a:lnTo>
                  <a:lnTo>
                    <a:pt x="166497" y="574040"/>
                  </a:lnTo>
                  <a:lnTo>
                    <a:pt x="163830" y="574040"/>
                  </a:lnTo>
                  <a:lnTo>
                    <a:pt x="163004" y="572770"/>
                  </a:lnTo>
                  <a:lnTo>
                    <a:pt x="162179" y="571500"/>
                  </a:lnTo>
                  <a:lnTo>
                    <a:pt x="162179" y="572770"/>
                  </a:lnTo>
                  <a:lnTo>
                    <a:pt x="160401" y="571500"/>
                  </a:lnTo>
                  <a:lnTo>
                    <a:pt x="161290" y="574040"/>
                  </a:lnTo>
                  <a:lnTo>
                    <a:pt x="156972" y="571500"/>
                  </a:lnTo>
                  <a:lnTo>
                    <a:pt x="157734" y="572770"/>
                  </a:lnTo>
                  <a:lnTo>
                    <a:pt x="159512" y="574040"/>
                  </a:lnTo>
                  <a:lnTo>
                    <a:pt x="162179" y="575310"/>
                  </a:lnTo>
                  <a:lnTo>
                    <a:pt x="158623" y="574040"/>
                  </a:lnTo>
                  <a:lnTo>
                    <a:pt x="158623" y="576580"/>
                  </a:lnTo>
                  <a:lnTo>
                    <a:pt x="157734" y="576580"/>
                  </a:lnTo>
                  <a:lnTo>
                    <a:pt x="156972" y="579120"/>
                  </a:lnTo>
                  <a:lnTo>
                    <a:pt x="155194" y="579120"/>
                  </a:lnTo>
                  <a:lnTo>
                    <a:pt x="155676" y="579932"/>
                  </a:lnTo>
                  <a:lnTo>
                    <a:pt x="156286" y="580148"/>
                  </a:lnTo>
                  <a:lnTo>
                    <a:pt x="157734" y="579120"/>
                  </a:lnTo>
                  <a:lnTo>
                    <a:pt x="161290" y="581660"/>
                  </a:lnTo>
                  <a:lnTo>
                    <a:pt x="159512" y="581660"/>
                  </a:lnTo>
                  <a:lnTo>
                    <a:pt x="157734" y="582930"/>
                  </a:lnTo>
                  <a:lnTo>
                    <a:pt x="156972" y="582549"/>
                  </a:lnTo>
                  <a:lnTo>
                    <a:pt x="156972" y="607060"/>
                  </a:lnTo>
                  <a:lnTo>
                    <a:pt x="155956" y="607060"/>
                  </a:lnTo>
                  <a:lnTo>
                    <a:pt x="155956" y="613410"/>
                  </a:lnTo>
                  <a:lnTo>
                    <a:pt x="155194" y="613410"/>
                  </a:lnTo>
                  <a:lnTo>
                    <a:pt x="154305" y="614680"/>
                  </a:lnTo>
                  <a:lnTo>
                    <a:pt x="151638" y="613410"/>
                  </a:lnTo>
                  <a:lnTo>
                    <a:pt x="150749" y="612140"/>
                  </a:lnTo>
                  <a:lnTo>
                    <a:pt x="148971" y="613410"/>
                  </a:lnTo>
                  <a:lnTo>
                    <a:pt x="147193" y="612140"/>
                  </a:lnTo>
                  <a:lnTo>
                    <a:pt x="146431" y="610870"/>
                  </a:lnTo>
                  <a:lnTo>
                    <a:pt x="148082" y="612140"/>
                  </a:lnTo>
                  <a:lnTo>
                    <a:pt x="149860" y="610870"/>
                  </a:lnTo>
                  <a:lnTo>
                    <a:pt x="150749" y="612140"/>
                  </a:lnTo>
                  <a:lnTo>
                    <a:pt x="152527" y="612140"/>
                  </a:lnTo>
                  <a:lnTo>
                    <a:pt x="150749" y="609612"/>
                  </a:lnTo>
                  <a:lnTo>
                    <a:pt x="149860" y="609612"/>
                  </a:lnTo>
                  <a:lnTo>
                    <a:pt x="149415" y="608330"/>
                  </a:lnTo>
                  <a:lnTo>
                    <a:pt x="148971" y="607060"/>
                  </a:lnTo>
                  <a:lnTo>
                    <a:pt x="148971" y="609612"/>
                  </a:lnTo>
                  <a:lnTo>
                    <a:pt x="148971" y="610870"/>
                  </a:lnTo>
                  <a:lnTo>
                    <a:pt x="146431" y="609612"/>
                  </a:lnTo>
                  <a:lnTo>
                    <a:pt x="147193" y="609612"/>
                  </a:lnTo>
                  <a:lnTo>
                    <a:pt x="147193" y="608330"/>
                  </a:lnTo>
                  <a:lnTo>
                    <a:pt x="148082" y="609612"/>
                  </a:lnTo>
                  <a:lnTo>
                    <a:pt x="148971" y="609612"/>
                  </a:lnTo>
                  <a:lnTo>
                    <a:pt x="148971" y="607060"/>
                  </a:lnTo>
                  <a:lnTo>
                    <a:pt x="150749" y="607060"/>
                  </a:lnTo>
                  <a:lnTo>
                    <a:pt x="151536" y="608190"/>
                  </a:lnTo>
                  <a:lnTo>
                    <a:pt x="151638" y="609612"/>
                  </a:lnTo>
                  <a:lnTo>
                    <a:pt x="155194" y="612140"/>
                  </a:lnTo>
                  <a:lnTo>
                    <a:pt x="155956" y="613410"/>
                  </a:lnTo>
                  <a:lnTo>
                    <a:pt x="155956" y="607060"/>
                  </a:lnTo>
                  <a:lnTo>
                    <a:pt x="154305" y="607060"/>
                  </a:lnTo>
                  <a:lnTo>
                    <a:pt x="152527" y="604520"/>
                  </a:lnTo>
                  <a:lnTo>
                    <a:pt x="152527" y="603250"/>
                  </a:lnTo>
                  <a:lnTo>
                    <a:pt x="155194" y="604520"/>
                  </a:lnTo>
                  <a:lnTo>
                    <a:pt x="153416" y="604520"/>
                  </a:lnTo>
                  <a:lnTo>
                    <a:pt x="156972" y="607060"/>
                  </a:lnTo>
                  <a:lnTo>
                    <a:pt x="156972" y="582549"/>
                  </a:lnTo>
                  <a:lnTo>
                    <a:pt x="155194" y="581660"/>
                  </a:lnTo>
                  <a:lnTo>
                    <a:pt x="154305" y="580707"/>
                  </a:lnTo>
                  <a:lnTo>
                    <a:pt x="154305" y="589280"/>
                  </a:lnTo>
                  <a:lnTo>
                    <a:pt x="150749" y="586740"/>
                  </a:lnTo>
                  <a:lnTo>
                    <a:pt x="151638" y="585470"/>
                  </a:lnTo>
                  <a:lnTo>
                    <a:pt x="154305" y="589280"/>
                  </a:lnTo>
                  <a:lnTo>
                    <a:pt x="154305" y="580707"/>
                  </a:lnTo>
                  <a:lnTo>
                    <a:pt x="151638" y="577850"/>
                  </a:lnTo>
                  <a:lnTo>
                    <a:pt x="153416" y="585470"/>
                  </a:lnTo>
                  <a:lnTo>
                    <a:pt x="148082" y="582930"/>
                  </a:lnTo>
                  <a:lnTo>
                    <a:pt x="149860" y="585470"/>
                  </a:lnTo>
                  <a:lnTo>
                    <a:pt x="148971" y="586740"/>
                  </a:lnTo>
                  <a:lnTo>
                    <a:pt x="150749" y="590550"/>
                  </a:lnTo>
                  <a:lnTo>
                    <a:pt x="146431" y="586740"/>
                  </a:lnTo>
                  <a:lnTo>
                    <a:pt x="147193" y="593090"/>
                  </a:lnTo>
                  <a:lnTo>
                    <a:pt x="146431" y="593090"/>
                  </a:lnTo>
                  <a:lnTo>
                    <a:pt x="147193" y="594360"/>
                  </a:lnTo>
                  <a:lnTo>
                    <a:pt x="145542" y="593090"/>
                  </a:lnTo>
                  <a:lnTo>
                    <a:pt x="146431" y="595630"/>
                  </a:lnTo>
                  <a:lnTo>
                    <a:pt x="142875" y="594360"/>
                  </a:lnTo>
                  <a:lnTo>
                    <a:pt x="145542" y="596912"/>
                  </a:lnTo>
                  <a:lnTo>
                    <a:pt x="145542" y="599440"/>
                  </a:lnTo>
                  <a:lnTo>
                    <a:pt x="143764" y="599440"/>
                  </a:lnTo>
                  <a:lnTo>
                    <a:pt x="142875" y="598170"/>
                  </a:lnTo>
                  <a:lnTo>
                    <a:pt x="141097" y="596912"/>
                  </a:lnTo>
                  <a:lnTo>
                    <a:pt x="141986" y="600710"/>
                  </a:lnTo>
                  <a:lnTo>
                    <a:pt x="138557" y="600710"/>
                  </a:lnTo>
                  <a:lnTo>
                    <a:pt x="137668" y="604520"/>
                  </a:lnTo>
                  <a:lnTo>
                    <a:pt x="136182" y="604520"/>
                  </a:lnTo>
                  <a:lnTo>
                    <a:pt x="138557" y="607060"/>
                  </a:lnTo>
                  <a:lnTo>
                    <a:pt x="135001" y="605790"/>
                  </a:lnTo>
                  <a:lnTo>
                    <a:pt x="132334" y="604520"/>
                  </a:lnTo>
                  <a:lnTo>
                    <a:pt x="135890" y="607060"/>
                  </a:lnTo>
                  <a:lnTo>
                    <a:pt x="136779" y="609612"/>
                  </a:lnTo>
                  <a:lnTo>
                    <a:pt x="134112" y="609612"/>
                  </a:lnTo>
                  <a:lnTo>
                    <a:pt x="132334" y="612140"/>
                  </a:lnTo>
                  <a:lnTo>
                    <a:pt x="144653" y="612140"/>
                  </a:lnTo>
                  <a:lnTo>
                    <a:pt x="145542" y="613410"/>
                  </a:lnTo>
                  <a:lnTo>
                    <a:pt x="145542" y="614680"/>
                  </a:lnTo>
                  <a:lnTo>
                    <a:pt x="142875" y="613410"/>
                  </a:lnTo>
                  <a:lnTo>
                    <a:pt x="143764" y="615950"/>
                  </a:lnTo>
                  <a:lnTo>
                    <a:pt x="141986" y="615950"/>
                  </a:lnTo>
                  <a:lnTo>
                    <a:pt x="141097" y="613410"/>
                  </a:lnTo>
                  <a:lnTo>
                    <a:pt x="129794" y="613410"/>
                  </a:lnTo>
                  <a:lnTo>
                    <a:pt x="128778" y="613410"/>
                  </a:lnTo>
                  <a:lnTo>
                    <a:pt x="127127" y="614680"/>
                  </a:lnTo>
                  <a:lnTo>
                    <a:pt x="126238" y="614680"/>
                  </a:lnTo>
                  <a:lnTo>
                    <a:pt x="124460" y="613410"/>
                  </a:lnTo>
                  <a:lnTo>
                    <a:pt x="126238" y="615950"/>
                  </a:lnTo>
                  <a:lnTo>
                    <a:pt x="121031" y="615950"/>
                  </a:lnTo>
                  <a:lnTo>
                    <a:pt x="125349" y="618490"/>
                  </a:lnTo>
                  <a:lnTo>
                    <a:pt x="123571" y="618490"/>
                  </a:lnTo>
                  <a:lnTo>
                    <a:pt x="127127" y="621042"/>
                  </a:lnTo>
                  <a:lnTo>
                    <a:pt x="131572" y="623201"/>
                  </a:lnTo>
                  <a:lnTo>
                    <a:pt x="129794" y="622300"/>
                  </a:lnTo>
                  <a:lnTo>
                    <a:pt x="130556" y="621042"/>
                  </a:lnTo>
                  <a:lnTo>
                    <a:pt x="131432" y="621042"/>
                  </a:lnTo>
                  <a:lnTo>
                    <a:pt x="135001" y="619760"/>
                  </a:lnTo>
                  <a:lnTo>
                    <a:pt x="135001" y="617220"/>
                  </a:lnTo>
                  <a:lnTo>
                    <a:pt x="135890" y="618490"/>
                  </a:lnTo>
                  <a:lnTo>
                    <a:pt x="137668" y="618490"/>
                  </a:lnTo>
                  <a:lnTo>
                    <a:pt x="138557" y="617220"/>
                  </a:lnTo>
                  <a:lnTo>
                    <a:pt x="135890" y="614680"/>
                  </a:lnTo>
                  <a:lnTo>
                    <a:pt x="139319" y="615950"/>
                  </a:lnTo>
                  <a:lnTo>
                    <a:pt x="140652" y="617220"/>
                  </a:lnTo>
                  <a:lnTo>
                    <a:pt x="140208" y="615950"/>
                  </a:lnTo>
                  <a:lnTo>
                    <a:pt x="143764" y="617220"/>
                  </a:lnTo>
                  <a:lnTo>
                    <a:pt x="141986" y="618490"/>
                  </a:lnTo>
                  <a:lnTo>
                    <a:pt x="143052" y="618998"/>
                  </a:lnTo>
                  <a:lnTo>
                    <a:pt x="142875" y="618490"/>
                  </a:lnTo>
                  <a:lnTo>
                    <a:pt x="143764" y="619340"/>
                  </a:lnTo>
                  <a:lnTo>
                    <a:pt x="144653" y="619760"/>
                  </a:lnTo>
                  <a:lnTo>
                    <a:pt x="145542" y="621042"/>
                  </a:lnTo>
                  <a:lnTo>
                    <a:pt x="143764" y="619340"/>
                  </a:lnTo>
                  <a:lnTo>
                    <a:pt x="143052" y="618998"/>
                  </a:lnTo>
                  <a:lnTo>
                    <a:pt x="143764" y="621042"/>
                  </a:lnTo>
                  <a:lnTo>
                    <a:pt x="145542" y="622300"/>
                  </a:lnTo>
                  <a:lnTo>
                    <a:pt x="144653" y="623570"/>
                  </a:lnTo>
                  <a:lnTo>
                    <a:pt x="143764" y="623570"/>
                  </a:lnTo>
                  <a:lnTo>
                    <a:pt x="142875" y="622300"/>
                  </a:lnTo>
                  <a:lnTo>
                    <a:pt x="143764" y="624840"/>
                  </a:lnTo>
                  <a:lnTo>
                    <a:pt x="139319" y="623570"/>
                  </a:lnTo>
                  <a:lnTo>
                    <a:pt x="140208" y="626110"/>
                  </a:lnTo>
                  <a:lnTo>
                    <a:pt x="135890" y="626110"/>
                  </a:lnTo>
                  <a:lnTo>
                    <a:pt x="132334" y="623570"/>
                  </a:lnTo>
                  <a:lnTo>
                    <a:pt x="135001" y="623570"/>
                  </a:lnTo>
                  <a:lnTo>
                    <a:pt x="132156" y="621538"/>
                  </a:lnTo>
                  <a:lnTo>
                    <a:pt x="131572" y="623201"/>
                  </a:lnTo>
                  <a:lnTo>
                    <a:pt x="131445" y="623570"/>
                  </a:lnTo>
                  <a:lnTo>
                    <a:pt x="135001" y="626110"/>
                  </a:lnTo>
                  <a:lnTo>
                    <a:pt x="135890" y="628650"/>
                  </a:lnTo>
                  <a:lnTo>
                    <a:pt x="131445" y="626110"/>
                  </a:lnTo>
                  <a:lnTo>
                    <a:pt x="135890" y="629920"/>
                  </a:lnTo>
                  <a:lnTo>
                    <a:pt x="132334" y="627380"/>
                  </a:lnTo>
                  <a:lnTo>
                    <a:pt x="131445" y="628650"/>
                  </a:lnTo>
                  <a:lnTo>
                    <a:pt x="132334" y="632460"/>
                  </a:lnTo>
                  <a:lnTo>
                    <a:pt x="129794" y="631190"/>
                  </a:lnTo>
                  <a:lnTo>
                    <a:pt x="130556" y="629920"/>
                  </a:lnTo>
                  <a:lnTo>
                    <a:pt x="128778" y="629920"/>
                  </a:lnTo>
                  <a:lnTo>
                    <a:pt x="128778" y="631190"/>
                  </a:lnTo>
                  <a:lnTo>
                    <a:pt x="126238" y="631190"/>
                  </a:lnTo>
                  <a:lnTo>
                    <a:pt x="126009" y="631520"/>
                  </a:lnTo>
                  <a:lnTo>
                    <a:pt x="130556" y="633742"/>
                  </a:lnTo>
                  <a:lnTo>
                    <a:pt x="128016" y="633742"/>
                  </a:lnTo>
                  <a:lnTo>
                    <a:pt x="125349" y="632460"/>
                  </a:lnTo>
                  <a:lnTo>
                    <a:pt x="126009" y="631520"/>
                  </a:lnTo>
                  <a:lnTo>
                    <a:pt x="125349" y="631190"/>
                  </a:lnTo>
                  <a:lnTo>
                    <a:pt x="124460" y="631190"/>
                  </a:lnTo>
                  <a:lnTo>
                    <a:pt x="125349" y="633742"/>
                  </a:lnTo>
                  <a:lnTo>
                    <a:pt x="127127" y="636270"/>
                  </a:lnTo>
                  <a:lnTo>
                    <a:pt x="125349" y="637540"/>
                  </a:lnTo>
                  <a:lnTo>
                    <a:pt x="119253" y="635000"/>
                  </a:lnTo>
                  <a:lnTo>
                    <a:pt x="120015" y="640080"/>
                  </a:lnTo>
                  <a:lnTo>
                    <a:pt x="117475" y="640080"/>
                  </a:lnTo>
                  <a:lnTo>
                    <a:pt x="120015" y="641350"/>
                  </a:lnTo>
                  <a:lnTo>
                    <a:pt x="119253" y="641350"/>
                  </a:lnTo>
                  <a:lnTo>
                    <a:pt x="117475" y="642620"/>
                  </a:lnTo>
                  <a:lnTo>
                    <a:pt x="119253" y="642620"/>
                  </a:lnTo>
                  <a:lnTo>
                    <a:pt x="120015" y="645160"/>
                  </a:lnTo>
                  <a:lnTo>
                    <a:pt x="115697" y="642620"/>
                  </a:lnTo>
                  <a:lnTo>
                    <a:pt x="117475" y="645160"/>
                  </a:lnTo>
                  <a:lnTo>
                    <a:pt x="116586" y="646430"/>
                  </a:lnTo>
                  <a:lnTo>
                    <a:pt x="114808" y="646430"/>
                  </a:lnTo>
                  <a:lnTo>
                    <a:pt x="115697" y="648970"/>
                  </a:lnTo>
                  <a:lnTo>
                    <a:pt x="114808" y="648970"/>
                  </a:lnTo>
                  <a:lnTo>
                    <a:pt x="116586" y="650240"/>
                  </a:lnTo>
                  <a:lnTo>
                    <a:pt x="118364" y="650240"/>
                  </a:lnTo>
                  <a:lnTo>
                    <a:pt x="121031" y="651510"/>
                  </a:lnTo>
                  <a:lnTo>
                    <a:pt x="120015" y="650240"/>
                  </a:lnTo>
                  <a:lnTo>
                    <a:pt x="121793" y="650240"/>
                  </a:lnTo>
                  <a:lnTo>
                    <a:pt x="122682" y="651510"/>
                  </a:lnTo>
                  <a:lnTo>
                    <a:pt x="124460" y="651510"/>
                  </a:lnTo>
                  <a:lnTo>
                    <a:pt x="125349" y="652780"/>
                  </a:lnTo>
                  <a:lnTo>
                    <a:pt x="126238" y="650240"/>
                  </a:lnTo>
                  <a:lnTo>
                    <a:pt x="128778" y="648970"/>
                  </a:lnTo>
                  <a:lnTo>
                    <a:pt x="131445" y="647700"/>
                  </a:lnTo>
                  <a:lnTo>
                    <a:pt x="130340" y="645160"/>
                  </a:lnTo>
                  <a:lnTo>
                    <a:pt x="129794" y="643890"/>
                  </a:lnTo>
                  <a:lnTo>
                    <a:pt x="135001" y="646430"/>
                  </a:lnTo>
                  <a:lnTo>
                    <a:pt x="134112" y="643890"/>
                  </a:lnTo>
                  <a:lnTo>
                    <a:pt x="140208" y="645160"/>
                  </a:lnTo>
                  <a:lnTo>
                    <a:pt x="139331" y="643890"/>
                  </a:lnTo>
                  <a:lnTo>
                    <a:pt x="135001" y="637540"/>
                  </a:lnTo>
                  <a:lnTo>
                    <a:pt x="142875" y="640080"/>
                  </a:lnTo>
                  <a:lnTo>
                    <a:pt x="142430" y="638810"/>
                  </a:lnTo>
                  <a:lnTo>
                    <a:pt x="141986" y="637540"/>
                  </a:lnTo>
                  <a:lnTo>
                    <a:pt x="144653" y="638810"/>
                  </a:lnTo>
                  <a:lnTo>
                    <a:pt x="146431" y="638810"/>
                  </a:lnTo>
                  <a:lnTo>
                    <a:pt x="146431" y="640080"/>
                  </a:lnTo>
                  <a:lnTo>
                    <a:pt x="144653" y="640080"/>
                  </a:lnTo>
                  <a:lnTo>
                    <a:pt x="147193" y="642620"/>
                  </a:lnTo>
                  <a:lnTo>
                    <a:pt x="145503" y="641375"/>
                  </a:lnTo>
                  <a:lnTo>
                    <a:pt x="143764" y="642620"/>
                  </a:lnTo>
                  <a:lnTo>
                    <a:pt x="145542" y="643890"/>
                  </a:lnTo>
                  <a:lnTo>
                    <a:pt x="145542" y="642620"/>
                  </a:lnTo>
                  <a:lnTo>
                    <a:pt x="146431" y="642620"/>
                  </a:lnTo>
                  <a:lnTo>
                    <a:pt x="148082" y="645160"/>
                  </a:lnTo>
                  <a:lnTo>
                    <a:pt x="145542" y="645160"/>
                  </a:lnTo>
                  <a:lnTo>
                    <a:pt x="148082" y="647700"/>
                  </a:lnTo>
                  <a:lnTo>
                    <a:pt x="147193" y="647700"/>
                  </a:lnTo>
                  <a:lnTo>
                    <a:pt x="148082" y="648970"/>
                  </a:lnTo>
                  <a:lnTo>
                    <a:pt x="146431" y="648970"/>
                  </a:lnTo>
                  <a:lnTo>
                    <a:pt x="145542" y="647700"/>
                  </a:lnTo>
                  <a:lnTo>
                    <a:pt x="144653" y="647700"/>
                  </a:lnTo>
                  <a:lnTo>
                    <a:pt x="142875" y="647700"/>
                  </a:lnTo>
                  <a:lnTo>
                    <a:pt x="144653" y="650240"/>
                  </a:lnTo>
                  <a:lnTo>
                    <a:pt x="144653" y="683260"/>
                  </a:lnTo>
                  <a:lnTo>
                    <a:pt x="142875" y="681990"/>
                  </a:lnTo>
                  <a:lnTo>
                    <a:pt x="141097" y="679450"/>
                  </a:lnTo>
                  <a:lnTo>
                    <a:pt x="143764" y="680720"/>
                  </a:lnTo>
                  <a:lnTo>
                    <a:pt x="143764" y="681990"/>
                  </a:lnTo>
                  <a:lnTo>
                    <a:pt x="144653" y="683260"/>
                  </a:lnTo>
                  <a:lnTo>
                    <a:pt x="144653" y="650240"/>
                  </a:lnTo>
                  <a:lnTo>
                    <a:pt x="143764" y="651510"/>
                  </a:lnTo>
                  <a:lnTo>
                    <a:pt x="141986" y="651510"/>
                  </a:lnTo>
                  <a:lnTo>
                    <a:pt x="141986" y="648970"/>
                  </a:lnTo>
                  <a:lnTo>
                    <a:pt x="140208" y="648970"/>
                  </a:lnTo>
                  <a:lnTo>
                    <a:pt x="140208" y="650240"/>
                  </a:lnTo>
                  <a:lnTo>
                    <a:pt x="141097" y="650240"/>
                  </a:lnTo>
                  <a:lnTo>
                    <a:pt x="141097" y="651510"/>
                  </a:lnTo>
                  <a:lnTo>
                    <a:pt x="138557" y="651510"/>
                  </a:lnTo>
                  <a:lnTo>
                    <a:pt x="137668" y="654050"/>
                  </a:lnTo>
                  <a:lnTo>
                    <a:pt x="138557" y="656590"/>
                  </a:lnTo>
                  <a:lnTo>
                    <a:pt x="136779" y="654050"/>
                  </a:lnTo>
                  <a:lnTo>
                    <a:pt x="135890" y="656590"/>
                  </a:lnTo>
                  <a:lnTo>
                    <a:pt x="135001" y="656590"/>
                  </a:lnTo>
                  <a:lnTo>
                    <a:pt x="136779" y="659130"/>
                  </a:lnTo>
                  <a:lnTo>
                    <a:pt x="137668" y="659130"/>
                  </a:lnTo>
                  <a:lnTo>
                    <a:pt x="139319" y="661670"/>
                  </a:lnTo>
                  <a:lnTo>
                    <a:pt x="134112" y="659130"/>
                  </a:lnTo>
                  <a:lnTo>
                    <a:pt x="135890" y="661670"/>
                  </a:lnTo>
                  <a:lnTo>
                    <a:pt x="134112" y="661670"/>
                  </a:lnTo>
                  <a:lnTo>
                    <a:pt x="132334" y="659130"/>
                  </a:lnTo>
                  <a:lnTo>
                    <a:pt x="130556" y="659130"/>
                  </a:lnTo>
                  <a:lnTo>
                    <a:pt x="132334" y="661670"/>
                  </a:lnTo>
                  <a:lnTo>
                    <a:pt x="133223" y="661670"/>
                  </a:lnTo>
                  <a:lnTo>
                    <a:pt x="134112" y="664210"/>
                  </a:lnTo>
                  <a:lnTo>
                    <a:pt x="128778" y="661670"/>
                  </a:lnTo>
                  <a:lnTo>
                    <a:pt x="131445" y="664210"/>
                  </a:lnTo>
                  <a:lnTo>
                    <a:pt x="131445" y="665480"/>
                  </a:lnTo>
                  <a:lnTo>
                    <a:pt x="128892" y="665480"/>
                  </a:lnTo>
                  <a:lnTo>
                    <a:pt x="129794" y="666750"/>
                  </a:lnTo>
                  <a:lnTo>
                    <a:pt x="128778" y="669290"/>
                  </a:lnTo>
                  <a:lnTo>
                    <a:pt x="125349" y="669290"/>
                  </a:lnTo>
                  <a:lnTo>
                    <a:pt x="125349" y="671830"/>
                  </a:lnTo>
                  <a:lnTo>
                    <a:pt x="121031" y="670560"/>
                  </a:lnTo>
                  <a:lnTo>
                    <a:pt x="120015" y="670560"/>
                  </a:lnTo>
                  <a:lnTo>
                    <a:pt x="125349" y="676910"/>
                  </a:lnTo>
                  <a:lnTo>
                    <a:pt x="121031" y="675640"/>
                  </a:lnTo>
                  <a:lnTo>
                    <a:pt x="121031" y="676910"/>
                  </a:lnTo>
                  <a:lnTo>
                    <a:pt x="121793" y="676910"/>
                  </a:lnTo>
                  <a:lnTo>
                    <a:pt x="121793" y="678180"/>
                  </a:lnTo>
                  <a:lnTo>
                    <a:pt x="120015" y="678180"/>
                  </a:lnTo>
                  <a:lnTo>
                    <a:pt x="120015" y="675640"/>
                  </a:lnTo>
                  <a:lnTo>
                    <a:pt x="117475" y="675640"/>
                  </a:lnTo>
                  <a:lnTo>
                    <a:pt x="121031" y="679450"/>
                  </a:lnTo>
                  <a:lnTo>
                    <a:pt x="118364" y="678180"/>
                  </a:lnTo>
                  <a:lnTo>
                    <a:pt x="115697" y="678180"/>
                  </a:lnTo>
                  <a:lnTo>
                    <a:pt x="115697" y="681990"/>
                  </a:lnTo>
                  <a:lnTo>
                    <a:pt x="111379" y="680720"/>
                  </a:lnTo>
                  <a:lnTo>
                    <a:pt x="110490" y="681990"/>
                  </a:lnTo>
                  <a:lnTo>
                    <a:pt x="109601" y="681990"/>
                  </a:lnTo>
                  <a:lnTo>
                    <a:pt x="111379" y="683260"/>
                  </a:lnTo>
                  <a:lnTo>
                    <a:pt x="112141" y="683260"/>
                  </a:lnTo>
                  <a:lnTo>
                    <a:pt x="113157" y="684530"/>
                  </a:lnTo>
                  <a:lnTo>
                    <a:pt x="113919" y="685800"/>
                  </a:lnTo>
                  <a:lnTo>
                    <a:pt x="110490" y="684530"/>
                  </a:lnTo>
                  <a:lnTo>
                    <a:pt x="112141" y="689610"/>
                  </a:lnTo>
                  <a:lnTo>
                    <a:pt x="107823" y="688340"/>
                  </a:lnTo>
                  <a:lnTo>
                    <a:pt x="106934" y="687082"/>
                  </a:lnTo>
                  <a:lnTo>
                    <a:pt x="106934" y="685800"/>
                  </a:lnTo>
                  <a:lnTo>
                    <a:pt x="107823" y="685800"/>
                  </a:lnTo>
                  <a:lnTo>
                    <a:pt x="106045" y="684530"/>
                  </a:lnTo>
                  <a:lnTo>
                    <a:pt x="103378" y="687082"/>
                  </a:lnTo>
                  <a:lnTo>
                    <a:pt x="106045" y="688340"/>
                  </a:lnTo>
                  <a:lnTo>
                    <a:pt x="106934" y="689610"/>
                  </a:lnTo>
                  <a:lnTo>
                    <a:pt x="105156" y="689610"/>
                  </a:lnTo>
                  <a:lnTo>
                    <a:pt x="106045" y="692150"/>
                  </a:lnTo>
                  <a:lnTo>
                    <a:pt x="106934" y="692150"/>
                  </a:lnTo>
                  <a:lnTo>
                    <a:pt x="110490" y="694690"/>
                  </a:lnTo>
                  <a:lnTo>
                    <a:pt x="109601" y="693432"/>
                  </a:lnTo>
                  <a:lnTo>
                    <a:pt x="111379" y="694690"/>
                  </a:lnTo>
                  <a:lnTo>
                    <a:pt x="111379" y="695960"/>
                  </a:lnTo>
                  <a:lnTo>
                    <a:pt x="106934" y="694690"/>
                  </a:lnTo>
                  <a:lnTo>
                    <a:pt x="107823" y="697230"/>
                  </a:lnTo>
                  <a:lnTo>
                    <a:pt x="106934" y="697230"/>
                  </a:lnTo>
                  <a:lnTo>
                    <a:pt x="105156" y="695960"/>
                  </a:lnTo>
                  <a:lnTo>
                    <a:pt x="109588" y="701052"/>
                  </a:lnTo>
                  <a:lnTo>
                    <a:pt x="108712" y="699782"/>
                  </a:lnTo>
                  <a:lnTo>
                    <a:pt x="114808" y="701052"/>
                  </a:lnTo>
                  <a:lnTo>
                    <a:pt x="113919" y="699782"/>
                  </a:lnTo>
                  <a:lnTo>
                    <a:pt x="113030" y="698500"/>
                  </a:lnTo>
                  <a:lnTo>
                    <a:pt x="112141" y="697230"/>
                  </a:lnTo>
                  <a:lnTo>
                    <a:pt x="114808" y="697230"/>
                  </a:lnTo>
                  <a:lnTo>
                    <a:pt x="118364" y="699782"/>
                  </a:lnTo>
                  <a:lnTo>
                    <a:pt x="117475" y="699782"/>
                  </a:lnTo>
                  <a:lnTo>
                    <a:pt x="121793" y="701052"/>
                  </a:lnTo>
                  <a:lnTo>
                    <a:pt x="121031" y="695960"/>
                  </a:lnTo>
                  <a:lnTo>
                    <a:pt x="123571" y="697230"/>
                  </a:lnTo>
                  <a:lnTo>
                    <a:pt x="125349" y="698500"/>
                  </a:lnTo>
                  <a:lnTo>
                    <a:pt x="123571" y="694690"/>
                  </a:lnTo>
                  <a:lnTo>
                    <a:pt x="125349" y="695960"/>
                  </a:lnTo>
                  <a:lnTo>
                    <a:pt x="127127" y="697661"/>
                  </a:lnTo>
                  <a:lnTo>
                    <a:pt x="127127" y="695642"/>
                  </a:lnTo>
                  <a:lnTo>
                    <a:pt x="124460" y="694690"/>
                  </a:lnTo>
                  <a:lnTo>
                    <a:pt x="127127" y="694690"/>
                  </a:lnTo>
                  <a:lnTo>
                    <a:pt x="127127" y="695642"/>
                  </a:lnTo>
                  <a:lnTo>
                    <a:pt x="128016" y="695960"/>
                  </a:lnTo>
                  <a:lnTo>
                    <a:pt x="127419" y="694690"/>
                  </a:lnTo>
                  <a:lnTo>
                    <a:pt x="126822" y="693432"/>
                  </a:lnTo>
                  <a:lnTo>
                    <a:pt x="126238" y="692150"/>
                  </a:lnTo>
                  <a:lnTo>
                    <a:pt x="128016" y="690880"/>
                  </a:lnTo>
                  <a:lnTo>
                    <a:pt x="128016" y="694690"/>
                  </a:lnTo>
                  <a:lnTo>
                    <a:pt x="128778" y="697230"/>
                  </a:lnTo>
                  <a:lnTo>
                    <a:pt x="133223" y="699782"/>
                  </a:lnTo>
                  <a:lnTo>
                    <a:pt x="129794" y="693432"/>
                  </a:lnTo>
                  <a:lnTo>
                    <a:pt x="130556" y="692150"/>
                  </a:lnTo>
                  <a:lnTo>
                    <a:pt x="132334" y="693432"/>
                  </a:lnTo>
                  <a:lnTo>
                    <a:pt x="133223" y="692150"/>
                  </a:lnTo>
                  <a:lnTo>
                    <a:pt x="133223" y="690880"/>
                  </a:lnTo>
                  <a:lnTo>
                    <a:pt x="133223" y="689610"/>
                  </a:lnTo>
                  <a:lnTo>
                    <a:pt x="131445" y="689610"/>
                  </a:lnTo>
                  <a:lnTo>
                    <a:pt x="131445" y="688340"/>
                  </a:lnTo>
                  <a:lnTo>
                    <a:pt x="133223" y="689610"/>
                  </a:lnTo>
                  <a:lnTo>
                    <a:pt x="135890" y="689610"/>
                  </a:lnTo>
                  <a:lnTo>
                    <a:pt x="135585" y="688340"/>
                  </a:lnTo>
                  <a:lnTo>
                    <a:pt x="135001" y="685800"/>
                  </a:lnTo>
                  <a:lnTo>
                    <a:pt x="135890" y="683260"/>
                  </a:lnTo>
                  <a:lnTo>
                    <a:pt x="136779" y="683260"/>
                  </a:lnTo>
                  <a:lnTo>
                    <a:pt x="136779" y="681990"/>
                  </a:lnTo>
                  <a:lnTo>
                    <a:pt x="137668" y="681990"/>
                  </a:lnTo>
                  <a:lnTo>
                    <a:pt x="138557" y="683260"/>
                  </a:lnTo>
                  <a:lnTo>
                    <a:pt x="140208" y="681990"/>
                  </a:lnTo>
                  <a:lnTo>
                    <a:pt x="141097" y="681990"/>
                  </a:lnTo>
                  <a:lnTo>
                    <a:pt x="143764" y="683260"/>
                  </a:lnTo>
                  <a:lnTo>
                    <a:pt x="143764" y="685800"/>
                  </a:lnTo>
                  <a:lnTo>
                    <a:pt x="144653" y="687082"/>
                  </a:lnTo>
                  <a:lnTo>
                    <a:pt x="146431" y="687082"/>
                  </a:lnTo>
                  <a:lnTo>
                    <a:pt x="147193" y="688340"/>
                  </a:lnTo>
                  <a:lnTo>
                    <a:pt x="148971" y="689610"/>
                  </a:lnTo>
                  <a:lnTo>
                    <a:pt x="147193" y="687082"/>
                  </a:lnTo>
                  <a:lnTo>
                    <a:pt x="149860" y="687082"/>
                  </a:lnTo>
                  <a:lnTo>
                    <a:pt x="151638" y="688340"/>
                  </a:lnTo>
                  <a:lnTo>
                    <a:pt x="150749" y="689610"/>
                  </a:lnTo>
                  <a:lnTo>
                    <a:pt x="152527" y="690880"/>
                  </a:lnTo>
                  <a:lnTo>
                    <a:pt x="155956" y="692150"/>
                  </a:lnTo>
                  <a:lnTo>
                    <a:pt x="152527" y="689610"/>
                  </a:lnTo>
                  <a:lnTo>
                    <a:pt x="151638" y="689610"/>
                  </a:lnTo>
                  <a:lnTo>
                    <a:pt x="152527" y="688340"/>
                  </a:lnTo>
                  <a:lnTo>
                    <a:pt x="152527" y="687082"/>
                  </a:lnTo>
                  <a:lnTo>
                    <a:pt x="150749" y="687082"/>
                  </a:lnTo>
                  <a:lnTo>
                    <a:pt x="150749" y="685800"/>
                  </a:lnTo>
                  <a:lnTo>
                    <a:pt x="148082" y="683260"/>
                  </a:lnTo>
                  <a:lnTo>
                    <a:pt x="149860" y="683260"/>
                  </a:lnTo>
                  <a:lnTo>
                    <a:pt x="149860" y="684530"/>
                  </a:lnTo>
                  <a:lnTo>
                    <a:pt x="151638" y="684530"/>
                  </a:lnTo>
                  <a:lnTo>
                    <a:pt x="148971" y="681990"/>
                  </a:lnTo>
                  <a:lnTo>
                    <a:pt x="155194" y="679450"/>
                  </a:lnTo>
                  <a:lnTo>
                    <a:pt x="158623" y="681990"/>
                  </a:lnTo>
                  <a:lnTo>
                    <a:pt x="157734" y="680720"/>
                  </a:lnTo>
                  <a:lnTo>
                    <a:pt x="158623" y="680720"/>
                  </a:lnTo>
                  <a:lnTo>
                    <a:pt x="156972" y="678180"/>
                  </a:lnTo>
                  <a:lnTo>
                    <a:pt x="159512" y="679450"/>
                  </a:lnTo>
                  <a:lnTo>
                    <a:pt x="160401" y="681990"/>
                  </a:lnTo>
                  <a:lnTo>
                    <a:pt x="162179" y="684530"/>
                  </a:lnTo>
                  <a:lnTo>
                    <a:pt x="160401" y="684530"/>
                  </a:lnTo>
                  <a:lnTo>
                    <a:pt x="163068" y="685800"/>
                  </a:lnTo>
                  <a:lnTo>
                    <a:pt x="164846" y="683260"/>
                  </a:lnTo>
                  <a:lnTo>
                    <a:pt x="164846" y="681990"/>
                  </a:lnTo>
                  <a:lnTo>
                    <a:pt x="166497" y="681990"/>
                  </a:lnTo>
                  <a:lnTo>
                    <a:pt x="166497" y="683260"/>
                  </a:lnTo>
                  <a:lnTo>
                    <a:pt x="168275" y="683260"/>
                  </a:lnTo>
                  <a:lnTo>
                    <a:pt x="167386" y="681990"/>
                  </a:lnTo>
                  <a:lnTo>
                    <a:pt x="166497" y="679450"/>
                  </a:lnTo>
                  <a:lnTo>
                    <a:pt x="170053" y="680720"/>
                  </a:lnTo>
                  <a:lnTo>
                    <a:pt x="169164" y="679450"/>
                  </a:lnTo>
                  <a:lnTo>
                    <a:pt x="168275" y="678180"/>
                  </a:lnTo>
                  <a:lnTo>
                    <a:pt x="165608" y="676910"/>
                  </a:lnTo>
                  <a:lnTo>
                    <a:pt x="167970" y="677760"/>
                  </a:lnTo>
                  <a:lnTo>
                    <a:pt x="165608" y="674370"/>
                  </a:lnTo>
                  <a:lnTo>
                    <a:pt x="169164" y="675640"/>
                  </a:lnTo>
                  <a:lnTo>
                    <a:pt x="166992" y="674370"/>
                  </a:lnTo>
                  <a:lnTo>
                    <a:pt x="164846" y="673100"/>
                  </a:lnTo>
                  <a:lnTo>
                    <a:pt x="168275" y="673100"/>
                  </a:lnTo>
                  <a:lnTo>
                    <a:pt x="168490" y="672465"/>
                  </a:lnTo>
                  <a:lnTo>
                    <a:pt x="167830" y="671830"/>
                  </a:lnTo>
                  <a:lnTo>
                    <a:pt x="166497" y="670560"/>
                  </a:lnTo>
                  <a:lnTo>
                    <a:pt x="169164" y="670560"/>
                  </a:lnTo>
                  <a:lnTo>
                    <a:pt x="168490" y="672465"/>
                  </a:lnTo>
                  <a:lnTo>
                    <a:pt x="169164" y="673100"/>
                  </a:lnTo>
                  <a:lnTo>
                    <a:pt x="168275" y="673100"/>
                  </a:lnTo>
                  <a:lnTo>
                    <a:pt x="170942" y="674370"/>
                  </a:lnTo>
                  <a:lnTo>
                    <a:pt x="169164" y="671830"/>
                  </a:lnTo>
                  <a:lnTo>
                    <a:pt x="171831" y="671830"/>
                  </a:lnTo>
                  <a:lnTo>
                    <a:pt x="172593" y="673100"/>
                  </a:lnTo>
                  <a:lnTo>
                    <a:pt x="174371" y="674370"/>
                  </a:lnTo>
                  <a:lnTo>
                    <a:pt x="174269" y="674712"/>
                  </a:lnTo>
                  <a:lnTo>
                    <a:pt x="181483" y="678180"/>
                  </a:lnTo>
                  <a:lnTo>
                    <a:pt x="178816" y="673100"/>
                  </a:lnTo>
                  <a:lnTo>
                    <a:pt x="185801" y="673100"/>
                  </a:lnTo>
                  <a:lnTo>
                    <a:pt x="185648" y="671830"/>
                  </a:lnTo>
                  <a:lnTo>
                    <a:pt x="185204" y="668020"/>
                  </a:lnTo>
                  <a:lnTo>
                    <a:pt x="184912" y="665480"/>
                  </a:lnTo>
                  <a:lnTo>
                    <a:pt x="191008" y="668020"/>
                  </a:lnTo>
                  <a:lnTo>
                    <a:pt x="193675" y="668020"/>
                  </a:lnTo>
                  <a:lnTo>
                    <a:pt x="191008" y="664210"/>
                  </a:lnTo>
                  <a:lnTo>
                    <a:pt x="194564" y="664210"/>
                  </a:lnTo>
                  <a:lnTo>
                    <a:pt x="194564" y="662940"/>
                  </a:lnTo>
                  <a:lnTo>
                    <a:pt x="195453" y="661670"/>
                  </a:lnTo>
                  <a:lnTo>
                    <a:pt x="198120" y="662940"/>
                  </a:lnTo>
                  <a:lnTo>
                    <a:pt x="196342" y="659130"/>
                  </a:lnTo>
                  <a:lnTo>
                    <a:pt x="202438" y="660400"/>
                  </a:lnTo>
                  <a:lnTo>
                    <a:pt x="202438" y="656590"/>
                  </a:lnTo>
                  <a:lnTo>
                    <a:pt x="200787" y="656590"/>
                  </a:lnTo>
                  <a:lnTo>
                    <a:pt x="200787" y="659130"/>
                  </a:lnTo>
                  <a:lnTo>
                    <a:pt x="198120" y="659130"/>
                  </a:lnTo>
                  <a:lnTo>
                    <a:pt x="196342" y="656590"/>
                  </a:lnTo>
                  <a:lnTo>
                    <a:pt x="199009" y="657860"/>
                  </a:lnTo>
                  <a:lnTo>
                    <a:pt x="199771" y="656590"/>
                  </a:lnTo>
                  <a:lnTo>
                    <a:pt x="200787" y="659130"/>
                  </a:lnTo>
                  <a:lnTo>
                    <a:pt x="200787" y="656590"/>
                  </a:lnTo>
                  <a:lnTo>
                    <a:pt x="200787" y="654050"/>
                  </a:lnTo>
                  <a:lnTo>
                    <a:pt x="202438" y="654050"/>
                  </a:lnTo>
                  <a:lnTo>
                    <a:pt x="202438" y="656590"/>
                  </a:lnTo>
                  <a:lnTo>
                    <a:pt x="207772" y="656590"/>
                  </a:lnTo>
                  <a:lnTo>
                    <a:pt x="205994" y="654050"/>
                  </a:lnTo>
                  <a:lnTo>
                    <a:pt x="206438" y="652780"/>
                  </a:lnTo>
                  <a:lnTo>
                    <a:pt x="206883" y="651510"/>
                  </a:lnTo>
                  <a:lnTo>
                    <a:pt x="210312" y="654050"/>
                  </a:lnTo>
                  <a:lnTo>
                    <a:pt x="212979" y="652780"/>
                  </a:lnTo>
                  <a:lnTo>
                    <a:pt x="212090" y="651510"/>
                  </a:lnTo>
                  <a:lnTo>
                    <a:pt x="211201" y="650240"/>
                  </a:lnTo>
                  <a:lnTo>
                    <a:pt x="213868" y="650240"/>
                  </a:lnTo>
                  <a:lnTo>
                    <a:pt x="212750" y="648970"/>
                  </a:lnTo>
                  <a:lnTo>
                    <a:pt x="209423" y="645160"/>
                  </a:lnTo>
                  <a:lnTo>
                    <a:pt x="219964" y="647700"/>
                  </a:lnTo>
                  <a:lnTo>
                    <a:pt x="217932" y="643661"/>
                  </a:lnTo>
                  <a:lnTo>
                    <a:pt x="212979" y="642620"/>
                  </a:lnTo>
                  <a:lnTo>
                    <a:pt x="214757" y="642620"/>
                  </a:lnTo>
                  <a:lnTo>
                    <a:pt x="213868" y="640080"/>
                  </a:lnTo>
                  <a:lnTo>
                    <a:pt x="216420" y="641375"/>
                  </a:lnTo>
                  <a:lnTo>
                    <a:pt x="217932" y="642810"/>
                  </a:lnTo>
                  <a:lnTo>
                    <a:pt x="224409" y="645160"/>
                  </a:lnTo>
                  <a:lnTo>
                    <a:pt x="218186" y="635000"/>
                  </a:lnTo>
                  <a:lnTo>
                    <a:pt x="223875" y="637044"/>
                  </a:lnTo>
                  <a:lnTo>
                    <a:pt x="221742" y="635000"/>
                  </a:lnTo>
                  <a:lnTo>
                    <a:pt x="226949" y="635000"/>
                  </a:lnTo>
                  <a:lnTo>
                    <a:pt x="227393" y="636270"/>
                  </a:lnTo>
                  <a:lnTo>
                    <a:pt x="233172" y="636270"/>
                  </a:lnTo>
                  <a:lnTo>
                    <a:pt x="230505" y="635000"/>
                  </a:lnTo>
                  <a:lnTo>
                    <a:pt x="230060" y="633742"/>
                  </a:lnTo>
                  <a:lnTo>
                    <a:pt x="229616" y="632460"/>
                  </a:lnTo>
                  <a:lnTo>
                    <a:pt x="232283" y="635000"/>
                  </a:lnTo>
                  <a:lnTo>
                    <a:pt x="233172" y="635000"/>
                  </a:lnTo>
                  <a:lnTo>
                    <a:pt x="232283" y="631190"/>
                  </a:lnTo>
                  <a:lnTo>
                    <a:pt x="235712" y="631190"/>
                  </a:lnTo>
                  <a:lnTo>
                    <a:pt x="234886" y="629920"/>
                  </a:lnTo>
                  <a:lnTo>
                    <a:pt x="234061" y="628650"/>
                  </a:lnTo>
                  <a:lnTo>
                    <a:pt x="237490" y="628650"/>
                  </a:lnTo>
                  <a:lnTo>
                    <a:pt x="240157" y="626110"/>
                  </a:lnTo>
                  <a:lnTo>
                    <a:pt x="241490" y="624840"/>
                  </a:lnTo>
                  <a:lnTo>
                    <a:pt x="242824" y="623570"/>
                  </a:lnTo>
                  <a:lnTo>
                    <a:pt x="245745" y="621042"/>
                  </a:lnTo>
                  <a:lnTo>
                    <a:pt x="248678" y="618490"/>
                  </a:lnTo>
                  <a:lnTo>
                    <a:pt x="253072" y="614680"/>
                  </a:lnTo>
                  <a:lnTo>
                    <a:pt x="272135" y="598170"/>
                  </a:lnTo>
                  <a:lnTo>
                    <a:pt x="275069" y="595630"/>
                  </a:lnTo>
                  <a:lnTo>
                    <a:pt x="278003" y="593090"/>
                  </a:lnTo>
                  <a:lnTo>
                    <a:pt x="280936" y="590550"/>
                  </a:lnTo>
                  <a:lnTo>
                    <a:pt x="282143" y="589280"/>
                  </a:lnTo>
                  <a:lnTo>
                    <a:pt x="283362" y="588010"/>
                  </a:lnTo>
                  <a:lnTo>
                    <a:pt x="288239" y="582930"/>
                  </a:lnTo>
                  <a:lnTo>
                    <a:pt x="296760" y="574040"/>
                  </a:lnTo>
                  <a:lnTo>
                    <a:pt x="300405" y="570230"/>
                  </a:lnTo>
                  <a:lnTo>
                    <a:pt x="304063" y="566420"/>
                  </a:lnTo>
                  <a:lnTo>
                    <a:pt x="306501" y="563880"/>
                  </a:lnTo>
                  <a:close/>
                </a:path>
                <a:path w="548640" h="732154">
                  <a:moveTo>
                    <a:pt x="307594" y="242570"/>
                  </a:moveTo>
                  <a:lnTo>
                    <a:pt x="307365" y="241935"/>
                  </a:lnTo>
                  <a:lnTo>
                    <a:pt x="306705" y="241300"/>
                  </a:lnTo>
                  <a:lnTo>
                    <a:pt x="307149" y="242570"/>
                  </a:lnTo>
                  <a:lnTo>
                    <a:pt x="307594" y="242570"/>
                  </a:lnTo>
                  <a:close/>
                </a:path>
                <a:path w="548640" h="732154">
                  <a:moveTo>
                    <a:pt x="309118" y="243662"/>
                  </a:moveTo>
                  <a:lnTo>
                    <a:pt x="307594" y="242570"/>
                  </a:lnTo>
                  <a:lnTo>
                    <a:pt x="307365" y="243205"/>
                  </a:lnTo>
                  <a:lnTo>
                    <a:pt x="307517" y="243662"/>
                  </a:lnTo>
                  <a:lnTo>
                    <a:pt x="309118" y="243662"/>
                  </a:lnTo>
                  <a:close/>
                </a:path>
                <a:path w="548640" h="732154">
                  <a:moveTo>
                    <a:pt x="309372" y="240042"/>
                  </a:moveTo>
                  <a:lnTo>
                    <a:pt x="308483" y="237490"/>
                  </a:lnTo>
                  <a:lnTo>
                    <a:pt x="305816" y="237490"/>
                  </a:lnTo>
                  <a:lnTo>
                    <a:pt x="306692" y="240042"/>
                  </a:lnTo>
                  <a:lnTo>
                    <a:pt x="309372" y="240042"/>
                  </a:lnTo>
                  <a:close/>
                </a:path>
                <a:path w="548640" h="732154">
                  <a:moveTo>
                    <a:pt x="324027" y="543560"/>
                  </a:moveTo>
                  <a:lnTo>
                    <a:pt x="195453" y="543560"/>
                  </a:lnTo>
                  <a:lnTo>
                    <a:pt x="191008" y="543560"/>
                  </a:lnTo>
                  <a:lnTo>
                    <a:pt x="191008" y="546100"/>
                  </a:lnTo>
                  <a:lnTo>
                    <a:pt x="190246" y="544830"/>
                  </a:lnTo>
                  <a:lnTo>
                    <a:pt x="189357" y="543560"/>
                  </a:lnTo>
                  <a:lnTo>
                    <a:pt x="186690" y="543560"/>
                  </a:lnTo>
                  <a:lnTo>
                    <a:pt x="190246" y="546100"/>
                  </a:lnTo>
                  <a:lnTo>
                    <a:pt x="188468" y="546100"/>
                  </a:lnTo>
                  <a:lnTo>
                    <a:pt x="188468" y="547370"/>
                  </a:lnTo>
                  <a:lnTo>
                    <a:pt x="188468" y="549910"/>
                  </a:lnTo>
                  <a:lnTo>
                    <a:pt x="187579" y="549541"/>
                  </a:lnTo>
                  <a:lnTo>
                    <a:pt x="187579" y="552450"/>
                  </a:lnTo>
                  <a:lnTo>
                    <a:pt x="187579" y="553720"/>
                  </a:lnTo>
                  <a:lnTo>
                    <a:pt x="186690" y="554990"/>
                  </a:lnTo>
                  <a:lnTo>
                    <a:pt x="184912" y="553720"/>
                  </a:lnTo>
                  <a:lnTo>
                    <a:pt x="184912" y="552450"/>
                  </a:lnTo>
                  <a:lnTo>
                    <a:pt x="187579" y="552450"/>
                  </a:lnTo>
                  <a:lnTo>
                    <a:pt x="187579" y="549541"/>
                  </a:lnTo>
                  <a:lnTo>
                    <a:pt x="182372" y="547370"/>
                  </a:lnTo>
                  <a:lnTo>
                    <a:pt x="182372" y="549910"/>
                  </a:lnTo>
                  <a:lnTo>
                    <a:pt x="182372" y="551180"/>
                  </a:lnTo>
                  <a:lnTo>
                    <a:pt x="180594" y="549910"/>
                  </a:lnTo>
                  <a:lnTo>
                    <a:pt x="182372" y="552450"/>
                  </a:lnTo>
                  <a:lnTo>
                    <a:pt x="179705" y="551180"/>
                  </a:lnTo>
                  <a:lnTo>
                    <a:pt x="183134" y="556260"/>
                  </a:lnTo>
                  <a:lnTo>
                    <a:pt x="180568" y="555015"/>
                  </a:lnTo>
                  <a:lnTo>
                    <a:pt x="178816" y="557530"/>
                  </a:lnTo>
                  <a:lnTo>
                    <a:pt x="176149" y="554990"/>
                  </a:lnTo>
                  <a:lnTo>
                    <a:pt x="179705" y="558800"/>
                  </a:lnTo>
                  <a:lnTo>
                    <a:pt x="177927" y="560070"/>
                  </a:lnTo>
                  <a:lnTo>
                    <a:pt x="175260" y="560070"/>
                  </a:lnTo>
                  <a:lnTo>
                    <a:pt x="176149" y="561340"/>
                  </a:lnTo>
                  <a:lnTo>
                    <a:pt x="177038" y="561340"/>
                  </a:lnTo>
                  <a:lnTo>
                    <a:pt x="177038" y="562610"/>
                  </a:lnTo>
                  <a:lnTo>
                    <a:pt x="174371" y="562610"/>
                  </a:lnTo>
                  <a:lnTo>
                    <a:pt x="174650" y="563016"/>
                  </a:lnTo>
                  <a:lnTo>
                    <a:pt x="206552" y="563016"/>
                  </a:lnTo>
                  <a:lnTo>
                    <a:pt x="205994" y="562610"/>
                  </a:lnTo>
                  <a:lnTo>
                    <a:pt x="205105" y="560070"/>
                  </a:lnTo>
                  <a:lnTo>
                    <a:pt x="206883" y="560070"/>
                  </a:lnTo>
                  <a:lnTo>
                    <a:pt x="208661" y="562610"/>
                  </a:lnTo>
                  <a:lnTo>
                    <a:pt x="206883" y="562610"/>
                  </a:lnTo>
                  <a:lnTo>
                    <a:pt x="207695" y="563016"/>
                  </a:lnTo>
                  <a:lnTo>
                    <a:pt x="307327" y="563016"/>
                  </a:lnTo>
                  <a:lnTo>
                    <a:pt x="312585" y="557530"/>
                  </a:lnTo>
                  <a:lnTo>
                    <a:pt x="313804" y="556260"/>
                  </a:lnTo>
                  <a:lnTo>
                    <a:pt x="315010" y="554990"/>
                  </a:lnTo>
                  <a:lnTo>
                    <a:pt x="318020" y="551180"/>
                  </a:lnTo>
                  <a:lnTo>
                    <a:pt x="319024" y="549910"/>
                  </a:lnTo>
                  <a:lnTo>
                    <a:pt x="324027" y="543560"/>
                  </a:lnTo>
                  <a:close/>
                </a:path>
                <a:path w="548640" h="732154">
                  <a:moveTo>
                    <a:pt x="325120" y="214630"/>
                  </a:moveTo>
                  <a:lnTo>
                    <a:pt x="322580" y="213360"/>
                  </a:lnTo>
                  <a:lnTo>
                    <a:pt x="323342" y="215900"/>
                  </a:lnTo>
                  <a:lnTo>
                    <a:pt x="324358" y="215900"/>
                  </a:lnTo>
                  <a:lnTo>
                    <a:pt x="325120" y="217170"/>
                  </a:lnTo>
                  <a:lnTo>
                    <a:pt x="325120" y="214630"/>
                  </a:lnTo>
                  <a:close/>
                </a:path>
                <a:path w="548640" h="732154">
                  <a:moveTo>
                    <a:pt x="325996" y="218440"/>
                  </a:moveTo>
                  <a:lnTo>
                    <a:pt x="325120" y="217170"/>
                  </a:lnTo>
                  <a:lnTo>
                    <a:pt x="325120" y="218440"/>
                  </a:lnTo>
                  <a:lnTo>
                    <a:pt x="325996" y="218440"/>
                  </a:lnTo>
                  <a:close/>
                </a:path>
                <a:path w="548640" h="732154">
                  <a:moveTo>
                    <a:pt x="327787" y="213360"/>
                  </a:moveTo>
                  <a:lnTo>
                    <a:pt x="326898" y="212090"/>
                  </a:lnTo>
                  <a:lnTo>
                    <a:pt x="326085" y="210883"/>
                  </a:lnTo>
                  <a:lnTo>
                    <a:pt x="326009" y="212090"/>
                  </a:lnTo>
                  <a:lnTo>
                    <a:pt x="325120" y="210820"/>
                  </a:lnTo>
                  <a:lnTo>
                    <a:pt x="322580" y="210820"/>
                  </a:lnTo>
                  <a:lnTo>
                    <a:pt x="327787" y="213360"/>
                  </a:lnTo>
                  <a:close/>
                </a:path>
                <a:path w="548640" h="732154">
                  <a:moveTo>
                    <a:pt x="328676" y="217170"/>
                  </a:moveTo>
                  <a:lnTo>
                    <a:pt x="327787" y="214630"/>
                  </a:lnTo>
                  <a:lnTo>
                    <a:pt x="326009" y="214630"/>
                  </a:lnTo>
                  <a:lnTo>
                    <a:pt x="326009" y="215900"/>
                  </a:lnTo>
                  <a:lnTo>
                    <a:pt x="327787" y="215900"/>
                  </a:lnTo>
                  <a:lnTo>
                    <a:pt x="328676" y="217170"/>
                  </a:lnTo>
                  <a:close/>
                </a:path>
                <a:path w="548640" h="732154">
                  <a:moveTo>
                    <a:pt x="328676" y="208292"/>
                  </a:moveTo>
                  <a:lnTo>
                    <a:pt x="326898" y="207010"/>
                  </a:lnTo>
                  <a:lnTo>
                    <a:pt x="326898" y="208292"/>
                  </a:lnTo>
                  <a:lnTo>
                    <a:pt x="324358" y="207010"/>
                  </a:lnTo>
                  <a:lnTo>
                    <a:pt x="328676" y="209550"/>
                  </a:lnTo>
                  <a:lnTo>
                    <a:pt x="328676" y="208292"/>
                  </a:lnTo>
                  <a:close/>
                </a:path>
                <a:path w="548640" h="732154">
                  <a:moveTo>
                    <a:pt x="336042" y="192024"/>
                  </a:moveTo>
                  <a:lnTo>
                    <a:pt x="331470" y="188976"/>
                  </a:lnTo>
                  <a:lnTo>
                    <a:pt x="331470" y="192024"/>
                  </a:lnTo>
                  <a:lnTo>
                    <a:pt x="336042" y="192024"/>
                  </a:lnTo>
                  <a:close/>
                </a:path>
                <a:path w="548640" h="732154">
                  <a:moveTo>
                    <a:pt x="338328" y="192024"/>
                  </a:moveTo>
                  <a:lnTo>
                    <a:pt x="336042" y="188976"/>
                  </a:lnTo>
                  <a:lnTo>
                    <a:pt x="336042" y="186055"/>
                  </a:lnTo>
                  <a:lnTo>
                    <a:pt x="331470" y="182880"/>
                  </a:lnTo>
                  <a:lnTo>
                    <a:pt x="329311" y="182880"/>
                  </a:lnTo>
                  <a:lnTo>
                    <a:pt x="336042" y="192024"/>
                  </a:lnTo>
                  <a:lnTo>
                    <a:pt x="336423" y="192024"/>
                  </a:lnTo>
                  <a:lnTo>
                    <a:pt x="338328" y="192024"/>
                  </a:lnTo>
                  <a:close/>
                </a:path>
                <a:path w="548640" h="732154">
                  <a:moveTo>
                    <a:pt x="339217" y="196850"/>
                  </a:moveTo>
                  <a:lnTo>
                    <a:pt x="338328" y="195580"/>
                  </a:lnTo>
                  <a:lnTo>
                    <a:pt x="336550" y="194310"/>
                  </a:lnTo>
                  <a:lnTo>
                    <a:pt x="339217" y="196850"/>
                  </a:lnTo>
                  <a:close/>
                </a:path>
                <a:path w="548640" h="732154">
                  <a:moveTo>
                    <a:pt x="347091" y="184480"/>
                  </a:moveTo>
                  <a:lnTo>
                    <a:pt x="346202" y="184150"/>
                  </a:lnTo>
                  <a:lnTo>
                    <a:pt x="347091" y="184810"/>
                  </a:lnTo>
                  <a:lnTo>
                    <a:pt x="347091" y="184480"/>
                  </a:lnTo>
                  <a:close/>
                </a:path>
                <a:path w="548640" h="732154">
                  <a:moveTo>
                    <a:pt x="347929" y="185420"/>
                  </a:moveTo>
                  <a:lnTo>
                    <a:pt x="347091" y="184810"/>
                  </a:lnTo>
                  <a:lnTo>
                    <a:pt x="347091" y="185420"/>
                  </a:lnTo>
                  <a:lnTo>
                    <a:pt x="347929" y="185420"/>
                  </a:lnTo>
                  <a:close/>
                </a:path>
                <a:path w="548640" h="732154">
                  <a:moveTo>
                    <a:pt x="349211" y="176225"/>
                  </a:moveTo>
                  <a:lnTo>
                    <a:pt x="346202" y="173990"/>
                  </a:lnTo>
                  <a:lnTo>
                    <a:pt x="347091" y="177800"/>
                  </a:lnTo>
                  <a:lnTo>
                    <a:pt x="349211" y="176225"/>
                  </a:lnTo>
                  <a:close/>
                </a:path>
                <a:path w="548640" h="732154">
                  <a:moveTo>
                    <a:pt x="349631" y="185420"/>
                  </a:moveTo>
                  <a:lnTo>
                    <a:pt x="346202" y="182880"/>
                  </a:lnTo>
                  <a:lnTo>
                    <a:pt x="347091" y="184150"/>
                  </a:lnTo>
                  <a:lnTo>
                    <a:pt x="347091" y="184480"/>
                  </a:lnTo>
                  <a:lnTo>
                    <a:pt x="349631" y="185420"/>
                  </a:lnTo>
                  <a:close/>
                </a:path>
                <a:path w="548640" h="732154">
                  <a:moveTo>
                    <a:pt x="351104" y="176530"/>
                  </a:moveTo>
                  <a:lnTo>
                    <a:pt x="350520" y="175260"/>
                  </a:lnTo>
                  <a:lnTo>
                    <a:pt x="349211" y="176225"/>
                  </a:lnTo>
                  <a:lnTo>
                    <a:pt x="349631" y="176530"/>
                  </a:lnTo>
                  <a:lnTo>
                    <a:pt x="351104" y="176530"/>
                  </a:lnTo>
                  <a:close/>
                </a:path>
                <a:path w="548640" h="732154">
                  <a:moveTo>
                    <a:pt x="351409" y="187960"/>
                  </a:moveTo>
                  <a:lnTo>
                    <a:pt x="347980" y="185420"/>
                  </a:lnTo>
                  <a:lnTo>
                    <a:pt x="351409" y="187960"/>
                  </a:lnTo>
                  <a:close/>
                </a:path>
                <a:path w="548640" h="732154">
                  <a:moveTo>
                    <a:pt x="351409" y="180340"/>
                  </a:moveTo>
                  <a:lnTo>
                    <a:pt x="350520" y="177800"/>
                  </a:lnTo>
                  <a:lnTo>
                    <a:pt x="348869" y="177800"/>
                  </a:lnTo>
                  <a:lnTo>
                    <a:pt x="349631" y="180340"/>
                  </a:lnTo>
                  <a:lnTo>
                    <a:pt x="351409" y="180340"/>
                  </a:lnTo>
                  <a:close/>
                </a:path>
                <a:path w="548640" h="732154">
                  <a:moveTo>
                    <a:pt x="352298" y="518160"/>
                  </a:moveTo>
                  <a:lnTo>
                    <a:pt x="349631" y="516890"/>
                  </a:lnTo>
                  <a:lnTo>
                    <a:pt x="351409" y="518160"/>
                  </a:lnTo>
                  <a:lnTo>
                    <a:pt x="352298" y="518160"/>
                  </a:lnTo>
                  <a:close/>
                </a:path>
                <a:path w="548640" h="732154">
                  <a:moveTo>
                    <a:pt x="354076" y="173990"/>
                  </a:moveTo>
                  <a:lnTo>
                    <a:pt x="352298" y="172720"/>
                  </a:lnTo>
                  <a:lnTo>
                    <a:pt x="352298" y="173990"/>
                  </a:lnTo>
                  <a:lnTo>
                    <a:pt x="354076" y="173990"/>
                  </a:lnTo>
                  <a:close/>
                </a:path>
                <a:path w="548640" h="732154">
                  <a:moveTo>
                    <a:pt x="354965" y="514350"/>
                  </a:moveTo>
                  <a:lnTo>
                    <a:pt x="354076" y="513080"/>
                  </a:lnTo>
                  <a:lnTo>
                    <a:pt x="354965" y="514985"/>
                  </a:lnTo>
                  <a:lnTo>
                    <a:pt x="354965" y="514350"/>
                  </a:lnTo>
                  <a:close/>
                </a:path>
                <a:path w="548640" h="732154">
                  <a:moveTo>
                    <a:pt x="355257" y="515620"/>
                  </a:moveTo>
                  <a:lnTo>
                    <a:pt x="354965" y="514985"/>
                  </a:lnTo>
                  <a:lnTo>
                    <a:pt x="354965" y="515620"/>
                  </a:lnTo>
                  <a:lnTo>
                    <a:pt x="355257" y="515620"/>
                  </a:lnTo>
                  <a:close/>
                </a:path>
                <a:path w="548640" h="732154">
                  <a:moveTo>
                    <a:pt x="356616" y="95885"/>
                  </a:moveTo>
                  <a:lnTo>
                    <a:pt x="353695" y="93726"/>
                  </a:lnTo>
                  <a:lnTo>
                    <a:pt x="350520" y="91440"/>
                  </a:lnTo>
                  <a:lnTo>
                    <a:pt x="350393" y="91440"/>
                  </a:lnTo>
                  <a:lnTo>
                    <a:pt x="348716" y="92316"/>
                  </a:lnTo>
                  <a:lnTo>
                    <a:pt x="347599" y="91440"/>
                  </a:lnTo>
                  <a:lnTo>
                    <a:pt x="347599" y="92900"/>
                  </a:lnTo>
                  <a:lnTo>
                    <a:pt x="347472" y="92964"/>
                  </a:lnTo>
                  <a:lnTo>
                    <a:pt x="347472" y="100457"/>
                  </a:lnTo>
                  <a:lnTo>
                    <a:pt x="353568" y="99060"/>
                  </a:lnTo>
                  <a:lnTo>
                    <a:pt x="354063" y="98552"/>
                  </a:lnTo>
                  <a:lnTo>
                    <a:pt x="356616" y="100457"/>
                  </a:lnTo>
                  <a:lnTo>
                    <a:pt x="356616" y="95885"/>
                  </a:lnTo>
                  <a:close/>
                </a:path>
                <a:path w="548640" h="732154">
                  <a:moveTo>
                    <a:pt x="357822" y="512216"/>
                  </a:moveTo>
                  <a:lnTo>
                    <a:pt x="356743" y="510540"/>
                  </a:lnTo>
                  <a:lnTo>
                    <a:pt x="356743" y="511810"/>
                  </a:lnTo>
                  <a:lnTo>
                    <a:pt x="357822" y="512216"/>
                  </a:lnTo>
                  <a:close/>
                </a:path>
                <a:path w="548640" h="732154">
                  <a:moveTo>
                    <a:pt x="365633" y="146177"/>
                  </a:moveTo>
                  <a:lnTo>
                    <a:pt x="356743" y="137287"/>
                  </a:lnTo>
                  <a:lnTo>
                    <a:pt x="356743" y="143256"/>
                  </a:lnTo>
                  <a:lnTo>
                    <a:pt x="359664" y="143256"/>
                  </a:lnTo>
                  <a:lnTo>
                    <a:pt x="359664" y="146177"/>
                  </a:lnTo>
                  <a:lnTo>
                    <a:pt x="365633" y="146177"/>
                  </a:lnTo>
                  <a:close/>
                </a:path>
                <a:path w="548640" h="732154">
                  <a:moveTo>
                    <a:pt x="365633" y="137033"/>
                  </a:moveTo>
                  <a:lnTo>
                    <a:pt x="358902" y="128016"/>
                  </a:lnTo>
                  <a:lnTo>
                    <a:pt x="356616" y="128016"/>
                  </a:lnTo>
                  <a:lnTo>
                    <a:pt x="356616" y="130302"/>
                  </a:lnTo>
                  <a:lnTo>
                    <a:pt x="358902" y="132461"/>
                  </a:lnTo>
                  <a:lnTo>
                    <a:pt x="363474" y="137033"/>
                  </a:lnTo>
                  <a:lnTo>
                    <a:pt x="365633" y="137033"/>
                  </a:lnTo>
                  <a:close/>
                </a:path>
                <a:path w="548640" h="732154">
                  <a:moveTo>
                    <a:pt x="367157" y="140970"/>
                  </a:moveTo>
                  <a:lnTo>
                    <a:pt x="365506" y="140970"/>
                  </a:lnTo>
                  <a:lnTo>
                    <a:pt x="367157" y="142544"/>
                  </a:lnTo>
                  <a:lnTo>
                    <a:pt x="367157" y="140970"/>
                  </a:lnTo>
                  <a:close/>
                </a:path>
                <a:path w="548640" h="732154">
                  <a:moveTo>
                    <a:pt x="368173" y="143510"/>
                  </a:moveTo>
                  <a:lnTo>
                    <a:pt x="367157" y="142544"/>
                  </a:lnTo>
                  <a:lnTo>
                    <a:pt x="367157" y="143510"/>
                  </a:lnTo>
                  <a:lnTo>
                    <a:pt x="368173" y="143510"/>
                  </a:lnTo>
                  <a:close/>
                </a:path>
                <a:path w="548640" h="732154">
                  <a:moveTo>
                    <a:pt x="369824" y="140970"/>
                  </a:moveTo>
                  <a:lnTo>
                    <a:pt x="369531" y="140119"/>
                  </a:lnTo>
                  <a:lnTo>
                    <a:pt x="368935" y="140970"/>
                  </a:lnTo>
                  <a:lnTo>
                    <a:pt x="369595" y="141605"/>
                  </a:lnTo>
                  <a:lnTo>
                    <a:pt x="369824" y="140970"/>
                  </a:lnTo>
                  <a:close/>
                </a:path>
                <a:path w="548640" h="732154">
                  <a:moveTo>
                    <a:pt x="369874" y="97282"/>
                  </a:moveTo>
                  <a:lnTo>
                    <a:pt x="369138" y="96240"/>
                  </a:lnTo>
                  <a:lnTo>
                    <a:pt x="368554" y="96647"/>
                  </a:lnTo>
                  <a:lnTo>
                    <a:pt x="369874" y="97282"/>
                  </a:lnTo>
                  <a:close/>
                </a:path>
                <a:path w="548640" h="732154">
                  <a:moveTo>
                    <a:pt x="370116" y="129120"/>
                  </a:moveTo>
                  <a:lnTo>
                    <a:pt x="368935" y="128270"/>
                  </a:lnTo>
                  <a:lnTo>
                    <a:pt x="369824" y="129540"/>
                  </a:lnTo>
                  <a:lnTo>
                    <a:pt x="370116" y="129120"/>
                  </a:lnTo>
                  <a:close/>
                </a:path>
                <a:path w="548640" h="732154">
                  <a:moveTo>
                    <a:pt x="370332" y="95377"/>
                  </a:moveTo>
                  <a:lnTo>
                    <a:pt x="367665" y="92710"/>
                  </a:lnTo>
                  <a:lnTo>
                    <a:pt x="365760" y="91440"/>
                  </a:lnTo>
                  <a:lnTo>
                    <a:pt x="369138" y="96240"/>
                  </a:lnTo>
                  <a:lnTo>
                    <a:pt x="370332" y="95377"/>
                  </a:lnTo>
                  <a:close/>
                </a:path>
                <a:path w="548640" h="732154">
                  <a:moveTo>
                    <a:pt x="372097" y="99187"/>
                  </a:moveTo>
                  <a:lnTo>
                    <a:pt x="371221" y="97917"/>
                  </a:lnTo>
                  <a:lnTo>
                    <a:pt x="369874" y="97282"/>
                  </a:lnTo>
                  <a:lnTo>
                    <a:pt x="370332" y="97917"/>
                  </a:lnTo>
                  <a:lnTo>
                    <a:pt x="368554" y="96647"/>
                  </a:lnTo>
                  <a:lnTo>
                    <a:pt x="368554" y="97917"/>
                  </a:lnTo>
                  <a:lnTo>
                    <a:pt x="372097" y="99187"/>
                  </a:lnTo>
                  <a:close/>
                </a:path>
                <a:path w="548640" h="732154">
                  <a:moveTo>
                    <a:pt x="372999" y="100457"/>
                  </a:moveTo>
                  <a:lnTo>
                    <a:pt x="372097" y="99187"/>
                  </a:lnTo>
                  <a:lnTo>
                    <a:pt x="370332" y="99187"/>
                  </a:lnTo>
                  <a:lnTo>
                    <a:pt x="370332" y="100457"/>
                  </a:lnTo>
                  <a:lnTo>
                    <a:pt x="372999" y="100457"/>
                  </a:lnTo>
                  <a:close/>
                </a:path>
                <a:path w="548640" h="732154">
                  <a:moveTo>
                    <a:pt x="374904" y="122555"/>
                  </a:moveTo>
                  <a:lnTo>
                    <a:pt x="373126" y="122339"/>
                  </a:lnTo>
                  <a:lnTo>
                    <a:pt x="372999" y="121920"/>
                  </a:lnTo>
                  <a:lnTo>
                    <a:pt x="372351" y="120827"/>
                  </a:lnTo>
                  <a:lnTo>
                    <a:pt x="372618" y="120777"/>
                  </a:lnTo>
                  <a:lnTo>
                    <a:pt x="372021" y="120269"/>
                  </a:lnTo>
                  <a:lnTo>
                    <a:pt x="371221" y="118872"/>
                  </a:lnTo>
                  <a:lnTo>
                    <a:pt x="370459" y="118872"/>
                  </a:lnTo>
                  <a:lnTo>
                    <a:pt x="368046" y="118872"/>
                  </a:lnTo>
                  <a:lnTo>
                    <a:pt x="365760" y="118872"/>
                  </a:lnTo>
                  <a:lnTo>
                    <a:pt x="366433" y="120573"/>
                  </a:lnTo>
                  <a:lnTo>
                    <a:pt x="365887" y="121158"/>
                  </a:lnTo>
                  <a:lnTo>
                    <a:pt x="366128" y="121526"/>
                  </a:lnTo>
                  <a:lnTo>
                    <a:pt x="365887" y="121666"/>
                  </a:lnTo>
                  <a:lnTo>
                    <a:pt x="366610" y="122237"/>
                  </a:lnTo>
                  <a:lnTo>
                    <a:pt x="367842" y="124066"/>
                  </a:lnTo>
                  <a:lnTo>
                    <a:pt x="368731" y="126276"/>
                  </a:lnTo>
                  <a:lnTo>
                    <a:pt x="365887" y="128016"/>
                  </a:lnTo>
                  <a:lnTo>
                    <a:pt x="369443" y="128016"/>
                  </a:lnTo>
                  <a:lnTo>
                    <a:pt x="372618" y="128016"/>
                  </a:lnTo>
                  <a:lnTo>
                    <a:pt x="374904" y="128016"/>
                  </a:lnTo>
                  <a:lnTo>
                    <a:pt x="374853" y="127889"/>
                  </a:lnTo>
                  <a:lnTo>
                    <a:pt x="373646" y="124015"/>
                  </a:lnTo>
                  <a:lnTo>
                    <a:pt x="374904" y="122555"/>
                  </a:lnTo>
                  <a:close/>
                </a:path>
                <a:path w="548640" h="732154">
                  <a:moveTo>
                    <a:pt x="374904" y="96647"/>
                  </a:moveTo>
                  <a:lnTo>
                    <a:pt x="371221" y="91440"/>
                  </a:lnTo>
                  <a:lnTo>
                    <a:pt x="371221" y="93980"/>
                  </a:lnTo>
                  <a:lnTo>
                    <a:pt x="370332" y="93980"/>
                  </a:lnTo>
                  <a:lnTo>
                    <a:pt x="371221" y="97917"/>
                  </a:lnTo>
                  <a:lnTo>
                    <a:pt x="374904" y="96647"/>
                  </a:lnTo>
                  <a:close/>
                </a:path>
                <a:path w="548640" h="732154">
                  <a:moveTo>
                    <a:pt x="374904" y="82296"/>
                  </a:moveTo>
                  <a:lnTo>
                    <a:pt x="370459" y="74930"/>
                  </a:lnTo>
                  <a:lnTo>
                    <a:pt x="370459" y="73152"/>
                  </a:lnTo>
                  <a:lnTo>
                    <a:pt x="365887" y="73152"/>
                  </a:lnTo>
                  <a:lnTo>
                    <a:pt x="372618" y="78613"/>
                  </a:lnTo>
                  <a:lnTo>
                    <a:pt x="368046" y="78613"/>
                  </a:lnTo>
                  <a:lnTo>
                    <a:pt x="374904" y="82296"/>
                  </a:lnTo>
                  <a:close/>
                </a:path>
                <a:path w="548640" h="732154">
                  <a:moveTo>
                    <a:pt x="376047" y="483870"/>
                  </a:moveTo>
                  <a:lnTo>
                    <a:pt x="375031" y="483870"/>
                  </a:lnTo>
                  <a:lnTo>
                    <a:pt x="375031" y="485140"/>
                  </a:lnTo>
                  <a:lnTo>
                    <a:pt x="376047" y="485140"/>
                  </a:lnTo>
                  <a:lnTo>
                    <a:pt x="376047" y="483870"/>
                  </a:lnTo>
                  <a:close/>
                </a:path>
                <a:path w="548640" h="732154">
                  <a:moveTo>
                    <a:pt x="376809" y="110490"/>
                  </a:moveTo>
                  <a:lnTo>
                    <a:pt x="376047" y="109220"/>
                  </a:lnTo>
                  <a:lnTo>
                    <a:pt x="375742" y="109969"/>
                  </a:lnTo>
                  <a:lnTo>
                    <a:pt x="376809" y="110490"/>
                  </a:lnTo>
                  <a:close/>
                </a:path>
                <a:path w="548640" h="732154">
                  <a:moveTo>
                    <a:pt x="377990" y="109372"/>
                  </a:moveTo>
                  <a:lnTo>
                    <a:pt x="377698" y="109220"/>
                  </a:lnTo>
                  <a:lnTo>
                    <a:pt x="377875" y="109474"/>
                  </a:lnTo>
                  <a:close/>
                </a:path>
                <a:path w="548640" h="732154">
                  <a:moveTo>
                    <a:pt x="378142" y="114300"/>
                  </a:moveTo>
                  <a:lnTo>
                    <a:pt x="377698" y="113766"/>
                  </a:lnTo>
                  <a:lnTo>
                    <a:pt x="377698" y="114300"/>
                  </a:lnTo>
                  <a:lnTo>
                    <a:pt x="378142" y="114300"/>
                  </a:lnTo>
                  <a:close/>
                </a:path>
                <a:path w="548640" h="732154">
                  <a:moveTo>
                    <a:pt x="379476" y="110490"/>
                  </a:moveTo>
                  <a:lnTo>
                    <a:pt x="378587" y="110490"/>
                  </a:lnTo>
                  <a:lnTo>
                    <a:pt x="379476" y="110998"/>
                  </a:lnTo>
                  <a:lnTo>
                    <a:pt x="379476" y="110490"/>
                  </a:lnTo>
                  <a:close/>
                </a:path>
                <a:path w="548640" h="732154">
                  <a:moveTo>
                    <a:pt x="380365" y="109220"/>
                  </a:moveTo>
                  <a:lnTo>
                    <a:pt x="378587" y="105410"/>
                  </a:lnTo>
                  <a:lnTo>
                    <a:pt x="376809" y="102870"/>
                  </a:lnTo>
                  <a:lnTo>
                    <a:pt x="376047" y="105410"/>
                  </a:lnTo>
                  <a:lnTo>
                    <a:pt x="379476" y="107950"/>
                  </a:lnTo>
                  <a:lnTo>
                    <a:pt x="377990" y="109372"/>
                  </a:lnTo>
                  <a:lnTo>
                    <a:pt x="380365" y="110490"/>
                  </a:lnTo>
                  <a:lnTo>
                    <a:pt x="380365" y="109220"/>
                  </a:lnTo>
                  <a:close/>
                </a:path>
                <a:path w="548640" h="732154">
                  <a:moveTo>
                    <a:pt x="381558" y="109677"/>
                  </a:moveTo>
                  <a:lnTo>
                    <a:pt x="381254" y="109220"/>
                  </a:lnTo>
                  <a:lnTo>
                    <a:pt x="380365" y="109220"/>
                  </a:lnTo>
                  <a:lnTo>
                    <a:pt x="381558" y="109677"/>
                  </a:lnTo>
                  <a:close/>
                </a:path>
                <a:path w="548640" h="732154">
                  <a:moveTo>
                    <a:pt x="384048" y="91313"/>
                  </a:moveTo>
                  <a:lnTo>
                    <a:pt x="380365" y="84963"/>
                  </a:lnTo>
                  <a:lnTo>
                    <a:pt x="382524" y="83947"/>
                  </a:lnTo>
                  <a:lnTo>
                    <a:pt x="381000" y="83058"/>
                  </a:lnTo>
                  <a:lnTo>
                    <a:pt x="380365" y="83058"/>
                  </a:lnTo>
                  <a:lnTo>
                    <a:pt x="380365" y="82296"/>
                  </a:lnTo>
                  <a:lnTo>
                    <a:pt x="377952" y="82296"/>
                  </a:lnTo>
                  <a:lnTo>
                    <a:pt x="377444" y="82296"/>
                  </a:lnTo>
                  <a:lnTo>
                    <a:pt x="375031" y="82296"/>
                  </a:lnTo>
                  <a:lnTo>
                    <a:pt x="375843" y="83489"/>
                  </a:lnTo>
                  <a:lnTo>
                    <a:pt x="375031" y="83947"/>
                  </a:lnTo>
                  <a:lnTo>
                    <a:pt x="377139" y="85394"/>
                  </a:lnTo>
                  <a:lnTo>
                    <a:pt x="378587" y="87503"/>
                  </a:lnTo>
                  <a:lnTo>
                    <a:pt x="378587" y="87706"/>
                  </a:lnTo>
                  <a:lnTo>
                    <a:pt x="375031" y="87249"/>
                  </a:lnTo>
                  <a:lnTo>
                    <a:pt x="378587" y="88303"/>
                  </a:lnTo>
                  <a:lnTo>
                    <a:pt x="378587" y="91313"/>
                  </a:lnTo>
                  <a:lnTo>
                    <a:pt x="384048" y="91313"/>
                  </a:lnTo>
                  <a:close/>
                </a:path>
                <a:path w="548640" h="732154">
                  <a:moveTo>
                    <a:pt x="384048" y="71501"/>
                  </a:moveTo>
                  <a:lnTo>
                    <a:pt x="380365" y="68580"/>
                  </a:lnTo>
                  <a:lnTo>
                    <a:pt x="382143" y="68580"/>
                  </a:lnTo>
                  <a:lnTo>
                    <a:pt x="378587" y="65532"/>
                  </a:lnTo>
                  <a:lnTo>
                    <a:pt x="378587" y="64008"/>
                  </a:lnTo>
                  <a:lnTo>
                    <a:pt x="376809" y="64008"/>
                  </a:lnTo>
                  <a:lnTo>
                    <a:pt x="375932" y="64706"/>
                  </a:lnTo>
                  <a:lnTo>
                    <a:pt x="374904" y="63881"/>
                  </a:lnTo>
                  <a:lnTo>
                    <a:pt x="375462" y="65087"/>
                  </a:lnTo>
                  <a:lnTo>
                    <a:pt x="374904" y="65532"/>
                  </a:lnTo>
                  <a:lnTo>
                    <a:pt x="374904" y="67056"/>
                  </a:lnTo>
                  <a:lnTo>
                    <a:pt x="376999" y="68351"/>
                  </a:lnTo>
                  <a:lnTo>
                    <a:pt x="377952" y="70358"/>
                  </a:lnTo>
                  <a:lnTo>
                    <a:pt x="378587" y="70993"/>
                  </a:lnTo>
                  <a:lnTo>
                    <a:pt x="378587" y="71297"/>
                  </a:lnTo>
                  <a:lnTo>
                    <a:pt x="377190" y="70358"/>
                  </a:lnTo>
                  <a:lnTo>
                    <a:pt x="377952" y="72771"/>
                  </a:lnTo>
                  <a:lnTo>
                    <a:pt x="376428" y="70358"/>
                  </a:lnTo>
                  <a:lnTo>
                    <a:pt x="377952" y="73533"/>
                  </a:lnTo>
                  <a:lnTo>
                    <a:pt x="379476" y="77470"/>
                  </a:lnTo>
                  <a:lnTo>
                    <a:pt x="378714" y="75057"/>
                  </a:lnTo>
                  <a:lnTo>
                    <a:pt x="380238" y="75057"/>
                  </a:lnTo>
                  <a:lnTo>
                    <a:pt x="380593" y="75272"/>
                  </a:lnTo>
                  <a:lnTo>
                    <a:pt x="381241" y="78066"/>
                  </a:lnTo>
                  <a:lnTo>
                    <a:pt x="379476" y="77470"/>
                  </a:lnTo>
                  <a:lnTo>
                    <a:pt x="374904" y="74930"/>
                  </a:lnTo>
                  <a:lnTo>
                    <a:pt x="377444" y="82296"/>
                  </a:lnTo>
                  <a:lnTo>
                    <a:pt x="380111" y="80391"/>
                  </a:lnTo>
                  <a:lnTo>
                    <a:pt x="381368" y="80391"/>
                  </a:lnTo>
                  <a:lnTo>
                    <a:pt x="382524" y="82169"/>
                  </a:lnTo>
                  <a:lnTo>
                    <a:pt x="384048" y="82169"/>
                  </a:lnTo>
                  <a:lnTo>
                    <a:pt x="383286" y="80645"/>
                  </a:lnTo>
                  <a:lnTo>
                    <a:pt x="383120" y="80391"/>
                  </a:lnTo>
                  <a:lnTo>
                    <a:pt x="383921" y="80391"/>
                  </a:lnTo>
                  <a:lnTo>
                    <a:pt x="383044" y="78740"/>
                  </a:lnTo>
                  <a:lnTo>
                    <a:pt x="384048" y="79121"/>
                  </a:lnTo>
                  <a:lnTo>
                    <a:pt x="382257" y="77241"/>
                  </a:lnTo>
                  <a:lnTo>
                    <a:pt x="382028" y="76809"/>
                  </a:lnTo>
                  <a:lnTo>
                    <a:pt x="384048" y="77470"/>
                  </a:lnTo>
                  <a:lnTo>
                    <a:pt x="381762" y="75565"/>
                  </a:lnTo>
                  <a:lnTo>
                    <a:pt x="381762" y="75946"/>
                  </a:lnTo>
                  <a:lnTo>
                    <a:pt x="381762" y="76288"/>
                  </a:lnTo>
                  <a:lnTo>
                    <a:pt x="381495" y="75806"/>
                  </a:lnTo>
                  <a:lnTo>
                    <a:pt x="381762" y="75946"/>
                  </a:lnTo>
                  <a:lnTo>
                    <a:pt x="381762" y="75565"/>
                  </a:lnTo>
                  <a:lnTo>
                    <a:pt x="381152" y="75057"/>
                  </a:lnTo>
                  <a:lnTo>
                    <a:pt x="380111" y="73152"/>
                  </a:lnTo>
                  <a:lnTo>
                    <a:pt x="380403" y="74447"/>
                  </a:lnTo>
                  <a:lnTo>
                    <a:pt x="380238" y="74295"/>
                  </a:lnTo>
                  <a:lnTo>
                    <a:pt x="379818" y="72771"/>
                  </a:lnTo>
                  <a:lnTo>
                    <a:pt x="379577" y="71882"/>
                  </a:lnTo>
                  <a:lnTo>
                    <a:pt x="379476" y="71551"/>
                  </a:lnTo>
                  <a:lnTo>
                    <a:pt x="379476" y="71882"/>
                  </a:lnTo>
                  <a:lnTo>
                    <a:pt x="378904" y="71501"/>
                  </a:lnTo>
                  <a:lnTo>
                    <a:pt x="379095" y="71501"/>
                  </a:lnTo>
                  <a:lnTo>
                    <a:pt x="379476" y="71882"/>
                  </a:lnTo>
                  <a:lnTo>
                    <a:pt x="379476" y="71551"/>
                  </a:lnTo>
                  <a:lnTo>
                    <a:pt x="382143" y="71501"/>
                  </a:lnTo>
                  <a:lnTo>
                    <a:pt x="379145" y="70332"/>
                  </a:lnTo>
                  <a:lnTo>
                    <a:pt x="378929" y="69545"/>
                  </a:lnTo>
                  <a:lnTo>
                    <a:pt x="382143" y="71501"/>
                  </a:lnTo>
                  <a:lnTo>
                    <a:pt x="384048" y="73152"/>
                  </a:lnTo>
                  <a:lnTo>
                    <a:pt x="384048" y="71501"/>
                  </a:lnTo>
                  <a:close/>
                </a:path>
                <a:path w="548640" h="732154">
                  <a:moveTo>
                    <a:pt x="386461" y="63500"/>
                  </a:moveTo>
                  <a:lnTo>
                    <a:pt x="384810" y="63500"/>
                  </a:lnTo>
                  <a:lnTo>
                    <a:pt x="386461" y="64477"/>
                  </a:lnTo>
                  <a:lnTo>
                    <a:pt x="386461" y="63500"/>
                  </a:lnTo>
                  <a:close/>
                </a:path>
                <a:path w="548640" h="732154">
                  <a:moveTo>
                    <a:pt x="388404" y="71628"/>
                  </a:moveTo>
                  <a:lnTo>
                    <a:pt x="385572" y="71120"/>
                  </a:lnTo>
                  <a:lnTo>
                    <a:pt x="386537" y="72390"/>
                  </a:lnTo>
                  <a:lnTo>
                    <a:pt x="387350" y="72390"/>
                  </a:lnTo>
                  <a:lnTo>
                    <a:pt x="388404" y="71628"/>
                  </a:lnTo>
                  <a:close/>
                </a:path>
                <a:path w="548640" h="732154">
                  <a:moveTo>
                    <a:pt x="390017" y="64770"/>
                  </a:moveTo>
                  <a:lnTo>
                    <a:pt x="389128" y="64770"/>
                  </a:lnTo>
                  <a:lnTo>
                    <a:pt x="389661" y="65024"/>
                  </a:lnTo>
                  <a:lnTo>
                    <a:pt x="390017" y="64770"/>
                  </a:lnTo>
                  <a:close/>
                </a:path>
                <a:path w="548640" h="732154">
                  <a:moveTo>
                    <a:pt x="390906" y="50800"/>
                  </a:moveTo>
                  <a:lnTo>
                    <a:pt x="389572" y="49530"/>
                  </a:lnTo>
                  <a:lnTo>
                    <a:pt x="388239" y="48260"/>
                  </a:lnTo>
                  <a:lnTo>
                    <a:pt x="390017" y="48260"/>
                  </a:lnTo>
                  <a:lnTo>
                    <a:pt x="387350" y="46990"/>
                  </a:lnTo>
                  <a:lnTo>
                    <a:pt x="383032" y="44450"/>
                  </a:lnTo>
                  <a:lnTo>
                    <a:pt x="390906" y="52070"/>
                  </a:lnTo>
                  <a:lnTo>
                    <a:pt x="389128" y="49530"/>
                  </a:lnTo>
                  <a:lnTo>
                    <a:pt x="390906" y="50800"/>
                  </a:lnTo>
                  <a:close/>
                </a:path>
                <a:path w="548640" h="732154">
                  <a:moveTo>
                    <a:pt x="392023" y="51130"/>
                  </a:moveTo>
                  <a:lnTo>
                    <a:pt x="391795" y="50800"/>
                  </a:lnTo>
                  <a:lnTo>
                    <a:pt x="390906" y="50800"/>
                  </a:lnTo>
                  <a:lnTo>
                    <a:pt x="392023" y="51130"/>
                  </a:lnTo>
                  <a:close/>
                </a:path>
                <a:path w="548640" h="732154">
                  <a:moveTo>
                    <a:pt x="394042" y="82181"/>
                  </a:moveTo>
                  <a:lnTo>
                    <a:pt x="393357" y="81280"/>
                  </a:lnTo>
                  <a:lnTo>
                    <a:pt x="386537" y="72390"/>
                  </a:lnTo>
                  <a:lnTo>
                    <a:pt x="384810" y="72390"/>
                  </a:lnTo>
                  <a:lnTo>
                    <a:pt x="388239" y="77470"/>
                  </a:lnTo>
                  <a:lnTo>
                    <a:pt x="388239" y="78740"/>
                  </a:lnTo>
                  <a:lnTo>
                    <a:pt x="390017" y="82550"/>
                  </a:lnTo>
                  <a:lnTo>
                    <a:pt x="391795" y="83820"/>
                  </a:lnTo>
                  <a:lnTo>
                    <a:pt x="393573" y="83820"/>
                  </a:lnTo>
                  <a:lnTo>
                    <a:pt x="391299" y="81661"/>
                  </a:lnTo>
                  <a:lnTo>
                    <a:pt x="390017" y="81280"/>
                  </a:lnTo>
                  <a:lnTo>
                    <a:pt x="390906" y="81280"/>
                  </a:lnTo>
                  <a:lnTo>
                    <a:pt x="391299" y="81661"/>
                  </a:lnTo>
                  <a:lnTo>
                    <a:pt x="393776" y="82397"/>
                  </a:lnTo>
                  <a:lnTo>
                    <a:pt x="394042" y="82181"/>
                  </a:lnTo>
                  <a:close/>
                </a:path>
                <a:path w="548640" h="732154">
                  <a:moveTo>
                    <a:pt x="395452" y="51130"/>
                  </a:moveTo>
                  <a:lnTo>
                    <a:pt x="394335" y="49530"/>
                  </a:lnTo>
                  <a:lnTo>
                    <a:pt x="392684" y="49530"/>
                  </a:lnTo>
                  <a:lnTo>
                    <a:pt x="394284" y="51130"/>
                  </a:lnTo>
                  <a:lnTo>
                    <a:pt x="395452" y="51130"/>
                  </a:lnTo>
                  <a:close/>
                </a:path>
                <a:path w="548640" h="732154">
                  <a:moveTo>
                    <a:pt x="396113" y="52070"/>
                  </a:moveTo>
                  <a:lnTo>
                    <a:pt x="395224" y="52070"/>
                  </a:lnTo>
                  <a:lnTo>
                    <a:pt x="392684" y="52070"/>
                  </a:lnTo>
                  <a:lnTo>
                    <a:pt x="392684" y="53340"/>
                  </a:lnTo>
                  <a:lnTo>
                    <a:pt x="396113" y="52070"/>
                  </a:lnTo>
                  <a:close/>
                </a:path>
                <a:path w="548640" h="732154">
                  <a:moveTo>
                    <a:pt x="400177" y="505460"/>
                  </a:moveTo>
                  <a:lnTo>
                    <a:pt x="364617" y="505460"/>
                  </a:lnTo>
                  <a:lnTo>
                    <a:pt x="361353" y="505460"/>
                  </a:lnTo>
                  <a:lnTo>
                    <a:pt x="361950" y="508000"/>
                  </a:lnTo>
                  <a:lnTo>
                    <a:pt x="361061" y="509270"/>
                  </a:lnTo>
                  <a:lnTo>
                    <a:pt x="357632" y="509270"/>
                  </a:lnTo>
                  <a:lnTo>
                    <a:pt x="357632" y="510540"/>
                  </a:lnTo>
                  <a:lnTo>
                    <a:pt x="359283" y="510540"/>
                  </a:lnTo>
                  <a:lnTo>
                    <a:pt x="359283" y="511810"/>
                  </a:lnTo>
                  <a:lnTo>
                    <a:pt x="360172" y="513080"/>
                  </a:lnTo>
                  <a:lnTo>
                    <a:pt x="357822" y="512216"/>
                  </a:lnTo>
                  <a:lnTo>
                    <a:pt x="358394" y="513080"/>
                  </a:lnTo>
                  <a:lnTo>
                    <a:pt x="357632" y="513080"/>
                  </a:lnTo>
                  <a:lnTo>
                    <a:pt x="360172" y="515620"/>
                  </a:lnTo>
                  <a:lnTo>
                    <a:pt x="358394" y="515620"/>
                  </a:lnTo>
                  <a:lnTo>
                    <a:pt x="361061" y="518160"/>
                  </a:lnTo>
                  <a:lnTo>
                    <a:pt x="358394" y="516890"/>
                  </a:lnTo>
                  <a:lnTo>
                    <a:pt x="357632" y="515620"/>
                  </a:lnTo>
                  <a:lnTo>
                    <a:pt x="357632" y="513080"/>
                  </a:lnTo>
                  <a:lnTo>
                    <a:pt x="355854" y="513080"/>
                  </a:lnTo>
                  <a:lnTo>
                    <a:pt x="356743" y="515620"/>
                  </a:lnTo>
                  <a:lnTo>
                    <a:pt x="355257" y="515620"/>
                  </a:lnTo>
                  <a:lnTo>
                    <a:pt x="355854" y="516890"/>
                  </a:lnTo>
                  <a:lnTo>
                    <a:pt x="353187" y="516890"/>
                  </a:lnTo>
                  <a:lnTo>
                    <a:pt x="353187" y="519430"/>
                  </a:lnTo>
                  <a:lnTo>
                    <a:pt x="353187" y="529590"/>
                  </a:lnTo>
                  <a:lnTo>
                    <a:pt x="349631" y="529590"/>
                  </a:lnTo>
                  <a:lnTo>
                    <a:pt x="348869" y="527062"/>
                  </a:lnTo>
                  <a:lnTo>
                    <a:pt x="351409" y="527062"/>
                  </a:lnTo>
                  <a:lnTo>
                    <a:pt x="353187" y="529590"/>
                  </a:lnTo>
                  <a:lnTo>
                    <a:pt x="353187" y="519430"/>
                  </a:lnTo>
                  <a:lnTo>
                    <a:pt x="351409" y="518160"/>
                  </a:lnTo>
                  <a:lnTo>
                    <a:pt x="350520" y="518160"/>
                  </a:lnTo>
                  <a:lnTo>
                    <a:pt x="351409" y="519430"/>
                  </a:lnTo>
                  <a:lnTo>
                    <a:pt x="352298" y="521970"/>
                  </a:lnTo>
                  <a:lnTo>
                    <a:pt x="350520" y="521970"/>
                  </a:lnTo>
                  <a:lnTo>
                    <a:pt x="349631" y="520700"/>
                  </a:lnTo>
                  <a:lnTo>
                    <a:pt x="348869" y="520700"/>
                  </a:lnTo>
                  <a:lnTo>
                    <a:pt x="351409" y="524510"/>
                  </a:lnTo>
                  <a:lnTo>
                    <a:pt x="345313" y="521970"/>
                  </a:lnTo>
                  <a:lnTo>
                    <a:pt x="347980" y="527062"/>
                  </a:lnTo>
                  <a:lnTo>
                    <a:pt x="346202" y="527062"/>
                  </a:lnTo>
                  <a:lnTo>
                    <a:pt x="346202" y="525780"/>
                  </a:lnTo>
                  <a:lnTo>
                    <a:pt x="345313" y="524510"/>
                  </a:lnTo>
                  <a:lnTo>
                    <a:pt x="344424" y="528320"/>
                  </a:lnTo>
                  <a:lnTo>
                    <a:pt x="339217" y="532130"/>
                  </a:lnTo>
                  <a:lnTo>
                    <a:pt x="340995" y="534670"/>
                  </a:lnTo>
                  <a:lnTo>
                    <a:pt x="339979" y="535940"/>
                  </a:lnTo>
                  <a:lnTo>
                    <a:pt x="336550" y="535940"/>
                  </a:lnTo>
                  <a:lnTo>
                    <a:pt x="339217" y="538480"/>
                  </a:lnTo>
                  <a:lnTo>
                    <a:pt x="335661" y="537222"/>
                  </a:lnTo>
                  <a:lnTo>
                    <a:pt x="332994" y="538480"/>
                  </a:lnTo>
                  <a:lnTo>
                    <a:pt x="334772" y="541020"/>
                  </a:lnTo>
                  <a:lnTo>
                    <a:pt x="329692" y="546100"/>
                  </a:lnTo>
                  <a:lnTo>
                    <a:pt x="321500" y="556260"/>
                  </a:lnTo>
                  <a:lnTo>
                    <a:pt x="316357" y="561340"/>
                  </a:lnTo>
                  <a:lnTo>
                    <a:pt x="316357" y="562610"/>
                  </a:lnTo>
                  <a:lnTo>
                    <a:pt x="313817" y="562610"/>
                  </a:lnTo>
                  <a:lnTo>
                    <a:pt x="313817" y="568960"/>
                  </a:lnTo>
                  <a:lnTo>
                    <a:pt x="303276" y="570230"/>
                  </a:lnTo>
                  <a:lnTo>
                    <a:pt x="304038" y="577850"/>
                  </a:lnTo>
                  <a:lnTo>
                    <a:pt x="303276" y="577850"/>
                  </a:lnTo>
                  <a:lnTo>
                    <a:pt x="302387" y="576580"/>
                  </a:lnTo>
                  <a:lnTo>
                    <a:pt x="301498" y="576580"/>
                  </a:lnTo>
                  <a:lnTo>
                    <a:pt x="300609" y="579120"/>
                  </a:lnTo>
                  <a:lnTo>
                    <a:pt x="300609" y="581660"/>
                  </a:lnTo>
                  <a:lnTo>
                    <a:pt x="297942" y="581660"/>
                  </a:lnTo>
                  <a:lnTo>
                    <a:pt x="298831" y="584200"/>
                  </a:lnTo>
                  <a:lnTo>
                    <a:pt x="303276" y="586740"/>
                  </a:lnTo>
                  <a:lnTo>
                    <a:pt x="303276" y="588010"/>
                  </a:lnTo>
                  <a:lnTo>
                    <a:pt x="300609" y="586740"/>
                  </a:lnTo>
                  <a:lnTo>
                    <a:pt x="300609" y="590550"/>
                  </a:lnTo>
                  <a:lnTo>
                    <a:pt x="297180" y="590550"/>
                  </a:lnTo>
                  <a:lnTo>
                    <a:pt x="296291" y="589280"/>
                  </a:lnTo>
                  <a:lnTo>
                    <a:pt x="297942" y="589280"/>
                  </a:lnTo>
                  <a:lnTo>
                    <a:pt x="297180" y="586740"/>
                  </a:lnTo>
                  <a:lnTo>
                    <a:pt x="298831" y="589280"/>
                  </a:lnTo>
                  <a:lnTo>
                    <a:pt x="300609" y="590550"/>
                  </a:lnTo>
                  <a:lnTo>
                    <a:pt x="300609" y="586740"/>
                  </a:lnTo>
                  <a:lnTo>
                    <a:pt x="298831" y="586740"/>
                  </a:lnTo>
                  <a:lnTo>
                    <a:pt x="297180" y="585470"/>
                  </a:lnTo>
                  <a:lnTo>
                    <a:pt x="296291" y="582930"/>
                  </a:lnTo>
                  <a:lnTo>
                    <a:pt x="297942" y="585470"/>
                  </a:lnTo>
                  <a:lnTo>
                    <a:pt x="296837" y="582930"/>
                  </a:lnTo>
                  <a:lnTo>
                    <a:pt x="296291" y="581660"/>
                  </a:lnTo>
                  <a:lnTo>
                    <a:pt x="293624" y="582930"/>
                  </a:lnTo>
                  <a:lnTo>
                    <a:pt x="296291" y="585470"/>
                  </a:lnTo>
                  <a:lnTo>
                    <a:pt x="290957" y="585470"/>
                  </a:lnTo>
                  <a:lnTo>
                    <a:pt x="293624" y="590550"/>
                  </a:lnTo>
                  <a:lnTo>
                    <a:pt x="288417" y="590550"/>
                  </a:lnTo>
                  <a:lnTo>
                    <a:pt x="290957" y="593090"/>
                  </a:lnTo>
                  <a:lnTo>
                    <a:pt x="284861" y="593090"/>
                  </a:lnTo>
                  <a:lnTo>
                    <a:pt x="285750" y="594360"/>
                  </a:lnTo>
                  <a:lnTo>
                    <a:pt x="286639" y="594360"/>
                  </a:lnTo>
                  <a:lnTo>
                    <a:pt x="285750" y="594677"/>
                  </a:lnTo>
                  <a:lnTo>
                    <a:pt x="285750" y="605790"/>
                  </a:lnTo>
                  <a:lnTo>
                    <a:pt x="285750" y="607060"/>
                  </a:lnTo>
                  <a:lnTo>
                    <a:pt x="284861" y="608330"/>
                  </a:lnTo>
                  <a:lnTo>
                    <a:pt x="283083" y="607060"/>
                  </a:lnTo>
                  <a:lnTo>
                    <a:pt x="282194" y="605790"/>
                  </a:lnTo>
                  <a:lnTo>
                    <a:pt x="283083" y="604520"/>
                  </a:lnTo>
                  <a:lnTo>
                    <a:pt x="285750" y="605790"/>
                  </a:lnTo>
                  <a:lnTo>
                    <a:pt x="285750" y="594677"/>
                  </a:lnTo>
                  <a:lnTo>
                    <a:pt x="283083" y="595630"/>
                  </a:lnTo>
                  <a:lnTo>
                    <a:pt x="282194" y="598170"/>
                  </a:lnTo>
                  <a:lnTo>
                    <a:pt x="278765" y="599440"/>
                  </a:lnTo>
                  <a:lnTo>
                    <a:pt x="280416" y="599440"/>
                  </a:lnTo>
                  <a:lnTo>
                    <a:pt x="281305" y="600710"/>
                  </a:lnTo>
                  <a:lnTo>
                    <a:pt x="276987" y="601980"/>
                  </a:lnTo>
                  <a:lnTo>
                    <a:pt x="276098" y="609612"/>
                  </a:lnTo>
                  <a:lnTo>
                    <a:pt x="276098" y="614680"/>
                  </a:lnTo>
                  <a:lnTo>
                    <a:pt x="273431" y="614680"/>
                  </a:lnTo>
                  <a:lnTo>
                    <a:pt x="271653" y="612140"/>
                  </a:lnTo>
                  <a:lnTo>
                    <a:pt x="274320" y="612140"/>
                  </a:lnTo>
                  <a:lnTo>
                    <a:pt x="276098" y="614680"/>
                  </a:lnTo>
                  <a:lnTo>
                    <a:pt x="276098" y="609612"/>
                  </a:lnTo>
                  <a:lnTo>
                    <a:pt x="270764" y="608495"/>
                  </a:lnTo>
                  <a:lnTo>
                    <a:pt x="270764" y="609612"/>
                  </a:lnTo>
                  <a:lnTo>
                    <a:pt x="271653" y="609612"/>
                  </a:lnTo>
                  <a:lnTo>
                    <a:pt x="268224" y="612140"/>
                  </a:lnTo>
                  <a:lnTo>
                    <a:pt x="266446" y="615950"/>
                  </a:lnTo>
                  <a:lnTo>
                    <a:pt x="263677" y="616521"/>
                  </a:lnTo>
                  <a:lnTo>
                    <a:pt x="268224" y="619760"/>
                  </a:lnTo>
                  <a:lnTo>
                    <a:pt x="265557" y="619760"/>
                  </a:lnTo>
                  <a:lnTo>
                    <a:pt x="269113" y="621042"/>
                  </a:lnTo>
                  <a:lnTo>
                    <a:pt x="270002" y="623570"/>
                  </a:lnTo>
                  <a:lnTo>
                    <a:pt x="265557" y="623570"/>
                  </a:lnTo>
                  <a:lnTo>
                    <a:pt x="264883" y="621665"/>
                  </a:lnTo>
                  <a:lnTo>
                    <a:pt x="264223" y="621042"/>
                  </a:lnTo>
                  <a:lnTo>
                    <a:pt x="262890" y="619760"/>
                  </a:lnTo>
                  <a:lnTo>
                    <a:pt x="263779" y="619760"/>
                  </a:lnTo>
                  <a:lnTo>
                    <a:pt x="265557" y="621042"/>
                  </a:lnTo>
                  <a:lnTo>
                    <a:pt x="265557" y="619760"/>
                  </a:lnTo>
                  <a:lnTo>
                    <a:pt x="264668" y="619760"/>
                  </a:lnTo>
                  <a:lnTo>
                    <a:pt x="263779" y="618490"/>
                  </a:lnTo>
                  <a:lnTo>
                    <a:pt x="264668" y="618490"/>
                  </a:lnTo>
                  <a:lnTo>
                    <a:pt x="263334" y="616585"/>
                  </a:lnTo>
                  <a:lnTo>
                    <a:pt x="260223" y="617220"/>
                  </a:lnTo>
                  <a:lnTo>
                    <a:pt x="260210" y="621042"/>
                  </a:lnTo>
                  <a:lnTo>
                    <a:pt x="259765" y="621258"/>
                  </a:lnTo>
                  <a:lnTo>
                    <a:pt x="261239" y="622300"/>
                  </a:lnTo>
                  <a:lnTo>
                    <a:pt x="261239" y="621042"/>
                  </a:lnTo>
                  <a:lnTo>
                    <a:pt x="262001" y="621042"/>
                  </a:lnTo>
                  <a:lnTo>
                    <a:pt x="265557" y="624840"/>
                  </a:lnTo>
                  <a:lnTo>
                    <a:pt x="265557" y="626110"/>
                  </a:lnTo>
                  <a:lnTo>
                    <a:pt x="268224" y="628650"/>
                  </a:lnTo>
                  <a:lnTo>
                    <a:pt x="262890" y="627380"/>
                  </a:lnTo>
                  <a:lnTo>
                    <a:pt x="262890" y="628650"/>
                  </a:lnTo>
                  <a:lnTo>
                    <a:pt x="260223" y="628650"/>
                  </a:lnTo>
                  <a:lnTo>
                    <a:pt x="259461" y="626110"/>
                  </a:lnTo>
                  <a:lnTo>
                    <a:pt x="258572" y="623570"/>
                  </a:lnTo>
                  <a:lnTo>
                    <a:pt x="261239" y="623570"/>
                  </a:lnTo>
                  <a:lnTo>
                    <a:pt x="259651" y="621309"/>
                  </a:lnTo>
                  <a:lnTo>
                    <a:pt x="255016" y="623570"/>
                  </a:lnTo>
                  <a:lnTo>
                    <a:pt x="252349" y="626110"/>
                  </a:lnTo>
                  <a:lnTo>
                    <a:pt x="252349" y="627380"/>
                  </a:lnTo>
                  <a:lnTo>
                    <a:pt x="254127" y="627380"/>
                  </a:lnTo>
                  <a:lnTo>
                    <a:pt x="255016" y="628650"/>
                  </a:lnTo>
                  <a:lnTo>
                    <a:pt x="255016" y="629920"/>
                  </a:lnTo>
                  <a:lnTo>
                    <a:pt x="254127" y="629920"/>
                  </a:lnTo>
                  <a:lnTo>
                    <a:pt x="256794" y="631190"/>
                  </a:lnTo>
                  <a:lnTo>
                    <a:pt x="257683" y="631190"/>
                  </a:lnTo>
                  <a:lnTo>
                    <a:pt x="258572" y="633742"/>
                  </a:lnTo>
                  <a:lnTo>
                    <a:pt x="256794" y="632460"/>
                  </a:lnTo>
                  <a:lnTo>
                    <a:pt x="254127" y="631190"/>
                  </a:lnTo>
                  <a:lnTo>
                    <a:pt x="254127" y="629920"/>
                  </a:lnTo>
                  <a:lnTo>
                    <a:pt x="249809" y="624840"/>
                  </a:lnTo>
                  <a:lnTo>
                    <a:pt x="249809" y="629920"/>
                  </a:lnTo>
                  <a:lnTo>
                    <a:pt x="248920" y="629920"/>
                  </a:lnTo>
                  <a:lnTo>
                    <a:pt x="250698" y="631190"/>
                  </a:lnTo>
                  <a:lnTo>
                    <a:pt x="252349" y="631190"/>
                  </a:lnTo>
                  <a:lnTo>
                    <a:pt x="251028" y="632206"/>
                  </a:lnTo>
                  <a:lnTo>
                    <a:pt x="251587" y="632460"/>
                  </a:lnTo>
                  <a:lnTo>
                    <a:pt x="250698" y="632460"/>
                  </a:lnTo>
                  <a:lnTo>
                    <a:pt x="251028" y="632206"/>
                  </a:lnTo>
                  <a:lnTo>
                    <a:pt x="249453" y="631444"/>
                  </a:lnTo>
                  <a:lnTo>
                    <a:pt x="249809" y="632460"/>
                  </a:lnTo>
                  <a:lnTo>
                    <a:pt x="248031" y="630770"/>
                  </a:lnTo>
                  <a:lnTo>
                    <a:pt x="243586" y="628650"/>
                  </a:lnTo>
                  <a:lnTo>
                    <a:pt x="245364" y="635000"/>
                  </a:lnTo>
                  <a:lnTo>
                    <a:pt x="241046" y="635000"/>
                  </a:lnTo>
                  <a:lnTo>
                    <a:pt x="241935" y="636270"/>
                  </a:lnTo>
                  <a:lnTo>
                    <a:pt x="243586" y="636270"/>
                  </a:lnTo>
                  <a:lnTo>
                    <a:pt x="244602" y="637540"/>
                  </a:lnTo>
                  <a:lnTo>
                    <a:pt x="248031" y="637540"/>
                  </a:lnTo>
                  <a:lnTo>
                    <a:pt x="248920" y="640080"/>
                  </a:lnTo>
                  <a:lnTo>
                    <a:pt x="247142" y="638810"/>
                  </a:lnTo>
                  <a:lnTo>
                    <a:pt x="244602" y="638810"/>
                  </a:lnTo>
                  <a:lnTo>
                    <a:pt x="243586" y="638810"/>
                  </a:lnTo>
                  <a:lnTo>
                    <a:pt x="245364" y="640080"/>
                  </a:lnTo>
                  <a:lnTo>
                    <a:pt x="247142" y="642620"/>
                  </a:lnTo>
                  <a:lnTo>
                    <a:pt x="243586" y="640080"/>
                  </a:lnTo>
                  <a:lnTo>
                    <a:pt x="245364" y="642620"/>
                  </a:lnTo>
                  <a:lnTo>
                    <a:pt x="243014" y="641756"/>
                  </a:lnTo>
                  <a:lnTo>
                    <a:pt x="243586" y="642620"/>
                  </a:lnTo>
                  <a:lnTo>
                    <a:pt x="242824" y="642620"/>
                  </a:lnTo>
                  <a:lnTo>
                    <a:pt x="241935" y="641350"/>
                  </a:lnTo>
                  <a:lnTo>
                    <a:pt x="243014" y="641756"/>
                  </a:lnTo>
                  <a:lnTo>
                    <a:pt x="242760" y="641350"/>
                  </a:lnTo>
                  <a:lnTo>
                    <a:pt x="241935" y="640080"/>
                  </a:lnTo>
                  <a:lnTo>
                    <a:pt x="241046" y="640080"/>
                  </a:lnTo>
                  <a:lnTo>
                    <a:pt x="241046" y="637540"/>
                  </a:lnTo>
                  <a:lnTo>
                    <a:pt x="235712" y="637540"/>
                  </a:lnTo>
                  <a:lnTo>
                    <a:pt x="239268" y="640080"/>
                  </a:lnTo>
                  <a:lnTo>
                    <a:pt x="238379" y="640080"/>
                  </a:lnTo>
                  <a:lnTo>
                    <a:pt x="239268" y="641350"/>
                  </a:lnTo>
                  <a:lnTo>
                    <a:pt x="239268" y="642620"/>
                  </a:lnTo>
                  <a:lnTo>
                    <a:pt x="240157" y="642620"/>
                  </a:lnTo>
                  <a:lnTo>
                    <a:pt x="241935" y="645160"/>
                  </a:lnTo>
                  <a:lnTo>
                    <a:pt x="240157" y="645160"/>
                  </a:lnTo>
                  <a:lnTo>
                    <a:pt x="241935" y="648970"/>
                  </a:lnTo>
                  <a:lnTo>
                    <a:pt x="240157" y="648970"/>
                  </a:lnTo>
                  <a:lnTo>
                    <a:pt x="238379" y="647700"/>
                  </a:lnTo>
                  <a:lnTo>
                    <a:pt x="237490" y="648970"/>
                  </a:lnTo>
                  <a:lnTo>
                    <a:pt x="241046" y="651510"/>
                  </a:lnTo>
                  <a:lnTo>
                    <a:pt x="238379" y="651510"/>
                  </a:lnTo>
                  <a:lnTo>
                    <a:pt x="238379" y="652780"/>
                  </a:lnTo>
                  <a:lnTo>
                    <a:pt x="236093" y="651154"/>
                  </a:lnTo>
                  <a:lnTo>
                    <a:pt x="235712" y="650455"/>
                  </a:lnTo>
                  <a:lnTo>
                    <a:pt x="235712" y="654050"/>
                  </a:lnTo>
                  <a:lnTo>
                    <a:pt x="234061" y="657860"/>
                  </a:lnTo>
                  <a:lnTo>
                    <a:pt x="232283" y="656590"/>
                  </a:lnTo>
                  <a:lnTo>
                    <a:pt x="231863" y="656297"/>
                  </a:lnTo>
                  <a:lnTo>
                    <a:pt x="232257" y="654799"/>
                  </a:lnTo>
                  <a:lnTo>
                    <a:pt x="233400" y="653021"/>
                  </a:lnTo>
                  <a:lnTo>
                    <a:pt x="235216" y="653516"/>
                  </a:lnTo>
                  <a:lnTo>
                    <a:pt x="235712" y="654050"/>
                  </a:lnTo>
                  <a:lnTo>
                    <a:pt x="235712" y="650455"/>
                  </a:lnTo>
                  <a:lnTo>
                    <a:pt x="238379" y="652780"/>
                  </a:lnTo>
                  <a:lnTo>
                    <a:pt x="238379" y="651510"/>
                  </a:lnTo>
                  <a:lnTo>
                    <a:pt x="237490" y="650240"/>
                  </a:lnTo>
                  <a:lnTo>
                    <a:pt x="237490" y="648970"/>
                  </a:lnTo>
                  <a:lnTo>
                    <a:pt x="234061" y="648970"/>
                  </a:lnTo>
                  <a:lnTo>
                    <a:pt x="235140" y="649935"/>
                  </a:lnTo>
                  <a:lnTo>
                    <a:pt x="234835" y="650252"/>
                  </a:lnTo>
                  <a:lnTo>
                    <a:pt x="234365" y="650760"/>
                  </a:lnTo>
                  <a:lnTo>
                    <a:pt x="234061" y="650240"/>
                  </a:lnTo>
                  <a:lnTo>
                    <a:pt x="232283" y="650240"/>
                  </a:lnTo>
                  <a:lnTo>
                    <a:pt x="233527" y="651637"/>
                  </a:lnTo>
                  <a:lnTo>
                    <a:pt x="233172" y="652018"/>
                  </a:lnTo>
                  <a:lnTo>
                    <a:pt x="230759" y="649732"/>
                  </a:lnTo>
                  <a:lnTo>
                    <a:pt x="230759" y="652018"/>
                  </a:lnTo>
                  <a:lnTo>
                    <a:pt x="229616" y="653161"/>
                  </a:lnTo>
                  <a:lnTo>
                    <a:pt x="229616" y="659130"/>
                  </a:lnTo>
                  <a:lnTo>
                    <a:pt x="228701" y="658698"/>
                  </a:lnTo>
                  <a:lnTo>
                    <a:pt x="229158" y="658495"/>
                  </a:lnTo>
                  <a:lnTo>
                    <a:pt x="229616" y="659130"/>
                  </a:lnTo>
                  <a:lnTo>
                    <a:pt x="229616" y="653161"/>
                  </a:lnTo>
                  <a:lnTo>
                    <a:pt x="228600" y="654177"/>
                  </a:lnTo>
                  <a:lnTo>
                    <a:pt x="228600" y="654939"/>
                  </a:lnTo>
                  <a:lnTo>
                    <a:pt x="228600" y="656120"/>
                  </a:lnTo>
                  <a:lnTo>
                    <a:pt x="228600" y="657682"/>
                  </a:lnTo>
                  <a:lnTo>
                    <a:pt x="228600" y="658647"/>
                  </a:lnTo>
                  <a:lnTo>
                    <a:pt x="228422" y="658558"/>
                  </a:lnTo>
                  <a:lnTo>
                    <a:pt x="227203" y="656209"/>
                  </a:lnTo>
                  <a:lnTo>
                    <a:pt x="227203" y="655688"/>
                  </a:lnTo>
                  <a:lnTo>
                    <a:pt x="228600" y="657682"/>
                  </a:lnTo>
                  <a:lnTo>
                    <a:pt x="228600" y="656120"/>
                  </a:lnTo>
                  <a:lnTo>
                    <a:pt x="227203" y="655447"/>
                  </a:lnTo>
                  <a:lnTo>
                    <a:pt x="227203" y="654939"/>
                  </a:lnTo>
                  <a:lnTo>
                    <a:pt x="226060" y="654939"/>
                  </a:lnTo>
                  <a:lnTo>
                    <a:pt x="223393" y="654113"/>
                  </a:lnTo>
                  <a:lnTo>
                    <a:pt x="223393" y="656209"/>
                  </a:lnTo>
                  <a:lnTo>
                    <a:pt x="224548" y="656805"/>
                  </a:lnTo>
                  <a:lnTo>
                    <a:pt x="227838" y="661670"/>
                  </a:lnTo>
                  <a:lnTo>
                    <a:pt x="223520" y="659130"/>
                  </a:lnTo>
                  <a:lnTo>
                    <a:pt x="228727" y="664210"/>
                  </a:lnTo>
                  <a:lnTo>
                    <a:pt x="217424" y="660400"/>
                  </a:lnTo>
                  <a:lnTo>
                    <a:pt x="220853" y="664210"/>
                  </a:lnTo>
                  <a:lnTo>
                    <a:pt x="218186" y="665480"/>
                  </a:lnTo>
                  <a:lnTo>
                    <a:pt x="218186" y="668020"/>
                  </a:lnTo>
                  <a:lnTo>
                    <a:pt x="215646" y="668020"/>
                  </a:lnTo>
                  <a:lnTo>
                    <a:pt x="212979" y="666750"/>
                  </a:lnTo>
                  <a:lnTo>
                    <a:pt x="215646" y="673100"/>
                  </a:lnTo>
                  <a:lnTo>
                    <a:pt x="207010" y="670598"/>
                  </a:lnTo>
                  <a:lnTo>
                    <a:pt x="205613" y="668020"/>
                  </a:lnTo>
                  <a:lnTo>
                    <a:pt x="207987" y="676910"/>
                  </a:lnTo>
                  <a:lnTo>
                    <a:pt x="207822" y="676910"/>
                  </a:lnTo>
                  <a:lnTo>
                    <a:pt x="205613" y="675436"/>
                  </a:lnTo>
                  <a:lnTo>
                    <a:pt x="205613" y="677037"/>
                  </a:lnTo>
                  <a:lnTo>
                    <a:pt x="206082" y="677037"/>
                  </a:lnTo>
                  <a:lnTo>
                    <a:pt x="206883" y="678180"/>
                  </a:lnTo>
                  <a:lnTo>
                    <a:pt x="205994" y="678180"/>
                  </a:lnTo>
                  <a:lnTo>
                    <a:pt x="207264" y="679399"/>
                  </a:lnTo>
                  <a:lnTo>
                    <a:pt x="207264" y="679729"/>
                  </a:lnTo>
                  <a:lnTo>
                    <a:pt x="206883" y="679450"/>
                  </a:lnTo>
                  <a:lnTo>
                    <a:pt x="205994" y="679450"/>
                  </a:lnTo>
                  <a:lnTo>
                    <a:pt x="206514" y="680085"/>
                  </a:lnTo>
                  <a:lnTo>
                    <a:pt x="204216" y="680847"/>
                  </a:lnTo>
                  <a:lnTo>
                    <a:pt x="204978" y="681736"/>
                  </a:lnTo>
                  <a:lnTo>
                    <a:pt x="205740" y="681736"/>
                  </a:lnTo>
                  <a:lnTo>
                    <a:pt x="206794" y="680415"/>
                  </a:lnTo>
                  <a:lnTo>
                    <a:pt x="210312" y="684530"/>
                  </a:lnTo>
                  <a:lnTo>
                    <a:pt x="206400" y="683399"/>
                  </a:lnTo>
                  <a:lnTo>
                    <a:pt x="204978" y="681736"/>
                  </a:lnTo>
                  <a:lnTo>
                    <a:pt x="202692" y="681736"/>
                  </a:lnTo>
                  <a:lnTo>
                    <a:pt x="203682" y="682612"/>
                  </a:lnTo>
                  <a:lnTo>
                    <a:pt x="203352" y="682523"/>
                  </a:lnTo>
                  <a:lnTo>
                    <a:pt x="202692" y="681736"/>
                  </a:lnTo>
                  <a:lnTo>
                    <a:pt x="201168" y="681736"/>
                  </a:lnTo>
                  <a:lnTo>
                    <a:pt x="201599" y="682129"/>
                  </a:lnTo>
                  <a:lnTo>
                    <a:pt x="203327" y="685800"/>
                  </a:lnTo>
                  <a:lnTo>
                    <a:pt x="201549" y="684530"/>
                  </a:lnTo>
                  <a:lnTo>
                    <a:pt x="200787" y="683260"/>
                  </a:lnTo>
                  <a:lnTo>
                    <a:pt x="199771" y="681990"/>
                  </a:lnTo>
                  <a:lnTo>
                    <a:pt x="198120" y="681990"/>
                  </a:lnTo>
                  <a:lnTo>
                    <a:pt x="199009" y="683260"/>
                  </a:lnTo>
                  <a:lnTo>
                    <a:pt x="199771" y="683260"/>
                  </a:lnTo>
                  <a:lnTo>
                    <a:pt x="200787" y="684530"/>
                  </a:lnTo>
                  <a:lnTo>
                    <a:pt x="201549" y="687082"/>
                  </a:lnTo>
                  <a:lnTo>
                    <a:pt x="199771" y="687082"/>
                  </a:lnTo>
                  <a:lnTo>
                    <a:pt x="199009" y="685800"/>
                  </a:lnTo>
                  <a:lnTo>
                    <a:pt x="198120" y="684530"/>
                  </a:lnTo>
                  <a:lnTo>
                    <a:pt x="199009" y="687082"/>
                  </a:lnTo>
                  <a:lnTo>
                    <a:pt x="196342" y="687082"/>
                  </a:lnTo>
                  <a:lnTo>
                    <a:pt x="195453" y="689610"/>
                  </a:lnTo>
                  <a:lnTo>
                    <a:pt x="193675" y="687082"/>
                  </a:lnTo>
                  <a:lnTo>
                    <a:pt x="191897" y="687082"/>
                  </a:lnTo>
                  <a:lnTo>
                    <a:pt x="196342" y="692150"/>
                  </a:lnTo>
                  <a:lnTo>
                    <a:pt x="189357" y="692150"/>
                  </a:lnTo>
                  <a:lnTo>
                    <a:pt x="190246" y="695960"/>
                  </a:lnTo>
                  <a:lnTo>
                    <a:pt x="187579" y="694690"/>
                  </a:lnTo>
                  <a:lnTo>
                    <a:pt x="187579" y="695960"/>
                  </a:lnTo>
                  <a:lnTo>
                    <a:pt x="187579" y="697230"/>
                  </a:lnTo>
                  <a:lnTo>
                    <a:pt x="184099" y="694690"/>
                  </a:lnTo>
                  <a:lnTo>
                    <a:pt x="182372" y="693432"/>
                  </a:lnTo>
                  <a:lnTo>
                    <a:pt x="183134" y="695960"/>
                  </a:lnTo>
                  <a:lnTo>
                    <a:pt x="184912" y="697230"/>
                  </a:lnTo>
                  <a:lnTo>
                    <a:pt x="184023" y="694690"/>
                  </a:lnTo>
                  <a:lnTo>
                    <a:pt x="185801" y="697230"/>
                  </a:lnTo>
                  <a:lnTo>
                    <a:pt x="186690" y="697230"/>
                  </a:lnTo>
                  <a:lnTo>
                    <a:pt x="184912" y="698500"/>
                  </a:lnTo>
                  <a:lnTo>
                    <a:pt x="180594" y="698500"/>
                  </a:lnTo>
                  <a:lnTo>
                    <a:pt x="182372" y="703580"/>
                  </a:lnTo>
                  <a:lnTo>
                    <a:pt x="179705" y="701052"/>
                  </a:lnTo>
                  <a:lnTo>
                    <a:pt x="177038" y="701052"/>
                  </a:lnTo>
                  <a:lnTo>
                    <a:pt x="177927" y="702310"/>
                  </a:lnTo>
                  <a:lnTo>
                    <a:pt x="179705" y="702310"/>
                  </a:lnTo>
                  <a:lnTo>
                    <a:pt x="181483" y="703580"/>
                  </a:lnTo>
                  <a:lnTo>
                    <a:pt x="184912" y="707390"/>
                  </a:lnTo>
                  <a:lnTo>
                    <a:pt x="177927" y="703580"/>
                  </a:lnTo>
                  <a:lnTo>
                    <a:pt x="179705" y="706120"/>
                  </a:lnTo>
                  <a:lnTo>
                    <a:pt x="177927" y="706120"/>
                  </a:lnTo>
                  <a:lnTo>
                    <a:pt x="179705" y="707390"/>
                  </a:lnTo>
                  <a:lnTo>
                    <a:pt x="180594" y="708660"/>
                  </a:lnTo>
                  <a:lnTo>
                    <a:pt x="178816" y="707390"/>
                  </a:lnTo>
                  <a:lnTo>
                    <a:pt x="181483" y="711200"/>
                  </a:lnTo>
                  <a:lnTo>
                    <a:pt x="183134" y="711200"/>
                  </a:lnTo>
                  <a:lnTo>
                    <a:pt x="181483" y="708660"/>
                  </a:lnTo>
                  <a:lnTo>
                    <a:pt x="183134" y="708660"/>
                  </a:lnTo>
                  <a:lnTo>
                    <a:pt x="185801" y="712470"/>
                  </a:lnTo>
                  <a:lnTo>
                    <a:pt x="187579" y="709930"/>
                  </a:lnTo>
                  <a:lnTo>
                    <a:pt x="184023" y="708660"/>
                  </a:lnTo>
                  <a:lnTo>
                    <a:pt x="186690" y="708660"/>
                  </a:lnTo>
                  <a:lnTo>
                    <a:pt x="185801" y="707390"/>
                  </a:lnTo>
                  <a:lnTo>
                    <a:pt x="184912" y="706120"/>
                  </a:lnTo>
                  <a:lnTo>
                    <a:pt x="186690" y="706120"/>
                  </a:lnTo>
                  <a:lnTo>
                    <a:pt x="186690" y="708660"/>
                  </a:lnTo>
                  <a:lnTo>
                    <a:pt x="187579" y="708660"/>
                  </a:lnTo>
                  <a:lnTo>
                    <a:pt x="190246" y="709930"/>
                  </a:lnTo>
                  <a:lnTo>
                    <a:pt x="188912" y="706120"/>
                  </a:lnTo>
                  <a:lnTo>
                    <a:pt x="188468" y="704850"/>
                  </a:lnTo>
                  <a:lnTo>
                    <a:pt x="190436" y="707059"/>
                  </a:lnTo>
                  <a:lnTo>
                    <a:pt x="191008" y="706120"/>
                  </a:lnTo>
                  <a:lnTo>
                    <a:pt x="192786" y="706120"/>
                  </a:lnTo>
                  <a:lnTo>
                    <a:pt x="191897" y="704850"/>
                  </a:lnTo>
                  <a:lnTo>
                    <a:pt x="191897" y="703580"/>
                  </a:lnTo>
                  <a:lnTo>
                    <a:pt x="192786" y="703580"/>
                  </a:lnTo>
                  <a:lnTo>
                    <a:pt x="191897" y="702310"/>
                  </a:lnTo>
                  <a:lnTo>
                    <a:pt x="193675" y="703580"/>
                  </a:lnTo>
                  <a:lnTo>
                    <a:pt x="194564" y="704850"/>
                  </a:lnTo>
                  <a:lnTo>
                    <a:pt x="193967" y="702310"/>
                  </a:lnTo>
                  <a:lnTo>
                    <a:pt x="193675" y="701052"/>
                  </a:lnTo>
                  <a:lnTo>
                    <a:pt x="195440" y="701052"/>
                  </a:lnTo>
                  <a:lnTo>
                    <a:pt x="197586" y="700024"/>
                  </a:lnTo>
                  <a:lnTo>
                    <a:pt x="197231" y="699782"/>
                  </a:lnTo>
                  <a:lnTo>
                    <a:pt x="198107" y="699782"/>
                  </a:lnTo>
                  <a:lnTo>
                    <a:pt x="197586" y="700024"/>
                  </a:lnTo>
                  <a:lnTo>
                    <a:pt x="200787" y="702310"/>
                  </a:lnTo>
                  <a:lnTo>
                    <a:pt x="199771" y="699782"/>
                  </a:lnTo>
                  <a:lnTo>
                    <a:pt x="202438" y="701052"/>
                  </a:lnTo>
                  <a:lnTo>
                    <a:pt x="201612" y="699782"/>
                  </a:lnTo>
                  <a:lnTo>
                    <a:pt x="200787" y="698500"/>
                  </a:lnTo>
                  <a:lnTo>
                    <a:pt x="203327" y="700354"/>
                  </a:lnTo>
                  <a:lnTo>
                    <a:pt x="203327" y="699782"/>
                  </a:lnTo>
                  <a:lnTo>
                    <a:pt x="201549" y="698500"/>
                  </a:lnTo>
                  <a:lnTo>
                    <a:pt x="205105" y="699782"/>
                  </a:lnTo>
                  <a:lnTo>
                    <a:pt x="203327" y="697230"/>
                  </a:lnTo>
                  <a:lnTo>
                    <a:pt x="204216" y="697230"/>
                  </a:lnTo>
                  <a:lnTo>
                    <a:pt x="205105" y="698500"/>
                  </a:lnTo>
                  <a:lnTo>
                    <a:pt x="206883" y="698500"/>
                  </a:lnTo>
                  <a:lnTo>
                    <a:pt x="203327" y="695960"/>
                  </a:lnTo>
                  <a:lnTo>
                    <a:pt x="208661" y="694690"/>
                  </a:lnTo>
                  <a:lnTo>
                    <a:pt x="209880" y="694080"/>
                  </a:lnTo>
                  <a:lnTo>
                    <a:pt x="209423" y="693432"/>
                  </a:lnTo>
                  <a:lnTo>
                    <a:pt x="210553" y="693750"/>
                  </a:lnTo>
                  <a:lnTo>
                    <a:pt x="211201" y="693432"/>
                  </a:lnTo>
                  <a:lnTo>
                    <a:pt x="212090" y="692150"/>
                  </a:lnTo>
                  <a:lnTo>
                    <a:pt x="214757" y="689610"/>
                  </a:lnTo>
                  <a:lnTo>
                    <a:pt x="218186" y="688340"/>
                  </a:lnTo>
                  <a:lnTo>
                    <a:pt x="219964" y="690880"/>
                  </a:lnTo>
                  <a:lnTo>
                    <a:pt x="223520" y="692150"/>
                  </a:lnTo>
                  <a:lnTo>
                    <a:pt x="219964" y="688340"/>
                  </a:lnTo>
                  <a:lnTo>
                    <a:pt x="219075" y="687082"/>
                  </a:lnTo>
                  <a:lnTo>
                    <a:pt x="219075" y="685800"/>
                  </a:lnTo>
                  <a:lnTo>
                    <a:pt x="219964" y="687082"/>
                  </a:lnTo>
                  <a:lnTo>
                    <a:pt x="221742" y="685800"/>
                  </a:lnTo>
                  <a:lnTo>
                    <a:pt x="221145" y="684530"/>
                  </a:lnTo>
                  <a:lnTo>
                    <a:pt x="219964" y="681990"/>
                  </a:lnTo>
                  <a:lnTo>
                    <a:pt x="225298" y="683260"/>
                  </a:lnTo>
                  <a:lnTo>
                    <a:pt x="224104" y="681990"/>
                  </a:lnTo>
                  <a:lnTo>
                    <a:pt x="222923" y="680720"/>
                  </a:lnTo>
                  <a:lnTo>
                    <a:pt x="221742" y="679450"/>
                  </a:lnTo>
                  <a:lnTo>
                    <a:pt x="224409" y="680720"/>
                  </a:lnTo>
                  <a:lnTo>
                    <a:pt x="224409" y="679450"/>
                  </a:lnTo>
                  <a:lnTo>
                    <a:pt x="224409" y="678180"/>
                  </a:lnTo>
                  <a:lnTo>
                    <a:pt x="225298" y="678180"/>
                  </a:lnTo>
                  <a:lnTo>
                    <a:pt x="226187" y="679450"/>
                  </a:lnTo>
                  <a:lnTo>
                    <a:pt x="227838" y="680720"/>
                  </a:lnTo>
                  <a:lnTo>
                    <a:pt x="226949" y="678180"/>
                  </a:lnTo>
                  <a:lnTo>
                    <a:pt x="227838" y="676910"/>
                  </a:lnTo>
                  <a:lnTo>
                    <a:pt x="210312" y="676910"/>
                  </a:lnTo>
                  <a:lnTo>
                    <a:pt x="210058" y="676910"/>
                  </a:lnTo>
                  <a:lnTo>
                    <a:pt x="208661" y="675424"/>
                  </a:lnTo>
                  <a:lnTo>
                    <a:pt x="208661" y="680720"/>
                  </a:lnTo>
                  <a:lnTo>
                    <a:pt x="207416" y="679831"/>
                  </a:lnTo>
                  <a:lnTo>
                    <a:pt x="207721" y="679831"/>
                  </a:lnTo>
                  <a:lnTo>
                    <a:pt x="208661" y="680720"/>
                  </a:lnTo>
                  <a:lnTo>
                    <a:pt x="208661" y="675424"/>
                  </a:lnTo>
                  <a:lnTo>
                    <a:pt x="208661" y="674370"/>
                  </a:lnTo>
                  <a:lnTo>
                    <a:pt x="209423" y="675640"/>
                  </a:lnTo>
                  <a:lnTo>
                    <a:pt x="211201" y="675640"/>
                  </a:lnTo>
                  <a:lnTo>
                    <a:pt x="229616" y="675640"/>
                  </a:lnTo>
                  <a:lnTo>
                    <a:pt x="231394" y="676910"/>
                  </a:lnTo>
                  <a:lnTo>
                    <a:pt x="229616" y="678180"/>
                  </a:lnTo>
                  <a:lnTo>
                    <a:pt x="232283" y="678180"/>
                  </a:lnTo>
                  <a:lnTo>
                    <a:pt x="232283" y="675640"/>
                  </a:lnTo>
                  <a:lnTo>
                    <a:pt x="231838" y="674370"/>
                  </a:lnTo>
                  <a:lnTo>
                    <a:pt x="231394" y="673100"/>
                  </a:lnTo>
                  <a:lnTo>
                    <a:pt x="233172" y="674370"/>
                  </a:lnTo>
                  <a:lnTo>
                    <a:pt x="233172" y="675640"/>
                  </a:lnTo>
                  <a:lnTo>
                    <a:pt x="234823" y="675640"/>
                  </a:lnTo>
                  <a:lnTo>
                    <a:pt x="235712" y="678180"/>
                  </a:lnTo>
                  <a:lnTo>
                    <a:pt x="238379" y="676910"/>
                  </a:lnTo>
                  <a:lnTo>
                    <a:pt x="238379" y="674370"/>
                  </a:lnTo>
                  <a:lnTo>
                    <a:pt x="237782" y="671830"/>
                  </a:lnTo>
                  <a:lnTo>
                    <a:pt x="237490" y="670560"/>
                  </a:lnTo>
                  <a:lnTo>
                    <a:pt x="237490" y="674370"/>
                  </a:lnTo>
                  <a:lnTo>
                    <a:pt x="235712" y="675640"/>
                  </a:lnTo>
                  <a:lnTo>
                    <a:pt x="234061" y="674370"/>
                  </a:lnTo>
                  <a:lnTo>
                    <a:pt x="231394" y="671830"/>
                  </a:lnTo>
                  <a:lnTo>
                    <a:pt x="233172" y="671830"/>
                  </a:lnTo>
                  <a:lnTo>
                    <a:pt x="234823" y="673100"/>
                  </a:lnTo>
                  <a:lnTo>
                    <a:pt x="237490" y="674370"/>
                  </a:lnTo>
                  <a:lnTo>
                    <a:pt x="237490" y="670560"/>
                  </a:lnTo>
                  <a:lnTo>
                    <a:pt x="240157" y="670560"/>
                  </a:lnTo>
                  <a:lnTo>
                    <a:pt x="240157" y="673100"/>
                  </a:lnTo>
                  <a:lnTo>
                    <a:pt x="241935" y="673100"/>
                  </a:lnTo>
                  <a:lnTo>
                    <a:pt x="243586" y="671830"/>
                  </a:lnTo>
                  <a:lnTo>
                    <a:pt x="244094" y="670560"/>
                  </a:lnTo>
                  <a:lnTo>
                    <a:pt x="244602" y="669290"/>
                  </a:lnTo>
                  <a:lnTo>
                    <a:pt x="249809" y="669290"/>
                  </a:lnTo>
                  <a:lnTo>
                    <a:pt x="248920" y="668020"/>
                  </a:lnTo>
                  <a:lnTo>
                    <a:pt x="247142" y="665480"/>
                  </a:lnTo>
                  <a:lnTo>
                    <a:pt x="250698" y="668020"/>
                  </a:lnTo>
                  <a:lnTo>
                    <a:pt x="251587" y="668020"/>
                  </a:lnTo>
                  <a:lnTo>
                    <a:pt x="250698" y="665480"/>
                  </a:lnTo>
                  <a:lnTo>
                    <a:pt x="249809" y="665480"/>
                  </a:lnTo>
                  <a:lnTo>
                    <a:pt x="248920" y="664210"/>
                  </a:lnTo>
                  <a:lnTo>
                    <a:pt x="253365" y="665480"/>
                  </a:lnTo>
                  <a:lnTo>
                    <a:pt x="252298" y="661670"/>
                  </a:lnTo>
                  <a:lnTo>
                    <a:pt x="251587" y="659130"/>
                  </a:lnTo>
                  <a:lnTo>
                    <a:pt x="255905" y="661670"/>
                  </a:lnTo>
                  <a:lnTo>
                    <a:pt x="257086" y="659980"/>
                  </a:lnTo>
                  <a:lnTo>
                    <a:pt x="255905" y="659130"/>
                  </a:lnTo>
                  <a:lnTo>
                    <a:pt x="255016" y="659130"/>
                  </a:lnTo>
                  <a:lnTo>
                    <a:pt x="254190" y="657860"/>
                  </a:lnTo>
                  <a:lnTo>
                    <a:pt x="253365" y="656590"/>
                  </a:lnTo>
                  <a:lnTo>
                    <a:pt x="255905" y="656590"/>
                  </a:lnTo>
                  <a:lnTo>
                    <a:pt x="257683" y="657860"/>
                  </a:lnTo>
                  <a:lnTo>
                    <a:pt x="257683" y="659130"/>
                  </a:lnTo>
                  <a:lnTo>
                    <a:pt x="262890" y="657860"/>
                  </a:lnTo>
                  <a:lnTo>
                    <a:pt x="262585" y="656590"/>
                  </a:lnTo>
                  <a:lnTo>
                    <a:pt x="262001" y="654050"/>
                  </a:lnTo>
                  <a:lnTo>
                    <a:pt x="265557" y="655320"/>
                  </a:lnTo>
                  <a:lnTo>
                    <a:pt x="264960" y="654050"/>
                  </a:lnTo>
                  <a:lnTo>
                    <a:pt x="264363" y="652780"/>
                  </a:lnTo>
                  <a:lnTo>
                    <a:pt x="263779" y="651510"/>
                  </a:lnTo>
                  <a:lnTo>
                    <a:pt x="269113" y="654050"/>
                  </a:lnTo>
                  <a:lnTo>
                    <a:pt x="266446" y="650240"/>
                  </a:lnTo>
                  <a:lnTo>
                    <a:pt x="270002" y="651510"/>
                  </a:lnTo>
                  <a:lnTo>
                    <a:pt x="268668" y="650240"/>
                  </a:lnTo>
                  <a:lnTo>
                    <a:pt x="267335" y="648970"/>
                  </a:lnTo>
                  <a:lnTo>
                    <a:pt x="269113" y="648970"/>
                  </a:lnTo>
                  <a:lnTo>
                    <a:pt x="270002" y="650240"/>
                  </a:lnTo>
                  <a:lnTo>
                    <a:pt x="270764" y="650240"/>
                  </a:lnTo>
                  <a:lnTo>
                    <a:pt x="275209" y="645160"/>
                  </a:lnTo>
                  <a:lnTo>
                    <a:pt x="277876" y="641350"/>
                  </a:lnTo>
                  <a:lnTo>
                    <a:pt x="281368" y="640080"/>
                  </a:lnTo>
                  <a:lnTo>
                    <a:pt x="284861" y="638810"/>
                  </a:lnTo>
                  <a:lnTo>
                    <a:pt x="283972" y="637540"/>
                  </a:lnTo>
                  <a:lnTo>
                    <a:pt x="282194" y="637540"/>
                  </a:lnTo>
                  <a:lnTo>
                    <a:pt x="287401" y="635000"/>
                  </a:lnTo>
                  <a:lnTo>
                    <a:pt x="289610" y="633742"/>
                  </a:lnTo>
                  <a:lnTo>
                    <a:pt x="291846" y="632460"/>
                  </a:lnTo>
                  <a:lnTo>
                    <a:pt x="292735" y="628650"/>
                  </a:lnTo>
                  <a:lnTo>
                    <a:pt x="292735" y="626110"/>
                  </a:lnTo>
                  <a:lnTo>
                    <a:pt x="297180" y="628650"/>
                  </a:lnTo>
                  <a:lnTo>
                    <a:pt x="297180" y="626110"/>
                  </a:lnTo>
                  <a:lnTo>
                    <a:pt x="295402" y="626110"/>
                  </a:lnTo>
                  <a:lnTo>
                    <a:pt x="297180" y="624840"/>
                  </a:lnTo>
                  <a:lnTo>
                    <a:pt x="299720" y="624840"/>
                  </a:lnTo>
                  <a:lnTo>
                    <a:pt x="299415" y="623570"/>
                  </a:lnTo>
                  <a:lnTo>
                    <a:pt x="298831" y="621042"/>
                  </a:lnTo>
                  <a:lnTo>
                    <a:pt x="300609" y="622300"/>
                  </a:lnTo>
                  <a:lnTo>
                    <a:pt x="301498" y="622300"/>
                  </a:lnTo>
                  <a:lnTo>
                    <a:pt x="303276" y="623570"/>
                  </a:lnTo>
                  <a:lnTo>
                    <a:pt x="303580" y="621042"/>
                  </a:lnTo>
                  <a:lnTo>
                    <a:pt x="304038" y="617220"/>
                  </a:lnTo>
                  <a:lnTo>
                    <a:pt x="309372" y="614680"/>
                  </a:lnTo>
                  <a:lnTo>
                    <a:pt x="313817" y="612140"/>
                  </a:lnTo>
                  <a:lnTo>
                    <a:pt x="312928" y="612140"/>
                  </a:lnTo>
                  <a:lnTo>
                    <a:pt x="312928" y="610870"/>
                  </a:lnTo>
                  <a:lnTo>
                    <a:pt x="316395" y="608330"/>
                  </a:lnTo>
                  <a:lnTo>
                    <a:pt x="318135" y="607060"/>
                  </a:lnTo>
                  <a:lnTo>
                    <a:pt x="320294" y="604520"/>
                  </a:lnTo>
                  <a:lnTo>
                    <a:pt x="322491" y="601929"/>
                  </a:lnTo>
                  <a:lnTo>
                    <a:pt x="326567" y="596912"/>
                  </a:lnTo>
                  <a:lnTo>
                    <a:pt x="331216" y="593090"/>
                  </a:lnTo>
                  <a:lnTo>
                    <a:pt x="329565" y="589280"/>
                  </a:lnTo>
                  <a:lnTo>
                    <a:pt x="333057" y="588010"/>
                  </a:lnTo>
                  <a:lnTo>
                    <a:pt x="336550" y="586740"/>
                  </a:lnTo>
                  <a:lnTo>
                    <a:pt x="338328" y="585470"/>
                  </a:lnTo>
                  <a:lnTo>
                    <a:pt x="339979" y="582930"/>
                  </a:lnTo>
                  <a:lnTo>
                    <a:pt x="339217" y="580390"/>
                  </a:lnTo>
                  <a:lnTo>
                    <a:pt x="342646" y="581660"/>
                  </a:lnTo>
                  <a:lnTo>
                    <a:pt x="342646" y="580390"/>
                  </a:lnTo>
                  <a:lnTo>
                    <a:pt x="341757" y="579120"/>
                  </a:lnTo>
                  <a:lnTo>
                    <a:pt x="345313" y="580390"/>
                  </a:lnTo>
                  <a:lnTo>
                    <a:pt x="344639" y="579120"/>
                  </a:lnTo>
                  <a:lnTo>
                    <a:pt x="343979" y="577850"/>
                  </a:lnTo>
                  <a:lnTo>
                    <a:pt x="342646" y="575310"/>
                  </a:lnTo>
                  <a:lnTo>
                    <a:pt x="347091" y="576580"/>
                  </a:lnTo>
                  <a:lnTo>
                    <a:pt x="346862" y="575310"/>
                  </a:lnTo>
                  <a:lnTo>
                    <a:pt x="346202" y="571500"/>
                  </a:lnTo>
                  <a:lnTo>
                    <a:pt x="354076" y="570230"/>
                  </a:lnTo>
                  <a:lnTo>
                    <a:pt x="354965" y="563880"/>
                  </a:lnTo>
                  <a:lnTo>
                    <a:pt x="355854" y="565150"/>
                  </a:lnTo>
                  <a:lnTo>
                    <a:pt x="357632" y="565150"/>
                  </a:lnTo>
                  <a:lnTo>
                    <a:pt x="357759" y="563880"/>
                  </a:lnTo>
                  <a:lnTo>
                    <a:pt x="358394" y="557530"/>
                  </a:lnTo>
                  <a:lnTo>
                    <a:pt x="366395" y="556260"/>
                  </a:lnTo>
                  <a:lnTo>
                    <a:pt x="367157" y="548640"/>
                  </a:lnTo>
                  <a:lnTo>
                    <a:pt x="371602" y="548640"/>
                  </a:lnTo>
                  <a:lnTo>
                    <a:pt x="368935" y="543560"/>
                  </a:lnTo>
                  <a:lnTo>
                    <a:pt x="373380" y="543560"/>
                  </a:lnTo>
                  <a:lnTo>
                    <a:pt x="372491" y="539750"/>
                  </a:lnTo>
                  <a:lnTo>
                    <a:pt x="376809" y="541020"/>
                  </a:lnTo>
                  <a:lnTo>
                    <a:pt x="375920" y="539750"/>
                  </a:lnTo>
                  <a:lnTo>
                    <a:pt x="375031" y="538480"/>
                  </a:lnTo>
                  <a:lnTo>
                    <a:pt x="380365" y="535940"/>
                  </a:lnTo>
                  <a:lnTo>
                    <a:pt x="382143" y="532130"/>
                  </a:lnTo>
                  <a:lnTo>
                    <a:pt x="382968" y="529590"/>
                  </a:lnTo>
                  <a:lnTo>
                    <a:pt x="383794" y="527062"/>
                  </a:lnTo>
                  <a:lnTo>
                    <a:pt x="386359" y="524510"/>
                  </a:lnTo>
                  <a:lnTo>
                    <a:pt x="388937" y="521970"/>
                  </a:lnTo>
                  <a:lnTo>
                    <a:pt x="390575" y="519430"/>
                  </a:lnTo>
                  <a:lnTo>
                    <a:pt x="391388" y="518160"/>
                  </a:lnTo>
                  <a:lnTo>
                    <a:pt x="397129" y="509270"/>
                  </a:lnTo>
                  <a:lnTo>
                    <a:pt x="400177" y="505460"/>
                  </a:lnTo>
                  <a:close/>
                </a:path>
                <a:path w="548640" h="732154">
                  <a:moveTo>
                    <a:pt x="404876" y="39370"/>
                  </a:moveTo>
                  <a:lnTo>
                    <a:pt x="402209" y="38100"/>
                  </a:lnTo>
                  <a:lnTo>
                    <a:pt x="403098" y="39370"/>
                  </a:lnTo>
                  <a:lnTo>
                    <a:pt x="404876" y="39370"/>
                  </a:lnTo>
                  <a:close/>
                </a:path>
                <a:path w="548640" h="732154">
                  <a:moveTo>
                    <a:pt x="406654" y="39370"/>
                  </a:moveTo>
                  <a:lnTo>
                    <a:pt x="404876" y="36830"/>
                  </a:lnTo>
                  <a:lnTo>
                    <a:pt x="403098" y="35560"/>
                  </a:lnTo>
                  <a:lnTo>
                    <a:pt x="404876" y="39370"/>
                  </a:lnTo>
                  <a:lnTo>
                    <a:pt x="406654" y="39370"/>
                  </a:lnTo>
                  <a:close/>
                </a:path>
                <a:path w="548640" h="732154">
                  <a:moveTo>
                    <a:pt x="429387" y="46990"/>
                  </a:moveTo>
                  <a:lnTo>
                    <a:pt x="428625" y="46990"/>
                  </a:lnTo>
                  <a:lnTo>
                    <a:pt x="429209" y="47294"/>
                  </a:lnTo>
                  <a:lnTo>
                    <a:pt x="429387" y="46990"/>
                  </a:lnTo>
                  <a:close/>
                </a:path>
                <a:path w="548640" h="732154">
                  <a:moveTo>
                    <a:pt x="430745" y="40640"/>
                  </a:moveTo>
                  <a:lnTo>
                    <a:pt x="430276" y="40182"/>
                  </a:lnTo>
                  <a:lnTo>
                    <a:pt x="430276" y="40640"/>
                  </a:lnTo>
                  <a:lnTo>
                    <a:pt x="430745" y="40640"/>
                  </a:lnTo>
                  <a:close/>
                </a:path>
                <a:path w="548640" h="732154">
                  <a:moveTo>
                    <a:pt x="431165" y="46990"/>
                  </a:moveTo>
                  <a:lnTo>
                    <a:pt x="428625" y="45720"/>
                  </a:lnTo>
                  <a:lnTo>
                    <a:pt x="429387" y="46990"/>
                  </a:lnTo>
                  <a:lnTo>
                    <a:pt x="431165" y="46990"/>
                  </a:lnTo>
                  <a:close/>
                </a:path>
                <a:path w="548640" h="732154">
                  <a:moveTo>
                    <a:pt x="432054" y="40640"/>
                  </a:moveTo>
                  <a:lnTo>
                    <a:pt x="430745" y="40640"/>
                  </a:lnTo>
                  <a:lnTo>
                    <a:pt x="432054" y="41910"/>
                  </a:lnTo>
                  <a:lnTo>
                    <a:pt x="432054" y="40640"/>
                  </a:lnTo>
                  <a:close/>
                </a:path>
                <a:path w="548640" h="732154">
                  <a:moveTo>
                    <a:pt x="432943" y="43180"/>
                  </a:moveTo>
                  <a:lnTo>
                    <a:pt x="432054" y="41910"/>
                  </a:lnTo>
                  <a:lnTo>
                    <a:pt x="432054" y="43180"/>
                  </a:lnTo>
                  <a:lnTo>
                    <a:pt x="432943" y="43180"/>
                  </a:lnTo>
                  <a:close/>
                </a:path>
                <a:path w="548640" h="732154">
                  <a:moveTo>
                    <a:pt x="432943" y="35560"/>
                  </a:moveTo>
                  <a:lnTo>
                    <a:pt x="431165" y="34290"/>
                  </a:lnTo>
                  <a:lnTo>
                    <a:pt x="430276" y="33020"/>
                  </a:lnTo>
                  <a:lnTo>
                    <a:pt x="431165" y="33020"/>
                  </a:lnTo>
                  <a:lnTo>
                    <a:pt x="430276" y="31750"/>
                  </a:lnTo>
                  <a:lnTo>
                    <a:pt x="427609" y="31750"/>
                  </a:lnTo>
                  <a:lnTo>
                    <a:pt x="430276" y="34290"/>
                  </a:lnTo>
                  <a:lnTo>
                    <a:pt x="432943" y="35560"/>
                  </a:lnTo>
                  <a:close/>
                </a:path>
                <a:path w="548640" h="732154">
                  <a:moveTo>
                    <a:pt x="450469" y="6350"/>
                  </a:moveTo>
                  <a:lnTo>
                    <a:pt x="449580" y="5080"/>
                  </a:lnTo>
                  <a:lnTo>
                    <a:pt x="448691" y="5080"/>
                  </a:lnTo>
                  <a:lnTo>
                    <a:pt x="448691" y="5842"/>
                  </a:lnTo>
                  <a:lnTo>
                    <a:pt x="450469" y="6350"/>
                  </a:lnTo>
                  <a:close/>
                </a:path>
                <a:path w="548640" h="732154">
                  <a:moveTo>
                    <a:pt x="480314" y="72390"/>
                  </a:moveTo>
                  <a:lnTo>
                    <a:pt x="478536" y="71120"/>
                  </a:lnTo>
                  <a:lnTo>
                    <a:pt x="479425" y="72390"/>
                  </a:lnTo>
                  <a:lnTo>
                    <a:pt x="480314" y="72390"/>
                  </a:lnTo>
                  <a:close/>
                </a:path>
                <a:path w="548640" h="732154">
                  <a:moveTo>
                    <a:pt x="508381" y="119380"/>
                  </a:moveTo>
                  <a:lnTo>
                    <a:pt x="507669" y="117386"/>
                  </a:lnTo>
                  <a:lnTo>
                    <a:pt x="506603" y="116840"/>
                  </a:lnTo>
                  <a:lnTo>
                    <a:pt x="506603" y="118122"/>
                  </a:lnTo>
                  <a:lnTo>
                    <a:pt x="507492" y="118122"/>
                  </a:lnTo>
                  <a:lnTo>
                    <a:pt x="508381" y="119380"/>
                  </a:lnTo>
                  <a:close/>
                </a:path>
                <a:path w="548640" h="732154">
                  <a:moveTo>
                    <a:pt x="508381" y="107950"/>
                  </a:moveTo>
                  <a:lnTo>
                    <a:pt x="505714" y="106680"/>
                  </a:lnTo>
                  <a:lnTo>
                    <a:pt x="505714" y="109220"/>
                  </a:lnTo>
                  <a:lnTo>
                    <a:pt x="507492" y="110490"/>
                  </a:lnTo>
                  <a:lnTo>
                    <a:pt x="508381" y="110490"/>
                  </a:lnTo>
                  <a:lnTo>
                    <a:pt x="508381" y="107950"/>
                  </a:lnTo>
                  <a:close/>
                </a:path>
                <a:path w="548640" h="732154">
                  <a:moveTo>
                    <a:pt x="509143" y="118122"/>
                  </a:moveTo>
                  <a:lnTo>
                    <a:pt x="506603" y="115570"/>
                  </a:lnTo>
                  <a:lnTo>
                    <a:pt x="504825" y="114300"/>
                  </a:lnTo>
                  <a:lnTo>
                    <a:pt x="509143" y="118122"/>
                  </a:lnTo>
                  <a:close/>
                </a:path>
                <a:path w="548640" h="732154">
                  <a:moveTo>
                    <a:pt x="509143" y="118122"/>
                  </a:moveTo>
                  <a:lnTo>
                    <a:pt x="507492" y="116840"/>
                  </a:lnTo>
                  <a:lnTo>
                    <a:pt x="507669" y="117386"/>
                  </a:lnTo>
                  <a:lnTo>
                    <a:pt x="509143" y="118122"/>
                  </a:lnTo>
                  <a:close/>
                </a:path>
                <a:path w="548640" h="732154">
                  <a:moveTo>
                    <a:pt x="513588" y="312420"/>
                  </a:moveTo>
                  <a:lnTo>
                    <a:pt x="512699" y="312420"/>
                  </a:lnTo>
                  <a:lnTo>
                    <a:pt x="513588" y="314960"/>
                  </a:lnTo>
                  <a:lnTo>
                    <a:pt x="513588" y="312420"/>
                  </a:lnTo>
                  <a:close/>
                </a:path>
                <a:path w="548640" h="732154">
                  <a:moveTo>
                    <a:pt x="515239" y="312420"/>
                  </a:moveTo>
                  <a:lnTo>
                    <a:pt x="513588" y="311810"/>
                  </a:lnTo>
                  <a:lnTo>
                    <a:pt x="513588" y="312420"/>
                  </a:lnTo>
                  <a:lnTo>
                    <a:pt x="515239" y="312420"/>
                  </a:lnTo>
                  <a:close/>
                </a:path>
                <a:path w="548640" h="732154">
                  <a:moveTo>
                    <a:pt x="519684" y="306070"/>
                  </a:moveTo>
                  <a:lnTo>
                    <a:pt x="517017" y="303530"/>
                  </a:lnTo>
                  <a:lnTo>
                    <a:pt x="515239" y="303530"/>
                  </a:lnTo>
                  <a:lnTo>
                    <a:pt x="516255" y="304800"/>
                  </a:lnTo>
                  <a:lnTo>
                    <a:pt x="517906" y="304800"/>
                  </a:lnTo>
                  <a:lnTo>
                    <a:pt x="519684" y="306070"/>
                  </a:lnTo>
                  <a:close/>
                </a:path>
                <a:path w="548640" h="732154">
                  <a:moveTo>
                    <a:pt x="520573" y="292100"/>
                  </a:moveTo>
                  <a:lnTo>
                    <a:pt x="518795" y="289560"/>
                  </a:lnTo>
                  <a:lnTo>
                    <a:pt x="519239" y="290830"/>
                  </a:lnTo>
                  <a:lnTo>
                    <a:pt x="520573" y="292100"/>
                  </a:lnTo>
                  <a:close/>
                </a:path>
                <a:path w="548640" h="732154">
                  <a:moveTo>
                    <a:pt x="525780" y="266700"/>
                  </a:moveTo>
                  <a:lnTo>
                    <a:pt x="525322" y="265658"/>
                  </a:lnTo>
                  <a:lnTo>
                    <a:pt x="525018" y="265430"/>
                  </a:lnTo>
                  <a:lnTo>
                    <a:pt x="525780" y="266700"/>
                  </a:lnTo>
                  <a:close/>
                </a:path>
                <a:path w="548640" h="732154">
                  <a:moveTo>
                    <a:pt x="526148" y="266242"/>
                  </a:moveTo>
                  <a:lnTo>
                    <a:pt x="525907" y="266077"/>
                  </a:lnTo>
                  <a:lnTo>
                    <a:pt x="525780" y="266700"/>
                  </a:lnTo>
                  <a:lnTo>
                    <a:pt x="526148" y="266242"/>
                  </a:lnTo>
                  <a:close/>
                </a:path>
                <a:path w="548640" h="732154">
                  <a:moveTo>
                    <a:pt x="531114" y="88900"/>
                  </a:moveTo>
                  <a:lnTo>
                    <a:pt x="529336" y="86360"/>
                  </a:lnTo>
                  <a:lnTo>
                    <a:pt x="528447" y="87630"/>
                  </a:lnTo>
                  <a:lnTo>
                    <a:pt x="529336" y="88900"/>
                  </a:lnTo>
                  <a:lnTo>
                    <a:pt x="531114" y="88900"/>
                  </a:lnTo>
                  <a:close/>
                </a:path>
                <a:path w="548640" h="732154">
                  <a:moveTo>
                    <a:pt x="539496" y="290449"/>
                  </a:moveTo>
                  <a:lnTo>
                    <a:pt x="536448" y="283718"/>
                  </a:lnTo>
                  <a:lnTo>
                    <a:pt x="533400" y="285877"/>
                  </a:lnTo>
                  <a:lnTo>
                    <a:pt x="530352" y="285877"/>
                  </a:lnTo>
                  <a:lnTo>
                    <a:pt x="533400" y="290449"/>
                  </a:lnTo>
                  <a:lnTo>
                    <a:pt x="539496" y="292608"/>
                  </a:lnTo>
                  <a:lnTo>
                    <a:pt x="539496" y="290449"/>
                  </a:lnTo>
                  <a:close/>
                </a:path>
                <a:path w="548640" h="732154">
                  <a:moveTo>
                    <a:pt x="548640" y="173990"/>
                  </a:moveTo>
                  <a:lnTo>
                    <a:pt x="545084" y="171450"/>
                  </a:lnTo>
                  <a:lnTo>
                    <a:pt x="545084" y="170180"/>
                  </a:lnTo>
                  <a:lnTo>
                    <a:pt x="545084" y="168910"/>
                  </a:lnTo>
                  <a:lnTo>
                    <a:pt x="546862" y="168910"/>
                  </a:lnTo>
                  <a:lnTo>
                    <a:pt x="545985" y="167640"/>
                  </a:lnTo>
                  <a:lnTo>
                    <a:pt x="544258" y="165100"/>
                  </a:lnTo>
                  <a:lnTo>
                    <a:pt x="541655" y="161290"/>
                  </a:lnTo>
                  <a:lnTo>
                    <a:pt x="539877" y="154940"/>
                  </a:lnTo>
                  <a:lnTo>
                    <a:pt x="539877" y="151130"/>
                  </a:lnTo>
                  <a:lnTo>
                    <a:pt x="539877" y="149872"/>
                  </a:lnTo>
                  <a:lnTo>
                    <a:pt x="541655" y="151130"/>
                  </a:lnTo>
                  <a:lnTo>
                    <a:pt x="544195" y="151130"/>
                  </a:lnTo>
                  <a:lnTo>
                    <a:pt x="542480" y="149872"/>
                  </a:lnTo>
                  <a:lnTo>
                    <a:pt x="540766" y="148590"/>
                  </a:lnTo>
                  <a:lnTo>
                    <a:pt x="542417" y="147320"/>
                  </a:lnTo>
                  <a:lnTo>
                    <a:pt x="541655" y="146050"/>
                  </a:lnTo>
                  <a:lnTo>
                    <a:pt x="542417" y="146050"/>
                  </a:lnTo>
                  <a:lnTo>
                    <a:pt x="543433" y="147320"/>
                  </a:lnTo>
                  <a:lnTo>
                    <a:pt x="543941" y="144780"/>
                  </a:lnTo>
                  <a:lnTo>
                    <a:pt x="544195" y="143510"/>
                  </a:lnTo>
                  <a:lnTo>
                    <a:pt x="545973" y="140970"/>
                  </a:lnTo>
                  <a:lnTo>
                    <a:pt x="543433" y="134620"/>
                  </a:lnTo>
                  <a:lnTo>
                    <a:pt x="544195" y="130810"/>
                  </a:lnTo>
                  <a:lnTo>
                    <a:pt x="545071" y="128270"/>
                  </a:lnTo>
                  <a:lnTo>
                    <a:pt x="545973" y="125742"/>
                  </a:lnTo>
                  <a:lnTo>
                    <a:pt x="545249" y="124460"/>
                  </a:lnTo>
                  <a:lnTo>
                    <a:pt x="542417" y="119380"/>
                  </a:lnTo>
                  <a:lnTo>
                    <a:pt x="544182" y="118122"/>
                  </a:lnTo>
                  <a:lnTo>
                    <a:pt x="543344" y="115570"/>
                  </a:lnTo>
                  <a:lnTo>
                    <a:pt x="541655" y="110490"/>
                  </a:lnTo>
                  <a:lnTo>
                    <a:pt x="540766" y="106680"/>
                  </a:lnTo>
                  <a:lnTo>
                    <a:pt x="537210" y="96520"/>
                  </a:lnTo>
                  <a:lnTo>
                    <a:pt x="535495" y="93980"/>
                  </a:lnTo>
                  <a:lnTo>
                    <a:pt x="533781" y="91440"/>
                  </a:lnTo>
                  <a:lnTo>
                    <a:pt x="532003" y="90170"/>
                  </a:lnTo>
                  <a:lnTo>
                    <a:pt x="530225" y="90170"/>
                  </a:lnTo>
                  <a:lnTo>
                    <a:pt x="529336" y="88900"/>
                  </a:lnTo>
                  <a:lnTo>
                    <a:pt x="526796" y="87630"/>
                  </a:lnTo>
                  <a:lnTo>
                    <a:pt x="529336" y="91440"/>
                  </a:lnTo>
                  <a:lnTo>
                    <a:pt x="524129" y="88900"/>
                  </a:lnTo>
                  <a:lnTo>
                    <a:pt x="526796" y="92710"/>
                  </a:lnTo>
                  <a:lnTo>
                    <a:pt x="527558" y="93980"/>
                  </a:lnTo>
                  <a:lnTo>
                    <a:pt x="524129" y="91440"/>
                  </a:lnTo>
                  <a:lnTo>
                    <a:pt x="523240" y="91440"/>
                  </a:lnTo>
                  <a:lnTo>
                    <a:pt x="523240" y="93980"/>
                  </a:lnTo>
                  <a:lnTo>
                    <a:pt x="523240" y="109220"/>
                  </a:lnTo>
                  <a:lnTo>
                    <a:pt x="522351" y="109220"/>
                  </a:lnTo>
                  <a:lnTo>
                    <a:pt x="522351" y="110490"/>
                  </a:lnTo>
                  <a:lnTo>
                    <a:pt x="520573" y="109220"/>
                  </a:lnTo>
                  <a:lnTo>
                    <a:pt x="519684" y="107950"/>
                  </a:lnTo>
                  <a:lnTo>
                    <a:pt x="520573" y="107950"/>
                  </a:lnTo>
                  <a:lnTo>
                    <a:pt x="518795" y="106680"/>
                  </a:lnTo>
                  <a:lnTo>
                    <a:pt x="520573" y="106680"/>
                  </a:lnTo>
                  <a:lnTo>
                    <a:pt x="521462" y="107950"/>
                  </a:lnTo>
                  <a:lnTo>
                    <a:pt x="523240" y="109220"/>
                  </a:lnTo>
                  <a:lnTo>
                    <a:pt x="523240" y="93980"/>
                  </a:lnTo>
                  <a:lnTo>
                    <a:pt x="521462" y="96520"/>
                  </a:lnTo>
                  <a:lnTo>
                    <a:pt x="519684" y="93980"/>
                  </a:lnTo>
                  <a:lnTo>
                    <a:pt x="520573" y="92710"/>
                  </a:lnTo>
                  <a:lnTo>
                    <a:pt x="517906" y="88900"/>
                  </a:lnTo>
                  <a:lnTo>
                    <a:pt x="515239" y="93980"/>
                  </a:lnTo>
                  <a:lnTo>
                    <a:pt x="510921" y="100330"/>
                  </a:lnTo>
                  <a:lnTo>
                    <a:pt x="513588" y="110490"/>
                  </a:lnTo>
                  <a:lnTo>
                    <a:pt x="513588" y="111760"/>
                  </a:lnTo>
                  <a:lnTo>
                    <a:pt x="511810" y="111760"/>
                  </a:lnTo>
                  <a:lnTo>
                    <a:pt x="512699" y="113030"/>
                  </a:lnTo>
                  <a:lnTo>
                    <a:pt x="513588" y="113030"/>
                  </a:lnTo>
                  <a:lnTo>
                    <a:pt x="513588" y="115570"/>
                  </a:lnTo>
                  <a:lnTo>
                    <a:pt x="508381" y="113030"/>
                  </a:lnTo>
                  <a:lnTo>
                    <a:pt x="513588" y="120650"/>
                  </a:lnTo>
                  <a:lnTo>
                    <a:pt x="516255" y="124460"/>
                  </a:lnTo>
                  <a:lnTo>
                    <a:pt x="514477" y="123190"/>
                  </a:lnTo>
                  <a:lnTo>
                    <a:pt x="512699" y="120650"/>
                  </a:lnTo>
                  <a:lnTo>
                    <a:pt x="510032" y="120650"/>
                  </a:lnTo>
                  <a:lnTo>
                    <a:pt x="508381" y="119380"/>
                  </a:lnTo>
                  <a:lnTo>
                    <a:pt x="508381" y="120650"/>
                  </a:lnTo>
                  <a:lnTo>
                    <a:pt x="507492" y="120650"/>
                  </a:lnTo>
                  <a:lnTo>
                    <a:pt x="505714" y="118122"/>
                  </a:lnTo>
                  <a:lnTo>
                    <a:pt x="506603" y="121920"/>
                  </a:lnTo>
                  <a:lnTo>
                    <a:pt x="506603" y="124460"/>
                  </a:lnTo>
                  <a:lnTo>
                    <a:pt x="510032" y="128270"/>
                  </a:lnTo>
                  <a:lnTo>
                    <a:pt x="509143" y="128270"/>
                  </a:lnTo>
                  <a:lnTo>
                    <a:pt x="508381" y="127000"/>
                  </a:lnTo>
                  <a:lnTo>
                    <a:pt x="508381" y="129540"/>
                  </a:lnTo>
                  <a:lnTo>
                    <a:pt x="508381" y="133350"/>
                  </a:lnTo>
                  <a:lnTo>
                    <a:pt x="507492" y="134620"/>
                  </a:lnTo>
                  <a:lnTo>
                    <a:pt x="507047" y="133350"/>
                  </a:lnTo>
                  <a:lnTo>
                    <a:pt x="506603" y="132080"/>
                  </a:lnTo>
                  <a:lnTo>
                    <a:pt x="506603" y="138430"/>
                  </a:lnTo>
                  <a:lnTo>
                    <a:pt x="504825" y="139700"/>
                  </a:lnTo>
                  <a:lnTo>
                    <a:pt x="505714" y="143510"/>
                  </a:lnTo>
                  <a:lnTo>
                    <a:pt x="504825" y="142240"/>
                  </a:lnTo>
                  <a:lnTo>
                    <a:pt x="503936" y="142240"/>
                  </a:lnTo>
                  <a:lnTo>
                    <a:pt x="502158" y="138430"/>
                  </a:lnTo>
                  <a:lnTo>
                    <a:pt x="501269" y="135890"/>
                  </a:lnTo>
                  <a:lnTo>
                    <a:pt x="501269" y="133350"/>
                  </a:lnTo>
                  <a:lnTo>
                    <a:pt x="503047" y="133350"/>
                  </a:lnTo>
                  <a:lnTo>
                    <a:pt x="506603" y="138430"/>
                  </a:lnTo>
                  <a:lnTo>
                    <a:pt x="506603" y="132080"/>
                  </a:lnTo>
                  <a:lnTo>
                    <a:pt x="506603" y="129540"/>
                  </a:lnTo>
                  <a:lnTo>
                    <a:pt x="505714" y="127000"/>
                  </a:lnTo>
                  <a:lnTo>
                    <a:pt x="507492" y="129540"/>
                  </a:lnTo>
                  <a:lnTo>
                    <a:pt x="508381" y="129540"/>
                  </a:lnTo>
                  <a:lnTo>
                    <a:pt x="508381" y="127000"/>
                  </a:lnTo>
                  <a:lnTo>
                    <a:pt x="507492" y="127000"/>
                  </a:lnTo>
                  <a:lnTo>
                    <a:pt x="507492" y="125742"/>
                  </a:lnTo>
                  <a:lnTo>
                    <a:pt x="502158" y="119380"/>
                  </a:lnTo>
                  <a:lnTo>
                    <a:pt x="505701" y="118122"/>
                  </a:lnTo>
                  <a:lnTo>
                    <a:pt x="504825" y="116840"/>
                  </a:lnTo>
                  <a:lnTo>
                    <a:pt x="503047" y="115570"/>
                  </a:lnTo>
                  <a:lnTo>
                    <a:pt x="503936" y="115570"/>
                  </a:lnTo>
                  <a:lnTo>
                    <a:pt x="506603" y="118122"/>
                  </a:lnTo>
                  <a:lnTo>
                    <a:pt x="505409" y="115570"/>
                  </a:lnTo>
                  <a:lnTo>
                    <a:pt x="504825" y="114300"/>
                  </a:lnTo>
                  <a:lnTo>
                    <a:pt x="505714" y="113030"/>
                  </a:lnTo>
                  <a:lnTo>
                    <a:pt x="506603" y="113030"/>
                  </a:lnTo>
                  <a:lnTo>
                    <a:pt x="507492" y="114300"/>
                  </a:lnTo>
                  <a:lnTo>
                    <a:pt x="508381" y="114300"/>
                  </a:lnTo>
                  <a:lnTo>
                    <a:pt x="508381" y="113030"/>
                  </a:lnTo>
                  <a:lnTo>
                    <a:pt x="508381" y="111760"/>
                  </a:lnTo>
                  <a:lnTo>
                    <a:pt x="506603" y="110490"/>
                  </a:lnTo>
                  <a:lnTo>
                    <a:pt x="503047" y="107950"/>
                  </a:lnTo>
                  <a:lnTo>
                    <a:pt x="503491" y="106680"/>
                  </a:lnTo>
                  <a:lnTo>
                    <a:pt x="503936" y="105410"/>
                  </a:lnTo>
                  <a:lnTo>
                    <a:pt x="505714" y="106680"/>
                  </a:lnTo>
                  <a:lnTo>
                    <a:pt x="508381" y="106680"/>
                  </a:lnTo>
                  <a:lnTo>
                    <a:pt x="507707" y="105410"/>
                  </a:lnTo>
                  <a:lnTo>
                    <a:pt x="505714" y="101600"/>
                  </a:lnTo>
                  <a:lnTo>
                    <a:pt x="504825" y="97790"/>
                  </a:lnTo>
                  <a:lnTo>
                    <a:pt x="503047" y="97790"/>
                  </a:lnTo>
                  <a:lnTo>
                    <a:pt x="505714" y="102870"/>
                  </a:lnTo>
                  <a:lnTo>
                    <a:pt x="505714" y="104140"/>
                  </a:lnTo>
                  <a:lnTo>
                    <a:pt x="504825" y="102870"/>
                  </a:lnTo>
                  <a:lnTo>
                    <a:pt x="502158" y="99060"/>
                  </a:lnTo>
                  <a:lnTo>
                    <a:pt x="502158" y="96520"/>
                  </a:lnTo>
                  <a:lnTo>
                    <a:pt x="505714" y="96520"/>
                  </a:lnTo>
                  <a:lnTo>
                    <a:pt x="503936" y="91440"/>
                  </a:lnTo>
                  <a:lnTo>
                    <a:pt x="506603" y="90170"/>
                  </a:lnTo>
                  <a:lnTo>
                    <a:pt x="505066" y="85090"/>
                  </a:lnTo>
                  <a:lnTo>
                    <a:pt x="503936" y="81280"/>
                  </a:lnTo>
                  <a:lnTo>
                    <a:pt x="509143" y="77470"/>
                  </a:lnTo>
                  <a:lnTo>
                    <a:pt x="508584" y="74930"/>
                  </a:lnTo>
                  <a:lnTo>
                    <a:pt x="508304" y="73660"/>
                  </a:lnTo>
                  <a:lnTo>
                    <a:pt x="508038" y="72390"/>
                  </a:lnTo>
                  <a:lnTo>
                    <a:pt x="507758" y="71120"/>
                  </a:lnTo>
                  <a:lnTo>
                    <a:pt x="507492" y="69850"/>
                  </a:lnTo>
                  <a:lnTo>
                    <a:pt x="504825" y="68580"/>
                  </a:lnTo>
                  <a:lnTo>
                    <a:pt x="505714" y="71120"/>
                  </a:lnTo>
                  <a:lnTo>
                    <a:pt x="501269" y="69850"/>
                  </a:lnTo>
                  <a:lnTo>
                    <a:pt x="501269" y="71120"/>
                  </a:lnTo>
                  <a:lnTo>
                    <a:pt x="500380" y="72390"/>
                  </a:lnTo>
                  <a:lnTo>
                    <a:pt x="496951" y="71120"/>
                  </a:lnTo>
                  <a:lnTo>
                    <a:pt x="496951" y="72390"/>
                  </a:lnTo>
                  <a:lnTo>
                    <a:pt x="498602" y="73660"/>
                  </a:lnTo>
                  <a:lnTo>
                    <a:pt x="494284" y="72390"/>
                  </a:lnTo>
                  <a:lnTo>
                    <a:pt x="496951" y="74930"/>
                  </a:lnTo>
                  <a:lnTo>
                    <a:pt x="495173" y="74930"/>
                  </a:lnTo>
                  <a:lnTo>
                    <a:pt x="493395" y="73660"/>
                  </a:lnTo>
                  <a:lnTo>
                    <a:pt x="491617" y="71120"/>
                  </a:lnTo>
                  <a:lnTo>
                    <a:pt x="489077" y="71120"/>
                  </a:lnTo>
                  <a:lnTo>
                    <a:pt x="490728" y="73660"/>
                  </a:lnTo>
                  <a:lnTo>
                    <a:pt x="489077" y="74930"/>
                  </a:lnTo>
                  <a:lnTo>
                    <a:pt x="487299" y="74930"/>
                  </a:lnTo>
                  <a:lnTo>
                    <a:pt x="487299" y="72390"/>
                  </a:lnTo>
                  <a:lnTo>
                    <a:pt x="482981" y="72390"/>
                  </a:lnTo>
                  <a:lnTo>
                    <a:pt x="486410" y="74930"/>
                  </a:lnTo>
                  <a:lnTo>
                    <a:pt x="485521" y="77470"/>
                  </a:lnTo>
                  <a:lnTo>
                    <a:pt x="481965" y="76200"/>
                  </a:lnTo>
                  <a:lnTo>
                    <a:pt x="481965" y="74930"/>
                  </a:lnTo>
                  <a:lnTo>
                    <a:pt x="481965" y="73660"/>
                  </a:lnTo>
                  <a:lnTo>
                    <a:pt x="481965" y="72390"/>
                  </a:lnTo>
                  <a:lnTo>
                    <a:pt x="481203" y="71120"/>
                  </a:lnTo>
                  <a:lnTo>
                    <a:pt x="481203" y="72390"/>
                  </a:lnTo>
                  <a:lnTo>
                    <a:pt x="480314" y="72390"/>
                  </a:lnTo>
                  <a:lnTo>
                    <a:pt x="481203" y="73660"/>
                  </a:lnTo>
                  <a:lnTo>
                    <a:pt x="478536" y="72390"/>
                  </a:lnTo>
                  <a:lnTo>
                    <a:pt x="481203" y="74930"/>
                  </a:lnTo>
                  <a:lnTo>
                    <a:pt x="479425" y="73660"/>
                  </a:lnTo>
                  <a:lnTo>
                    <a:pt x="478536" y="73660"/>
                  </a:lnTo>
                  <a:lnTo>
                    <a:pt x="478536" y="76200"/>
                  </a:lnTo>
                  <a:lnTo>
                    <a:pt x="477647" y="77470"/>
                  </a:lnTo>
                  <a:lnTo>
                    <a:pt x="475869" y="77470"/>
                  </a:lnTo>
                  <a:lnTo>
                    <a:pt x="476758" y="80010"/>
                  </a:lnTo>
                  <a:lnTo>
                    <a:pt x="479425" y="80010"/>
                  </a:lnTo>
                  <a:lnTo>
                    <a:pt x="480250" y="82397"/>
                  </a:lnTo>
                  <a:lnTo>
                    <a:pt x="480314" y="83820"/>
                  </a:lnTo>
                  <a:lnTo>
                    <a:pt x="481203" y="85090"/>
                  </a:lnTo>
                  <a:lnTo>
                    <a:pt x="479425" y="85090"/>
                  </a:lnTo>
                  <a:lnTo>
                    <a:pt x="478536" y="83820"/>
                  </a:lnTo>
                  <a:lnTo>
                    <a:pt x="477647" y="83185"/>
                  </a:lnTo>
                  <a:lnTo>
                    <a:pt x="477647" y="85090"/>
                  </a:lnTo>
                  <a:lnTo>
                    <a:pt x="474980" y="85090"/>
                  </a:lnTo>
                  <a:lnTo>
                    <a:pt x="474091" y="83820"/>
                  </a:lnTo>
                  <a:lnTo>
                    <a:pt x="477647" y="85090"/>
                  </a:lnTo>
                  <a:lnTo>
                    <a:pt x="477647" y="83185"/>
                  </a:lnTo>
                  <a:lnTo>
                    <a:pt x="476758" y="82550"/>
                  </a:lnTo>
                  <a:lnTo>
                    <a:pt x="479425" y="83820"/>
                  </a:lnTo>
                  <a:lnTo>
                    <a:pt x="480314" y="83820"/>
                  </a:lnTo>
                  <a:lnTo>
                    <a:pt x="478536" y="82550"/>
                  </a:lnTo>
                  <a:lnTo>
                    <a:pt x="475869" y="81280"/>
                  </a:lnTo>
                  <a:lnTo>
                    <a:pt x="474091" y="80010"/>
                  </a:lnTo>
                  <a:lnTo>
                    <a:pt x="474980" y="77470"/>
                  </a:lnTo>
                  <a:lnTo>
                    <a:pt x="474091" y="74930"/>
                  </a:lnTo>
                  <a:lnTo>
                    <a:pt x="473202" y="72390"/>
                  </a:lnTo>
                  <a:lnTo>
                    <a:pt x="468884" y="69850"/>
                  </a:lnTo>
                  <a:lnTo>
                    <a:pt x="469176" y="68580"/>
                  </a:lnTo>
                  <a:lnTo>
                    <a:pt x="469773" y="66040"/>
                  </a:lnTo>
                  <a:lnTo>
                    <a:pt x="470662" y="62230"/>
                  </a:lnTo>
                  <a:lnTo>
                    <a:pt x="474091" y="60960"/>
                  </a:lnTo>
                  <a:lnTo>
                    <a:pt x="469773" y="59690"/>
                  </a:lnTo>
                  <a:lnTo>
                    <a:pt x="472440" y="58420"/>
                  </a:lnTo>
                  <a:lnTo>
                    <a:pt x="474091" y="60960"/>
                  </a:lnTo>
                  <a:lnTo>
                    <a:pt x="476758" y="60960"/>
                  </a:lnTo>
                  <a:lnTo>
                    <a:pt x="474091" y="57150"/>
                  </a:lnTo>
                  <a:lnTo>
                    <a:pt x="473202" y="55880"/>
                  </a:lnTo>
                  <a:lnTo>
                    <a:pt x="475869" y="55880"/>
                  </a:lnTo>
                  <a:lnTo>
                    <a:pt x="475869" y="57150"/>
                  </a:lnTo>
                  <a:lnTo>
                    <a:pt x="476758" y="55880"/>
                  </a:lnTo>
                  <a:lnTo>
                    <a:pt x="473202" y="53340"/>
                  </a:lnTo>
                  <a:lnTo>
                    <a:pt x="475869" y="50800"/>
                  </a:lnTo>
                  <a:lnTo>
                    <a:pt x="477647" y="50800"/>
                  </a:lnTo>
                  <a:lnTo>
                    <a:pt x="474980" y="46990"/>
                  </a:lnTo>
                  <a:lnTo>
                    <a:pt x="477647" y="46990"/>
                  </a:lnTo>
                  <a:lnTo>
                    <a:pt x="477647" y="44450"/>
                  </a:lnTo>
                  <a:lnTo>
                    <a:pt x="474091" y="41910"/>
                  </a:lnTo>
                  <a:lnTo>
                    <a:pt x="475869" y="44450"/>
                  </a:lnTo>
                  <a:lnTo>
                    <a:pt x="474980" y="44450"/>
                  </a:lnTo>
                  <a:lnTo>
                    <a:pt x="474091" y="41910"/>
                  </a:lnTo>
                  <a:lnTo>
                    <a:pt x="473202" y="35560"/>
                  </a:lnTo>
                  <a:lnTo>
                    <a:pt x="478536" y="35560"/>
                  </a:lnTo>
                  <a:lnTo>
                    <a:pt x="475869" y="31750"/>
                  </a:lnTo>
                  <a:lnTo>
                    <a:pt x="479806" y="30480"/>
                  </a:lnTo>
                  <a:lnTo>
                    <a:pt x="483743" y="29210"/>
                  </a:lnTo>
                  <a:lnTo>
                    <a:pt x="480593" y="26670"/>
                  </a:lnTo>
                  <a:lnTo>
                    <a:pt x="475869" y="22860"/>
                  </a:lnTo>
                  <a:lnTo>
                    <a:pt x="478536" y="22860"/>
                  </a:lnTo>
                  <a:lnTo>
                    <a:pt x="474091" y="17780"/>
                  </a:lnTo>
                  <a:lnTo>
                    <a:pt x="476758" y="17780"/>
                  </a:lnTo>
                  <a:lnTo>
                    <a:pt x="478536" y="20320"/>
                  </a:lnTo>
                  <a:lnTo>
                    <a:pt x="476758" y="20320"/>
                  </a:lnTo>
                  <a:lnTo>
                    <a:pt x="479425" y="21590"/>
                  </a:lnTo>
                  <a:lnTo>
                    <a:pt x="478751" y="17780"/>
                  </a:lnTo>
                  <a:lnTo>
                    <a:pt x="478536" y="16510"/>
                  </a:lnTo>
                  <a:lnTo>
                    <a:pt x="477647" y="13970"/>
                  </a:lnTo>
                  <a:lnTo>
                    <a:pt x="475869" y="8890"/>
                  </a:lnTo>
                  <a:lnTo>
                    <a:pt x="474345" y="7620"/>
                  </a:lnTo>
                  <a:lnTo>
                    <a:pt x="469773" y="3810"/>
                  </a:lnTo>
                  <a:lnTo>
                    <a:pt x="469773" y="24130"/>
                  </a:lnTo>
                  <a:lnTo>
                    <a:pt x="469773" y="26670"/>
                  </a:lnTo>
                  <a:lnTo>
                    <a:pt x="467995" y="25400"/>
                  </a:lnTo>
                  <a:lnTo>
                    <a:pt x="467093" y="24130"/>
                  </a:lnTo>
                  <a:lnTo>
                    <a:pt x="466217" y="22860"/>
                  </a:lnTo>
                  <a:lnTo>
                    <a:pt x="467995" y="22860"/>
                  </a:lnTo>
                  <a:lnTo>
                    <a:pt x="469773" y="24130"/>
                  </a:lnTo>
                  <a:lnTo>
                    <a:pt x="469773" y="3810"/>
                  </a:lnTo>
                  <a:lnTo>
                    <a:pt x="465328" y="3810"/>
                  </a:lnTo>
                  <a:lnTo>
                    <a:pt x="462788" y="1270"/>
                  </a:lnTo>
                  <a:lnTo>
                    <a:pt x="459232" y="1270"/>
                  </a:lnTo>
                  <a:lnTo>
                    <a:pt x="458343" y="5080"/>
                  </a:lnTo>
                  <a:lnTo>
                    <a:pt x="451358" y="0"/>
                  </a:lnTo>
                  <a:lnTo>
                    <a:pt x="454025" y="2540"/>
                  </a:lnTo>
                  <a:lnTo>
                    <a:pt x="451358" y="3810"/>
                  </a:lnTo>
                  <a:lnTo>
                    <a:pt x="454025" y="6350"/>
                  </a:lnTo>
                  <a:lnTo>
                    <a:pt x="454025" y="5080"/>
                  </a:lnTo>
                  <a:lnTo>
                    <a:pt x="456565" y="6350"/>
                  </a:lnTo>
                  <a:lnTo>
                    <a:pt x="454787" y="6350"/>
                  </a:lnTo>
                  <a:lnTo>
                    <a:pt x="455803" y="7620"/>
                  </a:lnTo>
                  <a:lnTo>
                    <a:pt x="454025" y="6350"/>
                  </a:lnTo>
                  <a:lnTo>
                    <a:pt x="453136" y="6350"/>
                  </a:lnTo>
                  <a:lnTo>
                    <a:pt x="453136" y="7620"/>
                  </a:lnTo>
                  <a:lnTo>
                    <a:pt x="451358" y="6350"/>
                  </a:lnTo>
                  <a:lnTo>
                    <a:pt x="450469" y="6350"/>
                  </a:lnTo>
                  <a:lnTo>
                    <a:pt x="448691" y="6350"/>
                  </a:lnTo>
                  <a:lnTo>
                    <a:pt x="448691" y="5842"/>
                  </a:lnTo>
                  <a:lnTo>
                    <a:pt x="446024" y="5080"/>
                  </a:lnTo>
                  <a:lnTo>
                    <a:pt x="446913" y="10160"/>
                  </a:lnTo>
                  <a:lnTo>
                    <a:pt x="446913" y="13970"/>
                  </a:lnTo>
                  <a:lnTo>
                    <a:pt x="440817" y="11430"/>
                  </a:lnTo>
                  <a:lnTo>
                    <a:pt x="445262" y="19050"/>
                  </a:lnTo>
                  <a:lnTo>
                    <a:pt x="446913" y="24130"/>
                  </a:lnTo>
                  <a:lnTo>
                    <a:pt x="446024" y="22860"/>
                  </a:lnTo>
                  <a:lnTo>
                    <a:pt x="445262" y="22860"/>
                  </a:lnTo>
                  <a:lnTo>
                    <a:pt x="440817" y="19050"/>
                  </a:lnTo>
                  <a:lnTo>
                    <a:pt x="442595" y="16510"/>
                  </a:lnTo>
                  <a:lnTo>
                    <a:pt x="440817" y="13970"/>
                  </a:lnTo>
                  <a:lnTo>
                    <a:pt x="439928" y="12700"/>
                  </a:lnTo>
                  <a:lnTo>
                    <a:pt x="438150" y="11430"/>
                  </a:lnTo>
                  <a:lnTo>
                    <a:pt x="439166" y="13970"/>
                  </a:lnTo>
                  <a:lnTo>
                    <a:pt x="437388" y="11430"/>
                  </a:lnTo>
                  <a:lnTo>
                    <a:pt x="439928" y="20320"/>
                  </a:lnTo>
                  <a:lnTo>
                    <a:pt x="436499" y="20320"/>
                  </a:lnTo>
                  <a:lnTo>
                    <a:pt x="437388" y="25400"/>
                  </a:lnTo>
                  <a:lnTo>
                    <a:pt x="435610" y="25400"/>
                  </a:lnTo>
                  <a:lnTo>
                    <a:pt x="436499" y="22860"/>
                  </a:lnTo>
                  <a:lnTo>
                    <a:pt x="434721" y="20320"/>
                  </a:lnTo>
                  <a:lnTo>
                    <a:pt x="434124" y="19050"/>
                  </a:lnTo>
                  <a:lnTo>
                    <a:pt x="432943" y="16510"/>
                  </a:lnTo>
                  <a:lnTo>
                    <a:pt x="431165" y="16510"/>
                  </a:lnTo>
                  <a:lnTo>
                    <a:pt x="432943" y="19050"/>
                  </a:lnTo>
                  <a:lnTo>
                    <a:pt x="431165" y="17780"/>
                  </a:lnTo>
                  <a:lnTo>
                    <a:pt x="432943" y="20320"/>
                  </a:lnTo>
                  <a:lnTo>
                    <a:pt x="433832" y="22860"/>
                  </a:lnTo>
                  <a:lnTo>
                    <a:pt x="432943" y="22860"/>
                  </a:lnTo>
                  <a:lnTo>
                    <a:pt x="432943" y="27101"/>
                  </a:lnTo>
                  <a:lnTo>
                    <a:pt x="434721" y="27940"/>
                  </a:lnTo>
                  <a:lnTo>
                    <a:pt x="433832" y="27940"/>
                  </a:lnTo>
                  <a:lnTo>
                    <a:pt x="434670" y="28435"/>
                  </a:lnTo>
                  <a:lnTo>
                    <a:pt x="437388" y="29210"/>
                  </a:lnTo>
                  <a:lnTo>
                    <a:pt x="438150" y="30480"/>
                  </a:lnTo>
                  <a:lnTo>
                    <a:pt x="435991" y="29210"/>
                  </a:lnTo>
                  <a:lnTo>
                    <a:pt x="434670" y="28435"/>
                  </a:lnTo>
                  <a:lnTo>
                    <a:pt x="434047" y="28257"/>
                  </a:lnTo>
                  <a:lnTo>
                    <a:pt x="432943" y="27940"/>
                  </a:lnTo>
                  <a:lnTo>
                    <a:pt x="432943" y="27101"/>
                  </a:lnTo>
                  <a:lnTo>
                    <a:pt x="432054" y="26670"/>
                  </a:lnTo>
                  <a:lnTo>
                    <a:pt x="431165" y="27940"/>
                  </a:lnTo>
                  <a:lnTo>
                    <a:pt x="436499" y="31750"/>
                  </a:lnTo>
                  <a:lnTo>
                    <a:pt x="436499" y="33020"/>
                  </a:lnTo>
                  <a:lnTo>
                    <a:pt x="432943" y="30480"/>
                  </a:lnTo>
                  <a:lnTo>
                    <a:pt x="432054" y="30480"/>
                  </a:lnTo>
                  <a:lnTo>
                    <a:pt x="432054" y="31750"/>
                  </a:lnTo>
                  <a:lnTo>
                    <a:pt x="434721" y="33020"/>
                  </a:lnTo>
                  <a:lnTo>
                    <a:pt x="435610" y="33020"/>
                  </a:lnTo>
                  <a:lnTo>
                    <a:pt x="436499" y="35560"/>
                  </a:lnTo>
                  <a:lnTo>
                    <a:pt x="432943" y="33020"/>
                  </a:lnTo>
                  <a:lnTo>
                    <a:pt x="431165" y="33020"/>
                  </a:lnTo>
                  <a:lnTo>
                    <a:pt x="434721" y="35560"/>
                  </a:lnTo>
                  <a:lnTo>
                    <a:pt x="432943" y="35560"/>
                  </a:lnTo>
                  <a:lnTo>
                    <a:pt x="432054" y="38100"/>
                  </a:lnTo>
                  <a:lnTo>
                    <a:pt x="431165" y="39370"/>
                  </a:lnTo>
                  <a:lnTo>
                    <a:pt x="434721" y="43180"/>
                  </a:lnTo>
                  <a:lnTo>
                    <a:pt x="432943" y="43180"/>
                  </a:lnTo>
                  <a:lnTo>
                    <a:pt x="433832" y="44450"/>
                  </a:lnTo>
                  <a:lnTo>
                    <a:pt x="428625" y="41910"/>
                  </a:lnTo>
                  <a:lnTo>
                    <a:pt x="433832" y="48260"/>
                  </a:lnTo>
                  <a:lnTo>
                    <a:pt x="432054" y="48260"/>
                  </a:lnTo>
                  <a:lnTo>
                    <a:pt x="432054" y="52070"/>
                  </a:lnTo>
                  <a:lnTo>
                    <a:pt x="429387" y="50800"/>
                  </a:lnTo>
                  <a:lnTo>
                    <a:pt x="428625" y="49530"/>
                  </a:lnTo>
                  <a:lnTo>
                    <a:pt x="429387" y="48260"/>
                  </a:lnTo>
                  <a:lnTo>
                    <a:pt x="431165" y="49530"/>
                  </a:lnTo>
                  <a:lnTo>
                    <a:pt x="431165" y="50800"/>
                  </a:lnTo>
                  <a:lnTo>
                    <a:pt x="432054" y="52070"/>
                  </a:lnTo>
                  <a:lnTo>
                    <a:pt x="432054" y="48260"/>
                  </a:lnTo>
                  <a:lnTo>
                    <a:pt x="431165" y="48260"/>
                  </a:lnTo>
                  <a:lnTo>
                    <a:pt x="429209" y="47294"/>
                  </a:lnTo>
                  <a:lnTo>
                    <a:pt x="428625" y="48260"/>
                  </a:lnTo>
                  <a:lnTo>
                    <a:pt x="427609" y="47536"/>
                  </a:lnTo>
                  <a:lnTo>
                    <a:pt x="427609" y="55880"/>
                  </a:lnTo>
                  <a:lnTo>
                    <a:pt x="425069" y="55880"/>
                  </a:lnTo>
                  <a:lnTo>
                    <a:pt x="425958" y="54610"/>
                  </a:lnTo>
                  <a:lnTo>
                    <a:pt x="425069" y="53340"/>
                  </a:lnTo>
                  <a:lnTo>
                    <a:pt x="424180" y="52070"/>
                  </a:lnTo>
                  <a:lnTo>
                    <a:pt x="426847" y="52070"/>
                  </a:lnTo>
                  <a:lnTo>
                    <a:pt x="426847" y="53340"/>
                  </a:lnTo>
                  <a:lnTo>
                    <a:pt x="427609" y="55880"/>
                  </a:lnTo>
                  <a:lnTo>
                    <a:pt x="427609" y="47536"/>
                  </a:lnTo>
                  <a:lnTo>
                    <a:pt x="426847" y="46990"/>
                  </a:lnTo>
                  <a:lnTo>
                    <a:pt x="426847" y="45720"/>
                  </a:lnTo>
                  <a:lnTo>
                    <a:pt x="425958" y="44450"/>
                  </a:lnTo>
                  <a:lnTo>
                    <a:pt x="424180" y="41910"/>
                  </a:lnTo>
                  <a:lnTo>
                    <a:pt x="424180" y="44450"/>
                  </a:lnTo>
                  <a:lnTo>
                    <a:pt x="422402" y="44450"/>
                  </a:lnTo>
                  <a:lnTo>
                    <a:pt x="422402" y="58420"/>
                  </a:lnTo>
                  <a:lnTo>
                    <a:pt x="419862" y="58420"/>
                  </a:lnTo>
                  <a:lnTo>
                    <a:pt x="418084" y="55880"/>
                  </a:lnTo>
                  <a:lnTo>
                    <a:pt x="419862" y="55880"/>
                  </a:lnTo>
                  <a:lnTo>
                    <a:pt x="420624" y="55880"/>
                  </a:lnTo>
                  <a:lnTo>
                    <a:pt x="421513" y="57150"/>
                  </a:lnTo>
                  <a:lnTo>
                    <a:pt x="419862" y="55880"/>
                  </a:lnTo>
                  <a:lnTo>
                    <a:pt x="422402" y="58420"/>
                  </a:lnTo>
                  <a:lnTo>
                    <a:pt x="422402" y="44450"/>
                  </a:lnTo>
                  <a:lnTo>
                    <a:pt x="422402" y="43180"/>
                  </a:lnTo>
                  <a:lnTo>
                    <a:pt x="421957" y="42545"/>
                  </a:lnTo>
                  <a:lnTo>
                    <a:pt x="420624" y="41910"/>
                  </a:lnTo>
                  <a:lnTo>
                    <a:pt x="421513" y="41910"/>
                  </a:lnTo>
                  <a:lnTo>
                    <a:pt x="421957" y="42545"/>
                  </a:lnTo>
                  <a:lnTo>
                    <a:pt x="423291" y="43180"/>
                  </a:lnTo>
                  <a:lnTo>
                    <a:pt x="423291" y="41910"/>
                  </a:lnTo>
                  <a:lnTo>
                    <a:pt x="424180" y="41910"/>
                  </a:lnTo>
                  <a:lnTo>
                    <a:pt x="426847" y="43180"/>
                  </a:lnTo>
                  <a:lnTo>
                    <a:pt x="426250" y="41910"/>
                  </a:lnTo>
                  <a:lnTo>
                    <a:pt x="425653" y="40640"/>
                  </a:lnTo>
                  <a:lnTo>
                    <a:pt x="425069" y="39370"/>
                  </a:lnTo>
                  <a:lnTo>
                    <a:pt x="427609" y="40640"/>
                  </a:lnTo>
                  <a:lnTo>
                    <a:pt x="430276" y="41910"/>
                  </a:lnTo>
                  <a:lnTo>
                    <a:pt x="429387" y="40640"/>
                  </a:lnTo>
                  <a:lnTo>
                    <a:pt x="426847" y="39370"/>
                  </a:lnTo>
                  <a:lnTo>
                    <a:pt x="425069" y="38100"/>
                  </a:lnTo>
                  <a:lnTo>
                    <a:pt x="426847" y="36830"/>
                  </a:lnTo>
                  <a:lnTo>
                    <a:pt x="430276" y="40182"/>
                  </a:lnTo>
                  <a:lnTo>
                    <a:pt x="430276" y="36830"/>
                  </a:lnTo>
                  <a:lnTo>
                    <a:pt x="430276" y="35560"/>
                  </a:lnTo>
                  <a:lnTo>
                    <a:pt x="427609" y="35560"/>
                  </a:lnTo>
                  <a:lnTo>
                    <a:pt x="425958" y="34290"/>
                  </a:lnTo>
                  <a:lnTo>
                    <a:pt x="425069" y="31750"/>
                  </a:lnTo>
                  <a:lnTo>
                    <a:pt x="423291" y="31750"/>
                  </a:lnTo>
                  <a:lnTo>
                    <a:pt x="425069" y="34290"/>
                  </a:lnTo>
                  <a:lnTo>
                    <a:pt x="423291" y="33020"/>
                  </a:lnTo>
                  <a:lnTo>
                    <a:pt x="424180" y="35560"/>
                  </a:lnTo>
                  <a:lnTo>
                    <a:pt x="421513" y="33020"/>
                  </a:lnTo>
                  <a:lnTo>
                    <a:pt x="423291" y="35560"/>
                  </a:lnTo>
                  <a:lnTo>
                    <a:pt x="422402" y="36830"/>
                  </a:lnTo>
                  <a:lnTo>
                    <a:pt x="421513" y="39370"/>
                  </a:lnTo>
                  <a:lnTo>
                    <a:pt x="419862" y="38100"/>
                  </a:lnTo>
                  <a:lnTo>
                    <a:pt x="419862" y="35560"/>
                  </a:lnTo>
                  <a:lnTo>
                    <a:pt x="421513" y="36830"/>
                  </a:lnTo>
                  <a:lnTo>
                    <a:pt x="421513" y="35560"/>
                  </a:lnTo>
                  <a:lnTo>
                    <a:pt x="420624" y="35560"/>
                  </a:lnTo>
                  <a:lnTo>
                    <a:pt x="418084" y="34290"/>
                  </a:lnTo>
                  <a:lnTo>
                    <a:pt x="418846" y="35560"/>
                  </a:lnTo>
                  <a:lnTo>
                    <a:pt x="418846" y="38100"/>
                  </a:lnTo>
                  <a:lnTo>
                    <a:pt x="417195" y="36830"/>
                  </a:lnTo>
                  <a:lnTo>
                    <a:pt x="413639" y="33020"/>
                  </a:lnTo>
                  <a:lnTo>
                    <a:pt x="414528" y="35560"/>
                  </a:lnTo>
                  <a:lnTo>
                    <a:pt x="413639" y="35560"/>
                  </a:lnTo>
                  <a:lnTo>
                    <a:pt x="415417" y="36830"/>
                  </a:lnTo>
                  <a:lnTo>
                    <a:pt x="413639" y="36830"/>
                  </a:lnTo>
                  <a:lnTo>
                    <a:pt x="412750" y="35560"/>
                  </a:lnTo>
                  <a:lnTo>
                    <a:pt x="410972" y="35560"/>
                  </a:lnTo>
                  <a:lnTo>
                    <a:pt x="411988" y="36830"/>
                  </a:lnTo>
                  <a:lnTo>
                    <a:pt x="412750" y="38100"/>
                  </a:lnTo>
                  <a:lnTo>
                    <a:pt x="410972" y="38100"/>
                  </a:lnTo>
                  <a:lnTo>
                    <a:pt x="410972" y="35560"/>
                  </a:lnTo>
                  <a:lnTo>
                    <a:pt x="409321" y="35560"/>
                  </a:lnTo>
                  <a:lnTo>
                    <a:pt x="409321" y="38100"/>
                  </a:lnTo>
                  <a:lnTo>
                    <a:pt x="407543" y="40640"/>
                  </a:lnTo>
                  <a:lnTo>
                    <a:pt x="404876" y="39370"/>
                  </a:lnTo>
                  <a:lnTo>
                    <a:pt x="400558" y="41910"/>
                  </a:lnTo>
                  <a:lnTo>
                    <a:pt x="403098" y="46990"/>
                  </a:lnTo>
                  <a:lnTo>
                    <a:pt x="399669" y="49530"/>
                  </a:lnTo>
                  <a:lnTo>
                    <a:pt x="399669" y="50800"/>
                  </a:lnTo>
                  <a:lnTo>
                    <a:pt x="401447" y="50800"/>
                  </a:lnTo>
                  <a:lnTo>
                    <a:pt x="402209" y="52070"/>
                  </a:lnTo>
                  <a:lnTo>
                    <a:pt x="403098" y="52070"/>
                  </a:lnTo>
                  <a:lnTo>
                    <a:pt x="403098" y="53340"/>
                  </a:lnTo>
                  <a:lnTo>
                    <a:pt x="394335" y="48260"/>
                  </a:lnTo>
                  <a:lnTo>
                    <a:pt x="401447" y="58420"/>
                  </a:lnTo>
                  <a:lnTo>
                    <a:pt x="398780" y="59690"/>
                  </a:lnTo>
                  <a:lnTo>
                    <a:pt x="398780" y="74930"/>
                  </a:lnTo>
                  <a:lnTo>
                    <a:pt x="396113" y="74930"/>
                  </a:lnTo>
                  <a:lnTo>
                    <a:pt x="397002" y="73660"/>
                  </a:lnTo>
                  <a:lnTo>
                    <a:pt x="395668" y="72390"/>
                  </a:lnTo>
                  <a:lnTo>
                    <a:pt x="393573" y="72390"/>
                  </a:lnTo>
                  <a:lnTo>
                    <a:pt x="393192" y="70789"/>
                  </a:lnTo>
                  <a:lnTo>
                    <a:pt x="392366" y="70561"/>
                  </a:lnTo>
                  <a:lnTo>
                    <a:pt x="391693" y="68580"/>
                  </a:lnTo>
                  <a:lnTo>
                    <a:pt x="392684" y="68580"/>
                  </a:lnTo>
                  <a:lnTo>
                    <a:pt x="393192" y="70789"/>
                  </a:lnTo>
                  <a:lnTo>
                    <a:pt x="394335" y="71120"/>
                  </a:lnTo>
                  <a:lnTo>
                    <a:pt x="395668" y="72390"/>
                  </a:lnTo>
                  <a:lnTo>
                    <a:pt x="397002" y="72390"/>
                  </a:lnTo>
                  <a:lnTo>
                    <a:pt x="397002" y="73660"/>
                  </a:lnTo>
                  <a:lnTo>
                    <a:pt x="398780" y="74930"/>
                  </a:lnTo>
                  <a:lnTo>
                    <a:pt x="398780" y="59690"/>
                  </a:lnTo>
                  <a:lnTo>
                    <a:pt x="392684" y="53340"/>
                  </a:lnTo>
                  <a:lnTo>
                    <a:pt x="391795" y="53340"/>
                  </a:lnTo>
                  <a:lnTo>
                    <a:pt x="390017" y="52070"/>
                  </a:lnTo>
                  <a:lnTo>
                    <a:pt x="390906" y="52070"/>
                  </a:lnTo>
                  <a:lnTo>
                    <a:pt x="386461" y="50800"/>
                  </a:lnTo>
                  <a:lnTo>
                    <a:pt x="388239" y="52070"/>
                  </a:lnTo>
                  <a:lnTo>
                    <a:pt x="390017" y="55880"/>
                  </a:lnTo>
                  <a:lnTo>
                    <a:pt x="391795" y="58420"/>
                  </a:lnTo>
                  <a:lnTo>
                    <a:pt x="391795" y="60960"/>
                  </a:lnTo>
                  <a:lnTo>
                    <a:pt x="390906" y="62230"/>
                  </a:lnTo>
                  <a:lnTo>
                    <a:pt x="390677" y="62077"/>
                  </a:lnTo>
                  <a:lnTo>
                    <a:pt x="389686" y="59118"/>
                  </a:lnTo>
                  <a:lnTo>
                    <a:pt x="390906" y="59690"/>
                  </a:lnTo>
                  <a:lnTo>
                    <a:pt x="391795" y="60960"/>
                  </a:lnTo>
                  <a:lnTo>
                    <a:pt x="391795" y="58420"/>
                  </a:lnTo>
                  <a:lnTo>
                    <a:pt x="390017" y="58420"/>
                  </a:lnTo>
                  <a:lnTo>
                    <a:pt x="389509" y="57696"/>
                  </a:lnTo>
                  <a:lnTo>
                    <a:pt x="389509" y="54864"/>
                  </a:lnTo>
                  <a:lnTo>
                    <a:pt x="386105" y="54864"/>
                  </a:lnTo>
                  <a:lnTo>
                    <a:pt x="385572" y="54610"/>
                  </a:lnTo>
                  <a:lnTo>
                    <a:pt x="385749" y="54864"/>
                  </a:lnTo>
                  <a:lnTo>
                    <a:pt x="384175" y="54864"/>
                  </a:lnTo>
                  <a:lnTo>
                    <a:pt x="385927" y="56629"/>
                  </a:lnTo>
                  <a:lnTo>
                    <a:pt x="385572" y="57150"/>
                  </a:lnTo>
                  <a:lnTo>
                    <a:pt x="387350" y="58420"/>
                  </a:lnTo>
                  <a:lnTo>
                    <a:pt x="387731" y="58420"/>
                  </a:lnTo>
                  <a:lnTo>
                    <a:pt x="388505" y="59207"/>
                  </a:lnTo>
                  <a:lnTo>
                    <a:pt x="388861" y="60198"/>
                  </a:lnTo>
                  <a:lnTo>
                    <a:pt x="387731" y="60198"/>
                  </a:lnTo>
                  <a:lnTo>
                    <a:pt x="389915" y="62471"/>
                  </a:lnTo>
                  <a:lnTo>
                    <a:pt x="391795" y="66040"/>
                  </a:lnTo>
                  <a:lnTo>
                    <a:pt x="389661" y="65024"/>
                  </a:lnTo>
                  <a:lnTo>
                    <a:pt x="388886" y="65582"/>
                  </a:lnTo>
                  <a:lnTo>
                    <a:pt x="387413" y="65049"/>
                  </a:lnTo>
                  <a:lnTo>
                    <a:pt x="386461" y="64477"/>
                  </a:lnTo>
                  <a:lnTo>
                    <a:pt x="386461" y="64706"/>
                  </a:lnTo>
                  <a:lnTo>
                    <a:pt x="384175" y="63881"/>
                  </a:lnTo>
                  <a:lnTo>
                    <a:pt x="386334" y="68453"/>
                  </a:lnTo>
                  <a:lnTo>
                    <a:pt x="388747" y="70739"/>
                  </a:lnTo>
                  <a:lnTo>
                    <a:pt x="389128" y="71120"/>
                  </a:lnTo>
                  <a:lnTo>
                    <a:pt x="388404" y="71628"/>
                  </a:lnTo>
                  <a:lnTo>
                    <a:pt x="389902" y="71907"/>
                  </a:lnTo>
                  <a:lnTo>
                    <a:pt x="390906" y="72898"/>
                  </a:lnTo>
                  <a:lnTo>
                    <a:pt x="393115" y="72898"/>
                  </a:lnTo>
                  <a:lnTo>
                    <a:pt x="397002" y="77470"/>
                  </a:lnTo>
                  <a:lnTo>
                    <a:pt x="395224" y="81280"/>
                  </a:lnTo>
                  <a:lnTo>
                    <a:pt x="394042" y="82181"/>
                  </a:lnTo>
                  <a:lnTo>
                    <a:pt x="394208" y="82397"/>
                  </a:lnTo>
                  <a:lnTo>
                    <a:pt x="472973" y="82397"/>
                  </a:lnTo>
                  <a:lnTo>
                    <a:pt x="471424" y="81280"/>
                  </a:lnTo>
                  <a:lnTo>
                    <a:pt x="471424" y="80010"/>
                  </a:lnTo>
                  <a:lnTo>
                    <a:pt x="472440" y="80010"/>
                  </a:lnTo>
                  <a:lnTo>
                    <a:pt x="473202" y="81280"/>
                  </a:lnTo>
                  <a:lnTo>
                    <a:pt x="474091" y="82550"/>
                  </a:lnTo>
                  <a:lnTo>
                    <a:pt x="474091" y="81280"/>
                  </a:lnTo>
                  <a:lnTo>
                    <a:pt x="474865" y="82397"/>
                  </a:lnTo>
                  <a:lnTo>
                    <a:pt x="474980" y="83820"/>
                  </a:lnTo>
                  <a:lnTo>
                    <a:pt x="473202" y="82550"/>
                  </a:lnTo>
                  <a:lnTo>
                    <a:pt x="394335" y="82550"/>
                  </a:lnTo>
                  <a:lnTo>
                    <a:pt x="393573" y="82550"/>
                  </a:lnTo>
                  <a:lnTo>
                    <a:pt x="398780" y="88900"/>
                  </a:lnTo>
                  <a:lnTo>
                    <a:pt x="396113" y="91440"/>
                  </a:lnTo>
                  <a:lnTo>
                    <a:pt x="396113" y="99060"/>
                  </a:lnTo>
                  <a:lnTo>
                    <a:pt x="394335" y="97790"/>
                  </a:lnTo>
                  <a:lnTo>
                    <a:pt x="392684" y="95250"/>
                  </a:lnTo>
                  <a:lnTo>
                    <a:pt x="393573" y="95250"/>
                  </a:lnTo>
                  <a:lnTo>
                    <a:pt x="393573" y="93980"/>
                  </a:lnTo>
                  <a:lnTo>
                    <a:pt x="395224" y="95250"/>
                  </a:lnTo>
                  <a:lnTo>
                    <a:pt x="396113" y="99060"/>
                  </a:lnTo>
                  <a:lnTo>
                    <a:pt x="396113" y="91440"/>
                  </a:lnTo>
                  <a:lnTo>
                    <a:pt x="394335" y="93980"/>
                  </a:lnTo>
                  <a:lnTo>
                    <a:pt x="392684" y="91440"/>
                  </a:lnTo>
                  <a:lnTo>
                    <a:pt x="395224" y="90170"/>
                  </a:lnTo>
                  <a:lnTo>
                    <a:pt x="390017" y="83820"/>
                  </a:lnTo>
                  <a:lnTo>
                    <a:pt x="389128" y="82550"/>
                  </a:lnTo>
                  <a:lnTo>
                    <a:pt x="390017" y="82550"/>
                  </a:lnTo>
                  <a:lnTo>
                    <a:pt x="387350" y="81280"/>
                  </a:lnTo>
                  <a:lnTo>
                    <a:pt x="387350" y="80010"/>
                  </a:lnTo>
                  <a:lnTo>
                    <a:pt x="386461" y="78740"/>
                  </a:lnTo>
                  <a:lnTo>
                    <a:pt x="384810" y="80010"/>
                  </a:lnTo>
                  <a:lnTo>
                    <a:pt x="390017" y="87630"/>
                  </a:lnTo>
                  <a:lnTo>
                    <a:pt x="390906" y="88900"/>
                  </a:lnTo>
                  <a:lnTo>
                    <a:pt x="387350" y="86360"/>
                  </a:lnTo>
                  <a:lnTo>
                    <a:pt x="389128" y="88900"/>
                  </a:lnTo>
                  <a:lnTo>
                    <a:pt x="387350" y="88900"/>
                  </a:lnTo>
                  <a:lnTo>
                    <a:pt x="388239" y="90170"/>
                  </a:lnTo>
                  <a:lnTo>
                    <a:pt x="382143" y="87630"/>
                  </a:lnTo>
                  <a:lnTo>
                    <a:pt x="389128" y="93980"/>
                  </a:lnTo>
                  <a:lnTo>
                    <a:pt x="383794" y="92710"/>
                  </a:lnTo>
                  <a:lnTo>
                    <a:pt x="384810" y="96520"/>
                  </a:lnTo>
                  <a:lnTo>
                    <a:pt x="384810" y="97790"/>
                  </a:lnTo>
                  <a:lnTo>
                    <a:pt x="385572" y="97790"/>
                  </a:lnTo>
                  <a:lnTo>
                    <a:pt x="385572" y="99060"/>
                  </a:lnTo>
                  <a:lnTo>
                    <a:pt x="387350" y="99060"/>
                  </a:lnTo>
                  <a:lnTo>
                    <a:pt x="387350" y="100330"/>
                  </a:lnTo>
                  <a:lnTo>
                    <a:pt x="386461" y="100330"/>
                  </a:lnTo>
                  <a:lnTo>
                    <a:pt x="387350" y="102870"/>
                  </a:lnTo>
                  <a:lnTo>
                    <a:pt x="384810" y="101600"/>
                  </a:lnTo>
                  <a:lnTo>
                    <a:pt x="384810" y="99060"/>
                  </a:lnTo>
                  <a:lnTo>
                    <a:pt x="385572" y="99060"/>
                  </a:lnTo>
                  <a:lnTo>
                    <a:pt x="383032" y="97790"/>
                  </a:lnTo>
                  <a:lnTo>
                    <a:pt x="383108" y="98323"/>
                  </a:lnTo>
                  <a:lnTo>
                    <a:pt x="381762" y="94996"/>
                  </a:lnTo>
                  <a:lnTo>
                    <a:pt x="379349" y="91440"/>
                  </a:lnTo>
                  <a:lnTo>
                    <a:pt x="377952" y="92024"/>
                  </a:lnTo>
                  <a:lnTo>
                    <a:pt x="377952" y="91440"/>
                  </a:lnTo>
                  <a:lnTo>
                    <a:pt x="375031" y="91440"/>
                  </a:lnTo>
                  <a:lnTo>
                    <a:pt x="375627" y="92976"/>
                  </a:lnTo>
                  <a:lnTo>
                    <a:pt x="375031" y="93218"/>
                  </a:lnTo>
                  <a:lnTo>
                    <a:pt x="377190" y="96901"/>
                  </a:lnTo>
                  <a:lnTo>
                    <a:pt x="377190" y="100584"/>
                  </a:lnTo>
                  <a:lnTo>
                    <a:pt x="382524" y="100584"/>
                  </a:lnTo>
                  <a:lnTo>
                    <a:pt x="383451" y="100584"/>
                  </a:lnTo>
                  <a:lnTo>
                    <a:pt x="383794" y="102870"/>
                  </a:lnTo>
                  <a:lnTo>
                    <a:pt x="386461" y="104140"/>
                  </a:lnTo>
                  <a:lnTo>
                    <a:pt x="385572" y="104140"/>
                  </a:lnTo>
                  <a:lnTo>
                    <a:pt x="386461" y="106680"/>
                  </a:lnTo>
                  <a:lnTo>
                    <a:pt x="383032" y="105410"/>
                  </a:lnTo>
                  <a:lnTo>
                    <a:pt x="382143" y="105410"/>
                  </a:lnTo>
                  <a:lnTo>
                    <a:pt x="386461" y="110490"/>
                  </a:lnTo>
                  <a:lnTo>
                    <a:pt x="383794" y="110490"/>
                  </a:lnTo>
                  <a:lnTo>
                    <a:pt x="381558" y="109677"/>
                  </a:lnTo>
                  <a:lnTo>
                    <a:pt x="382143" y="110490"/>
                  </a:lnTo>
                  <a:lnTo>
                    <a:pt x="383032" y="113030"/>
                  </a:lnTo>
                  <a:lnTo>
                    <a:pt x="379476" y="110998"/>
                  </a:lnTo>
                  <a:lnTo>
                    <a:pt x="379476" y="111760"/>
                  </a:lnTo>
                  <a:lnTo>
                    <a:pt x="379806" y="112255"/>
                  </a:lnTo>
                  <a:lnTo>
                    <a:pt x="377990" y="111340"/>
                  </a:lnTo>
                  <a:lnTo>
                    <a:pt x="377698" y="110490"/>
                  </a:lnTo>
                  <a:lnTo>
                    <a:pt x="378587" y="110490"/>
                  </a:lnTo>
                  <a:lnTo>
                    <a:pt x="377875" y="109474"/>
                  </a:lnTo>
                  <a:lnTo>
                    <a:pt x="376809" y="110490"/>
                  </a:lnTo>
                  <a:lnTo>
                    <a:pt x="376301" y="110490"/>
                  </a:lnTo>
                  <a:lnTo>
                    <a:pt x="375653" y="110172"/>
                  </a:lnTo>
                  <a:lnTo>
                    <a:pt x="375742" y="109969"/>
                  </a:lnTo>
                  <a:lnTo>
                    <a:pt x="374269" y="109220"/>
                  </a:lnTo>
                  <a:lnTo>
                    <a:pt x="375031" y="111760"/>
                  </a:lnTo>
                  <a:lnTo>
                    <a:pt x="375361" y="110909"/>
                  </a:lnTo>
                  <a:lnTo>
                    <a:pt x="375031" y="110490"/>
                  </a:lnTo>
                  <a:lnTo>
                    <a:pt x="375539" y="110490"/>
                  </a:lnTo>
                  <a:lnTo>
                    <a:pt x="375615" y="110299"/>
                  </a:lnTo>
                  <a:lnTo>
                    <a:pt x="375869" y="110490"/>
                  </a:lnTo>
                  <a:lnTo>
                    <a:pt x="375539" y="110490"/>
                  </a:lnTo>
                  <a:lnTo>
                    <a:pt x="375437" y="110998"/>
                  </a:lnTo>
                  <a:lnTo>
                    <a:pt x="377698" y="113766"/>
                  </a:lnTo>
                  <a:lnTo>
                    <a:pt x="377698" y="113030"/>
                  </a:lnTo>
                  <a:lnTo>
                    <a:pt x="378587" y="113030"/>
                  </a:lnTo>
                  <a:lnTo>
                    <a:pt x="378345" y="112356"/>
                  </a:lnTo>
                  <a:lnTo>
                    <a:pt x="380949" y="114300"/>
                  </a:lnTo>
                  <a:lnTo>
                    <a:pt x="380365" y="113411"/>
                  </a:lnTo>
                  <a:lnTo>
                    <a:pt x="381254" y="113411"/>
                  </a:lnTo>
                  <a:lnTo>
                    <a:pt x="381254" y="114300"/>
                  </a:lnTo>
                  <a:lnTo>
                    <a:pt x="380961" y="114300"/>
                  </a:lnTo>
                  <a:lnTo>
                    <a:pt x="378142" y="114300"/>
                  </a:lnTo>
                  <a:lnTo>
                    <a:pt x="378853" y="115189"/>
                  </a:lnTo>
                  <a:lnTo>
                    <a:pt x="375031" y="115189"/>
                  </a:lnTo>
                  <a:lnTo>
                    <a:pt x="376809" y="118745"/>
                  </a:lnTo>
                  <a:lnTo>
                    <a:pt x="378587" y="116967"/>
                  </a:lnTo>
                  <a:lnTo>
                    <a:pt x="381152" y="118262"/>
                  </a:lnTo>
                  <a:lnTo>
                    <a:pt x="378587" y="121920"/>
                  </a:lnTo>
                  <a:lnTo>
                    <a:pt x="380365" y="127000"/>
                  </a:lnTo>
                  <a:lnTo>
                    <a:pt x="379476" y="125742"/>
                  </a:lnTo>
                  <a:lnTo>
                    <a:pt x="378587" y="125742"/>
                  </a:lnTo>
                  <a:lnTo>
                    <a:pt x="379476" y="127000"/>
                  </a:lnTo>
                  <a:lnTo>
                    <a:pt x="380365" y="130810"/>
                  </a:lnTo>
                  <a:lnTo>
                    <a:pt x="379476" y="132080"/>
                  </a:lnTo>
                  <a:lnTo>
                    <a:pt x="376809" y="129540"/>
                  </a:lnTo>
                  <a:lnTo>
                    <a:pt x="377698" y="127000"/>
                  </a:lnTo>
                  <a:lnTo>
                    <a:pt x="376047" y="125742"/>
                  </a:lnTo>
                  <a:lnTo>
                    <a:pt x="376047" y="133350"/>
                  </a:lnTo>
                  <a:lnTo>
                    <a:pt x="374269" y="134620"/>
                  </a:lnTo>
                  <a:lnTo>
                    <a:pt x="374269" y="135890"/>
                  </a:lnTo>
                  <a:lnTo>
                    <a:pt x="372491" y="135890"/>
                  </a:lnTo>
                  <a:lnTo>
                    <a:pt x="370713" y="134620"/>
                  </a:lnTo>
                  <a:lnTo>
                    <a:pt x="373380" y="134620"/>
                  </a:lnTo>
                  <a:lnTo>
                    <a:pt x="374269" y="135890"/>
                  </a:lnTo>
                  <a:lnTo>
                    <a:pt x="374269" y="134620"/>
                  </a:lnTo>
                  <a:lnTo>
                    <a:pt x="370713" y="133350"/>
                  </a:lnTo>
                  <a:lnTo>
                    <a:pt x="374269" y="130810"/>
                  </a:lnTo>
                  <a:lnTo>
                    <a:pt x="370713" y="128270"/>
                  </a:lnTo>
                  <a:lnTo>
                    <a:pt x="370116" y="129120"/>
                  </a:lnTo>
                  <a:lnTo>
                    <a:pt x="370713" y="129540"/>
                  </a:lnTo>
                  <a:lnTo>
                    <a:pt x="366395" y="130810"/>
                  </a:lnTo>
                  <a:lnTo>
                    <a:pt x="369531" y="140119"/>
                  </a:lnTo>
                  <a:lnTo>
                    <a:pt x="370713" y="138430"/>
                  </a:lnTo>
                  <a:lnTo>
                    <a:pt x="371602" y="139700"/>
                  </a:lnTo>
                  <a:lnTo>
                    <a:pt x="371157" y="138430"/>
                  </a:lnTo>
                  <a:lnTo>
                    <a:pt x="370713" y="137160"/>
                  </a:lnTo>
                  <a:lnTo>
                    <a:pt x="371602" y="135890"/>
                  </a:lnTo>
                  <a:lnTo>
                    <a:pt x="374269" y="137160"/>
                  </a:lnTo>
                  <a:lnTo>
                    <a:pt x="373380" y="138430"/>
                  </a:lnTo>
                  <a:lnTo>
                    <a:pt x="374269" y="139700"/>
                  </a:lnTo>
                  <a:lnTo>
                    <a:pt x="371602" y="139700"/>
                  </a:lnTo>
                  <a:lnTo>
                    <a:pt x="372491" y="140970"/>
                  </a:lnTo>
                  <a:lnTo>
                    <a:pt x="370713" y="140970"/>
                  </a:lnTo>
                  <a:lnTo>
                    <a:pt x="373380" y="143510"/>
                  </a:lnTo>
                  <a:lnTo>
                    <a:pt x="371602" y="143510"/>
                  </a:lnTo>
                  <a:lnTo>
                    <a:pt x="369595" y="141605"/>
                  </a:lnTo>
                  <a:lnTo>
                    <a:pt x="368935" y="143510"/>
                  </a:lnTo>
                  <a:lnTo>
                    <a:pt x="368173" y="143510"/>
                  </a:lnTo>
                  <a:lnTo>
                    <a:pt x="368173" y="144780"/>
                  </a:lnTo>
                  <a:lnTo>
                    <a:pt x="367157" y="147320"/>
                  </a:lnTo>
                  <a:lnTo>
                    <a:pt x="368935" y="146050"/>
                  </a:lnTo>
                  <a:lnTo>
                    <a:pt x="369824" y="147320"/>
                  </a:lnTo>
                  <a:lnTo>
                    <a:pt x="369824" y="146050"/>
                  </a:lnTo>
                  <a:lnTo>
                    <a:pt x="371602" y="146050"/>
                  </a:lnTo>
                  <a:lnTo>
                    <a:pt x="371602" y="148590"/>
                  </a:lnTo>
                  <a:lnTo>
                    <a:pt x="367157" y="147320"/>
                  </a:lnTo>
                  <a:lnTo>
                    <a:pt x="368046" y="148590"/>
                  </a:lnTo>
                  <a:lnTo>
                    <a:pt x="368173" y="148590"/>
                  </a:lnTo>
                  <a:lnTo>
                    <a:pt x="368884" y="149796"/>
                  </a:lnTo>
                  <a:lnTo>
                    <a:pt x="368046" y="148590"/>
                  </a:lnTo>
                  <a:lnTo>
                    <a:pt x="367157" y="148590"/>
                  </a:lnTo>
                  <a:lnTo>
                    <a:pt x="368935" y="152400"/>
                  </a:lnTo>
                  <a:lnTo>
                    <a:pt x="366395" y="152400"/>
                  </a:lnTo>
                  <a:lnTo>
                    <a:pt x="366395" y="153670"/>
                  </a:lnTo>
                  <a:lnTo>
                    <a:pt x="365506" y="152400"/>
                  </a:lnTo>
                  <a:lnTo>
                    <a:pt x="362839" y="152400"/>
                  </a:lnTo>
                  <a:lnTo>
                    <a:pt x="362839" y="153670"/>
                  </a:lnTo>
                  <a:lnTo>
                    <a:pt x="363728" y="153670"/>
                  </a:lnTo>
                  <a:lnTo>
                    <a:pt x="364617" y="154940"/>
                  </a:lnTo>
                  <a:lnTo>
                    <a:pt x="361061" y="157480"/>
                  </a:lnTo>
                  <a:lnTo>
                    <a:pt x="358394" y="165100"/>
                  </a:lnTo>
                  <a:lnTo>
                    <a:pt x="357632" y="163830"/>
                  </a:lnTo>
                  <a:lnTo>
                    <a:pt x="356743" y="162560"/>
                  </a:lnTo>
                  <a:lnTo>
                    <a:pt x="354965" y="162560"/>
                  </a:lnTo>
                  <a:lnTo>
                    <a:pt x="355854" y="163830"/>
                  </a:lnTo>
                  <a:lnTo>
                    <a:pt x="354965" y="163830"/>
                  </a:lnTo>
                  <a:lnTo>
                    <a:pt x="355854" y="166370"/>
                  </a:lnTo>
                  <a:lnTo>
                    <a:pt x="357632" y="166370"/>
                  </a:lnTo>
                  <a:lnTo>
                    <a:pt x="358394" y="167640"/>
                  </a:lnTo>
                  <a:lnTo>
                    <a:pt x="355854" y="166370"/>
                  </a:lnTo>
                  <a:lnTo>
                    <a:pt x="355854" y="168910"/>
                  </a:lnTo>
                  <a:lnTo>
                    <a:pt x="356743" y="170180"/>
                  </a:lnTo>
                  <a:lnTo>
                    <a:pt x="355854" y="170180"/>
                  </a:lnTo>
                  <a:lnTo>
                    <a:pt x="354965" y="168910"/>
                  </a:lnTo>
                  <a:lnTo>
                    <a:pt x="353187" y="168910"/>
                  </a:lnTo>
                  <a:lnTo>
                    <a:pt x="354076" y="170180"/>
                  </a:lnTo>
                  <a:lnTo>
                    <a:pt x="355854" y="171450"/>
                  </a:lnTo>
                  <a:lnTo>
                    <a:pt x="353187" y="171450"/>
                  </a:lnTo>
                  <a:lnTo>
                    <a:pt x="355854" y="172720"/>
                  </a:lnTo>
                  <a:lnTo>
                    <a:pt x="355854" y="173990"/>
                  </a:lnTo>
                  <a:lnTo>
                    <a:pt x="354965" y="173990"/>
                  </a:lnTo>
                  <a:lnTo>
                    <a:pt x="354965" y="176530"/>
                  </a:lnTo>
                  <a:lnTo>
                    <a:pt x="351104" y="176530"/>
                  </a:lnTo>
                  <a:lnTo>
                    <a:pt x="352298" y="179070"/>
                  </a:lnTo>
                  <a:lnTo>
                    <a:pt x="351409" y="180340"/>
                  </a:lnTo>
                  <a:lnTo>
                    <a:pt x="352298" y="181610"/>
                  </a:lnTo>
                  <a:lnTo>
                    <a:pt x="349631" y="180340"/>
                  </a:lnTo>
                  <a:lnTo>
                    <a:pt x="349631" y="181610"/>
                  </a:lnTo>
                  <a:lnTo>
                    <a:pt x="348869" y="180340"/>
                  </a:lnTo>
                  <a:lnTo>
                    <a:pt x="347091" y="180340"/>
                  </a:lnTo>
                  <a:lnTo>
                    <a:pt x="350520" y="182880"/>
                  </a:lnTo>
                  <a:lnTo>
                    <a:pt x="349631" y="184150"/>
                  </a:lnTo>
                  <a:lnTo>
                    <a:pt x="349631" y="185420"/>
                  </a:lnTo>
                  <a:lnTo>
                    <a:pt x="352298" y="187960"/>
                  </a:lnTo>
                  <a:lnTo>
                    <a:pt x="347980" y="189230"/>
                  </a:lnTo>
                  <a:lnTo>
                    <a:pt x="348869" y="193040"/>
                  </a:lnTo>
                  <a:lnTo>
                    <a:pt x="347091" y="190500"/>
                  </a:lnTo>
                  <a:lnTo>
                    <a:pt x="345313" y="190500"/>
                  </a:lnTo>
                  <a:lnTo>
                    <a:pt x="345313" y="189230"/>
                  </a:lnTo>
                  <a:lnTo>
                    <a:pt x="341757" y="187960"/>
                  </a:lnTo>
                  <a:lnTo>
                    <a:pt x="347980" y="193040"/>
                  </a:lnTo>
                  <a:lnTo>
                    <a:pt x="347091" y="194310"/>
                  </a:lnTo>
                  <a:lnTo>
                    <a:pt x="343535" y="193040"/>
                  </a:lnTo>
                  <a:lnTo>
                    <a:pt x="345313" y="196850"/>
                  </a:lnTo>
                  <a:lnTo>
                    <a:pt x="345313" y="198120"/>
                  </a:lnTo>
                  <a:lnTo>
                    <a:pt x="344131" y="197700"/>
                  </a:lnTo>
                  <a:lnTo>
                    <a:pt x="342900" y="192024"/>
                  </a:lnTo>
                  <a:lnTo>
                    <a:pt x="339852" y="192024"/>
                  </a:lnTo>
                  <a:lnTo>
                    <a:pt x="338328" y="194437"/>
                  </a:lnTo>
                  <a:lnTo>
                    <a:pt x="342303" y="198424"/>
                  </a:lnTo>
                  <a:lnTo>
                    <a:pt x="342646" y="199390"/>
                  </a:lnTo>
                  <a:lnTo>
                    <a:pt x="341757" y="200660"/>
                  </a:lnTo>
                  <a:lnTo>
                    <a:pt x="339979" y="199390"/>
                  </a:lnTo>
                  <a:lnTo>
                    <a:pt x="339979" y="201930"/>
                  </a:lnTo>
                  <a:lnTo>
                    <a:pt x="339217" y="201930"/>
                  </a:lnTo>
                  <a:lnTo>
                    <a:pt x="339979" y="203200"/>
                  </a:lnTo>
                  <a:lnTo>
                    <a:pt x="338328" y="203200"/>
                  </a:lnTo>
                  <a:lnTo>
                    <a:pt x="334772" y="201930"/>
                  </a:lnTo>
                  <a:lnTo>
                    <a:pt x="337439" y="204470"/>
                  </a:lnTo>
                  <a:lnTo>
                    <a:pt x="335953" y="204470"/>
                  </a:lnTo>
                  <a:lnTo>
                    <a:pt x="336105" y="204787"/>
                  </a:lnTo>
                  <a:lnTo>
                    <a:pt x="339217" y="207010"/>
                  </a:lnTo>
                  <a:lnTo>
                    <a:pt x="337439" y="207010"/>
                  </a:lnTo>
                  <a:lnTo>
                    <a:pt x="336550" y="205740"/>
                  </a:lnTo>
                  <a:lnTo>
                    <a:pt x="336105" y="204787"/>
                  </a:lnTo>
                  <a:lnTo>
                    <a:pt x="335661" y="204470"/>
                  </a:lnTo>
                  <a:lnTo>
                    <a:pt x="335661" y="207010"/>
                  </a:lnTo>
                  <a:lnTo>
                    <a:pt x="333883" y="207010"/>
                  </a:lnTo>
                  <a:lnTo>
                    <a:pt x="334772" y="208292"/>
                  </a:lnTo>
                  <a:lnTo>
                    <a:pt x="332994" y="207010"/>
                  </a:lnTo>
                  <a:lnTo>
                    <a:pt x="332232" y="205740"/>
                  </a:lnTo>
                  <a:lnTo>
                    <a:pt x="332994" y="205740"/>
                  </a:lnTo>
                  <a:lnTo>
                    <a:pt x="333883" y="204470"/>
                  </a:lnTo>
                  <a:lnTo>
                    <a:pt x="335661" y="207010"/>
                  </a:lnTo>
                  <a:lnTo>
                    <a:pt x="335661" y="204470"/>
                  </a:lnTo>
                  <a:lnTo>
                    <a:pt x="335953" y="204470"/>
                  </a:lnTo>
                  <a:lnTo>
                    <a:pt x="335356" y="203200"/>
                  </a:lnTo>
                  <a:lnTo>
                    <a:pt x="334772" y="201930"/>
                  </a:lnTo>
                  <a:lnTo>
                    <a:pt x="339153" y="200685"/>
                  </a:lnTo>
                  <a:lnTo>
                    <a:pt x="339979" y="201930"/>
                  </a:lnTo>
                  <a:lnTo>
                    <a:pt x="339979" y="199390"/>
                  </a:lnTo>
                  <a:lnTo>
                    <a:pt x="342646" y="199390"/>
                  </a:lnTo>
                  <a:lnTo>
                    <a:pt x="340995" y="198120"/>
                  </a:lnTo>
                  <a:lnTo>
                    <a:pt x="339217" y="196850"/>
                  </a:lnTo>
                  <a:lnTo>
                    <a:pt x="338328" y="199390"/>
                  </a:lnTo>
                  <a:lnTo>
                    <a:pt x="339128" y="200647"/>
                  </a:lnTo>
                  <a:lnTo>
                    <a:pt x="334772" y="199390"/>
                  </a:lnTo>
                  <a:lnTo>
                    <a:pt x="334327" y="198145"/>
                  </a:lnTo>
                  <a:lnTo>
                    <a:pt x="334327" y="199771"/>
                  </a:lnTo>
                  <a:lnTo>
                    <a:pt x="333883" y="199771"/>
                  </a:lnTo>
                  <a:lnTo>
                    <a:pt x="333235" y="199136"/>
                  </a:lnTo>
                  <a:lnTo>
                    <a:pt x="333641" y="198424"/>
                  </a:lnTo>
                  <a:lnTo>
                    <a:pt x="334327" y="199771"/>
                  </a:lnTo>
                  <a:lnTo>
                    <a:pt x="334327" y="198145"/>
                  </a:lnTo>
                  <a:lnTo>
                    <a:pt x="334137" y="197599"/>
                  </a:lnTo>
                  <a:lnTo>
                    <a:pt x="334314" y="197281"/>
                  </a:lnTo>
                  <a:lnTo>
                    <a:pt x="336550" y="199390"/>
                  </a:lnTo>
                  <a:lnTo>
                    <a:pt x="334772" y="196850"/>
                  </a:lnTo>
                  <a:lnTo>
                    <a:pt x="334606" y="196773"/>
                  </a:lnTo>
                  <a:lnTo>
                    <a:pt x="336423" y="196723"/>
                  </a:lnTo>
                  <a:lnTo>
                    <a:pt x="336423" y="192024"/>
                  </a:lnTo>
                  <a:lnTo>
                    <a:pt x="332994" y="193090"/>
                  </a:lnTo>
                  <a:lnTo>
                    <a:pt x="332994" y="201930"/>
                  </a:lnTo>
                  <a:lnTo>
                    <a:pt x="329323" y="199771"/>
                  </a:lnTo>
                  <a:lnTo>
                    <a:pt x="332346" y="199771"/>
                  </a:lnTo>
                  <a:lnTo>
                    <a:pt x="332994" y="201930"/>
                  </a:lnTo>
                  <a:lnTo>
                    <a:pt x="332994" y="193090"/>
                  </a:lnTo>
                  <a:lnTo>
                    <a:pt x="331089" y="193675"/>
                  </a:lnTo>
                  <a:lnTo>
                    <a:pt x="329311" y="195072"/>
                  </a:lnTo>
                  <a:lnTo>
                    <a:pt x="329311" y="199771"/>
                  </a:lnTo>
                  <a:lnTo>
                    <a:pt x="328676" y="199390"/>
                  </a:lnTo>
                  <a:lnTo>
                    <a:pt x="331216" y="203200"/>
                  </a:lnTo>
                  <a:lnTo>
                    <a:pt x="328676" y="201930"/>
                  </a:lnTo>
                  <a:lnTo>
                    <a:pt x="330454" y="205740"/>
                  </a:lnTo>
                  <a:lnTo>
                    <a:pt x="328676" y="205740"/>
                  </a:lnTo>
                  <a:lnTo>
                    <a:pt x="329565" y="208292"/>
                  </a:lnTo>
                  <a:lnTo>
                    <a:pt x="331216" y="209550"/>
                  </a:lnTo>
                  <a:lnTo>
                    <a:pt x="332994" y="209550"/>
                  </a:lnTo>
                  <a:lnTo>
                    <a:pt x="332232" y="208292"/>
                  </a:lnTo>
                  <a:lnTo>
                    <a:pt x="335661" y="210820"/>
                  </a:lnTo>
                  <a:lnTo>
                    <a:pt x="332232" y="210820"/>
                  </a:lnTo>
                  <a:lnTo>
                    <a:pt x="331216" y="212090"/>
                  </a:lnTo>
                  <a:lnTo>
                    <a:pt x="330454" y="210820"/>
                  </a:lnTo>
                  <a:lnTo>
                    <a:pt x="328676" y="209550"/>
                  </a:lnTo>
                  <a:lnTo>
                    <a:pt x="324358" y="208292"/>
                  </a:lnTo>
                  <a:lnTo>
                    <a:pt x="326085" y="210883"/>
                  </a:lnTo>
                  <a:lnTo>
                    <a:pt x="327787" y="212090"/>
                  </a:lnTo>
                  <a:lnTo>
                    <a:pt x="328676" y="212090"/>
                  </a:lnTo>
                  <a:lnTo>
                    <a:pt x="330454" y="214630"/>
                  </a:lnTo>
                  <a:lnTo>
                    <a:pt x="327787" y="213360"/>
                  </a:lnTo>
                  <a:lnTo>
                    <a:pt x="324358" y="212090"/>
                  </a:lnTo>
                  <a:lnTo>
                    <a:pt x="326009" y="213360"/>
                  </a:lnTo>
                  <a:lnTo>
                    <a:pt x="327787" y="214630"/>
                  </a:lnTo>
                  <a:lnTo>
                    <a:pt x="329565" y="215900"/>
                  </a:lnTo>
                  <a:lnTo>
                    <a:pt x="328676" y="217170"/>
                  </a:lnTo>
                  <a:lnTo>
                    <a:pt x="328676" y="218440"/>
                  </a:lnTo>
                  <a:lnTo>
                    <a:pt x="325996" y="218440"/>
                  </a:lnTo>
                  <a:lnTo>
                    <a:pt x="326898" y="219710"/>
                  </a:lnTo>
                  <a:lnTo>
                    <a:pt x="322580" y="217170"/>
                  </a:lnTo>
                  <a:lnTo>
                    <a:pt x="325120" y="219710"/>
                  </a:lnTo>
                  <a:lnTo>
                    <a:pt x="323342" y="219710"/>
                  </a:lnTo>
                  <a:lnTo>
                    <a:pt x="322580" y="218440"/>
                  </a:lnTo>
                  <a:lnTo>
                    <a:pt x="320802" y="218440"/>
                  </a:lnTo>
                  <a:lnTo>
                    <a:pt x="321691" y="220980"/>
                  </a:lnTo>
                  <a:lnTo>
                    <a:pt x="319024" y="220980"/>
                  </a:lnTo>
                  <a:lnTo>
                    <a:pt x="321691" y="223520"/>
                  </a:lnTo>
                  <a:lnTo>
                    <a:pt x="319913" y="223520"/>
                  </a:lnTo>
                  <a:lnTo>
                    <a:pt x="319024" y="224790"/>
                  </a:lnTo>
                  <a:lnTo>
                    <a:pt x="317246" y="224790"/>
                  </a:lnTo>
                  <a:lnTo>
                    <a:pt x="318135" y="223520"/>
                  </a:lnTo>
                  <a:lnTo>
                    <a:pt x="315468" y="223520"/>
                  </a:lnTo>
                  <a:lnTo>
                    <a:pt x="318135" y="226060"/>
                  </a:lnTo>
                  <a:lnTo>
                    <a:pt x="320802" y="228600"/>
                  </a:lnTo>
                  <a:lnTo>
                    <a:pt x="318135" y="227330"/>
                  </a:lnTo>
                  <a:lnTo>
                    <a:pt x="320802" y="231140"/>
                  </a:lnTo>
                  <a:lnTo>
                    <a:pt x="318135" y="228295"/>
                  </a:lnTo>
                  <a:lnTo>
                    <a:pt x="318135" y="228600"/>
                  </a:lnTo>
                  <a:lnTo>
                    <a:pt x="317246" y="227330"/>
                  </a:lnTo>
                  <a:lnTo>
                    <a:pt x="318135" y="228295"/>
                  </a:lnTo>
                  <a:lnTo>
                    <a:pt x="318135" y="227330"/>
                  </a:lnTo>
                  <a:lnTo>
                    <a:pt x="318135" y="226060"/>
                  </a:lnTo>
                  <a:lnTo>
                    <a:pt x="315468" y="226060"/>
                  </a:lnTo>
                  <a:lnTo>
                    <a:pt x="315468" y="228600"/>
                  </a:lnTo>
                  <a:lnTo>
                    <a:pt x="316052" y="229450"/>
                  </a:lnTo>
                  <a:lnTo>
                    <a:pt x="317246" y="228600"/>
                  </a:lnTo>
                  <a:lnTo>
                    <a:pt x="318020" y="229717"/>
                  </a:lnTo>
                  <a:lnTo>
                    <a:pt x="318135" y="232410"/>
                  </a:lnTo>
                  <a:lnTo>
                    <a:pt x="318135" y="234950"/>
                  </a:lnTo>
                  <a:lnTo>
                    <a:pt x="317246" y="234950"/>
                  </a:lnTo>
                  <a:lnTo>
                    <a:pt x="317246" y="236220"/>
                  </a:lnTo>
                  <a:lnTo>
                    <a:pt x="315468" y="236220"/>
                  </a:lnTo>
                  <a:lnTo>
                    <a:pt x="314579" y="234950"/>
                  </a:lnTo>
                  <a:lnTo>
                    <a:pt x="315468" y="234950"/>
                  </a:lnTo>
                  <a:lnTo>
                    <a:pt x="312928" y="232410"/>
                  </a:lnTo>
                  <a:lnTo>
                    <a:pt x="313817" y="232410"/>
                  </a:lnTo>
                  <a:lnTo>
                    <a:pt x="313817" y="231140"/>
                  </a:lnTo>
                  <a:lnTo>
                    <a:pt x="316357" y="232410"/>
                  </a:lnTo>
                  <a:lnTo>
                    <a:pt x="318135" y="234950"/>
                  </a:lnTo>
                  <a:lnTo>
                    <a:pt x="318135" y="232410"/>
                  </a:lnTo>
                  <a:lnTo>
                    <a:pt x="317246" y="231140"/>
                  </a:lnTo>
                  <a:lnTo>
                    <a:pt x="316344" y="229870"/>
                  </a:lnTo>
                  <a:lnTo>
                    <a:pt x="316052" y="229450"/>
                  </a:lnTo>
                  <a:lnTo>
                    <a:pt x="315468" y="229870"/>
                  </a:lnTo>
                  <a:lnTo>
                    <a:pt x="315468" y="228600"/>
                  </a:lnTo>
                  <a:lnTo>
                    <a:pt x="312928" y="228600"/>
                  </a:lnTo>
                  <a:lnTo>
                    <a:pt x="313702" y="229717"/>
                  </a:lnTo>
                  <a:lnTo>
                    <a:pt x="314579" y="229870"/>
                  </a:lnTo>
                  <a:lnTo>
                    <a:pt x="313817" y="229870"/>
                  </a:lnTo>
                  <a:lnTo>
                    <a:pt x="313702" y="229717"/>
                  </a:lnTo>
                  <a:lnTo>
                    <a:pt x="307594" y="228600"/>
                  </a:lnTo>
                  <a:lnTo>
                    <a:pt x="314579" y="236220"/>
                  </a:lnTo>
                  <a:lnTo>
                    <a:pt x="309372" y="234950"/>
                  </a:lnTo>
                  <a:lnTo>
                    <a:pt x="311505" y="237998"/>
                  </a:lnTo>
                  <a:lnTo>
                    <a:pt x="311023" y="237998"/>
                  </a:lnTo>
                  <a:lnTo>
                    <a:pt x="311023" y="240919"/>
                  </a:lnTo>
                  <a:lnTo>
                    <a:pt x="312039" y="242354"/>
                  </a:lnTo>
                  <a:lnTo>
                    <a:pt x="312039" y="242570"/>
                  </a:lnTo>
                  <a:lnTo>
                    <a:pt x="311150" y="241300"/>
                  </a:lnTo>
                  <a:lnTo>
                    <a:pt x="310261" y="240042"/>
                  </a:lnTo>
                  <a:lnTo>
                    <a:pt x="309372" y="241300"/>
                  </a:lnTo>
                  <a:lnTo>
                    <a:pt x="306705" y="240042"/>
                  </a:lnTo>
                  <a:lnTo>
                    <a:pt x="307365" y="241935"/>
                  </a:lnTo>
                  <a:lnTo>
                    <a:pt x="309181" y="243662"/>
                  </a:lnTo>
                  <a:lnTo>
                    <a:pt x="312966" y="243662"/>
                  </a:lnTo>
                  <a:lnTo>
                    <a:pt x="313080" y="243840"/>
                  </a:lnTo>
                  <a:lnTo>
                    <a:pt x="309372" y="243840"/>
                  </a:lnTo>
                  <a:lnTo>
                    <a:pt x="307594" y="243840"/>
                  </a:lnTo>
                  <a:lnTo>
                    <a:pt x="307149" y="243840"/>
                  </a:lnTo>
                  <a:lnTo>
                    <a:pt x="306705" y="245110"/>
                  </a:lnTo>
                  <a:lnTo>
                    <a:pt x="305054" y="242570"/>
                  </a:lnTo>
                  <a:lnTo>
                    <a:pt x="307213" y="243662"/>
                  </a:lnTo>
                  <a:lnTo>
                    <a:pt x="307365" y="243205"/>
                  </a:lnTo>
                  <a:lnTo>
                    <a:pt x="307149" y="242570"/>
                  </a:lnTo>
                  <a:lnTo>
                    <a:pt x="306705" y="242570"/>
                  </a:lnTo>
                  <a:lnTo>
                    <a:pt x="305816" y="241300"/>
                  </a:lnTo>
                  <a:lnTo>
                    <a:pt x="303276" y="240042"/>
                  </a:lnTo>
                  <a:lnTo>
                    <a:pt x="303276" y="242189"/>
                  </a:lnTo>
                  <a:lnTo>
                    <a:pt x="304038" y="242570"/>
                  </a:lnTo>
                  <a:lnTo>
                    <a:pt x="303276" y="242570"/>
                  </a:lnTo>
                  <a:lnTo>
                    <a:pt x="301498" y="242570"/>
                  </a:lnTo>
                  <a:lnTo>
                    <a:pt x="304038" y="243840"/>
                  </a:lnTo>
                  <a:lnTo>
                    <a:pt x="303276" y="247650"/>
                  </a:lnTo>
                  <a:lnTo>
                    <a:pt x="299720" y="245110"/>
                  </a:lnTo>
                  <a:lnTo>
                    <a:pt x="302387" y="248920"/>
                  </a:lnTo>
                  <a:lnTo>
                    <a:pt x="301498" y="248920"/>
                  </a:lnTo>
                  <a:lnTo>
                    <a:pt x="302387" y="251460"/>
                  </a:lnTo>
                  <a:lnTo>
                    <a:pt x="300609" y="250190"/>
                  </a:lnTo>
                  <a:lnTo>
                    <a:pt x="300609" y="251460"/>
                  </a:lnTo>
                  <a:lnTo>
                    <a:pt x="297942" y="250190"/>
                  </a:lnTo>
                  <a:lnTo>
                    <a:pt x="297180" y="248920"/>
                  </a:lnTo>
                  <a:lnTo>
                    <a:pt x="296291" y="248920"/>
                  </a:lnTo>
                  <a:lnTo>
                    <a:pt x="298831" y="254000"/>
                  </a:lnTo>
                  <a:lnTo>
                    <a:pt x="296291" y="254000"/>
                  </a:lnTo>
                  <a:lnTo>
                    <a:pt x="295402" y="255270"/>
                  </a:lnTo>
                  <a:lnTo>
                    <a:pt x="292735" y="254000"/>
                  </a:lnTo>
                  <a:lnTo>
                    <a:pt x="294513" y="256540"/>
                  </a:lnTo>
                  <a:lnTo>
                    <a:pt x="295097" y="256984"/>
                  </a:lnTo>
                  <a:lnTo>
                    <a:pt x="295402" y="256540"/>
                  </a:lnTo>
                  <a:lnTo>
                    <a:pt x="297942" y="259080"/>
                  </a:lnTo>
                  <a:lnTo>
                    <a:pt x="295097" y="256984"/>
                  </a:lnTo>
                  <a:lnTo>
                    <a:pt x="294513" y="257810"/>
                  </a:lnTo>
                  <a:lnTo>
                    <a:pt x="291846" y="256540"/>
                  </a:lnTo>
                  <a:lnTo>
                    <a:pt x="290957" y="256540"/>
                  </a:lnTo>
                  <a:lnTo>
                    <a:pt x="290779" y="256032"/>
                  </a:lnTo>
                  <a:lnTo>
                    <a:pt x="292481" y="256032"/>
                  </a:lnTo>
                  <a:lnTo>
                    <a:pt x="290322" y="251460"/>
                  </a:lnTo>
                  <a:lnTo>
                    <a:pt x="291846" y="251460"/>
                  </a:lnTo>
                  <a:lnTo>
                    <a:pt x="293624" y="252730"/>
                  </a:lnTo>
                  <a:lnTo>
                    <a:pt x="297078" y="252730"/>
                  </a:lnTo>
                  <a:lnTo>
                    <a:pt x="295338" y="251460"/>
                  </a:lnTo>
                  <a:lnTo>
                    <a:pt x="294360" y="250761"/>
                  </a:lnTo>
                  <a:lnTo>
                    <a:pt x="293624" y="251460"/>
                  </a:lnTo>
                  <a:lnTo>
                    <a:pt x="291846" y="249770"/>
                  </a:lnTo>
                  <a:lnTo>
                    <a:pt x="291846" y="250164"/>
                  </a:lnTo>
                  <a:lnTo>
                    <a:pt x="291490" y="249440"/>
                  </a:lnTo>
                  <a:lnTo>
                    <a:pt x="291846" y="249770"/>
                  </a:lnTo>
                  <a:lnTo>
                    <a:pt x="291846" y="248920"/>
                  </a:lnTo>
                  <a:lnTo>
                    <a:pt x="291236" y="248920"/>
                  </a:lnTo>
                  <a:lnTo>
                    <a:pt x="290957" y="248323"/>
                  </a:lnTo>
                  <a:lnTo>
                    <a:pt x="290957" y="247650"/>
                  </a:lnTo>
                  <a:lnTo>
                    <a:pt x="289179" y="245110"/>
                  </a:lnTo>
                  <a:lnTo>
                    <a:pt x="288683" y="247561"/>
                  </a:lnTo>
                  <a:lnTo>
                    <a:pt x="283464" y="249301"/>
                  </a:lnTo>
                  <a:lnTo>
                    <a:pt x="287909" y="256032"/>
                  </a:lnTo>
                  <a:lnTo>
                    <a:pt x="289026" y="256032"/>
                  </a:lnTo>
                  <a:lnTo>
                    <a:pt x="289179" y="256540"/>
                  </a:lnTo>
                  <a:lnTo>
                    <a:pt x="291846" y="257810"/>
                  </a:lnTo>
                  <a:lnTo>
                    <a:pt x="289179" y="257810"/>
                  </a:lnTo>
                  <a:lnTo>
                    <a:pt x="291846" y="259080"/>
                  </a:lnTo>
                  <a:lnTo>
                    <a:pt x="288417" y="259080"/>
                  </a:lnTo>
                  <a:lnTo>
                    <a:pt x="286753" y="257898"/>
                  </a:lnTo>
                  <a:lnTo>
                    <a:pt x="287401" y="265430"/>
                  </a:lnTo>
                  <a:lnTo>
                    <a:pt x="282194" y="259080"/>
                  </a:lnTo>
                  <a:lnTo>
                    <a:pt x="281305" y="260350"/>
                  </a:lnTo>
                  <a:lnTo>
                    <a:pt x="283083" y="262890"/>
                  </a:lnTo>
                  <a:lnTo>
                    <a:pt x="281305" y="262890"/>
                  </a:lnTo>
                  <a:lnTo>
                    <a:pt x="284861" y="265430"/>
                  </a:lnTo>
                  <a:lnTo>
                    <a:pt x="283083" y="265430"/>
                  </a:lnTo>
                  <a:lnTo>
                    <a:pt x="283083" y="270510"/>
                  </a:lnTo>
                  <a:lnTo>
                    <a:pt x="281635" y="269481"/>
                  </a:lnTo>
                  <a:lnTo>
                    <a:pt x="282130" y="269163"/>
                  </a:lnTo>
                  <a:lnTo>
                    <a:pt x="283083" y="270510"/>
                  </a:lnTo>
                  <a:lnTo>
                    <a:pt x="283083" y="265430"/>
                  </a:lnTo>
                  <a:lnTo>
                    <a:pt x="280416" y="265430"/>
                  </a:lnTo>
                  <a:lnTo>
                    <a:pt x="280416" y="270510"/>
                  </a:lnTo>
                  <a:lnTo>
                    <a:pt x="280416" y="271780"/>
                  </a:lnTo>
                  <a:lnTo>
                    <a:pt x="279565" y="272427"/>
                  </a:lnTo>
                  <a:lnTo>
                    <a:pt x="278765" y="271399"/>
                  </a:lnTo>
                  <a:lnTo>
                    <a:pt x="280263" y="270408"/>
                  </a:lnTo>
                  <a:lnTo>
                    <a:pt x="280416" y="270510"/>
                  </a:lnTo>
                  <a:lnTo>
                    <a:pt x="280314" y="270370"/>
                  </a:lnTo>
                  <a:lnTo>
                    <a:pt x="280416" y="270510"/>
                  </a:lnTo>
                  <a:lnTo>
                    <a:pt x="280416" y="265430"/>
                  </a:lnTo>
                  <a:lnTo>
                    <a:pt x="279527" y="265430"/>
                  </a:lnTo>
                  <a:lnTo>
                    <a:pt x="280136" y="266319"/>
                  </a:lnTo>
                  <a:lnTo>
                    <a:pt x="278765" y="265430"/>
                  </a:lnTo>
                  <a:lnTo>
                    <a:pt x="276606" y="266827"/>
                  </a:lnTo>
                  <a:lnTo>
                    <a:pt x="274320" y="269875"/>
                  </a:lnTo>
                  <a:lnTo>
                    <a:pt x="278904" y="272948"/>
                  </a:lnTo>
                  <a:lnTo>
                    <a:pt x="278765" y="273050"/>
                  </a:lnTo>
                  <a:lnTo>
                    <a:pt x="276098" y="273050"/>
                  </a:lnTo>
                  <a:lnTo>
                    <a:pt x="277279" y="275590"/>
                  </a:lnTo>
                  <a:lnTo>
                    <a:pt x="517906" y="275590"/>
                  </a:lnTo>
                  <a:lnTo>
                    <a:pt x="525780" y="276860"/>
                  </a:lnTo>
                  <a:lnTo>
                    <a:pt x="524637" y="275590"/>
                  </a:lnTo>
                  <a:lnTo>
                    <a:pt x="522351" y="273050"/>
                  </a:lnTo>
                  <a:lnTo>
                    <a:pt x="524129" y="271780"/>
                  </a:lnTo>
                  <a:lnTo>
                    <a:pt x="524129" y="270510"/>
                  </a:lnTo>
                  <a:lnTo>
                    <a:pt x="527558" y="273050"/>
                  </a:lnTo>
                  <a:lnTo>
                    <a:pt x="524129" y="271780"/>
                  </a:lnTo>
                  <a:lnTo>
                    <a:pt x="525018" y="274320"/>
                  </a:lnTo>
                  <a:lnTo>
                    <a:pt x="527558" y="274320"/>
                  </a:lnTo>
                  <a:lnTo>
                    <a:pt x="527558" y="275590"/>
                  </a:lnTo>
                  <a:lnTo>
                    <a:pt x="530225" y="279400"/>
                  </a:lnTo>
                  <a:lnTo>
                    <a:pt x="530225" y="281940"/>
                  </a:lnTo>
                  <a:lnTo>
                    <a:pt x="525018" y="278130"/>
                  </a:lnTo>
                  <a:lnTo>
                    <a:pt x="527558" y="284480"/>
                  </a:lnTo>
                  <a:lnTo>
                    <a:pt x="527558" y="285394"/>
                  </a:lnTo>
                  <a:lnTo>
                    <a:pt x="523290" y="284276"/>
                  </a:lnTo>
                  <a:lnTo>
                    <a:pt x="520268" y="279400"/>
                  </a:lnTo>
                  <a:lnTo>
                    <a:pt x="518693" y="276860"/>
                  </a:lnTo>
                  <a:lnTo>
                    <a:pt x="277876" y="276860"/>
                  </a:lnTo>
                  <a:lnTo>
                    <a:pt x="275209" y="276860"/>
                  </a:lnTo>
                  <a:lnTo>
                    <a:pt x="276987" y="279400"/>
                  </a:lnTo>
                  <a:lnTo>
                    <a:pt x="273431" y="276860"/>
                  </a:lnTo>
                  <a:lnTo>
                    <a:pt x="275209" y="279400"/>
                  </a:lnTo>
                  <a:lnTo>
                    <a:pt x="276987" y="280670"/>
                  </a:lnTo>
                  <a:lnTo>
                    <a:pt x="276987" y="281940"/>
                  </a:lnTo>
                  <a:lnTo>
                    <a:pt x="274320" y="281940"/>
                  </a:lnTo>
                  <a:lnTo>
                    <a:pt x="276987" y="283210"/>
                  </a:lnTo>
                  <a:lnTo>
                    <a:pt x="275209" y="284480"/>
                  </a:lnTo>
                  <a:lnTo>
                    <a:pt x="274320" y="284480"/>
                  </a:lnTo>
                  <a:lnTo>
                    <a:pt x="273431" y="287020"/>
                  </a:lnTo>
                  <a:lnTo>
                    <a:pt x="272542" y="287020"/>
                  </a:lnTo>
                  <a:lnTo>
                    <a:pt x="273431" y="288290"/>
                  </a:lnTo>
                  <a:lnTo>
                    <a:pt x="271653" y="289560"/>
                  </a:lnTo>
                  <a:lnTo>
                    <a:pt x="269113" y="289560"/>
                  </a:lnTo>
                  <a:lnTo>
                    <a:pt x="270002" y="292100"/>
                  </a:lnTo>
                  <a:lnTo>
                    <a:pt x="268224" y="292100"/>
                  </a:lnTo>
                  <a:lnTo>
                    <a:pt x="268224" y="290830"/>
                  </a:lnTo>
                  <a:lnTo>
                    <a:pt x="266446" y="289560"/>
                  </a:lnTo>
                  <a:lnTo>
                    <a:pt x="267335" y="292100"/>
                  </a:lnTo>
                  <a:lnTo>
                    <a:pt x="267335" y="293370"/>
                  </a:lnTo>
                  <a:lnTo>
                    <a:pt x="259461" y="292100"/>
                  </a:lnTo>
                  <a:lnTo>
                    <a:pt x="262001" y="299720"/>
                  </a:lnTo>
                  <a:lnTo>
                    <a:pt x="255905" y="299720"/>
                  </a:lnTo>
                  <a:lnTo>
                    <a:pt x="255905" y="298450"/>
                  </a:lnTo>
                  <a:lnTo>
                    <a:pt x="255016" y="297180"/>
                  </a:lnTo>
                  <a:lnTo>
                    <a:pt x="253961" y="297992"/>
                  </a:lnTo>
                  <a:lnTo>
                    <a:pt x="252349" y="295021"/>
                  </a:lnTo>
                  <a:lnTo>
                    <a:pt x="254127" y="295021"/>
                  </a:lnTo>
                  <a:lnTo>
                    <a:pt x="252349" y="292735"/>
                  </a:lnTo>
                  <a:lnTo>
                    <a:pt x="246888" y="292735"/>
                  </a:lnTo>
                  <a:lnTo>
                    <a:pt x="250571" y="297307"/>
                  </a:lnTo>
                  <a:lnTo>
                    <a:pt x="256032" y="301752"/>
                  </a:lnTo>
                  <a:lnTo>
                    <a:pt x="255549" y="300888"/>
                  </a:lnTo>
                  <a:lnTo>
                    <a:pt x="256794" y="302260"/>
                  </a:lnTo>
                  <a:lnTo>
                    <a:pt x="251587" y="299720"/>
                  </a:lnTo>
                  <a:lnTo>
                    <a:pt x="252349" y="300990"/>
                  </a:lnTo>
                  <a:lnTo>
                    <a:pt x="254127" y="300990"/>
                  </a:lnTo>
                  <a:lnTo>
                    <a:pt x="255016" y="303530"/>
                  </a:lnTo>
                  <a:lnTo>
                    <a:pt x="253365" y="303530"/>
                  </a:lnTo>
                  <a:lnTo>
                    <a:pt x="252349" y="302260"/>
                  </a:lnTo>
                  <a:lnTo>
                    <a:pt x="250698" y="300990"/>
                  </a:lnTo>
                  <a:lnTo>
                    <a:pt x="251587" y="303530"/>
                  </a:lnTo>
                  <a:lnTo>
                    <a:pt x="252349" y="303530"/>
                  </a:lnTo>
                  <a:lnTo>
                    <a:pt x="253365" y="304800"/>
                  </a:lnTo>
                  <a:lnTo>
                    <a:pt x="254127" y="306070"/>
                  </a:lnTo>
                  <a:lnTo>
                    <a:pt x="252349" y="304800"/>
                  </a:lnTo>
                  <a:lnTo>
                    <a:pt x="253365" y="306070"/>
                  </a:lnTo>
                  <a:lnTo>
                    <a:pt x="253365" y="312420"/>
                  </a:lnTo>
                  <a:lnTo>
                    <a:pt x="250698" y="312420"/>
                  </a:lnTo>
                  <a:lnTo>
                    <a:pt x="248920" y="309880"/>
                  </a:lnTo>
                  <a:lnTo>
                    <a:pt x="249809" y="309880"/>
                  </a:lnTo>
                  <a:lnTo>
                    <a:pt x="250698" y="312420"/>
                  </a:lnTo>
                  <a:lnTo>
                    <a:pt x="250698" y="309880"/>
                  </a:lnTo>
                  <a:lnTo>
                    <a:pt x="252349" y="311150"/>
                  </a:lnTo>
                  <a:lnTo>
                    <a:pt x="253365" y="312420"/>
                  </a:lnTo>
                  <a:lnTo>
                    <a:pt x="253365" y="306070"/>
                  </a:lnTo>
                  <a:lnTo>
                    <a:pt x="252349" y="306070"/>
                  </a:lnTo>
                  <a:lnTo>
                    <a:pt x="251587" y="304800"/>
                  </a:lnTo>
                  <a:lnTo>
                    <a:pt x="250698" y="304800"/>
                  </a:lnTo>
                  <a:lnTo>
                    <a:pt x="250698" y="306070"/>
                  </a:lnTo>
                  <a:lnTo>
                    <a:pt x="248031" y="306070"/>
                  </a:lnTo>
                  <a:lnTo>
                    <a:pt x="247142" y="307340"/>
                  </a:lnTo>
                  <a:lnTo>
                    <a:pt x="246253" y="309880"/>
                  </a:lnTo>
                  <a:lnTo>
                    <a:pt x="244602" y="312420"/>
                  </a:lnTo>
                  <a:lnTo>
                    <a:pt x="246253" y="312420"/>
                  </a:lnTo>
                  <a:lnTo>
                    <a:pt x="248031" y="314960"/>
                  </a:lnTo>
                  <a:lnTo>
                    <a:pt x="246253" y="314960"/>
                  </a:lnTo>
                  <a:lnTo>
                    <a:pt x="248920" y="316230"/>
                  </a:lnTo>
                  <a:lnTo>
                    <a:pt x="248920" y="314960"/>
                  </a:lnTo>
                  <a:lnTo>
                    <a:pt x="251587" y="316230"/>
                  </a:lnTo>
                  <a:lnTo>
                    <a:pt x="250698" y="316496"/>
                  </a:lnTo>
                  <a:lnTo>
                    <a:pt x="250698" y="330200"/>
                  </a:lnTo>
                  <a:lnTo>
                    <a:pt x="250698" y="331470"/>
                  </a:lnTo>
                  <a:lnTo>
                    <a:pt x="248031" y="330200"/>
                  </a:lnTo>
                  <a:lnTo>
                    <a:pt x="248920" y="328930"/>
                  </a:lnTo>
                  <a:lnTo>
                    <a:pt x="247142" y="326390"/>
                  </a:lnTo>
                  <a:lnTo>
                    <a:pt x="248031" y="326390"/>
                  </a:lnTo>
                  <a:lnTo>
                    <a:pt x="248920" y="327660"/>
                  </a:lnTo>
                  <a:lnTo>
                    <a:pt x="249809" y="327660"/>
                  </a:lnTo>
                  <a:lnTo>
                    <a:pt x="250698" y="330200"/>
                  </a:lnTo>
                  <a:lnTo>
                    <a:pt x="250698" y="316496"/>
                  </a:lnTo>
                  <a:lnTo>
                    <a:pt x="247878" y="317296"/>
                  </a:lnTo>
                  <a:lnTo>
                    <a:pt x="248031" y="317500"/>
                  </a:lnTo>
                  <a:lnTo>
                    <a:pt x="247777" y="317322"/>
                  </a:lnTo>
                  <a:lnTo>
                    <a:pt x="247142" y="317500"/>
                  </a:lnTo>
                  <a:lnTo>
                    <a:pt x="248920" y="322580"/>
                  </a:lnTo>
                  <a:lnTo>
                    <a:pt x="245960" y="322580"/>
                  </a:lnTo>
                  <a:lnTo>
                    <a:pt x="245364" y="320294"/>
                  </a:lnTo>
                  <a:lnTo>
                    <a:pt x="239268" y="320294"/>
                  </a:lnTo>
                  <a:lnTo>
                    <a:pt x="237744" y="322072"/>
                  </a:lnTo>
                  <a:lnTo>
                    <a:pt x="240792" y="325628"/>
                  </a:lnTo>
                  <a:lnTo>
                    <a:pt x="242011" y="326390"/>
                  </a:lnTo>
                  <a:lnTo>
                    <a:pt x="241046" y="326390"/>
                  </a:lnTo>
                  <a:lnTo>
                    <a:pt x="242824" y="327660"/>
                  </a:lnTo>
                  <a:lnTo>
                    <a:pt x="242824" y="334010"/>
                  </a:lnTo>
                  <a:lnTo>
                    <a:pt x="240157" y="334010"/>
                  </a:lnTo>
                  <a:lnTo>
                    <a:pt x="240157" y="335280"/>
                  </a:lnTo>
                  <a:lnTo>
                    <a:pt x="239268" y="335280"/>
                  </a:lnTo>
                  <a:lnTo>
                    <a:pt x="239268" y="336550"/>
                  </a:lnTo>
                  <a:lnTo>
                    <a:pt x="238379" y="336550"/>
                  </a:lnTo>
                  <a:lnTo>
                    <a:pt x="238379" y="335280"/>
                  </a:lnTo>
                  <a:lnTo>
                    <a:pt x="237490" y="335280"/>
                  </a:lnTo>
                  <a:lnTo>
                    <a:pt x="236601" y="334010"/>
                  </a:lnTo>
                  <a:lnTo>
                    <a:pt x="234823" y="332740"/>
                  </a:lnTo>
                  <a:lnTo>
                    <a:pt x="235712" y="335280"/>
                  </a:lnTo>
                  <a:lnTo>
                    <a:pt x="234061" y="334010"/>
                  </a:lnTo>
                  <a:lnTo>
                    <a:pt x="233172" y="332740"/>
                  </a:lnTo>
                  <a:lnTo>
                    <a:pt x="234061" y="331470"/>
                  </a:lnTo>
                  <a:lnTo>
                    <a:pt x="236601" y="334010"/>
                  </a:lnTo>
                  <a:lnTo>
                    <a:pt x="238379" y="334010"/>
                  </a:lnTo>
                  <a:lnTo>
                    <a:pt x="240157" y="335280"/>
                  </a:lnTo>
                  <a:lnTo>
                    <a:pt x="240157" y="334010"/>
                  </a:lnTo>
                  <a:lnTo>
                    <a:pt x="239268" y="334010"/>
                  </a:lnTo>
                  <a:lnTo>
                    <a:pt x="238379" y="331470"/>
                  </a:lnTo>
                  <a:lnTo>
                    <a:pt x="241046" y="332740"/>
                  </a:lnTo>
                  <a:lnTo>
                    <a:pt x="241046" y="331470"/>
                  </a:lnTo>
                  <a:lnTo>
                    <a:pt x="242824" y="334010"/>
                  </a:lnTo>
                  <a:lnTo>
                    <a:pt x="242824" y="327660"/>
                  </a:lnTo>
                  <a:lnTo>
                    <a:pt x="241935" y="328930"/>
                  </a:lnTo>
                  <a:lnTo>
                    <a:pt x="241046" y="328930"/>
                  </a:lnTo>
                  <a:lnTo>
                    <a:pt x="239268" y="327660"/>
                  </a:lnTo>
                  <a:lnTo>
                    <a:pt x="238379" y="326390"/>
                  </a:lnTo>
                  <a:lnTo>
                    <a:pt x="235712" y="323850"/>
                  </a:lnTo>
                  <a:lnTo>
                    <a:pt x="235712" y="322580"/>
                  </a:lnTo>
                  <a:lnTo>
                    <a:pt x="236601" y="322580"/>
                  </a:lnTo>
                  <a:lnTo>
                    <a:pt x="234823" y="321310"/>
                  </a:lnTo>
                  <a:lnTo>
                    <a:pt x="234823" y="322580"/>
                  </a:lnTo>
                  <a:lnTo>
                    <a:pt x="233172" y="322580"/>
                  </a:lnTo>
                  <a:lnTo>
                    <a:pt x="234823" y="325120"/>
                  </a:lnTo>
                  <a:lnTo>
                    <a:pt x="234823" y="326390"/>
                  </a:lnTo>
                  <a:lnTo>
                    <a:pt x="236601" y="326390"/>
                  </a:lnTo>
                  <a:lnTo>
                    <a:pt x="239268" y="328930"/>
                  </a:lnTo>
                  <a:lnTo>
                    <a:pt x="238379" y="330200"/>
                  </a:lnTo>
                  <a:lnTo>
                    <a:pt x="236601" y="330200"/>
                  </a:lnTo>
                  <a:lnTo>
                    <a:pt x="234823" y="327660"/>
                  </a:lnTo>
                  <a:lnTo>
                    <a:pt x="234823" y="326390"/>
                  </a:lnTo>
                  <a:lnTo>
                    <a:pt x="232283" y="325120"/>
                  </a:lnTo>
                  <a:lnTo>
                    <a:pt x="234061" y="327660"/>
                  </a:lnTo>
                  <a:lnTo>
                    <a:pt x="232283" y="326644"/>
                  </a:lnTo>
                  <a:lnTo>
                    <a:pt x="232283" y="335280"/>
                  </a:lnTo>
                  <a:lnTo>
                    <a:pt x="232283" y="342900"/>
                  </a:lnTo>
                  <a:lnTo>
                    <a:pt x="232283" y="344170"/>
                  </a:lnTo>
                  <a:lnTo>
                    <a:pt x="230505" y="342900"/>
                  </a:lnTo>
                  <a:lnTo>
                    <a:pt x="228727" y="341630"/>
                  </a:lnTo>
                  <a:lnTo>
                    <a:pt x="228727" y="340360"/>
                  </a:lnTo>
                  <a:lnTo>
                    <a:pt x="230505" y="340360"/>
                  </a:lnTo>
                  <a:lnTo>
                    <a:pt x="230505" y="339090"/>
                  </a:lnTo>
                  <a:lnTo>
                    <a:pt x="232283" y="342900"/>
                  </a:lnTo>
                  <a:lnTo>
                    <a:pt x="232283" y="335280"/>
                  </a:lnTo>
                  <a:lnTo>
                    <a:pt x="229616" y="334010"/>
                  </a:lnTo>
                  <a:lnTo>
                    <a:pt x="229616" y="335280"/>
                  </a:lnTo>
                  <a:lnTo>
                    <a:pt x="228727" y="334010"/>
                  </a:lnTo>
                  <a:lnTo>
                    <a:pt x="228727" y="332740"/>
                  </a:lnTo>
                  <a:lnTo>
                    <a:pt x="229616" y="332740"/>
                  </a:lnTo>
                  <a:lnTo>
                    <a:pt x="232283" y="335280"/>
                  </a:lnTo>
                  <a:lnTo>
                    <a:pt x="232283" y="326644"/>
                  </a:lnTo>
                  <a:lnTo>
                    <a:pt x="229616" y="325120"/>
                  </a:lnTo>
                  <a:lnTo>
                    <a:pt x="230505" y="327660"/>
                  </a:lnTo>
                  <a:lnTo>
                    <a:pt x="230505" y="331470"/>
                  </a:lnTo>
                  <a:lnTo>
                    <a:pt x="227838" y="327660"/>
                  </a:lnTo>
                  <a:lnTo>
                    <a:pt x="226949" y="328930"/>
                  </a:lnTo>
                  <a:lnTo>
                    <a:pt x="228727" y="331470"/>
                  </a:lnTo>
                  <a:lnTo>
                    <a:pt x="226949" y="331470"/>
                  </a:lnTo>
                  <a:lnTo>
                    <a:pt x="226187" y="330200"/>
                  </a:lnTo>
                  <a:lnTo>
                    <a:pt x="223520" y="330200"/>
                  </a:lnTo>
                  <a:lnTo>
                    <a:pt x="226187" y="334010"/>
                  </a:lnTo>
                  <a:lnTo>
                    <a:pt x="223520" y="334010"/>
                  </a:lnTo>
                  <a:lnTo>
                    <a:pt x="224409" y="335280"/>
                  </a:lnTo>
                  <a:lnTo>
                    <a:pt x="226187" y="335280"/>
                  </a:lnTo>
                  <a:lnTo>
                    <a:pt x="226949" y="336550"/>
                  </a:lnTo>
                  <a:lnTo>
                    <a:pt x="227838" y="337820"/>
                  </a:lnTo>
                  <a:lnTo>
                    <a:pt x="223520" y="335280"/>
                  </a:lnTo>
                  <a:lnTo>
                    <a:pt x="225298" y="336550"/>
                  </a:lnTo>
                  <a:lnTo>
                    <a:pt x="221742" y="336550"/>
                  </a:lnTo>
                  <a:lnTo>
                    <a:pt x="226187" y="337820"/>
                  </a:lnTo>
                  <a:lnTo>
                    <a:pt x="225298" y="337820"/>
                  </a:lnTo>
                  <a:lnTo>
                    <a:pt x="225298" y="341630"/>
                  </a:lnTo>
                  <a:lnTo>
                    <a:pt x="223520" y="341630"/>
                  </a:lnTo>
                  <a:lnTo>
                    <a:pt x="224409" y="342900"/>
                  </a:lnTo>
                  <a:lnTo>
                    <a:pt x="222631" y="342900"/>
                  </a:lnTo>
                  <a:lnTo>
                    <a:pt x="222186" y="341630"/>
                  </a:lnTo>
                  <a:lnTo>
                    <a:pt x="221742" y="340360"/>
                  </a:lnTo>
                  <a:lnTo>
                    <a:pt x="221742" y="341630"/>
                  </a:lnTo>
                  <a:lnTo>
                    <a:pt x="220853" y="340360"/>
                  </a:lnTo>
                  <a:lnTo>
                    <a:pt x="219964" y="339090"/>
                  </a:lnTo>
                  <a:lnTo>
                    <a:pt x="220853" y="339090"/>
                  </a:lnTo>
                  <a:lnTo>
                    <a:pt x="222631" y="340360"/>
                  </a:lnTo>
                  <a:lnTo>
                    <a:pt x="222631" y="339090"/>
                  </a:lnTo>
                  <a:lnTo>
                    <a:pt x="223520" y="339090"/>
                  </a:lnTo>
                  <a:lnTo>
                    <a:pt x="225298" y="341630"/>
                  </a:lnTo>
                  <a:lnTo>
                    <a:pt x="225298" y="337820"/>
                  </a:lnTo>
                  <a:lnTo>
                    <a:pt x="222631" y="337820"/>
                  </a:lnTo>
                  <a:lnTo>
                    <a:pt x="220853" y="336550"/>
                  </a:lnTo>
                  <a:lnTo>
                    <a:pt x="220853" y="337820"/>
                  </a:lnTo>
                  <a:lnTo>
                    <a:pt x="217424" y="337820"/>
                  </a:lnTo>
                  <a:lnTo>
                    <a:pt x="219964" y="340360"/>
                  </a:lnTo>
                  <a:lnTo>
                    <a:pt x="218186" y="339090"/>
                  </a:lnTo>
                  <a:lnTo>
                    <a:pt x="216408" y="339090"/>
                  </a:lnTo>
                  <a:lnTo>
                    <a:pt x="219075" y="341630"/>
                  </a:lnTo>
                  <a:lnTo>
                    <a:pt x="215646" y="339090"/>
                  </a:lnTo>
                  <a:lnTo>
                    <a:pt x="214757" y="341630"/>
                  </a:lnTo>
                  <a:lnTo>
                    <a:pt x="218186" y="345440"/>
                  </a:lnTo>
                  <a:lnTo>
                    <a:pt x="218186" y="344170"/>
                  </a:lnTo>
                  <a:lnTo>
                    <a:pt x="219075" y="345440"/>
                  </a:lnTo>
                  <a:lnTo>
                    <a:pt x="219964" y="345440"/>
                  </a:lnTo>
                  <a:lnTo>
                    <a:pt x="219964" y="344170"/>
                  </a:lnTo>
                  <a:lnTo>
                    <a:pt x="220853" y="344170"/>
                  </a:lnTo>
                  <a:lnTo>
                    <a:pt x="220853" y="345440"/>
                  </a:lnTo>
                  <a:lnTo>
                    <a:pt x="222631" y="345440"/>
                  </a:lnTo>
                  <a:lnTo>
                    <a:pt x="222631" y="344170"/>
                  </a:lnTo>
                  <a:lnTo>
                    <a:pt x="224409" y="344170"/>
                  </a:lnTo>
                  <a:lnTo>
                    <a:pt x="224409" y="345440"/>
                  </a:lnTo>
                  <a:lnTo>
                    <a:pt x="226949" y="345440"/>
                  </a:lnTo>
                  <a:lnTo>
                    <a:pt x="227838" y="347980"/>
                  </a:lnTo>
                  <a:lnTo>
                    <a:pt x="226187" y="349250"/>
                  </a:lnTo>
                  <a:lnTo>
                    <a:pt x="224409" y="349250"/>
                  </a:lnTo>
                  <a:lnTo>
                    <a:pt x="223520" y="347980"/>
                  </a:lnTo>
                  <a:lnTo>
                    <a:pt x="222631" y="347980"/>
                  </a:lnTo>
                  <a:lnTo>
                    <a:pt x="225298" y="350520"/>
                  </a:lnTo>
                  <a:lnTo>
                    <a:pt x="226949" y="351790"/>
                  </a:lnTo>
                  <a:lnTo>
                    <a:pt x="225298" y="351790"/>
                  </a:lnTo>
                  <a:lnTo>
                    <a:pt x="223520" y="350520"/>
                  </a:lnTo>
                  <a:lnTo>
                    <a:pt x="220853" y="350520"/>
                  </a:lnTo>
                  <a:lnTo>
                    <a:pt x="219964" y="347980"/>
                  </a:lnTo>
                  <a:lnTo>
                    <a:pt x="218186" y="346710"/>
                  </a:lnTo>
                  <a:lnTo>
                    <a:pt x="218186" y="345440"/>
                  </a:lnTo>
                  <a:lnTo>
                    <a:pt x="214757" y="344170"/>
                  </a:lnTo>
                  <a:lnTo>
                    <a:pt x="216408" y="346710"/>
                  </a:lnTo>
                  <a:lnTo>
                    <a:pt x="215646" y="346710"/>
                  </a:lnTo>
                  <a:lnTo>
                    <a:pt x="218186" y="347980"/>
                  </a:lnTo>
                  <a:lnTo>
                    <a:pt x="216408" y="347980"/>
                  </a:lnTo>
                  <a:lnTo>
                    <a:pt x="217424" y="349250"/>
                  </a:lnTo>
                  <a:lnTo>
                    <a:pt x="217424" y="350520"/>
                  </a:lnTo>
                  <a:lnTo>
                    <a:pt x="219964" y="350520"/>
                  </a:lnTo>
                  <a:lnTo>
                    <a:pt x="219964" y="353060"/>
                  </a:lnTo>
                  <a:lnTo>
                    <a:pt x="219075" y="353060"/>
                  </a:lnTo>
                  <a:lnTo>
                    <a:pt x="219075" y="354330"/>
                  </a:lnTo>
                  <a:lnTo>
                    <a:pt x="219964" y="355600"/>
                  </a:lnTo>
                  <a:lnTo>
                    <a:pt x="219964" y="356870"/>
                  </a:lnTo>
                  <a:lnTo>
                    <a:pt x="215646" y="354330"/>
                  </a:lnTo>
                  <a:lnTo>
                    <a:pt x="218186" y="356870"/>
                  </a:lnTo>
                  <a:lnTo>
                    <a:pt x="215646" y="356870"/>
                  </a:lnTo>
                  <a:lnTo>
                    <a:pt x="216408" y="358140"/>
                  </a:lnTo>
                  <a:lnTo>
                    <a:pt x="215646" y="359410"/>
                  </a:lnTo>
                  <a:lnTo>
                    <a:pt x="214757" y="358140"/>
                  </a:lnTo>
                  <a:lnTo>
                    <a:pt x="213868" y="358140"/>
                  </a:lnTo>
                  <a:lnTo>
                    <a:pt x="212979" y="358140"/>
                  </a:lnTo>
                  <a:lnTo>
                    <a:pt x="210312" y="356870"/>
                  </a:lnTo>
                  <a:lnTo>
                    <a:pt x="208661" y="353060"/>
                  </a:lnTo>
                  <a:lnTo>
                    <a:pt x="207772" y="350520"/>
                  </a:lnTo>
                  <a:lnTo>
                    <a:pt x="204216" y="350520"/>
                  </a:lnTo>
                  <a:lnTo>
                    <a:pt x="206883" y="353060"/>
                  </a:lnTo>
                  <a:lnTo>
                    <a:pt x="206883" y="354330"/>
                  </a:lnTo>
                  <a:lnTo>
                    <a:pt x="207772" y="356870"/>
                  </a:lnTo>
                  <a:lnTo>
                    <a:pt x="205397" y="360260"/>
                  </a:lnTo>
                  <a:lnTo>
                    <a:pt x="205994" y="360680"/>
                  </a:lnTo>
                  <a:lnTo>
                    <a:pt x="204050" y="361607"/>
                  </a:lnTo>
                  <a:lnTo>
                    <a:pt x="204216" y="361950"/>
                  </a:lnTo>
                  <a:lnTo>
                    <a:pt x="203758" y="361746"/>
                  </a:lnTo>
                  <a:lnTo>
                    <a:pt x="203327" y="361950"/>
                  </a:lnTo>
                  <a:lnTo>
                    <a:pt x="202438" y="361950"/>
                  </a:lnTo>
                  <a:lnTo>
                    <a:pt x="204216" y="363220"/>
                  </a:lnTo>
                  <a:lnTo>
                    <a:pt x="205105" y="364490"/>
                  </a:lnTo>
                  <a:lnTo>
                    <a:pt x="205105" y="365760"/>
                  </a:lnTo>
                  <a:lnTo>
                    <a:pt x="205994" y="365760"/>
                  </a:lnTo>
                  <a:lnTo>
                    <a:pt x="205994" y="364490"/>
                  </a:lnTo>
                  <a:lnTo>
                    <a:pt x="207772" y="365760"/>
                  </a:lnTo>
                  <a:lnTo>
                    <a:pt x="206883" y="364490"/>
                  </a:lnTo>
                  <a:lnTo>
                    <a:pt x="205994" y="363220"/>
                  </a:lnTo>
                  <a:lnTo>
                    <a:pt x="207772" y="364490"/>
                  </a:lnTo>
                  <a:lnTo>
                    <a:pt x="208661" y="364490"/>
                  </a:lnTo>
                  <a:lnTo>
                    <a:pt x="208661" y="363220"/>
                  </a:lnTo>
                  <a:lnTo>
                    <a:pt x="206883" y="361950"/>
                  </a:lnTo>
                  <a:lnTo>
                    <a:pt x="209423" y="361950"/>
                  </a:lnTo>
                  <a:lnTo>
                    <a:pt x="207772" y="359410"/>
                  </a:lnTo>
                  <a:lnTo>
                    <a:pt x="207772" y="358140"/>
                  </a:lnTo>
                  <a:lnTo>
                    <a:pt x="211201" y="360680"/>
                  </a:lnTo>
                  <a:lnTo>
                    <a:pt x="212090" y="361950"/>
                  </a:lnTo>
                  <a:lnTo>
                    <a:pt x="210312" y="364490"/>
                  </a:lnTo>
                  <a:lnTo>
                    <a:pt x="208661" y="364490"/>
                  </a:lnTo>
                  <a:lnTo>
                    <a:pt x="209423" y="367030"/>
                  </a:lnTo>
                  <a:lnTo>
                    <a:pt x="205994" y="365760"/>
                  </a:lnTo>
                  <a:lnTo>
                    <a:pt x="206883" y="367030"/>
                  </a:lnTo>
                  <a:lnTo>
                    <a:pt x="205105" y="367030"/>
                  </a:lnTo>
                  <a:lnTo>
                    <a:pt x="205105" y="368300"/>
                  </a:lnTo>
                  <a:lnTo>
                    <a:pt x="205105" y="369570"/>
                  </a:lnTo>
                  <a:lnTo>
                    <a:pt x="203327" y="370840"/>
                  </a:lnTo>
                  <a:lnTo>
                    <a:pt x="203327" y="384810"/>
                  </a:lnTo>
                  <a:lnTo>
                    <a:pt x="197231" y="378460"/>
                  </a:lnTo>
                  <a:lnTo>
                    <a:pt x="196342" y="379730"/>
                  </a:lnTo>
                  <a:lnTo>
                    <a:pt x="197231" y="382270"/>
                  </a:lnTo>
                  <a:lnTo>
                    <a:pt x="197231" y="383540"/>
                  </a:lnTo>
                  <a:lnTo>
                    <a:pt x="196342" y="384810"/>
                  </a:lnTo>
                  <a:lnTo>
                    <a:pt x="194564" y="384810"/>
                  </a:lnTo>
                  <a:lnTo>
                    <a:pt x="192786" y="382270"/>
                  </a:lnTo>
                  <a:lnTo>
                    <a:pt x="194564" y="382270"/>
                  </a:lnTo>
                  <a:lnTo>
                    <a:pt x="196342" y="383540"/>
                  </a:lnTo>
                  <a:lnTo>
                    <a:pt x="197231" y="383540"/>
                  </a:lnTo>
                  <a:lnTo>
                    <a:pt x="197231" y="382270"/>
                  </a:lnTo>
                  <a:lnTo>
                    <a:pt x="193675" y="381000"/>
                  </a:lnTo>
                  <a:lnTo>
                    <a:pt x="191897" y="378460"/>
                  </a:lnTo>
                  <a:lnTo>
                    <a:pt x="193675" y="375920"/>
                  </a:lnTo>
                  <a:lnTo>
                    <a:pt x="191897" y="375920"/>
                  </a:lnTo>
                  <a:lnTo>
                    <a:pt x="191008" y="374650"/>
                  </a:lnTo>
                  <a:lnTo>
                    <a:pt x="190246" y="372110"/>
                  </a:lnTo>
                  <a:lnTo>
                    <a:pt x="192786" y="372110"/>
                  </a:lnTo>
                  <a:lnTo>
                    <a:pt x="193421" y="374840"/>
                  </a:lnTo>
                  <a:lnTo>
                    <a:pt x="196278" y="375653"/>
                  </a:lnTo>
                  <a:lnTo>
                    <a:pt x="196176" y="375234"/>
                  </a:lnTo>
                  <a:lnTo>
                    <a:pt x="194564" y="374650"/>
                  </a:lnTo>
                  <a:lnTo>
                    <a:pt x="193675" y="372110"/>
                  </a:lnTo>
                  <a:lnTo>
                    <a:pt x="192786" y="370840"/>
                  </a:lnTo>
                  <a:lnTo>
                    <a:pt x="195453" y="372110"/>
                  </a:lnTo>
                  <a:lnTo>
                    <a:pt x="196176" y="375234"/>
                  </a:lnTo>
                  <a:lnTo>
                    <a:pt x="198120" y="375920"/>
                  </a:lnTo>
                  <a:lnTo>
                    <a:pt x="198767" y="375920"/>
                  </a:lnTo>
                  <a:lnTo>
                    <a:pt x="198628" y="375653"/>
                  </a:lnTo>
                  <a:lnTo>
                    <a:pt x="197231" y="374650"/>
                  </a:lnTo>
                  <a:lnTo>
                    <a:pt x="197231" y="373380"/>
                  </a:lnTo>
                  <a:lnTo>
                    <a:pt x="199771" y="373380"/>
                  </a:lnTo>
                  <a:lnTo>
                    <a:pt x="200787" y="374650"/>
                  </a:lnTo>
                  <a:lnTo>
                    <a:pt x="198120" y="374650"/>
                  </a:lnTo>
                  <a:lnTo>
                    <a:pt x="198628" y="375653"/>
                  </a:lnTo>
                  <a:lnTo>
                    <a:pt x="199009" y="375920"/>
                  </a:lnTo>
                  <a:lnTo>
                    <a:pt x="198767" y="375920"/>
                  </a:lnTo>
                  <a:lnTo>
                    <a:pt x="203327" y="384810"/>
                  </a:lnTo>
                  <a:lnTo>
                    <a:pt x="203327" y="370840"/>
                  </a:lnTo>
                  <a:lnTo>
                    <a:pt x="202438" y="368300"/>
                  </a:lnTo>
                  <a:lnTo>
                    <a:pt x="204216" y="369570"/>
                  </a:lnTo>
                  <a:lnTo>
                    <a:pt x="202438" y="367030"/>
                  </a:lnTo>
                  <a:lnTo>
                    <a:pt x="205105" y="368300"/>
                  </a:lnTo>
                  <a:lnTo>
                    <a:pt x="205105" y="367030"/>
                  </a:lnTo>
                  <a:lnTo>
                    <a:pt x="204216" y="367030"/>
                  </a:lnTo>
                  <a:lnTo>
                    <a:pt x="203771" y="365760"/>
                  </a:lnTo>
                  <a:lnTo>
                    <a:pt x="203504" y="364998"/>
                  </a:lnTo>
                  <a:lnTo>
                    <a:pt x="202438" y="364490"/>
                  </a:lnTo>
                  <a:lnTo>
                    <a:pt x="201549" y="364490"/>
                  </a:lnTo>
                  <a:lnTo>
                    <a:pt x="202438" y="365760"/>
                  </a:lnTo>
                  <a:lnTo>
                    <a:pt x="199771" y="364490"/>
                  </a:lnTo>
                  <a:lnTo>
                    <a:pt x="199009" y="364490"/>
                  </a:lnTo>
                  <a:lnTo>
                    <a:pt x="200787" y="365760"/>
                  </a:lnTo>
                  <a:lnTo>
                    <a:pt x="201549" y="367030"/>
                  </a:lnTo>
                  <a:lnTo>
                    <a:pt x="201549" y="368300"/>
                  </a:lnTo>
                  <a:lnTo>
                    <a:pt x="198488" y="366509"/>
                  </a:lnTo>
                  <a:lnTo>
                    <a:pt x="198323" y="366737"/>
                  </a:lnTo>
                  <a:lnTo>
                    <a:pt x="201549" y="369570"/>
                  </a:lnTo>
                  <a:lnTo>
                    <a:pt x="197231" y="368300"/>
                  </a:lnTo>
                  <a:lnTo>
                    <a:pt x="197231" y="369570"/>
                  </a:lnTo>
                  <a:lnTo>
                    <a:pt x="194564" y="369570"/>
                  </a:lnTo>
                  <a:lnTo>
                    <a:pt x="196342" y="372110"/>
                  </a:lnTo>
                  <a:lnTo>
                    <a:pt x="193675" y="370840"/>
                  </a:lnTo>
                  <a:lnTo>
                    <a:pt x="194564" y="369570"/>
                  </a:lnTo>
                  <a:lnTo>
                    <a:pt x="193675" y="368300"/>
                  </a:lnTo>
                  <a:lnTo>
                    <a:pt x="196342" y="368300"/>
                  </a:lnTo>
                  <a:lnTo>
                    <a:pt x="197231" y="369570"/>
                  </a:lnTo>
                  <a:lnTo>
                    <a:pt x="197231" y="368300"/>
                  </a:lnTo>
                  <a:lnTo>
                    <a:pt x="198323" y="366737"/>
                  </a:lnTo>
                  <a:lnTo>
                    <a:pt x="197231" y="365760"/>
                  </a:lnTo>
                  <a:lnTo>
                    <a:pt x="198488" y="366509"/>
                  </a:lnTo>
                  <a:lnTo>
                    <a:pt x="199009" y="365760"/>
                  </a:lnTo>
                  <a:lnTo>
                    <a:pt x="197815" y="363220"/>
                  </a:lnTo>
                  <a:lnTo>
                    <a:pt x="196342" y="363220"/>
                  </a:lnTo>
                  <a:lnTo>
                    <a:pt x="194564" y="361950"/>
                  </a:lnTo>
                  <a:lnTo>
                    <a:pt x="196342" y="361950"/>
                  </a:lnTo>
                  <a:lnTo>
                    <a:pt x="195072" y="360870"/>
                  </a:lnTo>
                  <a:lnTo>
                    <a:pt x="194564" y="360680"/>
                  </a:lnTo>
                  <a:lnTo>
                    <a:pt x="191897" y="358140"/>
                  </a:lnTo>
                  <a:lnTo>
                    <a:pt x="191008" y="358140"/>
                  </a:lnTo>
                  <a:lnTo>
                    <a:pt x="193675" y="361950"/>
                  </a:lnTo>
                  <a:lnTo>
                    <a:pt x="191008" y="359410"/>
                  </a:lnTo>
                  <a:lnTo>
                    <a:pt x="188468" y="358140"/>
                  </a:lnTo>
                  <a:lnTo>
                    <a:pt x="191897" y="361950"/>
                  </a:lnTo>
                  <a:lnTo>
                    <a:pt x="193675" y="364490"/>
                  </a:lnTo>
                  <a:lnTo>
                    <a:pt x="192786" y="364490"/>
                  </a:lnTo>
                  <a:lnTo>
                    <a:pt x="191897" y="363220"/>
                  </a:lnTo>
                  <a:lnTo>
                    <a:pt x="191897" y="364490"/>
                  </a:lnTo>
                  <a:lnTo>
                    <a:pt x="190246" y="361950"/>
                  </a:lnTo>
                  <a:lnTo>
                    <a:pt x="187579" y="361950"/>
                  </a:lnTo>
                  <a:lnTo>
                    <a:pt x="187579" y="363220"/>
                  </a:lnTo>
                  <a:lnTo>
                    <a:pt x="189357" y="364490"/>
                  </a:lnTo>
                  <a:lnTo>
                    <a:pt x="190246" y="364490"/>
                  </a:lnTo>
                  <a:lnTo>
                    <a:pt x="192786" y="368300"/>
                  </a:lnTo>
                  <a:lnTo>
                    <a:pt x="187579" y="368300"/>
                  </a:lnTo>
                  <a:lnTo>
                    <a:pt x="190246" y="370840"/>
                  </a:lnTo>
                  <a:lnTo>
                    <a:pt x="188468" y="370840"/>
                  </a:lnTo>
                  <a:lnTo>
                    <a:pt x="188468" y="369570"/>
                  </a:lnTo>
                  <a:lnTo>
                    <a:pt x="186690" y="368300"/>
                  </a:lnTo>
                  <a:lnTo>
                    <a:pt x="187579" y="367030"/>
                  </a:lnTo>
                  <a:lnTo>
                    <a:pt x="189357" y="365760"/>
                  </a:lnTo>
                  <a:lnTo>
                    <a:pt x="185801" y="363220"/>
                  </a:lnTo>
                  <a:lnTo>
                    <a:pt x="186690" y="364490"/>
                  </a:lnTo>
                  <a:lnTo>
                    <a:pt x="183134" y="364490"/>
                  </a:lnTo>
                  <a:lnTo>
                    <a:pt x="183134" y="368973"/>
                  </a:lnTo>
                  <a:lnTo>
                    <a:pt x="185801" y="372110"/>
                  </a:lnTo>
                  <a:lnTo>
                    <a:pt x="184454" y="370840"/>
                  </a:lnTo>
                  <a:lnTo>
                    <a:pt x="182372" y="370840"/>
                  </a:lnTo>
                  <a:lnTo>
                    <a:pt x="180594" y="370840"/>
                  </a:lnTo>
                  <a:lnTo>
                    <a:pt x="183134" y="372110"/>
                  </a:lnTo>
                  <a:lnTo>
                    <a:pt x="183134" y="373380"/>
                  </a:lnTo>
                  <a:lnTo>
                    <a:pt x="185801" y="377190"/>
                  </a:lnTo>
                  <a:lnTo>
                    <a:pt x="184531" y="376732"/>
                  </a:lnTo>
                  <a:lnTo>
                    <a:pt x="187579" y="378460"/>
                  </a:lnTo>
                  <a:lnTo>
                    <a:pt x="187134" y="377190"/>
                  </a:lnTo>
                  <a:lnTo>
                    <a:pt x="185801" y="373380"/>
                  </a:lnTo>
                  <a:lnTo>
                    <a:pt x="186690" y="372110"/>
                  </a:lnTo>
                  <a:lnTo>
                    <a:pt x="188468" y="373380"/>
                  </a:lnTo>
                  <a:lnTo>
                    <a:pt x="187921" y="373773"/>
                  </a:lnTo>
                  <a:lnTo>
                    <a:pt x="191096" y="377190"/>
                  </a:lnTo>
                  <a:lnTo>
                    <a:pt x="189522" y="379730"/>
                  </a:lnTo>
                  <a:lnTo>
                    <a:pt x="186309" y="382270"/>
                  </a:lnTo>
                  <a:lnTo>
                    <a:pt x="184912" y="386080"/>
                  </a:lnTo>
                  <a:lnTo>
                    <a:pt x="186690" y="386080"/>
                  </a:lnTo>
                  <a:lnTo>
                    <a:pt x="188468" y="387350"/>
                  </a:lnTo>
                  <a:lnTo>
                    <a:pt x="186690" y="384810"/>
                  </a:lnTo>
                  <a:lnTo>
                    <a:pt x="190246" y="386080"/>
                  </a:lnTo>
                  <a:lnTo>
                    <a:pt x="190246" y="389890"/>
                  </a:lnTo>
                  <a:lnTo>
                    <a:pt x="191897" y="393700"/>
                  </a:lnTo>
                  <a:lnTo>
                    <a:pt x="189357" y="391160"/>
                  </a:lnTo>
                  <a:lnTo>
                    <a:pt x="188468" y="391160"/>
                  </a:lnTo>
                  <a:lnTo>
                    <a:pt x="188468" y="389890"/>
                  </a:lnTo>
                  <a:lnTo>
                    <a:pt x="189357" y="389890"/>
                  </a:lnTo>
                  <a:lnTo>
                    <a:pt x="186690" y="388620"/>
                  </a:lnTo>
                  <a:lnTo>
                    <a:pt x="186690" y="387350"/>
                  </a:lnTo>
                  <a:lnTo>
                    <a:pt x="184912" y="386080"/>
                  </a:lnTo>
                  <a:lnTo>
                    <a:pt x="184023" y="386080"/>
                  </a:lnTo>
                  <a:lnTo>
                    <a:pt x="184023" y="388620"/>
                  </a:lnTo>
                  <a:lnTo>
                    <a:pt x="183134" y="388620"/>
                  </a:lnTo>
                  <a:lnTo>
                    <a:pt x="183134" y="387350"/>
                  </a:lnTo>
                  <a:lnTo>
                    <a:pt x="182372" y="386080"/>
                  </a:lnTo>
                  <a:lnTo>
                    <a:pt x="180594" y="387350"/>
                  </a:lnTo>
                  <a:lnTo>
                    <a:pt x="184912" y="389890"/>
                  </a:lnTo>
                  <a:lnTo>
                    <a:pt x="181483" y="389890"/>
                  </a:lnTo>
                  <a:lnTo>
                    <a:pt x="175260" y="389890"/>
                  </a:lnTo>
                  <a:lnTo>
                    <a:pt x="177927" y="394970"/>
                  </a:lnTo>
                  <a:lnTo>
                    <a:pt x="176149" y="393700"/>
                  </a:lnTo>
                  <a:lnTo>
                    <a:pt x="176149" y="392430"/>
                  </a:lnTo>
                  <a:lnTo>
                    <a:pt x="174371" y="392430"/>
                  </a:lnTo>
                  <a:lnTo>
                    <a:pt x="174371" y="393700"/>
                  </a:lnTo>
                  <a:lnTo>
                    <a:pt x="172593" y="393700"/>
                  </a:lnTo>
                  <a:lnTo>
                    <a:pt x="173469" y="394970"/>
                  </a:lnTo>
                  <a:lnTo>
                    <a:pt x="173609" y="394970"/>
                  </a:lnTo>
                  <a:lnTo>
                    <a:pt x="173697" y="395300"/>
                  </a:lnTo>
                  <a:lnTo>
                    <a:pt x="174371" y="396240"/>
                  </a:lnTo>
                  <a:lnTo>
                    <a:pt x="176149" y="396240"/>
                  </a:lnTo>
                  <a:lnTo>
                    <a:pt x="177927" y="397510"/>
                  </a:lnTo>
                  <a:lnTo>
                    <a:pt x="178816" y="400050"/>
                  </a:lnTo>
                  <a:lnTo>
                    <a:pt x="177038" y="400050"/>
                  </a:lnTo>
                  <a:lnTo>
                    <a:pt x="177927" y="401320"/>
                  </a:lnTo>
                  <a:lnTo>
                    <a:pt x="175260" y="400050"/>
                  </a:lnTo>
                  <a:lnTo>
                    <a:pt x="172593" y="397510"/>
                  </a:lnTo>
                  <a:lnTo>
                    <a:pt x="173266" y="400050"/>
                  </a:lnTo>
                  <a:lnTo>
                    <a:pt x="174371" y="400050"/>
                  </a:lnTo>
                  <a:lnTo>
                    <a:pt x="176555" y="402132"/>
                  </a:lnTo>
                  <a:lnTo>
                    <a:pt x="426300" y="402132"/>
                  </a:lnTo>
                  <a:lnTo>
                    <a:pt x="425958" y="401320"/>
                  </a:lnTo>
                  <a:lnTo>
                    <a:pt x="427609" y="401320"/>
                  </a:lnTo>
                  <a:lnTo>
                    <a:pt x="428625" y="402590"/>
                  </a:lnTo>
                  <a:lnTo>
                    <a:pt x="429387" y="405130"/>
                  </a:lnTo>
                  <a:lnTo>
                    <a:pt x="431165" y="406400"/>
                  </a:lnTo>
                  <a:lnTo>
                    <a:pt x="429387" y="406400"/>
                  </a:lnTo>
                  <a:lnTo>
                    <a:pt x="428117" y="405130"/>
                  </a:lnTo>
                  <a:lnTo>
                    <a:pt x="427215" y="404241"/>
                  </a:lnTo>
                  <a:lnTo>
                    <a:pt x="427609" y="405130"/>
                  </a:lnTo>
                  <a:lnTo>
                    <a:pt x="427609" y="410210"/>
                  </a:lnTo>
                  <a:lnTo>
                    <a:pt x="427609" y="411480"/>
                  </a:lnTo>
                  <a:lnTo>
                    <a:pt x="425958" y="410210"/>
                  </a:lnTo>
                  <a:lnTo>
                    <a:pt x="425958" y="411480"/>
                  </a:lnTo>
                  <a:lnTo>
                    <a:pt x="425958" y="414020"/>
                  </a:lnTo>
                  <a:lnTo>
                    <a:pt x="425069" y="414020"/>
                  </a:lnTo>
                  <a:lnTo>
                    <a:pt x="425069" y="416560"/>
                  </a:lnTo>
                  <a:lnTo>
                    <a:pt x="422402" y="416560"/>
                  </a:lnTo>
                  <a:lnTo>
                    <a:pt x="422402" y="414020"/>
                  </a:lnTo>
                  <a:lnTo>
                    <a:pt x="423291" y="414020"/>
                  </a:lnTo>
                  <a:lnTo>
                    <a:pt x="425069" y="416560"/>
                  </a:lnTo>
                  <a:lnTo>
                    <a:pt x="425069" y="414020"/>
                  </a:lnTo>
                  <a:lnTo>
                    <a:pt x="424180" y="414020"/>
                  </a:lnTo>
                  <a:lnTo>
                    <a:pt x="423583" y="413181"/>
                  </a:lnTo>
                  <a:lnTo>
                    <a:pt x="422402" y="412750"/>
                  </a:lnTo>
                  <a:lnTo>
                    <a:pt x="421513" y="412750"/>
                  </a:lnTo>
                  <a:lnTo>
                    <a:pt x="421513" y="414020"/>
                  </a:lnTo>
                  <a:lnTo>
                    <a:pt x="419862" y="414020"/>
                  </a:lnTo>
                  <a:lnTo>
                    <a:pt x="419862" y="425450"/>
                  </a:lnTo>
                  <a:lnTo>
                    <a:pt x="417195" y="425450"/>
                  </a:lnTo>
                  <a:lnTo>
                    <a:pt x="416001" y="422910"/>
                  </a:lnTo>
                  <a:lnTo>
                    <a:pt x="415417" y="421640"/>
                  </a:lnTo>
                  <a:lnTo>
                    <a:pt x="418846" y="424180"/>
                  </a:lnTo>
                  <a:lnTo>
                    <a:pt x="419862" y="425450"/>
                  </a:lnTo>
                  <a:lnTo>
                    <a:pt x="419862" y="414020"/>
                  </a:lnTo>
                  <a:lnTo>
                    <a:pt x="419862" y="411480"/>
                  </a:lnTo>
                  <a:lnTo>
                    <a:pt x="422402" y="411480"/>
                  </a:lnTo>
                  <a:lnTo>
                    <a:pt x="422402" y="412750"/>
                  </a:lnTo>
                  <a:lnTo>
                    <a:pt x="423291" y="412750"/>
                  </a:lnTo>
                  <a:lnTo>
                    <a:pt x="423583" y="413181"/>
                  </a:lnTo>
                  <a:lnTo>
                    <a:pt x="425958" y="414020"/>
                  </a:lnTo>
                  <a:lnTo>
                    <a:pt x="425958" y="411480"/>
                  </a:lnTo>
                  <a:lnTo>
                    <a:pt x="424180" y="411480"/>
                  </a:lnTo>
                  <a:lnTo>
                    <a:pt x="420624" y="408940"/>
                  </a:lnTo>
                  <a:lnTo>
                    <a:pt x="423291" y="408940"/>
                  </a:lnTo>
                  <a:lnTo>
                    <a:pt x="425069" y="410210"/>
                  </a:lnTo>
                  <a:lnTo>
                    <a:pt x="425958" y="411480"/>
                  </a:lnTo>
                  <a:lnTo>
                    <a:pt x="425958" y="410210"/>
                  </a:lnTo>
                  <a:lnTo>
                    <a:pt x="425069" y="408940"/>
                  </a:lnTo>
                  <a:lnTo>
                    <a:pt x="426847" y="408940"/>
                  </a:lnTo>
                  <a:lnTo>
                    <a:pt x="427609" y="410210"/>
                  </a:lnTo>
                  <a:lnTo>
                    <a:pt x="427609" y="405130"/>
                  </a:lnTo>
                  <a:lnTo>
                    <a:pt x="426847" y="404749"/>
                  </a:lnTo>
                  <a:lnTo>
                    <a:pt x="426847" y="406400"/>
                  </a:lnTo>
                  <a:lnTo>
                    <a:pt x="425069" y="403860"/>
                  </a:lnTo>
                  <a:lnTo>
                    <a:pt x="426847" y="404749"/>
                  </a:lnTo>
                  <a:lnTo>
                    <a:pt x="426847" y="403860"/>
                  </a:lnTo>
                  <a:lnTo>
                    <a:pt x="427215" y="404241"/>
                  </a:lnTo>
                  <a:lnTo>
                    <a:pt x="426504" y="402590"/>
                  </a:lnTo>
                  <a:lnTo>
                    <a:pt x="414528" y="402590"/>
                  </a:lnTo>
                  <a:lnTo>
                    <a:pt x="414528" y="427990"/>
                  </a:lnTo>
                  <a:lnTo>
                    <a:pt x="411988" y="427990"/>
                  </a:lnTo>
                  <a:lnTo>
                    <a:pt x="410972" y="426720"/>
                  </a:lnTo>
                  <a:lnTo>
                    <a:pt x="410972" y="425450"/>
                  </a:lnTo>
                  <a:lnTo>
                    <a:pt x="412750" y="425450"/>
                  </a:lnTo>
                  <a:lnTo>
                    <a:pt x="414528" y="427990"/>
                  </a:lnTo>
                  <a:lnTo>
                    <a:pt x="414528" y="402590"/>
                  </a:lnTo>
                  <a:lnTo>
                    <a:pt x="248920" y="402590"/>
                  </a:lnTo>
                  <a:lnTo>
                    <a:pt x="248920" y="483870"/>
                  </a:lnTo>
                  <a:lnTo>
                    <a:pt x="246253" y="483870"/>
                  </a:lnTo>
                  <a:lnTo>
                    <a:pt x="245364" y="481330"/>
                  </a:lnTo>
                  <a:lnTo>
                    <a:pt x="242824" y="478790"/>
                  </a:lnTo>
                  <a:lnTo>
                    <a:pt x="244602" y="480060"/>
                  </a:lnTo>
                  <a:lnTo>
                    <a:pt x="244094" y="478790"/>
                  </a:lnTo>
                  <a:lnTo>
                    <a:pt x="243586" y="477520"/>
                  </a:lnTo>
                  <a:lnTo>
                    <a:pt x="247142" y="480060"/>
                  </a:lnTo>
                  <a:lnTo>
                    <a:pt x="248920" y="483870"/>
                  </a:lnTo>
                  <a:lnTo>
                    <a:pt x="248920" y="402590"/>
                  </a:lnTo>
                  <a:lnTo>
                    <a:pt x="240157" y="402590"/>
                  </a:lnTo>
                  <a:lnTo>
                    <a:pt x="240157" y="419100"/>
                  </a:lnTo>
                  <a:lnTo>
                    <a:pt x="238671" y="417830"/>
                  </a:lnTo>
                  <a:lnTo>
                    <a:pt x="235712" y="415290"/>
                  </a:lnTo>
                  <a:lnTo>
                    <a:pt x="238379" y="415290"/>
                  </a:lnTo>
                  <a:lnTo>
                    <a:pt x="234823" y="412750"/>
                  </a:lnTo>
                  <a:lnTo>
                    <a:pt x="234823" y="430530"/>
                  </a:lnTo>
                  <a:lnTo>
                    <a:pt x="232283" y="429260"/>
                  </a:lnTo>
                  <a:lnTo>
                    <a:pt x="231394" y="427990"/>
                  </a:lnTo>
                  <a:lnTo>
                    <a:pt x="232283" y="426720"/>
                  </a:lnTo>
                  <a:lnTo>
                    <a:pt x="234061" y="427990"/>
                  </a:lnTo>
                  <a:lnTo>
                    <a:pt x="234823" y="430530"/>
                  </a:lnTo>
                  <a:lnTo>
                    <a:pt x="234823" y="412750"/>
                  </a:lnTo>
                  <a:lnTo>
                    <a:pt x="234823" y="411480"/>
                  </a:lnTo>
                  <a:lnTo>
                    <a:pt x="239268" y="412750"/>
                  </a:lnTo>
                  <a:lnTo>
                    <a:pt x="240157" y="419100"/>
                  </a:lnTo>
                  <a:lnTo>
                    <a:pt x="240157" y="402590"/>
                  </a:lnTo>
                  <a:lnTo>
                    <a:pt x="225298" y="402590"/>
                  </a:lnTo>
                  <a:lnTo>
                    <a:pt x="225298" y="439420"/>
                  </a:lnTo>
                  <a:lnTo>
                    <a:pt x="223520" y="440690"/>
                  </a:lnTo>
                  <a:lnTo>
                    <a:pt x="221742" y="439420"/>
                  </a:lnTo>
                  <a:lnTo>
                    <a:pt x="222631" y="439420"/>
                  </a:lnTo>
                  <a:lnTo>
                    <a:pt x="220853" y="436880"/>
                  </a:lnTo>
                  <a:lnTo>
                    <a:pt x="223520" y="438150"/>
                  </a:lnTo>
                  <a:lnTo>
                    <a:pt x="225298" y="439420"/>
                  </a:lnTo>
                  <a:lnTo>
                    <a:pt x="225298" y="402590"/>
                  </a:lnTo>
                  <a:lnTo>
                    <a:pt x="223520" y="402590"/>
                  </a:lnTo>
                  <a:lnTo>
                    <a:pt x="223520" y="427990"/>
                  </a:lnTo>
                  <a:lnTo>
                    <a:pt x="222631" y="427990"/>
                  </a:lnTo>
                  <a:lnTo>
                    <a:pt x="223520" y="429260"/>
                  </a:lnTo>
                  <a:lnTo>
                    <a:pt x="223520" y="433070"/>
                  </a:lnTo>
                  <a:lnTo>
                    <a:pt x="220853" y="431800"/>
                  </a:lnTo>
                  <a:lnTo>
                    <a:pt x="220853" y="430530"/>
                  </a:lnTo>
                  <a:lnTo>
                    <a:pt x="219075" y="430530"/>
                  </a:lnTo>
                  <a:lnTo>
                    <a:pt x="219075" y="433070"/>
                  </a:lnTo>
                  <a:lnTo>
                    <a:pt x="217424" y="433070"/>
                  </a:lnTo>
                  <a:lnTo>
                    <a:pt x="216408" y="431800"/>
                  </a:lnTo>
                  <a:lnTo>
                    <a:pt x="215646" y="431800"/>
                  </a:lnTo>
                  <a:lnTo>
                    <a:pt x="216408" y="433070"/>
                  </a:lnTo>
                  <a:lnTo>
                    <a:pt x="217424" y="434340"/>
                  </a:lnTo>
                  <a:lnTo>
                    <a:pt x="213868" y="433070"/>
                  </a:lnTo>
                  <a:lnTo>
                    <a:pt x="213868" y="452120"/>
                  </a:lnTo>
                  <a:lnTo>
                    <a:pt x="212090" y="452120"/>
                  </a:lnTo>
                  <a:lnTo>
                    <a:pt x="210312" y="450850"/>
                  </a:lnTo>
                  <a:lnTo>
                    <a:pt x="210312" y="449580"/>
                  </a:lnTo>
                  <a:lnTo>
                    <a:pt x="212090" y="449580"/>
                  </a:lnTo>
                  <a:lnTo>
                    <a:pt x="213868" y="452120"/>
                  </a:lnTo>
                  <a:lnTo>
                    <a:pt x="213868" y="433070"/>
                  </a:lnTo>
                  <a:lnTo>
                    <a:pt x="213423" y="431800"/>
                  </a:lnTo>
                  <a:lnTo>
                    <a:pt x="212979" y="430530"/>
                  </a:lnTo>
                  <a:lnTo>
                    <a:pt x="211201" y="431800"/>
                  </a:lnTo>
                  <a:lnTo>
                    <a:pt x="211201" y="447040"/>
                  </a:lnTo>
                  <a:lnTo>
                    <a:pt x="208661" y="447040"/>
                  </a:lnTo>
                  <a:lnTo>
                    <a:pt x="207772" y="447040"/>
                  </a:lnTo>
                  <a:lnTo>
                    <a:pt x="205994" y="448310"/>
                  </a:lnTo>
                  <a:lnTo>
                    <a:pt x="205994" y="447040"/>
                  </a:lnTo>
                  <a:lnTo>
                    <a:pt x="204216" y="447040"/>
                  </a:lnTo>
                  <a:lnTo>
                    <a:pt x="202438" y="444500"/>
                  </a:lnTo>
                  <a:lnTo>
                    <a:pt x="205105" y="444500"/>
                  </a:lnTo>
                  <a:lnTo>
                    <a:pt x="204609" y="445897"/>
                  </a:lnTo>
                  <a:lnTo>
                    <a:pt x="208661" y="447040"/>
                  </a:lnTo>
                  <a:lnTo>
                    <a:pt x="206883" y="444500"/>
                  </a:lnTo>
                  <a:lnTo>
                    <a:pt x="209423" y="444500"/>
                  </a:lnTo>
                  <a:lnTo>
                    <a:pt x="211201" y="447040"/>
                  </a:lnTo>
                  <a:lnTo>
                    <a:pt x="211201" y="431800"/>
                  </a:lnTo>
                  <a:lnTo>
                    <a:pt x="211201" y="430530"/>
                  </a:lnTo>
                  <a:lnTo>
                    <a:pt x="212090" y="429260"/>
                  </a:lnTo>
                  <a:lnTo>
                    <a:pt x="214757" y="430530"/>
                  </a:lnTo>
                  <a:lnTo>
                    <a:pt x="213868" y="427990"/>
                  </a:lnTo>
                  <a:lnTo>
                    <a:pt x="217424" y="429260"/>
                  </a:lnTo>
                  <a:lnTo>
                    <a:pt x="214757" y="426720"/>
                  </a:lnTo>
                  <a:lnTo>
                    <a:pt x="215646" y="426720"/>
                  </a:lnTo>
                  <a:lnTo>
                    <a:pt x="216408" y="427990"/>
                  </a:lnTo>
                  <a:lnTo>
                    <a:pt x="217424" y="427990"/>
                  </a:lnTo>
                  <a:lnTo>
                    <a:pt x="218186" y="429260"/>
                  </a:lnTo>
                  <a:lnTo>
                    <a:pt x="217424" y="429260"/>
                  </a:lnTo>
                  <a:lnTo>
                    <a:pt x="216408" y="429260"/>
                  </a:lnTo>
                  <a:lnTo>
                    <a:pt x="218186" y="430530"/>
                  </a:lnTo>
                  <a:lnTo>
                    <a:pt x="215646" y="430530"/>
                  </a:lnTo>
                  <a:lnTo>
                    <a:pt x="219075" y="433070"/>
                  </a:lnTo>
                  <a:lnTo>
                    <a:pt x="219075" y="430530"/>
                  </a:lnTo>
                  <a:lnTo>
                    <a:pt x="219964" y="427990"/>
                  </a:lnTo>
                  <a:lnTo>
                    <a:pt x="223520" y="429260"/>
                  </a:lnTo>
                  <a:lnTo>
                    <a:pt x="221742" y="427990"/>
                  </a:lnTo>
                  <a:lnTo>
                    <a:pt x="220408" y="426720"/>
                  </a:lnTo>
                  <a:lnTo>
                    <a:pt x="219075" y="425450"/>
                  </a:lnTo>
                  <a:lnTo>
                    <a:pt x="221742" y="426720"/>
                  </a:lnTo>
                  <a:lnTo>
                    <a:pt x="220548" y="425450"/>
                  </a:lnTo>
                  <a:lnTo>
                    <a:pt x="218186" y="422910"/>
                  </a:lnTo>
                  <a:lnTo>
                    <a:pt x="220853" y="424180"/>
                  </a:lnTo>
                  <a:lnTo>
                    <a:pt x="223520" y="427990"/>
                  </a:lnTo>
                  <a:lnTo>
                    <a:pt x="223520" y="402590"/>
                  </a:lnTo>
                  <a:lnTo>
                    <a:pt x="210312" y="402590"/>
                  </a:lnTo>
                  <a:lnTo>
                    <a:pt x="210312" y="440690"/>
                  </a:lnTo>
                  <a:lnTo>
                    <a:pt x="208661" y="440690"/>
                  </a:lnTo>
                  <a:lnTo>
                    <a:pt x="205994" y="436880"/>
                  </a:lnTo>
                  <a:lnTo>
                    <a:pt x="205994" y="444500"/>
                  </a:lnTo>
                  <a:lnTo>
                    <a:pt x="202882" y="441960"/>
                  </a:lnTo>
                  <a:lnTo>
                    <a:pt x="199771" y="439420"/>
                  </a:lnTo>
                  <a:lnTo>
                    <a:pt x="199771" y="450850"/>
                  </a:lnTo>
                  <a:lnTo>
                    <a:pt x="199771" y="453390"/>
                  </a:lnTo>
                  <a:lnTo>
                    <a:pt x="199009" y="453390"/>
                  </a:lnTo>
                  <a:lnTo>
                    <a:pt x="198120" y="452120"/>
                  </a:lnTo>
                  <a:lnTo>
                    <a:pt x="197231" y="449580"/>
                  </a:lnTo>
                  <a:lnTo>
                    <a:pt x="197231" y="466090"/>
                  </a:lnTo>
                  <a:lnTo>
                    <a:pt x="196342" y="466090"/>
                  </a:lnTo>
                  <a:lnTo>
                    <a:pt x="195453" y="468630"/>
                  </a:lnTo>
                  <a:lnTo>
                    <a:pt x="192786" y="467360"/>
                  </a:lnTo>
                  <a:lnTo>
                    <a:pt x="194564" y="467360"/>
                  </a:lnTo>
                  <a:lnTo>
                    <a:pt x="194259" y="466090"/>
                  </a:lnTo>
                  <a:lnTo>
                    <a:pt x="193675" y="463562"/>
                  </a:lnTo>
                  <a:lnTo>
                    <a:pt x="197231" y="466090"/>
                  </a:lnTo>
                  <a:lnTo>
                    <a:pt x="197231" y="449580"/>
                  </a:lnTo>
                  <a:lnTo>
                    <a:pt x="199771" y="450850"/>
                  </a:lnTo>
                  <a:lnTo>
                    <a:pt x="199771" y="439420"/>
                  </a:lnTo>
                  <a:lnTo>
                    <a:pt x="203327" y="440690"/>
                  </a:lnTo>
                  <a:lnTo>
                    <a:pt x="204216" y="441960"/>
                  </a:lnTo>
                  <a:lnTo>
                    <a:pt x="204216" y="440690"/>
                  </a:lnTo>
                  <a:lnTo>
                    <a:pt x="205994" y="444500"/>
                  </a:lnTo>
                  <a:lnTo>
                    <a:pt x="205994" y="436880"/>
                  </a:lnTo>
                  <a:lnTo>
                    <a:pt x="209423" y="439420"/>
                  </a:lnTo>
                  <a:lnTo>
                    <a:pt x="210312" y="440690"/>
                  </a:lnTo>
                  <a:lnTo>
                    <a:pt x="210312" y="402590"/>
                  </a:lnTo>
                  <a:lnTo>
                    <a:pt x="177038" y="402590"/>
                  </a:lnTo>
                  <a:lnTo>
                    <a:pt x="175260" y="402590"/>
                  </a:lnTo>
                  <a:lnTo>
                    <a:pt x="174815" y="402590"/>
                  </a:lnTo>
                  <a:lnTo>
                    <a:pt x="175260" y="403860"/>
                  </a:lnTo>
                  <a:lnTo>
                    <a:pt x="174371" y="402590"/>
                  </a:lnTo>
                  <a:lnTo>
                    <a:pt x="172593" y="402590"/>
                  </a:lnTo>
                  <a:lnTo>
                    <a:pt x="177927" y="406400"/>
                  </a:lnTo>
                  <a:lnTo>
                    <a:pt x="170942" y="403860"/>
                  </a:lnTo>
                  <a:lnTo>
                    <a:pt x="171831" y="407670"/>
                  </a:lnTo>
                  <a:lnTo>
                    <a:pt x="171831" y="426720"/>
                  </a:lnTo>
                  <a:lnTo>
                    <a:pt x="171831" y="427990"/>
                  </a:lnTo>
                  <a:lnTo>
                    <a:pt x="170053" y="426720"/>
                  </a:lnTo>
                  <a:lnTo>
                    <a:pt x="170053" y="425450"/>
                  </a:lnTo>
                  <a:lnTo>
                    <a:pt x="168275" y="424180"/>
                  </a:lnTo>
                  <a:lnTo>
                    <a:pt x="166497" y="422910"/>
                  </a:lnTo>
                  <a:lnTo>
                    <a:pt x="167386" y="422910"/>
                  </a:lnTo>
                  <a:lnTo>
                    <a:pt x="168275" y="424180"/>
                  </a:lnTo>
                  <a:lnTo>
                    <a:pt x="170053" y="424180"/>
                  </a:lnTo>
                  <a:lnTo>
                    <a:pt x="171831" y="426720"/>
                  </a:lnTo>
                  <a:lnTo>
                    <a:pt x="171831" y="407670"/>
                  </a:lnTo>
                  <a:lnTo>
                    <a:pt x="170053" y="406400"/>
                  </a:lnTo>
                  <a:lnTo>
                    <a:pt x="168275" y="405130"/>
                  </a:lnTo>
                  <a:lnTo>
                    <a:pt x="170942" y="403860"/>
                  </a:lnTo>
                  <a:lnTo>
                    <a:pt x="169164" y="402590"/>
                  </a:lnTo>
                  <a:lnTo>
                    <a:pt x="167386" y="402590"/>
                  </a:lnTo>
                  <a:lnTo>
                    <a:pt x="167386" y="401320"/>
                  </a:lnTo>
                  <a:lnTo>
                    <a:pt x="165608" y="401320"/>
                  </a:lnTo>
                  <a:lnTo>
                    <a:pt x="166497" y="402590"/>
                  </a:lnTo>
                  <a:lnTo>
                    <a:pt x="163830" y="402590"/>
                  </a:lnTo>
                  <a:lnTo>
                    <a:pt x="166497" y="403860"/>
                  </a:lnTo>
                  <a:lnTo>
                    <a:pt x="168275" y="406400"/>
                  </a:lnTo>
                  <a:lnTo>
                    <a:pt x="168275" y="419100"/>
                  </a:lnTo>
                  <a:lnTo>
                    <a:pt x="168275" y="420370"/>
                  </a:lnTo>
                  <a:lnTo>
                    <a:pt x="166497" y="419100"/>
                  </a:lnTo>
                  <a:lnTo>
                    <a:pt x="165608" y="419100"/>
                  </a:lnTo>
                  <a:lnTo>
                    <a:pt x="165608" y="417830"/>
                  </a:lnTo>
                  <a:lnTo>
                    <a:pt x="167386" y="419100"/>
                  </a:lnTo>
                  <a:lnTo>
                    <a:pt x="168275" y="419100"/>
                  </a:lnTo>
                  <a:lnTo>
                    <a:pt x="168275" y="406400"/>
                  </a:lnTo>
                  <a:lnTo>
                    <a:pt x="164846" y="405130"/>
                  </a:lnTo>
                  <a:lnTo>
                    <a:pt x="164846" y="406400"/>
                  </a:lnTo>
                  <a:lnTo>
                    <a:pt x="164846" y="408940"/>
                  </a:lnTo>
                  <a:lnTo>
                    <a:pt x="161201" y="406349"/>
                  </a:lnTo>
                  <a:lnTo>
                    <a:pt x="163322" y="407162"/>
                  </a:lnTo>
                  <a:lnTo>
                    <a:pt x="163322" y="406336"/>
                  </a:lnTo>
                  <a:lnTo>
                    <a:pt x="164846" y="408940"/>
                  </a:lnTo>
                  <a:lnTo>
                    <a:pt x="164846" y="406400"/>
                  </a:lnTo>
                  <a:lnTo>
                    <a:pt x="163830" y="405130"/>
                  </a:lnTo>
                  <a:lnTo>
                    <a:pt x="162229" y="402691"/>
                  </a:lnTo>
                  <a:lnTo>
                    <a:pt x="160401" y="401320"/>
                  </a:lnTo>
                  <a:lnTo>
                    <a:pt x="162915" y="405638"/>
                  </a:lnTo>
                  <a:lnTo>
                    <a:pt x="161925" y="405638"/>
                  </a:lnTo>
                  <a:lnTo>
                    <a:pt x="161925" y="404114"/>
                  </a:lnTo>
                  <a:lnTo>
                    <a:pt x="156718" y="402717"/>
                  </a:lnTo>
                  <a:lnTo>
                    <a:pt x="159385" y="405638"/>
                  </a:lnTo>
                  <a:lnTo>
                    <a:pt x="158115" y="407162"/>
                  </a:lnTo>
                  <a:lnTo>
                    <a:pt x="160515" y="408419"/>
                  </a:lnTo>
                  <a:lnTo>
                    <a:pt x="160185" y="407162"/>
                  </a:lnTo>
                  <a:lnTo>
                    <a:pt x="160121" y="406019"/>
                  </a:lnTo>
                  <a:lnTo>
                    <a:pt x="161290" y="407670"/>
                  </a:lnTo>
                  <a:lnTo>
                    <a:pt x="161290" y="408940"/>
                  </a:lnTo>
                  <a:lnTo>
                    <a:pt x="163830" y="408940"/>
                  </a:lnTo>
                  <a:lnTo>
                    <a:pt x="164846" y="411480"/>
                  </a:lnTo>
                  <a:lnTo>
                    <a:pt x="161290" y="408940"/>
                  </a:lnTo>
                  <a:lnTo>
                    <a:pt x="163830" y="412750"/>
                  </a:lnTo>
                  <a:lnTo>
                    <a:pt x="159512" y="411480"/>
                  </a:lnTo>
                  <a:lnTo>
                    <a:pt x="155956" y="411480"/>
                  </a:lnTo>
                  <a:lnTo>
                    <a:pt x="157734" y="415290"/>
                  </a:lnTo>
                  <a:lnTo>
                    <a:pt x="159512" y="417830"/>
                  </a:lnTo>
                  <a:lnTo>
                    <a:pt x="161290" y="419100"/>
                  </a:lnTo>
                  <a:lnTo>
                    <a:pt x="160401" y="417830"/>
                  </a:lnTo>
                  <a:lnTo>
                    <a:pt x="162179" y="419100"/>
                  </a:lnTo>
                  <a:lnTo>
                    <a:pt x="163830" y="419100"/>
                  </a:lnTo>
                  <a:lnTo>
                    <a:pt x="164846" y="421640"/>
                  </a:lnTo>
                  <a:lnTo>
                    <a:pt x="166497" y="424180"/>
                  </a:lnTo>
                  <a:lnTo>
                    <a:pt x="163830" y="424180"/>
                  </a:lnTo>
                  <a:lnTo>
                    <a:pt x="163830" y="425450"/>
                  </a:lnTo>
                  <a:lnTo>
                    <a:pt x="161290" y="425450"/>
                  </a:lnTo>
                  <a:lnTo>
                    <a:pt x="161290" y="424180"/>
                  </a:lnTo>
                  <a:lnTo>
                    <a:pt x="160934" y="423164"/>
                  </a:lnTo>
                  <a:lnTo>
                    <a:pt x="159512" y="424180"/>
                  </a:lnTo>
                  <a:lnTo>
                    <a:pt x="157734" y="421640"/>
                  </a:lnTo>
                  <a:lnTo>
                    <a:pt x="159512" y="422910"/>
                  </a:lnTo>
                  <a:lnTo>
                    <a:pt x="156972" y="420370"/>
                  </a:lnTo>
                  <a:lnTo>
                    <a:pt x="159512" y="421640"/>
                  </a:lnTo>
                  <a:lnTo>
                    <a:pt x="160693" y="422490"/>
                  </a:lnTo>
                  <a:lnTo>
                    <a:pt x="160401" y="421640"/>
                  </a:lnTo>
                  <a:lnTo>
                    <a:pt x="162179" y="422910"/>
                  </a:lnTo>
                  <a:lnTo>
                    <a:pt x="163830" y="425450"/>
                  </a:lnTo>
                  <a:lnTo>
                    <a:pt x="163830" y="424180"/>
                  </a:lnTo>
                  <a:lnTo>
                    <a:pt x="163322" y="421640"/>
                  </a:lnTo>
                  <a:lnTo>
                    <a:pt x="163068" y="420370"/>
                  </a:lnTo>
                  <a:lnTo>
                    <a:pt x="156972" y="417169"/>
                  </a:lnTo>
                  <a:lnTo>
                    <a:pt x="156972" y="419100"/>
                  </a:lnTo>
                  <a:lnTo>
                    <a:pt x="154305" y="421640"/>
                  </a:lnTo>
                  <a:lnTo>
                    <a:pt x="151892" y="420497"/>
                  </a:lnTo>
                  <a:lnTo>
                    <a:pt x="152184" y="420370"/>
                  </a:lnTo>
                  <a:lnTo>
                    <a:pt x="155194" y="420370"/>
                  </a:lnTo>
                  <a:lnTo>
                    <a:pt x="153758" y="419696"/>
                  </a:lnTo>
                  <a:lnTo>
                    <a:pt x="155448" y="418973"/>
                  </a:lnTo>
                  <a:lnTo>
                    <a:pt x="153949" y="418096"/>
                  </a:lnTo>
                  <a:lnTo>
                    <a:pt x="153416" y="416560"/>
                  </a:lnTo>
                  <a:lnTo>
                    <a:pt x="156972" y="419100"/>
                  </a:lnTo>
                  <a:lnTo>
                    <a:pt x="156972" y="417169"/>
                  </a:lnTo>
                  <a:lnTo>
                    <a:pt x="155816" y="416560"/>
                  </a:lnTo>
                  <a:lnTo>
                    <a:pt x="153416" y="415290"/>
                  </a:lnTo>
                  <a:lnTo>
                    <a:pt x="157734" y="415290"/>
                  </a:lnTo>
                  <a:lnTo>
                    <a:pt x="151638" y="414020"/>
                  </a:lnTo>
                  <a:lnTo>
                    <a:pt x="152361" y="417156"/>
                  </a:lnTo>
                  <a:lnTo>
                    <a:pt x="146431" y="413639"/>
                  </a:lnTo>
                  <a:lnTo>
                    <a:pt x="148590" y="415417"/>
                  </a:lnTo>
                  <a:lnTo>
                    <a:pt x="151003" y="418973"/>
                  </a:lnTo>
                  <a:lnTo>
                    <a:pt x="151003" y="419100"/>
                  </a:lnTo>
                  <a:lnTo>
                    <a:pt x="149860" y="419100"/>
                  </a:lnTo>
                  <a:lnTo>
                    <a:pt x="148971" y="417830"/>
                  </a:lnTo>
                  <a:lnTo>
                    <a:pt x="148971" y="419100"/>
                  </a:lnTo>
                  <a:lnTo>
                    <a:pt x="151638" y="421640"/>
                  </a:lnTo>
                  <a:lnTo>
                    <a:pt x="152527" y="424180"/>
                  </a:lnTo>
                  <a:lnTo>
                    <a:pt x="152527" y="425450"/>
                  </a:lnTo>
                  <a:lnTo>
                    <a:pt x="149860" y="422910"/>
                  </a:lnTo>
                  <a:lnTo>
                    <a:pt x="147193" y="422910"/>
                  </a:lnTo>
                  <a:lnTo>
                    <a:pt x="148971" y="426720"/>
                  </a:lnTo>
                  <a:lnTo>
                    <a:pt x="146431" y="424180"/>
                  </a:lnTo>
                  <a:lnTo>
                    <a:pt x="147193" y="427990"/>
                  </a:lnTo>
                  <a:lnTo>
                    <a:pt x="145542" y="427990"/>
                  </a:lnTo>
                  <a:lnTo>
                    <a:pt x="143764" y="429260"/>
                  </a:lnTo>
                  <a:lnTo>
                    <a:pt x="143764" y="431800"/>
                  </a:lnTo>
                  <a:lnTo>
                    <a:pt x="141986" y="430796"/>
                  </a:lnTo>
                  <a:lnTo>
                    <a:pt x="141986" y="441960"/>
                  </a:lnTo>
                  <a:lnTo>
                    <a:pt x="138557" y="440690"/>
                  </a:lnTo>
                  <a:lnTo>
                    <a:pt x="140208" y="441960"/>
                  </a:lnTo>
                  <a:lnTo>
                    <a:pt x="138557" y="441960"/>
                  </a:lnTo>
                  <a:lnTo>
                    <a:pt x="138557" y="440690"/>
                  </a:lnTo>
                  <a:lnTo>
                    <a:pt x="140208" y="440690"/>
                  </a:lnTo>
                  <a:lnTo>
                    <a:pt x="138557" y="439420"/>
                  </a:lnTo>
                  <a:lnTo>
                    <a:pt x="140208" y="439420"/>
                  </a:lnTo>
                  <a:lnTo>
                    <a:pt x="141986" y="441960"/>
                  </a:lnTo>
                  <a:lnTo>
                    <a:pt x="141986" y="430796"/>
                  </a:lnTo>
                  <a:lnTo>
                    <a:pt x="141528" y="430530"/>
                  </a:lnTo>
                  <a:lnTo>
                    <a:pt x="140423" y="429895"/>
                  </a:lnTo>
                  <a:lnTo>
                    <a:pt x="142862" y="429895"/>
                  </a:lnTo>
                  <a:lnTo>
                    <a:pt x="143764" y="431800"/>
                  </a:lnTo>
                  <a:lnTo>
                    <a:pt x="143764" y="429260"/>
                  </a:lnTo>
                  <a:lnTo>
                    <a:pt x="143256" y="429260"/>
                  </a:lnTo>
                  <a:lnTo>
                    <a:pt x="143256" y="426974"/>
                  </a:lnTo>
                  <a:lnTo>
                    <a:pt x="143662" y="426123"/>
                  </a:lnTo>
                  <a:lnTo>
                    <a:pt x="137287" y="423926"/>
                  </a:lnTo>
                  <a:lnTo>
                    <a:pt x="140119" y="429729"/>
                  </a:lnTo>
                  <a:lnTo>
                    <a:pt x="139319" y="429260"/>
                  </a:lnTo>
                  <a:lnTo>
                    <a:pt x="137668" y="427990"/>
                  </a:lnTo>
                  <a:lnTo>
                    <a:pt x="138557" y="430530"/>
                  </a:lnTo>
                  <a:lnTo>
                    <a:pt x="136779" y="429260"/>
                  </a:lnTo>
                  <a:lnTo>
                    <a:pt x="136779" y="430530"/>
                  </a:lnTo>
                  <a:lnTo>
                    <a:pt x="135001" y="429260"/>
                  </a:lnTo>
                  <a:lnTo>
                    <a:pt x="134112" y="427990"/>
                  </a:lnTo>
                  <a:lnTo>
                    <a:pt x="132334" y="427990"/>
                  </a:lnTo>
                  <a:lnTo>
                    <a:pt x="134112" y="429260"/>
                  </a:lnTo>
                  <a:lnTo>
                    <a:pt x="133223" y="429260"/>
                  </a:lnTo>
                  <a:lnTo>
                    <a:pt x="135890" y="430530"/>
                  </a:lnTo>
                  <a:lnTo>
                    <a:pt x="136779" y="431800"/>
                  </a:lnTo>
                  <a:lnTo>
                    <a:pt x="138557" y="433070"/>
                  </a:lnTo>
                  <a:lnTo>
                    <a:pt x="139319" y="434340"/>
                  </a:lnTo>
                  <a:lnTo>
                    <a:pt x="139319" y="435610"/>
                  </a:lnTo>
                  <a:lnTo>
                    <a:pt x="137668" y="435610"/>
                  </a:lnTo>
                  <a:lnTo>
                    <a:pt x="137668" y="438150"/>
                  </a:lnTo>
                  <a:lnTo>
                    <a:pt x="135890" y="438150"/>
                  </a:lnTo>
                  <a:lnTo>
                    <a:pt x="135890" y="439420"/>
                  </a:lnTo>
                  <a:lnTo>
                    <a:pt x="134112" y="438150"/>
                  </a:lnTo>
                  <a:lnTo>
                    <a:pt x="133223" y="435610"/>
                  </a:lnTo>
                  <a:lnTo>
                    <a:pt x="132334" y="435610"/>
                  </a:lnTo>
                  <a:lnTo>
                    <a:pt x="132334" y="436880"/>
                  </a:lnTo>
                  <a:lnTo>
                    <a:pt x="135001" y="439420"/>
                  </a:lnTo>
                  <a:lnTo>
                    <a:pt x="135001" y="440690"/>
                  </a:lnTo>
                  <a:lnTo>
                    <a:pt x="136779" y="440690"/>
                  </a:lnTo>
                  <a:lnTo>
                    <a:pt x="138557" y="443230"/>
                  </a:lnTo>
                  <a:lnTo>
                    <a:pt x="137668" y="444500"/>
                  </a:lnTo>
                  <a:lnTo>
                    <a:pt x="191008" y="444500"/>
                  </a:lnTo>
                  <a:lnTo>
                    <a:pt x="194564" y="447040"/>
                  </a:lnTo>
                  <a:lnTo>
                    <a:pt x="192786" y="447040"/>
                  </a:lnTo>
                  <a:lnTo>
                    <a:pt x="193675" y="452120"/>
                  </a:lnTo>
                  <a:lnTo>
                    <a:pt x="191897" y="450824"/>
                  </a:lnTo>
                  <a:lnTo>
                    <a:pt x="191897" y="462280"/>
                  </a:lnTo>
                  <a:lnTo>
                    <a:pt x="189357" y="463562"/>
                  </a:lnTo>
                  <a:lnTo>
                    <a:pt x="186690" y="462280"/>
                  </a:lnTo>
                  <a:lnTo>
                    <a:pt x="187579" y="462280"/>
                  </a:lnTo>
                  <a:lnTo>
                    <a:pt x="185801" y="461010"/>
                  </a:lnTo>
                  <a:lnTo>
                    <a:pt x="189357" y="461010"/>
                  </a:lnTo>
                  <a:lnTo>
                    <a:pt x="188468" y="458470"/>
                  </a:lnTo>
                  <a:lnTo>
                    <a:pt x="191008" y="459740"/>
                  </a:lnTo>
                  <a:lnTo>
                    <a:pt x="191897" y="462280"/>
                  </a:lnTo>
                  <a:lnTo>
                    <a:pt x="191897" y="450824"/>
                  </a:lnTo>
                  <a:lnTo>
                    <a:pt x="190195" y="449580"/>
                  </a:lnTo>
                  <a:lnTo>
                    <a:pt x="188468" y="448310"/>
                  </a:lnTo>
                  <a:lnTo>
                    <a:pt x="188468" y="457200"/>
                  </a:lnTo>
                  <a:lnTo>
                    <a:pt x="185801" y="454939"/>
                  </a:lnTo>
                  <a:lnTo>
                    <a:pt x="185801" y="457200"/>
                  </a:lnTo>
                  <a:lnTo>
                    <a:pt x="185801" y="458470"/>
                  </a:lnTo>
                  <a:lnTo>
                    <a:pt x="184912" y="458470"/>
                  </a:lnTo>
                  <a:lnTo>
                    <a:pt x="183718" y="455930"/>
                  </a:lnTo>
                  <a:lnTo>
                    <a:pt x="183134" y="454672"/>
                  </a:lnTo>
                  <a:lnTo>
                    <a:pt x="184023" y="454672"/>
                  </a:lnTo>
                  <a:lnTo>
                    <a:pt x="184912" y="457200"/>
                  </a:lnTo>
                  <a:lnTo>
                    <a:pt x="185801" y="457200"/>
                  </a:lnTo>
                  <a:lnTo>
                    <a:pt x="185801" y="454939"/>
                  </a:lnTo>
                  <a:lnTo>
                    <a:pt x="185496" y="454672"/>
                  </a:lnTo>
                  <a:lnTo>
                    <a:pt x="184023" y="453390"/>
                  </a:lnTo>
                  <a:lnTo>
                    <a:pt x="186690" y="453390"/>
                  </a:lnTo>
                  <a:lnTo>
                    <a:pt x="184912" y="450850"/>
                  </a:lnTo>
                  <a:lnTo>
                    <a:pt x="184023" y="449580"/>
                  </a:lnTo>
                  <a:lnTo>
                    <a:pt x="186690" y="449580"/>
                  </a:lnTo>
                  <a:lnTo>
                    <a:pt x="185801" y="450850"/>
                  </a:lnTo>
                  <a:lnTo>
                    <a:pt x="188468" y="457200"/>
                  </a:lnTo>
                  <a:lnTo>
                    <a:pt x="188468" y="448310"/>
                  </a:lnTo>
                  <a:lnTo>
                    <a:pt x="191897" y="449580"/>
                  </a:lnTo>
                  <a:lnTo>
                    <a:pt x="191668" y="448310"/>
                  </a:lnTo>
                  <a:lnTo>
                    <a:pt x="191452" y="447040"/>
                  </a:lnTo>
                  <a:lnTo>
                    <a:pt x="191223" y="445770"/>
                  </a:lnTo>
                  <a:lnTo>
                    <a:pt x="181470" y="445770"/>
                  </a:lnTo>
                  <a:lnTo>
                    <a:pt x="181470" y="454672"/>
                  </a:lnTo>
                  <a:lnTo>
                    <a:pt x="180594" y="455930"/>
                  </a:lnTo>
                  <a:lnTo>
                    <a:pt x="180594" y="466090"/>
                  </a:lnTo>
                  <a:lnTo>
                    <a:pt x="177622" y="463562"/>
                  </a:lnTo>
                  <a:lnTo>
                    <a:pt x="177038" y="463562"/>
                  </a:lnTo>
                  <a:lnTo>
                    <a:pt x="178816" y="466090"/>
                  </a:lnTo>
                  <a:lnTo>
                    <a:pt x="175260" y="464820"/>
                  </a:lnTo>
                  <a:lnTo>
                    <a:pt x="175260" y="466090"/>
                  </a:lnTo>
                  <a:lnTo>
                    <a:pt x="175260" y="468630"/>
                  </a:lnTo>
                  <a:lnTo>
                    <a:pt x="173609" y="467067"/>
                  </a:lnTo>
                  <a:lnTo>
                    <a:pt x="173609" y="469900"/>
                  </a:lnTo>
                  <a:lnTo>
                    <a:pt x="171831" y="471170"/>
                  </a:lnTo>
                  <a:lnTo>
                    <a:pt x="170053" y="468630"/>
                  </a:lnTo>
                  <a:lnTo>
                    <a:pt x="171742" y="471170"/>
                  </a:lnTo>
                  <a:lnTo>
                    <a:pt x="172593" y="472440"/>
                  </a:lnTo>
                  <a:lnTo>
                    <a:pt x="170053" y="472440"/>
                  </a:lnTo>
                  <a:lnTo>
                    <a:pt x="169164" y="471170"/>
                  </a:lnTo>
                  <a:lnTo>
                    <a:pt x="170053" y="473710"/>
                  </a:lnTo>
                  <a:lnTo>
                    <a:pt x="167386" y="474980"/>
                  </a:lnTo>
                  <a:lnTo>
                    <a:pt x="170053" y="474980"/>
                  </a:lnTo>
                  <a:lnTo>
                    <a:pt x="170053" y="476250"/>
                  </a:lnTo>
                  <a:lnTo>
                    <a:pt x="170942" y="477520"/>
                  </a:lnTo>
                  <a:lnTo>
                    <a:pt x="168275" y="476250"/>
                  </a:lnTo>
                  <a:lnTo>
                    <a:pt x="172593" y="478790"/>
                  </a:lnTo>
                  <a:lnTo>
                    <a:pt x="173609" y="480060"/>
                  </a:lnTo>
                  <a:lnTo>
                    <a:pt x="172593" y="480060"/>
                  </a:lnTo>
                  <a:lnTo>
                    <a:pt x="172593" y="481330"/>
                  </a:lnTo>
                  <a:lnTo>
                    <a:pt x="170942" y="480060"/>
                  </a:lnTo>
                  <a:lnTo>
                    <a:pt x="170053" y="477520"/>
                  </a:lnTo>
                  <a:lnTo>
                    <a:pt x="168275" y="477520"/>
                  </a:lnTo>
                  <a:lnTo>
                    <a:pt x="167386" y="474980"/>
                  </a:lnTo>
                  <a:lnTo>
                    <a:pt x="165227" y="473710"/>
                  </a:lnTo>
                  <a:lnTo>
                    <a:pt x="163068" y="472440"/>
                  </a:lnTo>
                  <a:lnTo>
                    <a:pt x="166497" y="473710"/>
                  </a:lnTo>
                  <a:lnTo>
                    <a:pt x="166497" y="471170"/>
                  </a:lnTo>
                  <a:lnTo>
                    <a:pt x="166497" y="469900"/>
                  </a:lnTo>
                  <a:lnTo>
                    <a:pt x="165608" y="468630"/>
                  </a:lnTo>
                  <a:lnTo>
                    <a:pt x="163830" y="466090"/>
                  </a:lnTo>
                  <a:lnTo>
                    <a:pt x="165608" y="466090"/>
                  </a:lnTo>
                  <a:lnTo>
                    <a:pt x="166497" y="464820"/>
                  </a:lnTo>
                  <a:lnTo>
                    <a:pt x="167386" y="464820"/>
                  </a:lnTo>
                  <a:lnTo>
                    <a:pt x="168275" y="466090"/>
                  </a:lnTo>
                  <a:lnTo>
                    <a:pt x="168275" y="467360"/>
                  </a:lnTo>
                  <a:lnTo>
                    <a:pt x="170053" y="468630"/>
                  </a:lnTo>
                  <a:lnTo>
                    <a:pt x="170942" y="468630"/>
                  </a:lnTo>
                  <a:lnTo>
                    <a:pt x="170942" y="467360"/>
                  </a:lnTo>
                  <a:lnTo>
                    <a:pt x="169164" y="466090"/>
                  </a:lnTo>
                  <a:lnTo>
                    <a:pt x="170942" y="466090"/>
                  </a:lnTo>
                  <a:lnTo>
                    <a:pt x="172593" y="467360"/>
                  </a:lnTo>
                  <a:lnTo>
                    <a:pt x="171831" y="467360"/>
                  </a:lnTo>
                  <a:lnTo>
                    <a:pt x="173609" y="469900"/>
                  </a:lnTo>
                  <a:lnTo>
                    <a:pt x="173609" y="467067"/>
                  </a:lnTo>
                  <a:lnTo>
                    <a:pt x="172593" y="466090"/>
                  </a:lnTo>
                  <a:lnTo>
                    <a:pt x="175260" y="466090"/>
                  </a:lnTo>
                  <a:lnTo>
                    <a:pt x="173926" y="464820"/>
                  </a:lnTo>
                  <a:lnTo>
                    <a:pt x="172593" y="463562"/>
                  </a:lnTo>
                  <a:lnTo>
                    <a:pt x="175260" y="464820"/>
                  </a:lnTo>
                  <a:lnTo>
                    <a:pt x="174371" y="463562"/>
                  </a:lnTo>
                  <a:lnTo>
                    <a:pt x="174371" y="462280"/>
                  </a:lnTo>
                  <a:lnTo>
                    <a:pt x="172656" y="461010"/>
                  </a:lnTo>
                  <a:lnTo>
                    <a:pt x="170942" y="459740"/>
                  </a:lnTo>
                  <a:lnTo>
                    <a:pt x="176479" y="462775"/>
                  </a:lnTo>
                  <a:lnTo>
                    <a:pt x="176149" y="462280"/>
                  </a:lnTo>
                  <a:lnTo>
                    <a:pt x="177038" y="463042"/>
                  </a:lnTo>
                  <a:lnTo>
                    <a:pt x="177038" y="462280"/>
                  </a:lnTo>
                  <a:lnTo>
                    <a:pt x="177038" y="461441"/>
                  </a:lnTo>
                  <a:lnTo>
                    <a:pt x="175793" y="458470"/>
                  </a:lnTo>
                  <a:lnTo>
                    <a:pt x="175260" y="457200"/>
                  </a:lnTo>
                  <a:lnTo>
                    <a:pt x="178816" y="457200"/>
                  </a:lnTo>
                  <a:lnTo>
                    <a:pt x="178816" y="459740"/>
                  </a:lnTo>
                  <a:lnTo>
                    <a:pt x="177038" y="461010"/>
                  </a:lnTo>
                  <a:lnTo>
                    <a:pt x="177038" y="461441"/>
                  </a:lnTo>
                  <a:lnTo>
                    <a:pt x="177914" y="463562"/>
                  </a:lnTo>
                  <a:lnTo>
                    <a:pt x="179705" y="463562"/>
                  </a:lnTo>
                  <a:lnTo>
                    <a:pt x="180594" y="466090"/>
                  </a:lnTo>
                  <a:lnTo>
                    <a:pt x="180594" y="455930"/>
                  </a:lnTo>
                  <a:lnTo>
                    <a:pt x="179400" y="453390"/>
                  </a:lnTo>
                  <a:lnTo>
                    <a:pt x="178816" y="452120"/>
                  </a:lnTo>
                  <a:lnTo>
                    <a:pt x="181470" y="454672"/>
                  </a:lnTo>
                  <a:lnTo>
                    <a:pt x="181470" y="445770"/>
                  </a:lnTo>
                  <a:lnTo>
                    <a:pt x="159512" y="445770"/>
                  </a:lnTo>
                  <a:lnTo>
                    <a:pt x="159512" y="472440"/>
                  </a:lnTo>
                  <a:lnTo>
                    <a:pt x="158623" y="472440"/>
                  </a:lnTo>
                  <a:lnTo>
                    <a:pt x="156972" y="471170"/>
                  </a:lnTo>
                  <a:lnTo>
                    <a:pt x="158623" y="471170"/>
                  </a:lnTo>
                  <a:lnTo>
                    <a:pt x="159512" y="472440"/>
                  </a:lnTo>
                  <a:lnTo>
                    <a:pt x="159512" y="445770"/>
                  </a:lnTo>
                  <a:lnTo>
                    <a:pt x="151638" y="445770"/>
                  </a:lnTo>
                  <a:lnTo>
                    <a:pt x="151638" y="454672"/>
                  </a:lnTo>
                  <a:lnTo>
                    <a:pt x="151638" y="457200"/>
                  </a:lnTo>
                  <a:lnTo>
                    <a:pt x="150749" y="457200"/>
                  </a:lnTo>
                  <a:lnTo>
                    <a:pt x="150749" y="458470"/>
                  </a:lnTo>
                  <a:lnTo>
                    <a:pt x="148971" y="457200"/>
                  </a:lnTo>
                  <a:lnTo>
                    <a:pt x="148971" y="453390"/>
                  </a:lnTo>
                  <a:lnTo>
                    <a:pt x="151638" y="454672"/>
                  </a:lnTo>
                  <a:lnTo>
                    <a:pt x="151638" y="445770"/>
                  </a:lnTo>
                  <a:lnTo>
                    <a:pt x="142875" y="445770"/>
                  </a:lnTo>
                  <a:lnTo>
                    <a:pt x="142875" y="485140"/>
                  </a:lnTo>
                  <a:lnTo>
                    <a:pt x="142875" y="486410"/>
                  </a:lnTo>
                  <a:lnTo>
                    <a:pt x="140208" y="485140"/>
                  </a:lnTo>
                  <a:lnTo>
                    <a:pt x="141986" y="485140"/>
                  </a:lnTo>
                  <a:lnTo>
                    <a:pt x="141541" y="483870"/>
                  </a:lnTo>
                  <a:lnTo>
                    <a:pt x="141097" y="482600"/>
                  </a:lnTo>
                  <a:lnTo>
                    <a:pt x="141986" y="482600"/>
                  </a:lnTo>
                  <a:lnTo>
                    <a:pt x="142875" y="485140"/>
                  </a:lnTo>
                  <a:lnTo>
                    <a:pt x="142875" y="445770"/>
                  </a:lnTo>
                  <a:lnTo>
                    <a:pt x="138557" y="445770"/>
                  </a:lnTo>
                  <a:lnTo>
                    <a:pt x="138557" y="487680"/>
                  </a:lnTo>
                  <a:lnTo>
                    <a:pt x="135890" y="485140"/>
                  </a:lnTo>
                  <a:lnTo>
                    <a:pt x="133223" y="483870"/>
                  </a:lnTo>
                  <a:lnTo>
                    <a:pt x="136779" y="483870"/>
                  </a:lnTo>
                  <a:lnTo>
                    <a:pt x="137668" y="485140"/>
                  </a:lnTo>
                  <a:lnTo>
                    <a:pt x="136779" y="485140"/>
                  </a:lnTo>
                  <a:lnTo>
                    <a:pt x="138557" y="487680"/>
                  </a:lnTo>
                  <a:lnTo>
                    <a:pt x="138557" y="445770"/>
                  </a:lnTo>
                  <a:lnTo>
                    <a:pt x="135890" y="445770"/>
                  </a:lnTo>
                  <a:lnTo>
                    <a:pt x="135890" y="457200"/>
                  </a:lnTo>
                  <a:lnTo>
                    <a:pt x="134112" y="457200"/>
                  </a:lnTo>
                  <a:lnTo>
                    <a:pt x="134112" y="455930"/>
                  </a:lnTo>
                  <a:lnTo>
                    <a:pt x="132778" y="454672"/>
                  </a:lnTo>
                  <a:lnTo>
                    <a:pt x="131445" y="453390"/>
                  </a:lnTo>
                  <a:lnTo>
                    <a:pt x="132334" y="453390"/>
                  </a:lnTo>
                  <a:lnTo>
                    <a:pt x="134112" y="454672"/>
                  </a:lnTo>
                  <a:lnTo>
                    <a:pt x="135890" y="457200"/>
                  </a:lnTo>
                  <a:lnTo>
                    <a:pt x="135890" y="445770"/>
                  </a:lnTo>
                  <a:lnTo>
                    <a:pt x="135001" y="445770"/>
                  </a:lnTo>
                  <a:lnTo>
                    <a:pt x="134112" y="445770"/>
                  </a:lnTo>
                  <a:lnTo>
                    <a:pt x="135001" y="447040"/>
                  </a:lnTo>
                  <a:lnTo>
                    <a:pt x="132334" y="445770"/>
                  </a:lnTo>
                  <a:lnTo>
                    <a:pt x="132334" y="447040"/>
                  </a:lnTo>
                  <a:lnTo>
                    <a:pt x="129794" y="448310"/>
                  </a:lnTo>
                  <a:lnTo>
                    <a:pt x="128778" y="449580"/>
                  </a:lnTo>
                  <a:lnTo>
                    <a:pt x="128778" y="450850"/>
                  </a:lnTo>
                  <a:lnTo>
                    <a:pt x="128016" y="449580"/>
                  </a:lnTo>
                  <a:lnTo>
                    <a:pt x="127127" y="452120"/>
                  </a:lnTo>
                  <a:lnTo>
                    <a:pt x="125349" y="449580"/>
                  </a:lnTo>
                  <a:lnTo>
                    <a:pt x="127127" y="450850"/>
                  </a:lnTo>
                  <a:lnTo>
                    <a:pt x="126352" y="449224"/>
                  </a:lnTo>
                  <a:lnTo>
                    <a:pt x="124460" y="448310"/>
                  </a:lnTo>
                  <a:lnTo>
                    <a:pt x="124587" y="448310"/>
                  </a:lnTo>
                  <a:lnTo>
                    <a:pt x="125171" y="447725"/>
                  </a:lnTo>
                  <a:lnTo>
                    <a:pt x="126060" y="448564"/>
                  </a:lnTo>
                  <a:lnTo>
                    <a:pt x="125501" y="447395"/>
                  </a:lnTo>
                  <a:lnTo>
                    <a:pt x="125691" y="447205"/>
                  </a:lnTo>
                  <a:lnTo>
                    <a:pt x="128016" y="448310"/>
                  </a:lnTo>
                  <a:lnTo>
                    <a:pt x="128016" y="447040"/>
                  </a:lnTo>
                  <a:lnTo>
                    <a:pt x="130556" y="447040"/>
                  </a:lnTo>
                  <a:lnTo>
                    <a:pt x="129794" y="445770"/>
                  </a:lnTo>
                  <a:lnTo>
                    <a:pt x="132334" y="445770"/>
                  </a:lnTo>
                  <a:lnTo>
                    <a:pt x="131445" y="444500"/>
                  </a:lnTo>
                  <a:lnTo>
                    <a:pt x="131445" y="443230"/>
                  </a:lnTo>
                  <a:lnTo>
                    <a:pt x="133223" y="444500"/>
                  </a:lnTo>
                  <a:lnTo>
                    <a:pt x="134112" y="444500"/>
                  </a:lnTo>
                  <a:lnTo>
                    <a:pt x="136779" y="444500"/>
                  </a:lnTo>
                  <a:lnTo>
                    <a:pt x="136779" y="443230"/>
                  </a:lnTo>
                  <a:lnTo>
                    <a:pt x="135001" y="440690"/>
                  </a:lnTo>
                  <a:lnTo>
                    <a:pt x="131445" y="440690"/>
                  </a:lnTo>
                  <a:lnTo>
                    <a:pt x="129794" y="439420"/>
                  </a:lnTo>
                  <a:lnTo>
                    <a:pt x="129794" y="440690"/>
                  </a:lnTo>
                  <a:lnTo>
                    <a:pt x="127889" y="439788"/>
                  </a:lnTo>
                  <a:lnTo>
                    <a:pt x="127698" y="440321"/>
                  </a:lnTo>
                  <a:lnTo>
                    <a:pt x="128778" y="441960"/>
                  </a:lnTo>
                  <a:lnTo>
                    <a:pt x="128016" y="443230"/>
                  </a:lnTo>
                  <a:lnTo>
                    <a:pt x="126238" y="443230"/>
                  </a:lnTo>
                  <a:lnTo>
                    <a:pt x="127012" y="444347"/>
                  </a:lnTo>
                  <a:lnTo>
                    <a:pt x="126238" y="443877"/>
                  </a:lnTo>
                  <a:lnTo>
                    <a:pt x="126238" y="447040"/>
                  </a:lnTo>
                  <a:lnTo>
                    <a:pt x="126034" y="446862"/>
                  </a:lnTo>
                  <a:lnTo>
                    <a:pt x="126238" y="447040"/>
                  </a:lnTo>
                  <a:lnTo>
                    <a:pt x="126238" y="443877"/>
                  </a:lnTo>
                  <a:lnTo>
                    <a:pt x="118872" y="439293"/>
                  </a:lnTo>
                  <a:lnTo>
                    <a:pt x="121158" y="446024"/>
                  </a:lnTo>
                  <a:lnTo>
                    <a:pt x="121158" y="448310"/>
                  </a:lnTo>
                  <a:lnTo>
                    <a:pt x="122682" y="448310"/>
                  </a:lnTo>
                  <a:lnTo>
                    <a:pt x="123571" y="449580"/>
                  </a:lnTo>
                  <a:lnTo>
                    <a:pt x="121793" y="449580"/>
                  </a:lnTo>
                  <a:lnTo>
                    <a:pt x="123571" y="450850"/>
                  </a:lnTo>
                  <a:lnTo>
                    <a:pt x="125349" y="450850"/>
                  </a:lnTo>
                  <a:lnTo>
                    <a:pt x="126238" y="452120"/>
                  </a:lnTo>
                  <a:lnTo>
                    <a:pt x="125349" y="452120"/>
                  </a:lnTo>
                  <a:lnTo>
                    <a:pt x="124460" y="454672"/>
                  </a:lnTo>
                  <a:lnTo>
                    <a:pt x="121793" y="452120"/>
                  </a:lnTo>
                  <a:lnTo>
                    <a:pt x="121031" y="449580"/>
                  </a:lnTo>
                  <a:lnTo>
                    <a:pt x="119253" y="447040"/>
                  </a:lnTo>
                  <a:lnTo>
                    <a:pt x="117475" y="447040"/>
                  </a:lnTo>
                  <a:lnTo>
                    <a:pt x="120015" y="449580"/>
                  </a:lnTo>
                  <a:lnTo>
                    <a:pt x="118364" y="449580"/>
                  </a:lnTo>
                  <a:lnTo>
                    <a:pt x="121031" y="450850"/>
                  </a:lnTo>
                  <a:lnTo>
                    <a:pt x="120015" y="452120"/>
                  </a:lnTo>
                  <a:lnTo>
                    <a:pt x="121793" y="454672"/>
                  </a:lnTo>
                  <a:lnTo>
                    <a:pt x="121793" y="455930"/>
                  </a:lnTo>
                  <a:lnTo>
                    <a:pt x="121031" y="455930"/>
                  </a:lnTo>
                  <a:lnTo>
                    <a:pt x="120015" y="454672"/>
                  </a:lnTo>
                  <a:lnTo>
                    <a:pt x="121793" y="454672"/>
                  </a:lnTo>
                  <a:lnTo>
                    <a:pt x="120650" y="453390"/>
                  </a:lnTo>
                  <a:lnTo>
                    <a:pt x="118364" y="450850"/>
                  </a:lnTo>
                  <a:lnTo>
                    <a:pt x="118364" y="449580"/>
                  </a:lnTo>
                  <a:lnTo>
                    <a:pt x="117475" y="448310"/>
                  </a:lnTo>
                  <a:lnTo>
                    <a:pt x="116586" y="449580"/>
                  </a:lnTo>
                  <a:lnTo>
                    <a:pt x="117462" y="454660"/>
                  </a:lnTo>
                  <a:lnTo>
                    <a:pt x="115697" y="452120"/>
                  </a:lnTo>
                  <a:lnTo>
                    <a:pt x="114808" y="452120"/>
                  </a:lnTo>
                  <a:lnTo>
                    <a:pt x="114808" y="453390"/>
                  </a:lnTo>
                  <a:lnTo>
                    <a:pt x="115697" y="454672"/>
                  </a:lnTo>
                  <a:lnTo>
                    <a:pt x="115912" y="455612"/>
                  </a:lnTo>
                  <a:lnTo>
                    <a:pt x="116586" y="455930"/>
                  </a:lnTo>
                  <a:lnTo>
                    <a:pt x="118364" y="455930"/>
                  </a:lnTo>
                  <a:lnTo>
                    <a:pt x="117500" y="454710"/>
                  </a:lnTo>
                  <a:lnTo>
                    <a:pt x="122682" y="459740"/>
                  </a:lnTo>
                  <a:lnTo>
                    <a:pt x="121031" y="459740"/>
                  </a:lnTo>
                  <a:lnTo>
                    <a:pt x="121793" y="461010"/>
                  </a:lnTo>
                  <a:lnTo>
                    <a:pt x="119253" y="461010"/>
                  </a:lnTo>
                  <a:lnTo>
                    <a:pt x="119253" y="458470"/>
                  </a:lnTo>
                  <a:lnTo>
                    <a:pt x="116586" y="458470"/>
                  </a:lnTo>
                  <a:lnTo>
                    <a:pt x="115912" y="455612"/>
                  </a:lnTo>
                  <a:lnTo>
                    <a:pt x="113919" y="454672"/>
                  </a:lnTo>
                  <a:lnTo>
                    <a:pt x="114808" y="454672"/>
                  </a:lnTo>
                  <a:lnTo>
                    <a:pt x="113157" y="452120"/>
                  </a:lnTo>
                  <a:lnTo>
                    <a:pt x="110490" y="452120"/>
                  </a:lnTo>
                  <a:lnTo>
                    <a:pt x="113157" y="454672"/>
                  </a:lnTo>
                  <a:lnTo>
                    <a:pt x="110490" y="453390"/>
                  </a:lnTo>
                  <a:lnTo>
                    <a:pt x="114808" y="458470"/>
                  </a:lnTo>
                  <a:lnTo>
                    <a:pt x="115697" y="458470"/>
                  </a:lnTo>
                  <a:lnTo>
                    <a:pt x="116573" y="463562"/>
                  </a:lnTo>
                  <a:lnTo>
                    <a:pt x="109601" y="466090"/>
                  </a:lnTo>
                  <a:lnTo>
                    <a:pt x="108712" y="469900"/>
                  </a:lnTo>
                  <a:lnTo>
                    <a:pt x="128016" y="469900"/>
                  </a:lnTo>
                  <a:lnTo>
                    <a:pt x="129794" y="471170"/>
                  </a:lnTo>
                  <a:lnTo>
                    <a:pt x="130556" y="472440"/>
                  </a:lnTo>
                  <a:lnTo>
                    <a:pt x="130556" y="473710"/>
                  </a:lnTo>
                  <a:lnTo>
                    <a:pt x="128778" y="472440"/>
                  </a:lnTo>
                  <a:lnTo>
                    <a:pt x="128016" y="471170"/>
                  </a:lnTo>
                  <a:lnTo>
                    <a:pt x="120015" y="471170"/>
                  </a:lnTo>
                  <a:lnTo>
                    <a:pt x="120015" y="478790"/>
                  </a:lnTo>
                  <a:lnTo>
                    <a:pt x="117475" y="477520"/>
                  </a:lnTo>
                  <a:lnTo>
                    <a:pt x="117475" y="482600"/>
                  </a:lnTo>
                  <a:lnTo>
                    <a:pt x="115697" y="481330"/>
                  </a:lnTo>
                  <a:lnTo>
                    <a:pt x="115697" y="482600"/>
                  </a:lnTo>
                  <a:lnTo>
                    <a:pt x="113157" y="482600"/>
                  </a:lnTo>
                  <a:lnTo>
                    <a:pt x="113157" y="481330"/>
                  </a:lnTo>
                  <a:lnTo>
                    <a:pt x="112268" y="480060"/>
                  </a:lnTo>
                  <a:lnTo>
                    <a:pt x="111379" y="478790"/>
                  </a:lnTo>
                  <a:lnTo>
                    <a:pt x="111379" y="483870"/>
                  </a:lnTo>
                  <a:lnTo>
                    <a:pt x="110490" y="485140"/>
                  </a:lnTo>
                  <a:lnTo>
                    <a:pt x="108712" y="485140"/>
                  </a:lnTo>
                  <a:lnTo>
                    <a:pt x="108712" y="482917"/>
                  </a:lnTo>
                  <a:lnTo>
                    <a:pt x="107823" y="482600"/>
                  </a:lnTo>
                  <a:lnTo>
                    <a:pt x="108712" y="482600"/>
                  </a:lnTo>
                  <a:lnTo>
                    <a:pt x="108839" y="482968"/>
                  </a:lnTo>
                  <a:lnTo>
                    <a:pt x="111379" y="483870"/>
                  </a:lnTo>
                  <a:lnTo>
                    <a:pt x="110185" y="482600"/>
                  </a:lnTo>
                  <a:lnTo>
                    <a:pt x="107823" y="480060"/>
                  </a:lnTo>
                  <a:lnTo>
                    <a:pt x="110490" y="482600"/>
                  </a:lnTo>
                  <a:lnTo>
                    <a:pt x="111379" y="483870"/>
                  </a:lnTo>
                  <a:lnTo>
                    <a:pt x="111379" y="478790"/>
                  </a:lnTo>
                  <a:lnTo>
                    <a:pt x="113157" y="480060"/>
                  </a:lnTo>
                  <a:lnTo>
                    <a:pt x="113919" y="481330"/>
                  </a:lnTo>
                  <a:lnTo>
                    <a:pt x="115697" y="482600"/>
                  </a:lnTo>
                  <a:lnTo>
                    <a:pt x="115697" y="481330"/>
                  </a:lnTo>
                  <a:lnTo>
                    <a:pt x="113919" y="480060"/>
                  </a:lnTo>
                  <a:lnTo>
                    <a:pt x="113919" y="478790"/>
                  </a:lnTo>
                  <a:lnTo>
                    <a:pt x="115697" y="477520"/>
                  </a:lnTo>
                  <a:lnTo>
                    <a:pt x="117475" y="477520"/>
                  </a:lnTo>
                  <a:lnTo>
                    <a:pt x="116586" y="476250"/>
                  </a:lnTo>
                  <a:lnTo>
                    <a:pt x="118364" y="476250"/>
                  </a:lnTo>
                  <a:lnTo>
                    <a:pt x="119253" y="477520"/>
                  </a:lnTo>
                  <a:lnTo>
                    <a:pt x="120015" y="478790"/>
                  </a:lnTo>
                  <a:lnTo>
                    <a:pt x="120015" y="471170"/>
                  </a:lnTo>
                  <a:lnTo>
                    <a:pt x="98171" y="471170"/>
                  </a:lnTo>
                  <a:lnTo>
                    <a:pt x="100838" y="472440"/>
                  </a:lnTo>
                  <a:lnTo>
                    <a:pt x="101727" y="474980"/>
                  </a:lnTo>
                  <a:lnTo>
                    <a:pt x="100838" y="474738"/>
                  </a:lnTo>
                  <a:lnTo>
                    <a:pt x="100838" y="491490"/>
                  </a:lnTo>
                  <a:lnTo>
                    <a:pt x="99060" y="491490"/>
                  </a:lnTo>
                  <a:lnTo>
                    <a:pt x="99060" y="490220"/>
                  </a:lnTo>
                  <a:lnTo>
                    <a:pt x="98171" y="490220"/>
                  </a:lnTo>
                  <a:lnTo>
                    <a:pt x="98171" y="508000"/>
                  </a:lnTo>
                  <a:lnTo>
                    <a:pt x="98171" y="509270"/>
                  </a:lnTo>
                  <a:lnTo>
                    <a:pt x="97282" y="508000"/>
                  </a:lnTo>
                  <a:lnTo>
                    <a:pt x="96393" y="508000"/>
                  </a:lnTo>
                  <a:lnTo>
                    <a:pt x="96393" y="506742"/>
                  </a:lnTo>
                  <a:lnTo>
                    <a:pt x="95504" y="505460"/>
                  </a:lnTo>
                  <a:lnTo>
                    <a:pt x="97282" y="505460"/>
                  </a:lnTo>
                  <a:lnTo>
                    <a:pt x="98171" y="508000"/>
                  </a:lnTo>
                  <a:lnTo>
                    <a:pt x="98171" y="490220"/>
                  </a:lnTo>
                  <a:lnTo>
                    <a:pt x="97282" y="488962"/>
                  </a:lnTo>
                  <a:lnTo>
                    <a:pt x="99949" y="488962"/>
                  </a:lnTo>
                  <a:lnTo>
                    <a:pt x="99949" y="490220"/>
                  </a:lnTo>
                  <a:lnTo>
                    <a:pt x="100838" y="491490"/>
                  </a:lnTo>
                  <a:lnTo>
                    <a:pt x="100838" y="474738"/>
                  </a:lnTo>
                  <a:lnTo>
                    <a:pt x="99174" y="474256"/>
                  </a:lnTo>
                  <a:lnTo>
                    <a:pt x="96558" y="471170"/>
                  </a:lnTo>
                  <a:lnTo>
                    <a:pt x="95377" y="469773"/>
                  </a:lnTo>
                  <a:lnTo>
                    <a:pt x="97256" y="469773"/>
                  </a:lnTo>
                  <a:lnTo>
                    <a:pt x="100584" y="470789"/>
                  </a:lnTo>
                  <a:lnTo>
                    <a:pt x="100139" y="469900"/>
                  </a:lnTo>
                  <a:lnTo>
                    <a:pt x="100076" y="469773"/>
                  </a:lnTo>
                  <a:lnTo>
                    <a:pt x="100457" y="469773"/>
                  </a:lnTo>
                  <a:lnTo>
                    <a:pt x="99999" y="468680"/>
                  </a:lnTo>
                  <a:lnTo>
                    <a:pt x="101282" y="469900"/>
                  </a:lnTo>
                  <a:lnTo>
                    <a:pt x="101727" y="469900"/>
                  </a:lnTo>
                  <a:lnTo>
                    <a:pt x="102616" y="467360"/>
                  </a:lnTo>
                  <a:lnTo>
                    <a:pt x="99974" y="468630"/>
                  </a:lnTo>
                  <a:lnTo>
                    <a:pt x="99187" y="466725"/>
                  </a:lnTo>
                  <a:lnTo>
                    <a:pt x="98044" y="466953"/>
                  </a:lnTo>
                  <a:lnTo>
                    <a:pt x="98044" y="469900"/>
                  </a:lnTo>
                  <a:lnTo>
                    <a:pt x="97726" y="469773"/>
                  </a:lnTo>
                  <a:lnTo>
                    <a:pt x="97955" y="469773"/>
                  </a:lnTo>
                  <a:lnTo>
                    <a:pt x="98044" y="469900"/>
                  </a:lnTo>
                  <a:lnTo>
                    <a:pt x="98044" y="466953"/>
                  </a:lnTo>
                  <a:lnTo>
                    <a:pt x="97282" y="466598"/>
                  </a:lnTo>
                  <a:lnTo>
                    <a:pt x="96647" y="467233"/>
                  </a:lnTo>
                  <a:lnTo>
                    <a:pt x="91440" y="468249"/>
                  </a:lnTo>
                  <a:lnTo>
                    <a:pt x="94703" y="470674"/>
                  </a:lnTo>
                  <a:lnTo>
                    <a:pt x="94297" y="470789"/>
                  </a:lnTo>
                  <a:lnTo>
                    <a:pt x="91440" y="469773"/>
                  </a:lnTo>
                  <a:lnTo>
                    <a:pt x="91440" y="470027"/>
                  </a:lnTo>
                  <a:lnTo>
                    <a:pt x="91440" y="471678"/>
                  </a:lnTo>
                  <a:lnTo>
                    <a:pt x="91440" y="474218"/>
                  </a:lnTo>
                  <a:lnTo>
                    <a:pt x="94259" y="475056"/>
                  </a:lnTo>
                  <a:lnTo>
                    <a:pt x="94742" y="475742"/>
                  </a:lnTo>
                  <a:lnTo>
                    <a:pt x="95224" y="475335"/>
                  </a:lnTo>
                  <a:lnTo>
                    <a:pt x="96647" y="475742"/>
                  </a:lnTo>
                  <a:lnTo>
                    <a:pt x="96647" y="474218"/>
                  </a:lnTo>
                  <a:lnTo>
                    <a:pt x="98018" y="474776"/>
                  </a:lnTo>
                  <a:lnTo>
                    <a:pt x="99060" y="476250"/>
                  </a:lnTo>
                  <a:lnTo>
                    <a:pt x="97282" y="474980"/>
                  </a:lnTo>
                  <a:lnTo>
                    <a:pt x="98171" y="477520"/>
                  </a:lnTo>
                  <a:lnTo>
                    <a:pt x="95504" y="476237"/>
                  </a:lnTo>
                  <a:lnTo>
                    <a:pt x="95504" y="499110"/>
                  </a:lnTo>
                  <a:lnTo>
                    <a:pt x="92964" y="499110"/>
                  </a:lnTo>
                  <a:lnTo>
                    <a:pt x="92964" y="497840"/>
                  </a:lnTo>
                  <a:lnTo>
                    <a:pt x="91186" y="496570"/>
                  </a:lnTo>
                  <a:lnTo>
                    <a:pt x="92964" y="496570"/>
                  </a:lnTo>
                  <a:lnTo>
                    <a:pt x="92964" y="497840"/>
                  </a:lnTo>
                  <a:lnTo>
                    <a:pt x="94615" y="497840"/>
                  </a:lnTo>
                  <a:lnTo>
                    <a:pt x="95504" y="499110"/>
                  </a:lnTo>
                  <a:lnTo>
                    <a:pt x="95504" y="476237"/>
                  </a:lnTo>
                  <a:lnTo>
                    <a:pt x="93853" y="475437"/>
                  </a:lnTo>
                  <a:lnTo>
                    <a:pt x="93853" y="495300"/>
                  </a:lnTo>
                  <a:lnTo>
                    <a:pt x="89408" y="494030"/>
                  </a:lnTo>
                  <a:lnTo>
                    <a:pt x="92075" y="499110"/>
                  </a:lnTo>
                  <a:lnTo>
                    <a:pt x="87630" y="496570"/>
                  </a:lnTo>
                  <a:lnTo>
                    <a:pt x="88519" y="496570"/>
                  </a:lnTo>
                  <a:lnTo>
                    <a:pt x="88519" y="491490"/>
                  </a:lnTo>
                  <a:lnTo>
                    <a:pt x="93853" y="495300"/>
                  </a:lnTo>
                  <a:lnTo>
                    <a:pt x="93853" y="475437"/>
                  </a:lnTo>
                  <a:lnTo>
                    <a:pt x="90297" y="473710"/>
                  </a:lnTo>
                  <a:lnTo>
                    <a:pt x="92075" y="481330"/>
                  </a:lnTo>
                  <a:lnTo>
                    <a:pt x="85979" y="482600"/>
                  </a:lnTo>
                  <a:lnTo>
                    <a:pt x="87630" y="483870"/>
                  </a:lnTo>
                  <a:lnTo>
                    <a:pt x="88519" y="485140"/>
                  </a:lnTo>
                  <a:lnTo>
                    <a:pt x="85979" y="483870"/>
                  </a:lnTo>
                  <a:lnTo>
                    <a:pt x="85979" y="485140"/>
                  </a:lnTo>
                  <a:lnTo>
                    <a:pt x="87630" y="486410"/>
                  </a:lnTo>
                  <a:lnTo>
                    <a:pt x="88404" y="487540"/>
                  </a:lnTo>
                  <a:lnTo>
                    <a:pt x="88519" y="488962"/>
                  </a:lnTo>
                  <a:lnTo>
                    <a:pt x="87630" y="488962"/>
                  </a:lnTo>
                  <a:lnTo>
                    <a:pt x="87122" y="487540"/>
                  </a:lnTo>
                  <a:lnTo>
                    <a:pt x="83312" y="486410"/>
                  </a:lnTo>
                  <a:lnTo>
                    <a:pt x="86741" y="488962"/>
                  </a:lnTo>
                  <a:lnTo>
                    <a:pt x="84963" y="488962"/>
                  </a:lnTo>
                  <a:lnTo>
                    <a:pt x="84201" y="490220"/>
                  </a:lnTo>
                  <a:lnTo>
                    <a:pt x="82423" y="488962"/>
                  </a:lnTo>
                  <a:lnTo>
                    <a:pt x="81534" y="486410"/>
                  </a:lnTo>
                  <a:lnTo>
                    <a:pt x="82423" y="490220"/>
                  </a:lnTo>
                  <a:lnTo>
                    <a:pt x="77978" y="491490"/>
                  </a:lnTo>
                  <a:lnTo>
                    <a:pt x="82423" y="496570"/>
                  </a:lnTo>
                  <a:lnTo>
                    <a:pt x="82423" y="497840"/>
                  </a:lnTo>
                  <a:lnTo>
                    <a:pt x="84963" y="499110"/>
                  </a:lnTo>
                  <a:lnTo>
                    <a:pt x="84201" y="496570"/>
                  </a:lnTo>
                  <a:lnTo>
                    <a:pt x="86741" y="496570"/>
                  </a:lnTo>
                  <a:lnTo>
                    <a:pt x="86741" y="499110"/>
                  </a:lnTo>
                  <a:lnTo>
                    <a:pt x="84963" y="497840"/>
                  </a:lnTo>
                  <a:lnTo>
                    <a:pt x="87630" y="500380"/>
                  </a:lnTo>
                  <a:lnTo>
                    <a:pt x="84201" y="499110"/>
                  </a:lnTo>
                  <a:lnTo>
                    <a:pt x="85979" y="501650"/>
                  </a:lnTo>
                  <a:lnTo>
                    <a:pt x="86741" y="504190"/>
                  </a:lnTo>
                  <a:lnTo>
                    <a:pt x="84201" y="504190"/>
                  </a:lnTo>
                  <a:lnTo>
                    <a:pt x="82423" y="502500"/>
                  </a:lnTo>
                  <a:lnTo>
                    <a:pt x="82423" y="515620"/>
                  </a:lnTo>
                  <a:lnTo>
                    <a:pt x="79756" y="514350"/>
                  </a:lnTo>
                  <a:lnTo>
                    <a:pt x="77978" y="514350"/>
                  </a:lnTo>
                  <a:lnTo>
                    <a:pt x="77216" y="513080"/>
                  </a:lnTo>
                  <a:lnTo>
                    <a:pt x="80645" y="513080"/>
                  </a:lnTo>
                  <a:lnTo>
                    <a:pt x="82423" y="515620"/>
                  </a:lnTo>
                  <a:lnTo>
                    <a:pt x="82423" y="502500"/>
                  </a:lnTo>
                  <a:lnTo>
                    <a:pt x="81534" y="501650"/>
                  </a:lnTo>
                  <a:lnTo>
                    <a:pt x="81534" y="500380"/>
                  </a:lnTo>
                  <a:lnTo>
                    <a:pt x="84201" y="501650"/>
                  </a:lnTo>
                  <a:lnTo>
                    <a:pt x="85979" y="501650"/>
                  </a:lnTo>
                  <a:lnTo>
                    <a:pt x="83312" y="500380"/>
                  </a:lnTo>
                  <a:lnTo>
                    <a:pt x="82854" y="499110"/>
                  </a:lnTo>
                  <a:lnTo>
                    <a:pt x="82423" y="497840"/>
                  </a:lnTo>
                  <a:lnTo>
                    <a:pt x="82423" y="499110"/>
                  </a:lnTo>
                  <a:lnTo>
                    <a:pt x="81534" y="496570"/>
                  </a:lnTo>
                  <a:lnTo>
                    <a:pt x="80645" y="497840"/>
                  </a:lnTo>
                  <a:lnTo>
                    <a:pt x="77978" y="496570"/>
                  </a:lnTo>
                  <a:lnTo>
                    <a:pt x="78867" y="497840"/>
                  </a:lnTo>
                  <a:lnTo>
                    <a:pt x="77978" y="497840"/>
                  </a:lnTo>
                  <a:lnTo>
                    <a:pt x="79756" y="499110"/>
                  </a:lnTo>
                  <a:lnTo>
                    <a:pt x="79756" y="499668"/>
                  </a:lnTo>
                  <a:lnTo>
                    <a:pt x="77978" y="498856"/>
                  </a:lnTo>
                  <a:lnTo>
                    <a:pt x="77978" y="504190"/>
                  </a:lnTo>
                  <a:lnTo>
                    <a:pt x="76200" y="505460"/>
                  </a:lnTo>
                  <a:lnTo>
                    <a:pt x="75438" y="505460"/>
                  </a:lnTo>
                  <a:lnTo>
                    <a:pt x="73660" y="504190"/>
                  </a:lnTo>
                  <a:lnTo>
                    <a:pt x="74549" y="504190"/>
                  </a:lnTo>
                  <a:lnTo>
                    <a:pt x="74549" y="503351"/>
                  </a:lnTo>
                  <a:lnTo>
                    <a:pt x="72771" y="501650"/>
                  </a:lnTo>
                  <a:lnTo>
                    <a:pt x="72771" y="511810"/>
                  </a:lnTo>
                  <a:lnTo>
                    <a:pt x="72771" y="513080"/>
                  </a:lnTo>
                  <a:lnTo>
                    <a:pt x="70993" y="513080"/>
                  </a:lnTo>
                  <a:lnTo>
                    <a:pt x="70104" y="511810"/>
                  </a:lnTo>
                  <a:lnTo>
                    <a:pt x="70993" y="510540"/>
                  </a:lnTo>
                  <a:lnTo>
                    <a:pt x="72771" y="511810"/>
                  </a:lnTo>
                  <a:lnTo>
                    <a:pt x="72771" y="501650"/>
                  </a:lnTo>
                  <a:lnTo>
                    <a:pt x="74549" y="501650"/>
                  </a:lnTo>
                  <a:lnTo>
                    <a:pt x="77216" y="501650"/>
                  </a:lnTo>
                  <a:lnTo>
                    <a:pt x="77978" y="504190"/>
                  </a:lnTo>
                  <a:lnTo>
                    <a:pt x="77978" y="498856"/>
                  </a:lnTo>
                  <a:lnTo>
                    <a:pt x="77724" y="498729"/>
                  </a:lnTo>
                  <a:lnTo>
                    <a:pt x="76949" y="498729"/>
                  </a:lnTo>
                  <a:lnTo>
                    <a:pt x="76352" y="497890"/>
                  </a:lnTo>
                  <a:lnTo>
                    <a:pt x="77724" y="497217"/>
                  </a:lnTo>
                  <a:lnTo>
                    <a:pt x="77393" y="496570"/>
                  </a:lnTo>
                  <a:lnTo>
                    <a:pt x="77978" y="496570"/>
                  </a:lnTo>
                  <a:lnTo>
                    <a:pt x="77978" y="495300"/>
                  </a:lnTo>
                  <a:lnTo>
                    <a:pt x="76365" y="494499"/>
                  </a:lnTo>
                  <a:lnTo>
                    <a:pt x="76200" y="494157"/>
                  </a:lnTo>
                  <a:lnTo>
                    <a:pt x="76200" y="494411"/>
                  </a:lnTo>
                  <a:lnTo>
                    <a:pt x="75438" y="494030"/>
                  </a:lnTo>
                  <a:lnTo>
                    <a:pt x="76200" y="496570"/>
                  </a:lnTo>
                  <a:lnTo>
                    <a:pt x="76200" y="497662"/>
                  </a:lnTo>
                  <a:lnTo>
                    <a:pt x="74549" y="495300"/>
                  </a:lnTo>
                  <a:lnTo>
                    <a:pt x="75438" y="494030"/>
                  </a:lnTo>
                  <a:lnTo>
                    <a:pt x="70993" y="494030"/>
                  </a:lnTo>
                  <a:lnTo>
                    <a:pt x="65786" y="492760"/>
                  </a:lnTo>
                  <a:lnTo>
                    <a:pt x="69342" y="499110"/>
                  </a:lnTo>
                  <a:lnTo>
                    <a:pt x="67564" y="497840"/>
                  </a:lnTo>
                  <a:lnTo>
                    <a:pt x="63119" y="497840"/>
                  </a:lnTo>
                  <a:lnTo>
                    <a:pt x="62230" y="499110"/>
                  </a:lnTo>
                  <a:lnTo>
                    <a:pt x="63119" y="499110"/>
                  </a:lnTo>
                  <a:lnTo>
                    <a:pt x="63119" y="500380"/>
                  </a:lnTo>
                  <a:lnTo>
                    <a:pt x="64008" y="500380"/>
                  </a:lnTo>
                  <a:lnTo>
                    <a:pt x="64008" y="501650"/>
                  </a:lnTo>
                  <a:lnTo>
                    <a:pt x="63119" y="501650"/>
                  </a:lnTo>
                  <a:lnTo>
                    <a:pt x="62230" y="501650"/>
                  </a:lnTo>
                  <a:lnTo>
                    <a:pt x="65786" y="502920"/>
                  </a:lnTo>
                  <a:lnTo>
                    <a:pt x="65786" y="504190"/>
                  </a:lnTo>
                  <a:lnTo>
                    <a:pt x="62230" y="504190"/>
                  </a:lnTo>
                  <a:lnTo>
                    <a:pt x="62230" y="501650"/>
                  </a:lnTo>
                  <a:lnTo>
                    <a:pt x="61341" y="500380"/>
                  </a:lnTo>
                  <a:lnTo>
                    <a:pt x="57912" y="499110"/>
                  </a:lnTo>
                  <a:lnTo>
                    <a:pt x="59563" y="501650"/>
                  </a:lnTo>
                  <a:lnTo>
                    <a:pt x="61341" y="502920"/>
                  </a:lnTo>
                  <a:lnTo>
                    <a:pt x="60452" y="502920"/>
                  </a:lnTo>
                  <a:lnTo>
                    <a:pt x="60452" y="504190"/>
                  </a:lnTo>
                  <a:lnTo>
                    <a:pt x="59563" y="502920"/>
                  </a:lnTo>
                  <a:lnTo>
                    <a:pt x="59563" y="501650"/>
                  </a:lnTo>
                  <a:lnTo>
                    <a:pt x="58801" y="501650"/>
                  </a:lnTo>
                  <a:lnTo>
                    <a:pt x="58801" y="518160"/>
                  </a:lnTo>
                  <a:lnTo>
                    <a:pt x="57023" y="518160"/>
                  </a:lnTo>
                  <a:lnTo>
                    <a:pt x="57023" y="519430"/>
                  </a:lnTo>
                  <a:lnTo>
                    <a:pt x="56134" y="520700"/>
                  </a:lnTo>
                  <a:lnTo>
                    <a:pt x="55245" y="520700"/>
                  </a:lnTo>
                  <a:lnTo>
                    <a:pt x="54356" y="519430"/>
                  </a:lnTo>
                  <a:lnTo>
                    <a:pt x="50800" y="516890"/>
                  </a:lnTo>
                  <a:lnTo>
                    <a:pt x="53467" y="516890"/>
                  </a:lnTo>
                  <a:lnTo>
                    <a:pt x="54356" y="518160"/>
                  </a:lnTo>
                  <a:lnTo>
                    <a:pt x="56134" y="518160"/>
                  </a:lnTo>
                  <a:lnTo>
                    <a:pt x="57023" y="519430"/>
                  </a:lnTo>
                  <a:lnTo>
                    <a:pt x="57023" y="518160"/>
                  </a:lnTo>
                  <a:lnTo>
                    <a:pt x="54356" y="515620"/>
                  </a:lnTo>
                  <a:lnTo>
                    <a:pt x="55245" y="516890"/>
                  </a:lnTo>
                  <a:lnTo>
                    <a:pt x="54356" y="516890"/>
                  </a:lnTo>
                  <a:lnTo>
                    <a:pt x="54356" y="515620"/>
                  </a:lnTo>
                  <a:lnTo>
                    <a:pt x="56134" y="515620"/>
                  </a:lnTo>
                  <a:lnTo>
                    <a:pt x="57023" y="516890"/>
                  </a:lnTo>
                  <a:lnTo>
                    <a:pt x="54356" y="515620"/>
                  </a:lnTo>
                  <a:lnTo>
                    <a:pt x="58801" y="518160"/>
                  </a:lnTo>
                  <a:lnTo>
                    <a:pt x="58801" y="501650"/>
                  </a:lnTo>
                  <a:lnTo>
                    <a:pt x="57023" y="502920"/>
                  </a:lnTo>
                  <a:lnTo>
                    <a:pt x="51689" y="502920"/>
                  </a:lnTo>
                  <a:lnTo>
                    <a:pt x="53467" y="508000"/>
                  </a:lnTo>
                  <a:lnTo>
                    <a:pt x="50038" y="506742"/>
                  </a:lnTo>
                  <a:lnTo>
                    <a:pt x="53467" y="509270"/>
                  </a:lnTo>
                  <a:lnTo>
                    <a:pt x="50800" y="508000"/>
                  </a:lnTo>
                  <a:lnTo>
                    <a:pt x="53467" y="513080"/>
                  </a:lnTo>
                  <a:lnTo>
                    <a:pt x="52578" y="513080"/>
                  </a:lnTo>
                  <a:lnTo>
                    <a:pt x="53467" y="515620"/>
                  </a:lnTo>
                  <a:lnTo>
                    <a:pt x="49022" y="515620"/>
                  </a:lnTo>
                  <a:lnTo>
                    <a:pt x="48590" y="516343"/>
                  </a:lnTo>
                  <a:lnTo>
                    <a:pt x="51562" y="518096"/>
                  </a:lnTo>
                  <a:lnTo>
                    <a:pt x="51689" y="519430"/>
                  </a:lnTo>
                  <a:lnTo>
                    <a:pt x="53467" y="520700"/>
                  </a:lnTo>
                  <a:lnTo>
                    <a:pt x="55245" y="523240"/>
                  </a:lnTo>
                  <a:lnTo>
                    <a:pt x="52578" y="521970"/>
                  </a:lnTo>
                  <a:lnTo>
                    <a:pt x="50800" y="521970"/>
                  </a:lnTo>
                  <a:lnTo>
                    <a:pt x="50800" y="524510"/>
                  </a:lnTo>
                  <a:lnTo>
                    <a:pt x="50038" y="524510"/>
                  </a:lnTo>
                  <a:lnTo>
                    <a:pt x="49022" y="523240"/>
                  </a:lnTo>
                  <a:lnTo>
                    <a:pt x="49022" y="521970"/>
                  </a:lnTo>
                  <a:lnTo>
                    <a:pt x="47371" y="521970"/>
                  </a:lnTo>
                  <a:lnTo>
                    <a:pt x="49022" y="524510"/>
                  </a:lnTo>
                  <a:lnTo>
                    <a:pt x="49022" y="525780"/>
                  </a:lnTo>
                  <a:lnTo>
                    <a:pt x="53467" y="529590"/>
                  </a:lnTo>
                  <a:lnTo>
                    <a:pt x="50038" y="529590"/>
                  </a:lnTo>
                  <a:lnTo>
                    <a:pt x="46482" y="529590"/>
                  </a:lnTo>
                  <a:lnTo>
                    <a:pt x="44704" y="528320"/>
                  </a:lnTo>
                  <a:lnTo>
                    <a:pt x="43815" y="527062"/>
                  </a:lnTo>
                  <a:lnTo>
                    <a:pt x="41148" y="525780"/>
                  </a:lnTo>
                  <a:lnTo>
                    <a:pt x="46482" y="530860"/>
                  </a:lnTo>
                  <a:lnTo>
                    <a:pt x="42164" y="530860"/>
                  </a:lnTo>
                  <a:lnTo>
                    <a:pt x="42164" y="528320"/>
                  </a:lnTo>
                  <a:lnTo>
                    <a:pt x="40386" y="528320"/>
                  </a:lnTo>
                  <a:lnTo>
                    <a:pt x="40386" y="529590"/>
                  </a:lnTo>
                  <a:lnTo>
                    <a:pt x="42926" y="532130"/>
                  </a:lnTo>
                  <a:lnTo>
                    <a:pt x="40386" y="532130"/>
                  </a:lnTo>
                  <a:lnTo>
                    <a:pt x="42926" y="534670"/>
                  </a:lnTo>
                  <a:lnTo>
                    <a:pt x="42926" y="535940"/>
                  </a:lnTo>
                  <a:lnTo>
                    <a:pt x="42164" y="535940"/>
                  </a:lnTo>
                  <a:lnTo>
                    <a:pt x="40386" y="534670"/>
                  </a:lnTo>
                  <a:lnTo>
                    <a:pt x="40386" y="535940"/>
                  </a:lnTo>
                  <a:lnTo>
                    <a:pt x="39497" y="535940"/>
                  </a:lnTo>
                  <a:lnTo>
                    <a:pt x="37719" y="537222"/>
                  </a:lnTo>
                  <a:lnTo>
                    <a:pt x="35941" y="535940"/>
                  </a:lnTo>
                  <a:lnTo>
                    <a:pt x="35941" y="534670"/>
                  </a:lnTo>
                  <a:lnTo>
                    <a:pt x="38608" y="534670"/>
                  </a:lnTo>
                  <a:lnTo>
                    <a:pt x="40386" y="535940"/>
                  </a:lnTo>
                  <a:lnTo>
                    <a:pt x="40386" y="534670"/>
                  </a:lnTo>
                  <a:lnTo>
                    <a:pt x="39941" y="533412"/>
                  </a:lnTo>
                  <a:lnTo>
                    <a:pt x="39497" y="532130"/>
                  </a:lnTo>
                  <a:lnTo>
                    <a:pt x="37719" y="529590"/>
                  </a:lnTo>
                  <a:lnTo>
                    <a:pt x="37719" y="532130"/>
                  </a:lnTo>
                  <a:lnTo>
                    <a:pt x="38608" y="533412"/>
                  </a:lnTo>
                  <a:lnTo>
                    <a:pt x="36830" y="533412"/>
                  </a:lnTo>
                  <a:lnTo>
                    <a:pt x="35941" y="532130"/>
                  </a:lnTo>
                  <a:lnTo>
                    <a:pt x="35052" y="532130"/>
                  </a:lnTo>
                  <a:lnTo>
                    <a:pt x="34150" y="533412"/>
                  </a:lnTo>
                  <a:lnTo>
                    <a:pt x="32385" y="534670"/>
                  </a:lnTo>
                  <a:lnTo>
                    <a:pt x="31623" y="535940"/>
                  </a:lnTo>
                  <a:lnTo>
                    <a:pt x="30289" y="535940"/>
                  </a:lnTo>
                  <a:lnTo>
                    <a:pt x="31838" y="537222"/>
                  </a:lnTo>
                  <a:lnTo>
                    <a:pt x="32385" y="537222"/>
                  </a:lnTo>
                  <a:lnTo>
                    <a:pt x="33401" y="535940"/>
                  </a:lnTo>
                  <a:lnTo>
                    <a:pt x="35052" y="537222"/>
                  </a:lnTo>
                  <a:lnTo>
                    <a:pt x="34163" y="538480"/>
                  </a:lnTo>
                  <a:lnTo>
                    <a:pt x="32194" y="537502"/>
                  </a:lnTo>
                  <a:lnTo>
                    <a:pt x="33401" y="538480"/>
                  </a:lnTo>
                  <a:lnTo>
                    <a:pt x="28956" y="537222"/>
                  </a:lnTo>
                  <a:lnTo>
                    <a:pt x="29845" y="538480"/>
                  </a:lnTo>
                  <a:lnTo>
                    <a:pt x="32385" y="541020"/>
                  </a:lnTo>
                  <a:lnTo>
                    <a:pt x="33401" y="542290"/>
                  </a:lnTo>
                  <a:lnTo>
                    <a:pt x="29845" y="541020"/>
                  </a:lnTo>
                  <a:lnTo>
                    <a:pt x="30734" y="543560"/>
                  </a:lnTo>
                  <a:lnTo>
                    <a:pt x="28067" y="543560"/>
                  </a:lnTo>
                  <a:lnTo>
                    <a:pt x="25400" y="542290"/>
                  </a:lnTo>
                  <a:lnTo>
                    <a:pt x="26289" y="541020"/>
                  </a:lnTo>
                  <a:lnTo>
                    <a:pt x="23622" y="541020"/>
                  </a:lnTo>
                  <a:lnTo>
                    <a:pt x="23622" y="538480"/>
                  </a:lnTo>
                  <a:lnTo>
                    <a:pt x="21082" y="538480"/>
                  </a:lnTo>
                  <a:lnTo>
                    <a:pt x="24511" y="542290"/>
                  </a:lnTo>
                  <a:lnTo>
                    <a:pt x="21971" y="543560"/>
                  </a:lnTo>
                  <a:lnTo>
                    <a:pt x="20193" y="546100"/>
                  </a:lnTo>
                  <a:lnTo>
                    <a:pt x="21082" y="546100"/>
                  </a:lnTo>
                  <a:lnTo>
                    <a:pt x="19304" y="547370"/>
                  </a:lnTo>
                  <a:lnTo>
                    <a:pt x="21082" y="548640"/>
                  </a:lnTo>
                  <a:lnTo>
                    <a:pt x="19304" y="548640"/>
                  </a:lnTo>
                  <a:lnTo>
                    <a:pt x="17526" y="547370"/>
                  </a:lnTo>
                  <a:lnTo>
                    <a:pt x="17526" y="548640"/>
                  </a:lnTo>
                  <a:lnTo>
                    <a:pt x="18415" y="548640"/>
                  </a:lnTo>
                  <a:lnTo>
                    <a:pt x="24511" y="551180"/>
                  </a:lnTo>
                  <a:lnTo>
                    <a:pt x="21971" y="547370"/>
                  </a:lnTo>
                  <a:lnTo>
                    <a:pt x="25400" y="548640"/>
                  </a:lnTo>
                  <a:lnTo>
                    <a:pt x="27178" y="547370"/>
                  </a:lnTo>
                  <a:lnTo>
                    <a:pt x="27178" y="544830"/>
                  </a:lnTo>
                  <a:lnTo>
                    <a:pt x="28956" y="546100"/>
                  </a:lnTo>
                  <a:lnTo>
                    <a:pt x="29845" y="546100"/>
                  </a:lnTo>
                  <a:lnTo>
                    <a:pt x="28956" y="544830"/>
                  </a:lnTo>
                  <a:lnTo>
                    <a:pt x="33401" y="544830"/>
                  </a:lnTo>
                  <a:lnTo>
                    <a:pt x="35941" y="543560"/>
                  </a:lnTo>
                  <a:lnTo>
                    <a:pt x="35941" y="542290"/>
                  </a:lnTo>
                  <a:lnTo>
                    <a:pt x="35941" y="541020"/>
                  </a:lnTo>
                  <a:lnTo>
                    <a:pt x="39497" y="543560"/>
                  </a:lnTo>
                  <a:lnTo>
                    <a:pt x="38900" y="541020"/>
                  </a:lnTo>
                  <a:lnTo>
                    <a:pt x="38608" y="539750"/>
                  </a:lnTo>
                  <a:lnTo>
                    <a:pt x="41148" y="542290"/>
                  </a:lnTo>
                  <a:lnTo>
                    <a:pt x="40386" y="541020"/>
                  </a:lnTo>
                  <a:lnTo>
                    <a:pt x="39497" y="539750"/>
                  </a:lnTo>
                  <a:lnTo>
                    <a:pt x="39497" y="538480"/>
                  </a:lnTo>
                  <a:lnTo>
                    <a:pt x="39497" y="537222"/>
                  </a:lnTo>
                  <a:lnTo>
                    <a:pt x="40386" y="537222"/>
                  </a:lnTo>
                  <a:lnTo>
                    <a:pt x="41148" y="538480"/>
                  </a:lnTo>
                  <a:lnTo>
                    <a:pt x="41148" y="539750"/>
                  </a:lnTo>
                  <a:lnTo>
                    <a:pt x="43815" y="541020"/>
                  </a:lnTo>
                  <a:lnTo>
                    <a:pt x="42926" y="538480"/>
                  </a:lnTo>
                  <a:lnTo>
                    <a:pt x="44704" y="539750"/>
                  </a:lnTo>
                  <a:lnTo>
                    <a:pt x="44704" y="538480"/>
                  </a:lnTo>
                  <a:lnTo>
                    <a:pt x="43815" y="538480"/>
                  </a:lnTo>
                  <a:lnTo>
                    <a:pt x="42926" y="537222"/>
                  </a:lnTo>
                  <a:lnTo>
                    <a:pt x="44704" y="538480"/>
                  </a:lnTo>
                  <a:lnTo>
                    <a:pt x="46482" y="538480"/>
                  </a:lnTo>
                  <a:lnTo>
                    <a:pt x="44704" y="537222"/>
                  </a:lnTo>
                  <a:lnTo>
                    <a:pt x="48260" y="537222"/>
                  </a:lnTo>
                  <a:lnTo>
                    <a:pt x="47371" y="535940"/>
                  </a:lnTo>
                  <a:lnTo>
                    <a:pt x="51689" y="534670"/>
                  </a:lnTo>
                  <a:lnTo>
                    <a:pt x="54356" y="535940"/>
                  </a:lnTo>
                  <a:lnTo>
                    <a:pt x="56134" y="535940"/>
                  </a:lnTo>
                  <a:lnTo>
                    <a:pt x="53467" y="534670"/>
                  </a:lnTo>
                  <a:lnTo>
                    <a:pt x="53467" y="532130"/>
                  </a:lnTo>
                  <a:lnTo>
                    <a:pt x="55245" y="532130"/>
                  </a:lnTo>
                  <a:lnTo>
                    <a:pt x="56134" y="533412"/>
                  </a:lnTo>
                  <a:lnTo>
                    <a:pt x="57912" y="534670"/>
                  </a:lnTo>
                  <a:lnTo>
                    <a:pt x="56134" y="530860"/>
                  </a:lnTo>
                  <a:lnTo>
                    <a:pt x="60452" y="529590"/>
                  </a:lnTo>
                  <a:lnTo>
                    <a:pt x="63119" y="529590"/>
                  </a:lnTo>
                  <a:lnTo>
                    <a:pt x="62217" y="528320"/>
                  </a:lnTo>
                  <a:lnTo>
                    <a:pt x="60452" y="528320"/>
                  </a:lnTo>
                  <a:lnTo>
                    <a:pt x="59563" y="527062"/>
                  </a:lnTo>
                  <a:lnTo>
                    <a:pt x="60452" y="527062"/>
                  </a:lnTo>
                  <a:lnTo>
                    <a:pt x="57912" y="526122"/>
                  </a:lnTo>
                  <a:lnTo>
                    <a:pt x="57912" y="529590"/>
                  </a:lnTo>
                  <a:lnTo>
                    <a:pt x="57023" y="529590"/>
                  </a:lnTo>
                  <a:lnTo>
                    <a:pt x="56134" y="527062"/>
                  </a:lnTo>
                  <a:lnTo>
                    <a:pt x="54356" y="524510"/>
                  </a:lnTo>
                  <a:lnTo>
                    <a:pt x="56134" y="525780"/>
                  </a:lnTo>
                  <a:lnTo>
                    <a:pt x="57023" y="528320"/>
                  </a:lnTo>
                  <a:lnTo>
                    <a:pt x="57912" y="529590"/>
                  </a:lnTo>
                  <a:lnTo>
                    <a:pt x="57912" y="526122"/>
                  </a:lnTo>
                  <a:lnTo>
                    <a:pt x="57023" y="525780"/>
                  </a:lnTo>
                  <a:lnTo>
                    <a:pt x="55829" y="523240"/>
                  </a:lnTo>
                  <a:lnTo>
                    <a:pt x="55245" y="521970"/>
                  </a:lnTo>
                  <a:lnTo>
                    <a:pt x="57023" y="521970"/>
                  </a:lnTo>
                  <a:lnTo>
                    <a:pt x="58826" y="523786"/>
                  </a:lnTo>
                  <a:lnTo>
                    <a:pt x="59385" y="524116"/>
                  </a:lnTo>
                  <a:lnTo>
                    <a:pt x="58877" y="522947"/>
                  </a:lnTo>
                  <a:lnTo>
                    <a:pt x="57912" y="521970"/>
                  </a:lnTo>
                  <a:lnTo>
                    <a:pt x="57912" y="520700"/>
                  </a:lnTo>
                  <a:lnTo>
                    <a:pt x="57912" y="519430"/>
                  </a:lnTo>
                  <a:lnTo>
                    <a:pt x="60452" y="520700"/>
                  </a:lnTo>
                  <a:lnTo>
                    <a:pt x="62230" y="521970"/>
                  </a:lnTo>
                  <a:lnTo>
                    <a:pt x="63119" y="521970"/>
                  </a:lnTo>
                  <a:lnTo>
                    <a:pt x="64008" y="524510"/>
                  </a:lnTo>
                  <a:lnTo>
                    <a:pt x="61341" y="524510"/>
                  </a:lnTo>
                  <a:lnTo>
                    <a:pt x="62230" y="523240"/>
                  </a:lnTo>
                  <a:lnTo>
                    <a:pt x="60452" y="521970"/>
                  </a:lnTo>
                  <a:lnTo>
                    <a:pt x="57912" y="520700"/>
                  </a:lnTo>
                  <a:lnTo>
                    <a:pt x="58877" y="522947"/>
                  </a:lnTo>
                  <a:lnTo>
                    <a:pt x="60452" y="524510"/>
                  </a:lnTo>
                  <a:lnTo>
                    <a:pt x="62230" y="525780"/>
                  </a:lnTo>
                  <a:lnTo>
                    <a:pt x="61061" y="525106"/>
                  </a:lnTo>
                  <a:lnTo>
                    <a:pt x="63119" y="527062"/>
                  </a:lnTo>
                  <a:lnTo>
                    <a:pt x="64008" y="528320"/>
                  </a:lnTo>
                  <a:lnTo>
                    <a:pt x="64897" y="527062"/>
                  </a:lnTo>
                  <a:lnTo>
                    <a:pt x="67564" y="527062"/>
                  </a:lnTo>
                  <a:lnTo>
                    <a:pt x="68326" y="525780"/>
                  </a:lnTo>
                  <a:lnTo>
                    <a:pt x="69405" y="526821"/>
                  </a:lnTo>
                  <a:lnTo>
                    <a:pt x="70104" y="524510"/>
                  </a:lnTo>
                  <a:lnTo>
                    <a:pt x="71882" y="524510"/>
                  </a:lnTo>
                  <a:lnTo>
                    <a:pt x="70993" y="521970"/>
                  </a:lnTo>
                  <a:lnTo>
                    <a:pt x="70408" y="521144"/>
                  </a:lnTo>
                  <a:lnTo>
                    <a:pt x="69342" y="521970"/>
                  </a:lnTo>
                  <a:lnTo>
                    <a:pt x="68745" y="520700"/>
                  </a:lnTo>
                  <a:lnTo>
                    <a:pt x="68326" y="520700"/>
                  </a:lnTo>
                  <a:lnTo>
                    <a:pt x="67945" y="519430"/>
                  </a:lnTo>
                  <a:lnTo>
                    <a:pt x="67564" y="518160"/>
                  </a:lnTo>
                  <a:lnTo>
                    <a:pt x="66675" y="516890"/>
                  </a:lnTo>
                  <a:lnTo>
                    <a:pt x="65786" y="515620"/>
                  </a:lnTo>
                  <a:lnTo>
                    <a:pt x="66675" y="511810"/>
                  </a:lnTo>
                  <a:lnTo>
                    <a:pt x="69342" y="513080"/>
                  </a:lnTo>
                  <a:lnTo>
                    <a:pt x="68326" y="513080"/>
                  </a:lnTo>
                  <a:lnTo>
                    <a:pt x="70104" y="514350"/>
                  </a:lnTo>
                  <a:lnTo>
                    <a:pt x="70104" y="515620"/>
                  </a:lnTo>
                  <a:lnTo>
                    <a:pt x="71882" y="518160"/>
                  </a:lnTo>
                  <a:lnTo>
                    <a:pt x="70993" y="519430"/>
                  </a:lnTo>
                  <a:lnTo>
                    <a:pt x="70104" y="518160"/>
                  </a:lnTo>
                  <a:lnTo>
                    <a:pt x="69342" y="518160"/>
                  </a:lnTo>
                  <a:lnTo>
                    <a:pt x="67564" y="518160"/>
                  </a:lnTo>
                  <a:lnTo>
                    <a:pt x="68745" y="520700"/>
                  </a:lnTo>
                  <a:lnTo>
                    <a:pt x="70104" y="520700"/>
                  </a:lnTo>
                  <a:lnTo>
                    <a:pt x="70408" y="521144"/>
                  </a:lnTo>
                  <a:lnTo>
                    <a:pt x="70993" y="520700"/>
                  </a:lnTo>
                  <a:lnTo>
                    <a:pt x="72771" y="521970"/>
                  </a:lnTo>
                  <a:lnTo>
                    <a:pt x="71882" y="521970"/>
                  </a:lnTo>
                  <a:lnTo>
                    <a:pt x="73545" y="522960"/>
                  </a:lnTo>
                  <a:lnTo>
                    <a:pt x="73152" y="524510"/>
                  </a:lnTo>
                  <a:lnTo>
                    <a:pt x="73914" y="526161"/>
                  </a:lnTo>
                  <a:lnTo>
                    <a:pt x="73152" y="526161"/>
                  </a:lnTo>
                  <a:lnTo>
                    <a:pt x="74549" y="529209"/>
                  </a:lnTo>
                  <a:lnTo>
                    <a:pt x="75311" y="526161"/>
                  </a:lnTo>
                  <a:lnTo>
                    <a:pt x="75946" y="526161"/>
                  </a:lnTo>
                  <a:lnTo>
                    <a:pt x="78105" y="529209"/>
                  </a:lnTo>
                  <a:lnTo>
                    <a:pt x="80899" y="529209"/>
                  </a:lnTo>
                  <a:lnTo>
                    <a:pt x="81280" y="529590"/>
                  </a:lnTo>
                  <a:lnTo>
                    <a:pt x="80645" y="529590"/>
                  </a:lnTo>
                  <a:lnTo>
                    <a:pt x="82423" y="532130"/>
                  </a:lnTo>
                  <a:lnTo>
                    <a:pt x="86741" y="532130"/>
                  </a:lnTo>
                  <a:lnTo>
                    <a:pt x="84378" y="529767"/>
                  </a:lnTo>
                  <a:lnTo>
                    <a:pt x="85344" y="528320"/>
                  </a:lnTo>
                  <a:lnTo>
                    <a:pt x="83820" y="526034"/>
                  </a:lnTo>
                  <a:lnTo>
                    <a:pt x="82423" y="526034"/>
                  </a:lnTo>
                  <a:lnTo>
                    <a:pt x="83502" y="529590"/>
                  </a:lnTo>
                  <a:lnTo>
                    <a:pt x="81800" y="529590"/>
                  </a:lnTo>
                  <a:lnTo>
                    <a:pt x="80137" y="526161"/>
                  </a:lnTo>
                  <a:lnTo>
                    <a:pt x="78740" y="525335"/>
                  </a:lnTo>
                  <a:lnTo>
                    <a:pt x="78740" y="527558"/>
                  </a:lnTo>
                  <a:lnTo>
                    <a:pt x="76200" y="524421"/>
                  </a:lnTo>
                  <a:lnTo>
                    <a:pt x="76200" y="523138"/>
                  </a:lnTo>
                  <a:lnTo>
                    <a:pt x="78740" y="527558"/>
                  </a:lnTo>
                  <a:lnTo>
                    <a:pt x="78740" y="525335"/>
                  </a:lnTo>
                  <a:lnTo>
                    <a:pt x="77343" y="524510"/>
                  </a:lnTo>
                  <a:lnTo>
                    <a:pt x="76200" y="522871"/>
                  </a:lnTo>
                  <a:lnTo>
                    <a:pt x="76200" y="519430"/>
                  </a:lnTo>
                  <a:lnTo>
                    <a:pt x="81534" y="521970"/>
                  </a:lnTo>
                  <a:lnTo>
                    <a:pt x="79756" y="518160"/>
                  </a:lnTo>
                  <a:lnTo>
                    <a:pt x="83312" y="518160"/>
                  </a:lnTo>
                  <a:lnTo>
                    <a:pt x="84201" y="515620"/>
                  </a:lnTo>
                  <a:lnTo>
                    <a:pt x="86169" y="517093"/>
                  </a:lnTo>
                  <a:lnTo>
                    <a:pt x="85979" y="516890"/>
                  </a:lnTo>
                  <a:lnTo>
                    <a:pt x="91186" y="520700"/>
                  </a:lnTo>
                  <a:lnTo>
                    <a:pt x="89408" y="518160"/>
                  </a:lnTo>
                  <a:lnTo>
                    <a:pt x="88519" y="518160"/>
                  </a:lnTo>
                  <a:lnTo>
                    <a:pt x="86741" y="516890"/>
                  </a:lnTo>
                  <a:lnTo>
                    <a:pt x="86741" y="515620"/>
                  </a:lnTo>
                  <a:lnTo>
                    <a:pt x="87630" y="514350"/>
                  </a:lnTo>
                  <a:lnTo>
                    <a:pt x="90297" y="513080"/>
                  </a:lnTo>
                  <a:lnTo>
                    <a:pt x="86741" y="510540"/>
                  </a:lnTo>
                  <a:lnTo>
                    <a:pt x="85979" y="510540"/>
                  </a:lnTo>
                  <a:lnTo>
                    <a:pt x="84645" y="509270"/>
                  </a:lnTo>
                  <a:lnTo>
                    <a:pt x="83312" y="508000"/>
                  </a:lnTo>
                  <a:lnTo>
                    <a:pt x="84963" y="508000"/>
                  </a:lnTo>
                  <a:lnTo>
                    <a:pt x="85979" y="509270"/>
                  </a:lnTo>
                  <a:lnTo>
                    <a:pt x="88519" y="510540"/>
                  </a:lnTo>
                  <a:lnTo>
                    <a:pt x="90297" y="510540"/>
                  </a:lnTo>
                  <a:lnTo>
                    <a:pt x="92075" y="510540"/>
                  </a:lnTo>
                  <a:lnTo>
                    <a:pt x="95504" y="513080"/>
                  </a:lnTo>
                  <a:lnTo>
                    <a:pt x="96393" y="514350"/>
                  </a:lnTo>
                  <a:lnTo>
                    <a:pt x="98171" y="514350"/>
                  </a:lnTo>
                  <a:lnTo>
                    <a:pt x="100838" y="518160"/>
                  </a:lnTo>
                  <a:lnTo>
                    <a:pt x="99949" y="513080"/>
                  </a:lnTo>
                  <a:lnTo>
                    <a:pt x="100838" y="513080"/>
                  </a:lnTo>
                  <a:lnTo>
                    <a:pt x="98171" y="510540"/>
                  </a:lnTo>
                  <a:lnTo>
                    <a:pt x="99060" y="510540"/>
                  </a:lnTo>
                  <a:lnTo>
                    <a:pt x="100838" y="511810"/>
                  </a:lnTo>
                  <a:lnTo>
                    <a:pt x="101727" y="510540"/>
                  </a:lnTo>
                  <a:lnTo>
                    <a:pt x="103378" y="510540"/>
                  </a:lnTo>
                  <a:lnTo>
                    <a:pt x="102108" y="509270"/>
                  </a:lnTo>
                  <a:lnTo>
                    <a:pt x="100838" y="508000"/>
                  </a:lnTo>
                  <a:lnTo>
                    <a:pt x="106045" y="508000"/>
                  </a:lnTo>
                  <a:lnTo>
                    <a:pt x="104267" y="504190"/>
                  </a:lnTo>
                  <a:lnTo>
                    <a:pt x="106045" y="505460"/>
                  </a:lnTo>
                  <a:lnTo>
                    <a:pt x="106934" y="506742"/>
                  </a:lnTo>
                  <a:lnTo>
                    <a:pt x="106045" y="504190"/>
                  </a:lnTo>
                  <a:lnTo>
                    <a:pt x="109601" y="505460"/>
                  </a:lnTo>
                  <a:lnTo>
                    <a:pt x="108712" y="502920"/>
                  </a:lnTo>
                  <a:lnTo>
                    <a:pt x="110236" y="504190"/>
                  </a:lnTo>
                  <a:lnTo>
                    <a:pt x="111379" y="504190"/>
                  </a:lnTo>
                  <a:lnTo>
                    <a:pt x="112141" y="505460"/>
                  </a:lnTo>
                  <a:lnTo>
                    <a:pt x="112141" y="505777"/>
                  </a:lnTo>
                  <a:lnTo>
                    <a:pt x="114808" y="508000"/>
                  </a:lnTo>
                  <a:lnTo>
                    <a:pt x="113157" y="502920"/>
                  </a:lnTo>
                  <a:lnTo>
                    <a:pt x="117475" y="504190"/>
                  </a:lnTo>
                  <a:lnTo>
                    <a:pt x="115697" y="504190"/>
                  </a:lnTo>
                  <a:lnTo>
                    <a:pt x="116586" y="505460"/>
                  </a:lnTo>
                  <a:lnTo>
                    <a:pt x="114808" y="504190"/>
                  </a:lnTo>
                  <a:lnTo>
                    <a:pt x="117475" y="506742"/>
                  </a:lnTo>
                  <a:lnTo>
                    <a:pt x="117906" y="505460"/>
                  </a:lnTo>
                  <a:lnTo>
                    <a:pt x="118364" y="504190"/>
                  </a:lnTo>
                  <a:lnTo>
                    <a:pt x="117475" y="502920"/>
                  </a:lnTo>
                  <a:lnTo>
                    <a:pt x="115697" y="501650"/>
                  </a:lnTo>
                  <a:lnTo>
                    <a:pt x="114808" y="500380"/>
                  </a:lnTo>
                  <a:lnTo>
                    <a:pt x="114808" y="499110"/>
                  </a:lnTo>
                  <a:lnTo>
                    <a:pt x="118364" y="501650"/>
                  </a:lnTo>
                  <a:lnTo>
                    <a:pt x="120015" y="501650"/>
                  </a:lnTo>
                  <a:lnTo>
                    <a:pt x="116586" y="499110"/>
                  </a:lnTo>
                  <a:lnTo>
                    <a:pt x="120015" y="499110"/>
                  </a:lnTo>
                  <a:lnTo>
                    <a:pt x="120281" y="498856"/>
                  </a:lnTo>
                  <a:lnTo>
                    <a:pt x="117475" y="497840"/>
                  </a:lnTo>
                  <a:lnTo>
                    <a:pt x="120434" y="498716"/>
                  </a:lnTo>
                  <a:lnTo>
                    <a:pt x="118364" y="496570"/>
                  </a:lnTo>
                  <a:lnTo>
                    <a:pt x="120015" y="496570"/>
                  </a:lnTo>
                  <a:lnTo>
                    <a:pt x="121539" y="497662"/>
                  </a:lnTo>
                  <a:lnTo>
                    <a:pt x="122110" y="497116"/>
                  </a:lnTo>
                  <a:lnTo>
                    <a:pt x="121031" y="496570"/>
                  </a:lnTo>
                  <a:lnTo>
                    <a:pt x="121589" y="496290"/>
                  </a:lnTo>
                  <a:lnTo>
                    <a:pt x="120891" y="495300"/>
                  </a:lnTo>
                  <a:lnTo>
                    <a:pt x="120015" y="494030"/>
                  </a:lnTo>
                  <a:lnTo>
                    <a:pt x="123571" y="495300"/>
                  </a:lnTo>
                  <a:lnTo>
                    <a:pt x="122682" y="494030"/>
                  </a:lnTo>
                  <a:lnTo>
                    <a:pt x="125349" y="495300"/>
                  </a:lnTo>
                  <a:lnTo>
                    <a:pt x="124015" y="495935"/>
                  </a:lnTo>
                  <a:lnTo>
                    <a:pt x="124460" y="496570"/>
                  </a:lnTo>
                  <a:lnTo>
                    <a:pt x="129794" y="499110"/>
                  </a:lnTo>
                  <a:lnTo>
                    <a:pt x="126238" y="495300"/>
                  </a:lnTo>
                  <a:lnTo>
                    <a:pt x="126238" y="494030"/>
                  </a:lnTo>
                  <a:lnTo>
                    <a:pt x="126238" y="492760"/>
                  </a:lnTo>
                  <a:lnTo>
                    <a:pt x="128016" y="492760"/>
                  </a:lnTo>
                  <a:lnTo>
                    <a:pt x="128778" y="494030"/>
                  </a:lnTo>
                  <a:lnTo>
                    <a:pt x="130556" y="494030"/>
                  </a:lnTo>
                  <a:lnTo>
                    <a:pt x="129667" y="492760"/>
                  </a:lnTo>
                  <a:lnTo>
                    <a:pt x="128778" y="491490"/>
                  </a:lnTo>
                  <a:lnTo>
                    <a:pt x="131445" y="492760"/>
                  </a:lnTo>
                  <a:lnTo>
                    <a:pt x="131445" y="491490"/>
                  </a:lnTo>
                  <a:lnTo>
                    <a:pt x="132334" y="491490"/>
                  </a:lnTo>
                  <a:lnTo>
                    <a:pt x="131445" y="488962"/>
                  </a:lnTo>
                  <a:lnTo>
                    <a:pt x="133223" y="488962"/>
                  </a:lnTo>
                  <a:lnTo>
                    <a:pt x="134112" y="490220"/>
                  </a:lnTo>
                  <a:lnTo>
                    <a:pt x="134112" y="491490"/>
                  </a:lnTo>
                  <a:lnTo>
                    <a:pt x="132334" y="491490"/>
                  </a:lnTo>
                  <a:lnTo>
                    <a:pt x="135890" y="494030"/>
                  </a:lnTo>
                  <a:lnTo>
                    <a:pt x="137668" y="494030"/>
                  </a:lnTo>
                  <a:lnTo>
                    <a:pt x="139319" y="495300"/>
                  </a:lnTo>
                  <a:lnTo>
                    <a:pt x="141097" y="496570"/>
                  </a:lnTo>
                  <a:lnTo>
                    <a:pt x="141986" y="497840"/>
                  </a:lnTo>
                  <a:lnTo>
                    <a:pt x="140208" y="496570"/>
                  </a:lnTo>
                  <a:lnTo>
                    <a:pt x="139319" y="496570"/>
                  </a:lnTo>
                  <a:lnTo>
                    <a:pt x="135890" y="494030"/>
                  </a:lnTo>
                  <a:lnTo>
                    <a:pt x="135001" y="494030"/>
                  </a:lnTo>
                  <a:lnTo>
                    <a:pt x="135001" y="495300"/>
                  </a:lnTo>
                  <a:lnTo>
                    <a:pt x="136779" y="496570"/>
                  </a:lnTo>
                  <a:lnTo>
                    <a:pt x="135001" y="496570"/>
                  </a:lnTo>
                  <a:lnTo>
                    <a:pt x="135001" y="500380"/>
                  </a:lnTo>
                  <a:lnTo>
                    <a:pt x="135890" y="501650"/>
                  </a:lnTo>
                  <a:lnTo>
                    <a:pt x="133223" y="499110"/>
                  </a:lnTo>
                  <a:lnTo>
                    <a:pt x="132334" y="499110"/>
                  </a:lnTo>
                  <a:lnTo>
                    <a:pt x="132334" y="500380"/>
                  </a:lnTo>
                  <a:lnTo>
                    <a:pt x="131445" y="500380"/>
                  </a:lnTo>
                  <a:lnTo>
                    <a:pt x="137668" y="504190"/>
                  </a:lnTo>
                  <a:lnTo>
                    <a:pt x="136779" y="503936"/>
                  </a:lnTo>
                  <a:lnTo>
                    <a:pt x="136779" y="505460"/>
                  </a:lnTo>
                  <a:lnTo>
                    <a:pt x="135001" y="505460"/>
                  </a:lnTo>
                  <a:lnTo>
                    <a:pt x="136779" y="508000"/>
                  </a:lnTo>
                  <a:lnTo>
                    <a:pt x="135001" y="509270"/>
                  </a:lnTo>
                  <a:lnTo>
                    <a:pt x="135890" y="510540"/>
                  </a:lnTo>
                  <a:lnTo>
                    <a:pt x="134112" y="510540"/>
                  </a:lnTo>
                  <a:lnTo>
                    <a:pt x="133223" y="508012"/>
                  </a:lnTo>
                  <a:lnTo>
                    <a:pt x="135001" y="509270"/>
                  </a:lnTo>
                  <a:lnTo>
                    <a:pt x="134112" y="508000"/>
                  </a:lnTo>
                  <a:lnTo>
                    <a:pt x="135001" y="508000"/>
                  </a:lnTo>
                  <a:lnTo>
                    <a:pt x="134112" y="506742"/>
                  </a:lnTo>
                  <a:lnTo>
                    <a:pt x="133223" y="506742"/>
                  </a:lnTo>
                  <a:lnTo>
                    <a:pt x="132334" y="504190"/>
                  </a:lnTo>
                  <a:lnTo>
                    <a:pt x="135001" y="504190"/>
                  </a:lnTo>
                  <a:lnTo>
                    <a:pt x="136779" y="505460"/>
                  </a:lnTo>
                  <a:lnTo>
                    <a:pt x="136779" y="503936"/>
                  </a:lnTo>
                  <a:lnTo>
                    <a:pt x="128778" y="501650"/>
                  </a:lnTo>
                  <a:lnTo>
                    <a:pt x="131445" y="504190"/>
                  </a:lnTo>
                  <a:lnTo>
                    <a:pt x="129794" y="504190"/>
                  </a:lnTo>
                  <a:lnTo>
                    <a:pt x="128778" y="502920"/>
                  </a:lnTo>
                  <a:lnTo>
                    <a:pt x="128016" y="504190"/>
                  </a:lnTo>
                  <a:lnTo>
                    <a:pt x="129794" y="505460"/>
                  </a:lnTo>
                  <a:lnTo>
                    <a:pt x="131445" y="506742"/>
                  </a:lnTo>
                  <a:lnTo>
                    <a:pt x="133210" y="508012"/>
                  </a:lnTo>
                  <a:lnTo>
                    <a:pt x="132334" y="509270"/>
                  </a:lnTo>
                  <a:lnTo>
                    <a:pt x="138557" y="515620"/>
                  </a:lnTo>
                  <a:lnTo>
                    <a:pt x="137668" y="515620"/>
                  </a:lnTo>
                  <a:lnTo>
                    <a:pt x="137668" y="521970"/>
                  </a:lnTo>
                  <a:lnTo>
                    <a:pt x="135001" y="521970"/>
                  </a:lnTo>
                  <a:lnTo>
                    <a:pt x="134112" y="520700"/>
                  </a:lnTo>
                  <a:lnTo>
                    <a:pt x="131445" y="521970"/>
                  </a:lnTo>
                  <a:lnTo>
                    <a:pt x="129794" y="518160"/>
                  </a:lnTo>
                  <a:lnTo>
                    <a:pt x="135001" y="519430"/>
                  </a:lnTo>
                  <a:lnTo>
                    <a:pt x="137668" y="521970"/>
                  </a:lnTo>
                  <a:lnTo>
                    <a:pt x="137668" y="515620"/>
                  </a:lnTo>
                  <a:lnTo>
                    <a:pt x="129794" y="515620"/>
                  </a:lnTo>
                  <a:lnTo>
                    <a:pt x="128778" y="517080"/>
                  </a:lnTo>
                  <a:lnTo>
                    <a:pt x="128778" y="527062"/>
                  </a:lnTo>
                  <a:lnTo>
                    <a:pt x="125349" y="524510"/>
                  </a:lnTo>
                  <a:lnTo>
                    <a:pt x="128016" y="527062"/>
                  </a:lnTo>
                  <a:lnTo>
                    <a:pt x="128016" y="570230"/>
                  </a:lnTo>
                  <a:lnTo>
                    <a:pt x="127127" y="570230"/>
                  </a:lnTo>
                  <a:lnTo>
                    <a:pt x="125349" y="568960"/>
                  </a:lnTo>
                  <a:lnTo>
                    <a:pt x="124460" y="567702"/>
                  </a:lnTo>
                  <a:lnTo>
                    <a:pt x="127127" y="567702"/>
                  </a:lnTo>
                  <a:lnTo>
                    <a:pt x="128016" y="570230"/>
                  </a:lnTo>
                  <a:lnTo>
                    <a:pt x="128016" y="527062"/>
                  </a:lnTo>
                  <a:lnTo>
                    <a:pt x="126238" y="527062"/>
                  </a:lnTo>
                  <a:lnTo>
                    <a:pt x="127127" y="528320"/>
                  </a:lnTo>
                  <a:lnTo>
                    <a:pt x="124460" y="529590"/>
                  </a:lnTo>
                  <a:lnTo>
                    <a:pt x="123126" y="528320"/>
                  </a:lnTo>
                  <a:lnTo>
                    <a:pt x="121793" y="527062"/>
                  </a:lnTo>
                  <a:lnTo>
                    <a:pt x="124460" y="527062"/>
                  </a:lnTo>
                  <a:lnTo>
                    <a:pt x="121793" y="524510"/>
                  </a:lnTo>
                  <a:lnTo>
                    <a:pt x="125349" y="525780"/>
                  </a:lnTo>
                  <a:lnTo>
                    <a:pt x="123571" y="524510"/>
                  </a:lnTo>
                  <a:lnTo>
                    <a:pt x="124460" y="523240"/>
                  </a:lnTo>
                  <a:lnTo>
                    <a:pt x="127127" y="524510"/>
                  </a:lnTo>
                  <a:lnTo>
                    <a:pt x="128778" y="527062"/>
                  </a:lnTo>
                  <a:lnTo>
                    <a:pt x="128778" y="517080"/>
                  </a:lnTo>
                  <a:lnTo>
                    <a:pt x="128016" y="518160"/>
                  </a:lnTo>
                  <a:lnTo>
                    <a:pt x="126238" y="516890"/>
                  </a:lnTo>
                  <a:lnTo>
                    <a:pt x="126238" y="515620"/>
                  </a:lnTo>
                  <a:lnTo>
                    <a:pt x="125349" y="515620"/>
                  </a:lnTo>
                  <a:lnTo>
                    <a:pt x="125476" y="517093"/>
                  </a:lnTo>
                  <a:lnTo>
                    <a:pt x="126238" y="518160"/>
                  </a:lnTo>
                  <a:lnTo>
                    <a:pt x="121793" y="514350"/>
                  </a:lnTo>
                  <a:lnTo>
                    <a:pt x="122580" y="514642"/>
                  </a:lnTo>
                  <a:lnTo>
                    <a:pt x="122301" y="514350"/>
                  </a:lnTo>
                  <a:lnTo>
                    <a:pt x="121031" y="513080"/>
                  </a:lnTo>
                  <a:lnTo>
                    <a:pt x="119253" y="513080"/>
                  </a:lnTo>
                  <a:lnTo>
                    <a:pt x="117475" y="510540"/>
                  </a:lnTo>
                  <a:lnTo>
                    <a:pt x="116586" y="510540"/>
                  </a:lnTo>
                  <a:lnTo>
                    <a:pt x="118364" y="515620"/>
                  </a:lnTo>
                  <a:lnTo>
                    <a:pt x="119253" y="516890"/>
                  </a:lnTo>
                  <a:lnTo>
                    <a:pt x="120015" y="518160"/>
                  </a:lnTo>
                  <a:lnTo>
                    <a:pt x="124460" y="518160"/>
                  </a:lnTo>
                  <a:lnTo>
                    <a:pt x="124460" y="520700"/>
                  </a:lnTo>
                  <a:lnTo>
                    <a:pt x="123571" y="521970"/>
                  </a:lnTo>
                  <a:lnTo>
                    <a:pt x="121793" y="521970"/>
                  </a:lnTo>
                  <a:lnTo>
                    <a:pt x="117475" y="518160"/>
                  </a:lnTo>
                  <a:lnTo>
                    <a:pt x="117475" y="519430"/>
                  </a:lnTo>
                  <a:lnTo>
                    <a:pt x="120015" y="521970"/>
                  </a:lnTo>
                  <a:lnTo>
                    <a:pt x="118364" y="521970"/>
                  </a:lnTo>
                  <a:lnTo>
                    <a:pt x="119253" y="524510"/>
                  </a:lnTo>
                  <a:lnTo>
                    <a:pt x="118364" y="523875"/>
                  </a:lnTo>
                  <a:lnTo>
                    <a:pt x="118364" y="579120"/>
                  </a:lnTo>
                  <a:lnTo>
                    <a:pt x="118364" y="581660"/>
                  </a:lnTo>
                  <a:lnTo>
                    <a:pt x="116586" y="581660"/>
                  </a:lnTo>
                  <a:lnTo>
                    <a:pt x="114808" y="580390"/>
                  </a:lnTo>
                  <a:lnTo>
                    <a:pt x="116586" y="580390"/>
                  </a:lnTo>
                  <a:lnTo>
                    <a:pt x="114808" y="579120"/>
                  </a:lnTo>
                  <a:lnTo>
                    <a:pt x="118364" y="579120"/>
                  </a:lnTo>
                  <a:lnTo>
                    <a:pt x="118364" y="523875"/>
                  </a:lnTo>
                  <a:lnTo>
                    <a:pt x="117475" y="523240"/>
                  </a:lnTo>
                  <a:lnTo>
                    <a:pt x="117475" y="524510"/>
                  </a:lnTo>
                  <a:lnTo>
                    <a:pt x="116573" y="523240"/>
                  </a:lnTo>
                  <a:lnTo>
                    <a:pt x="115697" y="521970"/>
                  </a:lnTo>
                  <a:lnTo>
                    <a:pt x="115697" y="527062"/>
                  </a:lnTo>
                  <a:lnTo>
                    <a:pt x="115697" y="535940"/>
                  </a:lnTo>
                  <a:lnTo>
                    <a:pt x="115697" y="546100"/>
                  </a:lnTo>
                  <a:lnTo>
                    <a:pt x="114808" y="546100"/>
                  </a:lnTo>
                  <a:lnTo>
                    <a:pt x="113157" y="544830"/>
                  </a:lnTo>
                  <a:lnTo>
                    <a:pt x="112141" y="543560"/>
                  </a:lnTo>
                  <a:lnTo>
                    <a:pt x="114808" y="543560"/>
                  </a:lnTo>
                  <a:lnTo>
                    <a:pt x="115697" y="546100"/>
                  </a:lnTo>
                  <a:lnTo>
                    <a:pt x="115697" y="535940"/>
                  </a:lnTo>
                  <a:lnTo>
                    <a:pt x="113157" y="534670"/>
                  </a:lnTo>
                  <a:lnTo>
                    <a:pt x="112141" y="534670"/>
                  </a:lnTo>
                  <a:lnTo>
                    <a:pt x="113919" y="537222"/>
                  </a:lnTo>
                  <a:lnTo>
                    <a:pt x="112141" y="535940"/>
                  </a:lnTo>
                  <a:lnTo>
                    <a:pt x="110490" y="535940"/>
                  </a:lnTo>
                  <a:lnTo>
                    <a:pt x="110490" y="537222"/>
                  </a:lnTo>
                  <a:lnTo>
                    <a:pt x="107823" y="537222"/>
                  </a:lnTo>
                  <a:lnTo>
                    <a:pt x="106934" y="539750"/>
                  </a:lnTo>
                  <a:lnTo>
                    <a:pt x="106934" y="541020"/>
                  </a:lnTo>
                  <a:lnTo>
                    <a:pt x="106045" y="539750"/>
                  </a:lnTo>
                  <a:lnTo>
                    <a:pt x="105156" y="538480"/>
                  </a:lnTo>
                  <a:lnTo>
                    <a:pt x="104267" y="537222"/>
                  </a:lnTo>
                  <a:lnTo>
                    <a:pt x="106934" y="537222"/>
                  </a:lnTo>
                  <a:lnTo>
                    <a:pt x="105156" y="535940"/>
                  </a:lnTo>
                  <a:lnTo>
                    <a:pt x="106934" y="535940"/>
                  </a:lnTo>
                  <a:lnTo>
                    <a:pt x="110490" y="537222"/>
                  </a:lnTo>
                  <a:lnTo>
                    <a:pt x="110490" y="535940"/>
                  </a:lnTo>
                  <a:lnTo>
                    <a:pt x="110045" y="534670"/>
                  </a:lnTo>
                  <a:lnTo>
                    <a:pt x="109601" y="533412"/>
                  </a:lnTo>
                  <a:lnTo>
                    <a:pt x="110490" y="533412"/>
                  </a:lnTo>
                  <a:lnTo>
                    <a:pt x="110490" y="532130"/>
                  </a:lnTo>
                  <a:lnTo>
                    <a:pt x="113157" y="533412"/>
                  </a:lnTo>
                  <a:lnTo>
                    <a:pt x="112141" y="532130"/>
                  </a:lnTo>
                  <a:lnTo>
                    <a:pt x="113157" y="532130"/>
                  </a:lnTo>
                  <a:lnTo>
                    <a:pt x="113919" y="534670"/>
                  </a:lnTo>
                  <a:lnTo>
                    <a:pt x="113919" y="533412"/>
                  </a:lnTo>
                  <a:lnTo>
                    <a:pt x="115697" y="535940"/>
                  </a:lnTo>
                  <a:lnTo>
                    <a:pt x="115697" y="527062"/>
                  </a:lnTo>
                  <a:lnTo>
                    <a:pt x="113919" y="525780"/>
                  </a:lnTo>
                  <a:lnTo>
                    <a:pt x="113919" y="528320"/>
                  </a:lnTo>
                  <a:lnTo>
                    <a:pt x="110490" y="527062"/>
                  </a:lnTo>
                  <a:lnTo>
                    <a:pt x="109601" y="525780"/>
                  </a:lnTo>
                  <a:lnTo>
                    <a:pt x="112141" y="525780"/>
                  </a:lnTo>
                  <a:lnTo>
                    <a:pt x="113919" y="528320"/>
                  </a:lnTo>
                  <a:lnTo>
                    <a:pt x="113919" y="525780"/>
                  </a:lnTo>
                  <a:lnTo>
                    <a:pt x="113245" y="524675"/>
                  </a:lnTo>
                  <a:lnTo>
                    <a:pt x="113157" y="523240"/>
                  </a:lnTo>
                  <a:lnTo>
                    <a:pt x="115697" y="527062"/>
                  </a:lnTo>
                  <a:lnTo>
                    <a:pt x="115697" y="521970"/>
                  </a:lnTo>
                  <a:lnTo>
                    <a:pt x="111633" y="519430"/>
                  </a:lnTo>
                  <a:lnTo>
                    <a:pt x="111442" y="519315"/>
                  </a:lnTo>
                  <a:lnTo>
                    <a:pt x="110883" y="518972"/>
                  </a:lnTo>
                  <a:lnTo>
                    <a:pt x="109601" y="518160"/>
                  </a:lnTo>
                  <a:lnTo>
                    <a:pt x="112141" y="521970"/>
                  </a:lnTo>
                  <a:lnTo>
                    <a:pt x="109601" y="520700"/>
                  </a:lnTo>
                  <a:lnTo>
                    <a:pt x="108712" y="518160"/>
                  </a:lnTo>
                  <a:lnTo>
                    <a:pt x="106045" y="516890"/>
                  </a:lnTo>
                  <a:lnTo>
                    <a:pt x="106045" y="518160"/>
                  </a:lnTo>
                  <a:lnTo>
                    <a:pt x="107823" y="518160"/>
                  </a:lnTo>
                  <a:lnTo>
                    <a:pt x="107823" y="520700"/>
                  </a:lnTo>
                  <a:lnTo>
                    <a:pt x="105156" y="521970"/>
                  </a:lnTo>
                  <a:lnTo>
                    <a:pt x="103378" y="521970"/>
                  </a:lnTo>
                  <a:lnTo>
                    <a:pt x="104267" y="524510"/>
                  </a:lnTo>
                  <a:lnTo>
                    <a:pt x="105156" y="524510"/>
                  </a:lnTo>
                  <a:lnTo>
                    <a:pt x="107823" y="524510"/>
                  </a:lnTo>
                  <a:lnTo>
                    <a:pt x="112141" y="529590"/>
                  </a:lnTo>
                  <a:lnTo>
                    <a:pt x="109601" y="528320"/>
                  </a:lnTo>
                  <a:lnTo>
                    <a:pt x="106934" y="527062"/>
                  </a:lnTo>
                  <a:lnTo>
                    <a:pt x="105156" y="527062"/>
                  </a:lnTo>
                  <a:lnTo>
                    <a:pt x="106934" y="528320"/>
                  </a:lnTo>
                  <a:lnTo>
                    <a:pt x="107823" y="528320"/>
                  </a:lnTo>
                  <a:lnTo>
                    <a:pt x="107823" y="529590"/>
                  </a:lnTo>
                  <a:lnTo>
                    <a:pt x="105156" y="527062"/>
                  </a:lnTo>
                  <a:lnTo>
                    <a:pt x="103378" y="527062"/>
                  </a:lnTo>
                  <a:lnTo>
                    <a:pt x="103378" y="527608"/>
                  </a:lnTo>
                  <a:lnTo>
                    <a:pt x="107823" y="530860"/>
                  </a:lnTo>
                  <a:lnTo>
                    <a:pt x="105156" y="530860"/>
                  </a:lnTo>
                  <a:lnTo>
                    <a:pt x="103378" y="529590"/>
                  </a:lnTo>
                  <a:lnTo>
                    <a:pt x="103378" y="532130"/>
                  </a:lnTo>
                  <a:lnTo>
                    <a:pt x="101727" y="529590"/>
                  </a:lnTo>
                  <a:lnTo>
                    <a:pt x="101727" y="528751"/>
                  </a:lnTo>
                  <a:lnTo>
                    <a:pt x="99949" y="527062"/>
                  </a:lnTo>
                  <a:lnTo>
                    <a:pt x="99949" y="532130"/>
                  </a:lnTo>
                  <a:lnTo>
                    <a:pt x="98171" y="531291"/>
                  </a:lnTo>
                  <a:lnTo>
                    <a:pt x="99060" y="532130"/>
                  </a:lnTo>
                  <a:lnTo>
                    <a:pt x="98209" y="532130"/>
                  </a:lnTo>
                  <a:lnTo>
                    <a:pt x="98069" y="532003"/>
                  </a:lnTo>
                  <a:lnTo>
                    <a:pt x="97282" y="530860"/>
                  </a:lnTo>
                  <a:lnTo>
                    <a:pt x="97015" y="530987"/>
                  </a:lnTo>
                  <a:lnTo>
                    <a:pt x="96901" y="530860"/>
                  </a:lnTo>
                  <a:lnTo>
                    <a:pt x="96901" y="531050"/>
                  </a:lnTo>
                  <a:lnTo>
                    <a:pt x="94615" y="532130"/>
                  </a:lnTo>
                  <a:lnTo>
                    <a:pt x="94615" y="529590"/>
                  </a:lnTo>
                  <a:lnTo>
                    <a:pt x="96393" y="529590"/>
                  </a:lnTo>
                  <a:lnTo>
                    <a:pt x="98171" y="529590"/>
                  </a:lnTo>
                  <a:lnTo>
                    <a:pt x="98298" y="529780"/>
                  </a:lnTo>
                  <a:lnTo>
                    <a:pt x="98298" y="530606"/>
                  </a:lnTo>
                  <a:lnTo>
                    <a:pt x="98628" y="530263"/>
                  </a:lnTo>
                  <a:lnTo>
                    <a:pt x="99949" y="532130"/>
                  </a:lnTo>
                  <a:lnTo>
                    <a:pt x="99949" y="527062"/>
                  </a:lnTo>
                  <a:lnTo>
                    <a:pt x="99644" y="527926"/>
                  </a:lnTo>
                  <a:lnTo>
                    <a:pt x="98298" y="527240"/>
                  </a:lnTo>
                  <a:lnTo>
                    <a:pt x="98298" y="527431"/>
                  </a:lnTo>
                  <a:lnTo>
                    <a:pt x="98209" y="527202"/>
                  </a:lnTo>
                  <a:lnTo>
                    <a:pt x="98298" y="526034"/>
                  </a:lnTo>
                  <a:lnTo>
                    <a:pt x="95885" y="526034"/>
                  </a:lnTo>
                  <a:lnTo>
                    <a:pt x="97942" y="527062"/>
                  </a:lnTo>
                  <a:lnTo>
                    <a:pt x="92075" y="527062"/>
                  </a:lnTo>
                  <a:lnTo>
                    <a:pt x="92964" y="530860"/>
                  </a:lnTo>
                  <a:lnTo>
                    <a:pt x="92964" y="581660"/>
                  </a:lnTo>
                  <a:lnTo>
                    <a:pt x="92075" y="581660"/>
                  </a:lnTo>
                  <a:lnTo>
                    <a:pt x="92075" y="582930"/>
                  </a:lnTo>
                  <a:lnTo>
                    <a:pt x="89408" y="581660"/>
                  </a:lnTo>
                  <a:lnTo>
                    <a:pt x="88519" y="580390"/>
                  </a:lnTo>
                  <a:lnTo>
                    <a:pt x="91186" y="580390"/>
                  </a:lnTo>
                  <a:lnTo>
                    <a:pt x="92964" y="581660"/>
                  </a:lnTo>
                  <a:lnTo>
                    <a:pt x="92964" y="530860"/>
                  </a:lnTo>
                  <a:lnTo>
                    <a:pt x="92608" y="531368"/>
                  </a:lnTo>
                  <a:lnTo>
                    <a:pt x="92608" y="537972"/>
                  </a:lnTo>
                  <a:lnTo>
                    <a:pt x="91884" y="537972"/>
                  </a:lnTo>
                  <a:lnTo>
                    <a:pt x="90297" y="537222"/>
                  </a:lnTo>
                  <a:lnTo>
                    <a:pt x="89408" y="535940"/>
                  </a:lnTo>
                  <a:lnTo>
                    <a:pt x="91186" y="535940"/>
                  </a:lnTo>
                  <a:lnTo>
                    <a:pt x="92608" y="537972"/>
                  </a:lnTo>
                  <a:lnTo>
                    <a:pt x="92608" y="531368"/>
                  </a:lnTo>
                  <a:lnTo>
                    <a:pt x="92075" y="532130"/>
                  </a:lnTo>
                  <a:lnTo>
                    <a:pt x="91008" y="530606"/>
                  </a:lnTo>
                  <a:lnTo>
                    <a:pt x="91440" y="530606"/>
                  </a:lnTo>
                  <a:lnTo>
                    <a:pt x="89916" y="528320"/>
                  </a:lnTo>
                  <a:lnTo>
                    <a:pt x="85344" y="524992"/>
                  </a:lnTo>
                  <a:lnTo>
                    <a:pt x="85344" y="526034"/>
                  </a:lnTo>
                  <a:lnTo>
                    <a:pt x="83820" y="526034"/>
                  </a:lnTo>
                  <a:lnTo>
                    <a:pt x="86868" y="528320"/>
                  </a:lnTo>
                  <a:lnTo>
                    <a:pt x="88392" y="528320"/>
                  </a:lnTo>
                  <a:lnTo>
                    <a:pt x="88392" y="530263"/>
                  </a:lnTo>
                  <a:lnTo>
                    <a:pt x="86741" y="533412"/>
                  </a:lnTo>
                  <a:lnTo>
                    <a:pt x="86741" y="543560"/>
                  </a:lnTo>
                  <a:lnTo>
                    <a:pt x="83312" y="542290"/>
                  </a:lnTo>
                  <a:lnTo>
                    <a:pt x="85979" y="546100"/>
                  </a:lnTo>
                  <a:lnTo>
                    <a:pt x="84201" y="544830"/>
                  </a:lnTo>
                  <a:lnTo>
                    <a:pt x="84963" y="546100"/>
                  </a:lnTo>
                  <a:lnTo>
                    <a:pt x="83312" y="544830"/>
                  </a:lnTo>
                  <a:lnTo>
                    <a:pt x="82423" y="543560"/>
                  </a:lnTo>
                  <a:lnTo>
                    <a:pt x="81534" y="541020"/>
                  </a:lnTo>
                  <a:lnTo>
                    <a:pt x="84201" y="542290"/>
                  </a:lnTo>
                  <a:lnTo>
                    <a:pt x="83312" y="541020"/>
                  </a:lnTo>
                  <a:lnTo>
                    <a:pt x="85979" y="541020"/>
                  </a:lnTo>
                  <a:lnTo>
                    <a:pt x="86741" y="543560"/>
                  </a:lnTo>
                  <a:lnTo>
                    <a:pt x="86741" y="533412"/>
                  </a:lnTo>
                  <a:lnTo>
                    <a:pt x="84201" y="533412"/>
                  </a:lnTo>
                  <a:lnTo>
                    <a:pt x="82854" y="532765"/>
                  </a:lnTo>
                  <a:lnTo>
                    <a:pt x="84201" y="534670"/>
                  </a:lnTo>
                  <a:lnTo>
                    <a:pt x="80645" y="532130"/>
                  </a:lnTo>
                  <a:lnTo>
                    <a:pt x="80645" y="533412"/>
                  </a:lnTo>
                  <a:lnTo>
                    <a:pt x="81534" y="533412"/>
                  </a:lnTo>
                  <a:lnTo>
                    <a:pt x="82423" y="534670"/>
                  </a:lnTo>
                  <a:lnTo>
                    <a:pt x="84201" y="535940"/>
                  </a:lnTo>
                  <a:lnTo>
                    <a:pt x="81534" y="535940"/>
                  </a:lnTo>
                  <a:lnTo>
                    <a:pt x="83312" y="537222"/>
                  </a:lnTo>
                  <a:lnTo>
                    <a:pt x="77216" y="534670"/>
                  </a:lnTo>
                  <a:lnTo>
                    <a:pt x="79756" y="539750"/>
                  </a:lnTo>
                  <a:lnTo>
                    <a:pt x="75438" y="537222"/>
                  </a:lnTo>
                  <a:lnTo>
                    <a:pt x="76200" y="541020"/>
                  </a:lnTo>
                  <a:lnTo>
                    <a:pt x="72771" y="541020"/>
                  </a:lnTo>
                  <a:lnTo>
                    <a:pt x="74549" y="543560"/>
                  </a:lnTo>
                  <a:lnTo>
                    <a:pt x="75438" y="543560"/>
                  </a:lnTo>
                  <a:lnTo>
                    <a:pt x="77216" y="544830"/>
                  </a:lnTo>
                  <a:lnTo>
                    <a:pt x="77495" y="546252"/>
                  </a:lnTo>
                  <a:lnTo>
                    <a:pt x="79756" y="547370"/>
                  </a:lnTo>
                  <a:lnTo>
                    <a:pt x="77216" y="543560"/>
                  </a:lnTo>
                  <a:lnTo>
                    <a:pt x="80645" y="546100"/>
                  </a:lnTo>
                  <a:lnTo>
                    <a:pt x="82423" y="546100"/>
                  </a:lnTo>
                  <a:lnTo>
                    <a:pt x="82423" y="598170"/>
                  </a:lnTo>
                  <a:lnTo>
                    <a:pt x="80645" y="598170"/>
                  </a:lnTo>
                  <a:lnTo>
                    <a:pt x="80645" y="599440"/>
                  </a:lnTo>
                  <a:lnTo>
                    <a:pt x="77978" y="599440"/>
                  </a:lnTo>
                  <a:lnTo>
                    <a:pt x="77978" y="598170"/>
                  </a:lnTo>
                  <a:lnTo>
                    <a:pt x="77978" y="596912"/>
                  </a:lnTo>
                  <a:lnTo>
                    <a:pt x="77978" y="595630"/>
                  </a:lnTo>
                  <a:lnTo>
                    <a:pt x="76200" y="595630"/>
                  </a:lnTo>
                  <a:lnTo>
                    <a:pt x="77216" y="594360"/>
                  </a:lnTo>
                  <a:lnTo>
                    <a:pt x="76200" y="594360"/>
                  </a:lnTo>
                  <a:lnTo>
                    <a:pt x="75438" y="593090"/>
                  </a:lnTo>
                  <a:lnTo>
                    <a:pt x="77978" y="593090"/>
                  </a:lnTo>
                  <a:lnTo>
                    <a:pt x="78867" y="594360"/>
                  </a:lnTo>
                  <a:lnTo>
                    <a:pt x="78867" y="595630"/>
                  </a:lnTo>
                  <a:lnTo>
                    <a:pt x="80645" y="595630"/>
                  </a:lnTo>
                  <a:lnTo>
                    <a:pt x="82423" y="598170"/>
                  </a:lnTo>
                  <a:lnTo>
                    <a:pt x="82423" y="546100"/>
                  </a:lnTo>
                  <a:lnTo>
                    <a:pt x="79756" y="548957"/>
                  </a:lnTo>
                  <a:lnTo>
                    <a:pt x="79756" y="574040"/>
                  </a:lnTo>
                  <a:lnTo>
                    <a:pt x="77978" y="574675"/>
                  </a:lnTo>
                  <a:lnTo>
                    <a:pt x="77978" y="579120"/>
                  </a:lnTo>
                  <a:lnTo>
                    <a:pt x="77978" y="581660"/>
                  </a:lnTo>
                  <a:lnTo>
                    <a:pt x="77216" y="581660"/>
                  </a:lnTo>
                  <a:lnTo>
                    <a:pt x="75438" y="579120"/>
                  </a:lnTo>
                  <a:lnTo>
                    <a:pt x="75438" y="582930"/>
                  </a:lnTo>
                  <a:lnTo>
                    <a:pt x="72771" y="581660"/>
                  </a:lnTo>
                  <a:lnTo>
                    <a:pt x="74549" y="584200"/>
                  </a:lnTo>
                  <a:lnTo>
                    <a:pt x="73660" y="583565"/>
                  </a:lnTo>
                  <a:lnTo>
                    <a:pt x="73660" y="591820"/>
                  </a:lnTo>
                  <a:lnTo>
                    <a:pt x="73660" y="595630"/>
                  </a:lnTo>
                  <a:lnTo>
                    <a:pt x="70104" y="593090"/>
                  </a:lnTo>
                  <a:lnTo>
                    <a:pt x="72771" y="596912"/>
                  </a:lnTo>
                  <a:lnTo>
                    <a:pt x="70993" y="595630"/>
                  </a:lnTo>
                  <a:lnTo>
                    <a:pt x="69342" y="594664"/>
                  </a:lnTo>
                  <a:lnTo>
                    <a:pt x="69342" y="605790"/>
                  </a:lnTo>
                  <a:lnTo>
                    <a:pt x="69342" y="609612"/>
                  </a:lnTo>
                  <a:lnTo>
                    <a:pt x="66675" y="609612"/>
                  </a:lnTo>
                  <a:lnTo>
                    <a:pt x="67564" y="608330"/>
                  </a:lnTo>
                  <a:lnTo>
                    <a:pt x="64897" y="605790"/>
                  </a:lnTo>
                  <a:lnTo>
                    <a:pt x="66675" y="607060"/>
                  </a:lnTo>
                  <a:lnTo>
                    <a:pt x="68326" y="608330"/>
                  </a:lnTo>
                  <a:lnTo>
                    <a:pt x="69342" y="609612"/>
                  </a:lnTo>
                  <a:lnTo>
                    <a:pt x="69342" y="605790"/>
                  </a:lnTo>
                  <a:lnTo>
                    <a:pt x="67564" y="605790"/>
                  </a:lnTo>
                  <a:lnTo>
                    <a:pt x="67564" y="604520"/>
                  </a:lnTo>
                  <a:lnTo>
                    <a:pt x="66675" y="604520"/>
                  </a:lnTo>
                  <a:lnTo>
                    <a:pt x="65786" y="603250"/>
                  </a:lnTo>
                  <a:lnTo>
                    <a:pt x="64897" y="603250"/>
                  </a:lnTo>
                  <a:lnTo>
                    <a:pt x="64300" y="601560"/>
                  </a:lnTo>
                  <a:lnTo>
                    <a:pt x="63119" y="600710"/>
                  </a:lnTo>
                  <a:lnTo>
                    <a:pt x="64008" y="600710"/>
                  </a:lnTo>
                  <a:lnTo>
                    <a:pt x="65786" y="600710"/>
                  </a:lnTo>
                  <a:lnTo>
                    <a:pt x="66675" y="603250"/>
                  </a:lnTo>
                  <a:lnTo>
                    <a:pt x="68326" y="604520"/>
                  </a:lnTo>
                  <a:lnTo>
                    <a:pt x="69342" y="605790"/>
                  </a:lnTo>
                  <a:lnTo>
                    <a:pt x="69342" y="594664"/>
                  </a:lnTo>
                  <a:lnTo>
                    <a:pt x="68326" y="594067"/>
                  </a:lnTo>
                  <a:lnTo>
                    <a:pt x="68326" y="598170"/>
                  </a:lnTo>
                  <a:lnTo>
                    <a:pt x="64008" y="598170"/>
                  </a:lnTo>
                  <a:lnTo>
                    <a:pt x="64719" y="597154"/>
                  </a:lnTo>
                  <a:lnTo>
                    <a:pt x="64744" y="596696"/>
                  </a:lnTo>
                  <a:lnTo>
                    <a:pt x="64008" y="595630"/>
                  </a:lnTo>
                  <a:lnTo>
                    <a:pt x="64008" y="594360"/>
                  </a:lnTo>
                  <a:lnTo>
                    <a:pt x="64008" y="593090"/>
                  </a:lnTo>
                  <a:lnTo>
                    <a:pt x="65786" y="595630"/>
                  </a:lnTo>
                  <a:lnTo>
                    <a:pt x="67564" y="595630"/>
                  </a:lnTo>
                  <a:lnTo>
                    <a:pt x="67564" y="596912"/>
                  </a:lnTo>
                  <a:lnTo>
                    <a:pt x="68326" y="598170"/>
                  </a:lnTo>
                  <a:lnTo>
                    <a:pt x="68326" y="594067"/>
                  </a:lnTo>
                  <a:lnTo>
                    <a:pt x="66675" y="593090"/>
                  </a:lnTo>
                  <a:lnTo>
                    <a:pt x="70104" y="593090"/>
                  </a:lnTo>
                  <a:lnTo>
                    <a:pt x="70993" y="593090"/>
                  </a:lnTo>
                  <a:lnTo>
                    <a:pt x="73660" y="595630"/>
                  </a:lnTo>
                  <a:lnTo>
                    <a:pt x="73660" y="591820"/>
                  </a:lnTo>
                  <a:lnTo>
                    <a:pt x="71882" y="591820"/>
                  </a:lnTo>
                  <a:lnTo>
                    <a:pt x="72771" y="590550"/>
                  </a:lnTo>
                  <a:lnTo>
                    <a:pt x="69342" y="589280"/>
                  </a:lnTo>
                  <a:lnTo>
                    <a:pt x="70993" y="588010"/>
                  </a:lnTo>
                  <a:lnTo>
                    <a:pt x="72771" y="590550"/>
                  </a:lnTo>
                  <a:lnTo>
                    <a:pt x="73660" y="591820"/>
                  </a:lnTo>
                  <a:lnTo>
                    <a:pt x="73660" y="583565"/>
                  </a:lnTo>
                  <a:lnTo>
                    <a:pt x="72771" y="582930"/>
                  </a:lnTo>
                  <a:lnTo>
                    <a:pt x="71882" y="581660"/>
                  </a:lnTo>
                  <a:lnTo>
                    <a:pt x="72771" y="581660"/>
                  </a:lnTo>
                  <a:lnTo>
                    <a:pt x="73660" y="581660"/>
                  </a:lnTo>
                  <a:lnTo>
                    <a:pt x="75438" y="582930"/>
                  </a:lnTo>
                  <a:lnTo>
                    <a:pt x="75438" y="579120"/>
                  </a:lnTo>
                  <a:lnTo>
                    <a:pt x="77978" y="579120"/>
                  </a:lnTo>
                  <a:lnTo>
                    <a:pt x="77978" y="574675"/>
                  </a:lnTo>
                  <a:lnTo>
                    <a:pt x="76200" y="575310"/>
                  </a:lnTo>
                  <a:lnTo>
                    <a:pt x="75438" y="572770"/>
                  </a:lnTo>
                  <a:lnTo>
                    <a:pt x="74904" y="572033"/>
                  </a:lnTo>
                  <a:lnTo>
                    <a:pt x="73660" y="571500"/>
                  </a:lnTo>
                  <a:lnTo>
                    <a:pt x="73063" y="570230"/>
                  </a:lnTo>
                  <a:lnTo>
                    <a:pt x="71882" y="567702"/>
                  </a:lnTo>
                  <a:lnTo>
                    <a:pt x="70993" y="566420"/>
                  </a:lnTo>
                  <a:lnTo>
                    <a:pt x="67564" y="567702"/>
                  </a:lnTo>
                  <a:lnTo>
                    <a:pt x="65786" y="566420"/>
                  </a:lnTo>
                  <a:lnTo>
                    <a:pt x="67259" y="565378"/>
                  </a:lnTo>
                  <a:lnTo>
                    <a:pt x="66675" y="565150"/>
                  </a:lnTo>
                  <a:lnTo>
                    <a:pt x="67564" y="565150"/>
                  </a:lnTo>
                  <a:lnTo>
                    <a:pt x="67259" y="565378"/>
                  </a:lnTo>
                  <a:lnTo>
                    <a:pt x="70104" y="566420"/>
                  </a:lnTo>
                  <a:lnTo>
                    <a:pt x="69723" y="565150"/>
                  </a:lnTo>
                  <a:lnTo>
                    <a:pt x="69342" y="563880"/>
                  </a:lnTo>
                  <a:lnTo>
                    <a:pt x="70993" y="563880"/>
                  </a:lnTo>
                  <a:lnTo>
                    <a:pt x="71882" y="565797"/>
                  </a:lnTo>
                  <a:lnTo>
                    <a:pt x="71882" y="565150"/>
                  </a:lnTo>
                  <a:lnTo>
                    <a:pt x="72351" y="565327"/>
                  </a:lnTo>
                  <a:lnTo>
                    <a:pt x="72326" y="565150"/>
                  </a:lnTo>
                  <a:lnTo>
                    <a:pt x="71882" y="562610"/>
                  </a:lnTo>
                  <a:lnTo>
                    <a:pt x="74549" y="565150"/>
                  </a:lnTo>
                  <a:lnTo>
                    <a:pt x="75438" y="566420"/>
                  </a:lnTo>
                  <a:lnTo>
                    <a:pt x="72351" y="565327"/>
                  </a:lnTo>
                  <a:lnTo>
                    <a:pt x="72771" y="567702"/>
                  </a:lnTo>
                  <a:lnTo>
                    <a:pt x="71882" y="565797"/>
                  </a:lnTo>
                  <a:lnTo>
                    <a:pt x="71882" y="567702"/>
                  </a:lnTo>
                  <a:lnTo>
                    <a:pt x="74904" y="572033"/>
                  </a:lnTo>
                  <a:lnTo>
                    <a:pt x="76708" y="572770"/>
                  </a:lnTo>
                  <a:lnTo>
                    <a:pt x="75438" y="571500"/>
                  </a:lnTo>
                  <a:lnTo>
                    <a:pt x="75438" y="567702"/>
                  </a:lnTo>
                  <a:lnTo>
                    <a:pt x="77216" y="568960"/>
                  </a:lnTo>
                  <a:lnTo>
                    <a:pt x="79756" y="574040"/>
                  </a:lnTo>
                  <a:lnTo>
                    <a:pt x="79756" y="548957"/>
                  </a:lnTo>
                  <a:lnTo>
                    <a:pt x="78867" y="549910"/>
                  </a:lnTo>
                  <a:lnTo>
                    <a:pt x="77685" y="547192"/>
                  </a:lnTo>
                  <a:lnTo>
                    <a:pt x="77978" y="548640"/>
                  </a:lnTo>
                  <a:lnTo>
                    <a:pt x="72771" y="546100"/>
                  </a:lnTo>
                  <a:lnTo>
                    <a:pt x="68326" y="542290"/>
                  </a:lnTo>
                  <a:lnTo>
                    <a:pt x="70104" y="544830"/>
                  </a:lnTo>
                  <a:lnTo>
                    <a:pt x="73660" y="547370"/>
                  </a:lnTo>
                  <a:lnTo>
                    <a:pt x="72771" y="547370"/>
                  </a:lnTo>
                  <a:lnTo>
                    <a:pt x="71882" y="548640"/>
                  </a:lnTo>
                  <a:lnTo>
                    <a:pt x="68326" y="548640"/>
                  </a:lnTo>
                  <a:lnTo>
                    <a:pt x="70104" y="546100"/>
                  </a:lnTo>
                  <a:lnTo>
                    <a:pt x="64897" y="546100"/>
                  </a:lnTo>
                  <a:lnTo>
                    <a:pt x="64897" y="548640"/>
                  </a:lnTo>
                  <a:lnTo>
                    <a:pt x="64008" y="548640"/>
                  </a:lnTo>
                  <a:lnTo>
                    <a:pt x="63119" y="549910"/>
                  </a:lnTo>
                  <a:lnTo>
                    <a:pt x="63119" y="581660"/>
                  </a:lnTo>
                  <a:lnTo>
                    <a:pt x="59563" y="581660"/>
                  </a:lnTo>
                  <a:lnTo>
                    <a:pt x="59563" y="584200"/>
                  </a:lnTo>
                  <a:lnTo>
                    <a:pt x="58801" y="585470"/>
                  </a:lnTo>
                  <a:lnTo>
                    <a:pt x="57912" y="584200"/>
                  </a:lnTo>
                  <a:lnTo>
                    <a:pt x="56134" y="582930"/>
                  </a:lnTo>
                  <a:lnTo>
                    <a:pt x="56134" y="586740"/>
                  </a:lnTo>
                  <a:lnTo>
                    <a:pt x="54356" y="586740"/>
                  </a:lnTo>
                  <a:lnTo>
                    <a:pt x="55245" y="588010"/>
                  </a:lnTo>
                  <a:lnTo>
                    <a:pt x="53467" y="586740"/>
                  </a:lnTo>
                  <a:lnTo>
                    <a:pt x="53467" y="588010"/>
                  </a:lnTo>
                  <a:lnTo>
                    <a:pt x="52578" y="588010"/>
                  </a:lnTo>
                  <a:lnTo>
                    <a:pt x="50800" y="589280"/>
                  </a:lnTo>
                  <a:lnTo>
                    <a:pt x="50800" y="588010"/>
                  </a:lnTo>
                  <a:lnTo>
                    <a:pt x="50038" y="588010"/>
                  </a:lnTo>
                  <a:lnTo>
                    <a:pt x="50038" y="590550"/>
                  </a:lnTo>
                  <a:lnTo>
                    <a:pt x="47371" y="589280"/>
                  </a:lnTo>
                  <a:lnTo>
                    <a:pt x="49022" y="593090"/>
                  </a:lnTo>
                  <a:lnTo>
                    <a:pt x="48260" y="592531"/>
                  </a:lnTo>
                  <a:lnTo>
                    <a:pt x="48260" y="593090"/>
                  </a:lnTo>
                  <a:lnTo>
                    <a:pt x="48260" y="594360"/>
                  </a:lnTo>
                  <a:lnTo>
                    <a:pt x="46482" y="594360"/>
                  </a:lnTo>
                  <a:lnTo>
                    <a:pt x="46482" y="593090"/>
                  </a:lnTo>
                  <a:lnTo>
                    <a:pt x="47371" y="593090"/>
                  </a:lnTo>
                  <a:lnTo>
                    <a:pt x="48260" y="593090"/>
                  </a:lnTo>
                  <a:lnTo>
                    <a:pt x="48260" y="592531"/>
                  </a:lnTo>
                  <a:lnTo>
                    <a:pt x="47307" y="591820"/>
                  </a:lnTo>
                  <a:lnTo>
                    <a:pt x="46570" y="591286"/>
                  </a:lnTo>
                  <a:lnTo>
                    <a:pt x="46482" y="591820"/>
                  </a:lnTo>
                  <a:lnTo>
                    <a:pt x="46189" y="591007"/>
                  </a:lnTo>
                  <a:lnTo>
                    <a:pt x="43815" y="589280"/>
                  </a:lnTo>
                  <a:lnTo>
                    <a:pt x="42926" y="586740"/>
                  </a:lnTo>
                  <a:lnTo>
                    <a:pt x="44704" y="586740"/>
                  </a:lnTo>
                  <a:lnTo>
                    <a:pt x="46189" y="591007"/>
                  </a:lnTo>
                  <a:lnTo>
                    <a:pt x="46570" y="591286"/>
                  </a:lnTo>
                  <a:lnTo>
                    <a:pt x="47371" y="586740"/>
                  </a:lnTo>
                  <a:lnTo>
                    <a:pt x="50038" y="590550"/>
                  </a:lnTo>
                  <a:lnTo>
                    <a:pt x="50038" y="588010"/>
                  </a:lnTo>
                  <a:lnTo>
                    <a:pt x="49022" y="588010"/>
                  </a:lnTo>
                  <a:lnTo>
                    <a:pt x="48260" y="586740"/>
                  </a:lnTo>
                  <a:lnTo>
                    <a:pt x="52578" y="586740"/>
                  </a:lnTo>
                  <a:lnTo>
                    <a:pt x="53467" y="588010"/>
                  </a:lnTo>
                  <a:lnTo>
                    <a:pt x="53467" y="586740"/>
                  </a:lnTo>
                  <a:lnTo>
                    <a:pt x="51689" y="585470"/>
                  </a:lnTo>
                  <a:lnTo>
                    <a:pt x="54356" y="585470"/>
                  </a:lnTo>
                  <a:lnTo>
                    <a:pt x="56134" y="586740"/>
                  </a:lnTo>
                  <a:lnTo>
                    <a:pt x="56134" y="582930"/>
                  </a:lnTo>
                  <a:lnTo>
                    <a:pt x="55245" y="581660"/>
                  </a:lnTo>
                  <a:lnTo>
                    <a:pt x="57023" y="581660"/>
                  </a:lnTo>
                  <a:lnTo>
                    <a:pt x="57023" y="582930"/>
                  </a:lnTo>
                  <a:lnTo>
                    <a:pt x="58801" y="582930"/>
                  </a:lnTo>
                  <a:lnTo>
                    <a:pt x="59563" y="584200"/>
                  </a:lnTo>
                  <a:lnTo>
                    <a:pt x="59563" y="581660"/>
                  </a:lnTo>
                  <a:lnTo>
                    <a:pt x="59563" y="580390"/>
                  </a:lnTo>
                  <a:lnTo>
                    <a:pt x="58801" y="580390"/>
                  </a:lnTo>
                  <a:lnTo>
                    <a:pt x="57912" y="579120"/>
                  </a:lnTo>
                  <a:lnTo>
                    <a:pt x="60452" y="579120"/>
                  </a:lnTo>
                  <a:lnTo>
                    <a:pt x="58801" y="576580"/>
                  </a:lnTo>
                  <a:lnTo>
                    <a:pt x="61341" y="576580"/>
                  </a:lnTo>
                  <a:lnTo>
                    <a:pt x="60452" y="577850"/>
                  </a:lnTo>
                  <a:lnTo>
                    <a:pt x="63119" y="581660"/>
                  </a:lnTo>
                  <a:lnTo>
                    <a:pt x="63119" y="549910"/>
                  </a:lnTo>
                  <a:lnTo>
                    <a:pt x="55245" y="548640"/>
                  </a:lnTo>
                  <a:lnTo>
                    <a:pt x="56134" y="552450"/>
                  </a:lnTo>
                  <a:lnTo>
                    <a:pt x="52578" y="552450"/>
                  </a:lnTo>
                  <a:lnTo>
                    <a:pt x="46482" y="551180"/>
                  </a:lnTo>
                  <a:lnTo>
                    <a:pt x="50038" y="556260"/>
                  </a:lnTo>
                  <a:lnTo>
                    <a:pt x="45504" y="555345"/>
                  </a:lnTo>
                  <a:lnTo>
                    <a:pt x="43180" y="549148"/>
                  </a:lnTo>
                  <a:lnTo>
                    <a:pt x="41783" y="549148"/>
                  </a:lnTo>
                  <a:lnTo>
                    <a:pt x="43180" y="555879"/>
                  </a:lnTo>
                  <a:lnTo>
                    <a:pt x="40513" y="549148"/>
                  </a:lnTo>
                  <a:lnTo>
                    <a:pt x="37973" y="549148"/>
                  </a:lnTo>
                  <a:lnTo>
                    <a:pt x="41351" y="557174"/>
                  </a:lnTo>
                  <a:lnTo>
                    <a:pt x="44272" y="556310"/>
                  </a:lnTo>
                  <a:lnTo>
                    <a:pt x="44704" y="557530"/>
                  </a:lnTo>
                  <a:lnTo>
                    <a:pt x="41503" y="557530"/>
                  </a:lnTo>
                  <a:lnTo>
                    <a:pt x="41351" y="557174"/>
                  </a:lnTo>
                  <a:lnTo>
                    <a:pt x="40246" y="557504"/>
                  </a:lnTo>
                  <a:lnTo>
                    <a:pt x="36576" y="555879"/>
                  </a:lnTo>
                  <a:lnTo>
                    <a:pt x="37579" y="557530"/>
                  </a:lnTo>
                  <a:lnTo>
                    <a:pt x="36830" y="557530"/>
                  </a:lnTo>
                  <a:lnTo>
                    <a:pt x="35941" y="554990"/>
                  </a:lnTo>
                  <a:lnTo>
                    <a:pt x="35052" y="554990"/>
                  </a:lnTo>
                  <a:lnTo>
                    <a:pt x="34163" y="552450"/>
                  </a:lnTo>
                  <a:lnTo>
                    <a:pt x="33401" y="555015"/>
                  </a:lnTo>
                  <a:lnTo>
                    <a:pt x="34163" y="558800"/>
                  </a:lnTo>
                  <a:lnTo>
                    <a:pt x="30734" y="557530"/>
                  </a:lnTo>
                  <a:lnTo>
                    <a:pt x="35052" y="560070"/>
                  </a:lnTo>
                  <a:lnTo>
                    <a:pt x="35941" y="562610"/>
                  </a:lnTo>
                  <a:lnTo>
                    <a:pt x="40386" y="565150"/>
                  </a:lnTo>
                  <a:lnTo>
                    <a:pt x="45046" y="567436"/>
                  </a:lnTo>
                  <a:lnTo>
                    <a:pt x="44704" y="566420"/>
                  </a:lnTo>
                  <a:lnTo>
                    <a:pt x="42329" y="563880"/>
                  </a:lnTo>
                  <a:lnTo>
                    <a:pt x="41148" y="562610"/>
                  </a:lnTo>
                  <a:lnTo>
                    <a:pt x="42164" y="562610"/>
                  </a:lnTo>
                  <a:lnTo>
                    <a:pt x="41338" y="560552"/>
                  </a:lnTo>
                  <a:lnTo>
                    <a:pt x="40386" y="560070"/>
                  </a:lnTo>
                  <a:lnTo>
                    <a:pt x="40386" y="562610"/>
                  </a:lnTo>
                  <a:lnTo>
                    <a:pt x="40386" y="563880"/>
                  </a:lnTo>
                  <a:lnTo>
                    <a:pt x="35941" y="560070"/>
                  </a:lnTo>
                  <a:lnTo>
                    <a:pt x="37719" y="560070"/>
                  </a:lnTo>
                  <a:lnTo>
                    <a:pt x="38608" y="561340"/>
                  </a:lnTo>
                  <a:lnTo>
                    <a:pt x="39497" y="561340"/>
                  </a:lnTo>
                  <a:lnTo>
                    <a:pt x="40386" y="562610"/>
                  </a:lnTo>
                  <a:lnTo>
                    <a:pt x="40386" y="560070"/>
                  </a:lnTo>
                  <a:lnTo>
                    <a:pt x="41148" y="560070"/>
                  </a:lnTo>
                  <a:lnTo>
                    <a:pt x="40386" y="558800"/>
                  </a:lnTo>
                  <a:lnTo>
                    <a:pt x="42926" y="560070"/>
                  </a:lnTo>
                  <a:lnTo>
                    <a:pt x="43815" y="561340"/>
                  </a:lnTo>
                  <a:lnTo>
                    <a:pt x="44704" y="560070"/>
                  </a:lnTo>
                  <a:lnTo>
                    <a:pt x="46482" y="560070"/>
                  </a:lnTo>
                  <a:lnTo>
                    <a:pt x="47371" y="562610"/>
                  </a:lnTo>
                  <a:lnTo>
                    <a:pt x="47371" y="561340"/>
                  </a:lnTo>
                  <a:lnTo>
                    <a:pt x="47371" y="560070"/>
                  </a:lnTo>
                  <a:lnTo>
                    <a:pt x="49022" y="561340"/>
                  </a:lnTo>
                  <a:lnTo>
                    <a:pt x="50038" y="562610"/>
                  </a:lnTo>
                  <a:lnTo>
                    <a:pt x="47371" y="561340"/>
                  </a:lnTo>
                  <a:lnTo>
                    <a:pt x="48260" y="562610"/>
                  </a:lnTo>
                  <a:lnTo>
                    <a:pt x="51689" y="565150"/>
                  </a:lnTo>
                  <a:lnTo>
                    <a:pt x="50800" y="562610"/>
                  </a:lnTo>
                  <a:lnTo>
                    <a:pt x="51689" y="562610"/>
                  </a:lnTo>
                  <a:lnTo>
                    <a:pt x="51689" y="561340"/>
                  </a:lnTo>
                  <a:lnTo>
                    <a:pt x="55245" y="562610"/>
                  </a:lnTo>
                  <a:lnTo>
                    <a:pt x="55245" y="563880"/>
                  </a:lnTo>
                  <a:lnTo>
                    <a:pt x="54356" y="562610"/>
                  </a:lnTo>
                  <a:lnTo>
                    <a:pt x="52578" y="562610"/>
                  </a:lnTo>
                  <a:lnTo>
                    <a:pt x="53467" y="563880"/>
                  </a:lnTo>
                  <a:lnTo>
                    <a:pt x="57912" y="565150"/>
                  </a:lnTo>
                  <a:lnTo>
                    <a:pt x="56134" y="566420"/>
                  </a:lnTo>
                  <a:lnTo>
                    <a:pt x="54356" y="565150"/>
                  </a:lnTo>
                  <a:lnTo>
                    <a:pt x="54356" y="566420"/>
                  </a:lnTo>
                  <a:lnTo>
                    <a:pt x="52578" y="565150"/>
                  </a:lnTo>
                  <a:lnTo>
                    <a:pt x="54356" y="567702"/>
                  </a:lnTo>
                  <a:lnTo>
                    <a:pt x="54356" y="581660"/>
                  </a:lnTo>
                  <a:lnTo>
                    <a:pt x="51689" y="581660"/>
                  </a:lnTo>
                  <a:lnTo>
                    <a:pt x="51689" y="580390"/>
                  </a:lnTo>
                  <a:lnTo>
                    <a:pt x="50800" y="579120"/>
                  </a:lnTo>
                  <a:lnTo>
                    <a:pt x="50800" y="585470"/>
                  </a:lnTo>
                  <a:lnTo>
                    <a:pt x="49022" y="585470"/>
                  </a:lnTo>
                  <a:lnTo>
                    <a:pt x="47371" y="582930"/>
                  </a:lnTo>
                  <a:lnTo>
                    <a:pt x="48260" y="582930"/>
                  </a:lnTo>
                  <a:lnTo>
                    <a:pt x="48260" y="581660"/>
                  </a:lnTo>
                  <a:lnTo>
                    <a:pt x="50038" y="582930"/>
                  </a:lnTo>
                  <a:lnTo>
                    <a:pt x="50800" y="585470"/>
                  </a:lnTo>
                  <a:lnTo>
                    <a:pt x="50800" y="579120"/>
                  </a:lnTo>
                  <a:lnTo>
                    <a:pt x="51689" y="579120"/>
                  </a:lnTo>
                  <a:lnTo>
                    <a:pt x="50038" y="576580"/>
                  </a:lnTo>
                  <a:lnTo>
                    <a:pt x="50038" y="577850"/>
                  </a:lnTo>
                  <a:lnTo>
                    <a:pt x="46482" y="579120"/>
                  </a:lnTo>
                  <a:lnTo>
                    <a:pt x="45593" y="579120"/>
                  </a:lnTo>
                  <a:lnTo>
                    <a:pt x="47371" y="581660"/>
                  </a:lnTo>
                  <a:lnTo>
                    <a:pt x="45593" y="581660"/>
                  </a:lnTo>
                  <a:lnTo>
                    <a:pt x="43815" y="580390"/>
                  </a:lnTo>
                  <a:lnTo>
                    <a:pt x="43815" y="581660"/>
                  </a:lnTo>
                  <a:lnTo>
                    <a:pt x="42926" y="585470"/>
                  </a:lnTo>
                  <a:lnTo>
                    <a:pt x="42164" y="584923"/>
                  </a:lnTo>
                  <a:lnTo>
                    <a:pt x="42164" y="596912"/>
                  </a:lnTo>
                  <a:lnTo>
                    <a:pt x="42164" y="598170"/>
                  </a:lnTo>
                  <a:lnTo>
                    <a:pt x="39497" y="595630"/>
                  </a:lnTo>
                  <a:lnTo>
                    <a:pt x="40386" y="598170"/>
                  </a:lnTo>
                  <a:lnTo>
                    <a:pt x="42164" y="599440"/>
                  </a:lnTo>
                  <a:lnTo>
                    <a:pt x="38608" y="598170"/>
                  </a:lnTo>
                  <a:lnTo>
                    <a:pt x="37719" y="595630"/>
                  </a:lnTo>
                  <a:lnTo>
                    <a:pt x="36830" y="593090"/>
                  </a:lnTo>
                  <a:lnTo>
                    <a:pt x="39497" y="594360"/>
                  </a:lnTo>
                  <a:lnTo>
                    <a:pt x="41148" y="595630"/>
                  </a:lnTo>
                  <a:lnTo>
                    <a:pt x="42164" y="596912"/>
                  </a:lnTo>
                  <a:lnTo>
                    <a:pt x="42164" y="584923"/>
                  </a:lnTo>
                  <a:lnTo>
                    <a:pt x="41186" y="584200"/>
                  </a:lnTo>
                  <a:lnTo>
                    <a:pt x="37719" y="581660"/>
                  </a:lnTo>
                  <a:lnTo>
                    <a:pt x="39497" y="581660"/>
                  </a:lnTo>
                  <a:lnTo>
                    <a:pt x="37719" y="580390"/>
                  </a:lnTo>
                  <a:lnTo>
                    <a:pt x="37719" y="579120"/>
                  </a:lnTo>
                  <a:lnTo>
                    <a:pt x="36830" y="577850"/>
                  </a:lnTo>
                  <a:lnTo>
                    <a:pt x="36830" y="576580"/>
                  </a:lnTo>
                  <a:lnTo>
                    <a:pt x="39497" y="576580"/>
                  </a:lnTo>
                  <a:lnTo>
                    <a:pt x="41148" y="576580"/>
                  </a:lnTo>
                  <a:lnTo>
                    <a:pt x="41148" y="575310"/>
                  </a:lnTo>
                  <a:lnTo>
                    <a:pt x="45593" y="576580"/>
                  </a:lnTo>
                  <a:lnTo>
                    <a:pt x="48260" y="576580"/>
                  </a:lnTo>
                  <a:lnTo>
                    <a:pt x="50038" y="577850"/>
                  </a:lnTo>
                  <a:lnTo>
                    <a:pt x="50038" y="576580"/>
                  </a:lnTo>
                  <a:lnTo>
                    <a:pt x="51689" y="576580"/>
                  </a:lnTo>
                  <a:lnTo>
                    <a:pt x="50800" y="575310"/>
                  </a:lnTo>
                  <a:lnTo>
                    <a:pt x="51689" y="575310"/>
                  </a:lnTo>
                  <a:lnTo>
                    <a:pt x="53467" y="577850"/>
                  </a:lnTo>
                  <a:lnTo>
                    <a:pt x="51689" y="577850"/>
                  </a:lnTo>
                  <a:lnTo>
                    <a:pt x="51714" y="579170"/>
                  </a:lnTo>
                  <a:lnTo>
                    <a:pt x="52578" y="580390"/>
                  </a:lnTo>
                  <a:lnTo>
                    <a:pt x="53467" y="580390"/>
                  </a:lnTo>
                  <a:lnTo>
                    <a:pt x="54356" y="581660"/>
                  </a:lnTo>
                  <a:lnTo>
                    <a:pt x="54356" y="567702"/>
                  </a:lnTo>
                  <a:lnTo>
                    <a:pt x="50800" y="566420"/>
                  </a:lnTo>
                  <a:lnTo>
                    <a:pt x="51689" y="567702"/>
                  </a:lnTo>
                  <a:lnTo>
                    <a:pt x="50038" y="566915"/>
                  </a:lnTo>
                  <a:lnTo>
                    <a:pt x="50038" y="575310"/>
                  </a:lnTo>
                  <a:lnTo>
                    <a:pt x="48260" y="575310"/>
                  </a:lnTo>
                  <a:lnTo>
                    <a:pt x="47371" y="574040"/>
                  </a:lnTo>
                  <a:lnTo>
                    <a:pt x="48260" y="572770"/>
                  </a:lnTo>
                  <a:lnTo>
                    <a:pt x="50038" y="575310"/>
                  </a:lnTo>
                  <a:lnTo>
                    <a:pt x="50038" y="566915"/>
                  </a:lnTo>
                  <a:lnTo>
                    <a:pt x="49022" y="566420"/>
                  </a:lnTo>
                  <a:lnTo>
                    <a:pt x="48260" y="566420"/>
                  </a:lnTo>
                  <a:lnTo>
                    <a:pt x="47358" y="567702"/>
                  </a:lnTo>
                  <a:lnTo>
                    <a:pt x="49022" y="567702"/>
                  </a:lnTo>
                  <a:lnTo>
                    <a:pt x="49022" y="568960"/>
                  </a:lnTo>
                  <a:lnTo>
                    <a:pt x="46037" y="568960"/>
                  </a:lnTo>
                  <a:lnTo>
                    <a:pt x="46482" y="570230"/>
                  </a:lnTo>
                  <a:lnTo>
                    <a:pt x="42926" y="567702"/>
                  </a:lnTo>
                  <a:lnTo>
                    <a:pt x="42164" y="567702"/>
                  </a:lnTo>
                  <a:lnTo>
                    <a:pt x="45593" y="571500"/>
                  </a:lnTo>
                  <a:lnTo>
                    <a:pt x="41148" y="570230"/>
                  </a:lnTo>
                  <a:lnTo>
                    <a:pt x="41897" y="571322"/>
                  </a:lnTo>
                  <a:lnTo>
                    <a:pt x="42164" y="571500"/>
                  </a:lnTo>
                  <a:lnTo>
                    <a:pt x="42926" y="572770"/>
                  </a:lnTo>
                  <a:lnTo>
                    <a:pt x="41897" y="571322"/>
                  </a:lnTo>
                  <a:lnTo>
                    <a:pt x="40386" y="570230"/>
                  </a:lnTo>
                  <a:lnTo>
                    <a:pt x="37719" y="568960"/>
                  </a:lnTo>
                  <a:lnTo>
                    <a:pt x="40386" y="571500"/>
                  </a:lnTo>
                  <a:lnTo>
                    <a:pt x="40386" y="572770"/>
                  </a:lnTo>
                  <a:lnTo>
                    <a:pt x="41148" y="574040"/>
                  </a:lnTo>
                  <a:lnTo>
                    <a:pt x="38608" y="574040"/>
                  </a:lnTo>
                  <a:lnTo>
                    <a:pt x="35052" y="572770"/>
                  </a:lnTo>
                  <a:lnTo>
                    <a:pt x="37719" y="574040"/>
                  </a:lnTo>
                  <a:lnTo>
                    <a:pt x="35941" y="574040"/>
                  </a:lnTo>
                  <a:lnTo>
                    <a:pt x="35052" y="572770"/>
                  </a:lnTo>
                  <a:lnTo>
                    <a:pt x="34163" y="574040"/>
                  </a:lnTo>
                  <a:lnTo>
                    <a:pt x="31623" y="572770"/>
                  </a:lnTo>
                  <a:lnTo>
                    <a:pt x="33401" y="572770"/>
                  </a:lnTo>
                  <a:lnTo>
                    <a:pt x="32385" y="571500"/>
                  </a:lnTo>
                  <a:lnTo>
                    <a:pt x="29845" y="571500"/>
                  </a:lnTo>
                  <a:lnTo>
                    <a:pt x="30734" y="574040"/>
                  </a:lnTo>
                  <a:lnTo>
                    <a:pt x="29845" y="574040"/>
                  </a:lnTo>
                  <a:lnTo>
                    <a:pt x="28067" y="572770"/>
                  </a:lnTo>
                  <a:lnTo>
                    <a:pt x="28067" y="574040"/>
                  </a:lnTo>
                  <a:lnTo>
                    <a:pt x="27178" y="574040"/>
                  </a:lnTo>
                  <a:lnTo>
                    <a:pt x="28956" y="575310"/>
                  </a:lnTo>
                  <a:lnTo>
                    <a:pt x="30734" y="575310"/>
                  </a:lnTo>
                  <a:lnTo>
                    <a:pt x="30734" y="576580"/>
                  </a:lnTo>
                  <a:lnTo>
                    <a:pt x="32410" y="579170"/>
                  </a:lnTo>
                  <a:lnTo>
                    <a:pt x="33312" y="580453"/>
                  </a:lnTo>
                  <a:lnTo>
                    <a:pt x="34163" y="581660"/>
                  </a:lnTo>
                  <a:lnTo>
                    <a:pt x="31623" y="581660"/>
                  </a:lnTo>
                  <a:lnTo>
                    <a:pt x="32905" y="580745"/>
                  </a:lnTo>
                  <a:lnTo>
                    <a:pt x="30746" y="579170"/>
                  </a:lnTo>
                  <a:lnTo>
                    <a:pt x="28956" y="579120"/>
                  </a:lnTo>
                  <a:lnTo>
                    <a:pt x="30734" y="581660"/>
                  </a:lnTo>
                  <a:lnTo>
                    <a:pt x="28956" y="581660"/>
                  </a:lnTo>
                  <a:lnTo>
                    <a:pt x="30734" y="584200"/>
                  </a:lnTo>
                  <a:lnTo>
                    <a:pt x="28956" y="584847"/>
                  </a:lnTo>
                  <a:lnTo>
                    <a:pt x="30734" y="585470"/>
                  </a:lnTo>
                  <a:lnTo>
                    <a:pt x="33401" y="584200"/>
                  </a:lnTo>
                  <a:lnTo>
                    <a:pt x="34163" y="586740"/>
                  </a:lnTo>
                  <a:lnTo>
                    <a:pt x="34163" y="589280"/>
                  </a:lnTo>
                  <a:lnTo>
                    <a:pt x="31623" y="588010"/>
                  </a:lnTo>
                  <a:lnTo>
                    <a:pt x="33401" y="590550"/>
                  </a:lnTo>
                  <a:lnTo>
                    <a:pt x="32385" y="590550"/>
                  </a:lnTo>
                  <a:lnTo>
                    <a:pt x="31623" y="589280"/>
                  </a:lnTo>
                  <a:lnTo>
                    <a:pt x="31623" y="598170"/>
                  </a:lnTo>
                  <a:lnTo>
                    <a:pt x="29400" y="596912"/>
                  </a:lnTo>
                  <a:lnTo>
                    <a:pt x="29083" y="596722"/>
                  </a:lnTo>
                  <a:lnTo>
                    <a:pt x="28943" y="596912"/>
                  </a:lnTo>
                  <a:lnTo>
                    <a:pt x="27368" y="595922"/>
                  </a:lnTo>
                  <a:lnTo>
                    <a:pt x="28956" y="598170"/>
                  </a:lnTo>
                  <a:lnTo>
                    <a:pt x="27178" y="598170"/>
                  </a:lnTo>
                  <a:lnTo>
                    <a:pt x="25400" y="595630"/>
                  </a:lnTo>
                  <a:lnTo>
                    <a:pt x="24511" y="595630"/>
                  </a:lnTo>
                  <a:lnTo>
                    <a:pt x="22860" y="593090"/>
                  </a:lnTo>
                  <a:lnTo>
                    <a:pt x="27368" y="595922"/>
                  </a:lnTo>
                  <a:lnTo>
                    <a:pt x="27178" y="595630"/>
                  </a:lnTo>
                  <a:lnTo>
                    <a:pt x="29083" y="596722"/>
                  </a:lnTo>
                  <a:lnTo>
                    <a:pt x="29845" y="595630"/>
                  </a:lnTo>
                  <a:lnTo>
                    <a:pt x="31623" y="598170"/>
                  </a:lnTo>
                  <a:lnTo>
                    <a:pt x="31623" y="589280"/>
                  </a:lnTo>
                  <a:lnTo>
                    <a:pt x="29845" y="588010"/>
                  </a:lnTo>
                  <a:lnTo>
                    <a:pt x="29845" y="590550"/>
                  </a:lnTo>
                  <a:lnTo>
                    <a:pt x="28956" y="590550"/>
                  </a:lnTo>
                  <a:lnTo>
                    <a:pt x="28067" y="590550"/>
                  </a:lnTo>
                  <a:lnTo>
                    <a:pt x="25400" y="590550"/>
                  </a:lnTo>
                  <a:lnTo>
                    <a:pt x="28067" y="593090"/>
                  </a:lnTo>
                  <a:lnTo>
                    <a:pt x="26289" y="593090"/>
                  </a:lnTo>
                  <a:lnTo>
                    <a:pt x="25400" y="590550"/>
                  </a:lnTo>
                  <a:lnTo>
                    <a:pt x="22860" y="590550"/>
                  </a:lnTo>
                  <a:lnTo>
                    <a:pt x="23622" y="591820"/>
                  </a:lnTo>
                  <a:lnTo>
                    <a:pt x="20193" y="593090"/>
                  </a:lnTo>
                  <a:lnTo>
                    <a:pt x="18415" y="590550"/>
                  </a:lnTo>
                  <a:lnTo>
                    <a:pt x="19304" y="593090"/>
                  </a:lnTo>
                  <a:lnTo>
                    <a:pt x="16637" y="591820"/>
                  </a:lnTo>
                  <a:lnTo>
                    <a:pt x="16637" y="593090"/>
                  </a:lnTo>
                  <a:lnTo>
                    <a:pt x="15748" y="590550"/>
                  </a:lnTo>
                  <a:lnTo>
                    <a:pt x="12319" y="590550"/>
                  </a:lnTo>
                  <a:lnTo>
                    <a:pt x="14097" y="593090"/>
                  </a:lnTo>
                  <a:lnTo>
                    <a:pt x="11430" y="593090"/>
                  </a:lnTo>
                  <a:lnTo>
                    <a:pt x="14782" y="596696"/>
                  </a:lnTo>
                  <a:lnTo>
                    <a:pt x="18415" y="595630"/>
                  </a:lnTo>
                  <a:lnTo>
                    <a:pt x="20193" y="599440"/>
                  </a:lnTo>
                  <a:lnTo>
                    <a:pt x="15748" y="596912"/>
                  </a:lnTo>
                  <a:lnTo>
                    <a:pt x="19304" y="599440"/>
                  </a:lnTo>
                  <a:lnTo>
                    <a:pt x="17526" y="599440"/>
                  </a:lnTo>
                  <a:lnTo>
                    <a:pt x="14097" y="596912"/>
                  </a:lnTo>
                  <a:lnTo>
                    <a:pt x="14097" y="599440"/>
                  </a:lnTo>
                  <a:lnTo>
                    <a:pt x="14986" y="599440"/>
                  </a:lnTo>
                  <a:lnTo>
                    <a:pt x="14668" y="599897"/>
                  </a:lnTo>
                  <a:lnTo>
                    <a:pt x="15748" y="600710"/>
                  </a:lnTo>
                  <a:lnTo>
                    <a:pt x="14986" y="600710"/>
                  </a:lnTo>
                  <a:lnTo>
                    <a:pt x="15748" y="601980"/>
                  </a:lnTo>
                  <a:lnTo>
                    <a:pt x="16637" y="604520"/>
                  </a:lnTo>
                  <a:lnTo>
                    <a:pt x="14097" y="603250"/>
                  </a:lnTo>
                  <a:lnTo>
                    <a:pt x="14008" y="601929"/>
                  </a:lnTo>
                  <a:lnTo>
                    <a:pt x="12319" y="600710"/>
                  </a:lnTo>
                  <a:lnTo>
                    <a:pt x="10541" y="600710"/>
                  </a:lnTo>
                  <a:lnTo>
                    <a:pt x="11430" y="601980"/>
                  </a:lnTo>
                  <a:lnTo>
                    <a:pt x="13208" y="601980"/>
                  </a:lnTo>
                  <a:lnTo>
                    <a:pt x="12319" y="603250"/>
                  </a:lnTo>
                  <a:lnTo>
                    <a:pt x="10541" y="601980"/>
                  </a:lnTo>
                  <a:lnTo>
                    <a:pt x="9652" y="599440"/>
                  </a:lnTo>
                  <a:lnTo>
                    <a:pt x="8763" y="599440"/>
                  </a:lnTo>
                  <a:lnTo>
                    <a:pt x="7277" y="597331"/>
                  </a:lnTo>
                  <a:lnTo>
                    <a:pt x="6985" y="598170"/>
                  </a:lnTo>
                  <a:lnTo>
                    <a:pt x="6985" y="599440"/>
                  </a:lnTo>
                  <a:lnTo>
                    <a:pt x="5207" y="599440"/>
                  </a:lnTo>
                  <a:lnTo>
                    <a:pt x="3556" y="598170"/>
                  </a:lnTo>
                  <a:lnTo>
                    <a:pt x="4445" y="600710"/>
                  </a:lnTo>
                  <a:lnTo>
                    <a:pt x="5207" y="604520"/>
                  </a:lnTo>
                  <a:lnTo>
                    <a:pt x="2667" y="601980"/>
                  </a:lnTo>
                  <a:lnTo>
                    <a:pt x="1778" y="601980"/>
                  </a:lnTo>
                  <a:lnTo>
                    <a:pt x="3505" y="604469"/>
                  </a:lnTo>
                  <a:lnTo>
                    <a:pt x="3556" y="605790"/>
                  </a:lnTo>
                  <a:lnTo>
                    <a:pt x="0" y="604520"/>
                  </a:lnTo>
                  <a:lnTo>
                    <a:pt x="889" y="605790"/>
                  </a:lnTo>
                  <a:lnTo>
                    <a:pt x="6223" y="608330"/>
                  </a:lnTo>
                  <a:lnTo>
                    <a:pt x="4445" y="605790"/>
                  </a:lnTo>
                  <a:lnTo>
                    <a:pt x="6985" y="607060"/>
                  </a:lnTo>
                  <a:lnTo>
                    <a:pt x="6985" y="608330"/>
                  </a:lnTo>
                  <a:lnTo>
                    <a:pt x="9652" y="608330"/>
                  </a:lnTo>
                  <a:lnTo>
                    <a:pt x="10541" y="609612"/>
                  </a:lnTo>
                  <a:lnTo>
                    <a:pt x="10185" y="610616"/>
                  </a:lnTo>
                  <a:lnTo>
                    <a:pt x="12319" y="612140"/>
                  </a:lnTo>
                  <a:lnTo>
                    <a:pt x="11468" y="609727"/>
                  </a:lnTo>
                  <a:lnTo>
                    <a:pt x="11366" y="609549"/>
                  </a:lnTo>
                  <a:lnTo>
                    <a:pt x="8763" y="607060"/>
                  </a:lnTo>
                  <a:lnTo>
                    <a:pt x="7874" y="605790"/>
                  </a:lnTo>
                  <a:lnTo>
                    <a:pt x="11430" y="607060"/>
                  </a:lnTo>
                  <a:lnTo>
                    <a:pt x="10541" y="605790"/>
                  </a:lnTo>
                  <a:lnTo>
                    <a:pt x="14986" y="607060"/>
                  </a:lnTo>
                  <a:lnTo>
                    <a:pt x="16637" y="607060"/>
                  </a:lnTo>
                  <a:lnTo>
                    <a:pt x="18161" y="608520"/>
                  </a:lnTo>
                  <a:lnTo>
                    <a:pt x="21971" y="609612"/>
                  </a:lnTo>
                  <a:lnTo>
                    <a:pt x="21971" y="608330"/>
                  </a:lnTo>
                  <a:lnTo>
                    <a:pt x="26289" y="610870"/>
                  </a:lnTo>
                  <a:lnTo>
                    <a:pt x="25095" y="608330"/>
                  </a:lnTo>
                  <a:lnTo>
                    <a:pt x="24511" y="607060"/>
                  </a:lnTo>
                  <a:lnTo>
                    <a:pt x="28956" y="609612"/>
                  </a:lnTo>
                  <a:lnTo>
                    <a:pt x="28956" y="608330"/>
                  </a:lnTo>
                  <a:lnTo>
                    <a:pt x="27178" y="607060"/>
                  </a:lnTo>
                  <a:lnTo>
                    <a:pt x="28067" y="605790"/>
                  </a:lnTo>
                  <a:lnTo>
                    <a:pt x="29845" y="608330"/>
                  </a:lnTo>
                  <a:lnTo>
                    <a:pt x="33401" y="609612"/>
                  </a:lnTo>
                  <a:lnTo>
                    <a:pt x="32385" y="607060"/>
                  </a:lnTo>
                  <a:lnTo>
                    <a:pt x="30734" y="604520"/>
                  </a:lnTo>
                  <a:lnTo>
                    <a:pt x="33401" y="605790"/>
                  </a:lnTo>
                  <a:lnTo>
                    <a:pt x="32550" y="604989"/>
                  </a:lnTo>
                  <a:lnTo>
                    <a:pt x="31623" y="604520"/>
                  </a:lnTo>
                  <a:lnTo>
                    <a:pt x="30734" y="603250"/>
                  </a:lnTo>
                  <a:lnTo>
                    <a:pt x="32550" y="604989"/>
                  </a:lnTo>
                  <a:lnTo>
                    <a:pt x="34163" y="605790"/>
                  </a:lnTo>
                  <a:lnTo>
                    <a:pt x="33401" y="604520"/>
                  </a:lnTo>
                  <a:lnTo>
                    <a:pt x="35052" y="604520"/>
                  </a:lnTo>
                  <a:lnTo>
                    <a:pt x="35052" y="607060"/>
                  </a:lnTo>
                  <a:lnTo>
                    <a:pt x="37719" y="607060"/>
                  </a:lnTo>
                  <a:lnTo>
                    <a:pt x="36830" y="604520"/>
                  </a:lnTo>
                  <a:lnTo>
                    <a:pt x="41148" y="605790"/>
                  </a:lnTo>
                  <a:lnTo>
                    <a:pt x="39839" y="604520"/>
                  </a:lnTo>
                  <a:lnTo>
                    <a:pt x="38544" y="603250"/>
                  </a:lnTo>
                  <a:lnTo>
                    <a:pt x="35941" y="600710"/>
                  </a:lnTo>
                  <a:lnTo>
                    <a:pt x="43967" y="606539"/>
                  </a:lnTo>
                  <a:lnTo>
                    <a:pt x="42164" y="604520"/>
                  </a:lnTo>
                  <a:lnTo>
                    <a:pt x="43332" y="605116"/>
                  </a:lnTo>
                  <a:lnTo>
                    <a:pt x="42926" y="604520"/>
                  </a:lnTo>
                  <a:lnTo>
                    <a:pt x="41148" y="601980"/>
                  </a:lnTo>
                  <a:lnTo>
                    <a:pt x="43815" y="604520"/>
                  </a:lnTo>
                  <a:lnTo>
                    <a:pt x="42926" y="601980"/>
                  </a:lnTo>
                  <a:lnTo>
                    <a:pt x="45593" y="604520"/>
                  </a:lnTo>
                  <a:lnTo>
                    <a:pt x="44704" y="604520"/>
                  </a:lnTo>
                  <a:lnTo>
                    <a:pt x="44704" y="605790"/>
                  </a:lnTo>
                  <a:lnTo>
                    <a:pt x="43332" y="605116"/>
                  </a:lnTo>
                  <a:lnTo>
                    <a:pt x="44704" y="607060"/>
                  </a:lnTo>
                  <a:lnTo>
                    <a:pt x="43967" y="606539"/>
                  </a:lnTo>
                  <a:lnTo>
                    <a:pt x="45313" y="608037"/>
                  </a:lnTo>
                  <a:lnTo>
                    <a:pt x="47358" y="607060"/>
                  </a:lnTo>
                  <a:lnTo>
                    <a:pt x="46761" y="605790"/>
                  </a:lnTo>
                  <a:lnTo>
                    <a:pt x="45593" y="603250"/>
                  </a:lnTo>
                  <a:lnTo>
                    <a:pt x="46482" y="601980"/>
                  </a:lnTo>
                  <a:lnTo>
                    <a:pt x="47371" y="600710"/>
                  </a:lnTo>
                  <a:lnTo>
                    <a:pt x="50038" y="600710"/>
                  </a:lnTo>
                  <a:lnTo>
                    <a:pt x="49022" y="599440"/>
                  </a:lnTo>
                  <a:lnTo>
                    <a:pt x="47371" y="599440"/>
                  </a:lnTo>
                  <a:lnTo>
                    <a:pt x="46482" y="598170"/>
                  </a:lnTo>
                  <a:lnTo>
                    <a:pt x="45593" y="595630"/>
                  </a:lnTo>
                  <a:lnTo>
                    <a:pt x="48260" y="595630"/>
                  </a:lnTo>
                  <a:lnTo>
                    <a:pt x="49022" y="598170"/>
                  </a:lnTo>
                  <a:lnTo>
                    <a:pt x="46482" y="596912"/>
                  </a:lnTo>
                  <a:lnTo>
                    <a:pt x="49022" y="599440"/>
                  </a:lnTo>
                  <a:lnTo>
                    <a:pt x="51689" y="599440"/>
                  </a:lnTo>
                  <a:lnTo>
                    <a:pt x="51689" y="598170"/>
                  </a:lnTo>
                  <a:lnTo>
                    <a:pt x="51689" y="596912"/>
                  </a:lnTo>
                  <a:lnTo>
                    <a:pt x="52578" y="596912"/>
                  </a:lnTo>
                  <a:lnTo>
                    <a:pt x="54356" y="598170"/>
                  </a:lnTo>
                  <a:lnTo>
                    <a:pt x="55245" y="599440"/>
                  </a:lnTo>
                  <a:lnTo>
                    <a:pt x="55245" y="600710"/>
                  </a:lnTo>
                  <a:lnTo>
                    <a:pt x="57912" y="599440"/>
                  </a:lnTo>
                  <a:lnTo>
                    <a:pt x="53759" y="596912"/>
                  </a:lnTo>
                  <a:lnTo>
                    <a:pt x="51689" y="595630"/>
                  </a:lnTo>
                  <a:lnTo>
                    <a:pt x="54356" y="595630"/>
                  </a:lnTo>
                  <a:lnTo>
                    <a:pt x="53467" y="594360"/>
                  </a:lnTo>
                  <a:lnTo>
                    <a:pt x="52578" y="594360"/>
                  </a:lnTo>
                  <a:lnTo>
                    <a:pt x="51689" y="593090"/>
                  </a:lnTo>
                  <a:lnTo>
                    <a:pt x="52578" y="593090"/>
                  </a:lnTo>
                  <a:lnTo>
                    <a:pt x="56134" y="595630"/>
                  </a:lnTo>
                  <a:lnTo>
                    <a:pt x="59563" y="594360"/>
                  </a:lnTo>
                  <a:lnTo>
                    <a:pt x="62230" y="595630"/>
                  </a:lnTo>
                  <a:lnTo>
                    <a:pt x="62230" y="596912"/>
                  </a:lnTo>
                  <a:lnTo>
                    <a:pt x="57023" y="596912"/>
                  </a:lnTo>
                  <a:lnTo>
                    <a:pt x="60452" y="599440"/>
                  </a:lnTo>
                  <a:lnTo>
                    <a:pt x="59563" y="600710"/>
                  </a:lnTo>
                  <a:lnTo>
                    <a:pt x="58801" y="600710"/>
                  </a:lnTo>
                  <a:lnTo>
                    <a:pt x="60452" y="601980"/>
                  </a:lnTo>
                  <a:lnTo>
                    <a:pt x="60553" y="604215"/>
                  </a:lnTo>
                  <a:lnTo>
                    <a:pt x="62230" y="605790"/>
                  </a:lnTo>
                  <a:lnTo>
                    <a:pt x="59626" y="604520"/>
                  </a:lnTo>
                  <a:lnTo>
                    <a:pt x="59499" y="604469"/>
                  </a:lnTo>
                  <a:lnTo>
                    <a:pt x="57023" y="603250"/>
                  </a:lnTo>
                  <a:lnTo>
                    <a:pt x="60452" y="607060"/>
                  </a:lnTo>
                  <a:lnTo>
                    <a:pt x="61341" y="609612"/>
                  </a:lnTo>
                  <a:lnTo>
                    <a:pt x="57912" y="607060"/>
                  </a:lnTo>
                  <a:lnTo>
                    <a:pt x="57023" y="607060"/>
                  </a:lnTo>
                  <a:lnTo>
                    <a:pt x="57912" y="609612"/>
                  </a:lnTo>
                  <a:lnTo>
                    <a:pt x="58801" y="609612"/>
                  </a:lnTo>
                  <a:lnTo>
                    <a:pt x="59563" y="610870"/>
                  </a:lnTo>
                  <a:lnTo>
                    <a:pt x="59563" y="612140"/>
                  </a:lnTo>
                  <a:lnTo>
                    <a:pt x="58801" y="612140"/>
                  </a:lnTo>
                  <a:lnTo>
                    <a:pt x="57023" y="609612"/>
                  </a:lnTo>
                  <a:lnTo>
                    <a:pt x="56134" y="609612"/>
                  </a:lnTo>
                  <a:lnTo>
                    <a:pt x="56134" y="619760"/>
                  </a:lnTo>
                  <a:lnTo>
                    <a:pt x="53467" y="618490"/>
                  </a:lnTo>
                  <a:lnTo>
                    <a:pt x="51689" y="615950"/>
                  </a:lnTo>
                  <a:lnTo>
                    <a:pt x="52578" y="615950"/>
                  </a:lnTo>
                  <a:lnTo>
                    <a:pt x="55245" y="617220"/>
                  </a:lnTo>
                  <a:lnTo>
                    <a:pt x="55245" y="618490"/>
                  </a:lnTo>
                  <a:lnTo>
                    <a:pt x="56134" y="619760"/>
                  </a:lnTo>
                  <a:lnTo>
                    <a:pt x="56134" y="609612"/>
                  </a:lnTo>
                  <a:lnTo>
                    <a:pt x="56134" y="608330"/>
                  </a:lnTo>
                  <a:lnTo>
                    <a:pt x="54356" y="608330"/>
                  </a:lnTo>
                  <a:lnTo>
                    <a:pt x="52654" y="609549"/>
                  </a:lnTo>
                  <a:lnTo>
                    <a:pt x="52654" y="609727"/>
                  </a:lnTo>
                  <a:lnTo>
                    <a:pt x="53467" y="610870"/>
                  </a:lnTo>
                  <a:lnTo>
                    <a:pt x="51689" y="610870"/>
                  </a:lnTo>
                  <a:lnTo>
                    <a:pt x="52578" y="612140"/>
                  </a:lnTo>
                  <a:lnTo>
                    <a:pt x="50800" y="612140"/>
                  </a:lnTo>
                  <a:lnTo>
                    <a:pt x="50038" y="610870"/>
                  </a:lnTo>
                  <a:lnTo>
                    <a:pt x="49022" y="610870"/>
                  </a:lnTo>
                  <a:lnTo>
                    <a:pt x="49022" y="609612"/>
                  </a:lnTo>
                  <a:lnTo>
                    <a:pt x="48260" y="609612"/>
                  </a:lnTo>
                  <a:lnTo>
                    <a:pt x="48260" y="608330"/>
                  </a:lnTo>
                  <a:lnTo>
                    <a:pt x="47371" y="608330"/>
                  </a:lnTo>
                  <a:lnTo>
                    <a:pt x="48260" y="610870"/>
                  </a:lnTo>
                  <a:lnTo>
                    <a:pt x="46482" y="609612"/>
                  </a:lnTo>
                  <a:lnTo>
                    <a:pt x="46482" y="612140"/>
                  </a:lnTo>
                  <a:lnTo>
                    <a:pt x="50038" y="612140"/>
                  </a:lnTo>
                  <a:lnTo>
                    <a:pt x="50800" y="615950"/>
                  </a:lnTo>
                  <a:lnTo>
                    <a:pt x="50038" y="615950"/>
                  </a:lnTo>
                  <a:lnTo>
                    <a:pt x="50800" y="617220"/>
                  </a:lnTo>
                  <a:lnTo>
                    <a:pt x="50038" y="618490"/>
                  </a:lnTo>
                  <a:lnTo>
                    <a:pt x="47371" y="618490"/>
                  </a:lnTo>
                  <a:lnTo>
                    <a:pt x="47371" y="617220"/>
                  </a:lnTo>
                  <a:lnTo>
                    <a:pt x="46786" y="616407"/>
                  </a:lnTo>
                  <a:lnTo>
                    <a:pt x="46482" y="616292"/>
                  </a:lnTo>
                  <a:lnTo>
                    <a:pt x="46482" y="618490"/>
                  </a:lnTo>
                  <a:lnTo>
                    <a:pt x="44704" y="617220"/>
                  </a:lnTo>
                  <a:lnTo>
                    <a:pt x="45593" y="619760"/>
                  </a:lnTo>
                  <a:lnTo>
                    <a:pt x="42926" y="618490"/>
                  </a:lnTo>
                  <a:lnTo>
                    <a:pt x="41732" y="618490"/>
                  </a:lnTo>
                  <a:lnTo>
                    <a:pt x="41148" y="617601"/>
                  </a:lnTo>
                  <a:lnTo>
                    <a:pt x="42125" y="617601"/>
                  </a:lnTo>
                  <a:lnTo>
                    <a:pt x="42926" y="618490"/>
                  </a:lnTo>
                  <a:lnTo>
                    <a:pt x="43815" y="617220"/>
                  </a:lnTo>
                  <a:lnTo>
                    <a:pt x="43815" y="615950"/>
                  </a:lnTo>
                  <a:lnTo>
                    <a:pt x="46482" y="618490"/>
                  </a:lnTo>
                  <a:lnTo>
                    <a:pt x="46482" y="616292"/>
                  </a:lnTo>
                  <a:lnTo>
                    <a:pt x="45593" y="615950"/>
                  </a:lnTo>
                  <a:lnTo>
                    <a:pt x="41859" y="615175"/>
                  </a:lnTo>
                  <a:lnTo>
                    <a:pt x="41148" y="613029"/>
                  </a:lnTo>
                  <a:lnTo>
                    <a:pt x="40805" y="613295"/>
                  </a:lnTo>
                  <a:lnTo>
                    <a:pt x="40805" y="618490"/>
                  </a:lnTo>
                  <a:lnTo>
                    <a:pt x="40386" y="618490"/>
                  </a:lnTo>
                  <a:lnTo>
                    <a:pt x="40386" y="622300"/>
                  </a:lnTo>
                  <a:lnTo>
                    <a:pt x="39928" y="622173"/>
                  </a:lnTo>
                  <a:lnTo>
                    <a:pt x="40347" y="622173"/>
                  </a:lnTo>
                  <a:lnTo>
                    <a:pt x="40386" y="622300"/>
                  </a:lnTo>
                  <a:lnTo>
                    <a:pt x="40386" y="618490"/>
                  </a:lnTo>
                  <a:lnTo>
                    <a:pt x="40208" y="618490"/>
                  </a:lnTo>
                  <a:lnTo>
                    <a:pt x="39624" y="617601"/>
                  </a:lnTo>
                  <a:lnTo>
                    <a:pt x="40805" y="618490"/>
                  </a:lnTo>
                  <a:lnTo>
                    <a:pt x="40805" y="613295"/>
                  </a:lnTo>
                  <a:lnTo>
                    <a:pt x="38100" y="615315"/>
                  </a:lnTo>
                  <a:lnTo>
                    <a:pt x="36703" y="615315"/>
                  </a:lnTo>
                  <a:lnTo>
                    <a:pt x="39573" y="622084"/>
                  </a:lnTo>
                  <a:lnTo>
                    <a:pt x="35941" y="621042"/>
                  </a:lnTo>
                  <a:lnTo>
                    <a:pt x="37719" y="623570"/>
                  </a:lnTo>
                  <a:lnTo>
                    <a:pt x="35052" y="623570"/>
                  </a:lnTo>
                  <a:lnTo>
                    <a:pt x="36830" y="626110"/>
                  </a:lnTo>
                  <a:lnTo>
                    <a:pt x="37719" y="626110"/>
                  </a:lnTo>
                  <a:lnTo>
                    <a:pt x="38608" y="627380"/>
                  </a:lnTo>
                  <a:lnTo>
                    <a:pt x="41148" y="628650"/>
                  </a:lnTo>
                  <a:lnTo>
                    <a:pt x="41148" y="627380"/>
                  </a:lnTo>
                  <a:lnTo>
                    <a:pt x="43815" y="628650"/>
                  </a:lnTo>
                  <a:lnTo>
                    <a:pt x="42164" y="626110"/>
                  </a:lnTo>
                  <a:lnTo>
                    <a:pt x="42164" y="627380"/>
                  </a:lnTo>
                  <a:lnTo>
                    <a:pt x="40386" y="626110"/>
                  </a:lnTo>
                  <a:lnTo>
                    <a:pt x="40386" y="623570"/>
                  </a:lnTo>
                  <a:lnTo>
                    <a:pt x="42926" y="624840"/>
                  </a:lnTo>
                  <a:lnTo>
                    <a:pt x="41148" y="622300"/>
                  </a:lnTo>
                  <a:lnTo>
                    <a:pt x="43815" y="623570"/>
                  </a:lnTo>
                  <a:lnTo>
                    <a:pt x="43815" y="626110"/>
                  </a:lnTo>
                  <a:lnTo>
                    <a:pt x="45593" y="626110"/>
                  </a:lnTo>
                  <a:lnTo>
                    <a:pt x="47371" y="627380"/>
                  </a:lnTo>
                  <a:lnTo>
                    <a:pt x="47371" y="624840"/>
                  </a:lnTo>
                  <a:lnTo>
                    <a:pt x="50038" y="627380"/>
                  </a:lnTo>
                  <a:lnTo>
                    <a:pt x="51689" y="626110"/>
                  </a:lnTo>
                  <a:lnTo>
                    <a:pt x="50800" y="624840"/>
                  </a:lnTo>
                  <a:lnTo>
                    <a:pt x="49022" y="622300"/>
                  </a:lnTo>
                  <a:lnTo>
                    <a:pt x="54356" y="623570"/>
                  </a:lnTo>
                  <a:lnTo>
                    <a:pt x="54356" y="624840"/>
                  </a:lnTo>
                  <a:lnTo>
                    <a:pt x="55537" y="624001"/>
                  </a:lnTo>
                  <a:lnTo>
                    <a:pt x="55245" y="623570"/>
                  </a:lnTo>
                  <a:lnTo>
                    <a:pt x="55829" y="623785"/>
                  </a:lnTo>
                  <a:lnTo>
                    <a:pt x="56134" y="623570"/>
                  </a:lnTo>
                  <a:lnTo>
                    <a:pt x="56134" y="621042"/>
                  </a:lnTo>
                  <a:lnTo>
                    <a:pt x="57912" y="621042"/>
                  </a:lnTo>
                  <a:lnTo>
                    <a:pt x="59563" y="623570"/>
                  </a:lnTo>
                  <a:lnTo>
                    <a:pt x="57734" y="624484"/>
                  </a:lnTo>
                  <a:lnTo>
                    <a:pt x="62230" y="626110"/>
                  </a:lnTo>
                  <a:lnTo>
                    <a:pt x="62230" y="623570"/>
                  </a:lnTo>
                  <a:lnTo>
                    <a:pt x="63119" y="623570"/>
                  </a:lnTo>
                  <a:lnTo>
                    <a:pt x="60452" y="622300"/>
                  </a:lnTo>
                  <a:lnTo>
                    <a:pt x="59563" y="622300"/>
                  </a:lnTo>
                  <a:lnTo>
                    <a:pt x="58801" y="621042"/>
                  </a:lnTo>
                  <a:lnTo>
                    <a:pt x="58801" y="619760"/>
                  </a:lnTo>
                  <a:lnTo>
                    <a:pt x="59563" y="619760"/>
                  </a:lnTo>
                  <a:lnTo>
                    <a:pt x="61341" y="621042"/>
                  </a:lnTo>
                  <a:lnTo>
                    <a:pt x="62230" y="621042"/>
                  </a:lnTo>
                  <a:lnTo>
                    <a:pt x="63119" y="621042"/>
                  </a:lnTo>
                  <a:lnTo>
                    <a:pt x="61341" y="618490"/>
                  </a:lnTo>
                  <a:lnTo>
                    <a:pt x="62230" y="618490"/>
                  </a:lnTo>
                  <a:lnTo>
                    <a:pt x="64897" y="619760"/>
                  </a:lnTo>
                  <a:lnTo>
                    <a:pt x="63119" y="619760"/>
                  </a:lnTo>
                  <a:lnTo>
                    <a:pt x="64897" y="621042"/>
                  </a:lnTo>
                  <a:lnTo>
                    <a:pt x="64897" y="622300"/>
                  </a:lnTo>
                  <a:lnTo>
                    <a:pt x="62230" y="621042"/>
                  </a:lnTo>
                  <a:lnTo>
                    <a:pt x="63119" y="623570"/>
                  </a:lnTo>
                  <a:lnTo>
                    <a:pt x="65087" y="622300"/>
                  </a:lnTo>
                  <a:lnTo>
                    <a:pt x="70993" y="618490"/>
                  </a:lnTo>
                  <a:lnTo>
                    <a:pt x="76200" y="613410"/>
                  </a:lnTo>
                  <a:lnTo>
                    <a:pt x="84188" y="609612"/>
                  </a:lnTo>
                  <a:lnTo>
                    <a:pt x="80645" y="607060"/>
                  </a:lnTo>
                  <a:lnTo>
                    <a:pt x="84201" y="607060"/>
                  </a:lnTo>
                  <a:lnTo>
                    <a:pt x="87630" y="608330"/>
                  </a:lnTo>
                  <a:lnTo>
                    <a:pt x="85979" y="607060"/>
                  </a:lnTo>
                  <a:lnTo>
                    <a:pt x="83312" y="605790"/>
                  </a:lnTo>
                  <a:lnTo>
                    <a:pt x="81534" y="604520"/>
                  </a:lnTo>
                  <a:lnTo>
                    <a:pt x="81534" y="601980"/>
                  </a:lnTo>
                  <a:lnTo>
                    <a:pt x="85979" y="604520"/>
                  </a:lnTo>
                  <a:lnTo>
                    <a:pt x="84963" y="603250"/>
                  </a:lnTo>
                  <a:lnTo>
                    <a:pt x="85979" y="603250"/>
                  </a:lnTo>
                  <a:lnTo>
                    <a:pt x="85979" y="604520"/>
                  </a:lnTo>
                  <a:lnTo>
                    <a:pt x="87630" y="604520"/>
                  </a:lnTo>
                  <a:lnTo>
                    <a:pt x="87325" y="603250"/>
                  </a:lnTo>
                  <a:lnTo>
                    <a:pt x="87033" y="601980"/>
                  </a:lnTo>
                  <a:lnTo>
                    <a:pt x="86741" y="600710"/>
                  </a:lnTo>
                  <a:lnTo>
                    <a:pt x="88519" y="600710"/>
                  </a:lnTo>
                  <a:lnTo>
                    <a:pt x="92964" y="607060"/>
                  </a:lnTo>
                  <a:lnTo>
                    <a:pt x="93675" y="601929"/>
                  </a:lnTo>
                  <a:lnTo>
                    <a:pt x="90297" y="600710"/>
                  </a:lnTo>
                  <a:lnTo>
                    <a:pt x="90297" y="599440"/>
                  </a:lnTo>
                  <a:lnTo>
                    <a:pt x="92964" y="599440"/>
                  </a:lnTo>
                  <a:lnTo>
                    <a:pt x="94615" y="600710"/>
                  </a:lnTo>
                  <a:lnTo>
                    <a:pt x="94437" y="601002"/>
                  </a:lnTo>
                  <a:lnTo>
                    <a:pt x="96354" y="601941"/>
                  </a:lnTo>
                  <a:lnTo>
                    <a:pt x="95504" y="600710"/>
                  </a:lnTo>
                  <a:lnTo>
                    <a:pt x="98171" y="600710"/>
                  </a:lnTo>
                  <a:lnTo>
                    <a:pt x="99060" y="600710"/>
                  </a:lnTo>
                  <a:lnTo>
                    <a:pt x="99060" y="599440"/>
                  </a:lnTo>
                  <a:lnTo>
                    <a:pt x="96393" y="595630"/>
                  </a:lnTo>
                  <a:lnTo>
                    <a:pt x="95504" y="593090"/>
                  </a:lnTo>
                  <a:lnTo>
                    <a:pt x="99949" y="596912"/>
                  </a:lnTo>
                  <a:lnTo>
                    <a:pt x="98171" y="594360"/>
                  </a:lnTo>
                  <a:lnTo>
                    <a:pt x="100838" y="596912"/>
                  </a:lnTo>
                  <a:lnTo>
                    <a:pt x="104267" y="595630"/>
                  </a:lnTo>
                  <a:lnTo>
                    <a:pt x="101727" y="594360"/>
                  </a:lnTo>
                  <a:lnTo>
                    <a:pt x="99949" y="591820"/>
                  </a:lnTo>
                  <a:lnTo>
                    <a:pt x="103378" y="593090"/>
                  </a:lnTo>
                  <a:lnTo>
                    <a:pt x="101727" y="590550"/>
                  </a:lnTo>
                  <a:lnTo>
                    <a:pt x="102616" y="590550"/>
                  </a:lnTo>
                  <a:lnTo>
                    <a:pt x="103378" y="591820"/>
                  </a:lnTo>
                  <a:lnTo>
                    <a:pt x="104267" y="591820"/>
                  </a:lnTo>
                  <a:lnTo>
                    <a:pt x="104267" y="595630"/>
                  </a:lnTo>
                  <a:lnTo>
                    <a:pt x="105156" y="596912"/>
                  </a:lnTo>
                  <a:lnTo>
                    <a:pt x="106045" y="593090"/>
                  </a:lnTo>
                  <a:lnTo>
                    <a:pt x="106934" y="594360"/>
                  </a:lnTo>
                  <a:lnTo>
                    <a:pt x="107823" y="594360"/>
                  </a:lnTo>
                  <a:lnTo>
                    <a:pt x="108712" y="595630"/>
                  </a:lnTo>
                  <a:lnTo>
                    <a:pt x="107518" y="593090"/>
                  </a:lnTo>
                  <a:lnTo>
                    <a:pt x="106934" y="591820"/>
                  </a:lnTo>
                  <a:lnTo>
                    <a:pt x="111379" y="591820"/>
                  </a:lnTo>
                  <a:lnTo>
                    <a:pt x="111379" y="590550"/>
                  </a:lnTo>
                  <a:lnTo>
                    <a:pt x="111379" y="589280"/>
                  </a:lnTo>
                  <a:lnTo>
                    <a:pt x="112141" y="589280"/>
                  </a:lnTo>
                  <a:lnTo>
                    <a:pt x="113157" y="590550"/>
                  </a:lnTo>
                  <a:lnTo>
                    <a:pt x="113919" y="590550"/>
                  </a:lnTo>
                  <a:lnTo>
                    <a:pt x="113538" y="589280"/>
                  </a:lnTo>
                  <a:lnTo>
                    <a:pt x="113157" y="588010"/>
                  </a:lnTo>
                  <a:lnTo>
                    <a:pt x="111379" y="585470"/>
                  </a:lnTo>
                  <a:lnTo>
                    <a:pt x="113157" y="586740"/>
                  </a:lnTo>
                  <a:lnTo>
                    <a:pt x="113919" y="586740"/>
                  </a:lnTo>
                  <a:lnTo>
                    <a:pt x="114808" y="588010"/>
                  </a:lnTo>
                  <a:lnTo>
                    <a:pt x="115697" y="585470"/>
                  </a:lnTo>
                  <a:lnTo>
                    <a:pt x="122682" y="586740"/>
                  </a:lnTo>
                  <a:lnTo>
                    <a:pt x="121348" y="584200"/>
                  </a:lnTo>
                  <a:lnTo>
                    <a:pt x="120675" y="582930"/>
                  </a:lnTo>
                  <a:lnTo>
                    <a:pt x="120015" y="581660"/>
                  </a:lnTo>
                  <a:lnTo>
                    <a:pt x="121793" y="581660"/>
                  </a:lnTo>
                  <a:lnTo>
                    <a:pt x="121793" y="582930"/>
                  </a:lnTo>
                  <a:lnTo>
                    <a:pt x="123571" y="582930"/>
                  </a:lnTo>
                  <a:lnTo>
                    <a:pt x="124155" y="583780"/>
                  </a:lnTo>
                  <a:lnTo>
                    <a:pt x="124460" y="582930"/>
                  </a:lnTo>
                  <a:lnTo>
                    <a:pt x="123571" y="579120"/>
                  </a:lnTo>
                  <a:lnTo>
                    <a:pt x="128016" y="577850"/>
                  </a:lnTo>
                  <a:lnTo>
                    <a:pt x="126238" y="576580"/>
                  </a:lnTo>
                  <a:lnTo>
                    <a:pt x="124460" y="577850"/>
                  </a:lnTo>
                  <a:lnTo>
                    <a:pt x="124015" y="576580"/>
                  </a:lnTo>
                  <a:lnTo>
                    <a:pt x="123571" y="575310"/>
                  </a:lnTo>
                  <a:lnTo>
                    <a:pt x="126238" y="576580"/>
                  </a:lnTo>
                  <a:lnTo>
                    <a:pt x="128016" y="576580"/>
                  </a:lnTo>
                  <a:lnTo>
                    <a:pt x="126238" y="575310"/>
                  </a:lnTo>
                  <a:lnTo>
                    <a:pt x="124460" y="572770"/>
                  </a:lnTo>
                  <a:lnTo>
                    <a:pt x="126238" y="574040"/>
                  </a:lnTo>
                  <a:lnTo>
                    <a:pt x="126238" y="572770"/>
                  </a:lnTo>
                  <a:lnTo>
                    <a:pt x="128016" y="574040"/>
                  </a:lnTo>
                  <a:lnTo>
                    <a:pt x="130556" y="576580"/>
                  </a:lnTo>
                  <a:lnTo>
                    <a:pt x="132334" y="574040"/>
                  </a:lnTo>
                  <a:lnTo>
                    <a:pt x="131483" y="572770"/>
                  </a:lnTo>
                  <a:lnTo>
                    <a:pt x="129794" y="570230"/>
                  </a:lnTo>
                  <a:lnTo>
                    <a:pt x="133223" y="568960"/>
                  </a:lnTo>
                  <a:lnTo>
                    <a:pt x="131445" y="566420"/>
                  </a:lnTo>
                  <a:lnTo>
                    <a:pt x="130556" y="565150"/>
                  </a:lnTo>
                  <a:lnTo>
                    <a:pt x="133223" y="563880"/>
                  </a:lnTo>
                  <a:lnTo>
                    <a:pt x="135890" y="565150"/>
                  </a:lnTo>
                  <a:lnTo>
                    <a:pt x="132334" y="565150"/>
                  </a:lnTo>
                  <a:lnTo>
                    <a:pt x="135001" y="567702"/>
                  </a:lnTo>
                  <a:lnTo>
                    <a:pt x="133223" y="567702"/>
                  </a:lnTo>
                  <a:lnTo>
                    <a:pt x="133223" y="568960"/>
                  </a:lnTo>
                  <a:lnTo>
                    <a:pt x="135001" y="571500"/>
                  </a:lnTo>
                  <a:lnTo>
                    <a:pt x="137668" y="571500"/>
                  </a:lnTo>
                  <a:lnTo>
                    <a:pt x="136779" y="568960"/>
                  </a:lnTo>
                  <a:lnTo>
                    <a:pt x="135890" y="568960"/>
                  </a:lnTo>
                  <a:lnTo>
                    <a:pt x="135890" y="567702"/>
                  </a:lnTo>
                  <a:lnTo>
                    <a:pt x="136779" y="567702"/>
                  </a:lnTo>
                  <a:lnTo>
                    <a:pt x="137668" y="568960"/>
                  </a:lnTo>
                  <a:lnTo>
                    <a:pt x="139319" y="568960"/>
                  </a:lnTo>
                  <a:lnTo>
                    <a:pt x="139319" y="567702"/>
                  </a:lnTo>
                  <a:lnTo>
                    <a:pt x="140195" y="567702"/>
                  </a:lnTo>
                  <a:lnTo>
                    <a:pt x="141097" y="566420"/>
                  </a:lnTo>
                  <a:lnTo>
                    <a:pt x="142875" y="566420"/>
                  </a:lnTo>
                  <a:lnTo>
                    <a:pt x="142875" y="567702"/>
                  </a:lnTo>
                  <a:lnTo>
                    <a:pt x="141986" y="567702"/>
                  </a:lnTo>
                  <a:lnTo>
                    <a:pt x="145542" y="568960"/>
                  </a:lnTo>
                  <a:lnTo>
                    <a:pt x="143764" y="566420"/>
                  </a:lnTo>
                  <a:lnTo>
                    <a:pt x="141986" y="563880"/>
                  </a:lnTo>
                  <a:lnTo>
                    <a:pt x="141097" y="562610"/>
                  </a:lnTo>
                  <a:lnTo>
                    <a:pt x="142875" y="562610"/>
                  </a:lnTo>
                  <a:lnTo>
                    <a:pt x="144653" y="565150"/>
                  </a:lnTo>
                  <a:lnTo>
                    <a:pt x="145542" y="565150"/>
                  </a:lnTo>
                  <a:lnTo>
                    <a:pt x="144208" y="562610"/>
                  </a:lnTo>
                  <a:lnTo>
                    <a:pt x="143535" y="561340"/>
                  </a:lnTo>
                  <a:lnTo>
                    <a:pt x="142875" y="560070"/>
                  </a:lnTo>
                  <a:lnTo>
                    <a:pt x="146431" y="560070"/>
                  </a:lnTo>
                  <a:lnTo>
                    <a:pt x="148082" y="562610"/>
                  </a:lnTo>
                  <a:lnTo>
                    <a:pt x="149860" y="562610"/>
                  </a:lnTo>
                  <a:lnTo>
                    <a:pt x="151638" y="563880"/>
                  </a:lnTo>
                  <a:lnTo>
                    <a:pt x="152527" y="565150"/>
                  </a:lnTo>
                  <a:lnTo>
                    <a:pt x="149860" y="563880"/>
                  </a:lnTo>
                  <a:lnTo>
                    <a:pt x="151638" y="565150"/>
                  </a:lnTo>
                  <a:lnTo>
                    <a:pt x="154305" y="566420"/>
                  </a:lnTo>
                  <a:lnTo>
                    <a:pt x="153860" y="565150"/>
                  </a:lnTo>
                  <a:lnTo>
                    <a:pt x="153416" y="563880"/>
                  </a:lnTo>
                  <a:lnTo>
                    <a:pt x="150749" y="561340"/>
                  </a:lnTo>
                  <a:lnTo>
                    <a:pt x="150749" y="560070"/>
                  </a:lnTo>
                  <a:lnTo>
                    <a:pt x="151638" y="558800"/>
                  </a:lnTo>
                  <a:lnTo>
                    <a:pt x="150304" y="557530"/>
                  </a:lnTo>
                  <a:lnTo>
                    <a:pt x="148971" y="556260"/>
                  </a:lnTo>
                  <a:lnTo>
                    <a:pt x="151638" y="556260"/>
                  </a:lnTo>
                  <a:lnTo>
                    <a:pt x="151638" y="558800"/>
                  </a:lnTo>
                  <a:lnTo>
                    <a:pt x="153416" y="558800"/>
                  </a:lnTo>
                  <a:lnTo>
                    <a:pt x="152527" y="557530"/>
                  </a:lnTo>
                  <a:lnTo>
                    <a:pt x="153416" y="556260"/>
                  </a:lnTo>
                  <a:lnTo>
                    <a:pt x="150749" y="554990"/>
                  </a:lnTo>
                  <a:lnTo>
                    <a:pt x="153416" y="553720"/>
                  </a:lnTo>
                  <a:lnTo>
                    <a:pt x="155956" y="552450"/>
                  </a:lnTo>
                  <a:lnTo>
                    <a:pt x="155956" y="551180"/>
                  </a:lnTo>
                  <a:lnTo>
                    <a:pt x="155194" y="549910"/>
                  </a:lnTo>
                  <a:lnTo>
                    <a:pt x="153416" y="548640"/>
                  </a:lnTo>
                  <a:lnTo>
                    <a:pt x="154305" y="551180"/>
                  </a:lnTo>
                  <a:lnTo>
                    <a:pt x="153416" y="552450"/>
                  </a:lnTo>
                  <a:lnTo>
                    <a:pt x="152527" y="552450"/>
                  </a:lnTo>
                  <a:lnTo>
                    <a:pt x="150749" y="549910"/>
                  </a:lnTo>
                  <a:lnTo>
                    <a:pt x="151638" y="548640"/>
                  </a:lnTo>
                  <a:lnTo>
                    <a:pt x="153416" y="548640"/>
                  </a:lnTo>
                  <a:lnTo>
                    <a:pt x="153416" y="547370"/>
                  </a:lnTo>
                  <a:lnTo>
                    <a:pt x="156972" y="548640"/>
                  </a:lnTo>
                  <a:lnTo>
                    <a:pt x="156972" y="552450"/>
                  </a:lnTo>
                  <a:lnTo>
                    <a:pt x="158623" y="549910"/>
                  </a:lnTo>
                  <a:lnTo>
                    <a:pt x="159499" y="551180"/>
                  </a:lnTo>
                  <a:lnTo>
                    <a:pt x="161290" y="551180"/>
                  </a:lnTo>
                  <a:lnTo>
                    <a:pt x="159956" y="549910"/>
                  </a:lnTo>
                  <a:lnTo>
                    <a:pt x="158623" y="548640"/>
                  </a:lnTo>
                  <a:lnTo>
                    <a:pt x="160401" y="548640"/>
                  </a:lnTo>
                  <a:lnTo>
                    <a:pt x="160401" y="547370"/>
                  </a:lnTo>
                  <a:lnTo>
                    <a:pt x="163068" y="548640"/>
                  </a:lnTo>
                  <a:lnTo>
                    <a:pt x="163068" y="547370"/>
                  </a:lnTo>
                  <a:lnTo>
                    <a:pt x="161290" y="547370"/>
                  </a:lnTo>
                  <a:lnTo>
                    <a:pt x="160401" y="546100"/>
                  </a:lnTo>
                  <a:lnTo>
                    <a:pt x="161290" y="544830"/>
                  </a:lnTo>
                  <a:lnTo>
                    <a:pt x="165608" y="548640"/>
                  </a:lnTo>
                  <a:lnTo>
                    <a:pt x="163703" y="544830"/>
                  </a:lnTo>
                  <a:lnTo>
                    <a:pt x="163068" y="543560"/>
                  </a:lnTo>
                  <a:lnTo>
                    <a:pt x="164846" y="544830"/>
                  </a:lnTo>
                  <a:lnTo>
                    <a:pt x="164846" y="546100"/>
                  </a:lnTo>
                  <a:lnTo>
                    <a:pt x="166497" y="546100"/>
                  </a:lnTo>
                  <a:lnTo>
                    <a:pt x="165608" y="544830"/>
                  </a:lnTo>
                  <a:lnTo>
                    <a:pt x="164846" y="543560"/>
                  </a:lnTo>
                  <a:lnTo>
                    <a:pt x="166497" y="543560"/>
                  </a:lnTo>
                  <a:lnTo>
                    <a:pt x="164846" y="541020"/>
                  </a:lnTo>
                  <a:lnTo>
                    <a:pt x="167386" y="542290"/>
                  </a:lnTo>
                  <a:lnTo>
                    <a:pt x="169164" y="543560"/>
                  </a:lnTo>
                  <a:lnTo>
                    <a:pt x="167386" y="543560"/>
                  </a:lnTo>
                  <a:lnTo>
                    <a:pt x="168275" y="546100"/>
                  </a:lnTo>
                  <a:lnTo>
                    <a:pt x="166497" y="546100"/>
                  </a:lnTo>
                  <a:lnTo>
                    <a:pt x="167386" y="547370"/>
                  </a:lnTo>
                  <a:lnTo>
                    <a:pt x="165608" y="547370"/>
                  </a:lnTo>
                  <a:lnTo>
                    <a:pt x="173609" y="548640"/>
                  </a:lnTo>
                  <a:lnTo>
                    <a:pt x="172593" y="541020"/>
                  </a:lnTo>
                  <a:lnTo>
                    <a:pt x="177038" y="538480"/>
                  </a:lnTo>
                  <a:lnTo>
                    <a:pt x="177927" y="539750"/>
                  </a:lnTo>
                  <a:lnTo>
                    <a:pt x="179705" y="541020"/>
                  </a:lnTo>
                  <a:lnTo>
                    <a:pt x="180594" y="542290"/>
                  </a:lnTo>
                  <a:lnTo>
                    <a:pt x="181483" y="542290"/>
                  </a:lnTo>
                  <a:lnTo>
                    <a:pt x="180594" y="539750"/>
                  </a:lnTo>
                  <a:lnTo>
                    <a:pt x="182372" y="541020"/>
                  </a:lnTo>
                  <a:lnTo>
                    <a:pt x="181927" y="539750"/>
                  </a:lnTo>
                  <a:lnTo>
                    <a:pt x="181483" y="538480"/>
                  </a:lnTo>
                  <a:lnTo>
                    <a:pt x="180594" y="538480"/>
                  </a:lnTo>
                  <a:lnTo>
                    <a:pt x="179705" y="537222"/>
                  </a:lnTo>
                  <a:lnTo>
                    <a:pt x="180594" y="535940"/>
                  </a:lnTo>
                  <a:lnTo>
                    <a:pt x="188468" y="537222"/>
                  </a:lnTo>
                  <a:lnTo>
                    <a:pt x="185801" y="533412"/>
                  </a:lnTo>
                  <a:lnTo>
                    <a:pt x="184023" y="532130"/>
                  </a:lnTo>
                  <a:lnTo>
                    <a:pt x="184607" y="531710"/>
                  </a:lnTo>
                  <a:lnTo>
                    <a:pt x="184023" y="530860"/>
                  </a:lnTo>
                  <a:lnTo>
                    <a:pt x="183134" y="529590"/>
                  </a:lnTo>
                  <a:lnTo>
                    <a:pt x="185801" y="530860"/>
                  </a:lnTo>
                  <a:lnTo>
                    <a:pt x="184607" y="531710"/>
                  </a:lnTo>
                  <a:lnTo>
                    <a:pt x="185801" y="533412"/>
                  </a:lnTo>
                  <a:lnTo>
                    <a:pt x="188468" y="530860"/>
                  </a:lnTo>
                  <a:lnTo>
                    <a:pt x="186690" y="529590"/>
                  </a:lnTo>
                  <a:lnTo>
                    <a:pt x="186690" y="527062"/>
                  </a:lnTo>
                  <a:lnTo>
                    <a:pt x="193675" y="529590"/>
                  </a:lnTo>
                  <a:lnTo>
                    <a:pt x="190246" y="525780"/>
                  </a:lnTo>
                  <a:lnTo>
                    <a:pt x="191897" y="527062"/>
                  </a:lnTo>
                  <a:lnTo>
                    <a:pt x="194564" y="527062"/>
                  </a:lnTo>
                  <a:lnTo>
                    <a:pt x="193675" y="525780"/>
                  </a:lnTo>
                  <a:lnTo>
                    <a:pt x="192786" y="524510"/>
                  </a:lnTo>
                  <a:lnTo>
                    <a:pt x="195453" y="525780"/>
                  </a:lnTo>
                  <a:lnTo>
                    <a:pt x="194259" y="524510"/>
                  </a:lnTo>
                  <a:lnTo>
                    <a:pt x="193078" y="523240"/>
                  </a:lnTo>
                  <a:lnTo>
                    <a:pt x="191897" y="521970"/>
                  </a:lnTo>
                  <a:lnTo>
                    <a:pt x="199771" y="523240"/>
                  </a:lnTo>
                  <a:lnTo>
                    <a:pt x="197231" y="519430"/>
                  </a:lnTo>
                  <a:lnTo>
                    <a:pt x="198120" y="520700"/>
                  </a:lnTo>
                  <a:lnTo>
                    <a:pt x="199771" y="520700"/>
                  </a:lnTo>
                  <a:lnTo>
                    <a:pt x="200787" y="521970"/>
                  </a:lnTo>
                  <a:lnTo>
                    <a:pt x="200787" y="519430"/>
                  </a:lnTo>
                  <a:lnTo>
                    <a:pt x="199771" y="516890"/>
                  </a:lnTo>
                  <a:lnTo>
                    <a:pt x="202438" y="517652"/>
                  </a:lnTo>
                  <a:lnTo>
                    <a:pt x="202438" y="516890"/>
                  </a:lnTo>
                  <a:lnTo>
                    <a:pt x="203327" y="515620"/>
                  </a:lnTo>
                  <a:lnTo>
                    <a:pt x="203327" y="516890"/>
                  </a:lnTo>
                  <a:lnTo>
                    <a:pt x="204216" y="516890"/>
                  </a:lnTo>
                  <a:lnTo>
                    <a:pt x="205105" y="518160"/>
                  </a:lnTo>
                  <a:lnTo>
                    <a:pt x="204216" y="515620"/>
                  </a:lnTo>
                  <a:lnTo>
                    <a:pt x="205105" y="515620"/>
                  </a:lnTo>
                  <a:lnTo>
                    <a:pt x="205994" y="514350"/>
                  </a:lnTo>
                  <a:lnTo>
                    <a:pt x="208661" y="514350"/>
                  </a:lnTo>
                  <a:lnTo>
                    <a:pt x="205994" y="513080"/>
                  </a:lnTo>
                  <a:lnTo>
                    <a:pt x="206883" y="511810"/>
                  </a:lnTo>
                  <a:lnTo>
                    <a:pt x="207772" y="511810"/>
                  </a:lnTo>
                  <a:lnTo>
                    <a:pt x="207772" y="513080"/>
                  </a:lnTo>
                  <a:lnTo>
                    <a:pt x="208661" y="513080"/>
                  </a:lnTo>
                  <a:lnTo>
                    <a:pt x="209423" y="513080"/>
                  </a:lnTo>
                  <a:lnTo>
                    <a:pt x="209423" y="511810"/>
                  </a:lnTo>
                  <a:lnTo>
                    <a:pt x="211201" y="510540"/>
                  </a:lnTo>
                  <a:lnTo>
                    <a:pt x="212979" y="513080"/>
                  </a:lnTo>
                  <a:lnTo>
                    <a:pt x="210312" y="511810"/>
                  </a:lnTo>
                  <a:lnTo>
                    <a:pt x="212090" y="514350"/>
                  </a:lnTo>
                  <a:lnTo>
                    <a:pt x="214757" y="514350"/>
                  </a:lnTo>
                  <a:lnTo>
                    <a:pt x="214757" y="513080"/>
                  </a:lnTo>
                  <a:lnTo>
                    <a:pt x="215646" y="513080"/>
                  </a:lnTo>
                  <a:lnTo>
                    <a:pt x="215646" y="514350"/>
                  </a:lnTo>
                  <a:lnTo>
                    <a:pt x="216408" y="515620"/>
                  </a:lnTo>
                  <a:lnTo>
                    <a:pt x="215646" y="515620"/>
                  </a:lnTo>
                  <a:lnTo>
                    <a:pt x="212090" y="514350"/>
                  </a:lnTo>
                  <a:lnTo>
                    <a:pt x="213868" y="516890"/>
                  </a:lnTo>
                  <a:lnTo>
                    <a:pt x="213868" y="515620"/>
                  </a:lnTo>
                  <a:lnTo>
                    <a:pt x="217424" y="518160"/>
                  </a:lnTo>
                  <a:lnTo>
                    <a:pt x="219964" y="518160"/>
                  </a:lnTo>
                  <a:lnTo>
                    <a:pt x="219151" y="519303"/>
                  </a:lnTo>
                  <a:lnTo>
                    <a:pt x="219075" y="520700"/>
                  </a:lnTo>
                  <a:lnTo>
                    <a:pt x="218186" y="520700"/>
                  </a:lnTo>
                  <a:lnTo>
                    <a:pt x="217424" y="518160"/>
                  </a:lnTo>
                  <a:lnTo>
                    <a:pt x="213868" y="518160"/>
                  </a:lnTo>
                  <a:lnTo>
                    <a:pt x="216408" y="519430"/>
                  </a:lnTo>
                  <a:lnTo>
                    <a:pt x="217424" y="521970"/>
                  </a:lnTo>
                  <a:lnTo>
                    <a:pt x="216408" y="521970"/>
                  </a:lnTo>
                  <a:lnTo>
                    <a:pt x="217424" y="523240"/>
                  </a:lnTo>
                  <a:lnTo>
                    <a:pt x="215049" y="522122"/>
                  </a:lnTo>
                  <a:lnTo>
                    <a:pt x="210312" y="523240"/>
                  </a:lnTo>
                  <a:lnTo>
                    <a:pt x="212090" y="525780"/>
                  </a:lnTo>
                  <a:lnTo>
                    <a:pt x="207772" y="524510"/>
                  </a:lnTo>
                  <a:lnTo>
                    <a:pt x="207645" y="524154"/>
                  </a:lnTo>
                  <a:lnTo>
                    <a:pt x="205105" y="523240"/>
                  </a:lnTo>
                  <a:lnTo>
                    <a:pt x="209423" y="527062"/>
                  </a:lnTo>
                  <a:lnTo>
                    <a:pt x="206832" y="527062"/>
                  </a:lnTo>
                  <a:lnTo>
                    <a:pt x="206832" y="537337"/>
                  </a:lnTo>
                  <a:lnTo>
                    <a:pt x="205994" y="539750"/>
                  </a:lnTo>
                  <a:lnTo>
                    <a:pt x="205168" y="539165"/>
                  </a:lnTo>
                  <a:lnTo>
                    <a:pt x="204216" y="537972"/>
                  </a:lnTo>
                  <a:lnTo>
                    <a:pt x="204216" y="538492"/>
                  </a:lnTo>
                  <a:lnTo>
                    <a:pt x="203492" y="537972"/>
                  </a:lnTo>
                  <a:lnTo>
                    <a:pt x="204216" y="537972"/>
                  </a:lnTo>
                  <a:lnTo>
                    <a:pt x="203365" y="535940"/>
                  </a:lnTo>
                  <a:lnTo>
                    <a:pt x="204939" y="535940"/>
                  </a:lnTo>
                  <a:lnTo>
                    <a:pt x="206832" y="537337"/>
                  </a:lnTo>
                  <a:lnTo>
                    <a:pt x="206832" y="527062"/>
                  </a:lnTo>
                  <a:lnTo>
                    <a:pt x="204216" y="527062"/>
                  </a:lnTo>
                  <a:lnTo>
                    <a:pt x="205105" y="528320"/>
                  </a:lnTo>
                  <a:lnTo>
                    <a:pt x="205994" y="532130"/>
                  </a:lnTo>
                  <a:lnTo>
                    <a:pt x="203327" y="532130"/>
                  </a:lnTo>
                  <a:lnTo>
                    <a:pt x="203327" y="532358"/>
                  </a:lnTo>
                  <a:lnTo>
                    <a:pt x="203327" y="534758"/>
                  </a:lnTo>
                  <a:lnTo>
                    <a:pt x="203327" y="535825"/>
                  </a:lnTo>
                  <a:lnTo>
                    <a:pt x="202692" y="534289"/>
                  </a:lnTo>
                  <a:lnTo>
                    <a:pt x="203327" y="534758"/>
                  </a:lnTo>
                  <a:lnTo>
                    <a:pt x="203327" y="532358"/>
                  </a:lnTo>
                  <a:lnTo>
                    <a:pt x="201295" y="530733"/>
                  </a:lnTo>
                  <a:lnTo>
                    <a:pt x="202463" y="535330"/>
                  </a:lnTo>
                  <a:lnTo>
                    <a:pt x="201549" y="534670"/>
                  </a:lnTo>
                  <a:lnTo>
                    <a:pt x="199771" y="532130"/>
                  </a:lnTo>
                  <a:lnTo>
                    <a:pt x="199771" y="534670"/>
                  </a:lnTo>
                  <a:lnTo>
                    <a:pt x="199009" y="532130"/>
                  </a:lnTo>
                  <a:lnTo>
                    <a:pt x="198120" y="534670"/>
                  </a:lnTo>
                  <a:lnTo>
                    <a:pt x="200787" y="537222"/>
                  </a:lnTo>
                  <a:lnTo>
                    <a:pt x="196342" y="535940"/>
                  </a:lnTo>
                  <a:lnTo>
                    <a:pt x="197231" y="537222"/>
                  </a:lnTo>
                  <a:lnTo>
                    <a:pt x="196342" y="537222"/>
                  </a:lnTo>
                  <a:lnTo>
                    <a:pt x="196342" y="538480"/>
                  </a:lnTo>
                  <a:lnTo>
                    <a:pt x="197231" y="539750"/>
                  </a:lnTo>
                  <a:lnTo>
                    <a:pt x="194564" y="539750"/>
                  </a:lnTo>
                  <a:lnTo>
                    <a:pt x="195148" y="542290"/>
                  </a:lnTo>
                  <a:lnTo>
                    <a:pt x="325031" y="542290"/>
                  </a:lnTo>
                  <a:lnTo>
                    <a:pt x="331050" y="534670"/>
                  </a:lnTo>
                  <a:lnTo>
                    <a:pt x="338061" y="525780"/>
                  </a:lnTo>
                  <a:lnTo>
                    <a:pt x="340055" y="523240"/>
                  </a:lnTo>
                  <a:lnTo>
                    <a:pt x="342061" y="520700"/>
                  </a:lnTo>
                  <a:lnTo>
                    <a:pt x="346075" y="515620"/>
                  </a:lnTo>
                  <a:lnTo>
                    <a:pt x="348881" y="511810"/>
                  </a:lnTo>
                  <a:lnTo>
                    <a:pt x="350748" y="509270"/>
                  </a:lnTo>
                  <a:lnTo>
                    <a:pt x="351688" y="508000"/>
                  </a:lnTo>
                  <a:lnTo>
                    <a:pt x="352628" y="506742"/>
                  </a:lnTo>
                  <a:lnTo>
                    <a:pt x="353568" y="505460"/>
                  </a:lnTo>
                  <a:lnTo>
                    <a:pt x="357301" y="500380"/>
                  </a:lnTo>
                  <a:lnTo>
                    <a:pt x="359181" y="497840"/>
                  </a:lnTo>
                  <a:lnTo>
                    <a:pt x="364794" y="490220"/>
                  </a:lnTo>
                  <a:lnTo>
                    <a:pt x="368541" y="485140"/>
                  </a:lnTo>
                  <a:lnTo>
                    <a:pt x="238379" y="485140"/>
                  </a:lnTo>
                  <a:lnTo>
                    <a:pt x="238379" y="495300"/>
                  </a:lnTo>
                  <a:lnTo>
                    <a:pt x="235712" y="495300"/>
                  </a:lnTo>
                  <a:lnTo>
                    <a:pt x="234061" y="492760"/>
                  </a:lnTo>
                  <a:lnTo>
                    <a:pt x="233172" y="491490"/>
                  </a:lnTo>
                  <a:lnTo>
                    <a:pt x="230505" y="491490"/>
                  </a:lnTo>
                  <a:lnTo>
                    <a:pt x="231394" y="490220"/>
                  </a:lnTo>
                  <a:lnTo>
                    <a:pt x="234061" y="491490"/>
                  </a:lnTo>
                  <a:lnTo>
                    <a:pt x="234823" y="492760"/>
                  </a:lnTo>
                  <a:lnTo>
                    <a:pt x="238379" y="495300"/>
                  </a:lnTo>
                  <a:lnTo>
                    <a:pt x="238379" y="485140"/>
                  </a:lnTo>
                  <a:lnTo>
                    <a:pt x="226949" y="485140"/>
                  </a:lnTo>
                  <a:lnTo>
                    <a:pt x="226949" y="501650"/>
                  </a:lnTo>
                  <a:lnTo>
                    <a:pt x="225298" y="502920"/>
                  </a:lnTo>
                  <a:lnTo>
                    <a:pt x="226110" y="504190"/>
                  </a:lnTo>
                  <a:lnTo>
                    <a:pt x="226949" y="504190"/>
                  </a:lnTo>
                  <a:lnTo>
                    <a:pt x="226949" y="505460"/>
                  </a:lnTo>
                  <a:lnTo>
                    <a:pt x="226110" y="504190"/>
                  </a:lnTo>
                  <a:lnTo>
                    <a:pt x="225298" y="504190"/>
                  </a:lnTo>
                  <a:lnTo>
                    <a:pt x="222631" y="504190"/>
                  </a:lnTo>
                  <a:lnTo>
                    <a:pt x="226187" y="506742"/>
                  </a:lnTo>
                  <a:lnTo>
                    <a:pt x="223520" y="506742"/>
                  </a:lnTo>
                  <a:lnTo>
                    <a:pt x="223520" y="508000"/>
                  </a:lnTo>
                  <a:lnTo>
                    <a:pt x="221742" y="506907"/>
                  </a:lnTo>
                  <a:lnTo>
                    <a:pt x="221742" y="508000"/>
                  </a:lnTo>
                  <a:lnTo>
                    <a:pt x="221742" y="509270"/>
                  </a:lnTo>
                  <a:lnTo>
                    <a:pt x="219964" y="508000"/>
                  </a:lnTo>
                  <a:lnTo>
                    <a:pt x="220853" y="508000"/>
                  </a:lnTo>
                  <a:lnTo>
                    <a:pt x="220853" y="506742"/>
                  </a:lnTo>
                  <a:lnTo>
                    <a:pt x="221742" y="508000"/>
                  </a:lnTo>
                  <a:lnTo>
                    <a:pt x="221742" y="506907"/>
                  </a:lnTo>
                  <a:lnTo>
                    <a:pt x="221488" y="506742"/>
                  </a:lnTo>
                  <a:lnTo>
                    <a:pt x="217424" y="504190"/>
                  </a:lnTo>
                  <a:lnTo>
                    <a:pt x="219075" y="508000"/>
                  </a:lnTo>
                  <a:lnTo>
                    <a:pt x="217424" y="508000"/>
                  </a:lnTo>
                  <a:lnTo>
                    <a:pt x="218643" y="509892"/>
                  </a:lnTo>
                  <a:lnTo>
                    <a:pt x="219964" y="510540"/>
                  </a:lnTo>
                  <a:lnTo>
                    <a:pt x="220853" y="511810"/>
                  </a:lnTo>
                  <a:lnTo>
                    <a:pt x="219075" y="510540"/>
                  </a:lnTo>
                  <a:lnTo>
                    <a:pt x="220853" y="513080"/>
                  </a:lnTo>
                  <a:lnTo>
                    <a:pt x="219964" y="513080"/>
                  </a:lnTo>
                  <a:lnTo>
                    <a:pt x="220853" y="514350"/>
                  </a:lnTo>
                  <a:lnTo>
                    <a:pt x="220853" y="515620"/>
                  </a:lnTo>
                  <a:lnTo>
                    <a:pt x="219964" y="515620"/>
                  </a:lnTo>
                  <a:lnTo>
                    <a:pt x="218186" y="514350"/>
                  </a:lnTo>
                  <a:lnTo>
                    <a:pt x="217424" y="513080"/>
                  </a:lnTo>
                  <a:lnTo>
                    <a:pt x="216408" y="511810"/>
                  </a:lnTo>
                  <a:lnTo>
                    <a:pt x="214757" y="510540"/>
                  </a:lnTo>
                  <a:lnTo>
                    <a:pt x="214757" y="511810"/>
                  </a:lnTo>
                  <a:lnTo>
                    <a:pt x="212979" y="510540"/>
                  </a:lnTo>
                  <a:lnTo>
                    <a:pt x="212090" y="510540"/>
                  </a:lnTo>
                  <a:lnTo>
                    <a:pt x="213868" y="508000"/>
                  </a:lnTo>
                  <a:lnTo>
                    <a:pt x="215646" y="504190"/>
                  </a:lnTo>
                  <a:lnTo>
                    <a:pt x="217424" y="504190"/>
                  </a:lnTo>
                  <a:lnTo>
                    <a:pt x="219964" y="504190"/>
                  </a:lnTo>
                  <a:lnTo>
                    <a:pt x="223520" y="508000"/>
                  </a:lnTo>
                  <a:lnTo>
                    <a:pt x="223520" y="506742"/>
                  </a:lnTo>
                  <a:lnTo>
                    <a:pt x="221742" y="502920"/>
                  </a:lnTo>
                  <a:lnTo>
                    <a:pt x="223520" y="502920"/>
                  </a:lnTo>
                  <a:lnTo>
                    <a:pt x="225298" y="504190"/>
                  </a:lnTo>
                  <a:lnTo>
                    <a:pt x="224409" y="502920"/>
                  </a:lnTo>
                  <a:lnTo>
                    <a:pt x="223520" y="501650"/>
                  </a:lnTo>
                  <a:lnTo>
                    <a:pt x="222631" y="500380"/>
                  </a:lnTo>
                  <a:lnTo>
                    <a:pt x="225298" y="501650"/>
                  </a:lnTo>
                  <a:lnTo>
                    <a:pt x="226949" y="501650"/>
                  </a:lnTo>
                  <a:lnTo>
                    <a:pt x="226949" y="485140"/>
                  </a:lnTo>
                  <a:lnTo>
                    <a:pt x="165608" y="485140"/>
                  </a:lnTo>
                  <a:lnTo>
                    <a:pt x="165608" y="497840"/>
                  </a:lnTo>
                  <a:lnTo>
                    <a:pt x="163830" y="497840"/>
                  </a:lnTo>
                  <a:lnTo>
                    <a:pt x="163830" y="496570"/>
                  </a:lnTo>
                  <a:lnTo>
                    <a:pt x="162179" y="495300"/>
                  </a:lnTo>
                  <a:lnTo>
                    <a:pt x="163830" y="495300"/>
                  </a:lnTo>
                  <a:lnTo>
                    <a:pt x="164846" y="496570"/>
                  </a:lnTo>
                  <a:lnTo>
                    <a:pt x="165608" y="497840"/>
                  </a:lnTo>
                  <a:lnTo>
                    <a:pt x="165608" y="485140"/>
                  </a:lnTo>
                  <a:lnTo>
                    <a:pt x="154305" y="485140"/>
                  </a:lnTo>
                  <a:lnTo>
                    <a:pt x="154305" y="495300"/>
                  </a:lnTo>
                  <a:lnTo>
                    <a:pt x="153416" y="496570"/>
                  </a:lnTo>
                  <a:lnTo>
                    <a:pt x="151638" y="495300"/>
                  </a:lnTo>
                  <a:lnTo>
                    <a:pt x="153416" y="495300"/>
                  </a:lnTo>
                  <a:lnTo>
                    <a:pt x="150749" y="494030"/>
                  </a:lnTo>
                  <a:lnTo>
                    <a:pt x="150749" y="492760"/>
                  </a:lnTo>
                  <a:lnTo>
                    <a:pt x="153416" y="494030"/>
                  </a:lnTo>
                  <a:lnTo>
                    <a:pt x="154305" y="495300"/>
                  </a:lnTo>
                  <a:lnTo>
                    <a:pt x="154305" y="485140"/>
                  </a:lnTo>
                  <a:lnTo>
                    <a:pt x="150749" y="485140"/>
                  </a:lnTo>
                  <a:lnTo>
                    <a:pt x="148971" y="485140"/>
                  </a:lnTo>
                  <a:lnTo>
                    <a:pt x="150749" y="488962"/>
                  </a:lnTo>
                  <a:lnTo>
                    <a:pt x="152527" y="490220"/>
                  </a:lnTo>
                  <a:lnTo>
                    <a:pt x="152527" y="491490"/>
                  </a:lnTo>
                  <a:lnTo>
                    <a:pt x="148971" y="488975"/>
                  </a:lnTo>
                  <a:lnTo>
                    <a:pt x="153416" y="492760"/>
                  </a:lnTo>
                  <a:lnTo>
                    <a:pt x="149860" y="491490"/>
                  </a:lnTo>
                  <a:lnTo>
                    <a:pt x="148971" y="488975"/>
                  </a:lnTo>
                  <a:lnTo>
                    <a:pt x="148082" y="486410"/>
                  </a:lnTo>
                  <a:lnTo>
                    <a:pt x="148082" y="494030"/>
                  </a:lnTo>
                  <a:lnTo>
                    <a:pt x="145542" y="494030"/>
                  </a:lnTo>
                  <a:lnTo>
                    <a:pt x="145097" y="492760"/>
                  </a:lnTo>
                  <a:lnTo>
                    <a:pt x="144653" y="491490"/>
                  </a:lnTo>
                  <a:lnTo>
                    <a:pt x="143764" y="490232"/>
                  </a:lnTo>
                  <a:lnTo>
                    <a:pt x="143764" y="496570"/>
                  </a:lnTo>
                  <a:lnTo>
                    <a:pt x="143764" y="501650"/>
                  </a:lnTo>
                  <a:lnTo>
                    <a:pt x="140208" y="497840"/>
                  </a:lnTo>
                  <a:lnTo>
                    <a:pt x="142875" y="499110"/>
                  </a:lnTo>
                  <a:lnTo>
                    <a:pt x="141986" y="496570"/>
                  </a:lnTo>
                  <a:lnTo>
                    <a:pt x="140208" y="495300"/>
                  </a:lnTo>
                  <a:lnTo>
                    <a:pt x="138557" y="494030"/>
                  </a:lnTo>
                  <a:lnTo>
                    <a:pt x="136779" y="492760"/>
                  </a:lnTo>
                  <a:lnTo>
                    <a:pt x="139319" y="492760"/>
                  </a:lnTo>
                  <a:lnTo>
                    <a:pt x="141986" y="496570"/>
                  </a:lnTo>
                  <a:lnTo>
                    <a:pt x="143764" y="496570"/>
                  </a:lnTo>
                  <a:lnTo>
                    <a:pt x="143764" y="490232"/>
                  </a:lnTo>
                  <a:lnTo>
                    <a:pt x="142875" y="488962"/>
                  </a:lnTo>
                  <a:lnTo>
                    <a:pt x="142875" y="490220"/>
                  </a:lnTo>
                  <a:lnTo>
                    <a:pt x="141986" y="490220"/>
                  </a:lnTo>
                  <a:lnTo>
                    <a:pt x="142875" y="491490"/>
                  </a:lnTo>
                  <a:lnTo>
                    <a:pt x="141097" y="491490"/>
                  </a:lnTo>
                  <a:lnTo>
                    <a:pt x="139319" y="488962"/>
                  </a:lnTo>
                  <a:lnTo>
                    <a:pt x="142875" y="488962"/>
                  </a:lnTo>
                  <a:lnTo>
                    <a:pt x="141973" y="487680"/>
                  </a:lnTo>
                  <a:lnTo>
                    <a:pt x="141097" y="486410"/>
                  </a:lnTo>
                  <a:lnTo>
                    <a:pt x="143764" y="487680"/>
                  </a:lnTo>
                  <a:lnTo>
                    <a:pt x="144653" y="488962"/>
                  </a:lnTo>
                  <a:lnTo>
                    <a:pt x="147193" y="490220"/>
                  </a:lnTo>
                  <a:lnTo>
                    <a:pt x="147193" y="491490"/>
                  </a:lnTo>
                  <a:lnTo>
                    <a:pt x="144653" y="491490"/>
                  </a:lnTo>
                  <a:lnTo>
                    <a:pt x="148082" y="494030"/>
                  </a:lnTo>
                  <a:lnTo>
                    <a:pt x="148082" y="486410"/>
                  </a:lnTo>
                  <a:lnTo>
                    <a:pt x="145542" y="482600"/>
                  </a:lnTo>
                  <a:lnTo>
                    <a:pt x="148971" y="484276"/>
                  </a:lnTo>
                  <a:lnTo>
                    <a:pt x="148971" y="483870"/>
                  </a:lnTo>
                  <a:lnTo>
                    <a:pt x="149606" y="482968"/>
                  </a:lnTo>
                  <a:lnTo>
                    <a:pt x="148082" y="480060"/>
                  </a:lnTo>
                  <a:lnTo>
                    <a:pt x="148082" y="482600"/>
                  </a:lnTo>
                  <a:lnTo>
                    <a:pt x="145542" y="480060"/>
                  </a:lnTo>
                  <a:lnTo>
                    <a:pt x="146431" y="480060"/>
                  </a:lnTo>
                  <a:lnTo>
                    <a:pt x="145542" y="478790"/>
                  </a:lnTo>
                  <a:lnTo>
                    <a:pt x="147193" y="478790"/>
                  </a:lnTo>
                  <a:lnTo>
                    <a:pt x="147193" y="480060"/>
                  </a:lnTo>
                  <a:lnTo>
                    <a:pt x="148082" y="482600"/>
                  </a:lnTo>
                  <a:lnTo>
                    <a:pt x="148082" y="480060"/>
                  </a:lnTo>
                  <a:lnTo>
                    <a:pt x="148971" y="477520"/>
                  </a:lnTo>
                  <a:lnTo>
                    <a:pt x="149860" y="478790"/>
                  </a:lnTo>
                  <a:lnTo>
                    <a:pt x="149860" y="480060"/>
                  </a:lnTo>
                  <a:lnTo>
                    <a:pt x="151638" y="481330"/>
                  </a:lnTo>
                  <a:lnTo>
                    <a:pt x="150749" y="480060"/>
                  </a:lnTo>
                  <a:lnTo>
                    <a:pt x="151638" y="478790"/>
                  </a:lnTo>
                  <a:lnTo>
                    <a:pt x="150749" y="477520"/>
                  </a:lnTo>
                  <a:lnTo>
                    <a:pt x="149555" y="474980"/>
                  </a:lnTo>
                  <a:lnTo>
                    <a:pt x="148971" y="473710"/>
                  </a:lnTo>
                  <a:lnTo>
                    <a:pt x="152527" y="474980"/>
                  </a:lnTo>
                  <a:lnTo>
                    <a:pt x="152527" y="473710"/>
                  </a:lnTo>
                  <a:lnTo>
                    <a:pt x="154305" y="474980"/>
                  </a:lnTo>
                  <a:lnTo>
                    <a:pt x="154305" y="473710"/>
                  </a:lnTo>
                  <a:lnTo>
                    <a:pt x="155956" y="473710"/>
                  </a:lnTo>
                  <a:lnTo>
                    <a:pt x="155956" y="472440"/>
                  </a:lnTo>
                  <a:lnTo>
                    <a:pt x="157734" y="472440"/>
                  </a:lnTo>
                  <a:lnTo>
                    <a:pt x="160401" y="474980"/>
                  </a:lnTo>
                  <a:lnTo>
                    <a:pt x="160401" y="473710"/>
                  </a:lnTo>
                  <a:lnTo>
                    <a:pt x="161290" y="473710"/>
                  </a:lnTo>
                  <a:lnTo>
                    <a:pt x="162179" y="476250"/>
                  </a:lnTo>
                  <a:lnTo>
                    <a:pt x="163830" y="477520"/>
                  </a:lnTo>
                  <a:lnTo>
                    <a:pt x="160401" y="477520"/>
                  </a:lnTo>
                  <a:lnTo>
                    <a:pt x="159512" y="474980"/>
                  </a:lnTo>
                  <a:lnTo>
                    <a:pt x="160401" y="474980"/>
                  </a:lnTo>
                  <a:lnTo>
                    <a:pt x="155956" y="473710"/>
                  </a:lnTo>
                  <a:lnTo>
                    <a:pt x="156972" y="477520"/>
                  </a:lnTo>
                  <a:lnTo>
                    <a:pt x="157734" y="477520"/>
                  </a:lnTo>
                  <a:lnTo>
                    <a:pt x="157734" y="478790"/>
                  </a:lnTo>
                  <a:lnTo>
                    <a:pt x="155397" y="479653"/>
                  </a:lnTo>
                  <a:lnTo>
                    <a:pt x="155956" y="480060"/>
                  </a:lnTo>
                  <a:lnTo>
                    <a:pt x="154305" y="480060"/>
                  </a:lnTo>
                  <a:lnTo>
                    <a:pt x="157734" y="481330"/>
                  </a:lnTo>
                  <a:lnTo>
                    <a:pt x="158623" y="480060"/>
                  </a:lnTo>
                  <a:lnTo>
                    <a:pt x="159512" y="481330"/>
                  </a:lnTo>
                  <a:lnTo>
                    <a:pt x="160401" y="483870"/>
                  </a:lnTo>
                  <a:lnTo>
                    <a:pt x="154305" y="480060"/>
                  </a:lnTo>
                  <a:lnTo>
                    <a:pt x="155397" y="479653"/>
                  </a:lnTo>
                  <a:lnTo>
                    <a:pt x="152527" y="477520"/>
                  </a:lnTo>
                  <a:lnTo>
                    <a:pt x="154305" y="477520"/>
                  </a:lnTo>
                  <a:lnTo>
                    <a:pt x="152527" y="476250"/>
                  </a:lnTo>
                  <a:lnTo>
                    <a:pt x="152527" y="474980"/>
                  </a:lnTo>
                  <a:lnTo>
                    <a:pt x="149860" y="474980"/>
                  </a:lnTo>
                  <a:lnTo>
                    <a:pt x="152527" y="480060"/>
                  </a:lnTo>
                  <a:lnTo>
                    <a:pt x="153416" y="481330"/>
                  </a:lnTo>
                  <a:lnTo>
                    <a:pt x="153416" y="482600"/>
                  </a:lnTo>
                  <a:lnTo>
                    <a:pt x="149860" y="482600"/>
                  </a:lnTo>
                  <a:lnTo>
                    <a:pt x="149606" y="482968"/>
                  </a:lnTo>
                  <a:lnTo>
                    <a:pt x="150291" y="484276"/>
                  </a:lnTo>
                  <a:lnTo>
                    <a:pt x="369176" y="484276"/>
                  </a:lnTo>
                  <a:lnTo>
                    <a:pt x="369481" y="483870"/>
                  </a:lnTo>
                  <a:lnTo>
                    <a:pt x="375094" y="476250"/>
                  </a:lnTo>
                  <a:lnTo>
                    <a:pt x="377723" y="472440"/>
                  </a:lnTo>
                  <a:lnTo>
                    <a:pt x="380339" y="468630"/>
                  </a:lnTo>
                  <a:lnTo>
                    <a:pt x="390842" y="453390"/>
                  </a:lnTo>
                  <a:lnTo>
                    <a:pt x="391718" y="452120"/>
                  </a:lnTo>
                  <a:lnTo>
                    <a:pt x="393471" y="449580"/>
                  </a:lnTo>
                  <a:lnTo>
                    <a:pt x="394347" y="448310"/>
                  </a:lnTo>
                  <a:lnTo>
                    <a:pt x="402221" y="436880"/>
                  </a:lnTo>
                  <a:lnTo>
                    <a:pt x="403098" y="435610"/>
                  </a:lnTo>
                  <a:lnTo>
                    <a:pt x="404876" y="435610"/>
                  </a:lnTo>
                  <a:lnTo>
                    <a:pt x="407543" y="435610"/>
                  </a:lnTo>
                  <a:lnTo>
                    <a:pt x="406869" y="434340"/>
                  </a:lnTo>
                  <a:lnTo>
                    <a:pt x="406209" y="433070"/>
                  </a:lnTo>
                  <a:lnTo>
                    <a:pt x="404876" y="430530"/>
                  </a:lnTo>
                  <a:lnTo>
                    <a:pt x="408432" y="433070"/>
                  </a:lnTo>
                  <a:lnTo>
                    <a:pt x="407543" y="433070"/>
                  </a:lnTo>
                  <a:lnTo>
                    <a:pt x="409321" y="438150"/>
                  </a:lnTo>
                  <a:lnTo>
                    <a:pt x="404876" y="435610"/>
                  </a:lnTo>
                  <a:lnTo>
                    <a:pt x="406654" y="438150"/>
                  </a:lnTo>
                  <a:lnTo>
                    <a:pt x="403987" y="439127"/>
                  </a:lnTo>
                  <a:lnTo>
                    <a:pt x="403987" y="461010"/>
                  </a:lnTo>
                  <a:lnTo>
                    <a:pt x="401447" y="459740"/>
                  </a:lnTo>
                  <a:lnTo>
                    <a:pt x="397891" y="457200"/>
                  </a:lnTo>
                  <a:lnTo>
                    <a:pt x="399669" y="459740"/>
                  </a:lnTo>
                  <a:lnTo>
                    <a:pt x="399669" y="461010"/>
                  </a:lnTo>
                  <a:lnTo>
                    <a:pt x="397002" y="458470"/>
                  </a:lnTo>
                  <a:lnTo>
                    <a:pt x="397002" y="461010"/>
                  </a:lnTo>
                  <a:lnTo>
                    <a:pt x="395224" y="461010"/>
                  </a:lnTo>
                  <a:lnTo>
                    <a:pt x="397002" y="463562"/>
                  </a:lnTo>
                  <a:lnTo>
                    <a:pt x="396113" y="463562"/>
                  </a:lnTo>
                  <a:lnTo>
                    <a:pt x="394335" y="461010"/>
                  </a:lnTo>
                  <a:lnTo>
                    <a:pt x="394335" y="459740"/>
                  </a:lnTo>
                  <a:lnTo>
                    <a:pt x="397002" y="461010"/>
                  </a:lnTo>
                  <a:lnTo>
                    <a:pt x="397002" y="458470"/>
                  </a:lnTo>
                  <a:lnTo>
                    <a:pt x="397002" y="457200"/>
                  </a:lnTo>
                  <a:lnTo>
                    <a:pt x="397002" y="454672"/>
                  </a:lnTo>
                  <a:lnTo>
                    <a:pt x="400558" y="455930"/>
                  </a:lnTo>
                  <a:lnTo>
                    <a:pt x="397891" y="457200"/>
                  </a:lnTo>
                  <a:lnTo>
                    <a:pt x="402209" y="458470"/>
                  </a:lnTo>
                  <a:lnTo>
                    <a:pt x="403987" y="461010"/>
                  </a:lnTo>
                  <a:lnTo>
                    <a:pt x="403987" y="439127"/>
                  </a:lnTo>
                  <a:lnTo>
                    <a:pt x="399669" y="440690"/>
                  </a:lnTo>
                  <a:lnTo>
                    <a:pt x="401447" y="449580"/>
                  </a:lnTo>
                  <a:lnTo>
                    <a:pt x="401447" y="452120"/>
                  </a:lnTo>
                  <a:lnTo>
                    <a:pt x="400558" y="453390"/>
                  </a:lnTo>
                  <a:lnTo>
                    <a:pt x="401447" y="454672"/>
                  </a:lnTo>
                  <a:lnTo>
                    <a:pt x="400558" y="454672"/>
                  </a:lnTo>
                  <a:lnTo>
                    <a:pt x="397002" y="452120"/>
                  </a:lnTo>
                  <a:lnTo>
                    <a:pt x="399669" y="450850"/>
                  </a:lnTo>
                  <a:lnTo>
                    <a:pt x="401447" y="452120"/>
                  </a:lnTo>
                  <a:lnTo>
                    <a:pt x="401447" y="449580"/>
                  </a:lnTo>
                  <a:lnTo>
                    <a:pt x="394335" y="452120"/>
                  </a:lnTo>
                  <a:lnTo>
                    <a:pt x="395211" y="453390"/>
                  </a:lnTo>
                  <a:lnTo>
                    <a:pt x="393573" y="453390"/>
                  </a:lnTo>
                  <a:lnTo>
                    <a:pt x="396113" y="457200"/>
                  </a:lnTo>
                  <a:lnTo>
                    <a:pt x="392684" y="455930"/>
                  </a:lnTo>
                  <a:lnTo>
                    <a:pt x="393573" y="458470"/>
                  </a:lnTo>
                  <a:lnTo>
                    <a:pt x="395224" y="458470"/>
                  </a:lnTo>
                  <a:lnTo>
                    <a:pt x="396113" y="459740"/>
                  </a:lnTo>
                  <a:lnTo>
                    <a:pt x="390017" y="458470"/>
                  </a:lnTo>
                  <a:lnTo>
                    <a:pt x="389128" y="462280"/>
                  </a:lnTo>
                  <a:lnTo>
                    <a:pt x="389128" y="466090"/>
                  </a:lnTo>
                  <a:lnTo>
                    <a:pt x="386461" y="468630"/>
                  </a:lnTo>
                  <a:lnTo>
                    <a:pt x="383794" y="468630"/>
                  </a:lnTo>
                  <a:lnTo>
                    <a:pt x="384810" y="473710"/>
                  </a:lnTo>
                  <a:lnTo>
                    <a:pt x="383794" y="473710"/>
                  </a:lnTo>
                  <a:lnTo>
                    <a:pt x="383032" y="472440"/>
                  </a:lnTo>
                  <a:lnTo>
                    <a:pt x="383032" y="477520"/>
                  </a:lnTo>
                  <a:lnTo>
                    <a:pt x="376047" y="480060"/>
                  </a:lnTo>
                  <a:lnTo>
                    <a:pt x="377698" y="485140"/>
                  </a:lnTo>
                  <a:lnTo>
                    <a:pt x="376809" y="485140"/>
                  </a:lnTo>
                  <a:lnTo>
                    <a:pt x="370713" y="487680"/>
                  </a:lnTo>
                  <a:lnTo>
                    <a:pt x="374269" y="495300"/>
                  </a:lnTo>
                  <a:lnTo>
                    <a:pt x="366395" y="496570"/>
                  </a:lnTo>
                  <a:lnTo>
                    <a:pt x="368935" y="499110"/>
                  </a:lnTo>
                  <a:lnTo>
                    <a:pt x="364617" y="499110"/>
                  </a:lnTo>
                  <a:lnTo>
                    <a:pt x="363728" y="500380"/>
                  </a:lnTo>
                  <a:lnTo>
                    <a:pt x="361950" y="501650"/>
                  </a:lnTo>
                  <a:lnTo>
                    <a:pt x="363728" y="504190"/>
                  </a:lnTo>
                  <a:lnTo>
                    <a:pt x="401193" y="504190"/>
                  </a:lnTo>
                  <a:lnTo>
                    <a:pt x="402209" y="502920"/>
                  </a:lnTo>
                  <a:lnTo>
                    <a:pt x="400558" y="501650"/>
                  </a:lnTo>
                  <a:lnTo>
                    <a:pt x="400558" y="500380"/>
                  </a:lnTo>
                  <a:lnTo>
                    <a:pt x="402209" y="501650"/>
                  </a:lnTo>
                  <a:lnTo>
                    <a:pt x="402653" y="500380"/>
                  </a:lnTo>
                  <a:lnTo>
                    <a:pt x="403987" y="496570"/>
                  </a:lnTo>
                  <a:lnTo>
                    <a:pt x="406654" y="494030"/>
                  </a:lnTo>
                  <a:lnTo>
                    <a:pt x="408432" y="488962"/>
                  </a:lnTo>
                  <a:lnTo>
                    <a:pt x="411988" y="488962"/>
                  </a:lnTo>
                  <a:lnTo>
                    <a:pt x="408432" y="486410"/>
                  </a:lnTo>
                  <a:lnTo>
                    <a:pt x="410972" y="486410"/>
                  </a:lnTo>
                  <a:lnTo>
                    <a:pt x="411988" y="487680"/>
                  </a:lnTo>
                  <a:lnTo>
                    <a:pt x="410972" y="487680"/>
                  </a:lnTo>
                  <a:lnTo>
                    <a:pt x="411988" y="488962"/>
                  </a:lnTo>
                  <a:lnTo>
                    <a:pt x="412750" y="488962"/>
                  </a:lnTo>
                  <a:lnTo>
                    <a:pt x="412750" y="486410"/>
                  </a:lnTo>
                  <a:lnTo>
                    <a:pt x="410972" y="485140"/>
                  </a:lnTo>
                  <a:lnTo>
                    <a:pt x="419595" y="473710"/>
                  </a:lnTo>
                  <a:lnTo>
                    <a:pt x="427278" y="463562"/>
                  </a:lnTo>
                  <a:lnTo>
                    <a:pt x="428231" y="462280"/>
                  </a:lnTo>
                  <a:lnTo>
                    <a:pt x="434517" y="450850"/>
                  </a:lnTo>
                  <a:lnTo>
                    <a:pt x="441502" y="438150"/>
                  </a:lnTo>
                  <a:lnTo>
                    <a:pt x="447052" y="427990"/>
                  </a:lnTo>
                  <a:lnTo>
                    <a:pt x="450507" y="421640"/>
                  </a:lnTo>
                  <a:lnTo>
                    <a:pt x="451192" y="420370"/>
                  </a:lnTo>
                  <a:lnTo>
                    <a:pt x="453263" y="416560"/>
                  </a:lnTo>
                  <a:lnTo>
                    <a:pt x="458127" y="407670"/>
                  </a:lnTo>
                  <a:lnTo>
                    <a:pt x="458825" y="406400"/>
                  </a:lnTo>
                  <a:lnTo>
                    <a:pt x="465823" y="393700"/>
                  </a:lnTo>
                  <a:lnTo>
                    <a:pt x="471424" y="383540"/>
                  </a:lnTo>
                  <a:lnTo>
                    <a:pt x="470662" y="383540"/>
                  </a:lnTo>
                  <a:lnTo>
                    <a:pt x="470662" y="382270"/>
                  </a:lnTo>
                  <a:lnTo>
                    <a:pt x="474980" y="378460"/>
                  </a:lnTo>
                  <a:lnTo>
                    <a:pt x="474383" y="373380"/>
                  </a:lnTo>
                  <a:lnTo>
                    <a:pt x="474230" y="372110"/>
                  </a:lnTo>
                  <a:lnTo>
                    <a:pt x="474091" y="370840"/>
                  </a:lnTo>
                  <a:lnTo>
                    <a:pt x="480314" y="369570"/>
                  </a:lnTo>
                  <a:lnTo>
                    <a:pt x="480314" y="368300"/>
                  </a:lnTo>
                  <a:lnTo>
                    <a:pt x="477647" y="364490"/>
                  </a:lnTo>
                  <a:lnTo>
                    <a:pt x="480314" y="367030"/>
                  </a:lnTo>
                  <a:lnTo>
                    <a:pt x="479425" y="365760"/>
                  </a:lnTo>
                  <a:lnTo>
                    <a:pt x="480314" y="363220"/>
                  </a:lnTo>
                  <a:lnTo>
                    <a:pt x="482981" y="363220"/>
                  </a:lnTo>
                  <a:lnTo>
                    <a:pt x="481203" y="360680"/>
                  </a:lnTo>
                  <a:lnTo>
                    <a:pt x="482981" y="359410"/>
                  </a:lnTo>
                  <a:lnTo>
                    <a:pt x="484632" y="358140"/>
                  </a:lnTo>
                  <a:lnTo>
                    <a:pt x="483743" y="355600"/>
                  </a:lnTo>
                  <a:lnTo>
                    <a:pt x="487172" y="351790"/>
                  </a:lnTo>
                  <a:lnTo>
                    <a:pt x="488315" y="350520"/>
                  </a:lnTo>
                  <a:lnTo>
                    <a:pt x="488950" y="349250"/>
                  </a:lnTo>
                  <a:lnTo>
                    <a:pt x="491502" y="344170"/>
                  </a:lnTo>
                  <a:lnTo>
                    <a:pt x="495185" y="339090"/>
                  </a:lnTo>
                  <a:lnTo>
                    <a:pt x="499237" y="336550"/>
                  </a:lnTo>
                  <a:lnTo>
                    <a:pt x="501269" y="335280"/>
                  </a:lnTo>
                  <a:lnTo>
                    <a:pt x="499618" y="332740"/>
                  </a:lnTo>
                  <a:lnTo>
                    <a:pt x="503047" y="334010"/>
                  </a:lnTo>
                  <a:lnTo>
                    <a:pt x="503491" y="332740"/>
                  </a:lnTo>
                  <a:lnTo>
                    <a:pt x="503936" y="331470"/>
                  </a:lnTo>
                  <a:lnTo>
                    <a:pt x="502158" y="327660"/>
                  </a:lnTo>
                  <a:lnTo>
                    <a:pt x="503047" y="327660"/>
                  </a:lnTo>
                  <a:lnTo>
                    <a:pt x="502158" y="326390"/>
                  </a:lnTo>
                  <a:lnTo>
                    <a:pt x="504825" y="327660"/>
                  </a:lnTo>
                  <a:lnTo>
                    <a:pt x="506603" y="327660"/>
                  </a:lnTo>
                  <a:lnTo>
                    <a:pt x="505409" y="325120"/>
                  </a:lnTo>
                  <a:lnTo>
                    <a:pt x="504825" y="323850"/>
                  </a:lnTo>
                  <a:lnTo>
                    <a:pt x="507492" y="322580"/>
                  </a:lnTo>
                  <a:lnTo>
                    <a:pt x="509143" y="320040"/>
                  </a:lnTo>
                  <a:lnTo>
                    <a:pt x="510921" y="320040"/>
                  </a:lnTo>
                  <a:lnTo>
                    <a:pt x="511810" y="321310"/>
                  </a:lnTo>
                  <a:lnTo>
                    <a:pt x="512699" y="321310"/>
                  </a:lnTo>
                  <a:lnTo>
                    <a:pt x="511505" y="320040"/>
                  </a:lnTo>
                  <a:lnTo>
                    <a:pt x="509143" y="317500"/>
                  </a:lnTo>
                  <a:lnTo>
                    <a:pt x="511810" y="318770"/>
                  </a:lnTo>
                  <a:lnTo>
                    <a:pt x="511810" y="317500"/>
                  </a:lnTo>
                  <a:lnTo>
                    <a:pt x="510032" y="317500"/>
                  </a:lnTo>
                  <a:lnTo>
                    <a:pt x="510032" y="316230"/>
                  </a:lnTo>
                  <a:lnTo>
                    <a:pt x="511810" y="317500"/>
                  </a:lnTo>
                  <a:lnTo>
                    <a:pt x="510921" y="316230"/>
                  </a:lnTo>
                  <a:lnTo>
                    <a:pt x="510032" y="314960"/>
                  </a:lnTo>
                  <a:lnTo>
                    <a:pt x="511810" y="314960"/>
                  </a:lnTo>
                  <a:lnTo>
                    <a:pt x="510921" y="312420"/>
                  </a:lnTo>
                  <a:lnTo>
                    <a:pt x="511810" y="311150"/>
                  </a:lnTo>
                  <a:lnTo>
                    <a:pt x="513588" y="311810"/>
                  </a:lnTo>
                  <a:lnTo>
                    <a:pt x="513588" y="311150"/>
                  </a:lnTo>
                  <a:lnTo>
                    <a:pt x="513880" y="309880"/>
                  </a:lnTo>
                  <a:lnTo>
                    <a:pt x="514477" y="307340"/>
                  </a:lnTo>
                  <a:lnTo>
                    <a:pt x="514477" y="303530"/>
                  </a:lnTo>
                  <a:lnTo>
                    <a:pt x="515239" y="303530"/>
                  </a:lnTo>
                  <a:lnTo>
                    <a:pt x="514413" y="302260"/>
                  </a:lnTo>
                  <a:lnTo>
                    <a:pt x="513588" y="300990"/>
                  </a:lnTo>
                  <a:lnTo>
                    <a:pt x="515239" y="300990"/>
                  </a:lnTo>
                  <a:lnTo>
                    <a:pt x="514858" y="299720"/>
                  </a:lnTo>
                  <a:lnTo>
                    <a:pt x="514477" y="298450"/>
                  </a:lnTo>
                  <a:lnTo>
                    <a:pt x="517017" y="298450"/>
                  </a:lnTo>
                  <a:lnTo>
                    <a:pt x="517017" y="297180"/>
                  </a:lnTo>
                  <a:lnTo>
                    <a:pt x="517906" y="298450"/>
                  </a:lnTo>
                  <a:lnTo>
                    <a:pt x="519684" y="298450"/>
                  </a:lnTo>
                  <a:lnTo>
                    <a:pt x="517969" y="297180"/>
                  </a:lnTo>
                  <a:lnTo>
                    <a:pt x="516255" y="295910"/>
                  </a:lnTo>
                  <a:lnTo>
                    <a:pt x="519684" y="297180"/>
                  </a:lnTo>
                  <a:lnTo>
                    <a:pt x="518795" y="294640"/>
                  </a:lnTo>
                  <a:lnTo>
                    <a:pt x="517906" y="295910"/>
                  </a:lnTo>
                  <a:lnTo>
                    <a:pt x="517017" y="295910"/>
                  </a:lnTo>
                  <a:lnTo>
                    <a:pt x="516255" y="293370"/>
                  </a:lnTo>
                  <a:lnTo>
                    <a:pt x="518795" y="293370"/>
                  </a:lnTo>
                  <a:lnTo>
                    <a:pt x="518198" y="292100"/>
                  </a:lnTo>
                  <a:lnTo>
                    <a:pt x="517017" y="289560"/>
                  </a:lnTo>
                  <a:lnTo>
                    <a:pt x="517906" y="290830"/>
                  </a:lnTo>
                  <a:lnTo>
                    <a:pt x="518795" y="290830"/>
                  </a:lnTo>
                  <a:lnTo>
                    <a:pt x="518795" y="292100"/>
                  </a:lnTo>
                  <a:lnTo>
                    <a:pt x="519684" y="292100"/>
                  </a:lnTo>
                  <a:lnTo>
                    <a:pt x="519239" y="290830"/>
                  </a:lnTo>
                  <a:lnTo>
                    <a:pt x="517906" y="289560"/>
                  </a:lnTo>
                  <a:lnTo>
                    <a:pt x="518795" y="289560"/>
                  </a:lnTo>
                  <a:lnTo>
                    <a:pt x="520573" y="289560"/>
                  </a:lnTo>
                  <a:lnTo>
                    <a:pt x="518795" y="287020"/>
                  </a:lnTo>
                  <a:lnTo>
                    <a:pt x="523240" y="287020"/>
                  </a:lnTo>
                  <a:lnTo>
                    <a:pt x="524891" y="289687"/>
                  </a:lnTo>
                  <a:lnTo>
                    <a:pt x="524891" y="292735"/>
                  </a:lnTo>
                  <a:lnTo>
                    <a:pt x="530352" y="292735"/>
                  </a:lnTo>
                  <a:lnTo>
                    <a:pt x="523557" y="287020"/>
                  </a:lnTo>
                  <a:lnTo>
                    <a:pt x="525018" y="287020"/>
                  </a:lnTo>
                  <a:lnTo>
                    <a:pt x="524598" y="286359"/>
                  </a:lnTo>
                  <a:lnTo>
                    <a:pt x="528447" y="285623"/>
                  </a:lnTo>
                  <a:lnTo>
                    <a:pt x="528205" y="285572"/>
                  </a:lnTo>
                  <a:lnTo>
                    <a:pt x="532003" y="284480"/>
                  </a:lnTo>
                  <a:lnTo>
                    <a:pt x="532587" y="281940"/>
                  </a:lnTo>
                  <a:lnTo>
                    <a:pt x="532892" y="280670"/>
                  </a:lnTo>
                  <a:lnTo>
                    <a:pt x="530225" y="275590"/>
                  </a:lnTo>
                  <a:lnTo>
                    <a:pt x="532003" y="275590"/>
                  </a:lnTo>
                  <a:lnTo>
                    <a:pt x="532003" y="276860"/>
                  </a:lnTo>
                  <a:lnTo>
                    <a:pt x="532892" y="275590"/>
                  </a:lnTo>
                  <a:lnTo>
                    <a:pt x="534543" y="273050"/>
                  </a:lnTo>
                  <a:lnTo>
                    <a:pt x="531114" y="271043"/>
                  </a:lnTo>
                  <a:lnTo>
                    <a:pt x="531114" y="271780"/>
                  </a:lnTo>
                  <a:lnTo>
                    <a:pt x="529336" y="273050"/>
                  </a:lnTo>
                  <a:lnTo>
                    <a:pt x="527558" y="270510"/>
                  </a:lnTo>
                  <a:lnTo>
                    <a:pt x="525780" y="270510"/>
                  </a:lnTo>
                  <a:lnTo>
                    <a:pt x="526796" y="267970"/>
                  </a:lnTo>
                  <a:lnTo>
                    <a:pt x="522351" y="265430"/>
                  </a:lnTo>
                  <a:lnTo>
                    <a:pt x="525018" y="265430"/>
                  </a:lnTo>
                  <a:lnTo>
                    <a:pt x="521462" y="262890"/>
                  </a:lnTo>
                  <a:lnTo>
                    <a:pt x="524129" y="262890"/>
                  </a:lnTo>
                  <a:lnTo>
                    <a:pt x="525322" y="265658"/>
                  </a:lnTo>
                  <a:lnTo>
                    <a:pt x="525907" y="266077"/>
                  </a:lnTo>
                  <a:lnTo>
                    <a:pt x="526542" y="262890"/>
                  </a:lnTo>
                  <a:lnTo>
                    <a:pt x="526796" y="261620"/>
                  </a:lnTo>
                  <a:lnTo>
                    <a:pt x="529336" y="266700"/>
                  </a:lnTo>
                  <a:lnTo>
                    <a:pt x="526796" y="265430"/>
                  </a:lnTo>
                  <a:lnTo>
                    <a:pt x="526148" y="266242"/>
                  </a:lnTo>
                  <a:lnTo>
                    <a:pt x="526796" y="266700"/>
                  </a:lnTo>
                  <a:lnTo>
                    <a:pt x="528447" y="267970"/>
                  </a:lnTo>
                  <a:lnTo>
                    <a:pt x="526796" y="267970"/>
                  </a:lnTo>
                  <a:lnTo>
                    <a:pt x="527558" y="270510"/>
                  </a:lnTo>
                  <a:lnTo>
                    <a:pt x="531114" y="271780"/>
                  </a:lnTo>
                  <a:lnTo>
                    <a:pt x="531114" y="271043"/>
                  </a:lnTo>
                  <a:lnTo>
                    <a:pt x="530225" y="270510"/>
                  </a:lnTo>
                  <a:lnTo>
                    <a:pt x="530225" y="267970"/>
                  </a:lnTo>
                  <a:lnTo>
                    <a:pt x="532892" y="270510"/>
                  </a:lnTo>
                  <a:lnTo>
                    <a:pt x="533781" y="270510"/>
                  </a:lnTo>
                  <a:lnTo>
                    <a:pt x="532003" y="266700"/>
                  </a:lnTo>
                  <a:lnTo>
                    <a:pt x="532892" y="265430"/>
                  </a:lnTo>
                  <a:lnTo>
                    <a:pt x="532180" y="260350"/>
                  </a:lnTo>
                  <a:lnTo>
                    <a:pt x="532003" y="259080"/>
                  </a:lnTo>
                  <a:lnTo>
                    <a:pt x="532003" y="265430"/>
                  </a:lnTo>
                  <a:lnTo>
                    <a:pt x="530225" y="264160"/>
                  </a:lnTo>
                  <a:lnTo>
                    <a:pt x="527558" y="262890"/>
                  </a:lnTo>
                  <a:lnTo>
                    <a:pt x="528447" y="262890"/>
                  </a:lnTo>
                  <a:lnTo>
                    <a:pt x="527558" y="261620"/>
                  </a:lnTo>
                  <a:lnTo>
                    <a:pt x="525780" y="259080"/>
                  </a:lnTo>
                  <a:lnTo>
                    <a:pt x="528447" y="260350"/>
                  </a:lnTo>
                  <a:lnTo>
                    <a:pt x="529336" y="262890"/>
                  </a:lnTo>
                  <a:lnTo>
                    <a:pt x="532003" y="265430"/>
                  </a:lnTo>
                  <a:lnTo>
                    <a:pt x="532003" y="259080"/>
                  </a:lnTo>
                  <a:lnTo>
                    <a:pt x="532892" y="257810"/>
                  </a:lnTo>
                  <a:lnTo>
                    <a:pt x="533781" y="256540"/>
                  </a:lnTo>
                  <a:lnTo>
                    <a:pt x="535051" y="255270"/>
                  </a:lnTo>
                  <a:lnTo>
                    <a:pt x="536321" y="254000"/>
                  </a:lnTo>
                  <a:lnTo>
                    <a:pt x="535305" y="251460"/>
                  </a:lnTo>
                  <a:lnTo>
                    <a:pt x="533781" y="247650"/>
                  </a:lnTo>
                  <a:lnTo>
                    <a:pt x="535432" y="245110"/>
                  </a:lnTo>
                  <a:lnTo>
                    <a:pt x="535432" y="243840"/>
                  </a:lnTo>
                  <a:lnTo>
                    <a:pt x="529336" y="243840"/>
                  </a:lnTo>
                  <a:lnTo>
                    <a:pt x="529336" y="259080"/>
                  </a:lnTo>
                  <a:lnTo>
                    <a:pt x="529336" y="260350"/>
                  </a:lnTo>
                  <a:lnTo>
                    <a:pt x="528447" y="259080"/>
                  </a:lnTo>
                  <a:lnTo>
                    <a:pt x="526796" y="259080"/>
                  </a:lnTo>
                  <a:lnTo>
                    <a:pt x="526796" y="257810"/>
                  </a:lnTo>
                  <a:lnTo>
                    <a:pt x="528447" y="259080"/>
                  </a:lnTo>
                  <a:lnTo>
                    <a:pt x="529336" y="259080"/>
                  </a:lnTo>
                  <a:lnTo>
                    <a:pt x="529336" y="243840"/>
                  </a:lnTo>
                  <a:lnTo>
                    <a:pt x="317652" y="243840"/>
                  </a:lnTo>
                  <a:lnTo>
                    <a:pt x="317538" y="243662"/>
                  </a:lnTo>
                  <a:lnTo>
                    <a:pt x="535432" y="243662"/>
                  </a:lnTo>
                  <a:lnTo>
                    <a:pt x="535432" y="242570"/>
                  </a:lnTo>
                  <a:lnTo>
                    <a:pt x="535432" y="241300"/>
                  </a:lnTo>
                  <a:lnTo>
                    <a:pt x="533781" y="237490"/>
                  </a:lnTo>
                  <a:lnTo>
                    <a:pt x="534555" y="236220"/>
                  </a:lnTo>
                  <a:lnTo>
                    <a:pt x="535343" y="234950"/>
                  </a:lnTo>
                  <a:lnTo>
                    <a:pt x="535355" y="232410"/>
                  </a:lnTo>
                  <a:lnTo>
                    <a:pt x="535368" y="231140"/>
                  </a:lnTo>
                  <a:lnTo>
                    <a:pt x="535381" y="228600"/>
                  </a:lnTo>
                  <a:lnTo>
                    <a:pt x="536282" y="224790"/>
                  </a:lnTo>
                  <a:lnTo>
                    <a:pt x="536575" y="223520"/>
                  </a:lnTo>
                  <a:lnTo>
                    <a:pt x="541655" y="220980"/>
                  </a:lnTo>
                  <a:lnTo>
                    <a:pt x="539280" y="219710"/>
                  </a:lnTo>
                  <a:lnTo>
                    <a:pt x="534543" y="217170"/>
                  </a:lnTo>
                  <a:lnTo>
                    <a:pt x="540766" y="215900"/>
                  </a:lnTo>
                  <a:lnTo>
                    <a:pt x="539432" y="214630"/>
                  </a:lnTo>
                  <a:lnTo>
                    <a:pt x="535432" y="210820"/>
                  </a:lnTo>
                  <a:lnTo>
                    <a:pt x="536321" y="210820"/>
                  </a:lnTo>
                  <a:lnTo>
                    <a:pt x="535228" y="209550"/>
                  </a:lnTo>
                  <a:lnTo>
                    <a:pt x="532003" y="205740"/>
                  </a:lnTo>
                  <a:lnTo>
                    <a:pt x="536321" y="207010"/>
                  </a:lnTo>
                  <a:lnTo>
                    <a:pt x="535889" y="205740"/>
                  </a:lnTo>
                  <a:lnTo>
                    <a:pt x="535051" y="203200"/>
                  </a:lnTo>
                  <a:lnTo>
                    <a:pt x="534200" y="200660"/>
                  </a:lnTo>
                  <a:lnTo>
                    <a:pt x="533781" y="199390"/>
                  </a:lnTo>
                  <a:lnTo>
                    <a:pt x="534416" y="198120"/>
                  </a:lnTo>
                  <a:lnTo>
                    <a:pt x="536321" y="194310"/>
                  </a:lnTo>
                  <a:lnTo>
                    <a:pt x="544195" y="194310"/>
                  </a:lnTo>
                  <a:lnTo>
                    <a:pt x="543433" y="193040"/>
                  </a:lnTo>
                  <a:lnTo>
                    <a:pt x="541655" y="190500"/>
                  </a:lnTo>
                  <a:lnTo>
                    <a:pt x="539877" y="190500"/>
                  </a:lnTo>
                  <a:lnTo>
                    <a:pt x="539877" y="187960"/>
                  </a:lnTo>
                  <a:lnTo>
                    <a:pt x="543433" y="187960"/>
                  </a:lnTo>
                  <a:lnTo>
                    <a:pt x="544195" y="186690"/>
                  </a:lnTo>
                  <a:lnTo>
                    <a:pt x="541655" y="185420"/>
                  </a:lnTo>
                  <a:lnTo>
                    <a:pt x="542417" y="184150"/>
                  </a:lnTo>
                  <a:lnTo>
                    <a:pt x="541147" y="182880"/>
                  </a:lnTo>
                  <a:lnTo>
                    <a:pt x="539877" y="181610"/>
                  </a:lnTo>
                  <a:lnTo>
                    <a:pt x="538988" y="181610"/>
                  </a:lnTo>
                  <a:lnTo>
                    <a:pt x="539877" y="182880"/>
                  </a:lnTo>
                  <a:lnTo>
                    <a:pt x="538988" y="182880"/>
                  </a:lnTo>
                  <a:lnTo>
                    <a:pt x="538759" y="181610"/>
                  </a:lnTo>
                  <a:lnTo>
                    <a:pt x="538099" y="177800"/>
                  </a:lnTo>
                  <a:lnTo>
                    <a:pt x="540766" y="173990"/>
                  </a:lnTo>
                  <a:lnTo>
                    <a:pt x="548640" y="173990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572502" y="2690748"/>
              <a:ext cx="374015" cy="299085"/>
            </a:xfrm>
            <a:custGeom>
              <a:avLst/>
              <a:gdLst/>
              <a:ahLst/>
              <a:cxnLst/>
              <a:rect l="l" t="t" r="r" b="b"/>
              <a:pathLst>
                <a:path w="374015" h="299085">
                  <a:moveTo>
                    <a:pt x="6604" y="295910"/>
                  </a:moveTo>
                  <a:lnTo>
                    <a:pt x="5207" y="295910"/>
                  </a:lnTo>
                  <a:lnTo>
                    <a:pt x="5207" y="294386"/>
                  </a:lnTo>
                  <a:lnTo>
                    <a:pt x="0" y="292989"/>
                  </a:lnTo>
                  <a:lnTo>
                    <a:pt x="2667" y="295910"/>
                  </a:lnTo>
                  <a:lnTo>
                    <a:pt x="1397" y="297434"/>
                  </a:lnTo>
                  <a:lnTo>
                    <a:pt x="3797" y="298691"/>
                  </a:lnTo>
                  <a:lnTo>
                    <a:pt x="3467" y="297434"/>
                  </a:lnTo>
                  <a:lnTo>
                    <a:pt x="3403" y="296189"/>
                  </a:lnTo>
                  <a:lnTo>
                    <a:pt x="6604" y="297434"/>
                  </a:lnTo>
                  <a:lnTo>
                    <a:pt x="6604" y="295910"/>
                  </a:lnTo>
                  <a:close/>
                </a:path>
                <a:path w="374015" h="299085">
                  <a:moveTo>
                    <a:pt x="19304" y="269621"/>
                  </a:moveTo>
                  <a:lnTo>
                    <a:pt x="18161" y="268732"/>
                  </a:lnTo>
                  <a:lnTo>
                    <a:pt x="17145" y="268732"/>
                  </a:lnTo>
                  <a:lnTo>
                    <a:pt x="19304" y="269621"/>
                  </a:lnTo>
                  <a:close/>
                </a:path>
                <a:path w="374015" h="299085">
                  <a:moveTo>
                    <a:pt x="20447" y="272034"/>
                  </a:moveTo>
                  <a:lnTo>
                    <a:pt x="19304" y="271272"/>
                  </a:lnTo>
                  <a:lnTo>
                    <a:pt x="17145" y="271272"/>
                  </a:lnTo>
                  <a:lnTo>
                    <a:pt x="20447" y="272034"/>
                  </a:lnTo>
                  <a:close/>
                </a:path>
                <a:path w="374015" h="299085">
                  <a:moveTo>
                    <a:pt x="26162" y="267081"/>
                  </a:moveTo>
                  <a:lnTo>
                    <a:pt x="22733" y="267081"/>
                  </a:lnTo>
                  <a:lnTo>
                    <a:pt x="22733" y="267843"/>
                  </a:lnTo>
                  <a:lnTo>
                    <a:pt x="19304" y="267081"/>
                  </a:lnTo>
                  <a:lnTo>
                    <a:pt x="20447" y="269621"/>
                  </a:lnTo>
                  <a:lnTo>
                    <a:pt x="19304" y="269621"/>
                  </a:lnTo>
                  <a:lnTo>
                    <a:pt x="19304" y="271272"/>
                  </a:lnTo>
                  <a:lnTo>
                    <a:pt x="21590" y="272034"/>
                  </a:lnTo>
                  <a:lnTo>
                    <a:pt x="21590" y="273685"/>
                  </a:lnTo>
                  <a:lnTo>
                    <a:pt x="23876" y="274574"/>
                  </a:lnTo>
                  <a:lnTo>
                    <a:pt x="23876" y="273685"/>
                  </a:lnTo>
                  <a:lnTo>
                    <a:pt x="22733" y="271272"/>
                  </a:lnTo>
                  <a:lnTo>
                    <a:pt x="26162" y="272923"/>
                  </a:lnTo>
                  <a:lnTo>
                    <a:pt x="23901" y="271272"/>
                  </a:lnTo>
                  <a:lnTo>
                    <a:pt x="20447" y="268732"/>
                  </a:lnTo>
                  <a:lnTo>
                    <a:pt x="25019" y="269621"/>
                  </a:lnTo>
                  <a:lnTo>
                    <a:pt x="25590" y="268732"/>
                  </a:lnTo>
                  <a:lnTo>
                    <a:pt x="26162" y="267843"/>
                  </a:lnTo>
                  <a:lnTo>
                    <a:pt x="26162" y="267081"/>
                  </a:lnTo>
                  <a:close/>
                </a:path>
                <a:path w="374015" h="299085">
                  <a:moveTo>
                    <a:pt x="52070" y="244094"/>
                  </a:moveTo>
                  <a:lnTo>
                    <a:pt x="49187" y="240182"/>
                  </a:lnTo>
                  <a:lnTo>
                    <a:pt x="45974" y="239522"/>
                  </a:lnTo>
                  <a:lnTo>
                    <a:pt x="49428" y="243039"/>
                  </a:lnTo>
                  <a:lnTo>
                    <a:pt x="52070" y="244094"/>
                  </a:lnTo>
                  <a:close/>
                </a:path>
                <a:path w="374015" h="299085">
                  <a:moveTo>
                    <a:pt x="53467" y="247142"/>
                  </a:moveTo>
                  <a:lnTo>
                    <a:pt x="49428" y="243039"/>
                  </a:lnTo>
                  <a:lnTo>
                    <a:pt x="44450" y="241046"/>
                  </a:lnTo>
                  <a:lnTo>
                    <a:pt x="47498" y="245618"/>
                  </a:lnTo>
                  <a:lnTo>
                    <a:pt x="53467" y="247142"/>
                  </a:lnTo>
                  <a:close/>
                </a:path>
                <a:path w="374015" h="299085">
                  <a:moveTo>
                    <a:pt x="53467" y="241046"/>
                  </a:moveTo>
                  <a:lnTo>
                    <a:pt x="52070" y="239522"/>
                  </a:lnTo>
                  <a:lnTo>
                    <a:pt x="49022" y="239522"/>
                  </a:lnTo>
                  <a:lnTo>
                    <a:pt x="47498" y="237871"/>
                  </a:lnTo>
                  <a:lnTo>
                    <a:pt x="49187" y="240182"/>
                  </a:lnTo>
                  <a:lnTo>
                    <a:pt x="53467" y="241046"/>
                  </a:lnTo>
                  <a:close/>
                </a:path>
                <a:path w="374015" h="299085">
                  <a:moveTo>
                    <a:pt x="62738" y="222504"/>
                  </a:moveTo>
                  <a:lnTo>
                    <a:pt x="59055" y="219583"/>
                  </a:lnTo>
                  <a:lnTo>
                    <a:pt x="57277" y="219583"/>
                  </a:lnTo>
                  <a:lnTo>
                    <a:pt x="57277" y="225679"/>
                  </a:lnTo>
                  <a:lnTo>
                    <a:pt x="53594" y="225679"/>
                  </a:lnTo>
                  <a:lnTo>
                    <a:pt x="57277" y="228600"/>
                  </a:lnTo>
                  <a:lnTo>
                    <a:pt x="62738" y="222504"/>
                  </a:lnTo>
                  <a:close/>
                </a:path>
                <a:path w="374015" h="299085">
                  <a:moveTo>
                    <a:pt x="84709" y="212852"/>
                  </a:moveTo>
                  <a:lnTo>
                    <a:pt x="82931" y="210439"/>
                  </a:lnTo>
                  <a:lnTo>
                    <a:pt x="81026" y="210439"/>
                  </a:lnTo>
                  <a:lnTo>
                    <a:pt x="81026" y="212852"/>
                  </a:lnTo>
                  <a:lnTo>
                    <a:pt x="82931" y="215011"/>
                  </a:lnTo>
                  <a:lnTo>
                    <a:pt x="84709" y="212852"/>
                  </a:lnTo>
                  <a:close/>
                </a:path>
                <a:path w="374015" h="299085">
                  <a:moveTo>
                    <a:pt x="88912" y="216535"/>
                  </a:moveTo>
                  <a:lnTo>
                    <a:pt x="88265" y="215011"/>
                  </a:lnTo>
                  <a:lnTo>
                    <a:pt x="84709" y="212852"/>
                  </a:lnTo>
                  <a:lnTo>
                    <a:pt x="86487" y="215011"/>
                  </a:lnTo>
                  <a:lnTo>
                    <a:pt x="85293" y="216535"/>
                  </a:lnTo>
                  <a:lnTo>
                    <a:pt x="88912" y="216535"/>
                  </a:lnTo>
                  <a:close/>
                </a:path>
                <a:path w="374015" h="299085">
                  <a:moveTo>
                    <a:pt x="90170" y="219456"/>
                  </a:moveTo>
                  <a:lnTo>
                    <a:pt x="89242" y="217297"/>
                  </a:lnTo>
                  <a:lnTo>
                    <a:pt x="86487" y="217297"/>
                  </a:lnTo>
                  <a:lnTo>
                    <a:pt x="84709" y="217297"/>
                  </a:lnTo>
                  <a:lnTo>
                    <a:pt x="90170" y="219456"/>
                  </a:lnTo>
                  <a:close/>
                </a:path>
                <a:path w="374015" h="299085">
                  <a:moveTo>
                    <a:pt x="140335" y="137287"/>
                  </a:moveTo>
                  <a:lnTo>
                    <a:pt x="138176" y="137287"/>
                  </a:lnTo>
                  <a:lnTo>
                    <a:pt x="140335" y="139395"/>
                  </a:lnTo>
                  <a:lnTo>
                    <a:pt x="140335" y="137287"/>
                  </a:lnTo>
                  <a:close/>
                </a:path>
                <a:path w="374015" h="299085">
                  <a:moveTo>
                    <a:pt x="140525" y="139573"/>
                  </a:moveTo>
                  <a:lnTo>
                    <a:pt x="140335" y="139395"/>
                  </a:lnTo>
                  <a:lnTo>
                    <a:pt x="140335" y="139573"/>
                  </a:lnTo>
                  <a:lnTo>
                    <a:pt x="140525" y="139573"/>
                  </a:lnTo>
                  <a:close/>
                </a:path>
                <a:path w="374015" h="299085">
                  <a:moveTo>
                    <a:pt x="142748" y="146304"/>
                  </a:moveTo>
                  <a:lnTo>
                    <a:pt x="140893" y="141160"/>
                  </a:lnTo>
                  <a:lnTo>
                    <a:pt x="135890" y="139573"/>
                  </a:lnTo>
                  <a:lnTo>
                    <a:pt x="135890" y="141732"/>
                  </a:lnTo>
                  <a:lnTo>
                    <a:pt x="142748" y="146304"/>
                  </a:lnTo>
                  <a:close/>
                </a:path>
                <a:path w="374015" h="299085">
                  <a:moveTo>
                    <a:pt x="142748" y="141732"/>
                  </a:moveTo>
                  <a:lnTo>
                    <a:pt x="140703" y="139750"/>
                  </a:lnTo>
                  <a:lnTo>
                    <a:pt x="140335" y="139573"/>
                  </a:lnTo>
                  <a:lnTo>
                    <a:pt x="140893" y="141160"/>
                  </a:lnTo>
                  <a:lnTo>
                    <a:pt x="142748" y="141732"/>
                  </a:lnTo>
                  <a:close/>
                </a:path>
                <a:path w="374015" h="299085">
                  <a:moveTo>
                    <a:pt x="144907" y="139573"/>
                  </a:moveTo>
                  <a:lnTo>
                    <a:pt x="140525" y="139573"/>
                  </a:lnTo>
                  <a:lnTo>
                    <a:pt x="140703" y="139750"/>
                  </a:lnTo>
                  <a:lnTo>
                    <a:pt x="144907" y="141732"/>
                  </a:lnTo>
                  <a:lnTo>
                    <a:pt x="144907" y="139573"/>
                  </a:lnTo>
                  <a:close/>
                </a:path>
                <a:path w="374015" h="299085">
                  <a:moveTo>
                    <a:pt x="202717" y="11430"/>
                  </a:moveTo>
                  <a:lnTo>
                    <a:pt x="201803" y="9144"/>
                  </a:lnTo>
                  <a:lnTo>
                    <a:pt x="199898" y="9144"/>
                  </a:lnTo>
                  <a:lnTo>
                    <a:pt x="201803" y="11430"/>
                  </a:lnTo>
                  <a:lnTo>
                    <a:pt x="202717" y="11430"/>
                  </a:lnTo>
                  <a:close/>
                </a:path>
                <a:path w="374015" h="299085">
                  <a:moveTo>
                    <a:pt x="205359" y="11430"/>
                  </a:moveTo>
                  <a:lnTo>
                    <a:pt x="202717" y="11430"/>
                  </a:lnTo>
                  <a:lnTo>
                    <a:pt x="203581" y="13589"/>
                  </a:lnTo>
                  <a:lnTo>
                    <a:pt x="205359" y="13589"/>
                  </a:lnTo>
                  <a:lnTo>
                    <a:pt x="205359" y="11430"/>
                  </a:lnTo>
                  <a:close/>
                </a:path>
                <a:path w="374015" h="299085">
                  <a:moveTo>
                    <a:pt x="209042" y="13589"/>
                  </a:moveTo>
                  <a:lnTo>
                    <a:pt x="205359" y="13589"/>
                  </a:lnTo>
                  <a:lnTo>
                    <a:pt x="205359" y="18161"/>
                  </a:lnTo>
                  <a:lnTo>
                    <a:pt x="209042" y="18161"/>
                  </a:lnTo>
                  <a:lnTo>
                    <a:pt x="209042" y="13589"/>
                  </a:lnTo>
                  <a:close/>
                </a:path>
                <a:path w="374015" h="299085">
                  <a:moveTo>
                    <a:pt x="209689" y="3479"/>
                  </a:moveTo>
                  <a:lnTo>
                    <a:pt x="209550" y="3048"/>
                  </a:lnTo>
                  <a:lnTo>
                    <a:pt x="209042" y="3048"/>
                  </a:lnTo>
                  <a:lnTo>
                    <a:pt x="209689" y="3479"/>
                  </a:lnTo>
                  <a:close/>
                </a:path>
                <a:path w="374015" h="299085">
                  <a:moveTo>
                    <a:pt x="211366" y="4572"/>
                  </a:moveTo>
                  <a:lnTo>
                    <a:pt x="209689" y="3479"/>
                  </a:lnTo>
                  <a:lnTo>
                    <a:pt x="210058" y="4572"/>
                  </a:lnTo>
                  <a:lnTo>
                    <a:pt x="211366" y="4572"/>
                  </a:lnTo>
                  <a:close/>
                </a:path>
                <a:path w="374015" h="299085">
                  <a:moveTo>
                    <a:pt x="212090" y="3048"/>
                  </a:moveTo>
                  <a:lnTo>
                    <a:pt x="210058" y="0"/>
                  </a:lnTo>
                  <a:lnTo>
                    <a:pt x="209042" y="1524"/>
                  </a:lnTo>
                  <a:lnTo>
                    <a:pt x="209550" y="3048"/>
                  </a:lnTo>
                  <a:lnTo>
                    <a:pt x="212090" y="3048"/>
                  </a:lnTo>
                  <a:close/>
                </a:path>
                <a:path w="374015" h="299085">
                  <a:moveTo>
                    <a:pt x="212725" y="5461"/>
                  </a:moveTo>
                  <a:lnTo>
                    <a:pt x="212090" y="4572"/>
                  </a:lnTo>
                  <a:lnTo>
                    <a:pt x="211366" y="4572"/>
                  </a:lnTo>
                  <a:lnTo>
                    <a:pt x="212725" y="5461"/>
                  </a:lnTo>
                  <a:close/>
                </a:path>
                <a:path w="374015" h="299085">
                  <a:moveTo>
                    <a:pt x="218186" y="9017"/>
                  </a:moveTo>
                  <a:lnTo>
                    <a:pt x="212725" y="5461"/>
                  </a:lnTo>
                  <a:lnTo>
                    <a:pt x="213106" y="5969"/>
                  </a:lnTo>
                  <a:lnTo>
                    <a:pt x="213106" y="7620"/>
                  </a:lnTo>
                  <a:lnTo>
                    <a:pt x="218186" y="9017"/>
                  </a:lnTo>
                  <a:close/>
                </a:path>
                <a:path w="374015" h="299085">
                  <a:moveTo>
                    <a:pt x="369062" y="195541"/>
                  </a:moveTo>
                  <a:lnTo>
                    <a:pt x="367538" y="195834"/>
                  </a:lnTo>
                  <a:lnTo>
                    <a:pt x="367804" y="196088"/>
                  </a:lnTo>
                  <a:lnTo>
                    <a:pt x="369062" y="195834"/>
                  </a:lnTo>
                  <a:lnTo>
                    <a:pt x="369062" y="195541"/>
                  </a:lnTo>
                  <a:close/>
                </a:path>
                <a:path w="374015" h="299085">
                  <a:moveTo>
                    <a:pt x="370586" y="198628"/>
                  </a:moveTo>
                  <a:lnTo>
                    <a:pt x="367804" y="196088"/>
                  </a:lnTo>
                  <a:lnTo>
                    <a:pt x="364490" y="196723"/>
                  </a:lnTo>
                  <a:lnTo>
                    <a:pt x="366014" y="201295"/>
                  </a:lnTo>
                  <a:lnTo>
                    <a:pt x="367538" y="200406"/>
                  </a:lnTo>
                  <a:lnTo>
                    <a:pt x="367538" y="198628"/>
                  </a:lnTo>
                  <a:lnTo>
                    <a:pt x="370586" y="198628"/>
                  </a:lnTo>
                  <a:close/>
                </a:path>
                <a:path w="374015" h="299085">
                  <a:moveTo>
                    <a:pt x="373507" y="193929"/>
                  </a:moveTo>
                  <a:lnTo>
                    <a:pt x="372110" y="193929"/>
                  </a:lnTo>
                  <a:lnTo>
                    <a:pt x="372110" y="193167"/>
                  </a:lnTo>
                  <a:lnTo>
                    <a:pt x="370586" y="193167"/>
                  </a:lnTo>
                  <a:lnTo>
                    <a:pt x="369062" y="192151"/>
                  </a:lnTo>
                  <a:lnTo>
                    <a:pt x="369062" y="195541"/>
                  </a:lnTo>
                  <a:lnTo>
                    <a:pt x="372110" y="194945"/>
                  </a:lnTo>
                  <a:lnTo>
                    <a:pt x="373507" y="193929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738239" y="2144700"/>
              <a:ext cx="344170" cy="281305"/>
            </a:xfrm>
            <a:custGeom>
              <a:avLst/>
              <a:gdLst/>
              <a:ahLst/>
              <a:cxnLst/>
              <a:rect l="l" t="t" r="r" b="b"/>
              <a:pathLst>
                <a:path w="344170" h="281305">
                  <a:moveTo>
                    <a:pt x="125156" y="0"/>
                  </a:moveTo>
                  <a:lnTo>
                    <a:pt x="66111" y="11278"/>
                  </a:lnTo>
                  <a:lnTo>
                    <a:pt x="20446" y="51002"/>
                  </a:lnTo>
                  <a:lnTo>
                    <a:pt x="1908" y="94793"/>
                  </a:lnTo>
                  <a:lnTo>
                    <a:pt x="0" y="110057"/>
                  </a:lnTo>
                  <a:lnTo>
                    <a:pt x="2198" y="139619"/>
                  </a:lnTo>
                  <a:lnTo>
                    <a:pt x="29145" y="196372"/>
                  </a:lnTo>
                  <a:lnTo>
                    <a:pt x="85105" y="243724"/>
                  </a:lnTo>
                  <a:lnTo>
                    <a:pt x="123572" y="261536"/>
                  </a:lnTo>
                  <a:lnTo>
                    <a:pt x="168818" y="274191"/>
                  </a:lnTo>
                  <a:lnTo>
                    <a:pt x="220687" y="280753"/>
                  </a:lnTo>
                  <a:lnTo>
                    <a:pt x="279021" y="280286"/>
                  </a:lnTo>
                  <a:lnTo>
                    <a:pt x="343661" y="271855"/>
                  </a:lnTo>
                  <a:lnTo>
                    <a:pt x="327836" y="208003"/>
                  </a:lnTo>
                  <a:lnTo>
                    <a:pt x="306834" y="153093"/>
                  </a:lnTo>
                  <a:lnTo>
                    <a:pt x="281604" y="106919"/>
                  </a:lnTo>
                  <a:lnTo>
                    <a:pt x="253092" y="69280"/>
                  </a:lnTo>
                  <a:lnTo>
                    <a:pt x="222244" y="39972"/>
                  </a:lnTo>
                  <a:lnTo>
                    <a:pt x="190007" y="18791"/>
                  </a:lnTo>
                  <a:lnTo>
                    <a:pt x="125156" y="0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738239" y="2144648"/>
              <a:ext cx="261620" cy="276225"/>
            </a:xfrm>
            <a:custGeom>
              <a:avLst/>
              <a:gdLst/>
              <a:ahLst/>
              <a:cxnLst/>
              <a:rect l="l" t="t" r="r" b="b"/>
              <a:pathLst>
                <a:path w="261620" h="276225">
                  <a:moveTo>
                    <a:pt x="125634" y="0"/>
                  </a:moveTo>
                  <a:lnTo>
                    <a:pt x="84972" y="4176"/>
                  </a:lnTo>
                  <a:lnTo>
                    <a:pt x="49150" y="21350"/>
                  </a:lnTo>
                  <a:lnTo>
                    <a:pt x="20446" y="51054"/>
                  </a:lnTo>
                  <a:lnTo>
                    <a:pt x="1908" y="94791"/>
                  </a:lnTo>
                  <a:lnTo>
                    <a:pt x="0" y="110109"/>
                  </a:lnTo>
                  <a:lnTo>
                    <a:pt x="3624" y="145741"/>
                  </a:lnTo>
                  <a:lnTo>
                    <a:pt x="43576" y="212455"/>
                  </a:lnTo>
                  <a:lnTo>
                    <a:pt x="79332" y="240213"/>
                  </a:lnTo>
                  <a:lnTo>
                    <a:pt x="125227" y="262023"/>
                  </a:lnTo>
                  <a:lnTo>
                    <a:pt x="180975" y="276225"/>
                  </a:lnTo>
                  <a:lnTo>
                    <a:pt x="152538" y="249382"/>
                  </a:lnTo>
                  <a:lnTo>
                    <a:pt x="112458" y="229695"/>
                  </a:lnTo>
                  <a:lnTo>
                    <a:pt x="76854" y="214699"/>
                  </a:lnTo>
                  <a:lnTo>
                    <a:pt x="61849" y="201930"/>
                  </a:lnTo>
                  <a:lnTo>
                    <a:pt x="62102" y="200533"/>
                  </a:lnTo>
                  <a:lnTo>
                    <a:pt x="62483" y="199898"/>
                  </a:lnTo>
                  <a:lnTo>
                    <a:pt x="73324" y="194714"/>
                  </a:lnTo>
                  <a:lnTo>
                    <a:pt x="99577" y="205970"/>
                  </a:lnTo>
                  <a:lnTo>
                    <a:pt x="108203" y="199644"/>
                  </a:lnTo>
                  <a:lnTo>
                    <a:pt x="109092" y="196596"/>
                  </a:lnTo>
                  <a:lnTo>
                    <a:pt x="109092" y="195072"/>
                  </a:lnTo>
                  <a:lnTo>
                    <a:pt x="106346" y="183925"/>
                  </a:lnTo>
                  <a:lnTo>
                    <a:pt x="92662" y="162014"/>
                  </a:lnTo>
                  <a:lnTo>
                    <a:pt x="89915" y="150368"/>
                  </a:lnTo>
                  <a:lnTo>
                    <a:pt x="90042" y="146177"/>
                  </a:lnTo>
                  <a:lnTo>
                    <a:pt x="91820" y="141731"/>
                  </a:lnTo>
                  <a:lnTo>
                    <a:pt x="96011" y="137033"/>
                  </a:lnTo>
                  <a:lnTo>
                    <a:pt x="111912" y="128694"/>
                  </a:lnTo>
                  <a:lnTo>
                    <a:pt x="127111" y="133286"/>
                  </a:lnTo>
                  <a:lnTo>
                    <a:pt x="139428" y="139783"/>
                  </a:lnTo>
                  <a:lnTo>
                    <a:pt x="146684" y="137160"/>
                  </a:lnTo>
                  <a:lnTo>
                    <a:pt x="147192" y="135762"/>
                  </a:lnTo>
                  <a:lnTo>
                    <a:pt x="147192" y="135000"/>
                  </a:lnTo>
                  <a:lnTo>
                    <a:pt x="144879" y="126708"/>
                  </a:lnTo>
                  <a:lnTo>
                    <a:pt x="139350" y="117141"/>
                  </a:lnTo>
                  <a:lnTo>
                    <a:pt x="133869" y="106979"/>
                  </a:lnTo>
                  <a:lnTo>
                    <a:pt x="131699" y="96900"/>
                  </a:lnTo>
                  <a:lnTo>
                    <a:pt x="132079" y="90424"/>
                  </a:lnTo>
                  <a:lnTo>
                    <a:pt x="136651" y="84581"/>
                  </a:lnTo>
                  <a:lnTo>
                    <a:pt x="149859" y="80010"/>
                  </a:lnTo>
                  <a:lnTo>
                    <a:pt x="182645" y="80770"/>
                  </a:lnTo>
                  <a:lnTo>
                    <a:pt x="214979" y="95138"/>
                  </a:lnTo>
                  <a:lnTo>
                    <a:pt x="242121" y="108102"/>
                  </a:lnTo>
                  <a:lnTo>
                    <a:pt x="259333" y="104648"/>
                  </a:lnTo>
                  <a:lnTo>
                    <a:pt x="260476" y="102362"/>
                  </a:lnTo>
                  <a:lnTo>
                    <a:pt x="261238" y="99822"/>
                  </a:lnTo>
                  <a:lnTo>
                    <a:pt x="261365" y="97028"/>
                  </a:lnTo>
                  <a:lnTo>
                    <a:pt x="261034" y="90963"/>
                  </a:lnTo>
                  <a:lnTo>
                    <a:pt x="212363" y="32497"/>
                  </a:lnTo>
                  <a:lnTo>
                    <a:pt x="168858" y="9285"/>
                  </a:lnTo>
                  <a:lnTo>
                    <a:pt x="125634" y="0"/>
                  </a:lnTo>
                  <a:close/>
                </a:path>
              </a:pathLst>
            </a:custGeom>
            <a:solidFill>
              <a:srgbClr val="FD5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673090" y="1448297"/>
              <a:ext cx="1216660" cy="901700"/>
            </a:xfrm>
            <a:custGeom>
              <a:avLst/>
              <a:gdLst/>
              <a:ahLst/>
              <a:cxnLst/>
              <a:rect l="l" t="t" r="r" b="b"/>
              <a:pathLst>
                <a:path w="1216659" h="901700">
                  <a:moveTo>
                    <a:pt x="15589" y="0"/>
                  </a:moveTo>
                  <a:lnTo>
                    <a:pt x="2667" y="7249"/>
                  </a:lnTo>
                  <a:lnTo>
                    <a:pt x="1015" y="9535"/>
                  </a:lnTo>
                  <a:lnTo>
                    <a:pt x="254" y="12329"/>
                  </a:lnTo>
                  <a:lnTo>
                    <a:pt x="0" y="15377"/>
                  </a:lnTo>
                  <a:lnTo>
                    <a:pt x="5253" y="33670"/>
                  </a:lnTo>
                  <a:lnTo>
                    <a:pt x="47775" y="83679"/>
                  </a:lnTo>
                  <a:lnTo>
                    <a:pt x="81947" y="113905"/>
                  </a:lnTo>
                  <a:lnTo>
                    <a:pt x="122662" y="146620"/>
                  </a:lnTo>
                  <a:lnTo>
                    <a:pt x="168370" y="181080"/>
                  </a:lnTo>
                  <a:lnTo>
                    <a:pt x="217523" y="216540"/>
                  </a:lnTo>
                  <a:lnTo>
                    <a:pt x="268572" y="252255"/>
                  </a:lnTo>
                  <a:lnTo>
                    <a:pt x="319968" y="287482"/>
                  </a:lnTo>
                  <a:lnTo>
                    <a:pt x="460756" y="382788"/>
                  </a:lnTo>
                  <a:lnTo>
                    <a:pt x="508832" y="417684"/>
                  </a:lnTo>
                  <a:lnTo>
                    <a:pt x="542332" y="446289"/>
                  </a:lnTo>
                  <a:lnTo>
                    <a:pt x="565093" y="470178"/>
                  </a:lnTo>
                  <a:lnTo>
                    <a:pt x="580949" y="490925"/>
                  </a:lnTo>
                  <a:lnTo>
                    <a:pt x="593734" y="510104"/>
                  </a:lnTo>
                  <a:lnTo>
                    <a:pt x="607285" y="529289"/>
                  </a:lnTo>
                  <a:lnTo>
                    <a:pt x="652023" y="573976"/>
                  </a:lnTo>
                  <a:lnTo>
                    <a:pt x="690880" y="602625"/>
                  </a:lnTo>
                  <a:lnTo>
                    <a:pt x="754124" y="640044"/>
                  </a:lnTo>
                  <a:lnTo>
                    <a:pt x="806351" y="661059"/>
                  </a:lnTo>
                  <a:lnTo>
                    <a:pt x="849328" y="671300"/>
                  </a:lnTo>
                  <a:lnTo>
                    <a:pt x="884823" y="676398"/>
                  </a:lnTo>
                  <a:lnTo>
                    <a:pt x="914602" y="681982"/>
                  </a:lnTo>
                  <a:lnTo>
                    <a:pt x="940435" y="693684"/>
                  </a:lnTo>
                  <a:lnTo>
                    <a:pt x="1031113" y="755914"/>
                  </a:lnTo>
                  <a:lnTo>
                    <a:pt x="1004062" y="795538"/>
                  </a:lnTo>
                  <a:lnTo>
                    <a:pt x="1029081" y="818144"/>
                  </a:lnTo>
                  <a:lnTo>
                    <a:pt x="1010412" y="845830"/>
                  </a:lnTo>
                  <a:lnTo>
                    <a:pt x="1049782" y="901583"/>
                  </a:lnTo>
                  <a:lnTo>
                    <a:pt x="1132713" y="779663"/>
                  </a:lnTo>
                  <a:lnTo>
                    <a:pt x="1216152" y="657743"/>
                  </a:lnTo>
                  <a:lnTo>
                    <a:pt x="1149604" y="641614"/>
                  </a:lnTo>
                  <a:lnTo>
                    <a:pt x="1131062" y="668665"/>
                  </a:lnTo>
                  <a:lnTo>
                    <a:pt x="1100963" y="653552"/>
                  </a:lnTo>
                  <a:lnTo>
                    <a:pt x="1073912" y="693176"/>
                  </a:lnTo>
                  <a:lnTo>
                    <a:pt x="983107" y="631327"/>
                  </a:lnTo>
                  <a:lnTo>
                    <a:pt x="946455" y="585917"/>
                  </a:lnTo>
                  <a:lnTo>
                    <a:pt x="928751" y="554698"/>
                  </a:lnTo>
                  <a:lnTo>
                    <a:pt x="903595" y="518325"/>
                  </a:lnTo>
                  <a:lnTo>
                    <a:pt x="865091" y="477189"/>
                  </a:lnTo>
                  <a:lnTo>
                    <a:pt x="807338" y="431683"/>
                  </a:lnTo>
                  <a:lnTo>
                    <a:pt x="766516" y="406015"/>
                  </a:lnTo>
                  <a:lnTo>
                    <a:pt x="708678" y="380681"/>
                  </a:lnTo>
                  <a:lnTo>
                    <a:pt x="663422" y="370084"/>
                  </a:lnTo>
                  <a:lnTo>
                    <a:pt x="638325" y="362839"/>
                  </a:lnTo>
                  <a:lnTo>
                    <a:pt x="607750" y="350311"/>
                  </a:lnTo>
                  <a:lnTo>
                    <a:pt x="568822" y="329509"/>
                  </a:lnTo>
                  <a:lnTo>
                    <a:pt x="518668" y="297444"/>
                  </a:lnTo>
                  <a:lnTo>
                    <a:pt x="383688" y="204368"/>
                  </a:lnTo>
                  <a:lnTo>
                    <a:pt x="334012" y="170447"/>
                  </a:lnTo>
                  <a:lnTo>
                    <a:pt x="283885" y="136850"/>
                  </a:lnTo>
                  <a:lnTo>
                    <a:pt x="234440" y="104639"/>
                  </a:lnTo>
                  <a:lnTo>
                    <a:pt x="186811" y="74878"/>
                  </a:lnTo>
                  <a:lnTo>
                    <a:pt x="142132" y="48628"/>
                  </a:lnTo>
                  <a:lnTo>
                    <a:pt x="101536" y="26952"/>
                  </a:lnTo>
                  <a:lnTo>
                    <a:pt x="66158" y="10914"/>
                  </a:lnTo>
                  <a:lnTo>
                    <a:pt x="37131" y="1575"/>
                  </a:lnTo>
                  <a:lnTo>
                    <a:pt x="15589" y="0"/>
                  </a:lnTo>
                  <a:close/>
                </a:path>
              </a:pathLst>
            </a:custGeom>
            <a:solidFill>
              <a:srgbClr val="11B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702171" y="2108707"/>
              <a:ext cx="102235" cy="158115"/>
            </a:xfrm>
            <a:custGeom>
              <a:avLst/>
              <a:gdLst/>
              <a:ahLst/>
              <a:cxnLst/>
              <a:rect l="l" t="t" r="r" b="b"/>
              <a:pathLst>
                <a:path w="102234" h="158114">
                  <a:moveTo>
                    <a:pt x="84962" y="0"/>
                  </a:moveTo>
                  <a:lnTo>
                    <a:pt x="0" y="157733"/>
                  </a:lnTo>
                  <a:lnTo>
                    <a:pt x="101980" y="8255"/>
                  </a:lnTo>
                  <a:lnTo>
                    <a:pt x="84962" y="0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13551" y="1878837"/>
              <a:ext cx="247776" cy="196469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6560820" y="0"/>
              <a:ext cx="1874520" cy="1341120"/>
            </a:xfrm>
            <a:custGeom>
              <a:avLst/>
              <a:gdLst/>
              <a:ahLst/>
              <a:cxnLst/>
              <a:rect l="l" t="t" r="r" b="b"/>
              <a:pathLst>
                <a:path w="1874520" h="1341120">
                  <a:moveTo>
                    <a:pt x="0" y="407288"/>
                  </a:moveTo>
                  <a:lnTo>
                    <a:pt x="1219" y="359245"/>
                  </a:lnTo>
                  <a:lnTo>
                    <a:pt x="4838" y="311832"/>
                  </a:lnTo>
                  <a:lnTo>
                    <a:pt x="10798" y="265109"/>
                  </a:lnTo>
                  <a:lnTo>
                    <a:pt x="19041" y="219134"/>
                  </a:lnTo>
                  <a:lnTo>
                    <a:pt x="29506" y="173966"/>
                  </a:lnTo>
                  <a:lnTo>
                    <a:pt x="42135" y="129664"/>
                  </a:lnTo>
                  <a:lnTo>
                    <a:pt x="56870" y="86285"/>
                  </a:lnTo>
                  <a:lnTo>
                    <a:pt x="73652" y="43890"/>
                  </a:lnTo>
                  <a:lnTo>
                    <a:pt x="92421" y="2536"/>
                  </a:lnTo>
                  <a:lnTo>
                    <a:pt x="93724" y="0"/>
                  </a:lnTo>
                </a:path>
                <a:path w="1874520" h="1341120">
                  <a:moveTo>
                    <a:pt x="1780795" y="0"/>
                  </a:moveTo>
                  <a:lnTo>
                    <a:pt x="1800867" y="43890"/>
                  </a:lnTo>
                  <a:lnTo>
                    <a:pt x="1817649" y="86285"/>
                  </a:lnTo>
                  <a:lnTo>
                    <a:pt x="1832384" y="129664"/>
                  </a:lnTo>
                  <a:lnTo>
                    <a:pt x="1845013" y="173966"/>
                  </a:lnTo>
                  <a:lnTo>
                    <a:pt x="1855478" y="219134"/>
                  </a:lnTo>
                  <a:lnTo>
                    <a:pt x="1863721" y="265109"/>
                  </a:lnTo>
                  <a:lnTo>
                    <a:pt x="1869681" y="311832"/>
                  </a:lnTo>
                  <a:lnTo>
                    <a:pt x="1873300" y="359245"/>
                  </a:lnTo>
                  <a:lnTo>
                    <a:pt x="1874520" y="407288"/>
                  </a:lnTo>
                  <a:lnTo>
                    <a:pt x="1873300" y="455320"/>
                  </a:lnTo>
                  <a:lnTo>
                    <a:pt x="1869681" y="502722"/>
                  </a:lnTo>
                  <a:lnTo>
                    <a:pt x="1863721" y="549435"/>
                  </a:lnTo>
                  <a:lnTo>
                    <a:pt x="1855478" y="595400"/>
                  </a:lnTo>
                  <a:lnTo>
                    <a:pt x="1845013" y="640560"/>
                  </a:lnTo>
                  <a:lnTo>
                    <a:pt x="1832384" y="684854"/>
                  </a:lnTo>
                  <a:lnTo>
                    <a:pt x="1817649" y="728225"/>
                  </a:lnTo>
                  <a:lnTo>
                    <a:pt x="1800867" y="770613"/>
                  </a:lnTo>
                  <a:lnTo>
                    <a:pt x="1782098" y="811961"/>
                  </a:lnTo>
                  <a:lnTo>
                    <a:pt x="1761401" y="852210"/>
                  </a:lnTo>
                  <a:lnTo>
                    <a:pt x="1738833" y="891300"/>
                  </a:lnTo>
                  <a:lnTo>
                    <a:pt x="1714455" y="929173"/>
                  </a:lnTo>
                  <a:lnTo>
                    <a:pt x="1688324" y="965770"/>
                  </a:lnTo>
                  <a:lnTo>
                    <a:pt x="1660501" y="1001034"/>
                  </a:lnTo>
                  <a:lnTo>
                    <a:pt x="1631043" y="1034904"/>
                  </a:lnTo>
                  <a:lnTo>
                    <a:pt x="1600009" y="1067323"/>
                  </a:lnTo>
                  <a:lnTo>
                    <a:pt x="1567459" y="1098232"/>
                  </a:lnTo>
                  <a:lnTo>
                    <a:pt x="1533451" y="1127572"/>
                  </a:lnTo>
                  <a:lnTo>
                    <a:pt x="1498045" y="1155284"/>
                  </a:lnTo>
                  <a:lnTo>
                    <a:pt x="1461298" y="1181310"/>
                  </a:lnTo>
                  <a:lnTo>
                    <a:pt x="1423271" y="1205591"/>
                  </a:lnTo>
                  <a:lnTo>
                    <a:pt x="1384021" y="1228068"/>
                  </a:lnTo>
                  <a:lnTo>
                    <a:pt x="1343608" y="1248684"/>
                  </a:lnTo>
                  <a:lnTo>
                    <a:pt x="1302091" y="1267378"/>
                  </a:lnTo>
                  <a:lnTo>
                    <a:pt x="1259528" y="1284093"/>
                  </a:lnTo>
                  <a:lnTo>
                    <a:pt x="1215978" y="1298769"/>
                  </a:lnTo>
                  <a:lnTo>
                    <a:pt x="1171501" y="1311349"/>
                  </a:lnTo>
                  <a:lnTo>
                    <a:pt x="1126155" y="1321772"/>
                  </a:lnTo>
                  <a:lnTo>
                    <a:pt x="1079999" y="1329982"/>
                  </a:lnTo>
                  <a:lnTo>
                    <a:pt x="1033092" y="1335919"/>
                  </a:lnTo>
                  <a:lnTo>
                    <a:pt x="985492" y="1339524"/>
                  </a:lnTo>
                  <a:lnTo>
                    <a:pt x="937259" y="1340738"/>
                  </a:lnTo>
                  <a:lnTo>
                    <a:pt x="889027" y="1339524"/>
                  </a:lnTo>
                  <a:lnTo>
                    <a:pt x="841427" y="1335919"/>
                  </a:lnTo>
                  <a:lnTo>
                    <a:pt x="794520" y="1329982"/>
                  </a:lnTo>
                  <a:lnTo>
                    <a:pt x="748364" y="1321772"/>
                  </a:lnTo>
                  <a:lnTo>
                    <a:pt x="703018" y="1311349"/>
                  </a:lnTo>
                  <a:lnTo>
                    <a:pt x="658541" y="1298769"/>
                  </a:lnTo>
                  <a:lnTo>
                    <a:pt x="614991" y="1284093"/>
                  </a:lnTo>
                  <a:lnTo>
                    <a:pt x="572428" y="1267378"/>
                  </a:lnTo>
                  <a:lnTo>
                    <a:pt x="530911" y="1248684"/>
                  </a:lnTo>
                  <a:lnTo>
                    <a:pt x="490498" y="1228068"/>
                  </a:lnTo>
                  <a:lnTo>
                    <a:pt x="451248" y="1205591"/>
                  </a:lnTo>
                  <a:lnTo>
                    <a:pt x="413221" y="1181310"/>
                  </a:lnTo>
                  <a:lnTo>
                    <a:pt x="376474" y="1155284"/>
                  </a:lnTo>
                  <a:lnTo>
                    <a:pt x="341068" y="1127572"/>
                  </a:lnTo>
                  <a:lnTo>
                    <a:pt x="307060" y="1098232"/>
                  </a:lnTo>
                  <a:lnTo>
                    <a:pt x="274510" y="1067323"/>
                  </a:lnTo>
                  <a:lnTo>
                    <a:pt x="243476" y="1034904"/>
                  </a:lnTo>
                  <a:lnTo>
                    <a:pt x="214018" y="1001034"/>
                  </a:lnTo>
                  <a:lnTo>
                    <a:pt x="186195" y="965770"/>
                  </a:lnTo>
                  <a:lnTo>
                    <a:pt x="160064" y="929173"/>
                  </a:lnTo>
                  <a:lnTo>
                    <a:pt x="135686" y="891300"/>
                  </a:lnTo>
                  <a:lnTo>
                    <a:pt x="113118" y="852210"/>
                  </a:lnTo>
                  <a:lnTo>
                    <a:pt x="92421" y="811961"/>
                  </a:lnTo>
                  <a:lnTo>
                    <a:pt x="73652" y="770613"/>
                  </a:lnTo>
                  <a:lnTo>
                    <a:pt x="56870" y="728225"/>
                  </a:lnTo>
                  <a:lnTo>
                    <a:pt x="42135" y="684854"/>
                  </a:lnTo>
                  <a:lnTo>
                    <a:pt x="29506" y="640560"/>
                  </a:lnTo>
                  <a:lnTo>
                    <a:pt x="19041" y="595400"/>
                  </a:lnTo>
                  <a:lnTo>
                    <a:pt x="10798" y="549435"/>
                  </a:lnTo>
                  <a:lnTo>
                    <a:pt x="4838" y="502722"/>
                  </a:lnTo>
                  <a:lnTo>
                    <a:pt x="1219" y="455320"/>
                  </a:lnTo>
                  <a:lnTo>
                    <a:pt x="0" y="407288"/>
                  </a:lnTo>
                </a:path>
              </a:pathLst>
            </a:custGeom>
            <a:ln w="152539">
              <a:solidFill>
                <a:srgbClr val="FF43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004304" y="0"/>
              <a:ext cx="978535" cy="897255"/>
            </a:xfrm>
            <a:custGeom>
              <a:avLst/>
              <a:gdLst/>
              <a:ahLst/>
              <a:cxnLst/>
              <a:rect l="l" t="t" r="r" b="b"/>
              <a:pathLst>
                <a:path w="978534" h="897255">
                  <a:moveTo>
                    <a:pt x="760096" y="0"/>
                  </a:moveTo>
                  <a:lnTo>
                    <a:pt x="218311" y="0"/>
                  </a:lnTo>
                  <a:lnTo>
                    <a:pt x="193214" y="17390"/>
                  </a:lnTo>
                  <a:lnTo>
                    <a:pt x="159273" y="45753"/>
                  </a:lnTo>
                  <a:lnTo>
                    <a:pt x="128034" y="77026"/>
                  </a:lnTo>
                  <a:lnTo>
                    <a:pt x="99702" y="111003"/>
                  </a:lnTo>
                  <a:lnTo>
                    <a:pt x="74481" y="147478"/>
                  </a:lnTo>
                  <a:lnTo>
                    <a:pt x="52578" y="186246"/>
                  </a:lnTo>
                  <a:lnTo>
                    <a:pt x="34197" y="227101"/>
                  </a:lnTo>
                  <a:lnTo>
                    <a:pt x="19543" y="269839"/>
                  </a:lnTo>
                  <a:lnTo>
                    <a:pt x="8822" y="314253"/>
                  </a:lnTo>
                  <a:lnTo>
                    <a:pt x="2239" y="360138"/>
                  </a:lnTo>
                  <a:lnTo>
                    <a:pt x="0" y="407288"/>
                  </a:lnTo>
                  <a:lnTo>
                    <a:pt x="2239" y="454437"/>
                  </a:lnTo>
                  <a:lnTo>
                    <a:pt x="8822" y="500319"/>
                  </a:lnTo>
                  <a:lnTo>
                    <a:pt x="19543" y="544727"/>
                  </a:lnTo>
                  <a:lnTo>
                    <a:pt x="34197" y="587457"/>
                  </a:lnTo>
                  <a:lnTo>
                    <a:pt x="52578" y="628304"/>
                  </a:lnTo>
                  <a:lnTo>
                    <a:pt x="74481" y="667063"/>
                  </a:lnTo>
                  <a:lnTo>
                    <a:pt x="99702" y="703527"/>
                  </a:lnTo>
                  <a:lnTo>
                    <a:pt x="128034" y="737493"/>
                  </a:lnTo>
                  <a:lnTo>
                    <a:pt x="159273" y="768754"/>
                  </a:lnTo>
                  <a:lnTo>
                    <a:pt x="193214" y="797106"/>
                  </a:lnTo>
                  <a:lnTo>
                    <a:pt x="229651" y="822344"/>
                  </a:lnTo>
                  <a:lnTo>
                    <a:pt x="268379" y="844262"/>
                  </a:lnTo>
                  <a:lnTo>
                    <a:pt x="309193" y="862655"/>
                  </a:lnTo>
                  <a:lnTo>
                    <a:pt x="351887" y="877318"/>
                  </a:lnTo>
                  <a:lnTo>
                    <a:pt x="396257" y="888045"/>
                  </a:lnTo>
                  <a:lnTo>
                    <a:pt x="442098" y="894632"/>
                  </a:lnTo>
                  <a:lnTo>
                    <a:pt x="489203" y="896873"/>
                  </a:lnTo>
                  <a:lnTo>
                    <a:pt x="536309" y="894632"/>
                  </a:lnTo>
                  <a:lnTo>
                    <a:pt x="582150" y="888045"/>
                  </a:lnTo>
                  <a:lnTo>
                    <a:pt x="626520" y="877318"/>
                  </a:lnTo>
                  <a:lnTo>
                    <a:pt x="669214" y="862655"/>
                  </a:lnTo>
                  <a:lnTo>
                    <a:pt x="710028" y="844262"/>
                  </a:lnTo>
                  <a:lnTo>
                    <a:pt x="748756" y="822344"/>
                  </a:lnTo>
                  <a:lnTo>
                    <a:pt x="785193" y="797106"/>
                  </a:lnTo>
                  <a:lnTo>
                    <a:pt x="819134" y="768754"/>
                  </a:lnTo>
                  <a:lnTo>
                    <a:pt x="850373" y="737493"/>
                  </a:lnTo>
                  <a:lnTo>
                    <a:pt x="878705" y="703527"/>
                  </a:lnTo>
                  <a:lnTo>
                    <a:pt x="903926" y="667063"/>
                  </a:lnTo>
                  <a:lnTo>
                    <a:pt x="925829" y="628304"/>
                  </a:lnTo>
                  <a:lnTo>
                    <a:pt x="944210" y="587457"/>
                  </a:lnTo>
                  <a:lnTo>
                    <a:pt x="958864" y="544727"/>
                  </a:lnTo>
                  <a:lnTo>
                    <a:pt x="969585" y="500319"/>
                  </a:lnTo>
                  <a:lnTo>
                    <a:pt x="976168" y="454437"/>
                  </a:lnTo>
                  <a:lnTo>
                    <a:pt x="978407" y="407288"/>
                  </a:lnTo>
                  <a:lnTo>
                    <a:pt x="976168" y="360138"/>
                  </a:lnTo>
                  <a:lnTo>
                    <a:pt x="969585" y="314253"/>
                  </a:lnTo>
                  <a:lnTo>
                    <a:pt x="958864" y="269839"/>
                  </a:lnTo>
                  <a:lnTo>
                    <a:pt x="944210" y="227101"/>
                  </a:lnTo>
                  <a:lnTo>
                    <a:pt x="925829" y="186246"/>
                  </a:lnTo>
                  <a:lnTo>
                    <a:pt x="903926" y="147478"/>
                  </a:lnTo>
                  <a:lnTo>
                    <a:pt x="878705" y="111003"/>
                  </a:lnTo>
                  <a:lnTo>
                    <a:pt x="850373" y="77026"/>
                  </a:lnTo>
                  <a:lnTo>
                    <a:pt x="819134" y="45753"/>
                  </a:lnTo>
                  <a:lnTo>
                    <a:pt x="785193" y="17390"/>
                  </a:lnTo>
                  <a:lnTo>
                    <a:pt x="760096" y="0"/>
                  </a:lnTo>
                  <a:close/>
                </a:path>
              </a:pathLst>
            </a:custGeom>
            <a:solidFill>
              <a:srgbClr val="FFB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44184" y="2544317"/>
              <a:ext cx="512445" cy="339090"/>
            </a:xfrm>
            <a:custGeom>
              <a:avLst/>
              <a:gdLst/>
              <a:ahLst/>
              <a:cxnLst/>
              <a:rect l="l" t="t" r="r" b="b"/>
              <a:pathLst>
                <a:path w="512445" h="339089">
                  <a:moveTo>
                    <a:pt x="291464" y="0"/>
                  </a:moveTo>
                  <a:lnTo>
                    <a:pt x="242617" y="4159"/>
                  </a:lnTo>
                  <a:lnTo>
                    <a:pt x="193675" y="18034"/>
                  </a:lnTo>
                  <a:lnTo>
                    <a:pt x="100458" y="83010"/>
                  </a:lnTo>
                  <a:lnTo>
                    <a:pt x="40878" y="167513"/>
                  </a:lnTo>
                  <a:lnTo>
                    <a:pt x="9276" y="240776"/>
                  </a:lnTo>
                  <a:lnTo>
                    <a:pt x="0" y="272034"/>
                  </a:lnTo>
                  <a:lnTo>
                    <a:pt x="18077" y="282432"/>
                  </a:lnTo>
                  <a:lnTo>
                    <a:pt x="66611" y="305307"/>
                  </a:lnTo>
                  <a:lnTo>
                    <a:pt x="137052" y="328183"/>
                  </a:lnTo>
                  <a:lnTo>
                    <a:pt x="220852" y="338581"/>
                  </a:lnTo>
                  <a:lnTo>
                    <a:pt x="245109" y="337587"/>
                  </a:lnTo>
                  <a:lnTo>
                    <a:pt x="294004" y="328884"/>
                  </a:lnTo>
                  <a:lnTo>
                    <a:pt x="411551" y="255698"/>
                  </a:lnTo>
                  <a:lnTo>
                    <a:pt x="471169" y="171195"/>
                  </a:lnTo>
                  <a:lnTo>
                    <a:pt x="502785" y="97932"/>
                  </a:lnTo>
                  <a:lnTo>
                    <a:pt x="512063" y="66675"/>
                  </a:lnTo>
                  <a:lnTo>
                    <a:pt x="494008" y="56257"/>
                  </a:lnTo>
                  <a:lnTo>
                    <a:pt x="445531" y="33337"/>
                  </a:lnTo>
                  <a:lnTo>
                    <a:pt x="375171" y="10417"/>
                  </a:lnTo>
                  <a:lnTo>
                    <a:pt x="291464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035040" y="2535173"/>
              <a:ext cx="521334" cy="320675"/>
            </a:xfrm>
            <a:custGeom>
              <a:avLst/>
              <a:gdLst/>
              <a:ahLst/>
              <a:cxnLst/>
              <a:rect l="l" t="t" r="r" b="b"/>
              <a:pathLst>
                <a:path w="521334" h="320675">
                  <a:moveTo>
                    <a:pt x="401281" y="169329"/>
                  </a:moveTo>
                  <a:lnTo>
                    <a:pt x="391033" y="125095"/>
                  </a:lnTo>
                  <a:lnTo>
                    <a:pt x="369087" y="88011"/>
                  </a:lnTo>
                  <a:lnTo>
                    <a:pt x="338175" y="60172"/>
                  </a:lnTo>
                  <a:lnTo>
                    <a:pt x="300964" y="42659"/>
                  </a:lnTo>
                  <a:lnTo>
                    <a:pt x="260096" y="36576"/>
                  </a:lnTo>
                  <a:lnTo>
                    <a:pt x="246811" y="37211"/>
                  </a:lnTo>
                  <a:lnTo>
                    <a:pt x="207264" y="46863"/>
                  </a:lnTo>
                  <a:lnTo>
                    <a:pt x="168744" y="70612"/>
                  </a:lnTo>
                  <a:lnTo>
                    <a:pt x="140487" y="104013"/>
                  </a:lnTo>
                  <a:lnTo>
                    <a:pt x="123786" y="144043"/>
                  </a:lnTo>
                  <a:lnTo>
                    <a:pt x="119913" y="187680"/>
                  </a:lnTo>
                  <a:lnTo>
                    <a:pt x="130175" y="231902"/>
                  </a:lnTo>
                  <a:lnTo>
                    <a:pt x="151993" y="268922"/>
                  </a:lnTo>
                  <a:lnTo>
                    <a:pt x="182753" y="296722"/>
                  </a:lnTo>
                  <a:lnTo>
                    <a:pt x="219786" y="314223"/>
                  </a:lnTo>
                  <a:lnTo>
                    <a:pt x="260477" y="320294"/>
                  </a:lnTo>
                  <a:lnTo>
                    <a:pt x="273913" y="319646"/>
                  </a:lnTo>
                  <a:lnTo>
                    <a:pt x="313944" y="309626"/>
                  </a:lnTo>
                  <a:lnTo>
                    <a:pt x="352450" y="286181"/>
                  </a:lnTo>
                  <a:lnTo>
                    <a:pt x="380707" y="252945"/>
                  </a:lnTo>
                  <a:lnTo>
                    <a:pt x="397408" y="212966"/>
                  </a:lnTo>
                  <a:lnTo>
                    <a:pt x="401281" y="169329"/>
                  </a:lnTo>
                  <a:close/>
                </a:path>
                <a:path w="521334" h="320675">
                  <a:moveTo>
                    <a:pt x="521208" y="70485"/>
                  </a:moveTo>
                  <a:lnTo>
                    <a:pt x="469011" y="40894"/>
                  </a:lnTo>
                  <a:lnTo>
                    <a:pt x="418236" y="22136"/>
                  </a:lnTo>
                  <a:lnTo>
                    <a:pt x="374573" y="10490"/>
                  </a:lnTo>
                  <a:lnTo>
                    <a:pt x="329565" y="3302"/>
                  </a:lnTo>
                  <a:lnTo>
                    <a:pt x="287909" y="508"/>
                  </a:lnTo>
                  <a:lnTo>
                    <a:pt x="281305" y="0"/>
                  </a:lnTo>
                  <a:lnTo>
                    <a:pt x="268224" y="0"/>
                  </a:lnTo>
                  <a:lnTo>
                    <a:pt x="265938" y="0"/>
                  </a:lnTo>
                  <a:lnTo>
                    <a:pt x="263779" y="508"/>
                  </a:lnTo>
                  <a:lnTo>
                    <a:pt x="262128" y="508"/>
                  </a:lnTo>
                  <a:lnTo>
                    <a:pt x="248539" y="2438"/>
                  </a:lnTo>
                  <a:lnTo>
                    <a:pt x="208915" y="11938"/>
                  </a:lnTo>
                  <a:lnTo>
                    <a:pt x="171310" y="28282"/>
                  </a:lnTo>
                  <a:lnTo>
                    <a:pt x="136969" y="50012"/>
                  </a:lnTo>
                  <a:lnTo>
                    <a:pt x="97193" y="86182"/>
                  </a:lnTo>
                  <a:lnTo>
                    <a:pt x="58343" y="136690"/>
                  </a:lnTo>
                  <a:lnTo>
                    <a:pt x="23964" y="202120"/>
                  </a:lnTo>
                  <a:lnTo>
                    <a:pt x="7670" y="246430"/>
                  </a:lnTo>
                  <a:lnTo>
                    <a:pt x="0" y="280670"/>
                  </a:lnTo>
                  <a:lnTo>
                    <a:pt x="889" y="283718"/>
                  </a:lnTo>
                  <a:lnTo>
                    <a:pt x="4445" y="283718"/>
                  </a:lnTo>
                  <a:lnTo>
                    <a:pt x="6350" y="282956"/>
                  </a:lnTo>
                  <a:lnTo>
                    <a:pt x="14097" y="261112"/>
                  </a:lnTo>
                  <a:lnTo>
                    <a:pt x="16764" y="255651"/>
                  </a:lnTo>
                  <a:lnTo>
                    <a:pt x="18923" y="248539"/>
                  </a:lnTo>
                  <a:lnTo>
                    <a:pt x="29286" y="234581"/>
                  </a:lnTo>
                  <a:lnTo>
                    <a:pt x="35255" y="223367"/>
                  </a:lnTo>
                  <a:lnTo>
                    <a:pt x="52628" y="186016"/>
                  </a:lnTo>
                  <a:lnTo>
                    <a:pt x="75565" y="145796"/>
                  </a:lnTo>
                  <a:lnTo>
                    <a:pt x="102489" y="108635"/>
                  </a:lnTo>
                  <a:lnTo>
                    <a:pt x="134645" y="75552"/>
                  </a:lnTo>
                  <a:lnTo>
                    <a:pt x="159004" y="56769"/>
                  </a:lnTo>
                  <a:lnTo>
                    <a:pt x="162306" y="54102"/>
                  </a:lnTo>
                  <a:lnTo>
                    <a:pt x="170434" y="49657"/>
                  </a:lnTo>
                  <a:lnTo>
                    <a:pt x="174244" y="46990"/>
                  </a:lnTo>
                  <a:lnTo>
                    <a:pt x="178181" y="45339"/>
                  </a:lnTo>
                  <a:lnTo>
                    <a:pt x="232422" y="25577"/>
                  </a:lnTo>
                  <a:lnTo>
                    <a:pt x="285115" y="17399"/>
                  </a:lnTo>
                  <a:lnTo>
                    <a:pt x="308102" y="16510"/>
                  </a:lnTo>
                  <a:lnTo>
                    <a:pt x="326986" y="17119"/>
                  </a:lnTo>
                  <a:lnTo>
                    <a:pt x="383413" y="25654"/>
                  </a:lnTo>
                  <a:lnTo>
                    <a:pt x="425196" y="37388"/>
                  </a:lnTo>
                  <a:lnTo>
                    <a:pt x="465810" y="52857"/>
                  </a:lnTo>
                  <a:lnTo>
                    <a:pt x="491490" y="66040"/>
                  </a:lnTo>
                  <a:lnTo>
                    <a:pt x="497078" y="68834"/>
                  </a:lnTo>
                  <a:lnTo>
                    <a:pt x="503034" y="71501"/>
                  </a:lnTo>
                  <a:lnTo>
                    <a:pt x="510286" y="73660"/>
                  </a:lnTo>
                  <a:lnTo>
                    <a:pt x="515874" y="73914"/>
                  </a:lnTo>
                  <a:lnTo>
                    <a:pt x="517779" y="73533"/>
                  </a:lnTo>
                  <a:lnTo>
                    <a:pt x="521208" y="70485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34456" y="2644901"/>
              <a:ext cx="146304" cy="6400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53328" y="2480309"/>
              <a:ext cx="118872" cy="12801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55664" y="2416174"/>
              <a:ext cx="64008" cy="146431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6300216" y="2379598"/>
              <a:ext cx="27940" cy="165100"/>
            </a:xfrm>
            <a:custGeom>
              <a:avLst/>
              <a:gdLst/>
              <a:ahLst/>
              <a:cxnLst/>
              <a:rect l="l" t="t" r="r" b="b"/>
              <a:pathLst>
                <a:path w="27939" h="165100">
                  <a:moveTo>
                    <a:pt x="15494" y="0"/>
                  </a:moveTo>
                  <a:lnTo>
                    <a:pt x="13716" y="0"/>
                  </a:lnTo>
                  <a:lnTo>
                    <a:pt x="11175" y="127"/>
                  </a:lnTo>
                  <a:lnTo>
                    <a:pt x="9525" y="635"/>
                  </a:lnTo>
                  <a:lnTo>
                    <a:pt x="7238" y="8000"/>
                  </a:lnTo>
                  <a:lnTo>
                    <a:pt x="7874" y="9652"/>
                  </a:lnTo>
                  <a:lnTo>
                    <a:pt x="0" y="14731"/>
                  </a:lnTo>
                  <a:lnTo>
                    <a:pt x="1650" y="19304"/>
                  </a:lnTo>
                  <a:lnTo>
                    <a:pt x="1650" y="23749"/>
                  </a:lnTo>
                  <a:lnTo>
                    <a:pt x="4445" y="54864"/>
                  </a:lnTo>
                  <a:lnTo>
                    <a:pt x="6223" y="70739"/>
                  </a:lnTo>
                  <a:lnTo>
                    <a:pt x="6223" y="73025"/>
                  </a:lnTo>
                  <a:lnTo>
                    <a:pt x="6731" y="75311"/>
                  </a:lnTo>
                  <a:lnTo>
                    <a:pt x="6223" y="77597"/>
                  </a:lnTo>
                  <a:lnTo>
                    <a:pt x="5667" y="84359"/>
                  </a:lnTo>
                  <a:lnTo>
                    <a:pt x="5683" y="91122"/>
                  </a:lnTo>
                  <a:lnTo>
                    <a:pt x="6222" y="97885"/>
                  </a:lnTo>
                  <a:lnTo>
                    <a:pt x="7238" y="104648"/>
                  </a:lnTo>
                  <a:lnTo>
                    <a:pt x="10668" y="121158"/>
                  </a:lnTo>
                  <a:lnTo>
                    <a:pt x="11175" y="129540"/>
                  </a:lnTo>
                  <a:lnTo>
                    <a:pt x="13430" y="144018"/>
                  </a:lnTo>
                  <a:lnTo>
                    <a:pt x="14176" y="151256"/>
                  </a:lnTo>
                  <a:lnTo>
                    <a:pt x="13970" y="160147"/>
                  </a:lnTo>
                  <a:lnTo>
                    <a:pt x="14605" y="161798"/>
                  </a:lnTo>
                  <a:lnTo>
                    <a:pt x="16256" y="162941"/>
                  </a:lnTo>
                  <a:lnTo>
                    <a:pt x="17399" y="164084"/>
                  </a:lnTo>
                  <a:lnTo>
                    <a:pt x="20193" y="164719"/>
                  </a:lnTo>
                  <a:lnTo>
                    <a:pt x="25146" y="164719"/>
                  </a:lnTo>
                  <a:lnTo>
                    <a:pt x="26797" y="163575"/>
                  </a:lnTo>
                  <a:lnTo>
                    <a:pt x="27432" y="161798"/>
                  </a:lnTo>
                  <a:lnTo>
                    <a:pt x="27432" y="155067"/>
                  </a:lnTo>
                  <a:lnTo>
                    <a:pt x="26288" y="150495"/>
                  </a:lnTo>
                  <a:lnTo>
                    <a:pt x="23985" y="124027"/>
                  </a:lnTo>
                  <a:lnTo>
                    <a:pt x="23495" y="115443"/>
                  </a:lnTo>
                  <a:lnTo>
                    <a:pt x="23495" y="112014"/>
                  </a:lnTo>
                  <a:lnTo>
                    <a:pt x="25146" y="102997"/>
                  </a:lnTo>
                  <a:lnTo>
                    <a:pt x="25781" y="100711"/>
                  </a:lnTo>
                  <a:lnTo>
                    <a:pt x="24245" y="60045"/>
                  </a:lnTo>
                  <a:lnTo>
                    <a:pt x="20193" y="11303"/>
                  </a:lnTo>
                  <a:lnTo>
                    <a:pt x="16383" y="508"/>
                  </a:lnTo>
                  <a:lnTo>
                    <a:pt x="15494" y="0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209800" y="3032125"/>
            <a:ext cx="472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Анализ результатов проекта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 (ноябрь-декабрь 2022 года)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67bad0db-1973-4f16-9159-b4878de099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60325"/>
            <a:ext cx="4495800" cy="2528888"/>
          </a:xfrm>
          <a:prstGeom prst="rect">
            <a:avLst/>
          </a:prstGeom>
        </p:spPr>
      </p:pic>
      <p:pic>
        <p:nvPicPr>
          <p:cNvPr id="20" name="Рисунок 19" descr="e5b64ba6-48e5-4cfb-93b1-63cb5bb404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41325"/>
            <a:ext cx="4191000" cy="248602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8430260" y="1508125"/>
            <a:ext cx="713740" cy="1110615"/>
          </a:xfrm>
          <a:custGeom>
            <a:avLst/>
            <a:gdLst/>
            <a:ahLst/>
            <a:cxnLst/>
            <a:rect l="l" t="t" r="r" b="b"/>
            <a:pathLst>
              <a:path w="713740" h="1110614">
                <a:moveTo>
                  <a:pt x="713231" y="0"/>
                </a:moveTo>
                <a:lnTo>
                  <a:pt x="0" y="555347"/>
                </a:lnTo>
                <a:lnTo>
                  <a:pt x="713231" y="1110572"/>
                </a:lnTo>
                <a:lnTo>
                  <a:pt x="713231" y="0"/>
                </a:lnTo>
                <a:close/>
              </a:path>
            </a:pathLst>
          </a:custGeom>
          <a:solidFill>
            <a:srgbClr val="FF4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484547"/>
            <a:ext cx="9144000" cy="659130"/>
          </a:xfrm>
          <a:custGeom>
            <a:avLst/>
            <a:gdLst/>
            <a:ahLst/>
            <a:cxnLst/>
            <a:rect l="l" t="t" r="r" b="b"/>
            <a:pathLst>
              <a:path w="9144000" h="659129">
                <a:moveTo>
                  <a:pt x="2757043" y="0"/>
                </a:moveTo>
                <a:lnTo>
                  <a:pt x="1588527" y="46087"/>
                </a:lnTo>
                <a:lnTo>
                  <a:pt x="722763" y="147478"/>
                </a:lnTo>
                <a:lnTo>
                  <a:pt x="184878" y="248870"/>
                </a:lnTo>
                <a:lnTo>
                  <a:pt x="0" y="294957"/>
                </a:lnTo>
                <a:lnTo>
                  <a:pt x="0" y="658932"/>
                </a:lnTo>
                <a:lnTo>
                  <a:pt x="9144000" y="658932"/>
                </a:lnTo>
                <a:lnTo>
                  <a:pt x="9144000" y="198462"/>
                </a:lnTo>
                <a:lnTo>
                  <a:pt x="9093796" y="181385"/>
                </a:lnTo>
                <a:lnTo>
                  <a:pt x="8910479" y="143814"/>
                </a:lnTo>
                <a:lnTo>
                  <a:pt x="8544997" y="106244"/>
                </a:lnTo>
                <a:lnTo>
                  <a:pt x="7948295" y="89166"/>
                </a:lnTo>
                <a:lnTo>
                  <a:pt x="7888078" y="89522"/>
                </a:lnTo>
                <a:lnTo>
                  <a:pt x="7828882" y="90567"/>
                </a:lnTo>
                <a:lnTo>
                  <a:pt x="7770670" y="92269"/>
                </a:lnTo>
                <a:lnTo>
                  <a:pt x="7713406" y="94597"/>
                </a:lnTo>
                <a:lnTo>
                  <a:pt x="7657054" y="97519"/>
                </a:lnTo>
                <a:lnTo>
                  <a:pt x="7601577" y="101001"/>
                </a:lnTo>
                <a:lnTo>
                  <a:pt x="7546939" y="105013"/>
                </a:lnTo>
                <a:lnTo>
                  <a:pt x="7493102" y="109522"/>
                </a:lnTo>
                <a:lnTo>
                  <a:pt x="7440032" y="114497"/>
                </a:lnTo>
                <a:lnTo>
                  <a:pt x="7387691" y="119904"/>
                </a:lnTo>
                <a:lnTo>
                  <a:pt x="7336043" y="125712"/>
                </a:lnTo>
                <a:lnTo>
                  <a:pt x="7285051" y="131889"/>
                </a:lnTo>
                <a:lnTo>
                  <a:pt x="7234680" y="138402"/>
                </a:lnTo>
                <a:lnTo>
                  <a:pt x="7184892" y="145221"/>
                </a:lnTo>
                <a:lnTo>
                  <a:pt x="7135650" y="152312"/>
                </a:lnTo>
                <a:lnTo>
                  <a:pt x="7086920" y="159643"/>
                </a:lnTo>
                <a:lnTo>
                  <a:pt x="6990845" y="174900"/>
                </a:lnTo>
                <a:lnTo>
                  <a:pt x="6896376" y="190733"/>
                </a:lnTo>
                <a:lnTo>
                  <a:pt x="6574162" y="246993"/>
                </a:lnTo>
                <a:lnTo>
                  <a:pt x="6483307" y="262250"/>
                </a:lnTo>
                <a:lnTo>
                  <a:pt x="6392453" y="276672"/>
                </a:lnTo>
                <a:lnTo>
                  <a:pt x="6346936" y="283491"/>
                </a:lnTo>
                <a:lnTo>
                  <a:pt x="6301309" y="290004"/>
                </a:lnTo>
                <a:lnTo>
                  <a:pt x="6255537" y="296181"/>
                </a:lnTo>
                <a:lnTo>
                  <a:pt x="6209583" y="301989"/>
                </a:lnTo>
                <a:lnTo>
                  <a:pt x="6163411" y="307396"/>
                </a:lnTo>
                <a:lnTo>
                  <a:pt x="6116984" y="312371"/>
                </a:lnTo>
                <a:lnTo>
                  <a:pt x="6070265" y="316880"/>
                </a:lnTo>
                <a:lnTo>
                  <a:pt x="6023219" y="320892"/>
                </a:lnTo>
                <a:lnTo>
                  <a:pt x="5975809" y="324374"/>
                </a:lnTo>
                <a:lnTo>
                  <a:pt x="5927998" y="327296"/>
                </a:lnTo>
                <a:lnTo>
                  <a:pt x="5879750" y="329624"/>
                </a:lnTo>
                <a:lnTo>
                  <a:pt x="5831028" y="331326"/>
                </a:lnTo>
                <a:lnTo>
                  <a:pt x="5781796" y="332371"/>
                </a:lnTo>
                <a:lnTo>
                  <a:pt x="5732018" y="332727"/>
                </a:lnTo>
                <a:lnTo>
                  <a:pt x="5695063" y="332530"/>
                </a:lnTo>
                <a:lnTo>
                  <a:pt x="5620058" y="330916"/>
                </a:lnTo>
                <a:lnTo>
                  <a:pt x="5539568" y="327380"/>
                </a:lnTo>
                <a:lnTo>
                  <a:pt x="5498082" y="324843"/>
                </a:lnTo>
                <a:lnTo>
                  <a:pt x="5457510" y="321881"/>
                </a:lnTo>
                <a:lnTo>
                  <a:pt x="5417788" y="318511"/>
                </a:lnTo>
                <a:lnTo>
                  <a:pt x="5378852" y="314749"/>
                </a:lnTo>
                <a:lnTo>
                  <a:pt x="5340637" y="310614"/>
                </a:lnTo>
                <a:lnTo>
                  <a:pt x="5266116" y="301289"/>
                </a:lnTo>
                <a:lnTo>
                  <a:pt x="5193711" y="290670"/>
                </a:lnTo>
                <a:lnTo>
                  <a:pt x="5122910" y="278894"/>
                </a:lnTo>
                <a:lnTo>
                  <a:pt x="5018592" y="259355"/>
                </a:lnTo>
                <a:lnTo>
                  <a:pt x="4949555" y="245277"/>
                </a:lnTo>
                <a:lnTo>
                  <a:pt x="4880326" y="230515"/>
                </a:lnTo>
                <a:lnTo>
                  <a:pt x="4666356" y="183480"/>
                </a:lnTo>
                <a:lnTo>
                  <a:pt x="4552662" y="159255"/>
                </a:lnTo>
                <a:lnTo>
                  <a:pt x="4473205" y="143153"/>
                </a:lnTo>
                <a:lnTo>
                  <a:pt x="4390221" y="127248"/>
                </a:lnTo>
                <a:lnTo>
                  <a:pt x="4347247" y="119412"/>
                </a:lnTo>
                <a:lnTo>
                  <a:pt x="4303198" y="111675"/>
                </a:lnTo>
                <a:lnTo>
                  <a:pt x="4258011" y="104055"/>
                </a:lnTo>
                <a:lnTo>
                  <a:pt x="4211621" y="96570"/>
                </a:lnTo>
                <a:lnTo>
                  <a:pt x="4163965" y="89234"/>
                </a:lnTo>
                <a:lnTo>
                  <a:pt x="4114979" y="82067"/>
                </a:lnTo>
                <a:lnTo>
                  <a:pt x="4064597" y="75084"/>
                </a:lnTo>
                <a:lnTo>
                  <a:pt x="4012757" y="68303"/>
                </a:lnTo>
                <a:lnTo>
                  <a:pt x="3959393" y="61740"/>
                </a:lnTo>
                <a:lnTo>
                  <a:pt x="3904442" y="55412"/>
                </a:lnTo>
                <a:lnTo>
                  <a:pt x="3847840" y="49337"/>
                </a:lnTo>
                <a:lnTo>
                  <a:pt x="3789523" y="43531"/>
                </a:lnTo>
                <a:lnTo>
                  <a:pt x="3729426" y="38011"/>
                </a:lnTo>
                <a:lnTo>
                  <a:pt x="3667485" y="32794"/>
                </a:lnTo>
                <a:lnTo>
                  <a:pt x="3603637" y="27898"/>
                </a:lnTo>
                <a:lnTo>
                  <a:pt x="3537816" y="23338"/>
                </a:lnTo>
                <a:lnTo>
                  <a:pt x="3469960" y="19132"/>
                </a:lnTo>
                <a:lnTo>
                  <a:pt x="3400003" y="15297"/>
                </a:lnTo>
                <a:lnTo>
                  <a:pt x="3327881" y="11850"/>
                </a:lnTo>
                <a:lnTo>
                  <a:pt x="3253532" y="8808"/>
                </a:lnTo>
                <a:lnTo>
                  <a:pt x="3176889" y="6187"/>
                </a:lnTo>
                <a:lnTo>
                  <a:pt x="3097890" y="4005"/>
                </a:lnTo>
                <a:lnTo>
                  <a:pt x="3016470" y="2278"/>
                </a:lnTo>
                <a:lnTo>
                  <a:pt x="2932565" y="1023"/>
                </a:lnTo>
                <a:lnTo>
                  <a:pt x="2846111" y="258"/>
                </a:lnTo>
                <a:lnTo>
                  <a:pt x="2757043" y="0"/>
                </a:lnTo>
                <a:close/>
              </a:path>
            </a:pathLst>
          </a:custGeom>
          <a:solidFill>
            <a:srgbClr val="FFB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5422900" cy="787400"/>
          </a:xfrm>
          <a:custGeom>
            <a:avLst/>
            <a:gdLst/>
            <a:ahLst/>
            <a:cxnLst/>
            <a:rect l="l" t="t" r="r" b="b"/>
            <a:pathLst>
              <a:path w="5422900" h="787400">
                <a:moveTo>
                  <a:pt x="5422392" y="0"/>
                </a:moveTo>
                <a:lnTo>
                  <a:pt x="0" y="0"/>
                </a:lnTo>
                <a:lnTo>
                  <a:pt x="0" y="708913"/>
                </a:lnTo>
                <a:lnTo>
                  <a:pt x="41992" y="721747"/>
                </a:lnTo>
                <a:lnTo>
                  <a:pt x="85708" y="733861"/>
                </a:lnTo>
                <a:lnTo>
                  <a:pt x="131082" y="745107"/>
                </a:lnTo>
                <a:lnTo>
                  <a:pt x="178051" y="755335"/>
                </a:lnTo>
                <a:lnTo>
                  <a:pt x="226550" y="764397"/>
                </a:lnTo>
                <a:lnTo>
                  <a:pt x="276516" y="772144"/>
                </a:lnTo>
                <a:lnTo>
                  <a:pt x="327884" y="778429"/>
                </a:lnTo>
                <a:lnTo>
                  <a:pt x="380591" y="783102"/>
                </a:lnTo>
                <a:lnTo>
                  <a:pt x="434571" y="786015"/>
                </a:lnTo>
                <a:lnTo>
                  <a:pt x="489762" y="787019"/>
                </a:lnTo>
                <a:lnTo>
                  <a:pt x="539893" y="786185"/>
                </a:lnTo>
                <a:lnTo>
                  <a:pt x="590889" y="783614"/>
                </a:lnTo>
                <a:lnTo>
                  <a:pt x="642704" y="779201"/>
                </a:lnTo>
                <a:lnTo>
                  <a:pt x="695294" y="772842"/>
                </a:lnTo>
                <a:lnTo>
                  <a:pt x="748612" y="764432"/>
                </a:lnTo>
                <a:lnTo>
                  <a:pt x="802612" y="753868"/>
                </a:lnTo>
                <a:lnTo>
                  <a:pt x="857250" y="741045"/>
                </a:lnTo>
                <a:lnTo>
                  <a:pt x="908125" y="727663"/>
                </a:lnTo>
                <a:lnTo>
                  <a:pt x="957637" y="713742"/>
                </a:lnTo>
                <a:lnTo>
                  <a:pt x="1005876" y="699327"/>
                </a:lnTo>
                <a:lnTo>
                  <a:pt x="1052933" y="684465"/>
                </a:lnTo>
                <a:lnTo>
                  <a:pt x="1098899" y="669200"/>
                </a:lnTo>
                <a:lnTo>
                  <a:pt x="1143866" y="653578"/>
                </a:lnTo>
                <a:lnTo>
                  <a:pt x="1187923" y="637645"/>
                </a:lnTo>
                <a:lnTo>
                  <a:pt x="1231162" y="621447"/>
                </a:lnTo>
                <a:lnTo>
                  <a:pt x="1273674" y="605029"/>
                </a:lnTo>
                <a:lnTo>
                  <a:pt x="1315549" y="588436"/>
                </a:lnTo>
                <a:lnTo>
                  <a:pt x="1397754" y="554910"/>
                </a:lnTo>
                <a:lnTo>
                  <a:pt x="1558525" y="487774"/>
                </a:lnTo>
                <a:lnTo>
                  <a:pt x="1638546" y="454893"/>
                </a:lnTo>
                <a:lnTo>
                  <a:pt x="1678784" y="438784"/>
                </a:lnTo>
                <a:lnTo>
                  <a:pt x="1719294" y="422957"/>
                </a:lnTo>
                <a:lnTo>
                  <a:pt x="1760167" y="407457"/>
                </a:lnTo>
                <a:lnTo>
                  <a:pt x="1801495" y="392331"/>
                </a:lnTo>
                <a:lnTo>
                  <a:pt x="1843368" y="377623"/>
                </a:lnTo>
                <a:lnTo>
                  <a:pt x="1885876" y="363379"/>
                </a:lnTo>
                <a:lnTo>
                  <a:pt x="1929112" y="349645"/>
                </a:lnTo>
                <a:lnTo>
                  <a:pt x="1973166" y="336467"/>
                </a:lnTo>
                <a:lnTo>
                  <a:pt x="2018128" y="323889"/>
                </a:lnTo>
                <a:lnTo>
                  <a:pt x="2064090" y="311959"/>
                </a:lnTo>
                <a:lnTo>
                  <a:pt x="2111143" y="300721"/>
                </a:lnTo>
                <a:lnTo>
                  <a:pt x="2159377" y="290220"/>
                </a:lnTo>
                <a:lnTo>
                  <a:pt x="2208883" y="280504"/>
                </a:lnTo>
                <a:lnTo>
                  <a:pt x="2259752" y="271616"/>
                </a:lnTo>
                <a:lnTo>
                  <a:pt x="2312076" y="263603"/>
                </a:lnTo>
                <a:lnTo>
                  <a:pt x="2365944" y="256511"/>
                </a:lnTo>
                <a:lnTo>
                  <a:pt x="2421448" y="250384"/>
                </a:lnTo>
                <a:lnTo>
                  <a:pt x="2478680" y="245269"/>
                </a:lnTo>
                <a:lnTo>
                  <a:pt x="2537728" y="241212"/>
                </a:lnTo>
                <a:lnTo>
                  <a:pt x="2598686" y="238257"/>
                </a:lnTo>
                <a:lnTo>
                  <a:pt x="2661642" y="236451"/>
                </a:lnTo>
                <a:lnTo>
                  <a:pt x="2726690" y="235838"/>
                </a:lnTo>
                <a:lnTo>
                  <a:pt x="2818968" y="237193"/>
                </a:lnTo>
                <a:lnTo>
                  <a:pt x="2874479" y="239319"/>
                </a:lnTo>
                <a:lnTo>
                  <a:pt x="2929545" y="242408"/>
                </a:lnTo>
                <a:lnTo>
                  <a:pt x="2984172" y="246397"/>
                </a:lnTo>
                <a:lnTo>
                  <a:pt x="3038361" y="251222"/>
                </a:lnTo>
                <a:lnTo>
                  <a:pt x="3092117" y="256820"/>
                </a:lnTo>
                <a:lnTo>
                  <a:pt x="3145441" y="263129"/>
                </a:lnTo>
                <a:lnTo>
                  <a:pt x="3198338" y="270085"/>
                </a:lnTo>
                <a:lnTo>
                  <a:pt x="3250810" y="277625"/>
                </a:lnTo>
                <a:lnTo>
                  <a:pt x="3302861" y="285685"/>
                </a:lnTo>
                <a:lnTo>
                  <a:pt x="3354493" y="294203"/>
                </a:lnTo>
                <a:lnTo>
                  <a:pt x="3405711" y="303116"/>
                </a:lnTo>
                <a:lnTo>
                  <a:pt x="3456516" y="312360"/>
                </a:lnTo>
                <a:lnTo>
                  <a:pt x="3506912" y="321871"/>
                </a:lnTo>
                <a:lnTo>
                  <a:pt x="3606492" y="341446"/>
                </a:lnTo>
                <a:lnTo>
                  <a:pt x="3848505" y="390654"/>
                </a:lnTo>
                <a:lnTo>
                  <a:pt x="3942602" y="409118"/>
                </a:lnTo>
                <a:lnTo>
                  <a:pt x="3989084" y="417836"/>
                </a:lnTo>
                <a:lnTo>
                  <a:pt x="4035190" y="426128"/>
                </a:lnTo>
                <a:lnTo>
                  <a:pt x="4080926" y="433930"/>
                </a:lnTo>
                <a:lnTo>
                  <a:pt x="4126294" y="441178"/>
                </a:lnTo>
                <a:lnTo>
                  <a:pt x="4171297" y="447811"/>
                </a:lnTo>
                <a:lnTo>
                  <a:pt x="4215939" y="453764"/>
                </a:lnTo>
                <a:lnTo>
                  <a:pt x="4260222" y="458974"/>
                </a:lnTo>
                <a:lnTo>
                  <a:pt x="4304149" y="463379"/>
                </a:lnTo>
                <a:lnTo>
                  <a:pt x="4347724" y="466915"/>
                </a:lnTo>
                <a:lnTo>
                  <a:pt x="4390951" y="469519"/>
                </a:lnTo>
                <a:lnTo>
                  <a:pt x="4433831" y="471127"/>
                </a:lnTo>
                <a:lnTo>
                  <a:pt x="4476369" y="471677"/>
                </a:lnTo>
                <a:lnTo>
                  <a:pt x="4528409" y="470801"/>
                </a:lnTo>
                <a:lnTo>
                  <a:pt x="4579934" y="468094"/>
                </a:lnTo>
                <a:lnTo>
                  <a:pt x="4630950" y="463436"/>
                </a:lnTo>
                <a:lnTo>
                  <a:pt x="4681464" y="456710"/>
                </a:lnTo>
                <a:lnTo>
                  <a:pt x="4731482" y="447797"/>
                </a:lnTo>
                <a:lnTo>
                  <a:pt x="4781013" y="436579"/>
                </a:lnTo>
                <a:lnTo>
                  <a:pt x="4830062" y="422936"/>
                </a:lnTo>
                <a:lnTo>
                  <a:pt x="4878636" y="406751"/>
                </a:lnTo>
                <a:lnTo>
                  <a:pt x="4926742" y="387905"/>
                </a:lnTo>
                <a:lnTo>
                  <a:pt x="4974388" y="366280"/>
                </a:lnTo>
                <a:lnTo>
                  <a:pt x="5021580" y="341757"/>
                </a:lnTo>
                <a:lnTo>
                  <a:pt x="5066759" y="315580"/>
                </a:lnTo>
                <a:lnTo>
                  <a:pt x="5110056" y="288105"/>
                </a:lnTo>
                <a:lnTo>
                  <a:pt x="5151516" y="259439"/>
                </a:lnTo>
                <a:lnTo>
                  <a:pt x="5191182" y="229688"/>
                </a:lnTo>
                <a:lnTo>
                  <a:pt x="5229100" y="198959"/>
                </a:lnTo>
                <a:lnTo>
                  <a:pt x="5265314" y="167358"/>
                </a:lnTo>
                <a:lnTo>
                  <a:pt x="5299869" y="134991"/>
                </a:lnTo>
                <a:lnTo>
                  <a:pt x="5332810" y="101965"/>
                </a:lnTo>
                <a:lnTo>
                  <a:pt x="5364181" y="68387"/>
                </a:lnTo>
                <a:lnTo>
                  <a:pt x="5394026" y="34363"/>
                </a:lnTo>
                <a:lnTo>
                  <a:pt x="5422392" y="0"/>
                </a:lnTo>
                <a:close/>
              </a:path>
            </a:pathLst>
          </a:custGeom>
          <a:solidFill>
            <a:srgbClr val="FD5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136525"/>
            <a:ext cx="347980" cy="412115"/>
          </a:xfrm>
          <a:custGeom>
            <a:avLst/>
            <a:gdLst/>
            <a:ahLst/>
            <a:cxnLst/>
            <a:rect l="l" t="t" r="r" b="b"/>
            <a:pathLst>
              <a:path w="347980" h="412115">
                <a:moveTo>
                  <a:pt x="206556" y="238633"/>
                </a:moveTo>
                <a:lnTo>
                  <a:pt x="170230" y="238633"/>
                </a:lnTo>
                <a:lnTo>
                  <a:pt x="153073" y="411861"/>
                </a:lnTo>
                <a:lnTo>
                  <a:pt x="233095" y="411861"/>
                </a:lnTo>
                <a:lnTo>
                  <a:pt x="206556" y="238633"/>
                </a:lnTo>
                <a:close/>
              </a:path>
              <a:path w="347980" h="412115">
                <a:moveTo>
                  <a:pt x="260804" y="233552"/>
                </a:moveTo>
                <a:lnTo>
                  <a:pt x="205778" y="233552"/>
                </a:lnTo>
                <a:lnTo>
                  <a:pt x="270586" y="343535"/>
                </a:lnTo>
                <a:lnTo>
                  <a:pt x="278920" y="337276"/>
                </a:lnTo>
                <a:lnTo>
                  <a:pt x="297256" y="323278"/>
                </a:lnTo>
                <a:lnTo>
                  <a:pt x="315591" y="308709"/>
                </a:lnTo>
                <a:lnTo>
                  <a:pt x="323926" y="300736"/>
                </a:lnTo>
                <a:lnTo>
                  <a:pt x="310001" y="284265"/>
                </a:lnTo>
                <a:lnTo>
                  <a:pt x="278749" y="251745"/>
                </a:lnTo>
                <a:lnTo>
                  <a:pt x="260804" y="233552"/>
                </a:lnTo>
                <a:close/>
              </a:path>
              <a:path w="347980" h="412115">
                <a:moveTo>
                  <a:pt x="44450" y="75184"/>
                </a:moveTo>
                <a:lnTo>
                  <a:pt x="0" y="185166"/>
                </a:lnTo>
                <a:lnTo>
                  <a:pt x="142900" y="193801"/>
                </a:lnTo>
                <a:lnTo>
                  <a:pt x="28587" y="258445"/>
                </a:lnTo>
                <a:lnTo>
                  <a:pt x="64770" y="332359"/>
                </a:lnTo>
                <a:lnTo>
                  <a:pt x="170230" y="238633"/>
                </a:lnTo>
                <a:lnTo>
                  <a:pt x="206556" y="238633"/>
                </a:lnTo>
                <a:lnTo>
                  <a:pt x="205778" y="233552"/>
                </a:lnTo>
                <a:lnTo>
                  <a:pt x="260804" y="233552"/>
                </a:lnTo>
                <a:lnTo>
                  <a:pt x="247377" y="219940"/>
                </a:lnTo>
                <a:lnTo>
                  <a:pt x="233095" y="205612"/>
                </a:lnTo>
                <a:lnTo>
                  <a:pt x="340134" y="205612"/>
                </a:lnTo>
                <a:lnTo>
                  <a:pt x="345563" y="162179"/>
                </a:lnTo>
                <a:lnTo>
                  <a:pt x="233095" y="162179"/>
                </a:lnTo>
                <a:lnTo>
                  <a:pt x="242309" y="150368"/>
                </a:lnTo>
                <a:lnTo>
                  <a:pt x="149898" y="150368"/>
                </a:lnTo>
                <a:lnTo>
                  <a:pt x="44450" y="75184"/>
                </a:lnTo>
                <a:close/>
              </a:path>
              <a:path w="347980" h="412115">
                <a:moveTo>
                  <a:pt x="340134" y="205612"/>
                </a:moveTo>
                <a:lnTo>
                  <a:pt x="233095" y="205612"/>
                </a:lnTo>
                <a:lnTo>
                  <a:pt x="337261" y="228600"/>
                </a:lnTo>
                <a:lnTo>
                  <a:pt x="340134" y="205612"/>
                </a:lnTo>
                <a:close/>
              </a:path>
              <a:path w="347980" h="412115">
                <a:moveTo>
                  <a:pt x="347421" y="147320"/>
                </a:moveTo>
                <a:lnTo>
                  <a:pt x="233095" y="162179"/>
                </a:lnTo>
                <a:lnTo>
                  <a:pt x="345563" y="162179"/>
                </a:lnTo>
                <a:lnTo>
                  <a:pt x="347421" y="147320"/>
                </a:lnTo>
                <a:close/>
              </a:path>
              <a:path w="347980" h="412115">
                <a:moveTo>
                  <a:pt x="187363" y="8762"/>
                </a:moveTo>
                <a:lnTo>
                  <a:pt x="119418" y="15621"/>
                </a:lnTo>
                <a:lnTo>
                  <a:pt x="149898" y="150368"/>
                </a:lnTo>
                <a:lnTo>
                  <a:pt x="197523" y="150368"/>
                </a:lnTo>
                <a:lnTo>
                  <a:pt x="187363" y="8762"/>
                </a:lnTo>
                <a:close/>
              </a:path>
              <a:path w="347980" h="412115">
                <a:moveTo>
                  <a:pt x="270586" y="0"/>
                </a:moveTo>
                <a:lnTo>
                  <a:pt x="197523" y="150368"/>
                </a:lnTo>
                <a:lnTo>
                  <a:pt x="242309" y="150368"/>
                </a:lnTo>
                <a:lnTo>
                  <a:pt x="347421" y="15621"/>
                </a:lnTo>
                <a:lnTo>
                  <a:pt x="270586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Рисунок 22" descr="d0d4f80c-7bc4-4937-800a-c5bd6052b8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803525"/>
            <a:ext cx="3886200" cy="2136002"/>
          </a:xfrm>
          <a:prstGeom prst="rect">
            <a:avLst/>
          </a:prstGeom>
        </p:spPr>
      </p:pic>
      <p:pic>
        <p:nvPicPr>
          <p:cNvPr id="24" name="Рисунок 23" descr="37cb44bf-3fad-474a-8170-c433f6af7c1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032125"/>
            <a:ext cx="3522133" cy="1981200"/>
          </a:xfrm>
          <a:prstGeom prst="rect">
            <a:avLst/>
          </a:prstGeom>
        </p:spPr>
      </p:pic>
      <p:grpSp>
        <p:nvGrpSpPr>
          <p:cNvPr id="25" name="object 36"/>
          <p:cNvGrpSpPr/>
          <p:nvPr/>
        </p:nvGrpSpPr>
        <p:grpSpPr>
          <a:xfrm>
            <a:off x="228600" y="3184525"/>
            <a:ext cx="7781925" cy="1428115"/>
            <a:chOff x="246888" y="3011042"/>
            <a:chExt cx="7781925" cy="1428115"/>
          </a:xfrm>
        </p:grpSpPr>
        <p:sp>
          <p:nvSpPr>
            <p:cNvPr id="26" name="object 37"/>
            <p:cNvSpPr/>
            <p:nvPr/>
          </p:nvSpPr>
          <p:spPr>
            <a:xfrm>
              <a:off x="4044950" y="3119373"/>
              <a:ext cx="1298575" cy="1053465"/>
            </a:xfrm>
            <a:custGeom>
              <a:avLst/>
              <a:gdLst/>
              <a:ahLst/>
              <a:cxnLst/>
              <a:rect l="l" t="t" r="r" b="b"/>
              <a:pathLst>
                <a:path w="1298575" h="1053464">
                  <a:moveTo>
                    <a:pt x="1098169" y="397637"/>
                  </a:moveTo>
                  <a:lnTo>
                    <a:pt x="882396" y="65278"/>
                  </a:lnTo>
                  <a:lnTo>
                    <a:pt x="119087" y="479374"/>
                  </a:lnTo>
                  <a:lnTo>
                    <a:pt x="64389" y="395097"/>
                  </a:lnTo>
                  <a:lnTo>
                    <a:pt x="0" y="436626"/>
                  </a:lnTo>
                  <a:lnTo>
                    <a:pt x="400177" y="1053160"/>
                  </a:lnTo>
                  <a:lnTo>
                    <a:pt x="464566" y="1011580"/>
                  </a:lnTo>
                  <a:lnTo>
                    <a:pt x="274345" y="718553"/>
                  </a:lnTo>
                  <a:lnTo>
                    <a:pt x="409956" y="927277"/>
                  </a:lnTo>
                  <a:lnTo>
                    <a:pt x="1098169" y="397637"/>
                  </a:lnTo>
                  <a:close/>
                </a:path>
                <a:path w="1298575" h="1053464">
                  <a:moveTo>
                    <a:pt x="1298321" y="107569"/>
                  </a:moveTo>
                  <a:lnTo>
                    <a:pt x="1228471" y="0"/>
                  </a:lnTo>
                  <a:lnTo>
                    <a:pt x="1074928" y="99822"/>
                  </a:lnTo>
                  <a:lnTo>
                    <a:pt x="1144651" y="207518"/>
                  </a:lnTo>
                  <a:lnTo>
                    <a:pt x="1298321" y="107569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38"/>
            <p:cNvSpPr/>
            <p:nvPr/>
          </p:nvSpPr>
          <p:spPr>
            <a:xfrm>
              <a:off x="4421441" y="3162604"/>
              <a:ext cx="800735" cy="610235"/>
            </a:xfrm>
            <a:custGeom>
              <a:avLst/>
              <a:gdLst/>
              <a:ahLst/>
              <a:cxnLst/>
              <a:rect l="l" t="t" r="r" b="b"/>
              <a:pathLst>
                <a:path w="800735" h="610235">
                  <a:moveTo>
                    <a:pt x="433692" y="343763"/>
                  </a:moveTo>
                  <a:lnTo>
                    <a:pt x="401294" y="290982"/>
                  </a:lnTo>
                  <a:lnTo>
                    <a:pt x="365798" y="282308"/>
                  </a:lnTo>
                  <a:lnTo>
                    <a:pt x="321017" y="284543"/>
                  </a:lnTo>
                  <a:lnTo>
                    <a:pt x="269481" y="297319"/>
                  </a:lnTo>
                  <a:lnTo>
                    <a:pt x="213728" y="320230"/>
                  </a:lnTo>
                  <a:lnTo>
                    <a:pt x="156273" y="352882"/>
                  </a:lnTo>
                  <a:lnTo>
                    <a:pt x="107556" y="388302"/>
                  </a:lnTo>
                  <a:lnTo>
                    <a:pt x="66649" y="425945"/>
                  </a:lnTo>
                  <a:lnTo>
                    <a:pt x="34582" y="464172"/>
                  </a:lnTo>
                  <a:lnTo>
                    <a:pt x="12420" y="501319"/>
                  </a:lnTo>
                  <a:lnTo>
                    <a:pt x="0" y="548436"/>
                  </a:lnTo>
                  <a:lnTo>
                    <a:pt x="800" y="560298"/>
                  </a:lnTo>
                  <a:lnTo>
                    <a:pt x="3683" y="571220"/>
                  </a:lnTo>
                  <a:lnTo>
                    <a:pt x="8699" y="581101"/>
                  </a:lnTo>
                  <a:lnTo>
                    <a:pt x="32258" y="601154"/>
                  </a:lnTo>
                  <a:lnTo>
                    <a:pt x="67729" y="609892"/>
                  </a:lnTo>
                  <a:lnTo>
                    <a:pt x="112534" y="607707"/>
                  </a:lnTo>
                  <a:lnTo>
                    <a:pt x="164122" y="595045"/>
                  </a:lnTo>
                  <a:lnTo>
                    <a:pt x="219938" y="572274"/>
                  </a:lnTo>
                  <a:lnTo>
                    <a:pt x="277431" y="539826"/>
                  </a:lnTo>
                  <a:lnTo>
                    <a:pt x="326148" y="504215"/>
                  </a:lnTo>
                  <a:lnTo>
                    <a:pt x="367080" y="466432"/>
                  </a:lnTo>
                  <a:lnTo>
                    <a:pt x="399161" y="428117"/>
                  </a:lnTo>
                  <a:lnTo>
                    <a:pt x="421309" y="390906"/>
                  </a:lnTo>
                  <a:lnTo>
                    <a:pt x="433692" y="343763"/>
                  </a:lnTo>
                  <a:close/>
                </a:path>
                <a:path w="800735" h="610235">
                  <a:moveTo>
                    <a:pt x="800354" y="191757"/>
                  </a:moveTo>
                  <a:lnTo>
                    <a:pt x="786104" y="124663"/>
                  </a:lnTo>
                  <a:lnTo>
                    <a:pt x="766889" y="88722"/>
                  </a:lnTo>
                  <a:lnTo>
                    <a:pt x="685711" y="16002"/>
                  </a:lnTo>
                  <a:lnTo>
                    <a:pt x="600481" y="0"/>
                  </a:lnTo>
                  <a:lnTo>
                    <a:pt x="533209" y="11696"/>
                  </a:lnTo>
                  <a:lnTo>
                    <a:pt x="505904" y="22047"/>
                  </a:lnTo>
                  <a:lnTo>
                    <a:pt x="721677" y="354406"/>
                  </a:lnTo>
                  <a:lnTo>
                    <a:pt x="754926" y="318046"/>
                  </a:lnTo>
                  <a:lnTo>
                    <a:pt x="780554" y="276352"/>
                  </a:lnTo>
                  <a:lnTo>
                    <a:pt x="798004" y="222326"/>
                  </a:lnTo>
                  <a:lnTo>
                    <a:pt x="800354" y="191757"/>
                  </a:lnTo>
                  <a:close/>
                </a:path>
              </a:pathLst>
            </a:custGeom>
            <a:solidFill>
              <a:srgbClr val="FFB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9"/>
            <p:cNvSpPr/>
            <p:nvPr/>
          </p:nvSpPr>
          <p:spPr>
            <a:xfrm>
              <a:off x="4927218" y="3183635"/>
              <a:ext cx="217804" cy="332740"/>
            </a:xfrm>
            <a:custGeom>
              <a:avLst/>
              <a:gdLst/>
              <a:ahLst/>
              <a:cxnLst/>
              <a:rect l="l" t="t" r="r" b="b"/>
              <a:pathLst>
                <a:path w="217804" h="332739">
                  <a:moveTo>
                    <a:pt x="253" y="0"/>
                  </a:moveTo>
                  <a:lnTo>
                    <a:pt x="0" y="1397"/>
                  </a:lnTo>
                  <a:lnTo>
                    <a:pt x="0" y="1905"/>
                  </a:lnTo>
                  <a:lnTo>
                    <a:pt x="2031" y="5842"/>
                  </a:lnTo>
                  <a:lnTo>
                    <a:pt x="3936" y="10541"/>
                  </a:lnTo>
                  <a:lnTo>
                    <a:pt x="6476" y="18923"/>
                  </a:lnTo>
                  <a:lnTo>
                    <a:pt x="8508" y="22733"/>
                  </a:lnTo>
                  <a:lnTo>
                    <a:pt x="7873" y="26669"/>
                  </a:lnTo>
                  <a:lnTo>
                    <a:pt x="6603" y="32004"/>
                  </a:lnTo>
                  <a:lnTo>
                    <a:pt x="5841" y="36703"/>
                  </a:lnTo>
                  <a:lnTo>
                    <a:pt x="5968" y="41021"/>
                  </a:lnTo>
                  <a:lnTo>
                    <a:pt x="6603" y="45085"/>
                  </a:lnTo>
                  <a:lnTo>
                    <a:pt x="7873" y="50546"/>
                  </a:lnTo>
                  <a:lnTo>
                    <a:pt x="10159" y="55372"/>
                  </a:lnTo>
                  <a:lnTo>
                    <a:pt x="12064" y="60071"/>
                  </a:lnTo>
                  <a:lnTo>
                    <a:pt x="40157" y="109219"/>
                  </a:lnTo>
                  <a:lnTo>
                    <a:pt x="77850" y="151637"/>
                  </a:lnTo>
                  <a:lnTo>
                    <a:pt x="86359" y="159638"/>
                  </a:lnTo>
                  <a:lnTo>
                    <a:pt x="89534" y="164084"/>
                  </a:lnTo>
                  <a:lnTo>
                    <a:pt x="95011" y="170469"/>
                  </a:lnTo>
                  <a:lnTo>
                    <a:pt x="106537" y="182622"/>
                  </a:lnTo>
                  <a:lnTo>
                    <a:pt x="117365" y="195048"/>
                  </a:lnTo>
                  <a:lnTo>
                    <a:pt x="122253" y="201612"/>
                  </a:lnTo>
                  <a:lnTo>
                    <a:pt x="126783" y="208367"/>
                  </a:lnTo>
                  <a:lnTo>
                    <a:pt x="131063" y="215265"/>
                  </a:lnTo>
                  <a:lnTo>
                    <a:pt x="144271" y="242316"/>
                  </a:lnTo>
                  <a:lnTo>
                    <a:pt x="147891" y="249045"/>
                  </a:lnTo>
                  <a:lnTo>
                    <a:pt x="155701" y="261979"/>
                  </a:lnTo>
                  <a:lnTo>
                    <a:pt x="159892" y="268350"/>
                  </a:lnTo>
                  <a:lnTo>
                    <a:pt x="165068" y="275030"/>
                  </a:lnTo>
                  <a:lnTo>
                    <a:pt x="188237" y="301333"/>
                  </a:lnTo>
                  <a:lnTo>
                    <a:pt x="206755" y="324738"/>
                  </a:lnTo>
                  <a:lnTo>
                    <a:pt x="209803" y="327533"/>
                  </a:lnTo>
                  <a:lnTo>
                    <a:pt x="212597" y="329311"/>
                  </a:lnTo>
                  <a:lnTo>
                    <a:pt x="216534" y="332613"/>
                  </a:lnTo>
                  <a:lnTo>
                    <a:pt x="217042" y="332740"/>
                  </a:lnTo>
                  <a:lnTo>
                    <a:pt x="217296" y="331216"/>
                  </a:lnTo>
                  <a:lnTo>
                    <a:pt x="217169" y="320802"/>
                  </a:lnTo>
                  <a:lnTo>
                    <a:pt x="216534" y="316611"/>
                  </a:lnTo>
                  <a:lnTo>
                    <a:pt x="214121" y="306959"/>
                  </a:lnTo>
                  <a:lnTo>
                    <a:pt x="211835" y="301752"/>
                  </a:lnTo>
                  <a:lnTo>
                    <a:pt x="209676" y="296037"/>
                  </a:lnTo>
                  <a:lnTo>
                    <a:pt x="200788" y="276764"/>
                  </a:lnTo>
                  <a:lnTo>
                    <a:pt x="189912" y="258825"/>
                  </a:lnTo>
                  <a:lnTo>
                    <a:pt x="176726" y="242315"/>
                  </a:lnTo>
                  <a:lnTo>
                    <a:pt x="154812" y="221487"/>
                  </a:lnTo>
                  <a:lnTo>
                    <a:pt x="149605" y="215265"/>
                  </a:lnTo>
                  <a:lnTo>
                    <a:pt x="141604" y="204597"/>
                  </a:lnTo>
                  <a:lnTo>
                    <a:pt x="139318" y="200279"/>
                  </a:lnTo>
                  <a:lnTo>
                    <a:pt x="136397" y="196215"/>
                  </a:lnTo>
                  <a:lnTo>
                    <a:pt x="116006" y="145095"/>
                  </a:lnTo>
                  <a:lnTo>
                    <a:pt x="113410" y="137541"/>
                  </a:lnTo>
                  <a:lnTo>
                    <a:pt x="92837" y="95488"/>
                  </a:lnTo>
                  <a:lnTo>
                    <a:pt x="64853" y="56608"/>
                  </a:lnTo>
                  <a:lnTo>
                    <a:pt x="24764" y="18415"/>
                  </a:lnTo>
                  <a:lnTo>
                    <a:pt x="4190" y="3048"/>
                  </a:lnTo>
                  <a:lnTo>
                    <a:pt x="1777" y="101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40"/>
            <p:cNvSpPr/>
            <p:nvPr/>
          </p:nvSpPr>
          <p:spPr>
            <a:xfrm>
              <a:off x="246888" y="3194176"/>
              <a:ext cx="439420" cy="842010"/>
            </a:xfrm>
            <a:custGeom>
              <a:avLst/>
              <a:gdLst/>
              <a:ahLst/>
              <a:cxnLst/>
              <a:rect l="l" t="t" r="r" b="b"/>
              <a:pathLst>
                <a:path w="439420" h="842010">
                  <a:moveTo>
                    <a:pt x="0" y="0"/>
                  </a:moveTo>
                  <a:lnTo>
                    <a:pt x="0" y="841857"/>
                  </a:lnTo>
                  <a:lnTo>
                    <a:pt x="68580" y="827097"/>
                  </a:lnTo>
                  <a:lnTo>
                    <a:pt x="219456" y="767384"/>
                  </a:lnTo>
                  <a:lnTo>
                    <a:pt x="370332" y="639568"/>
                  </a:lnTo>
                  <a:lnTo>
                    <a:pt x="438912" y="420497"/>
                  </a:lnTo>
                  <a:lnTo>
                    <a:pt x="370332" y="201507"/>
                  </a:lnTo>
                  <a:lnTo>
                    <a:pt x="219455" y="73993"/>
                  </a:lnTo>
                  <a:lnTo>
                    <a:pt x="68579" y="14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41"/>
            <p:cNvSpPr/>
            <p:nvPr/>
          </p:nvSpPr>
          <p:spPr>
            <a:xfrm>
              <a:off x="704151" y="3194176"/>
              <a:ext cx="439420" cy="842010"/>
            </a:xfrm>
            <a:custGeom>
              <a:avLst/>
              <a:gdLst/>
              <a:ahLst/>
              <a:cxnLst/>
              <a:rect l="l" t="t" r="r" b="b"/>
              <a:pathLst>
                <a:path w="439419" h="842010">
                  <a:moveTo>
                    <a:pt x="0" y="0"/>
                  </a:moveTo>
                  <a:lnTo>
                    <a:pt x="0" y="841857"/>
                  </a:lnTo>
                  <a:lnTo>
                    <a:pt x="68570" y="827097"/>
                  </a:lnTo>
                  <a:lnTo>
                    <a:pt x="219424" y="767384"/>
                  </a:lnTo>
                  <a:lnTo>
                    <a:pt x="370278" y="639568"/>
                  </a:lnTo>
                  <a:lnTo>
                    <a:pt x="438848" y="420497"/>
                  </a:lnTo>
                  <a:lnTo>
                    <a:pt x="370278" y="201507"/>
                  </a:lnTo>
                  <a:lnTo>
                    <a:pt x="219424" y="73993"/>
                  </a:lnTo>
                  <a:lnTo>
                    <a:pt x="68570" y="14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42"/>
            <p:cNvSpPr/>
            <p:nvPr/>
          </p:nvSpPr>
          <p:spPr>
            <a:xfrm>
              <a:off x="1143063" y="3194176"/>
              <a:ext cx="439420" cy="842010"/>
            </a:xfrm>
            <a:custGeom>
              <a:avLst/>
              <a:gdLst/>
              <a:ahLst/>
              <a:cxnLst/>
              <a:rect l="l" t="t" r="r" b="b"/>
              <a:pathLst>
                <a:path w="439419" h="842010">
                  <a:moveTo>
                    <a:pt x="0" y="0"/>
                  </a:moveTo>
                  <a:lnTo>
                    <a:pt x="0" y="841857"/>
                  </a:lnTo>
                  <a:lnTo>
                    <a:pt x="68570" y="827097"/>
                  </a:lnTo>
                  <a:lnTo>
                    <a:pt x="219424" y="767384"/>
                  </a:lnTo>
                  <a:lnTo>
                    <a:pt x="370278" y="639568"/>
                  </a:lnTo>
                  <a:lnTo>
                    <a:pt x="438848" y="420497"/>
                  </a:lnTo>
                  <a:lnTo>
                    <a:pt x="370278" y="201507"/>
                  </a:lnTo>
                  <a:lnTo>
                    <a:pt x="219424" y="73993"/>
                  </a:lnTo>
                  <a:lnTo>
                    <a:pt x="68570" y="14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43"/>
            <p:cNvSpPr/>
            <p:nvPr/>
          </p:nvSpPr>
          <p:spPr>
            <a:xfrm>
              <a:off x="7680959" y="4017784"/>
              <a:ext cx="347980" cy="421005"/>
            </a:xfrm>
            <a:custGeom>
              <a:avLst/>
              <a:gdLst/>
              <a:ahLst/>
              <a:cxnLst/>
              <a:rect l="l" t="t" r="r" b="b"/>
              <a:pathLst>
                <a:path w="347979" h="421004">
                  <a:moveTo>
                    <a:pt x="206626" y="243827"/>
                  </a:moveTo>
                  <a:lnTo>
                    <a:pt x="170307" y="243827"/>
                  </a:lnTo>
                  <a:lnTo>
                    <a:pt x="153035" y="420992"/>
                  </a:lnTo>
                  <a:lnTo>
                    <a:pt x="233172" y="420992"/>
                  </a:lnTo>
                  <a:lnTo>
                    <a:pt x="206626" y="243827"/>
                  </a:lnTo>
                  <a:close/>
                </a:path>
                <a:path w="347979" h="421004">
                  <a:moveTo>
                    <a:pt x="260893" y="238760"/>
                  </a:moveTo>
                  <a:lnTo>
                    <a:pt x="205867" y="238760"/>
                  </a:lnTo>
                  <a:lnTo>
                    <a:pt x="270637" y="351142"/>
                  </a:lnTo>
                  <a:lnTo>
                    <a:pt x="278971" y="344744"/>
                  </a:lnTo>
                  <a:lnTo>
                    <a:pt x="297307" y="330431"/>
                  </a:lnTo>
                  <a:lnTo>
                    <a:pt x="315642" y="315523"/>
                  </a:lnTo>
                  <a:lnTo>
                    <a:pt x="323976" y="307340"/>
                  </a:lnTo>
                  <a:lnTo>
                    <a:pt x="310056" y="290546"/>
                  </a:lnTo>
                  <a:lnTo>
                    <a:pt x="278812" y="257328"/>
                  </a:lnTo>
                  <a:lnTo>
                    <a:pt x="260893" y="238760"/>
                  </a:lnTo>
                  <a:close/>
                </a:path>
                <a:path w="347979" h="421004">
                  <a:moveTo>
                    <a:pt x="44450" y="76847"/>
                  </a:moveTo>
                  <a:lnTo>
                    <a:pt x="0" y="189230"/>
                  </a:lnTo>
                  <a:lnTo>
                    <a:pt x="142875" y="198120"/>
                  </a:lnTo>
                  <a:lnTo>
                    <a:pt x="28575" y="264147"/>
                  </a:lnTo>
                  <a:lnTo>
                    <a:pt x="64770" y="339725"/>
                  </a:lnTo>
                  <a:lnTo>
                    <a:pt x="170307" y="243827"/>
                  </a:lnTo>
                  <a:lnTo>
                    <a:pt x="206626" y="243827"/>
                  </a:lnTo>
                  <a:lnTo>
                    <a:pt x="205867" y="238760"/>
                  </a:lnTo>
                  <a:lnTo>
                    <a:pt x="260893" y="238760"/>
                  </a:lnTo>
                  <a:lnTo>
                    <a:pt x="247449" y="224827"/>
                  </a:lnTo>
                  <a:lnTo>
                    <a:pt x="233172" y="210185"/>
                  </a:lnTo>
                  <a:lnTo>
                    <a:pt x="340180" y="210185"/>
                  </a:lnTo>
                  <a:lnTo>
                    <a:pt x="345608" y="165747"/>
                  </a:lnTo>
                  <a:lnTo>
                    <a:pt x="233172" y="165747"/>
                  </a:lnTo>
                  <a:lnTo>
                    <a:pt x="242393" y="153657"/>
                  </a:lnTo>
                  <a:lnTo>
                    <a:pt x="149987" y="153657"/>
                  </a:lnTo>
                  <a:lnTo>
                    <a:pt x="44450" y="76847"/>
                  </a:lnTo>
                  <a:close/>
                </a:path>
                <a:path w="347979" h="421004">
                  <a:moveTo>
                    <a:pt x="340180" y="210185"/>
                  </a:moveTo>
                  <a:lnTo>
                    <a:pt x="233172" y="210185"/>
                  </a:lnTo>
                  <a:lnTo>
                    <a:pt x="337312" y="233667"/>
                  </a:lnTo>
                  <a:lnTo>
                    <a:pt x="340180" y="210185"/>
                  </a:lnTo>
                  <a:close/>
                </a:path>
                <a:path w="347979" h="421004">
                  <a:moveTo>
                    <a:pt x="347472" y="150495"/>
                  </a:moveTo>
                  <a:lnTo>
                    <a:pt x="233172" y="165747"/>
                  </a:lnTo>
                  <a:lnTo>
                    <a:pt x="345608" y="165747"/>
                  </a:lnTo>
                  <a:lnTo>
                    <a:pt x="347472" y="150495"/>
                  </a:lnTo>
                  <a:close/>
                </a:path>
                <a:path w="347979" h="421004">
                  <a:moveTo>
                    <a:pt x="187325" y="8890"/>
                  </a:moveTo>
                  <a:lnTo>
                    <a:pt x="119380" y="15887"/>
                  </a:lnTo>
                  <a:lnTo>
                    <a:pt x="149987" y="153657"/>
                  </a:lnTo>
                  <a:lnTo>
                    <a:pt x="197485" y="153657"/>
                  </a:lnTo>
                  <a:lnTo>
                    <a:pt x="187325" y="8890"/>
                  </a:lnTo>
                  <a:close/>
                </a:path>
                <a:path w="347979" h="421004">
                  <a:moveTo>
                    <a:pt x="270637" y="0"/>
                  </a:moveTo>
                  <a:lnTo>
                    <a:pt x="197485" y="153657"/>
                  </a:lnTo>
                  <a:lnTo>
                    <a:pt x="242393" y="153657"/>
                  </a:lnTo>
                  <a:lnTo>
                    <a:pt x="347472" y="15887"/>
                  </a:lnTo>
                  <a:lnTo>
                    <a:pt x="270637" y="0"/>
                  </a:lnTo>
                  <a:close/>
                </a:path>
              </a:pathLst>
            </a:custGeom>
            <a:solidFill>
              <a:srgbClr val="FD5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49098" y="3011042"/>
              <a:ext cx="81010" cy="210439"/>
            </a:xfrm>
            <a:prstGeom prst="rect">
              <a:avLst/>
            </a:prstGeom>
          </p:spPr>
        </p:pic>
        <p:pic>
          <p:nvPicPr>
            <p:cNvPr id="34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88171" y="3139185"/>
              <a:ext cx="185598" cy="43929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29983" y="0"/>
            <a:ext cx="2414270" cy="1556385"/>
          </a:xfrm>
          <a:custGeom>
            <a:avLst/>
            <a:gdLst/>
            <a:ahLst/>
            <a:cxnLst/>
            <a:rect l="l" t="t" r="r" b="b"/>
            <a:pathLst>
              <a:path w="2414270" h="1556385">
                <a:moveTo>
                  <a:pt x="2414016" y="0"/>
                </a:moveTo>
                <a:lnTo>
                  <a:pt x="0" y="0"/>
                </a:lnTo>
                <a:lnTo>
                  <a:pt x="5648" y="40682"/>
                </a:lnTo>
                <a:lnTo>
                  <a:pt x="13073" y="85788"/>
                </a:lnTo>
                <a:lnTo>
                  <a:pt x="22530" y="134204"/>
                </a:lnTo>
                <a:lnTo>
                  <a:pt x="34270" y="184817"/>
                </a:lnTo>
                <a:lnTo>
                  <a:pt x="48546" y="236514"/>
                </a:lnTo>
                <a:lnTo>
                  <a:pt x="65614" y="288182"/>
                </a:lnTo>
                <a:lnTo>
                  <a:pt x="85725" y="338709"/>
                </a:lnTo>
                <a:lnTo>
                  <a:pt x="103926" y="372516"/>
                </a:lnTo>
                <a:lnTo>
                  <a:pt x="127917" y="404391"/>
                </a:lnTo>
                <a:lnTo>
                  <a:pt x="157231" y="434198"/>
                </a:lnTo>
                <a:lnTo>
                  <a:pt x="191406" y="461803"/>
                </a:lnTo>
                <a:lnTo>
                  <a:pt x="229975" y="487072"/>
                </a:lnTo>
                <a:lnTo>
                  <a:pt x="272474" y="509871"/>
                </a:lnTo>
                <a:lnTo>
                  <a:pt x="318439" y="530066"/>
                </a:lnTo>
                <a:lnTo>
                  <a:pt x="367403" y="547522"/>
                </a:lnTo>
                <a:lnTo>
                  <a:pt x="418904" y="562105"/>
                </a:lnTo>
                <a:lnTo>
                  <a:pt x="472476" y="573682"/>
                </a:lnTo>
                <a:lnTo>
                  <a:pt x="527653" y="582117"/>
                </a:lnTo>
                <a:lnTo>
                  <a:pt x="583973" y="587276"/>
                </a:lnTo>
                <a:lnTo>
                  <a:pt x="640969" y="589026"/>
                </a:lnTo>
                <a:lnTo>
                  <a:pt x="691679" y="587627"/>
                </a:lnTo>
                <a:lnTo>
                  <a:pt x="742235" y="583358"/>
                </a:lnTo>
                <a:lnTo>
                  <a:pt x="792291" y="576113"/>
                </a:lnTo>
                <a:lnTo>
                  <a:pt x="841501" y="565785"/>
                </a:lnTo>
                <a:lnTo>
                  <a:pt x="884857" y="555669"/>
                </a:lnTo>
                <a:lnTo>
                  <a:pt x="929941" y="546168"/>
                </a:lnTo>
                <a:lnTo>
                  <a:pt x="976535" y="537435"/>
                </a:lnTo>
                <a:lnTo>
                  <a:pt x="1024422" y="529625"/>
                </a:lnTo>
                <a:lnTo>
                  <a:pt x="1073382" y="522889"/>
                </a:lnTo>
                <a:lnTo>
                  <a:pt x="1123197" y="517383"/>
                </a:lnTo>
                <a:lnTo>
                  <a:pt x="1173648" y="513260"/>
                </a:lnTo>
                <a:lnTo>
                  <a:pt x="1224518" y="510674"/>
                </a:lnTo>
                <a:lnTo>
                  <a:pt x="1275588" y="509777"/>
                </a:lnTo>
                <a:lnTo>
                  <a:pt x="1324904" y="510662"/>
                </a:lnTo>
                <a:lnTo>
                  <a:pt x="1374015" y="513407"/>
                </a:lnTo>
                <a:lnTo>
                  <a:pt x="1422723" y="518153"/>
                </a:lnTo>
                <a:lnTo>
                  <a:pt x="1470831" y="525036"/>
                </a:lnTo>
                <a:lnTo>
                  <a:pt x="1518141" y="534198"/>
                </a:lnTo>
                <a:lnTo>
                  <a:pt x="1564458" y="545775"/>
                </a:lnTo>
                <a:lnTo>
                  <a:pt x="1609584" y="559907"/>
                </a:lnTo>
                <a:lnTo>
                  <a:pt x="1653321" y="576733"/>
                </a:lnTo>
                <a:lnTo>
                  <a:pt x="1695474" y="596391"/>
                </a:lnTo>
                <a:lnTo>
                  <a:pt x="1735844" y="619019"/>
                </a:lnTo>
                <a:lnTo>
                  <a:pt x="1774236" y="644758"/>
                </a:lnTo>
                <a:lnTo>
                  <a:pt x="1810451" y="673745"/>
                </a:lnTo>
                <a:lnTo>
                  <a:pt x="1844294" y="706120"/>
                </a:lnTo>
                <a:lnTo>
                  <a:pt x="1870708" y="737853"/>
                </a:lnTo>
                <a:lnTo>
                  <a:pt x="1892047" y="771793"/>
                </a:lnTo>
                <a:lnTo>
                  <a:pt x="1908779" y="807669"/>
                </a:lnTo>
                <a:lnTo>
                  <a:pt x="1921376" y="845209"/>
                </a:lnTo>
                <a:lnTo>
                  <a:pt x="1930306" y="884144"/>
                </a:lnTo>
                <a:lnTo>
                  <a:pt x="1936039" y="924203"/>
                </a:lnTo>
                <a:lnTo>
                  <a:pt x="1939044" y="965117"/>
                </a:lnTo>
                <a:lnTo>
                  <a:pt x="1939790" y="1006614"/>
                </a:lnTo>
                <a:lnTo>
                  <a:pt x="1938749" y="1048424"/>
                </a:lnTo>
                <a:lnTo>
                  <a:pt x="1936388" y="1090277"/>
                </a:lnTo>
                <a:lnTo>
                  <a:pt x="1933177" y="1131903"/>
                </a:lnTo>
                <a:lnTo>
                  <a:pt x="1926086" y="1213390"/>
                </a:lnTo>
                <a:lnTo>
                  <a:pt x="1923144" y="1252711"/>
                </a:lnTo>
                <a:lnTo>
                  <a:pt x="1921231" y="1290723"/>
                </a:lnTo>
                <a:lnTo>
                  <a:pt x="1920816" y="1327155"/>
                </a:lnTo>
                <a:lnTo>
                  <a:pt x="1922369" y="1361738"/>
                </a:lnTo>
                <a:lnTo>
                  <a:pt x="1933255" y="1424273"/>
                </a:lnTo>
                <a:lnTo>
                  <a:pt x="1957647" y="1476165"/>
                </a:lnTo>
                <a:lnTo>
                  <a:pt x="1999300" y="1515250"/>
                </a:lnTo>
                <a:lnTo>
                  <a:pt x="2061972" y="1539367"/>
                </a:lnTo>
                <a:lnTo>
                  <a:pt x="2101552" y="1546875"/>
                </a:lnTo>
                <a:lnTo>
                  <a:pt x="2174236" y="1554940"/>
                </a:lnTo>
                <a:lnTo>
                  <a:pt x="2207387" y="1555877"/>
                </a:lnTo>
                <a:lnTo>
                  <a:pt x="2272730" y="1551924"/>
                </a:lnTo>
                <a:lnTo>
                  <a:pt x="2328656" y="1541399"/>
                </a:lnTo>
                <a:lnTo>
                  <a:pt x="2375604" y="1526301"/>
                </a:lnTo>
                <a:lnTo>
                  <a:pt x="2414016" y="1508633"/>
                </a:lnTo>
                <a:lnTo>
                  <a:pt x="2414016" y="0"/>
                </a:lnTo>
                <a:close/>
              </a:path>
            </a:pathLst>
          </a:custGeom>
          <a:solidFill>
            <a:srgbClr val="FFB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76200" y="136525"/>
            <a:ext cx="7239000" cy="876521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spcBef>
                <a:spcPts val="114"/>
              </a:spcBef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Создание эмблемы и логотипа проекта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b="1" spc="-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5125"/>
            <a:ext cx="8686800" cy="4784725"/>
          </a:xfrm>
          <a:prstGeom prst="rect">
            <a:avLst/>
          </a:prstGeom>
        </p:spPr>
      </p:pic>
      <p:pic>
        <p:nvPicPr>
          <p:cNvPr id="6" name="Рисунок 5" descr="Логотип.jpg"/>
          <p:cNvPicPr>
            <a:picLocks noChangeAspect="1"/>
          </p:cNvPicPr>
          <p:nvPr/>
        </p:nvPicPr>
        <p:blipFill>
          <a:blip r:embed="rId3"/>
          <a:srcRect t="11529" b="26326"/>
          <a:stretch>
            <a:fillRect/>
          </a:stretch>
        </p:blipFill>
        <p:spPr>
          <a:xfrm>
            <a:off x="4660198" y="1889125"/>
            <a:ext cx="4255202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Эмблема.jpg"/>
          <p:cNvPicPr>
            <a:picLocks noChangeAspect="1"/>
          </p:cNvPicPr>
          <p:nvPr/>
        </p:nvPicPr>
        <p:blipFill>
          <a:blip r:embed="rId4"/>
          <a:srcRect l="2947" t="10049" r="6476" b="10049"/>
          <a:stretch>
            <a:fillRect/>
          </a:stretch>
        </p:blipFill>
        <p:spPr>
          <a:xfrm>
            <a:off x="152400" y="669925"/>
            <a:ext cx="4237567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4014038" y="0"/>
                </a:moveTo>
                <a:lnTo>
                  <a:pt x="38" y="0"/>
                </a:lnTo>
                <a:lnTo>
                  <a:pt x="38" y="1854708"/>
                </a:lnTo>
                <a:lnTo>
                  <a:pt x="74117" y="1879384"/>
                </a:lnTo>
                <a:lnTo>
                  <a:pt x="118110" y="1890191"/>
                </a:lnTo>
                <a:lnTo>
                  <a:pt x="166928" y="1899386"/>
                </a:lnTo>
                <a:lnTo>
                  <a:pt x="220675" y="1906511"/>
                </a:lnTo>
                <a:lnTo>
                  <a:pt x="279476" y="1911121"/>
                </a:lnTo>
                <a:lnTo>
                  <a:pt x="343484" y="1912747"/>
                </a:lnTo>
                <a:lnTo>
                  <a:pt x="387311" y="1912035"/>
                </a:lnTo>
                <a:lnTo>
                  <a:pt x="433387" y="1909775"/>
                </a:lnTo>
                <a:lnTo>
                  <a:pt x="481723" y="1905863"/>
                </a:lnTo>
                <a:lnTo>
                  <a:pt x="532345" y="1900174"/>
                </a:lnTo>
                <a:lnTo>
                  <a:pt x="585304" y="1892566"/>
                </a:lnTo>
                <a:lnTo>
                  <a:pt x="624801" y="1884768"/>
                </a:lnTo>
                <a:lnTo>
                  <a:pt x="690676" y="1862366"/>
                </a:lnTo>
                <a:lnTo>
                  <a:pt x="740625" y="1831594"/>
                </a:lnTo>
                <a:lnTo>
                  <a:pt x="776592" y="1793252"/>
                </a:lnTo>
                <a:lnTo>
                  <a:pt x="800493" y="1748155"/>
                </a:lnTo>
                <a:lnTo>
                  <a:pt x="814260" y="1697139"/>
                </a:lnTo>
                <a:lnTo>
                  <a:pt x="819810" y="1641030"/>
                </a:lnTo>
                <a:lnTo>
                  <a:pt x="819073" y="1580629"/>
                </a:lnTo>
                <a:lnTo>
                  <a:pt x="813993" y="1516761"/>
                </a:lnTo>
                <a:lnTo>
                  <a:pt x="798449" y="1381912"/>
                </a:lnTo>
                <a:lnTo>
                  <a:pt x="794842" y="1347317"/>
                </a:lnTo>
                <a:lnTo>
                  <a:pt x="791845" y="1312583"/>
                </a:lnTo>
                <a:lnTo>
                  <a:pt x="789673" y="1277797"/>
                </a:lnTo>
                <a:lnTo>
                  <a:pt x="788593" y="1243063"/>
                </a:lnTo>
                <a:lnTo>
                  <a:pt x="788822" y="1208493"/>
                </a:lnTo>
                <a:lnTo>
                  <a:pt x="794194" y="1140231"/>
                </a:lnTo>
                <a:lnTo>
                  <a:pt x="807745" y="1073848"/>
                </a:lnTo>
                <a:lnTo>
                  <a:pt x="831380" y="1010145"/>
                </a:lnTo>
                <a:lnTo>
                  <a:pt x="867041" y="949960"/>
                </a:lnTo>
                <a:lnTo>
                  <a:pt x="916647" y="894105"/>
                </a:lnTo>
                <a:lnTo>
                  <a:pt x="947280" y="868045"/>
                </a:lnTo>
                <a:lnTo>
                  <a:pt x="983399" y="841705"/>
                </a:lnTo>
                <a:lnTo>
                  <a:pt x="1021232" y="817130"/>
                </a:lnTo>
                <a:lnTo>
                  <a:pt x="1060678" y="794308"/>
                </a:lnTo>
                <a:lnTo>
                  <a:pt x="1101674" y="773163"/>
                </a:lnTo>
                <a:lnTo>
                  <a:pt x="1144117" y="753681"/>
                </a:lnTo>
                <a:lnTo>
                  <a:pt x="1187907" y="735787"/>
                </a:lnTo>
                <a:lnTo>
                  <a:pt x="1232966" y="719442"/>
                </a:lnTo>
                <a:lnTo>
                  <a:pt x="1279194" y="704608"/>
                </a:lnTo>
                <a:lnTo>
                  <a:pt x="1326515" y="691222"/>
                </a:lnTo>
                <a:lnTo>
                  <a:pt x="1374825" y="679246"/>
                </a:lnTo>
                <a:lnTo>
                  <a:pt x="1424038" y="668642"/>
                </a:lnTo>
                <a:lnTo>
                  <a:pt x="1474076" y="659345"/>
                </a:lnTo>
                <a:lnTo>
                  <a:pt x="1524838" y="651319"/>
                </a:lnTo>
                <a:lnTo>
                  <a:pt x="1576247" y="644525"/>
                </a:lnTo>
                <a:lnTo>
                  <a:pt x="1628190" y="638898"/>
                </a:lnTo>
                <a:lnTo>
                  <a:pt x="1680603" y="634403"/>
                </a:lnTo>
                <a:lnTo>
                  <a:pt x="1733372" y="630986"/>
                </a:lnTo>
                <a:lnTo>
                  <a:pt x="1786420" y="628599"/>
                </a:lnTo>
                <a:lnTo>
                  <a:pt x="1839671" y="627202"/>
                </a:lnTo>
                <a:lnTo>
                  <a:pt x="1893011" y="626745"/>
                </a:lnTo>
                <a:lnTo>
                  <a:pt x="1947633" y="627214"/>
                </a:lnTo>
                <a:lnTo>
                  <a:pt x="2002180" y="628561"/>
                </a:lnTo>
                <a:lnTo>
                  <a:pt x="2056549" y="630745"/>
                </a:lnTo>
                <a:lnTo>
                  <a:pt x="2110625" y="633704"/>
                </a:lnTo>
                <a:lnTo>
                  <a:pt x="2164334" y="637413"/>
                </a:lnTo>
                <a:lnTo>
                  <a:pt x="2217559" y="641807"/>
                </a:lnTo>
                <a:lnTo>
                  <a:pt x="2270226" y="646836"/>
                </a:lnTo>
                <a:lnTo>
                  <a:pt x="2322220" y="652449"/>
                </a:lnTo>
                <a:lnTo>
                  <a:pt x="2373465" y="658596"/>
                </a:lnTo>
                <a:lnTo>
                  <a:pt x="2423845" y="665226"/>
                </a:lnTo>
                <a:lnTo>
                  <a:pt x="2473274" y="672287"/>
                </a:lnTo>
                <a:lnTo>
                  <a:pt x="2521648" y="679742"/>
                </a:lnTo>
                <a:lnTo>
                  <a:pt x="2568879" y="687514"/>
                </a:lnTo>
                <a:lnTo>
                  <a:pt x="2614879" y="695579"/>
                </a:lnTo>
                <a:lnTo>
                  <a:pt x="2661437" y="703338"/>
                </a:lnTo>
                <a:lnTo>
                  <a:pt x="2708516" y="709828"/>
                </a:lnTo>
                <a:lnTo>
                  <a:pt x="2756014" y="715098"/>
                </a:lnTo>
                <a:lnTo>
                  <a:pt x="2803842" y="719150"/>
                </a:lnTo>
                <a:lnTo>
                  <a:pt x="2851886" y="722020"/>
                </a:lnTo>
                <a:lnTo>
                  <a:pt x="2900057" y="723722"/>
                </a:lnTo>
                <a:lnTo>
                  <a:pt x="2948254" y="724281"/>
                </a:lnTo>
                <a:lnTo>
                  <a:pt x="3007017" y="723455"/>
                </a:lnTo>
                <a:lnTo>
                  <a:pt x="3065475" y="720991"/>
                </a:lnTo>
                <a:lnTo>
                  <a:pt x="3123425" y="716940"/>
                </a:lnTo>
                <a:lnTo>
                  <a:pt x="3180689" y="711339"/>
                </a:lnTo>
                <a:lnTo>
                  <a:pt x="3237090" y="704215"/>
                </a:lnTo>
                <a:lnTo>
                  <a:pt x="3292437" y="695617"/>
                </a:lnTo>
                <a:lnTo>
                  <a:pt x="3346539" y="685584"/>
                </a:lnTo>
                <a:lnTo>
                  <a:pt x="3399231" y="674166"/>
                </a:lnTo>
                <a:lnTo>
                  <a:pt x="3450310" y="661377"/>
                </a:lnTo>
                <a:lnTo>
                  <a:pt x="3499599" y="647268"/>
                </a:lnTo>
                <a:lnTo>
                  <a:pt x="3546932" y="631888"/>
                </a:lnTo>
                <a:lnTo>
                  <a:pt x="3592106" y="615264"/>
                </a:lnTo>
                <a:lnTo>
                  <a:pt x="3634943" y="597446"/>
                </a:lnTo>
                <a:lnTo>
                  <a:pt x="3675265" y="578459"/>
                </a:lnTo>
                <a:lnTo>
                  <a:pt x="3712870" y="558342"/>
                </a:lnTo>
                <a:lnTo>
                  <a:pt x="3747605" y="537159"/>
                </a:lnTo>
                <a:lnTo>
                  <a:pt x="3779266" y="514921"/>
                </a:lnTo>
                <a:lnTo>
                  <a:pt x="3832644" y="467461"/>
                </a:lnTo>
                <a:lnTo>
                  <a:pt x="3871544" y="416306"/>
                </a:lnTo>
                <a:lnTo>
                  <a:pt x="3898049" y="368211"/>
                </a:lnTo>
                <a:lnTo>
                  <a:pt x="3921429" y="319062"/>
                </a:lnTo>
                <a:lnTo>
                  <a:pt x="3941864" y="269519"/>
                </a:lnTo>
                <a:lnTo>
                  <a:pt x="3959568" y="220230"/>
                </a:lnTo>
                <a:lnTo>
                  <a:pt x="3974731" y="171818"/>
                </a:lnTo>
                <a:lnTo>
                  <a:pt x="3987558" y="124955"/>
                </a:lnTo>
                <a:lnTo>
                  <a:pt x="3998252" y="80264"/>
                </a:lnTo>
                <a:lnTo>
                  <a:pt x="4007002" y="38404"/>
                </a:lnTo>
                <a:lnTo>
                  <a:pt x="4014038" y="0"/>
                </a:lnTo>
                <a:close/>
              </a:path>
              <a:path w="9144000" h="5143500">
                <a:moveTo>
                  <a:pt x="9143949" y="4193057"/>
                </a:moveTo>
                <a:lnTo>
                  <a:pt x="8959063" y="4072725"/>
                </a:lnTo>
                <a:lnTo>
                  <a:pt x="8421167" y="3807980"/>
                </a:lnTo>
                <a:lnTo>
                  <a:pt x="7555408" y="3543249"/>
                </a:lnTo>
                <a:lnTo>
                  <a:pt x="6386906" y="3422904"/>
                </a:lnTo>
                <a:lnTo>
                  <a:pt x="6309639" y="3423412"/>
                </a:lnTo>
                <a:lnTo>
                  <a:pt x="6234354" y="3424923"/>
                </a:lnTo>
                <a:lnTo>
                  <a:pt x="6160986" y="3427387"/>
                </a:lnTo>
                <a:lnTo>
                  <a:pt x="6089497" y="3430790"/>
                </a:lnTo>
                <a:lnTo>
                  <a:pt x="6019851" y="3435108"/>
                </a:lnTo>
                <a:lnTo>
                  <a:pt x="5951994" y="3440303"/>
                </a:lnTo>
                <a:lnTo>
                  <a:pt x="5885904" y="3446348"/>
                </a:lnTo>
                <a:lnTo>
                  <a:pt x="5821527" y="3453219"/>
                </a:lnTo>
                <a:lnTo>
                  <a:pt x="5758827" y="3460889"/>
                </a:lnTo>
                <a:lnTo>
                  <a:pt x="5697753" y="3469322"/>
                </a:lnTo>
                <a:lnTo>
                  <a:pt x="5638279" y="3478492"/>
                </a:lnTo>
                <a:lnTo>
                  <a:pt x="5580342" y="3488359"/>
                </a:lnTo>
                <a:lnTo>
                  <a:pt x="5523916" y="3498913"/>
                </a:lnTo>
                <a:lnTo>
                  <a:pt x="5468963" y="3510127"/>
                </a:lnTo>
                <a:lnTo>
                  <a:pt x="5415432" y="3521951"/>
                </a:lnTo>
                <a:lnTo>
                  <a:pt x="5363273" y="3534372"/>
                </a:lnTo>
                <a:lnTo>
                  <a:pt x="5312461" y="3547364"/>
                </a:lnTo>
                <a:lnTo>
                  <a:pt x="5262956" y="3560889"/>
                </a:lnTo>
                <a:lnTo>
                  <a:pt x="5214696" y="3574923"/>
                </a:lnTo>
                <a:lnTo>
                  <a:pt x="5167655" y="3589426"/>
                </a:lnTo>
                <a:lnTo>
                  <a:pt x="5121795" y="3604387"/>
                </a:lnTo>
                <a:lnTo>
                  <a:pt x="5077053" y="3619766"/>
                </a:lnTo>
                <a:lnTo>
                  <a:pt x="5033416" y="3635540"/>
                </a:lnTo>
                <a:lnTo>
                  <a:pt x="4990833" y="3651681"/>
                </a:lnTo>
                <a:lnTo>
                  <a:pt x="4949241" y="3668153"/>
                </a:lnTo>
                <a:lnTo>
                  <a:pt x="4908626" y="3684930"/>
                </a:lnTo>
                <a:lnTo>
                  <a:pt x="4868938" y="3701999"/>
                </a:lnTo>
                <a:lnTo>
                  <a:pt x="4830127" y="3719309"/>
                </a:lnTo>
                <a:lnTo>
                  <a:pt x="4792154" y="3736835"/>
                </a:lnTo>
                <a:lnTo>
                  <a:pt x="4754994" y="3754551"/>
                </a:lnTo>
                <a:lnTo>
                  <a:pt x="4718583" y="3772446"/>
                </a:lnTo>
                <a:lnTo>
                  <a:pt x="4682883" y="3790454"/>
                </a:lnTo>
                <a:lnTo>
                  <a:pt x="4647870" y="3808590"/>
                </a:lnTo>
                <a:lnTo>
                  <a:pt x="4613491" y="3826789"/>
                </a:lnTo>
                <a:lnTo>
                  <a:pt x="4579696" y="3845039"/>
                </a:lnTo>
                <a:lnTo>
                  <a:pt x="4513719" y="3881577"/>
                </a:lnTo>
                <a:lnTo>
                  <a:pt x="4418152" y="3936022"/>
                </a:lnTo>
                <a:lnTo>
                  <a:pt x="4295330" y="4006761"/>
                </a:lnTo>
                <a:lnTo>
                  <a:pt x="4235145" y="4040822"/>
                </a:lnTo>
                <a:lnTo>
                  <a:pt x="4175328" y="4073702"/>
                </a:lnTo>
                <a:lnTo>
                  <a:pt x="4115549" y="4105160"/>
                </a:lnTo>
                <a:lnTo>
                  <a:pt x="4055478" y="4134980"/>
                </a:lnTo>
                <a:lnTo>
                  <a:pt x="3994772" y="4162933"/>
                </a:lnTo>
                <a:lnTo>
                  <a:pt x="3933101" y="4188790"/>
                </a:lnTo>
                <a:lnTo>
                  <a:pt x="3870147" y="4212310"/>
                </a:lnTo>
                <a:lnTo>
                  <a:pt x="3805567" y="4233278"/>
                </a:lnTo>
                <a:lnTo>
                  <a:pt x="3739019" y="4251464"/>
                </a:lnTo>
                <a:lnTo>
                  <a:pt x="3670185" y="4266628"/>
                </a:lnTo>
                <a:lnTo>
                  <a:pt x="3598735" y="4278541"/>
                </a:lnTo>
                <a:lnTo>
                  <a:pt x="3523881" y="4286974"/>
                </a:lnTo>
                <a:lnTo>
                  <a:pt x="3448875" y="4291203"/>
                </a:lnTo>
                <a:lnTo>
                  <a:pt x="3411931" y="4291711"/>
                </a:lnTo>
                <a:lnTo>
                  <a:pt x="3366185" y="4290936"/>
                </a:lnTo>
                <a:lnTo>
                  <a:pt x="3320923" y="4288625"/>
                </a:lnTo>
                <a:lnTo>
                  <a:pt x="3276079" y="4284853"/>
                </a:lnTo>
                <a:lnTo>
                  <a:pt x="3231654" y="4279697"/>
                </a:lnTo>
                <a:lnTo>
                  <a:pt x="3187598" y="4273207"/>
                </a:lnTo>
                <a:lnTo>
                  <a:pt x="3143897" y="4265447"/>
                </a:lnTo>
                <a:lnTo>
                  <a:pt x="3100514" y="4256481"/>
                </a:lnTo>
                <a:lnTo>
                  <a:pt x="3057436" y="4246397"/>
                </a:lnTo>
                <a:lnTo>
                  <a:pt x="3014611" y="4235234"/>
                </a:lnTo>
                <a:lnTo>
                  <a:pt x="2972028" y="4223055"/>
                </a:lnTo>
                <a:lnTo>
                  <a:pt x="2929661" y="4209948"/>
                </a:lnTo>
                <a:lnTo>
                  <a:pt x="2887472" y="4195965"/>
                </a:lnTo>
                <a:lnTo>
                  <a:pt x="2845435" y="4181170"/>
                </a:lnTo>
                <a:lnTo>
                  <a:pt x="2803512" y="4165625"/>
                </a:lnTo>
                <a:lnTo>
                  <a:pt x="2761704" y="4149407"/>
                </a:lnTo>
                <a:lnTo>
                  <a:pt x="2719946" y="4132567"/>
                </a:lnTo>
                <a:lnTo>
                  <a:pt x="2678239" y="4115168"/>
                </a:lnTo>
                <a:lnTo>
                  <a:pt x="2636545" y="4097299"/>
                </a:lnTo>
                <a:lnTo>
                  <a:pt x="2594826" y="4078998"/>
                </a:lnTo>
                <a:lnTo>
                  <a:pt x="2511234" y="4041394"/>
                </a:lnTo>
                <a:lnTo>
                  <a:pt x="2299995" y="3944543"/>
                </a:lnTo>
                <a:lnTo>
                  <a:pt x="2257133" y="3925201"/>
                </a:lnTo>
                <a:lnTo>
                  <a:pt x="2213991" y="3906024"/>
                </a:lnTo>
                <a:lnTo>
                  <a:pt x="2170557" y="3887076"/>
                </a:lnTo>
                <a:lnTo>
                  <a:pt x="2126805" y="3868420"/>
                </a:lnTo>
                <a:lnTo>
                  <a:pt x="2082685" y="3850119"/>
                </a:lnTo>
                <a:lnTo>
                  <a:pt x="2038184" y="3832250"/>
                </a:lnTo>
                <a:lnTo>
                  <a:pt x="1993277" y="3814851"/>
                </a:lnTo>
                <a:lnTo>
                  <a:pt x="1947926" y="3798011"/>
                </a:lnTo>
                <a:lnTo>
                  <a:pt x="1902104" y="3781793"/>
                </a:lnTo>
                <a:lnTo>
                  <a:pt x="1855787" y="3766248"/>
                </a:lnTo>
                <a:lnTo>
                  <a:pt x="1808949" y="3751453"/>
                </a:lnTo>
                <a:lnTo>
                  <a:pt x="1761553" y="3737470"/>
                </a:lnTo>
                <a:lnTo>
                  <a:pt x="1713572" y="3724364"/>
                </a:lnTo>
                <a:lnTo>
                  <a:pt x="1664995" y="3712184"/>
                </a:lnTo>
                <a:lnTo>
                  <a:pt x="1615770" y="3701021"/>
                </a:lnTo>
                <a:lnTo>
                  <a:pt x="1565884" y="3690937"/>
                </a:lnTo>
                <a:lnTo>
                  <a:pt x="1515300" y="3681971"/>
                </a:lnTo>
                <a:lnTo>
                  <a:pt x="1463992" y="3674211"/>
                </a:lnTo>
                <a:lnTo>
                  <a:pt x="1411935" y="3667722"/>
                </a:lnTo>
                <a:lnTo>
                  <a:pt x="1359103" y="3662565"/>
                </a:lnTo>
                <a:lnTo>
                  <a:pt x="1305471" y="3658793"/>
                </a:lnTo>
                <a:lnTo>
                  <a:pt x="1250988" y="3656482"/>
                </a:lnTo>
                <a:lnTo>
                  <a:pt x="1195654" y="3655695"/>
                </a:lnTo>
                <a:lnTo>
                  <a:pt x="598944" y="3700297"/>
                </a:lnTo>
                <a:lnTo>
                  <a:pt x="233489" y="3798405"/>
                </a:lnTo>
                <a:lnTo>
                  <a:pt x="50203" y="3896525"/>
                </a:lnTo>
                <a:lnTo>
                  <a:pt x="0" y="3941114"/>
                </a:lnTo>
                <a:lnTo>
                  <a:pt x="0" y="5143462"/>
                </a:lnTo>
                <a:lnTo>
                  <a:pt x="9143949" y="5143462"/>
                </a:lnTo>
                <a:lnTo>
                  <a:pt x="9143949" y="4193057"/>
                </a:lnTo>
                <a:close/>
              </a:path>
            </a:pathLst>
          </a:custGeom>
          <a:solidFill>
            <a:srgbClr val="FF4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9144000" cy="4981575"/>
            <a:chOff x="365759" y="153427"/>
            <a:chExt cx="9144000" cy="4542015"/>
          </a:xfrm>
        </p:grpSpPr>
        <p:sp>
          <p:nvSpPr>
            <p:cNvPr id="15" name="object 15"/>
            <p:cNvSpPr/>
            <p:nvPr/>
          </p:nvSpPr>
          <p:spPr>
            <a:xfrm>
              <a:off x="1755648" y="3203320"/>
              <a:ext cx="1143000" cy="1107440"/>
            </a:xfrm>
            <a:custGeom>
              <a:avLst/>
              <a:gdLst/>
              <a:ahLst/>
              <a:cxnLst/>
              <a:rect l="l" t="t" r="r" b="b"/>
              <a:pathLst>
                <a:path w="1143000" h="1107439">
                  <a:moveTo>
                    <a:pt x="1143000" y="1001674"/>
                  </a:moveTo>
                  <a:lnTo>
                    <a:pt x="975233" y="953414"/>
                  </a:lnTo>
                  <a:lnTo>
                    <a:pt x="975233" y="878332"/>
                  </a:lnTo>
                  <a:lnTo>
                    <a:pt x="876300" y="801662"/>
                  </a:lnTo>
                  <a:lnTo>
                    <a:pt x="839978" y="766343"/>
                  </a:lnTo>
                  <a:lnTo>
                    <a:pt x="812965" y="724293"/>
                  </a:lnTo>
                  <a:lnTo>
                    <a:pt x="796124" y="677240"/>
                  </a:lnTo>
                  <a:lnTo>
                    <a:pt x="790321" y="626872"/>
                  </a:lnTo>
                  <a:lnTo>
                    <a:pt x="790321" y="503428"/>
                  </a:lnTo>
                  <a:lnTo>
                    <a:pt x="792518" y="463016"/>
                  </a:lnTo>
                  <a:lnTo>
                    <a:pt x="799045" y="423125"/>
                  </a:lnTo>
                  <a:lnTo>
                    <a:pt x="809815" y="384111"/>
                  </a:lnTo>
                  <a:lnTo>
                    <a:pt x="824738" y="346329"/>
                  </a:lnTo>
                  <a:lnTo>
                    <a:pt x="856996" y="274447"/>
                  </a:lnTo>
                  <a:lnTo>
                    <a:pt x="870839" y="274447"/>
                  </a:lnTo>
                  <a:lnTo>
                    <a:pt x="932688" y="155448"/>
                  </a:lnTo>
                  <a:lnTo>
                    <a:pt x="1008507" y="155448"/>
                  </a:lnTo>
                  <a:lnTo>
                    <a:pt x="1097280" y="0"/>
                  </a:lnTo>
                  <a:lnTo>
                    <a:pt x="36576" y="0"/>
                  </a:lnTo>
                  <a:lnTo>
                    <a:pt x="125349" y="155448"/>
                  </a:lnTo>
                  <a:lnTo>
                    <a:pt x="201168" y="155448"/>
                  </a:lnTo>
                  <a:lnTo>
                    <a:pt x="262509" y="274447"/>
                  </a:lnTo>
                  <a:lnTo>
                    <a:pt x="286004" y="274447"/>
                  </a:lnTo>
                  <a:lnTo>
                    <a:pt x="318770" y="346329"/>
                  </a:lnTo>
                  <a:lnTo>
                    <a:pt x="333387" y="384111"/>
                  </a:lnTo>
                  <a:lnTo>
                    <a:pt x="344004" y="423125"/>
                  </a:lnTo>
                  <a:lnTo>
                    <a:pt x="350481" y="463016"/>
                  </a:lnTo>
                  <a:lnTo>
                    <a:pt x="352679" y="503428"/>
                  </a:lnTo>
                  <a:lnTo>
                    <a:pt x="352679" y="626872"/>
                  </a:lnTo>
                  <a:lnTo>
                    <a:pt x="346862" y="677240"/>
                  </a:lnTo>
                  <a:lnTo>
                    <a:pt x="330022" y="724293"/>
                  </a:lnTo>
                  <a:lnTo>
                    <a:pt x="303009" y="766343"/>
                  </a:lnTo>
                  <a:lnTo>
                    <a:pt x="266700" y="801662"/>
                  </a:lnTo>
                  <a:lnTo>
                    <a:pt x="167767" y="878332"/>
                  </a:lnTo>
                  <a:lnTo>
                    <a:pt x="167767" y="953414"/>
                  </a:lnTo>
                  <a:lnTo>
                    <a:pt x="0" y="1001674"/>
                  </a:lnTo>
                  <a:lnTo>
                    <a:pt x="0" y="1107325"/>
                  </a:lnTo>
                  <a:lnTo>
                    <a:pt x="1143000" y="1107325"/>
                  </a:lnTo>
                  <a:lnTo>
                    <a:pt x="1143000" y="1001674"/>
                  </a:lnTo>
                  <a:close/>
                </a:path>
              </a:pathLst>
            </a:custGeom>
            <a:solidFill>
              <a:srgbClr val="FD5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55648" y="3358768"/>
              <a:ext cx="1143000" cy="851535"/>
            </a:xfrm>
            <a:custGeom>
              <a:avLst/>
              <a:gdLst/>
              <a:ahLst/>
              <a:cxnLst/>
              <a:rect l="l" t="t" r="r" b="b"/>
              <a:pathLst>
                <a:path w="1143000" h="851535">
                  <a:moveTo>
                    <a:pt x="859536" y="118618"/>
                  </a:moveTo>
                  <a:lnTo>
                    <a:pt x="854075" y="117983"/>
                  </a:lnTo>
                  <a:lnTo>
                    <a:pt x="849757" y="117348"/>
                  </a:lnTo>
                  <a:lnTo>
                    <a:pt x="844359" y="116713"/>
                  </a:lnTo>
                  <a:lnTo>
                    <a:pt x="838962" y="116078"/>
                  </a:lnTo>
                  <a:lnTo>
                    <a:pt x="825500" y="114808"/>
                  </a:lnTo>
                  <a:lnTo>
                    <a:pt x="817372" y="114173"/>
                  </a:lnTo>
                  <a:lnTo>
                    <a:pt x="808736" y="114173"/>
                  </a:lnTo>
                  <a:lnTo>
                    <a:pt x="782167" y="113258"/>
                  </a:lnTo>
                  <a:lnTo>
                    <a:pt x="768845" y="113004"/>
                  </a:lnTo>
                  <a:lnTo>
                    <a:pt x="755523" y="112903"/>
                  </a:lnTo>
                  <a:lnTo>
                    <a:pt x="738276" y="113055"/>
                  </a:lnTo>
                  <a:lnTo>
                    <a:pt x="721055" y="113525"/>
                  </a:lnTo>
                  <a:lnTo>
                    <a:pt x="703846" y="114350"/>
                  </a:lnTo>
                  <a:lnTo>
                    <a:pt x="686689" y="115570"/>
                  </a:lnTo>
                  <a:lnTo>
                    <a:pt x="660209" y="116344"/>
                  </a:lnTo>
                  <a:lnTo>
                    <a:pt x="651637" y="116713"/>
                  </a:lnTo>
                  <a:lnTo>
                    <a:pt x="630047" y="116713"/>
                  </a:lnTo>
                  <a:lnTo>
                    <a:pt x="607466" y="116293"/>
                  </a:lnTo>
                  <a:lnTo>
                    <a:pt x="585038" y="115227"/>
                  </a:lnTo>
                  <a:lnTo>
                    <a:pt x="529120" y="111658"/>
                  </a:lnTo>
                  <a:lnTo>
                    <a:pt x="517779" y="111213"/>
                  </a:lnTo>
                  <a:lnTo>
                    <a:pt x="495046" y="110490"/>
                  </a:lnTo>
                  <a:lnTo>
                    <a:pt x="484073" y="110401"/>
                  </a:lnTo>
                  <a:lnTo>
                    <a:pt x="461657" y="109956"/>
                  </a:lnTo>
                  <a:lnTo>
                    <a:pt x="419112" y="110312"/>
                  </a:lnTo>
                  <a:lnTo>
                    <a:pt x="356768" y="113347"/>
                  </a:lnTo>
                  <a:lnTo>
                    <a:pt x="299300" y="117767"/>
                  </a:lnTo>
                  <a:lnTo>
                    <a:pt x="285623" y="119253"/>
                  </a:lnTo>
                  <a:lnTo>
                    <a:pt x="286131" y="119253"/>
                  </a:lnTo>
                  <a:lnTo>
                    <a:pt x="292100" y="119888"/>
                  </a:lnTo>
                  <a:lnTo>
                    <a:pt x="299085" y="119888"/>
                  </a:lnTo>
                  <a:lnTo>
                    <a:pt x="306197" y="120396"/>
                  </a:lnTo>
                  <a:lnTo>
                    <a:pt x="311531" y="121031"/>
                  </a:lnTo>
                  <a:lnTo>
                    <a:pt x="318008" y="121031"/>
                  </a:lnTo>
                  <a:lnTo>
                    <a:pt x="321856" y="121678"/>
                  </a:lnTo>
                  <a:lnTo>
                    <a:pt x="332638" y="124053"/>
                  </a:lnTo>
                  <a:lnTo>
                    <a:pt x="343852" y="125577"/>
                  </a:lnTo>
                  <a:lnTo>
                    <a:pt x="355244" y="126390"/>
                  </a:lnTo>
                  <a:lnTo>
                    <a:pt x="366649" y="126631"/>
                  </a:lnTo>
                  <a:lnTo>
                    <a:pt x="381571" y="127292"/>
                  </a:lnTo>
                  <a:lnTo>
                    <a:pt x="396494" y="127762"/>
                  </a:lnTo>
                  <a:lnTo>
                    <a:pt x="411403" y="128054"/>
                  </a:lnTo>
                  <a:lnTo>
                    <a:pt x="426339" y="128143"/>
                  </a:lnTo>
                  <a:lnTo>
                    <a:pt x="450723" y="127939"/>
                  </a:lnTo>
                  <a:lnTo>
                    <a:pt x="462915" y="127673"/>
                  </a:lnTo>
                  <a:lnTo>
                    <a:pt x="475107" y="127254"/>
                  </a:lnTo>
                  <a:lnTo>
                    <a:pt x="529717" y="124841"/>
                  </a:lnTo>
                  <a:lnTo>
                    <a:pt x="537718" y="124841"/>
                  </a:lnTo>
                  <a:lnTo>
                    <a:pt x="545846" y="124206"/>
                  </a:lnTo>
                  <a:lnTo>
                    <a:pt x="553974" y="124206"/>
                  </a:lnTo>
                  <a:lnTo>
                    <a:pt x="613181" y="121945"/>
                  </a:lnTo>
                  <a:lnTo>
                    <a:pt x="624916" y="121754"/>
                  </a:lnTo>
                  <a:lnTo>
                    <a:pt x="651306" y="121742"/>
                  </a:lnTo>
                  <a:lnTo>
                    <a:pt x="713790" y="123367"/>
                  </a:lnTo>
                  <a:lnTo>
                    <a:pt x="735330" y="123571"/>
                  </a:lnTo>
                  <a:lnTo>
                    <a:pt x="785723" y="121666"/>
                  </a:lnTo>
                  <a:lnTo>
                    <a:pt x="810641" y="120802"/>
                  </a:lnTo>
                  <a:lnTo>
                    <a:pt x="823214" y="120510"/>
                  </a:lnTo>
                  <a:lnTo>
                    <a:pt x="841121" y="120396"/>
                  </a:lnTo>
                  <a:lnTo>
                    <a:pt x="847090" y="119888"/>
                  </a:lnTo>
                  <a:lnTo>
                    <a:pt x="851408" y="119888"/>
                  </a:lnTo>
                  <a:lnTo>
                    <a:pt x="854710" y="119253"/>
                  </a:lnTo>
                  <a:lnTo>
                    <a:pt x="857885" y="119253"/>
                  </a:lnTo>
                  <a:lnTo>
                    <a:pt x="858393" y="118618"/>
                  </a:lnTo>
                  <a:lnTo>
                    <a:pt x="859536" y="118618"/>
                  </a:lnTo>
                  <a:close/>
                </a:path>
                <a:path w="1143000" h="851535">
                  <a:moveTo>
                    <a:pt x="932688" y="0"/>
                  </a:moveTo>
                  <a:lnTo>
                    <a:pt x="201168" y="0"/>
                  </a:lnTo>
                  <a:lnTo>
                    <a:pt x="220218" y="36703"/>
                  </a:lnTo>
                  <a:lnTo>
                    <a:pt x="932688" y="0"/>
                  </a:lnTo>
                  <a:close/>
                </a:path>
                <a:path w="1143000" h="851535">
                  <a:moveTo>
                    <a:pt x="978408" y="722998"/>
                  </a:moveTo>
                  <a:lnTo>
                    <a:pt x="971423" y="721791"/>
                  </a:lnTo>
                  <a:lnTo>
                    <a:pt x="941705" y="719391"/>
                  </a:lnTo>
                  <a:lnTo>
                    <a:pt x="888301" y="717638"/>
                  </a:lnTo>
                  <a:lnTo>
                    <a:pt x="850582" y="717029"/>
                  </a:lnTo>
                  <a:lnTo>
                    <a:pt x="807427" y="717105"/>
                  </a:lnTo>
                  <a:lnTo>
                    <a:pt x="783120" y="717550"/>
                  </a:lnTo>
                  <a:lnTo>
                    <a:pt x="758799" y="718299"/>
                  </a:lnTo>
                  <a:lnTo>
                    <a:pt x="709460" y="720217"/>
                  </a:lnTo>
                  <a:lnTo>
                    <a:pt x="684784" y="720598"/>
                  </a:lnTo>
                  <a:lnTo>
                    <a:pt x="654050" y="720598"/>
                  </a:lnTo>
                  <a:lnTo>
                    <a:pt x="622490" y="720191"/>
                  </a:lnTo>
                  <a:lnTo>
                    <a:pt x="590867" y="719150"/>
                  </a:lnTo>
                  <a:lnTo>
                    <a:pt x="527304" y="716368"/>
                  </a:lnTo>
                  <a:lnTo>
                    <a:pt x="479856" y="715276"/>
                  </a:lnTo>
                  <a:lnTo>
                    <a:pt x="464058" y="715175"/>
                  </a:lnTo>
                  <a:lnTo>
                    <a:pt x="416737" y="714044"/>
                  </a:lnTo>
                  <a:lnTo>
                    <a:pt x="400939" y="713930"/>
                  </a:lnTo>
                  <a:lnTo>
                    <a:pt x="356539" y="714451"/>
                  </a:lnTo>
                  <a:lnTo>
                    <a:pt x="312280" y="715746"/>
                  </a:lnTo>
                  <a:lnTo>
                    <a:pt x="224028" y="719391"/>
                  </a:lnTo>
                  <a:lnTo>
                    <a:pt x="187071" y="721855"/>
                  </a:lnTo>
                  <a:lnTo>
                    <a:pt x="174879" y="722414"/>
                  </a:lnTo>
                  <a:lnTo>
                    <a:pt x="168402" y="722998"/>
                  </a:lnTo>
                  <a:lnTo>
                    <a:pt x="164592" y="722998"/>
                  </a:lnTo>
                  <a:lnTo>
                    <a:pt x="168402" y="723620"/>
                  </a:lnTo>
                  <a:lnTo>
                    <a:pt x="196977" y="724204"/>
                  </a:lnTo>
                  <a:lnTo>
                    <a:pt x="204597" y="724814"/>
                  </a:lnTo>
                  <a:lnTo>
                    <a:pt x="213741" y="724814"/>
                  </a:lnTo>
                  <a:lnTo>
                    <a:pt x="266001" y="730364"/>
                  </a:lnTo>
                  <a:lnTo>
                    <a:pt x="320586" y="731901"/>
                  </a:lnTo>
                  <a:lnTo>
                    <a:pt x="358902" y="732231"/>
                  </a:lnTo>
                  <a:lnTo>
                    <a:pt x="397141" y="731901"/>
                  </a:lnTo>
                  <a:lnTo>
                    <a:pt x="512064" y="729043"/>
                  </a:lnTo>
                  <a:lnTo>
                    <a:pt x="538048" y="727951"/>
                  </a:lnTo>
                  <a:lnTo>
                    <a:pt x="630313" y="725690"/>
                  </a:lnTo>
                  <a:lnTo>
                    <a:pt x="680466" y="725436"/>
                  </a:lnTo>
                  <a:lnTo>
                    <a:pt x="759739" y="727125"/>
                  </a:lnTo>
                  <a:lnTo>
                    <a:pt x="803021" y="727227"/>
                  </a:lnTo>
                  <a:lnTo>
                    <a:pt x="820826" y="727036"/>
                  </a:lnTo>
                  <a:lnTo>
                    <a:pt x="891781" y="725068"/>
                  </a:lnTo>
                  <a:lnTo>
                    <a:pt x="952500" y="724204"/>
                  </a:lnTo>
                  <a:lnTo>
                    <a:pt x="960628" y="723620"/>
                  </a:lnTo>
                  <a:lnTo>
                    <a:pt x="967105" y="723620"/>
                  </a:lnTo>
                  <a:lnTo>
                    <a:pt x="971931" y="722998"/>
                  </a:lnTo>
                  <a:lnTo>
                    <a:pt x="978408" y="722998"/>
                  </a:lnTo>
                  <a:close/>
                </a:path>
                <a:path w="1143000" h="851535">
                  <a:moveTo>
                    <a:pt x="1143000" y="851166"/>
                  </a:moveTo>
                  <a:lnTo>
                    <a:pt x="975233" y="796302"/>
                  </a:lnTo>
                  <a:lnTo>
                    <a:pt x="167767" y="796302"/>
                  </a:lnTo>
                  <a:lnTo>
                    <a:pt x="0" y="851166"/>
                  </a:lnTo>
                  <a:lnTo>
                    <a:pt x="1143000" y="851166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20240" y="4109351"/>
              <a:ext cx="814069" cy="18415"/>
            </a:xfrm>
            <a:custGeom>
              <a:avLst/>
              <a:gdLst/>
              <a:ahLst/>
              <a:cxnLst/>
              <a:rect l="l" t="t" r="r" b="b"/>
              <a:pathLst>
                <a:path w="814069" h="18414">
                  <a:moveTo>
                    <a:pt x="252156" y="99"/>
                  </a:moveTo>
                  <a:lnTo>
                    <a:pt x="191952" y="507"/>
                  </a:lnTo>
                  <a:lnTo>
                    <a:pt x="147700" y="1804"/>
                  </a:lnTo>
                  <a:lnTo>
                    <a:pt x="59436" y="5410"/>
                  </a:lnTo>
                  <a:lnTo>
                    <a:pt x="22484" y="7860"/>
                  </a:lnTo>
                  <a:lnTo>
                    <a:pt x="10287" y="8420"/>
                  </a:lnTo>
                  <a:lnTo>
                    <a:pt x="3810" y="9042"/>
                  </a:lnTo>
                  <a:lnTo>
                    <a:pt x="0" y="9042"/>
                  </a:lnTo>
                  <a:lnTo>
                    <a:pt x="3810" y="9626"/>
                  </a:lnTo>
                  <a:lnTo>
                    <a:pt x="32385" y="10236"/>
                  </a:lnTo>
                  <a:lnTo>
                    <a:pt x="40005" y="10820"/>
                  </a:lnTo>
                  <a:lnTo>
                    <a:pt x="49149" y="10820"/>
                  </a:lnTo>
                  <a:lnTo>
                    <a:pt x="101417" y="16363"/>
                  </a:lnTo>
                  <a:lnTo>
                    <a:pt x="156003" y="17875"/>
                  </a:lnTo>
                  <a:lnTo>
                    <a:pt x="194310" y="18211"/>
                  </a:lnTo>
                  <a:lnTo>
                    <a:pt x="232552" y="17875"/>
                  </a:lnTo>
                  <a:lnTo>
                    <a:pt x="347472" y="15074"/>
                  </a:lnTo>
                  <a:lnTo>
                    <a:pt x="373457" y="13947"/>
                  </a:lnTo>
                  <a:lnTo>
                    <a:pt x="465724" y="11705"/>
                  </a:lnTo>
                  <a:lnTo>
                    <a:pt x="515874" y="11442"/>
                  </a:lnTo>
                  <a:lnTo>
                    <a:pt x="595151" y="13157"/>
                  </a:lnTo>
                  <a:lnTo>
                    <a:pt x="638429" y="13258"/>
                  </a:lnTo>
                  <a:lnTo>
                    <a:pt x="656240" y="13062"/>
                  </a:lnTo>
                  <a:lnTo>
                    <a:pt x="727192" y="11073"/>
                  </a:lnTo>
                  <a:lnTo>
                    <a:pt x="787908" y="10236"/>
                  </a:lnTo>
                  <a:lnTo>
                    <a:pt x="796036" y="9626"/>
                  </a:lnTo>
                  <a:lnTo>
                    <a:pt x="802513" y="9626"/>
                  </a:lnTo>
                  <a:lnTo>
                    <a:pt x="807339" y="9042"/>
                  </a:lnTo>
                  <a:lnTo>
                    <a:pt x="813816" y="9042"/>
                  </a:lnTo>
                  <a:lnTo>
                    <a:pt x="806831" y="7810"/>
                  </a:lnTo>
                  <a:lnTo>
                    <a:pt x="777113" y="5410"/>
                  </a:lnTo>
                  <a:lnTo>
                    <a:pt x="723709" y="3684"/>
                  </a:lnTo>
                  <a:lnTo>
                    <a:pt x="685990" y="3055"/>
                  </a:lnTo>
                  <a:lnTo>
                    <a:pt x="642840" y="3113"/>
                  </a:lnTo>
                  <a:lnTo>
                    <a:pt x="618537" y="3552"/>
                  </a:lnTo>
                  <a:lnTo>
                    <a:pt x="594211" y="4311"/>
                  </a:lnTo>
                  <a:lnTo>
                    <a:pt x="544877" y="6240"/>
                  </a:lnTo>
                  <a:lnTo>
                    <a:pt x="520192" y="6603"/>
                  </a:lnTo>
                  <a:lnTo>
                    <a:pt x="489458" y="6603"/>
                  </a:lnTo>
                  <a:lnTo>
                    <a:pt x="457902" y="6200"/>
                  </a:lnTo>
                  <a:lnTo>
                    <a:pt x="426275" y="5176"/>
                  </a:lnTo>
                  <a:lnTo>
                    <a:pt x="362712" y="2387"/>
                  </a:lnTo>
                  <a:lnTo>
                    <a:pt x="315277" y="1299"/>
                  </a:lnTo>
                  <a:lnTo>
                    <a:pt x="299466" y="1193"/>
                  </a:lnTo>
                  <a:lnTo>
                    <a:pt x="252156" y="99"/>
                  </a:lnTo>
                  <a:close/>
                </a:path>
              </a:pathLst>
            </a:custGeom>
            <a:solidFill>
              <a:srgbClr val="FFB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46504" y="4255757"/>
              <a:ext cx="1152525" cy="9525"/>
            </a:xfrm>
            <a:custGeom>
              <a:avLst/>
              <a:gdLst/>
              <a:ahLst/>
              <a:cxnLst/>
              <a:rect l="l" t="t" r="r" b="b"/>
              <a:pathLst>
                <a:path w="1152525" h="9525">
                  <a:moveTo>
                    <a:pt x="334771" y="0"/>
                  </a:moveTo>
                  <a:lnTo>
                    <a:pt x="234559" y="526"/>
                  </a:lnTo>
                  <a:lnTo>
                    <a:pt x="134689" y="1872"/>
                  </a:lnTo>
                  <a:lnTo>
                    <a:pt x="0" y="4584"/>
                  </a:lnTo>
                  <a:lnTo>
                    <a:pt x="5968" y="4876"/>
                  </a:lnTo>
                  <a:lnTo>
                    <a:pt x="77215" y="5791"/>
                  </a:lnTo>
                  <a:lnTo>
                    <a:pt x="98601" y="6955"/>
                  </a:lnTo>
                  <a:lnTo>
                    <a:pt x="121046" y="7745"/>
                  </a:lnTo>
                  <a:lnTo>
                    <a:pt x="191357" y="8802"/>
                  </a:lnTo>
                  <a:lnTo>
                    <a:pt x="294588" y="9077"/>
                  </a:lnTo>
                  <a:lnTo>
                    <a:pt x="492378" y="7632"/>
                  </a:lnTo>
                  <a:lnTo>
                    <a:pt x="659770" y="5925"/>
                  </a:lnTo>
                  <a:lnTo>
                    <a:pt x="731012" y="5791"/>
                  </a:lnTo>
                  <a:lnTo>
                    <a:pt x="861028" y="6607"/>
                  </a:lnTo>
                  <a:lnTo>
                    <a:pt x="904366" y="6705"/>
                  </a:lnTo>
                  <a:lnTo>
                    <a:pt x="1136395" y="4876"/>
                  </a:lnTo>
                  <a:lnTo>
                    <a:pt x="1142872" y="4584"/>
                  </a:lnTo>
                  <a:lnTo>
                    <a:pt x="1151001" y="4584"/>
                  </a:lnTo>
                  <a:lnTo>
                    <a:pt x="1152144" y="4267"/>
                  </a:lnTo>
                  <a:lnTo>
                    <a:pt x="1076007" y="2328"/>
                  </a:lnTo>
                  <a:lnTo>
                    <a:pt x="945007" y="1511"/>
                  </a:lnTo>
                  <a:lnTo>
                    <a:pt x="876045" y="1803"/>
                  </a:lnTo>
                  <a:lnTo>
                    <a:pt x="736472" y="3340"/>
                  </a:lnTo>
                  <a:lnTo>
                    <a:pt x="648360" y="3137"/>
                  </a:lnTo>
                  <a:lnTo>
                    <a:pt x="469153" y="649"/>
                  </a:lnTo>
                  <a:lnTo>
                    <a:pt x="334771" y="0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45920" y="4310684"/>
              <a:ext cx="1362710" cy="137795"/>
            </a:xfrm>
            <a:custGeom>
              <a:avLst/>
              <a:gdLst/>
              <a:ahLst/>
              <a:cxnLst/>
              <a:rect l="l" t="t" r="r" b="b"/>
              <a:pathLst>
                <a:path w="1362710" h="137795">
                  <a:moveTo>
                    <a:pt x="1362456" y="0"/>
                  </a:moveTo>
                  <a:lnTo>
                    <a:pt x="0" y="0"/>
                  </a:lnTo>
                  <a:lnTo>
                    <a:pt x="0" y="137248"/>
                  </a:lnTo>
                  <a:lnTo>
                    <a:pt x="1362456" y="137248"/>
                  </a:lnTo>
                  <a:lnTo>
                    <a:pt x="1362456" y="0"/>
                  </a:lnTo>
                  <a:close/>
                </a:path>
              </a:pathLst>
            </a:custGeom>
            <a:solidFill>
              <a:srgbClr val="FD5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55063" y="4374743"/>
              <a:ext cx="1344295" cy="9525"/>
            </a:xfrm>
            <a:custGeom>
              <a:avLst/>
              <a:gdLst/>
              <a:ahLst/>
              <a:cxnLst/>
              <a:rect l="l" t="t" r="r" b="b"/>
              <a:pathLst>
                <a:path w="1344295" h="9525">
                  <a:moveTo>
                    <a:pt x="390017" y="0"/>
                  </a:moveTo>
                  <a:lnTo>
                    <a:pt x="292843" y="377"/>
                  </a:lnTo>
                  <a:lnTo>
                    <a:pt x="147232" y="2044"/>
                  </a:lnTo>
                  <a:lnTo>
                    <a:pt x="17272" y="4038"/>
                  </a:lnTo>
                  <a:lnTo>
                    <a:pt x="0" y="4356"/>
                  </a:lnTo>
                  <a:lnTo>
                    <a:pt x="53467" y="5295"/>
                  </a:lnTo>
                  <a:lnTo>
                    <a:pt x="82327" y="5558"/>
                  </a:lnTo>
                  <a:lnTo>
                    <a:pt x="115248" y="7046"/>
                  </a:lnTo>
                  <a:lnTo>
                    <a:pt x="141351" y="7745"/>
                  </a:lnTo>
                  <a:lnTo>
                    <a:pt x="257683" y="8929"/>
                  </a:lnTo>
                  <a:lnTo>
                    <a:pt x="352647" y="9061"/>
                  </a:lnTo>
                  <a:lnTo>
                    <a:pt x="811063" y="5691"/>
                  </a:lnTo>
                  <a:lnTo>
                    <a:pt x="1055116" y="6540"/>
                  </a:lnTo>
                  <a:lnTo>
                    <a:pt x="1289050" y="5295"/>
                  </a:lnTo>
                  <a:lnTo>
                    <a:pt x="1333373" y="4660"/>
                  </a:lnTo>
                  <a:lnTo>
                    <a:pt x="1344168" y="4356"/>
                  </a:lnTo>
                  <a:lnTo>
                    <a:pt x="1293056" y="2851"/>
                  </a:lnTo>
                  <a:lnTo>
                    <a:pt x="1226439" y="1854"/>
                  </a:lnTo>
                  <a:lnTo>
                    <a:pt x="1101852" y="1219"/>
                  </a:lnTo>
                  <a:lnTo>
                    <a:pt x="1021461" y="1519"/>
                  </a:lnTo>
                  <a:lnTo>
                    <a:pt x="879687" y="3046"/>
                  </a:lnTo>
                  <a:lnTo>
                    <a:pt x="790194" y="3136"/>
                  </a:lnTo>
                  <a:lnTo>
                    <a:pt x="742569" y="2909"/>
                  </a:lnTo>
                  <a:lnTo>
                    <a:pt x="599694" y="914"/>
                  </a:lnTo>
                  <a:lnTo>
                    <a:pt x="494919" y="292"/>
                  </a:lnTo>
                  <a:lnTo>
                    <a:pt x="390017" y="0"/>
                  </a:lnTo>
                  <a:close/>
                </a:path>
              </a:pathLst>
            </a:custGeom>
            <a:solidFill>
              <a:srgbClr val="FFB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46504" y="4301540"/>
              <a:ext cx="1152525" cy="18415"/>
            </a:xfrm>
            <a:custGeom>
              <a:avLst/>
              <a:gdLst/>
              <a:ahLst/>
              <a:cxnLst/>
              <a:rect l="l" t="t" r="r" b="b"/>
              <a:pathLst>
                <a:path w="1152525" h="18414">
                  <a:moveTo>
                    <a:pt x="379412" y="80"/>
                  </a:moveTo>
                  <a:lnTo>
                    <a:pt x="334771" y="0"/>
                  </a:lnTo>
                  <a:lnTo>
                    <a:pt x="284614" y="282"/>
                  </a:lnTo>
                  <a:lnTo>
                    <a:pt x="234559" y="1071"/>
                  </a:lnTo>
                  <a:lnTo>
                    <a:pt x="184590" y="2279"/>
                  </a:lnTo>
                  <a:lnTo>
                    <a:pt x="14604" y="8128"/>
                  </a:lnTo>
                  <a:lnTo>
                    <a:pt x="5460" y="8724"/>
                  </a:lnTo>
                  <a:lnTo>
                    <a:pt x="0" y="8724"/>
                  </a:lnTo>
                  <a:lnTo>
                    <a:pt x="5968" y="9372"/>
                  </a:lnTo>
                  <a:lnTo>
                    <a:pt x="45973" y="10604"/>
                  </a:lnTo>
                  <a:lnTo>
                    <a:pt x="62833" y="10760"/>
                  </a:lnTo>
                  <a:lnTo>
                    <a:pt x="70691" y="11129"/>
                  </a:lnTo>
                  <a:lnTo>
                    <a:pt x="121046" y="15517"/>
                  </a:lnTo>
                  <a:lnTo>
                    <a:pt x="221106" y="17910"/>
                  </a:lnTo>
                  <a:lnTo>
                    <a:pt x="275335" y="18262"/>
                  </a:lnTo>
                  <a:lnTo>
                    <a:pt x="329628" y="17910"/>
                  </a:lnTo>
                  <a:lnTo>
                    <a:pt x="516699" y="14593"/>
                  </a:lnTo>
                  <a:lnTo>
                    <a:pt x="541019" y="13728"/>
                  </a:lnTo>
                  <a:lnTo>
                    <a:pt x="636015" y="11849"/>
                  </a:lnTo>
                  <a:lnTo>
                    <a:pt x="723032" y="11718"/>
                  </a:lnTo>
                  <a:lnTo>
                    <a:pt x="836167" y="13109"/>
                  </a:lnTo>
                  <a:lnTo>
                    <a:pt x="929437" y="12988"/>
                  </a:lnTo>
                  <a:lnTo>
                    <a:pt x="1080027" y="10715"/>
                  </a:lnTo>
                  <a:lnTo>
                    <a:pt x="1105153" y="10604"/>
                  </a:lnTo>
                  <a:lnTo>
                    <a:pt x="1136395" y="9372"/>
                  </a:lnTo>
                  <a:lnTo>
                    <a:pt x="1142872" y="9372"/>
                  </a:lnTo>
                  <a:lnTo>
                    <a:pt x="1152144" y="8724"/>
                  </a:lnTo>
                  <a:lnTo>
                    <a:pt x="1100327" y="5600"/>
                  </a:lnTo>
                  <a:lnTo>
                    <a:pt x="1051687" y="3771"/>
                  </a:lnTo>
                  <a:lnTo>
                    <a:pt x="998347" y="2800"/>
                  </a:lnTo>
                  <a:lnTo>
                    <a:pt x="945007" y="2476"/>
                  </a:lnTo>
                  <a:lnTo>
                    <a:pt x="910526" y="2624"/>
                  </a:lnTo>
                  <a:lnTo>
                    <a:pt x="876045" y="3082"/>
                  </a:lnTo>
                  <a:lnTo>
                    <a:pt x="841565" y="3869"/>
                  </a:lnTo>
                  <a:lnTo>
                    <a:pt x="771778" y="5849"/>
                  </a:lnTo>
                  <a:lnTo>
                    <a:pt x="736472" y="6248"/>
                  </a:lnTo>
                  <a:lnTo>
                    <a:pt x="677290" y="6337"/>
                  </a:lnTo>
                  <a:lnTo>
                    <a:pt x="636466" y="5881"/>
                  </a:lnTo>
                  <a:lnTo>
                    <a:pt x="595677" y="4751"/>
                  </a:lnTo>
                  <a:lnTo>
                    <a:pt x="513969" y="1879"/>
                  </a:lnTo>
                  <a:lnTo>
                    <a:pt x="379412" y="80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65376" y="2663316"/>
              <a:ext cx="923925" cy="540385"/>
            </a:xfrm>
            <a:custGeom>
              <a:avLst/>
              <a:gdLst/>
              <a:ahLst/>
              <a:cxnLst/>
              <a:rect l="l" t="t" r="r" b="b"/>
              <a:pathLst>
                <a:path w="923925" h="540385">
                  <a:moveTo>
                    <a:pt x="923544" y="0"/>
                  </a:moveTo>
                  <a:lnTo>
                    <a:pt x="0" y="0"/>
                  </a:lnTo>
                  <a:lnTo>
                    <a:pt x="19806" y="84355"/>
                  </a:lnTo>
                  <a:lnTo>
                    <a:pt x="91297" y="269938"/>
                  </a:lnTo>
                  <a:lnTo>
                    <a:pt x="232582" y="455521"/>
                  </a:lnTo>
                  <a:lnTo>
                    <a:pt x="461772" y="539877"/>
                  </a:lnTo>
                  <a:lnTo>
                    <a:pt x="691175" y="455521"/>
                  </a:lnTo>
                  <a:lnTo>
                    <a:pt x="832437" y="269938"/>
                  </a:lnTo>
                  <a:lnTo>
                    <a:pt x="903809" y="84355"/>
                  </a:lnTo>
                  <a:lnTo>
                    <a:pt x="923544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29967" y="2077592"/>
              <a:ext cx="585470" cy="586105"/>
            </a:xfrm>
            <a:custGeom>
              <a:avLst/>
              <a:gdLst/>
              <a:ahLst/>
              <a:cxnLst/>
              <a:rect l="l" t="t" r="r" b="b"/>
              <a:pathLst>
                <a:path w="585469" h="586105">
                  <a:moveTo>
                    <a:pt x="292607" y="0"/>
                  </a:moveTo>
                  <a:lnTo>
                    <a:pt x="245128" y="3831"/>
                  </a:lnTo>
                  <a:lnTo>
                    <a:pt x="200095" y="14921"/>
                  </a:lnTo>
                  <a:lnTo>
                    <a:pt x="158107" y="32668"/>
                  </a:lnTo>
                  <a:lnTo>
                    <a:pt x="119768" y="56465"/>
                  </a:lnTo>
                  <a:lnTo>
                    <a:pt x="85677" y="85709"/>
                  </a:lnTo>
                  <a:lnTo>
                    <a:pt x="56436" y="119795"/>
                  </a:lnTo>
                  <a:lnTo>
                    <a:pt x="32647" y="158120"/>
                  </a:lnTo>
                  <a:lnTo>
                    <a:pt x="14910" y="200078"/>
                  </a:lnTo>
                  <a:lnTo>
                    <a:pt x="3827" y="245067"/>
                  </a:lnTo>
                  <a:lnTo>
                    <a:pt x="0" y="292481"/>
                  </a:lnTo>
                  <a:lnTo>
                    <a:pt x="3827" y="340066"/>
                  </a:lnTo>
                  <a:lnTo>
                    <a:pt x="14910" y="385193"/>
                  </a:lnTo>
                  <a:lnTo>
                    <a:pt x="32647" y="427258"/>
                  </a:lnTo>
                  <a:lnTo>
                    <a:pt x="56436" y="465664"/>
                  </a:lnTo>
                  <a:lnTo>
                    <a:pt x="85677" y="499808"/>
                  </a:lnTo>
                  <a:lnTo>
                    <a:pt x="119768" y="529091"/>
                  </a:lnTo>
                  <a:lnTo>
                    <a:pt x="158107" y="552911"/>
                  </a:lnTo>
                  <a:lnTo>
                    <a:pt x="200095" y="570669"/>
                  </a:lnTo>
                  <a:lnTo>
                    <a:pt x="245128" y="581765"/>
                  </a:lnTo>
                  <a:lnTo>
                    <a:pt x="292607" y="585597"/>
                  </a:lnTo>
                  <a:lnTo>
                    <a:pt x="340087" y="581765"/>
                  </a:lnTo>
                  <a:lnTo>
                    <a:pt x="385120" y="570669"/>
                  </a:lnTo>
                  <a:lnTo>
                    <a:pt x="427108" y="552911"/>
                  </a:lnTo>
                  <a:lnTo>
                    <a:pt x="465447" y="529091"/>
                  </a:lnTo>
                  <a:lnTo>
                    <a:pt x="499538" y="499808"/>
                  </a:lnTo>
                  <a:lnTo>
                    <a:pt x="528779" y="465664"/>
                  </a:lnTo>
                  <a:lnTo>
                    <a:pt x="552568" y="427258"/>
                  </a:lnTo>
                  <a:lnTo>
                    <a:pt x="570305" y="385193"/>
                  </a:lnTo>
                  <a:lnTo>
                    <a:pt x="581388" y="340066"/>
                  </a:lnTo>
                  <a:lnTo>
                    <a:pt x="585215" y="292481"/>
                  </a:lnTo>
                  <a:lnTo>
                    <a:pt x="581388" y="245067"/>
                  </a:lnTo>
                  <a:lnTo>
                    <a:pt x="570305" y="200078"/>
                  </a:lnTo>
                  <a:lnTo>
                    <a:pt x="552568" y="158120"/>
                  </a:lnTo>
                  <a:lnTo>
                    <a:pt x="528779" y="119795"/>
                  </a:lnTo>
                  <a:lnTo>
                    <a:pt x="499538" y="85709"/>
                  </a:lnTo>
                  <a:lnTo>
                    <a:pt x="465447" y="56465"/>
                  </a:lnTo>
                  <a:lnTo>
                    <a:pt x="427108" y="32668"/>
                  </a:lnTo>
                  <a:lnTo>
                    <a:pt x="385120" y="14921"/>
                  </a:lnTo>
                  <a:lnTo>
                    <a:pt x="340087" y="3831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FFB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26682" y="1885314"/>
              <a:ext cx="495934" cy="503555"/>
            </a:xfrm>
            <a:custGeom>
              <a:avLst/>
              <a:gdLst/>
              <a:ahLst/>
              <a:cxnLst/>
              <a:rect l="l" t="t" r="r" b="b"/>
              <a:pathLst>
                <a:path w="495935" h="503555">
                  <a:moveTo>
                    <a:pt x="224748" y="0"/>
                  </a:moveTo>
                  <a:lnTo>
                    <a:pt x="182201" y="3413"/>
                  </a:lnTo>
                  <a:lnTo>
                    <a:pt x="140499" y="14541"/>
                  </a:lnTo>
                  <a:lnTo>
                    <a:pt x="100536" y="34718"/>
                  </a:lnTo>
                  <a:lnTo>
                    <a:pt x="63204" y="65278"/>
                  </a:lnTo>
                  <a:lnTo>
                    <a:pt x="0" y="202801"/>
                  </a:lnTo>
                  <a:lnTo>
                    <a:pt x="18579" y="345741"/>
                  </a:lnTo>
                  <a:lnTo>
                    <a:pt x="67472" y="457987"/>
                  </a:lnTo>
                  <a:lnTo>
                    <a:pt x="95208" y="503428"/>
                  </a:lnTo>
                  <a:lnTo>
                    <a:pt x="495893" y="97663"/>
                  </a:lnTo>
                  <a:lnTo>
                    <a:pt x="472672" y="82403"/>
                  </a:lnTo>
                  <a:lnTo>
                    <a:pt x="411374" y="48831"/>
                  </a:lnTo>
                  <a:lnTo>
                    <a:pt x="324550" y="15259"/>
                  </a:lnTo>
                  <a:lnTo>
                    <a:pt x="224748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82496" y="1766315"/>
              <a:ext cx="502920" cy="513080"/>
            </a:xfrm>
            <a:custGeom>
              <a:avLst/>
              <a:gdLst/>
              <a:ahLst/>
              <a:cxnLst/>
              <a:rect l="l" t="t" r="r" b="b"/>
              <a:pathLst>
                <a:path w="502919" h="513080">
                  <a:moveTo>
                    <a:pt x="18542" y="386842"/>
                  </a:moveTo>
                  <a:lnTo>
                    <a:pt x="14732" y="384314"/>
                  </a:lnTo>
                  <a:lnTo>
                    <a:pt x="14224" y="386842"/>
                  </a:lnTo>
                  <a:lnTo>
                    <a:pt x="18542" y="386842"/>
                  </a:lnTo>
                  <a:close/>
                </a:path>
                <a:path w="502919" h="513080">
                  <a:moveTo>
                    <a:pt x="91567" y="460514"/>
                  </a:moveTo>
                  <a:lnTo>
                    <a:pt x="89789" y="457962"/>
                  </a:lnTo>
                  <a:lnTo>
                    <a:pt x="88836" y="457835"/>
                  </a:lnTo>
                  <a:lnTo>
                    <a:pt x="88900" y="457962"/>
                  </a:lnTo>
                  <a:lnTo>
                    <a:pt x="90424" y="459244"/>
                  </a:lnTo>
                  <a:lnTo>
                    <a:pt x="91567" y="460514"/>
                  </a:lnTo>
                  <a:close/>
                </a:path>
                <a:path w="502919" h="513080">
                  <a:moveTo>
                    <a:pt x="235839" y="473214"/>
                  </a:moveTo>
                  <a:lnTo>
                    <a:pt x="235496" y="473214"/>
                  </a:lnTo>
                  <a:lnTo>
                    <a:pt x="235369" y="474129"/>
                  </a:lnTo>
                  <a:lnTo>
                    <a:pt x="235839" y="473214"/>
                  </a:lnTo>
                  <a:close/>
                </a:path>
                <a:path w="502919" h="513080">
                  <a:moveTo>
                    <a:pt x="247396" y="466280"/>
                  </a:moveTo>
                  <a:lnTo>
                    <a:pt x="246761" y="466864"/>
                  </a:lnTo>
                  <a:lnTo>
                    <a:pt x="247192" y="467258"/>
                  </a:lnTo>
                  <a:lnTo>
                    <a:pt x="247396" y="466864"/>
                  </a:lnTo>
                  <a:lnTo>
                    <a:pt x="247396" y="466280"/>
                  </a:lnTo>
                  <a:close/>
                </a:path>
                <a:path w="502919" h="513080">
                  <a:moveTo>
                    <a:pt x="249415" y="350012"/>
                  </a:moveTo>
                  <a:lnTo>
                    <a:pt x="247523" y="348742"/>
                  </a:lnTo>
                  <a:lnTo>
                    <a:pt x="248158" y="350012"/>
                  </a:lnTo>
                  <a:lnTo>
                    <a:pt x="249415" y="350012"/>
                  </a:lnTo>
                  <a:close/>
                </a:path>
                <a:path w="502919" h="513080">
                  <a:moveTo>
                    <a:pt x="249555" y="464312"/>
                  </a:moveTo>
                  <a:lnTo>
                    <a:pt x="247396" y="464312"/>
                  </a:lnTo>
                  <a:lnTo>
                    <a:pt x="247396" y="466280"/>
                  </a:lnTo>
                  <a:lnTo>
                    <a:pt x="249555" y="464312"/>
                  </a:lnTo>
                  <a:close/>
                </a:path>
                <a:path w="502919" h="513080">
                  <a:moveTo>
                    <a:pt x="265049" y="357124"/>
                  </a:moveTo>
                  <a:lnTo>
                    <a:pt x="258318" y="360045"/>
                  </a:lnTo>
                  <a:lnTo>
                    <a:pt x="256032" y="363093"/>
                  </a:lnTo>
                  <a:lnTo>
                    <a:pt x="258318" y="365887"/>
                  </a:lnTo>
                  <a:lnTo>
                    <a:pt x="265049" y="357124"/>
                  </a:lnTo>
                  <a:close/>
                </a:path>
                <a:path w="502919" h="513080">
                  <a:moveTo>
                    <a:pt x="327228" y="257429"/>
                  </a:moveTo>
                  <a:lnTo>
                    <a:pt x="325501" y="256044"/>
                  </a:lnTo>
                  <a:lnTo>
                    <a:pt x="327025" y="257314"/>
                  </a:lnTo>
                  <a:lnTo>
                    <a:pt x="327228" y="257429"/>
                  </a:lnTo>
                  <a:close/>
                </a:path>
                <a:path w="502919" h="513080">
                  <a:moveTo>
                    <a:pt x="329184" y="329565"/>
                  </a:moveTo>
                  <a:lnTo>
                    <a:pt x="327787" y="322580"/>
                  </a:lnTo>
                  <a:lnTo>
                    <a:pt x="326644" y="320421"/>
                  </a:lnTo>
                  <a:lnTo>
                    <a:pt x="325501" y="320421"/>
                  </a:lnTo>
                  <a:lnTo>
                    <a:pt x="323977" y="320421"/>
                  </a:lnTo>
                  <a:lnTo>
                    <a:pt x="322326" y="323850"/>
                  </a:lnTo>
                  <a:lnTo>
                    <a:pt x="320040" y="324739"/>
                  </a:lnTo>
                  <a:lnTo>
                    <a:pt x="329184" y="329565"/>
                  </a:lnTo>
                  <a:close/>
                </a:path>
                <a:path w="502919" h="513080">
                  <a:moveTo>
                    <a:pt x="346964" y="207772"/>
                  </a:moveTo>
                  <a:lnTo>
                    <a:pt x="346837" y="207772"/>
                  </a:lnTo>
                  <a:lnTo>
                    <a:pt x="346710" y="209042"/>
                  </a:lnTo>
                  <a:lnTo>
                    <a:pt x="346964" y="207772"/>
                  </a:lnTo>
                  <a:close/>
                </a:path>
                <a:path w="502919" h="513080">
                  <a:moveTo>
                    <a:pt x="347472" y="210566"/>
                  </a:moveTo>
                  <a:lnTo>
                    <a:pt x="346710" y="210566"/>
                  </a:lnTo>
                  <a:lnTo>
                    <a:pt x="345948" y="211836"/>
                  </a:lnTo>
                  <a:lnTo>
                    <a:pt x="347472" y="210566"/>
                  </a:lnTo>
                  <a:close/>
                </a:path>
                <a:path w="502919" h="513080">
                  <a:moveTo>
                    <a:pt x="358267" y="256044"/>
                  </a:moveTo>
                  <a:lnTo>
                    <a:pt x="352171" y="258572"/>
                  </a:lnTo>
                  <a:lnTo>
                    <a:pt x="344551" y="258572"/>
                  </a:lnTo>
                  <a:lnTo>
                    <a:pt x="358267" y="262394"/>
                  </a:lnTo>
                  <a:lnTo>
                    <a:pt x="358267" y="256044"/>
                  </a:lnTo>
                  <a:close/>
                </a:path>
                <a:path w="502919" h="513080">
                  <a:moveTo>
                    <a:pt x="361886" y="359321"/>
                  </a:moveTo>
                  <a:lnTo>
                    <a:pt x="357251" y="362712"/>
                  </a:lnTo>
                  <a:lnTo>
                    <a:pt x="359918" y="363994"/>
                  </a:lnTo>
                  <a:lnTo>
                    <a:pt x="360934" y="361442"/>
                  </a:lnTo>
                  <a:lnTo>
                    <a:pt x="361886" y="359321"/>
                  </a:lnTo>
                  <a:close/>
                </a:path>
                <a:path w="502919" h="513080">
                  <a:moveTo>
                    <a:pt x="362458" y="358914"/>
                  </a:moveTo>
                  <a:lnTo>
                    <a:pt x="362077" y="358914"/>
                  </a:lnTo>
                  <a:lnTo>
                    <a:pt x="361886" y="359321"/>
                  </a:lnTo>
                  <a:lnTo>
                    <a:pt x="362458" y="358914"/>
                  </a:lnTo>
                  <a:close/>
                </a:path>
                <a:path w="502919" h="513080">
                  <a:moveTo>
                    <a:pt x="374904" y="176276"/>
                  </a:moveTo>
                  <a:lnTo>
                    <a:pt x="374396" y="176339"/>
                  </a:lnTo>
                  <a:lnTo>
                    <a:pt x="374396" y="174498"/>
                  </a:lnTo>
                  <a:lnTo>
                    <a:pt x="366395" y="174498"/>
                  </a:lnTo>
                  <a:lnTo>
                    <a:pt x="366395" y="176530"/>
                  </a:lnTo>
                  <a:lnTo>
                    <a:pt x="364490" y="176530"/>
                  </a:lnTo>
                  <a:lnTo>
                    <a:pt x="362458" y="175514"/>
                  </a:lnTo>
                  <a:lnTo>
                    <a:pt x="358648" y="173990"/>
                  </a:lnTo>
                  <a:lnTo>
                    <a:pt x="358127" y="176530"/>
                  </a:lnTo>
                  <a:lnTo>
                    <a:pt x="358013" y="180340"/>
                  </a:lnTo>
                  <a:lnTo>
                    <a:pt x="356616" y="183007"/>
                  </a:lnTo>
                  <a:lnTo>
                    <a:pt x="362077" y="180721"/>
                  </a:lnTo>
                  <a:lnTo>
                    <a:pt x="366395" y="179019"/>
                  </a:lnTo>
                  <a:lnTo>
                    <a:pt x="366395" y="183134"/>
                  </a:lnTo>
                  <a:lnTo>
                    <a:pt x="374396" y="183134"/>
                  </a:lnTo>
                  <a:lnTo>
                    <a:pt x="374396" y="176428"/>
                  </a:lnTo>
                  <a:lnTo>
                    <a:pt x="374904" y="176276"/>
                  </a:lnTo>
                  <a:close/>
                </a:path>
                <a:path w="502919" h="513080">
                  <a:moveTo>
                    <a:pt x="386588" y="292862"/>
                  </a:moveTo>
                  <a:lnTo>
                    <a:pt x="385876" y="292354"/>
                  </a:lnTo>
                  <a:lnTo>
                    <a:pt x="386080" y="292862"/>
                  </a:lnTo>
                  <a:lnTo>
                    <a:pt x="386588" y="292862"/>
                  </a:lnTo>
                  <a:close/>
                </a:path>
                <a:path w="502919" h="513080">
                  <a:moveTo>
                    <a:pt x="390931" y="4356"/>
                  </a:moveTo>
                  <a:lnTo>
                    <a:pt x="389509" y="1016"/>
                  </a:lnTo>
                  <a:lnTo>
                    <a:pt x="390017" y="0"/>
                  </a:lnTo>
                  <a:lnTo>
                    <a:pt x="384048" y="1397"/>
                  </a:lnTo>
                  <a:lnTo>
                    <a:pt x="389509" y="3937"/>
                  </a:lnTo>
                  <a:lnTo>
                    <a:pt x="390931" y="4356"/>
                  </a:lnTo>
                  <a:close/>
                </a:path>
                <a:path w="502919" h="513080">
                  <a:moveTo>
                    <a:pt x="391820" y="4610"/>
                  </a:moveTo>
                  <a:lnTo>
                    <a:pt x="390931" y="4356"/>
                  </a:lnTo>
                  <a:lnTo>
                    <a:pt x="391033" y="4572"/>
                  </a:lnTo>
                  <a:lnTo>
                    <a:pt x="391820" y="4610"/>
                  </a:lnTo>
                  <a:close/>
                </a:path>
                <a:path w="502919" h="513080">
                  <a:moveTo>
                    <a:pt x="402336" y="4953"/>
                  </a:moveTo>
                  <a:lnTo>
                    <a:pt x="391820" y="4610"/>
                  </a:lnTo>
                  <a:lnTo>
                    <a:pt x="397510" y="6223"/>
                  </a:lnTo>
                  <a:lnTo>
                    <a:pt x="399669" y="9144"/>
                  </a:lnTo>
                  <a:lnTo>
                    <a:pt x="402336" y="4953"/>
                  </a:lnTo>
                  <a:close/>
                </a:path>
                <a:path w="502919" h="513080">
                  <a:moveTo>
                    <a:pt x="411353" y="39497"/>
                  </a:moveTo>
                  <a:lnTo>
                    <a:pt x="403352" y="36703"/>
                  </a:lnTo>
                  <a:lnTo>
                    <a:pt x="402463" y="39243"/>
                  </a:lnTo>
                  <a:lnTo>
                    <a:pt x="404876" y="44196"/>
                  </a:lnTo>
                  <a:lnTo>
                    <a:pt x="402590" y="44196"/>
                  </a:lnTo>
                  <a:lnTo>
                    <a:pt x="404495" y="45212"/>
                  </a:lnTo>
                  <a:lnTo>
                    <a:pt x="406146" y="45720"/>
                  </a:lnTo>
                  <a:lnTo>
                    <a:pt x="410083" y="45720"/>
                  </a:lnTo>
                  <a:lnTo>
                    <a:pt x="410718" y="43307"/>
                  </a:lnTo>
                  <a:lnTo>
                    <a:pt x="411353" y="39497"/>
                  </a:lnTo>
                  <a:close/>
                </a:path>
                <a:path w="502919" h="513080">
                  <a:moveTo>
                    <a:pt x="411480" y="302006"/>
                  </a:moveTo>
                  <a:lnTo>
                    <a:pt x="409511" y="304292"/>
                  </a:lnTo>
                  <a:lnTo>
                    <a:pt x="407162" y="304292"/>
                  </a:lnTo>
                  <a:lnTo>
                    <a:pt x="404749" y="302387"/>
                  </a:lnTo>
                  <a:lnTo>
                    <a:pt x="402336" y="302387"/>
                  </a:lnTo>
                  <a:lnTo>
                    <a:pt x="403352" y="307467"/>
                  </a:lnTo>
                  <a:lnTo>
                    <a:pt x="404063" y="309257"/>
                  </a:lnTo>
                  <a:lnTo>
                    <a:pt x="402336" y="311277"/>
                  </a:lnTo>
                  <a:lnTo>
                    <a:pt x="404279" y="309816"/>
                  </a:lnTo>
                  <a:lnTo>
                    <a:pt x="404876" y="311277"/>
                  </a:lnTo>
                  <a:lnTo>
                    <a:pt x="408178" y="311277"/>
                  </a:lnTo>
                  <a:lnTo>
                    <a:pt x="409702" y="308737"/>
                  </a:lnTo>
                  <a:lnTo>
                    <a:pt x="410857" y="304292"/>
                  </a:lnTo>
                  <a:lnTo>
                    <a:pt x="411353" y="302387"/>
                  </a:lnTo>
                  <a:lnTo>
                    <a:pt x="410718" y="303911"/>
                  </a:lnTo>
                  <a:lnTo>
                    <a:pt x="409956" y="304292"/>
                  </a:lnTo>
                  <a:lnTo>
                    <a:pt x="411480" y="302006"/>
                  </a:lnTo>
                  <a:close/>
                </a:path>
                <a:path w="502919" h="513080">
                  <a:moveTo>
                    <a:pt x="411480" y="30861"/>
                  </a:moveTo>
                  <a:lnTo>
                    <a:pt x="411187" y="30581"/>
                  </a:lnTo>
                  <a:lnTo>
                    <a:pt x="411226" y="30353"/>
                  </a:lnTo>
                  <a:lnTo>
                    <a:pt x="409067" y="28448"/>
                  </a:lnTo>
                  <a:lnTo>
                    <a:pt x="408940" y="28321"/>
                  </a:lnTo>
                  <a:lnTo>
                    <a:pt x="407289" y="27559"/>
                  </a:lnTo>
                  <a:lnTo>
                    <a:pt x="407035" y="27559"/>
                  </a:lnTo>
                  <a:lnTo>
                    <a:pt x="406146" y="27559"/>
                  </a:lnTo>
                  <a:lnTo>
                    <a:pt x="405511" y="27559"/>
                  </a:lnTo>
                  <a:lnTo>
                    <a:pt x="402590" y="27559"/>
                  </a:lnTo>
                  <a:lnTo>
                    <a:pt x="402564" y="27787"/>
                  </a:lnTo>
                  <a:lnTo>
                    <a:pt x="402336" y="27559"/>
                  </a:lnTo>
                  <a:lnTo>
                    <a:pt x="402336" y="30480"/>
                  </a:lnTo>
                  <a:lnTo>
                    <a:pt x="402336" y="31750"/>
                  </a:lnTo>
                  <a:lnTo>
                    <a:pt x="404304" y="33642"/>
                  </a:lnTo>
                  <a:lnTo>
                    <a:pt x="405130" y="36449"/>
                  </a:lnTo>
                  <a:lnTo>
                    <a:pt x="406273" y="36449"/>
                  </a:lnTo>
                  <a:lnTo>
                    <a:pt x="406400" y="36703"/>
                  </a:lnTo>
                  <a:lnTo>
                    <a:pt x="406552" y="36449"/>
                  </a:lnTo>
                  <a:lnTo>
                    <a:pt x="407276" y="36449"/>
                  </a:lnTo>
                  <a:lnTo>
                    <a:pt x="407416" y="36576"/>
                  </a:lnTo>
                  <a:lnTo>
                    <a:pt x="407377" y="36449"/>
                  </a:lnTo>
                  <a:lnTo>
                    <a:pt x="409194" y="36449"/>
                  </a:lnTo>
                  <a:lnTo>
                    <a:pt x="410591" y="35052"/>
                  </a:lnTo>
                  <a:lnTo>
                    <a:pt x="410641" y="34632"/>
                  </a:lnTo>
                  <a:lnTo>
                    <a:pt x="410845" y="34671"/>
                  </a:lnTo>
                  <a:lnTo>
                    <a:pt x="411099" y="34798"/>
                  </a:lnTo>
                  <a:lnTo>
                    <a:pt x="410667" y="34544"/>
                  </a:lnTo>
                  <a:lnTo>
                    <a:pt x="411162" y="30759"/>
                  </a:lnTo>
                  <a:lnTo>
                    <a:pt x="411480" y="30861"/>
                  </a:lnTo>
                  <a:close/>
                </a:path>
                <a:path w="502919" h="513080">
                  <a:moveTo>
                    <a:pt x="411480" y="17653"/>
                  </a:moveTo>
                  <a:lnTo>
                    <a:pt x="410210" y="10287"/>
                  </a:lnTo>
                  <a:lnTo>
                    <a:pt x="402336" y="9144"/>
                  </a:lnTo>
                  <a:lnTo>
                    <a:pt x="405765" y="10160"/>
                  </a:lnTo>
                  <a:lnTo>
                    <a:pt x="408178" y="18288"/>
                  </a:lnTo>
                  <a:lnTo>
                    <a:pt x="410718" y="18288"/>
                  </a:lnTo>
                  <a:lnTo>
                    <a:pt x="411099" y="18161"/>
                  </a:lnTo>
                  <a:lnTo>
                    <a:pt x="411480" y="17653"/>
                  </a:lnTo>
                  <a:close/>
                </a:path>
                <a:path w="502919" h="513080">
                  <a:moveTo>
                    <a:pt x="420497" y="54991"/>
                  </a:moveTo>
                  <a:lnTo>
                    <a:pt x="411480" y="45847"/>
                  </a:lnTo>
                  <a:lnTo>
                    <a:pt x="411480" y="54991"/>
                  </a:lnTo>
                  <a:lnTo>
                    <a:pt x="420497" y="54991"/>
                  </a:lnTo>
                  <a:close/>
                </a:path>
                <a:path w="502919" h="513080">
                  <a:moveTo>
                    <a:pt x="420624" y="38354"/>
                  </a:moveTo>
                  <a:lnTo>
                    <a:pt x="418338" y="38354"/>
                  </a:lnTo>
                  <a:lnTo>
                    <a:pt x="417195" y="39116"/>
                  </a:lnTo>
                  <a:lnTo>
                    <a:pt x="415950" y="40284"/>
                  </a:lnTo>
                  <a:lnTo>
                    <a:pt x="415798" y="40157"/>
                  </a:lnTo>
                  <a:lnTo>
                    <a:pt x="416699" y="38989"/>
                  </a:lnTo>
                  <a:lnTo>
                    <a:pt x="418465" y="36703"/>
                  </a:lnTo>
                  <a:lnTo>
                    <a:pt x="415036" y="38989"/>
                  </a:lnTo>
                  <a:lnTo>
                    <a:pt x="411480" y="36703"/>
                  </a:lnTo>
                  <a:lnTo>
                    <a:pt x="415036" y="41148"/>
                  </a:lnTo>
                  <a:lnTo>
                    <a:pt x="415442" y="40627"/>
                  </a:lnTo>
                  <a:lnTo>
                    <a:pt x="415036" y="41148"/>
                  </a:lnTo>
                  <a:lnTo>
                    <a:pt x="418465" y="45593"/>
                  </a:lnTo>
                  <a:lnTo>
                    <a:pt x="418807" y="43942"/>
                  </a:lnTo>
                  <a:lnTo>
                    <a:pt x="420624" y="45720"/>
                  </a:lnTo>
                  <a:lnTo>
                    <a:pt x="419608" y="43180"/>
                  </a:lnTo>
                  <a:lnTo>
                    <a:pt x="419049" y="42748"/>
                  </a:lnTo>
                  <a:lnTo>
                    <a:pt x="419100" y="42545"/>
                  </a:lnTo>
                  <a:lnTo>
                    <a:pt x="420624" y="38354"/>
                  </a:lnTo>
                  <a:close/>
                </a:path>
                <a:path w="502919" h="513080">
                  <a:moveTo>
                    <a:pt x="423329" y="62547"/>
                  </a:moveTo>
                  <a:lnTo>
                    <a:pt x="420751" y="64008"/>
                  </a:lnTo>
                  <a:lnTo>
                    <a:pt x="423291" y="62611"/>
                  </a:lnTo>
                  <a:close/>
                </a:path>
                <a:path w="502919" h="513080">
                  <a:moveTo>
                    <a:pt x="424561" y="61849"/>
                  </a:moveTo>
                  <a:lnTo>
                    <a:pt x="424205" y="61239"/>
                  </a:lnTo>
                  <a:lnTo>
                    <a:pt x="423329" y="62547"/>
                  </a:lnTo>
                  <a:lnTo>
                    <a:pt x="424561" y="61849"/>
                  </a:lnTo>
                  <a:close/>
                </a:path>
                <a:path w="502919" h="513080">
                  <a:moveTo>
                    <a:pt x="429768" y="57289"/>
                  </a:moveTo>
                  <a:lnTo>
                    <a:pt x="421894" y="54991"/>
                  </a:lnTo>
                  <a:lnTo>
                    <a:pt x="421894" y="57289"/>
                  </a:lnTo>
                  <a:lnTo>
                    <a:pt x="424205" y="61239"/>
                  </a:lnTo>
                  <a:lnTo>
                    <a:pt x="425831" y="58813"/>
                  </a:lnTo>
                  <a:lnTo>
                    <a:pt x="429768" y="57289"/>
                  </a:lnTo>
                  <a:close/>
                </a:path>
                <a:path w="502919" h="513080">
                  <a:moveTo>
                    <a:pt x="438785" y="73164"/>
                  </a:moveTo>
                  <a:lnTo>
                    <a:pt x="436245" y="66421"/>
                  </a:lnTo>
                  <a:lnTo>
                    <a:pt x="434340" y="64262"/>
                  </a:lnTo>
                  <a:lnTo>
                    <a:pt x="432816" y="64262"/>
                  </a:lnTo>
                  <a:lnTo>
                    <a:pt x="431673" y="64262"/>
                  </a:lnTo>
                  <a:lnTo>
                    <a:pt x="430784" y="65278"/>
                  </a:lnTo>
                  <a:lnTo>
                    <a:pt x="429895" y="66548"/>
                  </a:lnTo>
                  <a:lnTo>
                    <a:pt x="438785" y="73164"/>
                  </a:lnTo>
                  <a:close/>
                </a:path>
                <a:path w="502919" h="513080">
                  <a:moveTo>
                    <a:pt x="438912" y="91325"/>
                  </a:moveTo>
                  <a:lnTo>
                    <a:pt x="435864" y="86995"/>
                  </a:lnTo>
                  <a:lnTo>
                    <a:pt x="429768" y="82423"/>
                  </a:lnTo>
                  <a:lnTo>
                    <a:pt x="438912" y="91325"/>
                  </a:lnTo>
                  <a:close/>
                </a:path>
                <a:path w="502919" h="513080">
                  <a:moveTo>
                    <a:pt x="438912" y="75184"/>
                  </a:moveTo>
                  <a:lnTo>
                    <a:pt x="437007" y="74168"/>
                  </a:lnTo>
                  <a:lnTo>
                    <a:pt x="437007" y="73279"/>
                  </a:lnTo>
                  <a:lnTo>
                    <a:pt x="435356" y="75184"/>
                  </a:lnTo>
                  <a:lnTo>
                    <a:pt x="429895" y="77863"/>
                  </a:lnTo>
                  <a:lnTo>
                    <a:pt x="431673" y="82296"/>
                  </a:lnTo>
                  <a:lnTo>
                    <a:pt x="438912" y="75946"/>
                  </a:lnTo>
                  <a:lnTo>
                    <a:pt x="438912" y="75184"/>
                  </a:lnTo>
                  <a:close/>
                </a:path>
                <a:path w="502919" h="513080">
                  <a:moveTo>
                    <a:pt x="438912" y="64008"/>
                  </a:moveTo>
                  <a:lnTo>
                    <a:pt x="437007" y="60960"/>
                  </a:lnTo>
                  <a:lnTo>
                    <a:pt x="436460" y="59182"/>
                  </a:lnTo>
                  <a:lnTo>
                    <a:pt x="435229" y="54991"/>
                  </a:lnTo>
                  <a:lnTo>
                    <a:pt x="433705" y="56769"/>
                  </a:lnTo>
                  <a:lnTo>
                    <a:pt x="432816" y="59182"/>
                  </a:lnTo>
                  <a:lnTo>
                    <a:pt x="430149" y="59182"/>
                  </a:lnTo>
                  <a:lnTo>
                    <a:pt x="429768" y="59055"/>
                  </a:lnTo>
                  <a:lnTo>
                    <a:pt x="438912" y="64008"/>
                  </a:lnTo>
                  <a:close/>
                </a:path>
                <a:path w="502919" h="513080">
                  <a:moveTo>
                    <a:pt x="438912" y="52832"/>
                  </a:moveTo>
                  <a:lnTo>
                    <a:pt x="438886" y="52197"/>
                  </a:lnTo>
                  <a:lnTo>
                    <a:pt x="438658" y="45847"/>
                  </a:lnTo>
                  <a:lnTo>
                    <a:pt x="435737" y="45847"/>
                  </a:lnTo>
                  <a:lnTo>
                    <a:pt x="435356" y="52197"/>
                  </a:lnTo>
                  <a:lnTo>
                    <a:pt x="431038" y="52197"/>
                  </a:lnTo>
                  <a:lnTo>
                    <a:pt x="430390" y="52070"/>
                  </a:lnTo>
                  <a:lnTo>
                    <a:pt x="431673" y="52832"/>
                  </a:lnTo>
                  <a:lnTo>
                    <a:pt x="434086" y="54991"/>
                  </a:lnTo>
                  <a:lnTo>
                    <a:pt x="435229" y="54991"/>
                  </a:lnTo>
                  <a:lnTo>
                    <a:pt x="437642" y="54991"/>
                  </a:lnTo>
                  <a:lnTo>
                    <a:pt x="438912" y="52832"/>
                  </a:lnTo>
                  <a:close/>
                </a:path>
                <a:path w="502919" h="513080">
                  <a:moveTo>
                    <a:pt x="440055" y="62877"/>
                  </a:moveTo>
                  <a:lnTo>
                    <a:pt x="439801" y="63246"/>
                  </a:lnTo>
                  <a:lnTo>
                    <a:pt x="438912" y="64135"/>
                  </a:lnTo>
                  <a:lnTo>
                    <a:pt x="439293" y="64135"/>
                  </a:lnTo>
                  <a:lnTo>
                    <a:pt x="439801" y="63639"/>
                  </a:lnTo>
                  <a:lnTo>
                    <a:pt x="440055" y="62877"/>
                  </a:lnTo>
                  <a:close/>
                </a:path>
                <a:path w="502919" h="513080">
                  <a:moveTo>
                    <a:pt x="447929" y="109855"/>
                  </a:moveTo>
                  <a:lnTo>
                    <a:pt x="445008" y="106807"/>
                  </a:lnTo>
                  <a:lnTo>
                    <a:pt x="441960" y="103886"/>
                  </a:lnTo>
                  <a:lnTo>
                    <a:pt x="439039" y="100711"/>
                  </a:lnTo>
                  <a:lnTo>
                    <a:pt x="440944" y="106807"/>
                  </a:lnTo>
                  <a:lnTo>
                    <a:pt x="443992" y="109855"/>
                  </a:lnTo>
                  <a:lnTo>
                    <a:pt x="447929" y="109855"/>
                  </a:lnTo>
                  <a:close/>
                </a:path>
                <a:path w="502919" h="513080">
                  <a:moveTo>
                    <a:pt x="447929" y="80899"/>
                  </a:moveTo>
                  <a:lnTo>
                    <a:pt x="447548" y="80403"/>
                  </a:lnTo>
                  <a:lnTo>
                    <a:pt x="447548" y="73279"/>
                  </a:lnTo>
                  <a:lnTo>
                    <a:pt x="443992" y="73279"/>
                  </a:lnTo>
                  <a:lnTo>
                    <a:pt x="442683" y="74815"/>
                  </a:lnTo>
                  <a:lnTo>
                    <a:pt x="441198" y="73279"/>
                  </a:lnTo>
                  <a:lnTo>
                    <a:pt x="439039" y="73279"/>
                  </a:lnTo>
                  <a:lnTo>
                    <a:pt x="441731" y="76073"/>
                  </a:lnTo>
                  <a:lnTo>
                    <a:pt x="439420" y="82423"/>
                  </a:lnTo>
                  <a:lnTo>
                    <a:pt x="440436" y="82423"/>
                  </a:lnTo>
                  <a:lnTo>
                    <a:pt x="447548" y="82423"/>
                  </a:lnTo>
                  <a:lnTo>
                    <a:pt x="447548" y="80645"/>
                  </a:lnTo>
                  <a:lnTo>
                    <a:pt x="447929" y="80899"/>
                  </a:lnTo>
                  <a:close/>
                </a:path>
                <a:path w="502919" h="513080">
                  <a:moveTo>
                    <a:pt x="447929" y="69989"/>
                  </a:moveTo>
                  <a:lnTo>
                    <a:pt x="438912" y="64135"/>
                  </a:lnTo>
                  <a:lnTo>
                    <a:pt x="441198" y="73037"/>
                  </a:lnTo>
                  <a:lnTo>
                    <a:pt x="447929" y="69989"/>
                  </a:lnTo>
                  <a:close/>
                </a:path>
                <a:path w="502919" h="513080">
                  <a:moveTo>
                    <a:pt x="448056" y="246380"/>
                  </a:moveTo>
                  <a:lnTo>
                    <a:pt x="446151" y="243332"/>
                  </a:lnTo>
                  <a:lnTo>
                    <a:pt x="439420" y="237998"/>
                  </a:lnTo>
                  <a:lnTo>
                    <a:pt x="442722" y="243332"/>
                  </a:lnTo>
                  <a:lnTo>
                    <a:pt x="446151" y="246380"/>
                  </a:lnTo>
                  <a:lnTo>
                    <a:pt x="448056" y="246380"/>
                  </a:lnTo>
                  <a:close/>
                </a:path>
                <a:path w="502919" h="513080">
                  <a:moveTo>
                    <a:pt x="448056" y="83566"/>
                  </a:moveTo>
                  <a:lnTo>
                    <a:pt x="443738" y="83566"/>
                  </a:lnTo>
                  <a:lnTo>
                    <a:pt x="443077" y="84416"/>
                  </a:lnTo>
                  <a:lnTo>
                    <a:pt x="440436" y="82423"/>
                  </a:lnTo>
                  <a:lnTo>
                    <a:pt x="440436" y="83451"/>
                  </a:lnTo>
                  <a:lnTo>
                    <a:pt x="439420" y="82804"/>
                  </a:lnTo>
                  <a:lnTo>
                    <a:pt x="439420" y="86321"/>
                  </a:lnTo>
                  <a:lnTo>
                    <a:pt x="438912" y="87122"/>
                  </a:lnTo>
                  <a:lnTo>
                    <a:pt x="438912" y="89281"/>
                  </a:lnTo>
                  <a:lnTo>
                    <a:pt x="439420" y="89662"/>
                  </a:lnTo>
                  <a:lnTo>
                    <a:pt x="438912" y="90424"/>
                  </a:lnTo>
                  <a:lnTo>
                    <a:pt x="439420" y="90424"/>
                  </a:lnTo>
                  <a:lnTo>
                    <a:pt x="439420" y="91567"/>
                  </a:lnTo>
                  <a:lnTo>
                    <a:pt x="441325" y="91567"/>
                  </a:lnTo>
                  <a:lnTo>
                    <a:pt x="441706" y="96520"/>
                  </a:lnTo>
                  <a:lnTo>
                    <a:pt x="439039" y="96520"/>
                  </a:lnTo>
                  <a:lnTo>
                    <a:pt x="441198" y="98806"/>
                  </a:lnTo>
                  <a:lnTo>
                    <a:pt x="444627" y="99441"/>
                  </a:lnTo>
                  <a:lnTo>
                    <a:pt x="448056" y="100711"/>
                  </a:lnTo>
                  <a:lnTo>
                    <a:pt x="445770" y="98806"/>
                  </a:lnTo>
                  <a:lnTo>
                    <a:pt x="444677" y="96520"/>
                  </a:lnTo>
                  <a:lnTo>
                    <a:pt x="444627" y="91567"/>
                  </a:lnTo>
                  <a:lnTo>
                    <a:pt x="448056" y="91567"/>
                  </a:lnTo>
                  <a:lnTo>
                    <a:pt x="447294" y="90424"/>
                  </a:lnTo>
                  <a:lnTo>
                    <a:pt x="448056" y="90424"/>
                  </a:lnTo>
                  <a:lnTo>
                    <a:pt x="448056" y="83693"/>
                  </a:lnTo>
                  <a:lnTo>
                    <a:pt x="448056" y="83566"/>
                  </a:lnTo>
                  <a:close/>
                </a:path>
                <a:path w="502919" h="513080">
                  <a:moveTo>
                    <a:pt x="448056" y="51689"/>
                  </a:moveTo>
                  <a:lnTo>
                    <a:pt x="446405" y="50927"/>
                  </a:lnTo>
                  <a:lnTo>
                    <a:pt x="443992" y="51689"/>
                  </a:lnTo>
                  <a:lnTo>
                    <a:pt x="442214" y="48895"/>
                  </a:lnTo>
                  <a:lnTo>
                    <a:pt x="442214" y="46990"/>
                  </a:lnTo>
                  <a:lnTo>
                    <a:pt x="445897" y="46990"/>
                  </a:lnTo>
                  <a:lnTo>
                    <a:pt x="446405" y="46863"/>
                  </a:lnTo>
                  <a:lnTo>
                    <a:pt x="443357" y="45847"/>
                  </a:lnTo>
                  <a:lnTo>
                    <a:pt x="440182" y="45847"/>
                  </a:lnTo>
                  <a:lnTo>
                    <a:pt x="438912" y="46609"/>
                  </a:lnTo>
                  <a:lnTo>
                    <a:pt x="439801" y="49530"/>
                  </a:lnTo>
                  <a:lnTo>
                    <a:pt x="440563" y="50292"/>
                  </a:lnTo>
                  <a:lnTo>
                    <a:pt x="442468" y="54114"/>
                  </a:lnTo>
                  <a:lnTo>
                    <a:pt x="441452" y="60337"/>
                  </a:lnTo>
                  <a:lnTo>
                    <a:pt x="440055" y="62877"/>
                  </a:lnTo>
                  <a:lnTo>
                    <a:pt x="443484" y="59309"/>
                  </a:lnTo>
                  <a:lnTo>
                    <a:pt x="445770" y="56642"/>
                  </a:lnTo>
                  <a:lnTo>
                    <a:pt x="448056" y="51689"/>
                  </a:lnTo>
                  <a:close/>
                </a:path>
                <a:path w="502919" h="513080">
                  <a:moveTo>
                    <a:pt x="452247" y="100330"/>
                  </a:moveTo>
                  <a:lnTo>
                    <a:pt x="450850" y="98298"/>
                  </a:lnTo>
                  <a:lnTo>
                    <a:pt x="449453" y="97028"/>
                  </a:lnTo>
                  <a:lnTo>
                    <a:pt x="448056" y="95631"/>
                  </a:lnTo>
                  <a:lnTo>
                    <a:pt x="448818" y="97675"/>
                  </a:lnTo>
                  <a:lnTo>
                    <a:pt x="448818" y="101739"/>
                  </a:lnTo>
                  <a:lnTo>
                    <a:pt x="449453" y="101739"/>
                  </a:lnTo>
                  <a:lnTo>
                    <a:pt x="449453" y="101092"/>
                  </a:lnTo>
                  <a:lnTo>
                    <a:pt x="449453" y="100711"/>
                  </a:lnTo>
                  <a:lnTo>
                    <a:pt x="449707" y="100584"/>
                  </a:lnTo>
                  <a:lnTo>
                    <a:pt x="449961" y="100584"/>
                  </a:lnTo>
                  <a:lnTo>
                    <a:pt x="450215" y="100711"/>
                  </a:lnTo>
                  <a:lnTo>
                    <a:pt x="450215" y="101092"/>
                  </a:lnTo>
                  <a:lnTo>
                    <a:pt x="450634" y="100584"/>
                  </a:lnTo>
                  <a:lnTo>
                    <a:pt x="450850" y="100330"/>
                  </a:lnTo>
                  <a:lnTo>
                    <a:pt x="452247" y="100330"/>
                  </a:lnTo>
                  <a:close/>
                </a:path>
                <a:path w="502919" h="513080">
                  <a:moveTo>
                    <a:pt x="457200" y="109855"/>
                  </a:moveTo>
                  <a:lnTo>
                    <a:pt x="456565" y="107823"/>
                  </a:lnTo>
                  <a:lnTo>
                    <a:pt x="455282" y="105397"/>
                  </a:lnTo>
                  <a:lnTo>
                    <a:pt x="456946" y="104152"/>
                  </a:lnTo>
                  <a:lnTo>
                    <a:pt x="453898" y="100711"/>
                  </a:lnTo>
                  <a:lnTo>
                    <a:pt x="453072" y="101727"/>
                  </a:lnTo>
                  <a:lnTo>
                    <a:pt x="452247" y="100330"/>
                  </a:lnTo>
                  <a:lnTo>
                    <a:pt x="452628" y="101854"/>
                  </a:lnTo>
                  <a:lnTo>
                    <a:pt x="452374" y="102235"/>
                  </a:lnTo>
                  <a:lnTo>
                    <a:pt x="451485" y="102235"/>
                  </a:lnTo>
                  <a:lnTo>
                    <a:pt x="450596" y="101473"/>
                  </a:lnTo>
                  <a:lnTo>
                    <a:pt x="450215" y="101092"/>
                  </a:lnTo>
                  <a:lnTo>
                    <a:pt x="449453" y="101092"/>
                  </a:lnTo>
                  <a:lnTo>
                    <a:pt x="451561" y="103593"/>
                  </a:lnTo>
                  <a:lnTo>
                    <a:pt x="451104" y="104152"/>
                  </a:lnTo>
                  <a:lnTo>
                    <a:pt x="448056" y="109855"/>
                  </a:lnTo>
                  <a:lnTo>
                    <a:pt x="453898" y="109855"/>
                  </a:lnTo>
                  <a:lnTo>
                    <a:pt x="453898" y="106540"/>
                  </a:lnTo>
                  <a:lnTo>
                    <a:pt x="454406" y="107200"/>
                  </a:lnTo>
                  <a:lnTo>
                    <a:pt x="457200" y="109855"/>
                  </a:lnTo>
                  <a:close/>
                </a:path>
                <a:path w="502919" h="513080">
                  <a:moveTo>
                    <a:pt x="457200" y="91567"/>
                  </a:moveTo>
                  <a:lnTo>
                    <a:pt x="456438" y="88519"/>
                  </a:lnTo>
                  <a:lnTo>
                    <a:pt x="455041" y="85471"/>
                  </a:lnTo>
                  <a:lnTo>
                    <a:pt x="454914" y="85102"/>
                  </a:lnTo>
                  <a:lnTo>
                    <a:pt x="454710" y="84988"/>
                  </a:lnTo>
                  <a:lnTo>
                    <a:pt x="453009" y="82423"/>
                  </a:lnTo>
                  <a:lnTo>
                    <a:pt x="451612" y="83058"/>
                  </a:lnTo>
                  <a:lnTo>
                    <a:pt x="450735" y="83223"/>
                  </a:lnTo>
                  <a:lnTo>
                    <a:pt x="448183" y="82562"/>
                  </a:lnTo>
                  <a:lnTo>
                    <a:pt x="449351" y="83464"/>
                  </a:lnTo>
                  <a:lnTo>
                    <a:pt x="448056" y="83693"/>
                  </a:lnTo>
                  <a:lnTo>
                    <a:pt x="450215" y="86106"/>
                  </a:lnTo>
                  <a:lnTo>
                    <a:pt x="452285" y="86499"/>
                  </a:lnTo>
                  <a:lnTo>
                    <a:pt x="453771" y="89039"/>
                  </a:lnTo>
                  <a:lnTo>
                    <a:pt x="454914" y="91567"/>
                  </a:lnTo>
                  <a:lnTo>
                    <a:pt x="457200" y="91567"/>
                  </a:lnTo>
                  <a:close/>
                </a:path>
                <a:path w="502919" h="513080">
                  <a:moveTo>
                    <a:pt x="457200" y="54991"/>
                  </a:moveTo>
                  <a:lnTo>
                    <a:pt x="452628" y="46101"/>
                  </a:lnTo>
                  <a:lnTo>
                    <a:pt x="452628" y="50419"/>
                  </a:lnTo>
                  <a:lnTo>
                    <a:pt x="448056" y="50419"/>
                  </a:lnTo>
                  <a:lnTo>
                    <a:pt x="448056" y="51689"/>
                  </a:lnTo>
                  <a:lnTo>
                    <a:pt x="448056" y="54991"/>
                  </a:lnTo>
                  <a:lnTo>
                    <a:pt x="457200" y="54991"/>
                  </a:lnTo>
                  <a:close/>
                </a:path>
                <a:path w="502919" h="513080">
                  <a:moveTo>
                    <a:pt x="466344" y="128143"/>
                  </a:moveTo>
                  <a:lnTo>
                    <a:pt x="465074" y="125857"/>
                  </a:lnTo>
                  <a:lnTo>
                    <a:pt x="463677" y="121412"/>
                  </a:lnTo>
                  <a:lnTo>
                    <a:pt x="462407" y="118999"/>
                  </a:lnTo>
                  <a:lnTo>
                    <a:pt x="457200" y="123571"/>
                  </a:lnTo>
                  <a:lnTo>
                    <a:pt x="460502" y="123571"/>
                  </a:lnTo>
                  <a:lnTo>
                    <a:pt x="463042" y="125857"/>
                  </a:lnTo>
                  <a:lnTo>
                    <a:pt x="466344" y="128143"/>
                  </a:lnTo>
                  <a:close/>
                </a:path>
                <a:path w="502919" h="513080">
                  <a:moveTo>
                    <a:pt x="466344" y="118745"/>
                  </a:moveTo>
                  <a:lnTo>
                    <a:pt x="463804" y="116332"/>
                  </a:lnTo>
                  <a:lnTo>
                    <a:pt x="463042" y="113284"/>
                  </a:lnTo>
                  <a:lnTo>
                    <a:pt x="460502" y="110871"/>
                  </a:lnTo>
                  <a:lnTo>
                    <a:pt x="462153" y="111379"/>
                  </a:lnTo>
                  <a:lnTo>
                    <a:pt x="461340" y="110871"/>
                  </a:lnTo>
                  <a:lnTo>
                    <a:pt x="459740" y="109855"/>
                  </a:lnTo>
                  <a:lnTo>
                    <a:pt x="460502" y="111887"/>
                  </a:lnTo>
                  <a:lnTo>
                    <a:pt x="459740" y="113792"/>
                  </a:lnTo>
                  <a:lnTo>
                    <a:pt x="457200" y="117221"/>
                  </a:lnTo>
                  <a:lnTo>
                    <a:pt x="459994" y="118618"/>
                  </a:lnTo>
                  <a:lnTo>
                    <a:pt x="462026" y="118999"/>
                  </a:lnTo>
                  <a:lnTo>
                    <a:pt x="462407" y="118999"/>
                  </a:lnTo>
                  <a:lnTo>
                    <a:pt x="464693" y="118999"/>
                  </a:lnTo>
                  <a:lnTo>
                    <a:pt x="466344" y="118745"/>
                  </a:lnTo>
                  <a:close/>
                </a:path>
                <a:path w="502919" h="513080">
                  <a:moveTo>
                    <a:pt x="466344" y="97675"/>
                  </a:moveTo>
                  <a:lnTo>
                    <a:pt x="465988" y="97155"/>
                  </a:lnTo>
                  <a:lnTo>
                    <a:pt x="464934" y="95631"/>
                  </a:lnTo>
                  <a:lnTo>
                    <a:pt x="462153" y="91567"/>
                  </a:lnTo>
                  <a:lnTo>
                    <a:pt x="459232" y="95631"/>
                  </a:lnTo>
                  <a:lnTo>
                    <a:pt x="455168" y="92976"/>
                  </a:lnTo>
                  <a:lnTo>
                    <a:pt x="457835" y="96393"/>
                  </a:lnTo>
                  <a:lnTo>
                    <a:pt x="458089" y="97155"/>
                  </a:lnTo>
                  <a:lnTo>
                    <a:pt x="456692" y="97155"/>
                  </a:lnTo>
                  <a:lnTo>
                    <a:pt x="455422" y="96647"/>
                  </a:lnTo>
                  <a:lnTo>
                    <a:pt x="452882" y="96647"/>
                  </a:lnTo>
                  <a:lnTo>
                    <a:pt x="451739" y="97282"/>
                  </a:lnTo>
                  <a:lnTo>
                    <a:pt x="452247" y="100330"/>
                  </a:lnTo>
                  <a:lnTo>
                    <a:pt x="456311" y="100330"/>
                  </a:lnTo>
                  <a:lnTo>
                    <a:pt x="458724" y="101092"/>
                  </a:lnTo>
                  <a:lnTo>
                    <a:pt x="462915" y="101092"/>
                  </a:lnTo>
                  <a:lnTo>
                    <a:pt x="464820" y="100330"/>
                  </a:lnTo>
                  <a:lnTo>
                    <a:pt x="466344" y="97675"/>
                  </a:lnTo>
                  <a:close/>
                </a:path>
                <a:path w="502919" h="513080">
                  <a:moveTo>
                    <a:pt x="466344" y="74688"/>
                  </a:moveTo>
                  <a:lnTo>
                    <a:pt x="464058" y="77101"/>
                  </a:lnTo>
                  <a:lnTo>
                    <a:pt x="462915" y="74168"/>
                  </a:lnTo>
                  <a:lnTo>
                    <a:pt x="461899" y="73279"/>
                  </a:lnTo>
                  <a:lnTo>
                    <a:pt x="460756" y="73279"/>
                  </a:lnTo>
                  <a:lnTo>
                    <a:pt x="459613" y="73279"/>
                  </a:lnTo>
                  <a:lnTo>
                    <a:pt x="458343" y="74422"/>
                  </a:lnTo>
                  <a:lnTo>
                    <a:pt x="457200" y="74688"/>
                  </a:lnTo>
                  <a:lnTo>
                    <a:pt x="460248" y="77101"/>
                  </a:lnTo>
                  <a:lnTo>
                    <a:pt x="462534" y="80137"/>
                  </a:lnTo>
                  <a:lnTo>
                    <a:pt x="465582" y="82423"/>
                  </a:lnTo>
                  <a:lnTo>
                    <a:pt x="466344" y="74688"/>
                  </a:lnTo>
                  <a:close/>
                </a:path>
                <a:path w="502919" h="513080">
                  <a:moveTo>
                    <a:pt x="467067" y="166370"/>
                  </a:moveTo>
                  <a:lnTo>
                    <a:pt x="467004" y="166230"/>
                  </a:lnTo>
                  <a:lnTo>
                    <a:pt x="466725" y="166370"/>
                  </a:lnTo>
                  <a:lnTo>
                    <a:pt x="467067" y="166370"/>
                  </a:lnTo>
                  <a:close/>
                </a:path>
                <a:path w="502919" h="513080">
                  <a:moveTo>
                    <a:pt x="467106" y="139700"/>
                  </a:moveTo>
                  <a:lnTo>
                    <a:pt x="466852" y="139319"/>
                  </a:lnTo>
                  <a:lnTo>
                    <a:pt x="466598" y="139065"/>
                  </a:lnTo>
                  <a:lnTo>
                    <a:pt x="466344" y="138684"/>
                  </a:lnTo>
                  <a:lnTo>
                    <a:pt x="466344" y="139319"/>
                  </a:lnTo>
                  <a:lnTo>
                    <a:pt x="466725" y="139573"/>
                  </a:lnTo>
                  <a:lnTo>
                    <a:pt x="467106" y="139700"/>
                  </a:lnTo>
                  <a:close/>
                </a:path>
                <a:path w="502919" h="513080">
                  <a:moveTo>
                    <a:pt x="469138" y="165100"/>
                  </a:moveTo>
                  <a:lnTo>
                    <a:pt x="468630" y="164846"/>
                  </a:lnTo>
                  <a:lnTo>
                    <a:pt x="466344" y="164846"/>
                  </a:lnTo>
                  <a:lnTo>
                    <a:pt x="467004" y="166230"/>
                  </a:lnTo>
                  <a:lnTo>
                    <a:pt x="469138" y="165100"/>
                  </a:lnTo>
                  <a:close/>
                </a:path>
                <a:path w="502919" h="513080">
                  <a:moveTo>
                    <a:pt x="469201" y="134112"/>
                  </a:moveTo>
                  <a:lnTo>
                    <a:pt x="468884" y="134112"/>
                  </a:lnTo>
                  <a:lnTo>
                    <a:pt x="467995" y="135394"/>
                  </a:lnTo>
                  <a:lnTo>
                    <a:pt x="469201" y="134112"/>
                  </a:lnTo>
                  <a:close/>
                </a:path>
                <a:path w="502919" h="513080">
                  <a:moveTo>
                    <a:pt x="469646" y="226123"/>
                  </a:moveTo>
                  <a:lnTo>
                    <a:pt x="469011" y="226822"/>
                  </a:lnTo>
                  <a:lnTo>
                    <a:pt x="469011" y="229362"/>
                  </a:lnTo>
                  <a:lnTo>
                    <a:pt x="469646" y="228092"/>
                  </a:lnTo>
                  <a:lnTo>
                    <a:pt x="469646" y="226123"/>
                  </a:lnTo>
                  <a:close/>
                </a:path>
                <a:path w="502919" h="513080">
                  <a:moveTo>
                    <a:pt x="470509" y="224739"/>
                  </a:moveTo>
                  <a:lnTo>
                    <a:pt x="469646" y="225564"/>
                  </a:lnTo>
                  <a:lnTo>
                    <a:pt x="469646" y="226123"/>
                  </a:lnTo>
                  <a:lnTo>
                    <a:pt x="470154" y="225564"/>
                  </a:lnTo>
                  <a:lnTo>
                    <a:pt x="470509" y="224739"/>
                  </a:lnTo>
                  <a:close/>
                </a:path>
                <a:path w="502919" h="513080">
                  <a:moveTo>
                    <a:pt x="474789" y="225183"/>
                  </a:moveTo>
                  <a:lnTo>
                    <a:pt x="472821" y="226822"/>
                  </a:lnTo>
                  <a:lnTo>
                    <a:pt x="473367" y="227736"/>
                  </a:lnTo>
                  <a:lnTo>
                    <a:pt x="473900" y="226822"/>
                  </a:lnTo>
                  <a:lnTo>
                    <a:pt x="474789" y="225183"/>
                  </a:lnTo>
                  <a:close/>
                </a:path>
                <a:path w="502919" h="513080">
                  <a:moveTo>
                    <a:pt x="475107" y="230644"/>
                  </a:moveTo>
                  <a:lnTo>
                    <a:pt x="473367" y="227736"/>
                  </a:lnTo>
                  <a:lnTo>
                    <a:pt x="472414" y="229362"/>
                  </a:lnTo>
                  <a:lnTo>
                    <a:pt x="475107" y="230644"/>
                  </a:lnTo>
                  <a:close/>
                </a:path>
                <a:path w="502919" h="513080">
                  <a:moveTo>
                    <a:pt x="475234" y="155829"/>
                  </a:moveTo>
                  <a:lnTo>
                    <a:pt x="466598" y="155829"/>
                  </a:lnTo>
                  <a:lnTo>
                    <a:pt x="471043" y="164592"/>
                  </a:lnTo>
                  <a:lnTo>
                    <a:pt x="475234" y="161671"/>
                  </a:lnTo>
                  <a:lnTo>
                    <a:pt x="475234" y="155829"/>
                  </a:lnTo>
                  <a:close/>
                </a:path>
                <a:path w="502919" h="513080">
                  <a:moveTo>
                    <a:pt x="475361" y="202311"/>
                  </a:moveTo>
                  <a:lnTo>
                    <a:pt x="472440" y="201422"/>
                  </a:lnTo>
                  <a:lnTo>
                    <a:pt x="468376" y="206502"/>
                  </a:lnTo>
                  <a:lnTo>
                    <a:pt x="466471" y="209042"/>
                  </a:lnTo>
                  <a:lnTo>
                    <a:pt x="467233" y="210058"/>
                  </a:lnTo>
                  <a:lnTo>
                    <a:pt x="468249" y="210439"/>
                  </a:lnTo>
                  <a:lnTo>
                    <a:pt x="470789" y="210439"/>
                  </a:lnTo>
                  <a:lnTo>
                    <a:pt x="472313" y="209677"/>
                  </a:lnTo>
                  <a:lnTo>
                    <a:pt x="473456" y="208153"/>
                  </a:lnTo>
                  <a:lnTo>
                    <a:pt x="474472" y="204851"/>
                  </a:lnTo>
                  <a:lnTo>
                    <a:pt x="475361" y="202311"/>
                  </a:lnTo>
                  <a:close/>
                </a:path>
                <a:path w="502919" h="513080">
                  <a:moveTo>
                    <a:pt x="475488" y="119634"/>
                  </a:moveTo>
                  <a:lnTo>
                    <a:pt x="466344" y="119634"/>
                  </a:lnTo>
                  <a:lnTo>
                    <a:pt x="466344" y="127635"/>
                  </a:lnTo>
                  <a:lnTo>
                    <a:pt x="475488" y="119634"/>
                  </a:lnTo>
                  <a:close/>
                </a:path>
                <a:path w="502919" h="513080">
                  <a:moveTo>
                    <a:pt x="478917" y="191262"/>
                  </a:moveTo>
                  <a:lnTo>
                    <a:pt x="478155" y="188722"/>
                  </a:lnTo>
                  <a:lnTo>
                    <a:pt x="465201" y="188722"/>
                  </a:lnTo>
                  <a:lnTo>
                    <a:pt x="463042" y="188722"/>
                  </a:lnTo>
                  <a:lnTo>
                    <a:pt x="461899" y="191262"/>
                  </a:lnTo>
                  <a:lnTo>
                    <a:pt x="460375" y="195072"/>
                  </a:lnTo>
                  <a:lnTo>
                    <a:pt x="458089" y="197612"/>
                  </a:lnTo>
                  <a:lnTo>
                    <a:pt x="456438" y="200164"/>
                  </a:lnTo>
                  <a:lnTo>
                    <a:pt x="454914" y="201422"/>
                  </a:lnTo>
                  <a:lnTo>
                    <a:pt x="454748" y="201549"/>
                  </a:lnTo>
                  <a:lnTo>
                    <a:pt x="452374" y="201549"/>
                  </a:lnTo>
                  <a:lnTo>
                    <a:pt x="451535" y="202692"/>
                  </a:lnTo>
                  <a:lnTo>
                    <a:pt x="446659" y="202692"/>
                  </a:lnTo>
                  <a:lnTo>
                    <a:pt x="448056" y="201422"/>
                  </a:lnTo>
                  <a:lnTo>
                    <a:pt x="439801" y="201422"/>
                  </a:lnTo>
                  <a:lnTo>
                    <a:pt x="439039" y="209042"/>
                  </a:lnTo>
                  <a:lnTo>
                    <a:pt x="436880" y="209042"/>
                  </a:lnTo>
                  <a:lnTo>
                    <a:pt x="434721" y="205244"/>
                  </a:lnTo>
                  <a:lnTo>
                    <a:pt x="433578" y="207772"/>
                  </a:lnTo>
                  <a:lnTo>
                    <a:pt x="423164" y="207772"/>
                  </a:lnTo>
                  <a:lnTo>
                    <a:pt x="423164" y="210312"/>
                  </a:lnTo>
                  <a:lnTo>
                    <a:pt x="419862" y="207772"/>
                  </a:lnTo>
                  <a:lnTo>
                    <a:pt x="417703" y="206514"/>
                  </a:lnTo>
                  <a:lnTo>
                    <a:pt x="415544" y="206514"/>
                  </a:lnTo>
                  <a:lnTo>
                    <a:pt x="413893" y="207772"/>
                  </a:lnTo>
                  <a:lnTo>
                    <a:pt x="411226" y="207772"/>
                  </a:lnTo>
                  <a:lnTo>
                    <a:pt x="407289" y="209715"/>
                  </a:lnTo>
                  <a:lnTo>
                    <a:pt x="407289" y="240792"/>
                  </a:lnTo>
                  <a:lnTo>
                    <a:pt x="407035" y="243344"/>
                  </a:lnTo>
                  <a:lnTo>
                    <a:pt x="406400" y="245872"/>
                  </a:lnTo>
                  <a:lnTo>
                    <a:pt x="403479" y="244614"/>
                  </a:lnTo>
                  <a:lnTo>
                    <a:pt x="402590" y="239522"/>
                  </a:lnTo>
                  <a:lnTo>
                    <a:pt x="400812" y="235712"/>
                  </a:lnTo>
                  <a:lnTo>
                    <a:pt x="402844" y="236994"/>
                  </a:lnTo>
                  <a:lnTo>
                    <a:pt x="404495" y="238264"/>
                  </a:lnTo>
                  <a:lnTo>
                    <a:pt x="405130" y="239522"/>
                  </a:lnTo>
                  <a:lnTo>
                    <a:pt x="407289" y="240792"/>
                  </a:lnTo>
                  <a:lnTo>
                    <a:pt x="407289" y="209715"/>
                  </a:lnTo>
                  <a:lnTo>
                    <a:pt x="403479" y="211594"/>
                  </a:lnTo>
                  <a:lnTo>
                    <a:pt x="399161" y="211594"/>
                  </a:lnTo>
                  <a:lnTo>
                    <a:pt x="399161" y="215392"/>
                  </a:lnTo>
                  <a:lnTo>
                    <a:pt x="397637" y="215392"/>
                  </a:lnTo>
                  <a:lnTo>
                    <a:pt x="396113" y="216662"/>
                  </a:lnTo>
                  <a:lnTo>
                    <a:pt x="394716" y="216662"/>
                  </a:lnTo>
                  <a:lnTo>
                    <a:pt x="394716" y="215392"/>
                  </a:lnTo>
                  <a:lnTo>
                    <a:pt x="395097" y="214122"/>
                  </a:lnTo>
                  <a:lnTo>
                    <a:pt x="396367" y="214122"/>
                  </a:lnTo>
                  <a:lnTo>
                    <a:pt x="397510" y="215392"/>
                  </a:lnTo>
                  <a:lnTo>
                    <a:pt x="396963" y="214122"/>
                  </a:lnTo>
                  <a:lnTo>
                    <a:pt x="395351" y="210312"/>
                  </a:lnTo>
                  <a:lnTo>
                    <a:pt x="392811" y="205244"/>
                  </a:lnTo>
                  <a:lnTo>
                    <a:pt x="391541" y="202692"/>
                  </a:lnTo>
                  <a:lnTo>
                    <a:pt x="385572" y="196342"/>
                  </a:lnTo>
                  <a:lnTo>
                    <a:pt x="381127" y="192544"/>
                  </a:lnTo>
                  <a:lnTo>
                    <a:pt x="378574" y="191262"/>
                  </a:lnTo>
                  <a:lnTo>
                    <a:pt x="376047" y="189992"/>
                  </a:lnTo>
                  <a:lnTo>
                    <a:pt x="373888" y="189992"/>
                  </a:lnTo>
                  <a:lnTo>
                    <a:pt x="373888" y="261112"/>
                  </a:lnTo>
                  <a:lnTo>
                    <a:pt x="372872" y="262394"/>
                  </a:lnTo>
                  <a:lnTo>
                    <a:pt x="372491" y="262394"/>
                  </a:lnTo>
                  <a:lnTo>
                    <a:pt x="373634" y="261112"/>
                  </a:lnTo>
                  <a:lnTo>
                    <a:pt x="373888" y="261112"/>
                  </a:lnTo>
                  <a:lnTo>
                    <a:pt x="373888" y="189992"/>
                  </a:lnTo>
                  <a:lnTo>
                    <a:pt x="369951" y="189992"/>
                  </a:lnTo>
                  <a:lnTo>
                    <a:pt x="369189" y="191262"/>
                  </a:lnTo>
                  <a:lnTo>
                    <a:pt x="369697" y="189992"/>
                  </a:lnTo>
                  <a:lnTo>
                    <a:pt x="377317" y="183642"/>
                  </a:lnTo>
                  <a:lnTo>
                    <a:pt x="372999" y="183642"/>
                  </a:lnTo>
                  <a:lnTo>
                    <a:pt x="369697" y="184912"/>
                  </a:lnTo>
                  <a:lnTo>
                    <a:pt x="366903" y="186194"/>
                  </a:lnTo>
                  <a:lnTo>
                    <a:pt x="364236" y="186194"/>
                  </a:lnTo>
                  <a:lnTo>
                    <a:pt x="364236" y="209042"/>
                  </a:lnTo>
                  <a:lnTo>
                    <a:pt x="362585" y="211594"/>
                  </a:lnTo>
                  <a:lnTo>
                    <a:pt x="362331" y="212864"/>
                  </a:lnTo>
                  <a:lnTo>
                    <a:pt x="362331" y="214122"/>
                  </a:lnTo>
                  <a:lnTo>
                    <a:pt x="362712" y="215392"/>
                  </a:lnTo>
                  <a:lnTo>
                    <a:pt x="355473" y="215392"/>
                  </a:lnTo>
                  <a:lnTo>
                    <a:pt x="354076" y="216662"/>
                  </a:lnTo>
                  <a:lnTo>
                    <a:pt x="348107" y="216662"/>
                  </a:lnTo>
                  <a:lnTo>
                    <a:pt x="345694" y="215392"/>
                  </a:lnTo>
                  <a:lnTo>
                    <a:pt x="345694" y="212864"/>
                  </a:lnTo>
                  <a:lnTo>
                    <a:pt x="343535" y="212864"/>
                  </a:lnTo>
                  <a:lnTo>
                    <a:pt x="343535" y="211594"/>
                  </a:lnTo>
                  <a:lnTo>
                    <a:pt x="343535" y="210312"/>
                  </a:lnTo>
                  <a:lnTo>
                    <a:pt x="341630" y="210312"/>
                  </a:lnTo>
                  <a:lnTo>
                    <a:pt x="341884" y="209042"/>
                  </a:lnTo>
                  <a:lnTo>
                    <a:pt x="341884" y="205244"/>
                  </a:lnTo>
                  <a:lnTo>
                    <a:pt x="339598" y="201422"/>
                  </a:lnTo>
                  <a:lnTo>
                    <a:pt x="341249" y="201422"/>
                  </a:lnTo>
                  <a:lnTo>
                    <a:pt x="340741" y="202692"/>
                  </a:lnTo>
                  <a:lnTo>
                    <a:pt x="342392" y="202692"/>
                  </a:lnTo>
                  <a:lnTo>
                    <a:pt x="342900" y="201422"/>
                  </a:lnTo>
                  <a:lnTo>
                    <a:pt x="344043" y="201422"/>
                  </a:lnTo>
                  <a:lnTo>
                    <a:pt x="344043" y="200164"/>
                  </a:lnTo>
                  <a:lnTo>
                    <a:pt x="344551" y="201422"/>
                  </a:lnTo>
                  <a:lnTo>
                    <a:pt x="345059" y="203962"/>
                  </a:lnTo>
                  <a:lnTo>
                    <a:pt x="345694" y="205244"/>
                  </a:lnTo>
                  <a:lnTo>
                    <a:pt x="345694" y="202692"/>
                  </a:lnTo>
                  <a:lnTo>
                    <a:pt x="346202" y="201422"/>
                  </a:lnTo>
                  <a:lnTo>
                    <a:pt x="346710" y="201422"/>
                  </a:lnTo>
                  <a:lnTo>
                    <a:pt x="347027" y="200164"/>
                  </a:lnTo>
                  <a:lnTo>
                    <a:pt x="347345" y="198894"/>
                  </a:lnTo>
                  <a:lnTo>
                    <a:pt x="347853" y="197612"/>
                  </a:lnTo>
                  <a:lnTo>
                    <a:pt x="349758" y="202692"/>
                  </a:lnTo>
                  <a:lnTo>
                    <a:pt x="348615" y="203962"/>
                  </a:lnTo>
                  <a:lnTo>
                    <a:pt x="347218" y="207772"/>
                  </a:lnTo>
                  <a:lnTo>
                    <a:pt x="347853" y="206514"/>
                  </a:lnTo>
                  <a:lnTo>
                    <a:pt x="348615" y="206514"/>
                  </a:lnTo>
                  <a:lnTo>
                    <a:pt x="349504" y="205244"/>
                  </a:lnTo>
                  <a:lnTo>
                    <a:pt x="358775" y="205244"/>
                  </a:lnTo>
                  <a:lnTo>
                    <a:pt x="356108" y="207772"/>
                  </a:lnTo>
                  <a:lnTo>
                    <a:pt x="357632" y="209042"/>
                  </a:lnTo>
                  <a:lnTo>
                    <a:pt x="364236" y="209042"/>
                  </a:lnTo>
                  <a:lnTo>
                    <a:pt x="364236" y="186194"/>
                  </a:lnTo>
                  <a:lnTo>
                    <a:pt x="361442" y="187464"/>
                  </a:lnTo>
                  <a:lnTo>
                    <a:pt x="356108" y="189992"/>
                  </a:lnTo>
                  <a:lnTo>
                    <a:pt x="351155" y="193814"/>
                  </a:lnTo>
                  <a:lnTo>
                    <a:pt x="348361" y="197612"/>
                  </a:lnTo>
                  <a:lnTo>
                    <a:pt x="348907" y="196342"/>
                  </a:lnTo>
                  <a:lnTo>
                    <a:pt x="350012" y="193814"/>
                  </a:lnTo>
                  <a:lnTo>
                    <a:pt x="350393" y="189992"/>
                  </a:lnTo>
                  <a:lnTo>
                    <a:pt x="351396" y="179844"/>
                  </a:lnTo>
                  <a:lnTo>
                    <a:pt x="351663" y="177292"/>
                  </a:lnTo>
                  <a:lnTo>
                    <a:pt x="352806" y="172212"/>
                  </a:lnTo>
                  <a:lnTo>
                    <a:pt x="360934" y="172212"/>
                  </a:lnTo>
                  <a:lnTo>
                    <a:pt x="359283" y="170942"/>
                  </a:lnTo>
                  <a:lnTo>
                    <a:pt x="356616" y="169672"/>
                  </a:lnTo>
                  <a:lnTo>
                    <a:pt x="353822" y="168414"/>
                  </a:lnTo>
                  <a:lnTo>
                    <a:pt x="344424" y="168414"/>
                  </a:lnTo>
                  <a:lnTo>
                    <a:pt x="341249" y="169672"/>
                  </a:lnTo>
                  <a:lnTo>
                    <a:pt x="343535" y="169672"/>
                  </a:lnTo>
                  <a:lnTo>
                    <a:pt x="345059" y="173494"/>
                  </a:lnTo>
                  <a:lnTo>
                    <a:pt x="346202" y="174764"/>
                  </a:lnTo>
                  <a:lnTo>
                    <a:pt x="347345" y="177292"/>
                  </a:lnTo>
                  <a:lnTo>
                    <a:pt x="346710" y="179844"/>
                  </a:lnTo>
                  <a:lnTo>
                    <a:pt x="345694" y="179844"/>
                  </a:lnTo>
                  <a:lnTo>
                    <a:pt x="340741" y="177292"/>
                  </a:lnTo>
                  <a:lnTo>
                    <a:pt x="338582" y="176022"/>
                  </a:lnTo>
                  <a:lnTo>
                    <a:pt x="338582" y="211594"/>
                  </a:lnTo>
                  <a:lnTo>
                    <a:pt x="338582" y="212864"/>
                  </a:lnTo>
                  <a:lnTo>
                    <a:pt x="338074" y="212864"/>
                  </a:lnTo>
                  <a:lnTo>
                    <a:pt x="338582" y="211594"/>
                  </a:lnTo>
                  <a:lnTo>
                    <a:pt x="338582" y="176022"/>
                  </a:lnTo>
                  <a:lnTo>
                    <a:pt x="326517" y="176022"/>
                  </a:lnTo>
                  <a:lnTo>
                    <a:pt x="327660" y="179844"/>
                  </a:lnTo>
                  <a:lnTo>
                    <a:pt x="328676" y="184912"/>
                  </a:lnTo>
                  <a:lnTo>
                    <a:pt x="328168" y="187464"/>
                  </a:lnTo>
                  <a:lnTo>
                    <a:pt x="326517" y="189992"/>
                  </a:lnTo>
                  <a:lnTo>
                    <a:pt x="326009" y="187464"/>
                  </a:lnTo>
                  <a:lnTo>
                    <a:pt x="319024" y="182372"/>
                  </a:lnTo>
                  <a:lnTo>
                    <a:pt x="319405" y="179844"/>
                  </a:lnTo>
                  <a:lnTo>
                    <a:pt x="318389" y="186194"/>
                  </a:lnTo>
                  <a:lnTo>
                    <a:pt x="318389" y="193814"/>
                  </a:lnTo>
                  <a:lnTo>
                    <a:pt x="318770" y="196342"/>
                  </a:lnTo>
                  <a:lnTo>
                    <a:pt x="318008" y="193814"/>
                  </a:lnTo>
                  <a:lnTo>
                    <a:pt x="313944" y="191262"/>
                  </a:lnTo>
                  <a:lnTo>
                    <a:pt x="308991" y="191262"/>
                  </a:lnTo>
                  <a:lnTo>
                    <a:pt x="307848" y="192544"/>
                  </a:lnTo>
                  <a:lnTo>
                    <a:pt x="307467" y="192544"/>
                  </a:lnTo>
                  <a:lnTo>
                    <a:pt x="306832" y="193814"/>
                  </a:lnTo>
                  <a:lnTo>
                    <a:pt x="306324" y="195072"/>
                  </a:lnTo>
                  <a:lnTo>
                    <a:pt x="305308" y="196342"/>
                  </a:lnTo>
                  <a:lnTo>
                    <a:pt x="304673" y="198894"/>
                  </a:lnTo>
                  <a:lnTo>
                    <a:pt x="303657" y="201422"/>
                  </a:lnTo>
                  <a:lnTo>
                    <a:pt x="302514" y="203962"/>
                  </a:lnTo>
                  <a:lnTo>
                    <a:pt x="302006" y="206514"/>
                  </a:lnTo>
                  <a:lnTo>
                    <a:pt x="302006" y="212864"/>
                  </a:lnTo>
                  <a:lnTo>
                    <a:pt x="303022" y="210312"/>
                  </a:lnTo>
                  <a:lnTo>
                    <a:pt x="305308" y="205244"/>
                  </a:lnTo>
                  <a:lnTo>
                    <a:pt x="304165" y="210312"/>
                  </a:lnTo>
                  <a:lnTo>
                    <a:pt x="304673" y="214122"/>
                  </a:lnTo>
                  <a:lnTo>
                    <a:pt x="306324" y="217944"/>
                  </a:lnTo>
                  <a:lnTo>
                    <a:pt x="308483" y="220472"/>
                  </a:lnTo>
                  <a:lnTo>
                    <a:pt x="311277" y="221742"/>
                  </a:lnTo>
                  <a:lnTo>
                    <a:pt x="313944" y="223012"/>
                  </a:lnTo>
                  <a:lnTo>
                    <a:pt x="319405" y="225564"/>
                  </a:lnTo>
                  <a:lnTo>
                    <a:pt x="324358" y="225564"/>
                  </a:lnTo>
                  <a:lnTo>
                    <a:pt x="328168" y="229362"/>
                  </a:lnTo>
                  <a:lnTo>
                    <a:pt x="326009" y="229362"/>
                  </a:lnTo>
                  <a:lnTo>
                    <a:pt x="315595" y="236994"/>
                  </a:lnTo>
                  <a:lnTo>
                    <a:pt x="321056" y="243344"/>
                  </a:lnTo>
                  <a:lnTo>
                    <a:pt x="324358" y="242062"/>
                  </a:lnTo>
                  <a:lnTo>
                    <a:pt x="330962" y="238264"/>
                  </a:lnTo>
                  <a:lnTo>
                    <a:pt x="337439" y="233172"/>
                  </a:lnTo>
                  <a:lnTo>
                    <a:pt x="344043" y="229362"/>
                  </a:lnTo>
                  <a:lnTo>
                    <a:pt x="349504" y="225564"/>
                  </a:lnTo>
                  <a:lnTo>
                    <a:pt x="354457" y="224294"/>
                  </a:lnTo>
                  <a:lnTo>
                    <a:pt x="354965" y="228092"/>
                  </a:lnTo>
                  <a:lnTo>
                    <a:pt x="357124" y="226822"/>
                  </a:lnTo>
                  <a:lnTo>
                    <a:pt x="359918" y="226822"/>
                  </a:lnTo>
                  <a:lnTo>
                    <a:pt x="362077" y="225564"/>
                  </a:lnTo>
                  <a:lnTo>
                    <a:pt x="359283" y="229362"/>
                  </a:lnTo>
                  <a:lnTo>
                    <a:pt x="353822" y="234442"/>
                  </a:lnTo>
                  <a:lnTo>
                    <a:pt x="347345" y="239522"/>
                  </a:lnTo>
                  <a:lnTo>
                    <a:pt x="344043" y="242062"/>
                  </a:lnTo>
                  <a:lnTo>
                    <a:pt x="340233" y="243344"/>
                  </a:lnTo>
                  <a:lnTo>
                    <a:pt x="336931" y="244614"/>
                  </a:lnTo>
                  <a:lnTo>
                    <a:pt x="333121" y="247142"/>
                  </a:lnTo>
                  <a:lnTo>
                    <a:pt x="329819" y="247142"/>
                  </a:lnTo>
                  <a:lnTo>
                    <a:pt x="327025" y="248412"/>
                  </a:lnTo>
                  <a:lnTo>
                    <a:pt x="330327" y="252222"/>
                  </a:lnTo>
                  <a:lnTo>
                    <a:pt x="326517" y="252222"/>
                  </a:lnTo>
                  <a:lnTo>
                    <a:pt x="334137" y="254762"/>
                  </a:lnTo>
                  <a:lnTo>
                    <a:pt x="334772" y="257314"/>
                  </a:lnTo>
                  <a:lnTo>
                    <a:pt x="333629" y="258572"/>
                  </a:lnTo>
                  <a:lnTo>
                    <a:pt x="329311" y="258572"/>
                  </a:lnTo>
                  <a:lnTo>
                    <a:pt x="327228" y="257429"/>
                  </a:lnTo>
                  <a:lnTo>
                    <a:pt x="328676" y="258572"/>
                  </a:lnTo>
                  <a:lnTo>
                    <a:pt x="331470" y="259842"/>
                  </a:lnTo>
                  <a:lnTo>
                    <a:pt x="334772" y="261112"/>
                  </a:lnTo>
                  <a:lnTo>
                    <a:pt x="337439" y="262394"/>
                  </a:lnTo>
                  <a:lnTo>
                    <a:pt x="340233" y="263664"/>
                  </a:lnTo>
                  <a:lnTo>
                    <a:pt x="343535" y="264922"/>
                  </a:lnTo>
                  <a:lnTo>
                    <a:pt x="344551" y="258572"/>
                  </a:lnTo>
                  <a:lnTo>
                    <a:pt x="338582" y="258572"/>
                  </a:lnTo>
                  <a:lnTo>
                    <a:pt x="339090" y="254762"/>
                  </a:lnTo>
                  <a:lnTo>
                    <a:pt x="343535" y="252222"/>
                  </a:lnTo>
                  <a:lnTo>
                    <a:pt x="348361" y="249694"/>
                  </a:lnTo>
                  <a:lnTo>
                    <a:pt x="352171" y="247142"/>
                  </a:lnTo>
                  <a:lnTo>
                    <a:pt x="356362" y="245872"/>
                  </a:lnTo>
                  <a:lnTo>
                    <a:pt x="362966" y="245872"/>
                  </a:lnTo>
                  <a:lnTo>
                    <a:pt x="364236" y="247142"/>
                  </a:lnTo>
                  <a:lnTo>
                    <a:pt x="366395" y="249694"/>
                  </a:lnTo>
                  <a:lnTo>
                    <a:pt x="360426" y="258572"/>
                  </a:lnTo>
                  <a:lnTo>
                    <a:pt x="359918" y="259842"/>
                  </a:lnTo>
                  <a:lnTo>
                    <a:pt x="361315" y="258572"/>
                  </a:lnTo>
                  <a:lnTo>
                    <a:pt x="372364" y="258572"/>
                  </a:lnTo>
                  <a:lnTo>
                    <a:pt x="366903" y="261112"/>
                  </a:lnTo>
                  <a:lnTo>
                    <a:pt x="367919" y="262394"/>
                  </a:lnTo>
                  <a:lnTo>
                    <a:pt x="369570" y="262394"/>
                  </a:lnTo>
                  <a:lnTo>
                    <a:pt x="370586" y="264922"/>
                  </a:lnTo>
                  <a:lnTo>
                    <a:pt x="369570" y="267462"/>
                  </a:lnTo>
                  <a:lnTo>
                    <a:pt x="369189" y="270014"/>
                  </a:lnTo>
                  <a:lnTo>
                    <a:pt x="368554" y="272542"/>
                  </a:lnTo>
                  <a:lnTo>
                    <a:pt x="368046" y="273812"/>
                  </a:lnTo>
                  <a:lnTo>
                    <a:pt x="371856" y="277622"/>
                  </a:lnTo>
                  <a:lnTo>
                    <a:pt x="369443" y="277622"/>
                  </a:lnTo>
                  <a:lnTo>
                    <a:pt x="368300" y="275094"/>
                  </a:lnTo>
                  <a:lnTo>
                    <a:pt x="366395" y="275094"/>
                  </a:lnTo>
                  <a:lnTo>
                    <a:pt x="366903" y="276364"/>
                  </a:lnTo>
                  <a:lnTo>
                    <a:pt x="368554" y="278892"/>
                  </a:lnTo>
                  <a:lnTo>
                    <a:pt x="364744" y="278892"/>
                  </a:lnTo>
                  <a:lnTo>
                    <a:pt x="364617" y="277622"/>
                  </a:lnTo>
                  <a:lnTo>
                    <a:pt x="363728" y="276364"/>
                  </a:lnTo>
                  <a:lnTo>
                    <a:pt x="363093" y="282714"/>
                  </a:lnTo>
                  <a:lnTo>
                    <a:pt x="370840" y="285242"/>
                  </a:lnTo>
                  <a:lnTo>
                    <a:pt x="377825" y="287794"/>
                  </a:lnTo>
                  <a:lnTo>
                    <a:pt x="373507" y="290322"/>
                  </a:lnTo>
                  <a:lnTo>
                    <a:pt x="373507" y="292862"/>
                  </a:lnTo>
                  <a:lnTo>
                    <a:pt x="377317" y="296672"/>
                  </a:lnTo>
                  <a:lnTo>
                    <a:pt x="371602" y="296672"/>
                  </a:lnTo>
                  <a:lnTo>
                    <a:pt x="371856" y="294144"/>
                  </a:lnTo>
                  <a:lnTo>
                    <a:pt x="371348" y="295414"/>
                  </a:lnTo>
                  <a:lnTo>
                    <a:pt x="369189" y="297942"/>
                  </a:lnTo>
                  <a:lnTo>
                    <a:pt x="367538" y="301764"/>
                  </a:lnTo>
                  <a:lnTo>
                    <a:pt x="365379" y="305562"/>
                  </a:lnTo>
                  <a:lnTo>
                    <a:pt x="364236" y="308114"/>
                  </a:lnTo>
                  <a:lnTo>
                    <a:pt x="366903" y="310642"/>
                  </a:lnTo>
                  <a:lnTo>
                    <a:pt x="365252" y="310642"/>
                  </a:lnTo>
                  <a:lnTo>
                    <a:pt x="364744" y="313194"/>
                  </a:lnTo>
                  <a:lnTo>
                    <a:pt x="364744" y="314464"/>
                  </a:lnTo>
                  <a:lnTo>
                    <a:pt x="360934" y="318262"/>
                  </a:lnTo>
                  <a:lnTo>
                    <a:pt x="360426" y="318262"/>
                  </a:lnTo>
                  <a:lnTo>
                    <a:pt x="356616" y="322072"/>
                  </a:lnTo>
                  <a:lnTo>
                    <a:pt x="358267" y="322072"/>
                  </a:lnTo>
                  <a:lnTo>
                    <a:pt x="360426" y="325894"/>
                  </a:lnTo>
                  <a:lnTo>
                    <a:pt x="359283" y="327164"/>
                  </a:lnTo>
                  <a:lnTo>
                    <a:pt x="357632" y="327164"/>
                  </a:lnTo>
                  <a:lnTo>
                    <a:pt x="356616" y="328422"/>
                  </a:lnTo>
                  <a:lnTo>
                    <a:pt x="354457" y="328422"/>
                  </a:lnTo>
                  <a:lnTo>
                    <a:pt x="352171" y="329692"/>
                  </a:lnTo>
                  <a:lnTo>
                    <a:pt x="352171" y="328422"/>
                  </a:lnTo>
                  <a:lnTo>
                    <a:pt x="348996" y="329692"/>
                  </a:lnTo>
                  <a:lnTo>
                    <a:pt x="346202" y="329692"/>
                  </a:lnTo>
                  <a:lnTo>
                    <a:pt x="345694" y="330962"/>
                  </a:lnTo>
                  <a:lnTo>
                    <a:pt x="345059" y="330962"/>
                  </a:lnTo>
                  <a:lnTo>
                    <a:pt x="344551" y="332244"/>
                  </a:lnTo>
                  <a:lnTo>
                    <a:pt x="336931" y="332244"/>
                  </a:lnTo>
                  <a:lnTo>
                    <a:pt x="338582" y="336042"/>
                  </a:lnTo>
                  <a:lnTo>
                    <a:pt x="339217" y="339864"/>
                  </a:lnTo>
                  <a:lnTo>
                    <a:pt x="333121" y="339864"/>
                  </a:lnTo>
                  <a:lnTo>
                    <a:pt x="330200" y="338594"/>
                  </a:lnTo>
                  <a:lnTo>
                    <a:pt x="327406" y="336042"/>
                  </a:lnTo>
                  <a:lnTo>
                    <a:pt x="324866" y="336042"/>
                  </a:lnTo>
                  <a:lnTo>
                    <a:pt x="324866" y="339864"/>
                  </a:lnTo>
                  <a:lnTo>
                    <a:pt x="324485" y="339864"/>
                  </a:lnTo>
                  <a:lnTo>
                    <a:pt x="323469" y="338594"/>
                  </a:lnTo>
                  <a:lnTo>
                    <a:pt x="322834" y="337312"/>
                  </a:lnTo>
                  <a:lnTo>
                    <a:pt x="324866" y="339864"/>
                  </a:lnTo>
                  <a:lnTo>
                    <a:pt x="324866" y="336042"/>
                  </a:lnTo>
                  <a:lnTo>
                    <a:pt x="323088" y="336042"/>
                  </a:lnTo>
                  <a:lnTo>
                    <a:pt x="322326" y="337312"/>
                  </a:lnTo>
                  <a:lnTo>
                    <a:pt x="321691" y="336042"/>
                  </a:lnTo>
                  <a:lnTo>
                    <a:pt x="321183" y="336042"/>
                  </a:lnTo>
                  <a:lnTo>
                    <a:pt x="320548" y="334772"/>
                  </a:lnTo>
                  <a:lnTo>
                    <a:pt x="317754" y="330962"/>
                  </a:lnTo>
                  <a:lnTo>
                    <a:pt x="316052" y="328930"/>
                  </a:lnTo>
                  <a:lnTo>
                    <a:pt x="319786" y="328930"/>
                  </a:lnTo>
                  <a:lnTo>
                    <a:pt x="314109" y="323507"/>
                  </a:lnTo>
                  <a:lnTo>
                    <a:pt x="314096" y="323342"/>
                  </a:lnTo>
                  <a:lnTo>
                    <a:pt x="313944" y="322072"/>
                  </a:lnTo>
                  <a:lnTo>
                    <a:pt x="312928" y="322072"/>
                  </a:lnTo>
                  <a:lnTo>
                    <a:pt x="310642" y="319544"/>
                  </a:lnTo>
                  <a:lnTo>
                    <a:pt x="308991" y="313194"/>
                  </a:lnTo>
                  <a:lnTo>
                    <a:pt x="307124" y="306844"/>
                  </a:lnTo>
                  <a:lnTo>
                    <a:pt x="303618" y="300494"/>
                  </a:lnTo>
                  <a:lnTo>
                    <a:pt x="297053" y="294144"/>
                  </a:lnTo>
                  <a:lnTo>
                    <a:pt x="297903" y="290322"/>
                  </a:lnTo>
                  <a:lnTo>
                    <a:pt x="298196" y="289064"/>
                  </a:lnTo>
                  <a:lnTo>
                    <a:pt x="298196" y="285242"/>
                  </a:lnTo>
                  <a:lnTo>
                    <a:pt x="296926" y="283972"/>
                  </a:lnTo>
                  <a:lnTo>
                    <a:pt x="294259" y="283972"/>
                  </a:lnTo>
                  <a:lnTo>
                    <a:pt x="294132" y="285242"/>
                  </a:lnTo>
                  <a:lnTo>
                    <a:pt x="293751" y="287794"/>
                  </a:lnTo>
                  <a:lnTo>
                    <a:pt x="293497" y="289064"/>
                  </a:lnTo>
                  <a:lnTo>
                    <a:pt x="292862" y="290322"/>
                  </a:lnTo>
                  <a:lnTo>
                    <a:pt x="289941" y="290322"/>
                  </a:lnTo>
                  <a:lnTo>
                    <a:pt x="288163" y="289064"/>
                  </a:lnTo>
                  <a:lnTo>
                    <a:pt x="285623" y="287794"/>
                  </a:lnTo>
                  <a:lnTo>
                    <a:pt x="280162" y="283972"/>
                  </a:lnTo>
                  <a:lnTo>
                    <a:pt x="280162" y="282714"/>
                  </a:lnTo>
                  <a:lnTo>
                    <a:pt x="281305" y="280162"/>
                  </a:lnTo>
                  <a:lnTo>
                    <a:pt x="282321" y="278892"/>
                  </a:lnTo>
                  <a:lnTo>
                    <a:pt x="284480" y="277622"/>
                  </a:lnTo>
                  <a:lnTo>
                    <a:pt x="282829" y="275094"/>
                  </a:lnTo>
                  <a:lnTo>
                    <a:pt x="278511" y="275094"/>
                  </a:lnTo>
                  <a:lnTo>
                    <a:pt x="276860" y="273812"/>
                  </a:lnTo>
                  <a:lnTo>
                    <a:pt x="271907" y="273812"/>
                  </a:lnTo>
                  <a:lnTo>
                    <a:pt x="270383" y="272542"/>
                  </a:lnTo>
                  <a:lnTo>
                    <a:pt x="252222" y="272542"/>
                  </a:lnTo>
                  <a:lnTo>
                    <a:pt x="249555" y="273812"/>
                  </a:lnTo>
                  <a:lnTo>
                    <a:pt x="243586" y="275094"/>
                  </a:lnTo>
                  <a:lnTo>
                    <a:pt x="238125" y="276364"/>
                  </a:lnTo>
                  <a:lnTo>
                    <a:pt x="233172" y="278892"/>
                  </a:lnTo>
                  <a:lnTo>
                    <a:pt x="235331" y="276364"/>
                  </a:lnTo>
                  <a:lnTo>
                    <a:pt x="238633" y="275094"/>
                  </a:lnTo>
                  <a:lnTo>
                    <a:pt x="240284" y="273812"/>
                  </a:lnTo>
                  <a:lnTo>
                    <a:pt x="241935" y="272542"/>
                  </a:lnTo>
                  <a:lnTo>
                    <a:pt x="245237" y="272542"/>
                  </a:lnTo>
                  <a:lnTo>
                    <a:pt x="249047" y="270014"/>
                  </a:lnTo>
                  <a:lnTo>
                    <a:pt x="246253" y="270014"/>
                  </a:lnTo>
                  <a:lnTo>
                    <a:pt x="242443" y="271272"/>
                  </a:lnTo>
                  <a:lnTo>
                    <a:pt x="239141" y="271272"/>
                  </a:lnTo>
                  <a:lnTo>
                    <a:pt x="235839" y="272542"/>
                  </a:lnTo>
                  <a:lnTo>
                    <a:pt x="232664" y="273812"/>
                  </a:lnTo>
                  <a:lnTo>
                    <a:pt x="236982" y="268744"/>
                  </a:lnTo>
                  <a:lnTo>
                    <a:pt x="239776" y="267462"/>
                  </a:lnTo>
                  <a:lnTo>
                    <a:pt x="242443" y="266192"/>
                  </a:lnTo>
                  <a:lnTo>
                    <a:pt x="245237" y="264922"/>
                  </a:lnTo>
                  <a:lnTo>
                    <a:pt x="247904" y="263664"/>
                  </a:lnTo>
                  <a:lnTo>
                    <a:pt x="253873" y="261112"/>
                  </a:lnTo>
                  <a:lnTo>
                    <a:pt x="264287" y="261112"/>
                  </a:lnTo>
                  <a:lnTo>
                    <a:pt x="264287" y="259842"/>
                  </a:lnTo>
                  <a:lnTo>
                    <a:pt x="263779" y="259842"/>
                  </a:lnTo>
                  <a:lnTo>
                    <a:pt x="262128" y="258572"/>
                  </a:lnTo>
                  <a:lnTo>
                    <a:pt x="260985" y="258572"/>
                  </a:lnTo>
                  <a:lnTo>
                    <a:pt x="258826" y="257314"/>
                  </a:lnTo>
                  <a:lnTo>
                    <a:pt x="255524" y="257314"/>
                  </a:lnTo>
                  <a:lnTo>
                    <a:pt x="255016" y="258572"/>
                  </a:lnTo>
                  <a:lnTo>
                    <a:pt x="250698" y="261112"/>
                  </a:lnTo>
                  <a:lnTo>
                    <a:pt x="247904" y="262394"/>
                  </a:lnTo>
                  <a:lnTo>
                    <a:pt x="244094" y="263664"/>
                  </a:lnTo>
                  <a:lnTo>
                    <a:pt x="239776" y="266192"/>
                  </a:lnTo>
                  <a:lnTo>
                    <a:pt x="238125" y="267462"/>
                  </a:lnTo>
                  <a:lnTo>
                    <a:pt x="235839" y="268744"/>
                  </a:lnTo>
                  <a:lnTo>
                    <a:pt x="234315" y="270014"/>
                  </a:lnTo>
                  <a:lnTo>
                    <a:pt x="232029" y="271272"/>
                  </a:lnTo>
                  <a:lnTo>
                    <a:pt x="229870" y="272542"/>
                  </a:lnTo>
                  <a:lnTo>
                    <a:pt x="228854" y="273812"/>
                  </a:lnTo>
                  <a:lnTo>
                    <a:pt x="227203" y="275094"/>
                  </a:lnTo>
                  <a:lnTo>
                    <a:pt x="225552" y="277622"/>
                  </a:lnTo>
                  <a:lnTo>
                    <a:pt x="224409" y="278892"/>
                  </a:lnTo>
                  <a:lnTo>
                    <a:pt x="222250" y="281444"/>
                  </a:lnTo>
                  <a:lnTo>
                    <a:pt x="221742" y="282714"/>
                  </a:lnTo>
                  <a:lnTo>
                    <a:pt x="221107" y="283972"/>
                  </a:lnTo>
                  <a:lnTo>
                    <a:pt x="216789" y="290322"/>
                  </a:lnTo>
                  <a:lnTo>
                    <a:pt x="214630" y="299212"/>
                  </a:lnTo>
                  <a:lnTo>
                    <a:pt x="215011" y="303022"/>
                  </a:lnTo>
                  <a:lnTo>
                    <a:pt x="215138" y="306844"/>
                  </a:lnTo>
                  <a:lnTo>
                    <a:pt x="215773" y="308114"/>
                  </a:lnTo>
                  <a:lnTo>
                    <a:pt x="215773" y="309372"/>
                  </a:lnTo>
                  <a:lnTo>
                    <a:pt x="216281" y="310642"/>
                  </a:lnTo>
                  <a:lnTo>
                    <a:pt x="216789" y="310642"/>
                  </a:lnTo>
                  <a:lnTo>
                    <a:pt x="217297" y="311912"/>
                  </a:lnTo>
                  <a:lnTo>
                    <a:pt x="218440" y="314464"/>
                  </a:lnTo>
                  <a:lnTo>
                    <a:pt x="221742" y="314464"/>
                  </a:lnTo>
                  <a:lnTo>
                    <a:pt x="221107" y="318262"/>
                  </a:lnTo>
                  <a:lnTo>
                    <a:pt x="221107" y="323342"/>
                  </a:lnTo>
                  <a:lnTo>
                    <a:pt x="220599" y="320814"/>
                  </a:lnTo>
                  <a:lnTo>
                    <a:pt x="219583" y="320814"/>
                  </a:lnTo>
                  <a:lnTo>
                    <a:pt x="218948" y="318262"/>
                  </a:lnTo>
                  <a:lnTo>
                    <a:pt x="218440" y="328422"/>
                  </a:lnTo>
                  <a:lnTo>
                    <a:pt x="222758" y="328422"/>
                  </a:lnTo>
                  <a:lnTo>
                    <a:pt x="226568" y="330962"/>
                  </a:lnTo>
                  <a:lnTo>
                    <a:pt x="235331" y="332244"/>
                  </a:lnTo>
                  <a:lnTo>
                    <a:pt x="241046" y="339864"/>
                  </a:lnTo>
                  <a:lnTo>
                    <a:pt x="241998" y="343039"/>
                  </a:lnTo>
                  <a:lnTo>
                    <a:pt x="237744" y="338836"/>
                  </a:lnTo>
                  <a:lnTo>
                    <a:pt x="241439" y="343662"/>
                  </a:lnTo>
                  <a:lnTo>
                    <a:pt x="239141" y="343662"/>
                  </a:lnTo>
                  <a:lnTo>
                    <a:pt x="242443" y="344932"/>
                  </a:lnTo>
                  <a:lnTo>
                    <a:pt x="245364" y="347853"/>
                  </a:lnTo>
                  <a:lnTo>
                    <a:pt x="246888" y="347853"/>
                  </a:lnTo>
                  <a:lnTo>
                    <a:pt x="244868" y="345871"/>
                  </a:lnTo>
                  <a:lnTo>
                    <a:pt x="249047" y="347472"/>
                  </a:lnTo>
                  <a:lnTo>
                    <a:pt x="250571" y="348742"/>
                  </a:lnTo>
                  <a:lnTo>
                    <a:pt x="250190" y="350012"/>
                  </a:lnTo>
                  <a:lnTo>
                    <a:pt x="249415" y="350012"/>
                  </a:lnTo>
                  <a:lnTo>
                    <a:pt x="251333" y="351294"/>
                  </a:lnTo>
                  <a:lnTo>
                    <a:pt x="255651" y="353822"/>
                  </a:lnTo>
                  <a:lnTo>
                    <a:pt x="259969" y="355092"/>
                  </a:lnTo>
                  <a:lnTo>
                    <a:pt x="262636" y="355092"/>
                  </a:lnTo>
                  <a:lnTo>
                    <a:pt x="267589" y="353822"/>
                  </a:lnTo>
                  <a:lnTo>
                    <a:pt x="270383" y="353822"/>
                  </a:lnTo>
                  <a:lnTo>
                    <a:pt x="271399" y="355092"/>
                  </a:lnTo>
                  <a:lnTo>
                    <a:pt x="268097" y="355092"/>
                  </a:lnTo>
                  <a:lnTo>
                    <a:pt x="268097" y="356362"/>
                  </a:lnTo>
                  <a:lnTo>
                    <a:pt x="270891" y="356362"/>
                  </a:lnTo>
                  <a:lnTo>
                    <a:pt x="273558" y="355092"/>
                  </a:lnTo>
                  <a:lnTo>
                    <a:pt x="275844" y="355092"/>
                  </a:lnTo>
                  <a:lnTo>
                    <a:pt x="276733" y="357644"/>
                  </a:lnTo>
                  <a:lnTo>
                    <a:pt x="274574" y="358914"/>
                  </a:lnTo>
                  <a:lnTo>
                    <a:pt x="267716" y="358914"/>
                  </a:lnTo>
                  <a:lnTo>
                    <a:pt x="265938" y="357644"/>
                  </a:lnTo>
                  <a:lnTo>
                    <a:pt x="266319" y="363994"/>
                  </a:lnTo>
                  <a:lnTo>
                    <a:pt x="267843" y="365264"/>
                  </a:lnTo>
                  <a:lnTo>
                    <a:pt x="279146" y="365264"/>
                  </a:lnTo>
                  <a:lnTo>
                    <a:pt x="279400" y="366522"/>
                  </a:lnTo>
                  <a:lnTo>
                    <a:pt x="279400" y="369062"/>
                  </a:lnTo>
                  <a:lnTo>
                    <a:pt x="277368" y="369062"/>
                  </a:lnTo>
                  <a:lnTo>
                    <a:pt x="277749" y="370344"/>
                  </a:lnTo>
                  <a:lnTo>
                    <a:pt x="279019" y="372872"/>
                  </a:lnTo>
                  <a:lnTo>
                    <a:pt x="278638" y="375412"/>
                  </a:lnTo>
                  <a:lnTo>
                    <a:pt x="278003" y="377964"/>
                  </a:lnTo>
                  <a:lnTo>
                    <a:pt x="277368" y="379222"/>
                  </a:lnTo>
                  <a:lnTo>
                    <a:pt x="275844" y="385572"/>
                  </a:lnTo>
                  <a:lnTo>
                    <a:pt x="275209" y="390664"/>
                  </a:lnTo>
                  <a:lnTo>
                    <a:pt x="283972" y="393192"/>
                  </a:lnTo>
                  <a:lnTo>
                    <a:pt x="285623" y="395744"/>
                  </a:lnTo>
                  <a:lnTo>
                    <a:pt x="286639" y="398272"/>
                  </a:lnTo>
                  <a:lnTo>
                    <a:pt x="287782" y="400812"/>
                  </a:lnTo>
                  <a:lnTo>
                    <a:pt x="288417" y="398272"/>
                  </a:lnTo>
                  <a:lnTo>
                    <a:pt x="289560" y="397014"/>
                  </a:lnTo>
                  <a:lnTo>
                    <a:pt x="292100" y="397014"/>
                  </a:lnTo>
                  <a:lnTo>
                    <a:pt x="292735" y="398272"/>
                  </a:lnTo>
                  <a:lnTo>
                    <a:pt x="294259" y="398272"/>
                  </a:lnTo>
                  <a:lnTo>
                    <a:pt x="295910" y="400812"/>
                  </a:lnTo>
                  <a:lnTo>
                    <a:pt x="297815" y="400812"/>
                  </a:lnTo>
                  <a:lnTo>
                    <a:pt x="298323" y="399542"/>
                  </a:lnTo>
                  <a:lnTo>
                    <a:pt x="298704" y="399542"/>
                  </a:lnTo>
                  <a:lnTo>
                    <a:pt x="299085" y="403364"/>
                  </a:lnTo>
                  <a:lnTo>
                    <a:pt x="295529" y="407162"/>
                  </a:lnTo>
                  <a:lnTo>
                    <a:pt x="292481" y="407162"/>
                  </a:lnTo>
                  <a:lnTo>
                    <a:pt x="291719" y="405892"/>
                  </a:lnTo>
                  <a:lnTo>
                    <a:pt x="291592" y="404622"/>
                  </a:lnTo>
                  <a:lnTo>
                    <a:pt x="292735" y="403364"/>
                  </a:lnTo>
                  <a:lnTo>
                    <a:pt x="288036" y="403364"/>
                  </a:lnTo>
                  <a:lnTo>
                    <a:pt x="287020" y="405892"/>
                  </a:lnTo>
                  <a:lnTo>
                    <a:pt x="286131" y="409714"/>
                  </a:lnTo>
                  <a:lnTo>
                    <a:pt x="285115" y="412242"/>
                  </a:lnTo>
                  <a:lnTo>
                    <a:pt x="284607" y="414794"/>
                  </a:lnTo>
                  <a:lnTo>
                    <a:pt x="281305" y="414794"/>
                  </a:lnTo>
                  <a:lnTo>
                    <a:pt x="276453" y="428764"/>
                  </a:lnTo>
                  <a:lnTo>
                    <a:pt x="268732" y="441464"/>
                  </a:lnTo>
                  <a:lnTo>
                    <a:pt x="259473" y="452894"/>
                  </a:lnTo>
                  <a:lnTo>
                    <a:pt x="250063" y="461772"/>
                  </a:lnTo>
                  <a:lnTo>
                    <a:pt x="251714" y="463042"/>
                  </a:lnTo>
                  <a:lnTo>
                    <a:pt x="253873" y="464312"/>
                  </a:lnTo>
                  <a:lnTo>
                    <a:pt x="256159" y="465594"/>
                  </a:lnTo>
                  <a:lnTo>
                    <a:pt x="251714" y="469392"/>
                  </a:lnTo>
                  <a:lnTo>
                    <a:pt x="249555" y="469392"/>
                  </a:lnTo>
                  <a:lnTo>
                    <a:pt x="247192" y="467258"/>
                  </a:lnTo>
                  <a:lnTo>
                    <a:pt x="246761" y="468122"/>
                  </a:lnTo>
                  <a:lnTo>
                    <a:pt x="247396" y="470662"/>
                  </a:lnTo>
                  <a:lnTo>
                    <a:pt x="247396" y="471944"/>
                  </a:lnTo>
                  <a:lnTo>
                    <a:pt x="243586" y="471944"/>
                  </a:lnTo>
                  <a:lnTo>
                    <a:pt x="243586" y="465594"/>
                  </a:lnTo>
                  <a:lnTo>
                    <a:pt x="243967" y="464312"/>
                  </a:lnTo>
                  <a:lnTo>
                    <a:pt x="243586" y="464312"/>
                  </a:lnTo>
                  <a:lnTo>
                    <a:pt x="241300" y="466864"/>
                  </a:lnTo>
                  <a:lnTo>
                    <a:pt x="242443" y="466864"/>
                  </a:lnTo>
                  <a:lnTo>
                    <a:pt x="241935" y="470662"/>
                  </a:lnTo>
                  <a:lnTo>
                    <a:pt x="242951" y="473214"/>
                  </a:lnTo>
                  <a:lnTo>
                    <a:pt x="238633" y="474472"/>
                  </a:lnTo>
                  <a:lnTo>
                    <a:pt x="235331" y="474472"/>
                  </a:lnTo>
                  <a:lnTo>
                    <a:pt x="235369" y="474129"/>
                  </a:lnTo>
                  <a:lnTo>
                    <a:pt x="235204" y="474472"/>
                  </a:lnTo>
                  <a:lnTo>
                    <a:pt x="234061" y="474472"/>
                  </a:lnTo>
                  <a:lnTo>
                    <a:pt x="234442" y="473214"/>
                  </a:lnTo>
                  <a:lnTo>
                    <a:pt x="235496" y="473214"/>
                  </a:lnTo>
                  <a:lnTo>
                    <a:pt x="235839" y="470662"/>
                  </a:lnTo>
                  <a:lnTo>
                    <a:pt x="233172" y="470662"/>
                  </a:lnTo>
                  <a:lnTo>
                    <a:pt x="229870" y="471944"/>
                  </a:lnTo>
                  <a:lnTo>
                    <a:pt x="226568" y="471944"/>
                  </a:lnTo>
                  <a:lnTo>
                    <a:pt x="228854" y="474472"/>
                  </a:lnTo>
                  <a:lnTo>
                    <a:pt x="229870" y="477012"/>
                  </a:lnTo>
                  <a:lnTo>
                    <a:pt x="227203" y="479564"/>
                  </a:lnTo>
                  <a:lnTo>
                    <a:pt x="222758" y="477012"/>
                  </a:lnTo>
                  <a:lnTo>
                    <a:pt x="225361" y="480745"/>
                  </a:lnTo>
                  <a:lnTo>
                    <a:pt x="225552" y="480822"/>
                  </a:lnTo>
                  <a:lnTo>
                    <a:pt x="227203" y="483362"/>
                  </a:lnTo>
                  <a:lnTo>
                    <a:pt x="225361" y="480745"/>
                  </a:lnTo>
                  <a:lnTo>
                    <a:pt x="222758" y="479564"/>
                  </a:lnTo>
                  <a:lnTo>
                    <a:pt x="220091" y="478294"/>
                  </a:lnTo>
                  <a:lnTo>
                    <a:pt x="216789" y="477012"/>
                  </a:lnTo>
                  <a:lnTo>
                    <a:pt x="209677" y="477012"/>
                  </a:lnTo>
                  <a:lnTo>
                    <a:pt x="205867" y="475742"/>
                  </a:lnTo>
                  <a:lnTo>
                    <a:pt x="202565" y="474472"/>
                  </a:lnTo>
                  <a:lnTo>
                    <a:pt x="199390" y="474472"/>
                  </a:lnTo>
                  <a:lnTo>
                    <a:pt x="196596" y="473214"/>
                  </a:lnTo>
                  <a:lnTo>
                    <a:pt x="194437" y="473214"/>
                  </a:lnTo>
                  <a:lnTo>
                    <a:pt x="193929" y="471944"/>
                  </a:lnTo>
                  <a:lnTo>
                    <a:pt x="181864" y="471944"/>
                  </a:lnTo>
                  <a:lnTo>
                    <a:pt x="179070" y="470662"/>
                  </a:lnTo>
                  <a:lnTo>
                    <a:pt x="175895" y="469392"/>
                  </a:lnTo>
                  <a:lnTo>
                    <a:pt x="176657" y="470662"/>
                  </a:lnTo>
                  <a:lnTo>
                    <a:pt x="176149" y="474472"/>
                  </a:lnTo>
                  <a:lnTo>
                    <a:pt x="171577" y="474472"/>
                  </a:lnTo>
                  <a:lnTo>
                    <a:pt x="170434" y="473214"/>
                  </a:lnTo>
                  <a:lnTo>
                    <a:pt x="172440" y="466864"/>
                  </a:lnTo>
                  <a:lnTo>
                    <a:pt x="169583" y="463042"/>
                  </a:lnTo>
                  <a:lnTo>
                    <a:pt x="165379" y="459244"/>
                  </a:lnTo>
                  <a:lnTo>
                    <a:pt x="164350" y="456692"/>
                  </a:lnTo>
                  <a:lnTo>
                    <a:pt x="163830" y="455422"/>
                  </a:lnTo>
                  <a:lnTo>
                    <a:pt x="163322" y="454164"/>
                  </a:lnTo>
                  <a:lnTo>
                    <a:pt x="163195" y="455422"/>
                  </a:lnTo>
                  <a:lnTo>
                    <a:pt x="159766" y="455422"/>
                  </a:lnTo>
                  <a:lnTo>
                    <a:pt x="157734" y="454164"/>
                  </a:lnTo>
                  <a:lnTo>
                    <a:pt x="155575" y="454164"/>
                  </a:lnTo>
                  <a:lnTo>
                    <a:pt x="154305" y="452894"/>
                  </a:lnTo>
                  <a:lnTo>
                    <a:pt x="151257" y="452894"/>
                  </a:lnTo>
                  <a:lnTo>
                    <a:pt x="149631" y="453237"/>
                  </a:lnTo>
                  <a:lnTo>
                    <a:pt x="148717" y="454164"/>
                  </a:lnTo>
                  <a:lnTo>
                    <a:pt x="149098" y="456692"/>
                  </a:lnTo>
                  <a:lnTo>
                    <a:pt x="147193" y="455422"/>
                  </a:lnTo>
                  <a:lnTo>
                    <a:pt x="145288" y="454164"/>
                  </a:lnTo>
                  <a:lnTo>
                    <a:pt x="149631" y="453237"/>
                  </a:lnTo>
                  <a:lnTo>
                    <a:pt x="149987" y="452894"/>
                  </a:lnTo>
                  <a:lnTo>
                    <a:pt x="151257" y="452894"/>
                  </a:lnTo>
                  <a:lnTo>
                    <a:pt x="149606" y="449072"/>
                  </a:lnTo>
                  <a:lnTo>
                    <a:pt x="140716" y="445262"/>
                  </a:lnTo>
                  <a:lnTo>
                    <a:pt x="139166" y="443992"/>
                  </a:lnTo>
                  <a:lnTo>
                    <a:pt x="136067" y="441464"/>
                  </a:lnTo>
                  <a:lnTo>
                    <a:pt x="132969" y="438912"/>
                  </a:lnTo>
                  <a:lnTo>
                    <a:pt x="125209" y="431292"/>
                  </a:lnTo>
                  <a:lnTo>
                    <a:pt x="123431" y="430022"/>
                  </a:lnTo>
                  <a:lnTo>
                    <a:pt x="116332" y="424942"/>
                  </a:lnTo>
                  <a:lnTo>
                    <a:pt x="115189" y="426212"/>
                  </a:lnTo>
                  <a:lnTo>
                    <a:pt x="115824" y="428764"/>
                  </a:lnTo>
                  <a:lnTo>
                    <a:pt x="112014" y="430022"/>
                  </a:lnTo>
                  <a:lnTo>
                    <a:pt x="110693" y="419862"/>
                  </a:lnTo>
                  <a:lnTo>
                    <a:pt x="110363" y="417322"/>
                  </a:lnTo>
                  <a:lnTo>
                    <a:pt x="107950" y="417322"/>
                  </a:lnTo>
                  <a:lnTo>
                    <a:pt x="105537" y="419862"/>
                  </a:lnTo>
                  <a:lnTo>
                    <a:pt x="102616" y="419862"/>
                  </a:lnTo>
                  <a:lnTo>
                    <a:pt x="101727" y="418592"/>
                  </a:lnTo>
                  <a:lnTo>
                    <a:pt x="101600" y="416064"/>
                  </a:lnTo>
                  <a:lnTo>
                    <a:pt x="101600" y="417322"/>
                  </a:lnTo>
                  <a:lnTo>
                    <a:pt x="101092" y="419862"/>
                  </a:lnTo>
                  <a:lnTo>
                    <a:pt x="98806" y="419862"/>
                  </a:lnTo>
                  <a:lnTo>
                    <a:pt x="95732" y="416064"/>
                  </a:lnTo>
                  <a:lnTo>
                    <a:pt x="91655" y="410972"/>
                  </a:lnTo>
                  <a:lnTo>
                    <a:pt x="83451" y="403364"/>
                  </a:lnTo>
                  <a:lnTo>
                    <a:pt x="49187" y="374142"/>
                  </a:lnTo>
                  <a:lnTo>
                    <a:pt x="40767" y="361073"/>
                  </a:lnTo>
                  <a:lnTo>
                    <a:pt x="42545" y="362585"/>
                  </a:lnTo>
                  <a:lnTo>
                    <a:pt x="45720" y="366141"/>
                  </a:lnTo>
                  <a:lnTo>
                    <a:pt x="44196" y="362585"/>
                  </a:lnTo>
                  <a:lnTo>
                    <a:pt x="41148" y="360680"/>
                  </a:lnTo>
                  <a:lnTo>
                    <a:pt x="40347" y="360070"/>
                  </a:lnTo>
                  <a:lnTo>
                    <a:pt x="39319" y="357644"/>
                  </a:lnTo>
                  <a:lnTo>
                    <a:pt x="37719" y="353822"/>
                  </a:lnTo>
                  <a:lnTo>
                    <a:pt x="37973" y="356362"/>
                  </a:lnTo>
                  <a:lnTo>
                    <a:pt x="37592" y="357644"/>
                  </a:lnTo>
                  <a:lnTo>
                    <a:pt x="37236" y="357644"/>
                  </a:lnTo>
                  <a:lnTo>
                    <a:pt x="36576" y="357124"/>
                  </a:lnTo>
                  <a:lnTo>
                    <a:pt x="37045" y="357644"/>
                  </a:lnTo>
                  <a:lnTo>
                    <a:pt x="36068" y="357644"/>
                  </a:lnTo>
                  <a:lnTo>
                    <a:pt x="34925" y="356362"/>
                  </a:lnTo>
                  <a:lnTo>
                    <a:pt x="33909" y="355092"/>
                  </a:lnTo>
                  <a:lnTo>
                    <a:pt x="34417" y="356362"/>
                  </a:lnTo>
                  <a:lnTo>
                    <a:pt x="30607" y="357644"/>
                  </a:lnTo>
                  <a:lnTo>
                    <a:pt x="29464" y="360172"/>
                  </a:lnTo>
                  <a:lnTo>
                    <a:pt x="25527" y="347472"/>
                  </a:lnTo>
                  <a:lnTo>
                    <a:pt x="25146" y="346214"/>
                  </a:lnTo>
                  <a:lnTo>
                    <a:pt x="24511" y="347472"/>
                  </a:lnTo>
                  <a:lnTo>
                    <a:pt x="18669" y="347472"/>
                  </a:lnTo>
                  <a:lnTo>
                    <a:pt x="15621" y="339864"/>
                  </a:lnTo>
                  <a:lnTo>
                    <a:pt x="10541" y="339864"/>
                  </a:lnTo>
                  <a:lnTo>
                    <a:pt x="9906" y="341122"/>
                  </a:lnTo>
                  <a:lnTo>
                    <a:pt x="13716" y="342392"/>
                  </a:lnTo>
                  <a:lnTo>
                    <a:pt x="8661" y="346214"/>
                  </a:lnTo>
                  <a:lnTo>
                    <a:pt x="6045" y="352564"/>
                  </a:lnTo>
                  <a:lnTo>
                    <a:pt x="3835" y="358914"/>
                  </a:lnTo>
                  <a:lnTo>
                    <a:pt x="0" y="365264"/>
                  </a:lnTo>
                  <a:lnTo>
                    <a:pt x="762" y="365264"/>
                  </a:lnTo>
                  <a:lnTo>
                    <a:pt x="4978" y="367792"/>
                  </a:lnTo>
                  <a:lnTo>
                    <a:pt x="6959" y="374142"/>
                  </a:lnTo>
                  <a:lnTo>
                    <a:pt x="9880" y="380492"/>
                  </a:lnTo>
                  <a:lnTo>
                    <a:pt x="16891" y="384314"/>
                  </a:lnTo>
                  <a:lnTo>
                    <a:pt x="18034" y="384314"/>
                  </a:lnTo>
                  <a:lnTo>
                    <a:pt x="18542" y="386842"/>
                  </a:lnTo>
                  <a:lnTo>
                    <a:pt x="19812" y="386842"/>
                  </a:lnTo>
                  <a:lnTo>
                    <a:pt x="21971" y="388112"/>
                  </a:lnTo>
                  <a:lnTo>
                    <a:pt x="24003" y="391922"/>
                  </a:lnTo>
                  <a:lnTo>
                    <a:pt x="22987" y="391922"/>
                  </a:lnTo>
                  <a:lnTo>
                    <a:pt x="30772" y="399542"/>
                  </a:lnTo>
                  <a:lnTo>
                    <a:pt x="36576" y="407162"/>
                  </a:lnTo>
                  <a:lnTo>
                    <a:pt x="42265" y="414794"/>
                  </a:lnTo>
                  <a:lnTo>
                    <a:pt x="49784" y="423672"/>
                  </a:lnTo>
                  <a:lnTo>
                    <a:pt x="51943" y="419862"/>
                  </a:lnTo>
                  <a:lnTo>
                    <a:pt x="54610" y="422414"/>
                  </a:lnTo>
                  <a:lnTo>
                    <a:pt x="54102" y="423672"/>
                  </a:lnTo>
                  <a:lnTo>
                    <a:pt x="54610" y="426212"/>
                  </a:lnTo>
                  <a:lnTo>
                    <a:pt x="56946" y="424942"/>
                  </a:lnTo>
                  <a:lnTo>
                    <a:pt x="54648" y="421144"/>
                  </a:lnTo>
                  <a:lnTo>
                    <a:pt x="53492" y="419862"/>
                  </a:lnTo>
                  <a:lnTo>
                    <a:pt x="52336" y="418592"/>
                  </a:lnTo>
                  <a:lnTo>
                    <a:pt x="54610" y="416064"/>
                  </a:lnTo>
                  <a:lnTo>
                    <a:pt x="56883" y="423672"/>
                  </a:lnTo>
                  <a:lnTo>
                    <a:pt x="63715" y="430022"/>
                  </a:lnTo>
                  <a:lnTo>
                    <a:pt x="70218" y="436372"/>
                  </a:lnTo>
                  <a:lnTo>
                    <a:pt x="71501" y="443992"/>
                  </a:lnTo>
                  <a:lnTo>
                    <a:pt x="72517" y="443992"/>
                  </a:lnTo>
                  <a:lnTo>
                    <a:pt x="73152" y="445262"/>
                  </a:lnTo>
                  <a:lnTo>
                    <a:pt x="75184" y="445262"/>
                  </a:lnTo>
                  <a:lnTo>
                    <a:pt x="74930" y="441464"/>
                  </a:lnTo>
                  <a:lnTo>
                    <a:pt x="77343" y="441464"/>
                  </a:lnTo>
                  <a:lnTo>
                    <a:pt x="78105" y="442722"/>
                  </a:lnTo>
                  <a:lnTo>
                    <a:pt x="77597" y="445262"/>
                  </a:lnTo>
                  <a:lnTo>
                    <a:pt x="81407" y="443992"/>
                  </a:lnTo>
                  <a:lnTo>
                    <a:pt x="84074" y="446544"/>
                  </a:lnTo>
                  <a:lnTo>
                    <a:pt x="83566" y="450342"/>
                  </a:lnTo>
                  <a:lnTo>
                    <a:pt x="81915" y="452894"/>
                  </a:lnTo>
                  <a:lnTo>
                    <a:pt x="81407" y="451612"/>
                  </a:lnTo>
                  <a:lnTo>
                    <a:pt x="78613" y="451612"/>
                  </a:lnTo>
                  <a:lnTo>
                    <a:pt x="80772" y="456692"/>
                  </a:lnTo>
                  <a:lnTo>
                    <a:pt x="88836" y="457835"/>
                  </a:lnTo>
                  <a:lnTo>
                    <a:pt x="87884" y="455422"/>
                  </a:lnTo>
                  <a:lnTo>
                    <a:pt x="99110" y="463042"/>
                  </a:lnTo>
                  <a:lnTo>
                    <a:pt x="110617" y="470662"/>
                  </a:lnTo>
                  <a:lnTo>
                    <a:pt x="122491" y="477012"/>
                  </a:lnTo>
                  <a:lnTo>
                    <a:pt x="134874" y="480822"/>
                  </a:lnTo>
                  <a:lnTo>
                    <a:pt x="134874" y="478294"/>
                  </a:lnTo>
                  <a:lnTo>
                    <a:pt x="141478" y="480822"/>
                  </a:lnTo>
                  <a:lnTo>
                    <a:pt x="146812" y="485914"/>
                  </a:lnTo>
                  <a:lnTo>
                    <a:pt x="148463" y="488442"/>
                  </a:lnTo>
                  <a:lnTo>
                    <a:pt x="155321" y="490994"/>
                  </a:lnTo>
                  <a:lnTo>
                    <a:pt x="156083" y="489712"/>
                  </a:lnTo>
                  <a:lnTo>
                    <a:pt x="160274" y="489712"/>
                  </a:lnTo>
                  <a:lnTo>
                    <a:pt x="162941" y="490994"/>
                  </a:lnTo>
                  <a:lnTo>
                    <a:pt x="165481" y="492264"/>
                  </a:lnTo>
                  <a:lnTo>
                    <a:pt x="161036" y="493522"/>
                  </a:lnTo>
                  <a:lnTo>
                    <a:pt x="169291" y="498614"/>
                  </a:lnTo>
                  <a:lnTo>
                    <a:pt x="163830" y="499872"/>
                  </a:lnTo>
                  <a:lnTo>
                    <a:pt x="166751" y="499872"/>
                  </a:lnTo>
                  <a:lnTo>
                    <a:pt x="168910" y="501142"/>
                  </a:lnTo>
                  <a:lnTo>
                    <a:pt x="176657" y="501142"/>
                  </a:lnTo>
                  <a:lnTo>
                    <a:pt x="174244" y="498614"/>
                  </a:lnTo>
                  <a:lnTo>
                    <a:pt x="183007" y="494792"/>
                  </a:lnTo>
                  <a:lnTo>
                    <a:pt x="184023" y="498614"/>
                  </a:lnTo>
                  <a:lnTo>
                    <a:pt x="187198" y="497344"/>
                  </a:lnTo>
                  <a:lnTo>
                    <a:pt x="188087" y="496062"/>
                  </a:lnTo>
                  <a:lnTo>
                    <a:pt x="195580" y="496062"/>
                  </a:lnTo>
                  <a:lnTo>
                    <a:pt x="193167" y="498614"/>
                  </a:lnTo>
                  <a:lnTo>
                    <a:pt x="193738" y="501142"/>
                  </a:lnTo>
                  <a:lnTo>
                    <a:pt x="194106" y="503694"/>
                  </a:lnTo>
                  <a:lnTo>
                    <a:pt x="191135" y="504964"/>
                  </a:lnTo>
                  <a:lnTo>
                    <a:pt x="194437" y="507492"/>
                  </a:lnTo>
                  <a:lnTo>
                    <a:pt x="197739" y="508762"/>
                  </a:lnTo>
                  <a:lnTo>
                    <a:pt x="200406" y="510044"/>
                  </a:lnTo>
                  <a:lnTo>
                    <a:pt x="203708" y="510044"/>
                  </a:lnTo>
                  <a:lnTo>
                    <a:pt x="206375" y="508762"/>
                  </a:lnTo>
                  <a:lnTo>
                    <a:pt x="217043" y="508762"/>
                  </a:lnTo>
                  <a:lnTo>
                    <a:pt x="219329" y="510044"/>
                  </a:lnTo>
                  <a:lnTo>
                    <a:pt x="221742" y="512572"/>
                  </a:lnTo>
                  <a:lnTo>
                    <a:pt x="222427" y="508762"/>
                  </a:lnTo>
                  <a:lnTo>
                    <a:pt x="222656" y="507492"/>
                  </a:lnTo>
                  <a:lnTo>
                    <a:pt x="218020" y="506222"/>
                  </a:lnTo>
                  <a:lnTo>
                    <a:pt x="212775" y="506222"/>
                  </a:lnTo>
                  <a:lnTo>
                    <a:pt x="211836" y="504964"/>
                  </a:lnTo>
                  <a:lnTo>
                    <a:pt x="209423" y="502412"/>
                  </a:lnTo>
                  <a:lnTo>
                    <a:pt x="216408" y="498614"/>
                  </a:lnTo>
                  <a:lnTo>
                    <a:pt x="225044" y="498614"/>
                  </a:lnTo>
                  <a:lnTo>
                    <a:pt x="227203" y="502412"/>
                  </a:lnTo>
                  <a:lnTo>
                    <a:pt x="231013" y="504964"/>
                  </a:lnTo>
                  <a:lnTo>
                    <a:pt x="234315" y="507492"/>
                  </a:lnTo>
                  <a:lnTo>
                    <a:pt x="236982" y="508762"/>
                  </a:lnTo>
                  <a:lnTo>
                    <a:pt x="243586" y="508762"/>
                  </a:lnTo>
                  <a:lnTo>
                    <a:pt x="244221" y="510044"/>
                  </a:lnTo>
                  <a:lnTo>
                    <a:pt x="247523" y="510044"/>
                  </a:lnTo>
                  <a:lnTo>
                    <a:pt x="249555" y="508762"/>
                  </a:lnTo>
                  <a:lnTo>
                    <a:pt x="253492" y="504964"/>
                  </a:lnTo>
                  <a:lnTo>
                    <a:pt x="260477" y="504964"/>
                  </a:lnTo>
                  <a:lnTo>
                    <a:pt x="260477" y="501142"/>
                  </a:lnTo>
                  <a:lnTo>
                    <a:pt x="265430" y="497344"/>
                  </a:lnTo>
                  <a:lnTo>
                    <a:pt x="266446" y="496062"/>
                  </a:lnTo>
                  <a:lnTo>
                    <a:pt x="264287" y="493522"/>
                  </a:lnTo>
                  <a:lnTo>
                    <a:pt x="259969" y="497344"/>
                  </a:lnTo>
                  <a:lnTo>
                    <a:pt x="258826" y="497344"/>
                  </a:lnTo>
                  <a:lnTo>
                    <a:pt x="258318" y="498614"/>
                  </a:lnTo>
                  <a:lnTo>
                    <a:pt x="254508" y="501142"/>
                  </a:lnTo>
                  <a:lnTo>
                    <a:pt x="257683" y="498614"/>
                  </a:lnTo>
                  <a:lnTo>
                    <a:pt x="258445" y="496062"/>
                  </a:lnTo>
                  <a:lnTo>
                    <a:pt x="258826" y="494792"/>
                  </a:lnTo>
                  <a:lnTo>
                    <a:pt x="260985" y="490994"/>
                  </a:lnTo>
                  <a:lnTo>
                    <a:pt x="261747" y="489712"/>
                  </a:lnTo>
                  <a:lnTo>
                    <a:pt x="263271" y="487172"/>
                  </a:lnTo>
                  <a:lnTo>
                    <a:pt x="265430" y="483362"/>
                  </a:lnTo>
                  <a:lnTo>
                    <a:pt x="270891" y="482092"/>
                  </a:lnTo>
                  <a:lnTo>
                    <a:pt x="271399" y="483362"/>
                  </a:lnTo>
                  <a:lnTo>
                    <a:pt x="270383" y="487172"/>
                  </a:lnTo>
                  <a:lnTo>
                    <a:pt x="269240" y="489712"/>
                  </a:lnTo>
                  <a:lnTo>
                    <a:pt x="273050" y="488442"/>
                  </a:lnTo>
                  <a:lnTo>
                    <a:pt x="273050" y="484644"/>
                  </a:lnTo>
                  <a:lnTo>
                    <a:pt x="276860" y="483362"/>
                  </a:lnTo>
                  <a:lnTo>
                    <a:pt x="279654" y="485914"/>
                  </a:lnTo>
                  <a:lnTo>
                    <a:pt x="276860" y="489712"/>
                  </a:lnTo>
                  <a:lnTo>
                    <a:pt x="272186" y="494284"/>
                  </a:lnTo>
                  <a:lnTo>
                    <a:pt x="270129" y="494284"/>
                  </a:lnTo>
                  <a:lnTo>
                    <a:pt x="268655" y="496951"/>
                  </a:lnTo>
                  <a:lnTo>
                    <a:pt x="265430" y="498614"/>
                  </a:lnTo>
                  <a:lnTo>
                    <a:pt x="263271" y="503694"/>
                  </a:lnTo>
                  <a:lnTo>
                    <a:pt x="266319" y="503694"/>
                  </a:lnTo>
                  <a:lnTo>
                    <a:pt x="267360" y="502386"/>
                  </a:lnTo>
                  <a:lnTo>
                    <a:pt x="269875" y="499491"/>
                  </a:lnTo>
                  <a:lnTo>
                    <a:pt x="272796" y="496062"/>
                  </a:lnTo>
                  <a:lnTo>
                    <a:pt x="273685" y="496062"/>
                  </a:lnTo>
                  <a:lnTo>
                    <a:pt x="274701" y="498614"/>
                  </a:lnTo>
                  <a:lnTo>
                    <a:pt x="274129" y="496062"/>
                  </a:lnTo>
                  <a:lnTo>
                    <a:pt x="273850" y="494842"/>
                  </a:lnTo>
                  <a:lnTo>
                    <a:pt x="274320" y="494284"/>
                  </a:lnTo>
                  <a:lnTo>
                    <a:pt x="273723" y="494284"/>
                  </a:lnTo>
                  <a:lnTo>
                    <a:pt x="273558" y="493522"/>
                  </a:lnTo>
                  <a:lnTo>
                    <a:pt x="276352" y="490994"/>
                  </a:lnTo>
                  <a:lnTo>
                    <a:pt x="279654" y="488442"/>
                  </a:lnTo>
                  <a:lnTo>
                    <a:pt x="282829" y="487172"/>
                  </a:lnTo>
                  <a:lnTo>
                    <a:pt x="286131" y="484644"/>
                  </a:lnTo>
                  <a:lnTo>
                    <a:pt x="286016" y="483362"/>
                  </a:lnTo>
                  <a:lnTo>
                    <a:pt x="285927" y="482092"/>
                  </a:lnTo>
                  <a:lnTo>
                    <a:pt x="285724" y="479564"/>
                  </a:lnTo>
                  <a:lnTo>
                    <a:pt x="285623" y="478294"/>
                  </a:lnTo>
                  <a:lnTo>
                    <a:pt x="288925" y="482092"/>
                  </a:lnTo>
                  <a:lnTo>
                    <a:pt x="289433" y="480822"/>
                  </a:lnTo>
                  <a:lnTo>
                    <a:pt x="289433" y="478294"/>
                  </a:lnTo>
                  <a:lnTo>
                    <a:pt x="289433" y="477012"/>
                  </a:lnTo>
                  <a:lnTo>
                    <a:pt x="291084" y="474472"/>
                  </a:lnTo>
                  <a:lnTo>
                    <a:pt x="291592" y="477012"/>
                  </a:lnTo>
                  <a:lnTo>
                    <a:pt x="292735" y="482092"/>
                  </a:lnTo>
                  <a:lnTo>
                    <a:pt x="293243" y="477012"/>
                  </a:lnTo>
                  <a:lnTo>
                    <a:pt x="296037" y="475742"/>
                  </a:lnTo>
                  <a:lnTo>
                    <a:pt x="299212" y="473214"/>
                  </a:lnTo>
                  <a:lnTo>
                    <a:pt x="302006" y="471944"/>
                  </a:lnTo>
                  <a:lnTo>
                    <a:pt x="305308" y="469392"/>
                  </a:lnTo>
                  <a:lnTo>
                    <a:pt x="305816" y="466864"/>
                  </a:lnTo>
                  <a:lnTo>
                    <a:pt x="303403" y="470662"/>
                  </a:lnTo>
                  <a:lnTo>
                    <a:pt x="301879" y="471944"/>
                  </a:lnTo>
                  <a:lnTo>
                    <a:pt x="298958" y="471944"/>
                  </a:lnTo>
                  <a:lnTo>
                    <a:pt x="298361" y="469392"/>
                  </a:lnTo>
                  <a:lnTo>
                    <a:pt x="298069" y="468122"/>
                  </a:lnTo>
                  <a:lnTo>
                    <a:pt x="294513" y="468122"/>
                  </a:lnTo>
                  <a:lnTo>
                    <a:pt x="293751" y="469392"/>
                  </a:lnTo>
                  <a:lnTo>
                    <a:pt x="295402" y="460514"/>
                  </a:lnTo>
                  <a:lnTo>
                    <a:pt x="299212" y="459244"/>
                  </a:lnTo>
                  <a:lnTo>
                    <a:pt x="303657" y="459244"/>
                  </a:lnTo>
                  <a:lnTo>
                    <a:pt x="307975" y="457962"/>
                  </a:lnTo>
                  <a:lnTo>
                    <a:pt x="313309" y="457962"/>
                  </a:lnTo>
                  <a:lnTo>
                    <a:pt x="314706" y="452894"/>
                  </a:lnTo>
                  <a:lnTo>
                    <a:pt x="316103" y="447814"/>
                  </a:lnTo>
                  <a:lnTo>
                    <a:pt x="315341" y="450342"/>
                  </a:lnTo>
                  <a:lnTo>
                    <a:pt x="312547" y="452894"/>
                  </a:lnTo>
                  <a:lnTo>
                    <a:pt x="309245" y="452894"/>
                  </a:lnTo>
                  <a:lnTo>
                    <a:pt x="309118" y="451612"/>
                  </a:lnTo>
                  <a:lnTo>
                    <a:pt x="311785" y="447814"/>
                  </a:lnTo>
                  <a:lnTo>
                    <a:pt x="315087" y="443992"/>
                  </a:lnTo>
                  <a:lnTo>
                    <a:pt x="318389" y="442722"/>
                  </a:lnTo>
                  <a:lnTo>
                    <a:pt x="319532" y="438912"/>
                  </a:lnTo>
                  <a:lnTo>
                    <a:pt x="319278" y="437642"/>
                  </a:lnTo>
                  <a:lnTo>
                    <a:pt x="317119" y="437642"/>
                  </a:lnTo>
                  <a:lnTo>
                    <a:pt x="315214" y="438912"/>
                  </a:lnTo>
                  <a:lnTo>
                    <a:pt x="312547" y="438912"/>
                  </a:lnTo>
                  <a:lnTo>
                    <a:pt x="312293" y="437642"/>
                  </a:lnTo>
                  <a:lnTo>
                    <a:pt x="318897" y="435114"/>
                  </a:lnTo>
                  <a:lnTo>
                    <a:pt x="312293" y="430022"/>
                  </a:lnTo>
                  <a:lnTo>
                    <a:pt x="311785" y="424942"/>
                  </a:lnTo>
                  <a:lnTo>
                    <a:pt x="316103" y="426212"/>
                  </a:lnTo>
                  <a:lnTo>
                    <a:pt x="316763" y="424942"/>
                  </a:lnTo>
                  <a:lnTo>
                    <a:pt x="319405" y="419862"/>
                  </a:lnTo>
                  <a:lnTo>
                    <a:pt x="317246" y="417322"/>
                  </a:lnTo>
                  <a:lnTo>
                    <a:pt x="312928" y="416064"/>
                  </a:lnTo>
                  <a:lnTo>
                    <a:pt x="310642" y="414794"/>
                  </a:lnTo>
                  <a:lnTo>
                    <a:pt x="313436" y="408444"/>
                  </a:lnTo>
                  <a:lnTo>
                    <a:pt x="315595" y="410972"/>
                  </a:lnTo>
                  <a:lnTo>
                    <a:pt x="318897" y="414794"/>
                  </a:lnTo>
                  <a:lnTo>
                    <a:pt x="318897" y="409714"/>
                  </a:lnTo>
                  <a:lnTo>
                    <a:pt x="318389" y="408444"/>
                  </a:lnTo>
                  <a:lnTo>
                    <a:pt x="323215" y="409714"/>
                  </a:lnTo>
                  <a:lnTo>
                    <a:pt x="322770" y="408444"/>
                  </a:lnTo>
                  <a:lnTo>
                    <a:pt x="322313" y="407162"/>
                  </a:lnTo>
                  <a:lnTo>
                    <a:pt x="320548" y="402094"/>
                  </a:lnTo>
                  <a:lnTo>
                    <a:pt x="321564" y="400812"/>
                  </a:lnTo>
                  <a:lnTo>
                    <a:pt x="321830" y="399542"/>
                  </a:lnTo>
                  <a:lnTo>
                    <a:pt x="322389" y="397014"/>
                  </a:lnTo>
                  <a:lnTo>
                    <a:pt x="323215" y="393192"/>
                  </a:lnTo>
                  <a:lnTo>
                    <a:pt x="318262" y="393192"/>
                  </a:lnTo>
                  <a:lnTo>
                    <a:pt x="315087" y="390664"/>
                  </a:lnTo>
                  <a:lnTo>
                    <a:pt x="315087" y="385572"/>
                  </a:lnTo>
                  <a:lnTo>
                    <a:pt x="315976" y="384314"/>
                  </a:lnTo>
                  <a:lnTo>
                    <a:pt x="318897" y="384314"/>
                  </a:lnTo>
                  <a:lnTo>
                    <a:pt x="318389" y="379222"/>
                  </a:lnTo>
                  <a:lnTo>
                    <a:pt x="321564" y="381762"/>
                  </a:lnTo>
                  <a:lnTo>
                    <a:pt x="325501" y="383044"/>
                  </a:lnTo>
                  <a:lnTo>
                    <a:pt x="321056" y="388112"/>
                  </a:lnTo>
                  <a:lnTo>
                    <a:pt x="322707" y="388112"/>
                  </a:lnTo>
                  <a:lnTo>
                    <a:pt x="323850" y="389394"/>
                  </a:lnTo>
                  <a:lnTo>
                    <a:pt x="325501" y="389394"/>
                  </a:lnTo>
                  <a:lnTo>
                    <a:pt x="328295" y="385572"/>
                  </a:lnTo>
                  <a:lnTo>
                    <a:pt x="326644" y="380492"/>
                  </a:lnTo>
                  <a:lnTo>
                    <a:pt x="326339" y="379222"/>
                  </a:lnTo>
                  <a:lnTo>
                    <a:pt x="326047" y="377964"/>
                  </a:lnTo>
                  <a:lnTo>
                    <a:pt x="325755" y="376694"/>
                  </a:lnTo>
                  <a:lnTo>
                    <a:pt x="326771" y="377964"/>
                  </a:lnTo>
                  <a:lnTo>
                    <a:pt x="327025" y="379222"/>
                  </a:lnTo>
                  <a:lnTo>
                    <a:pt x="333121" y="379222"/>
                  </a:lnTo>
                  <a:lnTo>
                    <a:pt x="330962" y="377964"/>
                  </a:lnTo>
                  <a:lnTo>
                    <a:pt x="329819" y="376694"/>
                  </a:lnTo>
                  <a:lnTo>
                    <a:pt x="328676" y="375412"/>
                  </a:lnTo>
                  <a:lnTo>
                    <a:pt x="327025" y="372872"/>
                  </a:lnTo>
                  <a:lnTo>
                    <a:pt x="325501" y="371614"/>
                  </a:lnTo>
                  <a:lnTo>
                    <a:pt x="325501" y="375412"/>
                  </a:lnTo>
                  <a:lnTo>
                    <a:pt x="325247" y="377964"/>
                  </a:lnTo>
                  <a:lnTo>
                    <a:pt x="324866" y="377964"/>
                  </a:lnTo>
                  <a:lnTo>
                    <a:pt x="323342" y="375412"/>
                  </a:lnTo>
                  <a:lnTo>
                    <a:pt x="321945" y="372872"/>
                  </a:lnTo>
                  <a:lnTo>
                    <a:pt x="320421" y="371614"/>
                  </a:lnTo>
                  <a:lnTo>
                    <a:pt x="322834" y="371614"/>
                  </a:lnTo>
                  <a:lnTo>
                    <a:pt x="324358" y="374142"/>
                  </a:lnTo>
                  <a:lnTo>
                    <a:pt x="325501" y="375412"/>
                  </a:lnTo>
                  <a:lnTo>
                    <a:pt x="325501" y="371614"/>
                  </a:lnTo>
                  <a:lnTo>
                    <a:pt x="331978" y="370344"/>
                  </a:lnTo>
                  <a:lnTo>
                    <a:pt x="342646" y="370344"/>
                  </a:lnTo>
                  <a:lnTo>
                    <a:pt x="348742" y="366522"/>
                  </a:lnTo>
                  <a:lnTo>
                    <a:pt x="356616" y="358914"/>
                  </a:lnTo>
                  <a:lnTo>
                    <a:pt x="362077" y="358914"/>
                  </a:lnTo>
                  <a:lnTo>
                    <a:pt x="362585" y="356362"/>
                  </a:lnTo>
                  <a:lnTo>
                    <a:pt x="364236" y="356362"/>
                  </a:lnTo>
                  <a:lnTo>
                    <a:pt x="364236" y="357644"/>
                  </a:lnTo>
                  <a:lnTo>
                    <a:pt x="364744" y="358914"/>
                  </a:lnTo>
                  <a:lnTo>
                    <a:pt x="366395" y="356362"/>
                  </a:lnTo>
                  <a:lnTo>
                    <a:pt x="368046" y="353822"/>
                  </a:lnTo>
                  <a:lnTo>
                    <a:pt x="362077" y="352564"/>
                  </a:lnTo>
                  <a:lnTo>
                    <a:pt x="366903" y="347472"/>
                  </a:lnTo>
                  <a:lnTo>
                    <a:pt x="365887" y="343662"/>
                  </a:lnTo>
                  <a:lnTo>
                    <a:pt x="370205" y="343662"/>
                  </a:lnTo>
                  <a:lnTo>
                    <a:pt x="375158" y="342392"/>
                  </a:lnTo>
                  <a:lnTo>
                    <a:pt x="380619" y="342392"/>
                  </a:lnTo>
                  <a:lnTo>
                    <a:pt x="386080" y="339864"/>
                  </a:lnTo>
                  <a:lnTo>
                    <a:pt x="386080" y="332244"/>
                  </a:lnTo>
                  <a:lnTo>
                    <a:pt x="388747" y="332244"/>
                  </a:lnTo>
                  <a:lnTo>
                    <a:pt x="388366" y="336042"/>
                  </a:lnTo>
                  <a:lnTo>
                    <a:pt x="390398" y="337312"/>
                  </a:lnTo>
                  <a:lnTo>
                    <a:pt x="391541" y="333514"/>
                  </a:lnTo>
                  <a:lnTo>
                    <a:pt x="392557" y="329692"/>
                  </a:lnTo>
                  <a:lnTo>
                    <a:pt x="393192" y="328422"/>
                  </a:lnTo>
                  <a:lnTo>
                    <a:pt x="393192" y="325894"/>
                  </a:lnTo>
                  <a:lnTo>
                    <a:pt x="393700" y="322072"/>
                  </a:lnTo>
                  <a:lnTo>
                    <a:pt x="393192" y="319544"/>
                  </a:lnTo>
                  <a:lnTo>
                    <a:pt x="392557" y="314464"/>
                  </a:lnTo>
                  <a:lnTo>
                    <a:pt x="394843" y="313194"/>
                  </a:lnTo>
                  <a:lnTo>
                    <a:pt x="397002" y="310642"/>
                  </a:lnTo>
                  <a:lnTo>
                    <a:pt x="399161" y="309372"/>
                  </a:lnTo>
                  <a:lnTo>
                    <a:pt x="392176" y="309372"/>
                  </a:lnTo>
                  <a:lnTo>
                    <a:pt x="390525" y="303022"/>
                  </a:lnTo>
                  <a:lnTo>
                    <a:pt x="390156" y="302006"/>
                  </a:lnTo>
                  <a:lnTo>
                    <a:pt x="391668" y="302006"/>
                  </a:lnTo>
                  <a:lnTo>
                    <a:pt x="393065" y="300736"/>
                  </a:lnTo>
                  <a:lnTo>
                    <a:pt x="390144" y="298069"/>
                  </a:lnTo>
                  <a:lnTo>
                    <a:pt x="387096" y="295529"/>
                  </a:lnTo>
                  <a:lnTo>
                    <a:pt x="384175" y="292862"/>
                  </a:lnTo>
                  <a:lnTo>
                    <a:pt x="385572" y="295529"/>
                  </a:lnTo>
                  <a:lnTo>
                    <a:pt x="386372" y="297561"/>
                  </a:lnTo>
                  <a:lnTo>
                    <a:pt x="385572" y="297942"/>
                  </a:lnTo>
                  <a:lnTo>
                    <a:pt x="382778" y="299212"/>
                  </a:lnTo>
                  <a:lnTo>
                    <a:pt x="381635" y="299212"/>
                  </a:lnTo>
                  <a:lnTo>
                    <a:pt x="381635" y="296672"/>
                  </a:lnTo>
                  <a:lnTo>
                    <a:pt x="381533" y="292354"/>
                  </a:lnTo>
                  <a:lnTo>
                    <a:pt x="381127" y="290322"/>
                  </a:lnTo>
                  <a:lnTo>
                    <a:pt x="383032" y="290322"/>
                  </a:lnTo>
                  <a:lnTo>
                    <a:pt x="385876" y="292354"/>
                  </a:lnTo>
                  <a:lnTo>
                    <a:pt x="385572" y="291592"/>
                  </a:lnTo>
                  <a:lnTo>
                    <a:pt x="385572" y="290322"/>
                  </a:lnTo>
                  <a:lnTo>
                    <a:pt x="390017" y="290322"/>
                  </a:lnTo>
                  <a:lnTo>
                    <a:pt x="392303" y="291592"/>
                  </a:lnTo>
                  <a:lnTo>
                    <a:pt x="394208" y="294144"/>
                  </a:lnTo>
                  <a:lnTo>
                    <a:pt x="392557" y="295414"/>
                  </a:lnTo>
                  <a:lnTo>
                    <a:pt x="390906" y="295414"/>
                  </a:lnTo>
                  <a:lnTo>
                    <a:pt x="389890" y="296672"/>
                  </a:lnTo>
                  <a:lnTo>
                    <a:pt x="392557" y="299212"/>
                  </a:lnTo>
                  <a:lnTo>
                    <a:pt x="395859" y="303022"/>
                  </a:lnTo>
                  <a:lnTo>
                    <a:pt x="399161" y="304292"/>
                  </a:lnTo>
                  <a:lnTo>
                    <a:pt x="398653" y="303022"/>
                  </a:lnTo>
                  <a:lnTo>
                    <a:pt x="398653" y="300494"/>
                  </a:lnTo>
                  <a:lnTo>
                    <a:pt x="399669" y="300494"/>
                  </a:lnTo>
                  <a:lnTo>
                    <a:pt x="400304" y="301764"/>
                  </a:lnTo>
                  <a:lnTo>
                    <a:pt x="401828" y="301764"/>
                  </a:lnTo>
                  <a:lnTo>
                    <a:pt x="400812" y="300494"/>
                  </a:lnTo>
                  <a:lnTo>
                    <a:pt x="399669" y="297942"/>
                  </a:lnTo>
                  <a:lnTo>
                    <a:pt x="407289" y="297942"/>
                  </a:lnTo>
                  <a:lnTo>
                    <a:pt x="404622" y="296672"/>
                  </a:lnTo>
                  <a:lnTo>
                    <a:pt x="407289" y="292862"/>
                  </a:lnTo>
                  <a:lnTo>
                    <a:pt x="407860" y="291592"/>
                  </a:lnTo>
                  <a:lnTo>
                    <a:pt x="409575" y="287794"/>
                  </a:lnTo>
                  <a:lnTo>
                    <a:pt x="410108" y="286512"/>
                  </a:lnTo>
                  <a:lnTo>
                    <a:pt x="411734" y="282714"/>
                  </a:lnTo>
                  <a:lnTo>
                    <a:pt x="409346" y="278892"/>
                  </a:lnTo>
                  <a:lnTo>
                    <a:pt x="408546" y="277622"/>
                  </a:lnTo>
                  <a:lnTo>
                    <a:pt x="406958" y="275094"/>
                  </a:lnTo>
                  <a:lnTo>
                    <a:pt x="401459" y="267462"/>
                  </a:lnTo>
                  <a:lnTo>
                    <a:pt x="401320" y="267271"/>
                  </a:lnTo>
                  <a:lnTo>
                    <a:pt x="401320" y="287794"/>
                  </a:lnTo>
                  <a:lnTo>
                    <a:pt x="400304" y="290322"/>
                  </a:lnTo>
                  <a:lnTo>
                    <a:pt x="398018" y="291592"/>
                  </a:lnTo>
                  <a:lnTo>
                    <a:pt x="398018" y="290322"/>
                  </a:lnTo>
                  <a:lnTo>
                    <a:pt x="398653" y="287794"/>
                  </a:lnTo>
                  <a:lnTo>
                    <a:pt x="400304" y="286512"/>
                  </a:lnTo>
                  <a:lnTo>
                    <a:pt x="401320" y="287794"/>
                  </a:lnTo>
                  <a:lnTo>
                    <a:pt x="401320" y="267271"/>
                  </a:lnTo>
                  <a:lnTo>
                    <a:pt x="397052" y="261112"/>
                  </a:lnTo>
                  <a:lnTo>
                    <a:pt x="396176" y="259842"/>
                  </a:lnTo>
                  <a:lnTo>
                    <a:pt x="395579" y="258572"/>
                  </a:lnTo>
                  <a:lnTo>
                    <a:pt x="392049" y="250964"/>
                  </a:lnTo>
                  <a:lnTo>
                    <a:pt x="393827" y="252222"/>
                  </a:lnTo>
                  <a:lnTo>
                    <a:pt x="399288" y="252222"/>
                  </a:lnTo>
                  <a:lnTo>
                    <a:pt x="401574" y="250964"/>
                  </a:lnTo>
                  <a:lnTo>
                    <a:pt x="404876" y="250964"/>
                  </a:lnTo>
                  <a:lnTo>
                    <a:pt x="403733" y="253492"/>
                  </a:lnTo>
                  <a:lnTo>
                    <a:pt x="403352" y="256044"/>
                  </a:lnTo>
                  <a:lnTo>
                    <a:pt x="405130" y="258572"/>
                  </a:lnTo>
                  <a:lnTo>
                    <a:pt x="405130" y="257314"/>
                  </a:lnTo>
                  <a:lnTo>
                    <a:pt x="405384" y="258572"/>
                  </a:lnTo>
                  <a:lnTo>
                    <a:pt x="405765" y="258572"/>
                  </a:lnTo>
                  <a:lnTo>
                    <a:pt x="407289" y="262394"/>
                  </a:lnTo>
                  <a:lnTo>
                    <a:pt x="408216" y="264541"/>
                  </a:lnTo>
                  <a:lnTo>
                    <a:pt x="406908" y="264541"/>
                  </a:lnTo>
                  <a:lnTo>
                    <a:pt x="403860" y="259080"/>
                  </a:lnTo>
                  <a:lnTo>
                    <a:pt x="402463" y="256540"/>
                  </a:lnTo>
                  <a:lnTo>
                    <a:pt x="402463" y="260731"/>
                  </a:lnTo>
                  <a:lnTo>
                    <a:pt x="403479" y="265303"/>
                  </a:lnTo>
                  <a:lnTo>
                    <a:pt x="408546" y="265303"/>
                  </a:lnTo>
                  <a:lnTo>
                    <a:pt x="408940" y="266192"/>
                  </a:lnTo>
                  <a:lnTo>
                    <a:pt x="408432" y="270014"/>
                  </a:lnTo>
                  <a:lnTo>
                    <a:pt x="409067" y="267462"/>
                  </a:lnTo>
                  <a:lnTo>
                    <a:pt x="412877" y="267462"/>
                  </a:lnTo>
                  <a:lnTo>
                    <a:pt x="413385" y="268744"/>
                  </a:lnTo>
                  <a:lnTo>
                    <a:pt x="413004" y="267462"/>
                  </a:lnTo>
                  <a:lnTo>
                    <a:pt x="412242" y="264922"/>
                  </a:lnTo>
                  <a:lnTo>
                    <a:pt x="411226" y="263664"/>
                  </a:lnTo>
                  <a:lnTo>
                    <a:pt x="410083" y="261112"/>
                  </a:lnTo>
                  <a:lnTo>
                    <a:pt x="408495" y="257314"/>
                  </a:lnTo>
                  <a:lnTo>
                    <a:pt x="406908" y="253492"/>
                  </a:lnTo>
                  <a:lnTo>
                    <a:pt x="408686" y="253492"/>
                  </a:lnTo>
                  <a:lnTo>
                    <a:pt x="409702" y="254762"/>
                  </a:lnTo>
                  <a:lnTo>
                    <a:pt x="408686" y="257314"/>
                  </a:lnTo>
                  <a:lnTo>
                    <a:pt x="413385" y="257314"/>
                  </a:lnTo>
                  <a:lnTo>
                    <a:pt x="415010" y="253492"/>
                  </a:lnTo>
                  <a:lnTo>
                    <a:pt x="418896" y="253492"/>
                  </a:lnTo>
                  <a:lnTo>
                    <a:pt x="415036" y="250964"/>
                  </a:lnTo>
                  <a:lnTo>
                    <a:pt x="416687" y="249694"/>
                  </a:lnTo>
                  <a:lnTo>
                    <a:pt x="427609" y="249694"/>
                  </a:lnTo>
                  <a:lnTo>
                    <a:pt x="425958" y="247142"/>
                  </a:lnTo>
                  <a:lnTo>
                    <a:pt x="426466" y="243344"/>
                  </a:lnTo>
                  <a:lnTo>
                    <a:pt x="428117" y="240792"/>
                  </a:lnTo>
                  <a:lnTo>
                    <a:pt x="429260" y="236994"/>
                  </a:lnTo>
                  <a:lnTo>
                    <a:pt x="429793" y="235712"/>
                  </a:lnTo>
                  <a:lnTo>
                    <a:pt x="431419" y="231914"/>
                  </a:lnTo>
                  <a:lnTo>
                    <a:pt x="433578" y="230644"/>
                  </a:lnTo>
                  <a:lnTo>
                    <a:pt x="433578" y="231914"/>
                  </a:lnTo>
                  <a:lnTo>
                    <a:pt x="435737" y="234442"/>
                  </a:lnTo>
                  <a:lnTo>
                    <a:pt x="436372" y="234442"/>
                  </a:lnTo>
                  <a:lnTo>
                    <a:pt x="443484" y="233172"/>
                  </a:lnTo>
                  <a:lnTo>
                    <a:pt x="449834" y="231914"/>
                  </a:lnTo>
                  <a:lnTo>
                    <a:pt x="452907" y="230644"/>
                  </a:lnTo>
                  <a:lnTo>
                    <a:pt x="455980" y="229362"/>
                  </a:lnTo>
                  <a:lnTo>
                    <a:pt x="462534" y="226822"/>
                  </a:lnTo>
                  <a:lnTo>
                    <a:pt x="469011" y="226822"/>
                  </a:lnTo>
                  <a:lnTo>
                    <a:pt x="468287" y="225564"/>
                  </a:lnTo>
                  <a:lnTo>
                    <a:pt x="467563" y="224294"/>
                  </a:lnTo>
                  <a:lnTo>
                    <a:pt x="466852" y="223012"/>
                  </a:lnTo>
                  <a:lnTo>
                    <a:pt x="465709" y="219214"/>
                  </a:lnTo>
                  <a:lnTo>
                    <a:pt x="466026" y="216662"/>
                  </a:lnTo>
                  <a:lnTo>
                    <a:pt x="466344" y="214122"/>
                  </a:lnTo>
                  <a:lnTo>
                    <a:pt x="466344" y="210312"/>
                  </a:lnTo>
                  <a:lnTo>
                    <a:pt x="466344" y="209042"/>
                  </a:lnTo>
                  <a:lnTo>
                    <a:pt x="467995" y="202692"/>
                  </a:lnTo>
                  <a:lnTo>
                    <a:pt x="469011" y="200164"/>
                  </a:lnTo>
                  <a:lnTo>
                    <a:pt x="471043" y="197612"/>
                  </a:lnTo>
                  <a:lnTo>
                    <a:pt x="473456" y="197612"/>
                  </a:lnTo>
                  <a:lnTo>
                    <a:pt x="474726" y="200164"/>
                  </a:lnTo>
                  <a:lnTo>
                    <a:pt x="475107" y="200164"/>
                  </a:lnTo>
                  <a:lnTo>
                    <a:pt x="477774" y="197612"/>
                  </a:lnTo>
                  <a:lnTo>
                    <a:pt x="478282" y="195072"/>
                  </a:lnTo>
                  <a:lnTo>
                    <a:pt x="478917" y="192544"/>
                  </a:lnTo>
                  <a:lnTo>
                    <a:pt x="478917" y="191262"/>
                  </a:lnTo>
                  <a:close/>
                </a:path>
                <a:path w="502919" h="513080">
                  <a:moveTo>
                    <a:pt x="480568" y="216662"/>
                  </a:moveTo>
                  <a:lnTo>
                    <a:pt x="479679" y="215392"/>
                  </a:lnTo>
                  <a:lnTo>
                    <a:pt x="476631" y="215392"/>
                  </a:lnTo>
                  <a:lnTo>
                    <a:pt x="475107" y="216662"/>
                  </a:lnTo>
                  <a:lnTo>
                    <a:pt x="473964" y="219214"/>
                  </a:lnTo>
                  <a:lnTo>
                    <a:pt x="471805" y="221742"/>
                  </a:lnTo>
                  <a:lnTo>
                    <a:pt x="470509" y="224739"/>
                  </a:lnTo>
                  <a:lnTo>
                    <a:pt x="472313" y="223012"/>
                  </a:lnTo>
                  <a:lnTo>
                    <a:pt x="475284" y="224294"/>
                  </a:lnTo>
                  <a:lnTo>
                    <a:pt x="474789" y="225183"/>
                  </a:lnTo>
                  <a:lnTo>
                    <a:pt x="477393" y="223012"/>
                  </a:lnTo>
                  <a:lnTo>
                    <a:pt x="478917" y="221742"/>
                  </a:lnTo>
                  <a:lnTo>
                    <a:pt x="480568" y="216662"/>
                  </a:lnTo>
                  <a:close/>
                </a:path>
                <a:path w="502919" h="513080">
                  <a:moveTo>
                    <a:pt x="484632" y="135128"/>
                  </a:moveTo>
                  <a:lnTo>
                    <a:pt x="483362" y="132334"/>
                  </a:lnTo>
                  <a:lnTo>
                    <a:pt x="481584" y="129514"/>
                  </a:lnTo>
                  <a:lnTo>
                    <a:pt x="481584" y="128270"/>
                  </a:lnTo>
                  <a:lnTo>
                    <a:pt x="481330" y="128346"/>
                  </a:lnTo>
                  <a:lnTo>
                    <a:pt x="481330" y="128143"/>
                  </a:lnTo>
                  <a:lnTo>
                    <a:pt x="480822" y="128143"/>
                  </a:lnTo>
                  <a:lnTo>
                    <a:pt x="480961" y="128435"/>
                  </a:lnTo>
                  <a:lnTo>
                    <a:pt x="475805" y="129755"/>
                  </a:lnTo>
                  <a:lnTo>
                    <a:pt x="475488" y="129794"/>
                  </a:lnTo>
                  <a:lnTo>
                    <a:pt x="478409" y="133477"/>
                  </a:lnTo>
                  <a:lnTo>
                    <a:pt x="480822" y="137287"/>
                  </a:lnTo>
                  <a:lnTo>
                    <a:pt x="483501" y="135775"/>
                  </a:lnTo>
                  <a:lnTo>
                    <a:pt x="484505" y="137287"/>
                  </a:lnTo>
                  <a:lnTo>
                    <a:pt x="483743" y="135636"/>
                  </a:lnTo>
                  <a:lnTo>
                    <a:pt x="484632" y="135128"/>
                  </a:lnTo>
                  <a:close/>
                </a:path>
                <a:path w="502919" h="513080">
                  <a:moveTo>
                    <a:pt x="487845" y="196672"/>
                  </a:moveTo>
                  <a:lnTo>
                    <a:pt x="485394" y="197612"/>
                  </a:lnTo>
                  <a:lnTo>
                    <a:pt x="487045" y="197612"/>
                  </a:lnTo>
                  <a:lnTo>
                    <a:pt x="487845" y="196672"/>
                  </a:lnTo>
                  <a:close/>
                </a:path>
                <a:path w="502919" h="513080">
                  <a:moveTo>
                    <a:pt x="488772" y="195580"/>
                  </a:moveTo>
                  <a:lnTo>
                    <a:pt x="487845" y="196672"/>
                  </a:lnTo>
                  <a:lnTo>
                    <a:pt x="488696" y="196342"/>
                  </a:lnTo>
                  <a:lnTo>
                    <a:pt x="488772" y="195580"/>
                  </a:lnTo>
                  <a:close/>
                </a:path>
                <a:path w="502919" h="513080">
                  <a:moveTo>
                    <a:pt x="493649" y="128270"/>
                  </a:moveTo>
                  <a:lnTo>
                    <a:pt x="484759" y="134239"/>
                  </a:lnTo>
                  <a:lnTo>
                    <a:pt x="493649" y="137287"/>
                  </a:lnTo>
                  <a:lnTo>
                    <a:pt x="493649" y="128270"/>
                  </a:lnTo>
                  <a:close/>
                </a:path>
                <a:path w="502919" h="513080">
                  <a:moveTo>
                    <a:pt x="493776" y="210566"/>
                  </a:moveTo>
                  <a:lnTo>
                    <a:pt x="491109" y="210566"/>
                  </a:lnTo>
                  <a:lnTo>
                    <a:pt x="490474" y="210566"/>
                  </a:lnTo>
                  <a:lnTo>
                    <a:pt x="489331" y="210947"/>
                  </a:lnTo>
                  <a:lnTo>
                    <a:pt x="487680" y="211709"/>
                  </a:lnTo>
                  <a:lnTo>
                    <a:pt x="488315" y="213614"/>
                  </a:lnTo>
                  <a:lnTo>
                    <a:pt x="484632" y="219710"/>
                  </a:lnTo>
                  <a:lnTo>
                    <a:pt x="487299" y="219710"/>
                  </a:lnTo>
                  <a:lnTo>
                    <a:pt x="488696" y="218948"/>
                  </a:lnTo>
                  <a:lnTo>
                    <a:pt x="491236" y="216789"/>
                  </a:lnTo>
                  <a:lnTo>
                    <a:pt x="490601" y="215392"/>
                  </a:lnTo>
                  <a:lnTo>
                    <a:pt x="493776" y="210566"/>
                  </a:lnTo>
                  <a:close/>
                </a:path>
                <a:path w="502919" h="513080">
                  <a:moveTo>
                    <a:pt x="493776" y="155575"/>
                  </a:moveTo>
                  <a:lnTo>
                    <a:pt x="489331" y="151003"/>
                  </a:lnTo>
                  <a:lnTo>
                    <a:pt x="486918" y="151003"/>
                  </a:lnTo>
                  <a:lnTo>
                    <a:pt x="489331" y="155575"/>
                  </a:lnTo>
                  <a:lnTo>
                    <a:pt x="493776" y="155575"/>
                  </a:lnTo>
                  <a:close/>
                </a:path>
                <a:path w="502919" h="513080">
                  <a:moveTo>
                    <a:pt x="493776" y="117983"/>
                  </a:moveTo>
                  <a:lnTo>
                    <a:pt x="492125" y="116078"/>
                  </a:lnTo>
                  <a:lnTo>
                    <a:pt x="491274" y="115443"/>
                  </a:lnTo>
                  <a:lnTo>
                    <a:pt x="490601" y="114935"/>
                  </a:lnTo>
                  <a:lnTo>
                    <a:pt x="489458" y="113030"/>
                  </a:lnTo>
                  <a:lnTo>
                    <a:pt x="489712" y="112903"/>
                  </a:lnTo>
                  <a:lnTo>
                    <a:pt x="492252" y="112903"/>
                  </a:lnTo>
                  <a:lnTo>
                    <a:pt x="492887" y="112788"/>
                  </a:lnTo>
                  <a:lnTo>
                    <a:pt x="493102" y="112026"/>
                  </a:lnTo>
                  <a:lnTo>
                    <a:pt x="493141" y="111887"/>
                  </a:lnTo>
                  <a:lnTo>
                    <a:pt x="492760" y="112026"/>
                  </a:lnTo>
                  <a:lnTo>
                    <a:pt x="488315" y="112026"/>
                  </a:lnTo>
                  <a:lnTo>
                    <a:pt x="484251" y="107962"/>
                  </a:lnTo>
                  <a:lnTo>
                    <a:pt x="484670" y="106045"/>
                  </a:lnTo>
                  <a:lnTo>
                    <a:pt x="485648" y="101612"/>
                  </a:lnTo>
                  <a:lnTo>
                    <a:pt x="485013" y="100977"/>
                  </a:lnTo>
                  <a:lnTo>
                    <a:pt x="484124" y="100711"/>
                  </a:lnTo>
                  <a:lnTo>
                    <a:pt x="483870" y="100711"/>
                  </a:lnTo>
                  <a:lnTo>
                    <a:pt x="484505" y="99187"/>
                  </a:lnTo>
                  <a:lnTo>
                    <a:pt x="483997" y="95758"/>
                  </a:lnTo>
                  <a:lnTo>
                    <a:pt x="482473" y="94361"/>
                  </a:lnTo>
                  <a:lnTo>
                    <a:pt x="482473" y="92976"/>
                  </a:lnTo>
                  <a:lnTo>
                    <a:pt x="479679" y="91694"/>
                  </a:lnTo>
                  <a:lnTo>
                    <a:pt x="475488" y="94361"/>
                  </a:lnTo>
                  <a:lnTo>
                    <a:pt x="477901" y="98171"/>
                  </a:lnTo>
                  <a:lnTo>
                    <a:pt x="480822" y="100711"/>
                  </a:lnTo>
                  <a:lnTo>
                    <a:pt x="478028" y="100711"/>
                  </a:lnTo>
                  <a:lnTo>
                    <a:pt x="470535" y="108712"/>
                  </a:lnTo>
                  <a:lnTo>
                    <a:pt x="466344" y="114935"/>
                  </a:lnTo>
                  <a:lnTo>
                    <a:pt x="467106" y="114681"/>
                  </a:lnTo>
                  <a:lnTo>
                    <a:pt x="467741" y="114312"/>
                  </a:lnTo>
                  <a:lnTo>
                    <a:pt x="469773" y="114312"/>
                  </a:lnTo>
                  <a:lnTo>
                    <a:pt x="471297" y="114935"/>
                  </a:lnTo>
                  <a:lnTo>
                    <a:pt x="473329" y="117348"/>
                  </a:lnTo>
                  <a:lnTo>
                    <a:pt x="474294" y="114681"/>
                  </a:lnTo>
                  <a:lnTo>
                    <a:pt x="474319" y="114312"/>
                  </a:lnTo>
                  <a:lnTo>
                    <a:pt x="473583" y="106045"/>
                  </a:lnTo>
                  <a:lnTo>
                    <a:pt x="477266" y="106045"/>
                  </a:lnTo>
                  <a:lnTo>
                    <a:pt x="477647" y="106172"/>
                  </a:lnTo>
                  <a:lnTo>
                    <a:pt x="478155" y="106438"/>
                  </a:lnTo>
                  <a:lnTo>
                    <a:pt x="482473" y="112395"/>
                  </a:lnTo>
                  <a:lnTo>
                    <a:pt x="479298" y="112395"/>
                  </a:lnTo>
                  <a:lnTo>
                    <a:pt x="478155" y="116725"/>
                  </a:lnTo>
                  <a:lnTo>
                    <a:pt x="478917" y="115697"/>
                  </a:lnTo>
                  <a:lnTo>
                    <a:pt x="479806" y="115443"/>
                  </a:lnTo>
                  <a:lnTo>
                    <a:pt x="483489" y="115443"/>
                  </a:lnTo>
                  <a:lnTo>
                    <a:pt x="486918" y="118999"/>
                  </a:lnTo>
                  <a:lnTo>
                    <a:pt x="491617" y="118999"/>
                  </a:lnTo>
                  <a:lnTo>
                    <a:pt x="492633" y="118745"/>
                  </a:lnTo>
                  <a:lnTo>
                    <a:pt x="493776" y="117983"/>
                  </a:lnTo>
                  <a:close/>
                </a:path>
                <a:path w="502919" h="513080">
                  <a:moveTo>
                    <a:pt x="502920" y="207137"/>
                  </a:moveTo>
                  <a:lnTo>
                    <a:pt x="501904" y="204851"/>
                  </a:lnTo>
                  <a:lnTo>
                    <a:pt x="501904" y="201422"/>
                  </a:lnTo>
                  <a:lnTo>
                    <a:pt x="500380" y="202692"/>
                  </a:lnTo>
                  <a:lnTo>
                    <a:pt x="499110" y="202819"/>
                  </a:lnTo>
                  <a:lnTo>
                    <a:pt x="496570" y="202819"/>
                  </a:lnTo>
                  <a:lnTo>
                    <a:pt x="495300" y="202692"/>
                  </a:lnTo>
                  <a:lnTo>
                    <a:pt x="493776" y="202692"/>
                  </a:lnTo>
                  <a:lnTo>
                    <a:pt x="502920" y="210566"/>
                  </a:lnTo>
                  <a:lnTo>
                    <a:pt x="502920" y="207137"/>
                  </a:lnTo>
                  <a:close/>
                </a:path>
                <a:path w="502919" h="513080">
                  <a:moveTo>
                    <a:pt x="502920" y="162064"/>
                  </a:moveTo>
                  <a:lnTo>
                    <a:pt x="501650" y="160794"/>
                  </a:lnTo>
                  <a:lnTo>
                    <a:pt x="500380" y="158242"/>
                  </a:lnTo>
                  <a:lnTo>
                    <a:pt x="497967" y="158242"/>
                  </a:lnTo>
                  <a:lnTo>
                    <a:pt x="497459" y="159512"/>
                  </a:lnTo>
                  <a:lnTo>
                    <a:pt x="497967" y="162064"/>
                  </a:lnTo>
                  <a:lnTo>
                    <a:pt x="497332" y="162064"/>
                  </a:lnTo>
                  <a:lnTo>
                    <a:pt x="496824" y="163322"/>
                  </a:lnTo>
                  <a:lnTo>
                    <a:pt x="493903" y="163322"/>
                  </a:lnTo>
                  <a:lnTo>
                    <a:pt x="493039" y="159512"/>
                  </a:lnTo>
                  <a:lnTo>
                    <a:pt x="492760" y="158242"/>
                  </a:lnTo>
                  <a:lnTo>
                    <a:pt x="491109" y="158242"/>
                  </a:lnTo>
                  <a:lnTo>
                    <a:pt x="490728" y="159512"/>
                  </a:lnTo>
                  <a:lnTo>
                    <a:pt x="490347" y="159512"/>
                  </a:lnTo>
                  <a:lnTo>
                    <a:pt x="487045" y="155714"/>
                  </a:lnTo>
                  <a:lnTo>
                    <a:pt x="486219" y="154444"/>
                  </a:lnTo>
                  <a:lnTo>
                    <a:pt x="483743" y="150622"/>
                  </a:lnTo>
                  <a:lnTo>
                    <a:pt x="483235" y="148094"/>
                  </a:lnTo>
                  <a:lnTo>
                    <a:pt x="483743" y="144272"/>
                  </a:lnTo>
                  <a:lnTo>
                    <a:pt x="487476" y="143383"/>
                  </a:lnTo>
                  <a:lnTo>
                    <a:pt x="487553" y="143014"/>
                  </a:lnTo>
                  <a:lnTo>
                    <a:pt x="489077" y="143014"/>
                  </a:lnTo>
                  <a:lnTo>
                    <a:pt x="487476" y="143383"/>
                  </a:lnTo>
                  <a:lnTo>
                    <a:pt x="486664" y="148094"/>
                  </a:lnTo>
                  <a:lnTo>
                    <a:pt x="487045" y="148094"/>
                  </a:lnTo>
                  <a:lnTo>
                    <a:pt x="488696" y="144272"/>
                  </a:lnTo>
                  <a:lnTo>
                    <a:pt x="489839" y="141744"/>
                  </a:lnTo>
                  <a:lnTo>
                    <a:pt x="490855" y="136664"/>
                  </a:lnTo>
                  <a:lnTo>
                    <a:pt x="486537" y="136664"/>
                  </a:lnTo>
                  <a:lnTo>
                    <a:pt x="485394" y="137922"/>
                  </a:lnTo>
                  <a:lnTo>
                    <a:pt x="484378" y="139192"/>
                  </a:lnTo>
                  <a:lnTo>
                    <a:pt x="483235" y="141744"/>
                  </a:lnTo>
                  <a:lnTo>
                    <a:pt x="481584" y="139192"/>
                  </a:lnTo>
                  <a:lnTo>
                    <a:pt x="478282" y="137922"/>
                  </a:lnTo>
                  <a:lnTo>
                    <a:pt x="476123" y="135394"/>
                  </a:lnTo>
                  <a:lnTo>
                    <a:pt x="474218" y="134264"/>
                  </a:lnTo>
                  <a:lnTo>
                    <a:pt x="474218" y="131699"/>
                  </a:lnTo>
                  <a:lnTo>
                    <a:pt x="475361" y="128143"/>
                  </a:lnTo>
                  <a:lnTo>
                    <a:pt x="471805" y="129552"/>
                  </a:lnTo>
                  <a:lnTo>
                    <a:pt x="471805" y="129032"/>
                  </a:lnTo>
                  <a:lnTo>
                    <a:pt x="470687" y="129984"/>
                  </a:lnTo>
                  <a:lnTo>
                    <a:pt x="466344" y="131699"/>
                  </a:lnTo>
                  <a:lnTo>
                    <a:pt x="467588" y="132638"/>
                  </a:lnTo>
                  <a:lnTo>
                    <a:pt x="467360" y="132842"/>
                  </a:lnTo>
                  <a:lnTo>
                    <a:pt x="467664" y="132702"/>
                  </a:lnTo>
                  <a:lnTo>
                    <a:pt x="468884" y="133604"/>
                  </a:lnTo>
                  <a:lnTo>
                    <a:pt x="469366" y="133934"/>
                  </a:lnTo>
                  <a:lnTo>
                    <a:pt x="469201" y="134112"/>
                  </a:lnTo>
                  <a:lnTo>
                    <a:pt x="469646" y="134112"/>
                  </a:lnTo>
                  <a:lnTo>
                    <a:pt x="471551" y="135382"/>
                  </a:lnTo>
                  <a:lnTo>
                    <a:pt x="472821" y="137160"/>
                  </a:lnTo>
                  <a:lnTo>
                    <a:pt x="473151" y="136740"/>
                  </a:lnTo>
                  <a:lnTo>
                    <a:pt x="472973" y="138303"/>
                  </a:lnTo>
                  <a:lnTo>
                    <a:pt x="469798" y="139700"/>
                  </a:lnTo>
                  <a:lnTo>
                    <a:pt x="472808" y="139700"/>
                  </a:lnTo>
                  <a:lnTo>
                    <a:pt x="472795" y="139827"/>
                  </a:lnTo>
                  <a:lnTo>
                    <a:pt x="469519" y="139827"/>
                  </a:lnTo>
                  <a:lnTo>
                    <a:pt x="467360" y="139827"/>
                  </a:lnTo>
                  <a:lnTo>
                    <a:pt x="467182" y="139827"/>
                  </a:lnTo>
                  <a:lnTo>
                    <a:pt x="468630" y="141986"/>
                  </a:lnTo>
                  <a:lnTo>
                    <a:pt x="470281" y="144272"/>
                  </a:lnTo>
                  <a:lnTo>
                    <a:pt x="471805" y="146431"/>
                  </a:lnTo>
                  <a:lnTo>
                    <a:pt x="470027" y="142621"/>
                  </a:lnTo>
                  <a:lnTo>
                    <a:pt x="472579" y="141706"/>
                  </a:lnTo>
                  <a:lnTo>
                    <a:pt x="472440" y="143014"/>
                  </a:lnTo>
                  <a:lnTo>
                    <a:pt x="475551" y="143014"/>
                  </a:lnTo>
                  <a:lnTo>
                    <a:pt x="476758" y="141744"/>
                  </a:lnTo>
                  <a:lnTo>
                    <a:pt x="476250" y="143014"/>
                  </a:lnTo>
                  <a:lnTo>
                    <a:pt x="475551" y="143014"/>
                  </a:lnTo>
                  <a:lnTo>
                    <a:pt x="474345" y="144272"/>
                  </a:lnTo>
                  <a:lnTo>
                    <a:pt x="473964" y="145542"/>
                  </a:lnTo>
                  <a:lnTo>
                    <a:pt x="473964" y="146812"/>
                  </a:lnTo>
                  <a:lnTo>
                    <a:pt x="473456" y="149364"/>
                  </a:lnTo>
                  <a:lnTo>
                    <a:pt x="472821" y="150622"/>
                  </a:lnTo>
                  <a:lnTo>
                    <a:pt x="469646" y="153162"/>
                  </a:lnTo>
                  <a:lnTo>
                    <a:pt x="473075" y="153162"/>
                  </a:lnTo>
                  <a:lnTo>
                    <a:pt x="472821" y="155714"/>
                  </a:lnTo>
                  <a:lnTo>
                    <a:pt x="475615" y="155714"/>
                  </a:lnTo>
                  <a:lnTo>
                    <a:pt x="476631" y="154444"/>
                  </a:lnTo>
                  <a:lnTo>
                    <a:pt x="478917" y="154444"/>
                  </a:lnTo>
                  <a:lnTo>
                    <a:pt x="479933" y="155714"/>
                  </a:lnTo>
                  <a:lnTo>
                    <a:pt x="480568" y="155714"/>
                  </a:lnTo>
                  <a:lnTo>
                    <a:pt x="481215" y="157353"/>
                  </a:lnTo>
                  <a:lnTo>
                    <a:pt x="480060" y="157861"/>
                  </a:lnTo>
                  <a:lnTo>
                    <a:pt x="479882" y="158051"/>
                  </a:lnTo>
                  <a:lnTo>
                    <a:pt x="478155" y="155956"/>
                  </a:lnTo>
                  <a:lnTo>
                    <a:pt x="477393" y="155956"/>
                  </a:lnTo>
                  <a:lnTo>
                    <a:pt x="476123" y="155956"/>
                  </a:lnTo>
                  <a:lnTo>
                    <a:pt x="477761" y="160286"/>
                  </a:lnTo>
                  <a:lnTo>
                    <a:pt x="475742" y="162433"/>
                  </a:lnTo>
                  <a:lnTo>
                    <a:pt x="478104" y="161188"/>
                  </a:lnTo>
                  <a:lnTo>
                    <a:pt x="483997" y="164846"/>
                  </a:lnTo>
                  <a:lnTo>
                    <a:pt x="480783" y="159461"/>
                  </a:lnTo>
                  <a:lnTo>
                    <a:pt x="481711" y="158584"/>
                  </a:lnTo>
                  <a:lnTo>
                    <a:pt x="482092" y="159512"/>
                  </a:lnTo>
                  <a:lnTo>
                    <a:pt x="482727" y="160794"/>
                  </a:lnTo>
                  <a:lnTo>
                    <a:pt x="483235" y="163322"/>
                  </a:lnTo>
                  <a:lnTo>
                    <a:pt x="484378" y="164592"/>
                  </a:lnTo>
                  <a:lnTo>
                    <a:pt x="484124" y="165862"/>
                  </a:lnTo>
                  <a:lnTo>
                    <a:pt x="482854" y="165862"/>
                  </a:lnTo>
                  <a:lnTo>
                    <a:pt x="481965" y="164592"/>
                  </a:lnTo>
                  <a:lnTo>
                    <a:pt x="479933" y="164592"/>
                  </a:lnTo>
                  <a:lnTo>
                    <a:pt x="481076" y="165862"/>
                  </a:lnTo>
                  <a:lnTo>
                    <a:pt x="483235" y="168414"/>
                  </a:lnTo>
                  <a:lnTo>
                    <a:pt x="480568" y="168414"/>
                  </a:lnTo>
                  <a:lnTo>
                    <a:pt x="477901" y="169672"/>
                  </a:lnTo>
                  <a:lnTo>
                    <a:pt x="474040" y="169672"/>
                  </a:lnTo>
                  <a:lnTo>
                    <a:pt x="473837" y="168783"/>
                  </a:lnTo>
                  <a:lnTo>
                    <a:pt x="475488" y="166370"/>
                  </a:lnTo>
                  <a:lnTo>
                    <a:pt x="467067" y="166370"/>
                  </a:lnTo>
                  <a:lnTo>
                    <a:pt x="467868" y="168021"/>
                  </a:lnTo>
                  <a:lnTo>
                    <a:pt x="469900" y="171323"/>
                  </a:lnTo>
                  <a:lnTo>
                    <a:pt x="470662" y="172186"/>
                  </a:lnTo>
                  <a:lnTo>
                    <a:pt x="469646" y="173494"/>
                  </a:lnTo>
                  <a:lnTo>
                    <a:pt x="468503" y="173494"/>
                  </a:lnTo>
                  <a:lnTo>
                    <a:pt x="467995" y="174764"/>
                  </a:lnTo>
                  <a:lnTo>
                    <a:pt x="467995" y="177292"/>
                  </a:lnTo>
                  <a:lnTo>
                    <a:pt x="466598" y="178562"/>
                  </a:lnTo>
                  <a:lnTo>
                    <a:pt x="467868" y="181114"/>
                  </a:lnTo>
                  <a:lnTo>
                    <a:pt x="468503" y="182372"/>
                  </a:lnTo>
                  <a:lnTo>
                    <a:pt x="468122" y="182372"/>
                  </a:lnTo>
                  <a:lnTo>
                    <a:pt x="467868" y="181114"/>
                  </a:lnTo>
                  <a:lnTo>
                    <a:pt x="467360" y="181114"/>
                  </a:lnTo>
                  <a:lnTo>
                    <a:pt x="466344" y="186194"/>
                  </a:lnTo>
                  <a:lnTo>
                    <a:pt x="465759" y="187464"/>
                  </a:lnTo>
                  <a:lnTo>
                    <a:pt x="477774" y="187464"/>
                  </a:lnTo>
                  <a:lnTo>
                    <a:pt x="476123" y="183642"/>
                  </a:lnTo>
                  <a:lnTo>
                    <a:pt x="475780" y="182372"/>
                  </a:lnTo>
                  <a:lnTo>
                    <a:pt x="475107" y="179844"/>
                  </a:lnTo>
                  <a:lnTo>
                    <a:pt x="479425" y="177292"/>
                  </a:lnTo>
                  <a:lnTo>
                    <a:pt x="486029" y="177292"/>
                  </a:lnTo>
                  <a:lnTo>
                    <a:pt x="487553" y="178562"/>
                  </a:lnTo>
                  <a:lnTo>
                    <a:pt x="489204" y="179844"/>
                  </a:lnTo>
                  <a:lnTo>
                    <a:pt x="491490" y="181114"/>
                  </a:lnTo>
                  <a:lnTo>
                    <a:pt x="493141" y="181114"/>
                  </a:lnTo>
                  <a:lnTo>
                    <a:pt x="493141" y="183642"/>
                  </a:lnTo>
                  <a:lnTo>
                    <a:pt x="491490" y="186194"/>
                  </a:lnTo>
                  <a:lnTo>
                    <a:pt x="489204" y="187464"/>
                  </a:lnTo>
                  <a:lnTo>
                    <a:pt x="487045" y="189992"/>
                  </a:lnTo>
                  <a:lnTo>
                    <a:pt x="485394" y="189992"/>
                  </a:lnTo>
                  <a:lnTo>
                    <a:pt x="484378" y="192544"/>
                  </a:lnTo>
                  <a:lnTo>
                    <a:pt x="489204" y="188722"/>
                  </a:lnTo>
                  <a:lnTo>
                    <a:pt x="489077" y="192544"/>
                  </a:lnTo>
                  <a:lnTo>
                    <a:pt x="488772" y="195580"/>
                  </a:lnTo>
                  <a:lnTo>
                    <a:pt x="489204" y="195072"/>
                  </a:lnTo>
                  <a:lnTo>
                    <a:pt x="490855" y="193814"/>
                  </a:lnTo>
                  <a:lnTo>
                    <a:pt x="491490" y="192544"/>
                  </a:lnTo>
                  <a:lnTo>
                    <a:pt x="492506" y="191262"/>
                  </a:lnTo>
                  <a:lnTo>
                    <a:pt x="493649" y="188722"/>
                  </a:lnTo>
                  <a:lnTo>
                    <a:pt x="494157" y="187464"/>
                  </a:lnTo>
                  <a:lnTo>
                    <a:pt x="495300" y="186194"/>
                  </a:lnTo>
                  <a:lnTo>
                    <a:pt x="495808" y="183642"/>
                  </a:lnTo>
                  <a:lnTo>
                    <a:pt x="497459" y="181114"/>
                  </a:lnTo>
                  <a:lnTo>
                    <a:pt x="498602" y="177292"/>
                  </a:lnTo>
                  <a:lnTo>
                    <a:pt x="500761" y="169672"/>
                  </a:lnTo>
                  <a:lnTo>
                    <a:pt x="501777" y="165862"/>
                  </a:lnTo>
                  <a:lnTo>
                    <a:pt x="502539" y="163322"/>
                  </a:lnTo>
                  <a:lnTo>
                    <a:pt x="502920" y="162064"/>
                  </a:lnTo>
                  <a:close/>
                </a:path>
                <a:path w="502919" h="513080">
                  <a:moveTo>
                    <a:pt x="502920" y="148082"/>
                  </a:moveTo>
                  <a:lnTo>
                    <a:pt x="500634" y="148082"/>
                  </a:lnTo>
                  <a:lnTo>
                    <a:pt x="498221" y="147320"/>
                  </a:lnTo>
                  <a:lnTo>
                    <a:pt x="496062" y="146558"/>
                  </a:lnTo>
                  <a:lnTo>
                    <a:pt x="496062" y="147434"/>
                  </a:lnTo>
                  <a:lnTo>
                    <a:pt x="493776" y="146558"/>
                  </a:lnTo>
                  <a:lnTo>
                    <a:pt x="496062" y="148209"/>
                  </a:lnTo>
                  <a:lnTo>
                    <a:pt x="496062" y="151003"/>
                  </a:lnTo>
                  <a:lnTo>
                    <a:pt x="493776" y="155575"/>
                  </a:lnTo>
                  <a:lnTo>
                    <a:pt x="500634" y="155575"/>
                  </a:lnTo>
                  <a:lnTo>
                    <a:pt x="501180" y="153771"/>
                  </a:lnTo>
                  <a:lnTo>
                    <a:pt x="502920" y="155575"/>
                  </a:lnTo>
                  <a:lnTo>
                    <a:pt x="502920" y="152273"/>
                  </a:lnTo>
                  <a:lnTo>
                    <a:pt x="501954" y="151244"/>
                  </a:lnTo>
                  <a:lnTo>
                    <a:pt x="502920" y="148082"/>
                  </a:lnTo>
                  <a:close/>
                </a:path>
                <a:path w="502919" h="513080">
                  <a:moveTo>
                    <a:pt x="502920" y="139827"/>
                  </a:moveTo>
                  <a:lnTo>
                    <a:pt x="493776" y="140716"/>
                  </a:lnTo>
                  <a:lnTo>
                    <a:pt x="502920" y="146431"/>
                  </a:lnTo>
                  <a:lnTo>
                    <a:pt x="502920" y="139827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91640" y="1995169"/>
              <a:ext cx="393700" cy="155575"/>
            </a:xfrm>
            <a:custGeom>
              <a:avLst/>
              <a:gdLst/>
              <a:ahLst/>
              <a:cxnLst/>
              <a:rect l="l" t="t" r="r" b="b"/>
              <a:pathLst>
                <a:path w="393700" h="155575">
                  <a:moveTo>
                    <a:pt x="9144" y="100711"/>
                  </a:moveTo>
                  <a:lnTo>
                    <a:pt x="6604" y="101727"/>
                  </a:lnTo>
                  <a:lnTo>
                    <a:pt x="3302" y="103759"/>
                  </a:lnTo>
                  <a:lnTo>
                    <a:pt x="0" y="104648"/>
                  </a:lnTo>
                  <a:lnTo>
                    <a:pt x="1651" y="105791"/>
                  </a:lnTo>
                  <a:lnTo>
                    <a:pt x="4191" y="107696"/>
                  </a:lnTo>
                  <a:lnTo>
                    <a:pt x="3302" y="109728"/>
                  </a:lnTo>
                  <a:lnTo>
                    <a:pt x="9144" y="100711"/>
                  </a:lnTo>
                  <a:close/>
                </a:path>
                <a:path w="393700" h="155575">
                  <a:moveTo>
                    <a:pt x="27432" y="109728"/>
                  </a:moveTo>
                  <a:lnTo>
                    <a:pt x="20574" y="100711"/>
                  </a:lnTo>
                  <a:lnTo>
                    <a:pt x="18288" y="108839"/>
                  </a:lnTo>
                  <a:lnTo>
                    <a:pt x="27432" y="109728"/>
                  </a:lnTo>
                  <a:close/>
                </a:path>
                <a:path w="393700" h="155575">
                  <a:moveTo>
                    <a:pt x="228473" y="109855"/>
                  </a:moveTo>
                  <a:lnTo>
                    <a:pt x="224028" y="112268"/>
                  </a:lnTo>
                  <a:lnTo>
                    <a:pt x="220980" y="114046"/>
                  </a:lnTo>
                  <a:lnTo>
                    <a:pt x="219583" y="116459"/>
                  </a:lnTo>
                  <a:lnTo>
                    <a:pt x="222504" y="118872"/>
                  </a:lnTo>
                  <a:lnTo>
                    <a:pt x="224028" y="115697"/>
                  </a:lnTo>
                  <a:lnTo>
                    <a:pt x="225552" y="112268"/>
                  </a:lnTo>
                  <a:lnTo>
                    <a:pt x="228473" y="109855"/>
                  </a:lnTo>
                  <a:close/>
                </a:path>
                <a:path w="393700" h="155575">
                  <a:moveTo>
                    <a:pt x="276479" y="38354"/>
                  </a:moveTo>
                  <a:lnTo>
                    <a:pt x="275971" y="37719"/>
                  </a:lnTo>
                  <a:lnTo>
                    <a:pt x="275209" y="37211"/>
                  </a:lnTo>
                  <a:lnTo>
                    <a:pt x="274320" y="36576"/>
                  </a:lnTo>
                  <a:lnTo>
                    <a:pt x="276479" y="38354"/>
                  </a:lnTo>
                  <a:close/>
                </a:path>
                <a:path w="393700" h="155575">
                  <a:moveTo>
                    <a:pt x="283464" y="43942"/>
                  </a:moveTo>
                  <a:lnTo>
                    <a:pt x="282194" y="42418"/>
                  </a:lnTo>
                  <a:lnTo>
                    <a:pt x="280924" y="41529"/>
                  </a:lnTo>
                  <a:lnTo>
                    <a:pt x="279273" y="40513"/>
                  </a:lnTo>
                  <a:lnTo>
                    <a:pt x="277495" y="38989"/>
                  </a:lnTo>
                  <a:lnTo>
                    <a:pt x="276479" y="38354"/>
                  </a:lnTo>
                  <a:lnTo>
                    <a:pt x="280162" y="41783"/>
                  </a:lnTo>
                  <a:lnTo>
                    <a:pt x="280543" y="45720"/>
                  </a:lnTo>
                  <a:lnTo>
                    <a:pt x="282194" y="45720"/>
                  </a:lnTo>
                  <a:lnTo>
                    <a:pt x="282702" y="45212"/>
                  </a:lnTo>
                  <a:lnTo>
                    <a:pt x="283464" y="43942"/>
                  </a:lnTo>
                  <a:close/>
                </a:path>
                <a:path w="393700" h="155575">
                  <a:moveTo>
                    <a:pt x="301625" y="152146"/>
                  </a:moveTo>
                  <a:lnTo>
                    <a:pt x="300736" y="148717"/>
                  </a:lnTo>
                  <a:lnTo>
                    <a:pt x="297688" y="148717"/>
                  </a:lnTo>
                  <a:lnTo>
                    <a:pt x="292735" y="146431"/>
                  </a:lnTo>
                  <a:lnTo>
                    <a:pt x="300736" y="155448"/>
                  </a:lnTo>
                  <a:lnTo>
                    <a:pt x="301625" y="152146"/>
                  </a:lnTo>
                  <a:close/>
                </a:path>
                <a:path w="393700" h="155575">
                  <a:moveTo>
                    <a:pt x="310896" y="18288"/>
                  </a:moveTo>
                  <a:lnTo>
                    <a:pt x="309537" y="16827"/>
                  </a:lnTo>
                  <a:lnTo>
                    <a:pt x="305689" y="12192"/>
                  </a:lnTo>
                  <a:lnTo>
                    <a:pt x="305282" y="12192"/>
                  </a:lnTo>
                  <a:lnTo>
                    <a:pt x="302133" y="8763"/>
                  </a:lnTo>
                  <a:lnTo>
                    <a:pt x="305943" y="8763"/>
                  </a:lnTo>
                  <a:lnTo>
                    <a:pt x="302133" y="6096"/>
                  </a:lnTo>
                  <a:lnTo>
                    <a:pt x="299593" y="2667"/>
                  </a:lnTo>
                  <a:lnTo>
                    <a:pt x="298323" y="1270"/>
                  </a:lnTo>
                  <a:lnTo>
                    <a:pt x="297561" y="508"/>
                  </a:lnTo>
                  <a:lnTo>
                    <a:pt x="296799" y="0"/>
                  </a:lnTo>
                  <a:lnTo>
                    <a:pt x="296037" y="0"/>
                  </a:lnTo>
                  <a:lnTo>
                    <a:pt x="294894" y="0"/>
                  </a:lnTo>
                  <a:lnTo>
                    <a:pt x="293751" y="1143"/>
                  </a:lnTo>
                  <a:lnTo>
                    <a:pt x="292608" y="4064"/>
                  </a:lnTo>
                  <a:lnTo>
                    <a:pt x="295656" y="11557"/>
                  </a:lnTo>
                  <a:lnTo>
                    <a:pt x="297815" y="13081"/>
                  </a:lnTo>
                  <a:lnTo>
                    <a:pt x="299593" y="13081"/>
                  </a:lnTo>
                  <a:lnTo>
                    <a:pt x="299974" y="12954"/>
                  </a:lnTo>
                  <a:lnTo>
                    <a:pt x="300228" y="12827"/>
                  </a:lnTo>
                  <a:lnTo>
                    <a:pt x="302768" y="12827"/>
                  </a:lnTo>
                  <a:lnTo>
                    <a:pt x="304546" y="13335"/>
                  </a:lnTo>
                  <a:lnTo>
                    <a:pt x="306209" y="16611"/>
                  </a:lnTo>
                  <a:lnTo>
                    <a:pt x="306959" y="18288"/>
                  </a:lnTo>
                  <a:lnTo>
                    <a:pt x="307086" y="18288"/>
                  </a:lnTo>
                  <a:lnTo>
                    <a:pt x="310769" y="18288"/>
                  </a:lnTo>
                  <a:lnTo>
                    <a:pt x="310896" y="18288"/>
                  </a:lnTo>
                  <a:close/>
                </a:path>
                <a:path w="393700" h="155575">
                  <a:moveTo>
                    <a:pt x="393192" y="18288"/>
                  </a:moveTo>
                  <a:lnTo>
                    <a:pt x="387350" y="9144"/>
                  </a:lnTo>
                  <a:lnTo>
                    <a:pt x="384302" y="18288"/>
                  </a:lnTo>
                  <a:lnTo>
                    <a:pt x="393192" y="18288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65959" y="2105913"/>
              <a:ext cx="603885" cy="520700"/>
            </a:xfrm>
            <a:custGeom>
              <a:avLst/>
              <a:gdLst/>
              <a:ahLst/>
              <a:cxnLst/>
              <a:rect l="l" t="t" r="r" b="b"/>
              <a:pathLst>
                <a:path w="603885" h="520700">
                  <a:moveTo>
                    <a:pt x="201421" y="519430"/>
                  </a:moveTo>
                  <a:lnTo>
                    <a:pt x="200787" y="519430"/>
                  </a:lnTo>
                  <a:lnTo>
                    <a:pt x="200787" y="520700"/>
                  </a:lnTo>
                  <a:lnTo>
                    <a:pt x="204088" y="520700"/>
                  </a:lnTo>
                  <a:lnTo>
                    <a:pt x="204159" y="520524"/>
                  </a:lnTo>
                  <a:lnTo>
                    <a:pt x="201421" y="519430"/>
                  </a:lnTo>
                  <a:close/>
                </a:path>
                <a:path w="603885" h="520700">
                  <a:moveTo>
                    <a:pt x="210565" y="519430"/>
                  </a:moveTo>
                  <a:lnTo>
                    <a:pt x="204596" y="519430"/>
                  </a:lnTo>
                  <a:lnTo>
                    <a:pt x="204159" y="520524"/>
                  </a:lnTo>
                  <a:lnTo>
                    <a:pt x="204596" y="520700"/>
                  </a:lnTo>
                  <a:lnTo>
                    <a:pt x="210565" y="520700"/>
                  </a:lnTo>
                  <a:lnTo>
                    <a:pt x="210565" y="519430"/>
                  </a:lnTo>
                  <a:close/>
                </a:path>
                <a:path w="603885" h="520700">
                  <a:moveTo>
                    <a:pt x="211362" y="519704"/>
                  </a:moveTo>
                  <a:lnTo>
                    <a:pt x="210565" y="520700"/>
                  </a:lnTo>
                  <a:lnTo>
                    <a:pt x="214248" y="520700"/>
                  </a:lnTo>
                  <a:lnTo>
                    <a:pt x="211362" y="519704"/>
                  </a:lnTo>
                  <a:close/>
                </a:path>
                <a:path w="603885" h="520700">
                  <a:moveTo>
                    <a:pt x="215391" y="519430"/>
                  </a:moveTo>
                  <a:lnTo>
                    <a:pt x="213740" y="519430"/>
                  </a:lnTo>
                  <a:lnTo>
                    <a:pt x="214248" y="520700"/>
                  </a:lnTo>
                  <a:lnTo>
                    <a:pt x="215705" y="519579"/>
                  </a:lnTo>
                  <a:lnTo>
                    <a:pt x="215391" y="519430"/>
                  </a:lnTo>
                  <a:close/>
                </a:path>
                <a:path w="603885" h="520700">
                  <a:moveTo>
                    <a:pt x="221741" y="518160"/>
                  </a:moveTo>
                  <a:lnTo>
                    <a:pt x="218058" y="518160"/>
                  </a:lnTo>
                  <a:lnTo>
                    <a:pt x="218058" y="520700"/>
                  </a:lnTo>
                  <a:lnTo>
                    <a:pt x="222884" y="519430"/>
                  </a:lnTo>
                  <a:lnTo>
                    <a:pt x="219709" y="519430"/>
                  </a:lnTo>
                  <a:lnTo>
                    <a:pt x="221741" y="518160"/>
                  </a:lnTo>
                  <a:close/>
                </a:path>
                <a:path w="603885" h="520700">
                  <a:moveTo>
                    <a:pt x="237997" y="516889"/>
                  </a:moveTo>
                  <a:lnTo>
                    <a:pt x="197103" y="516889"/>
                  </a:lnTo>
                  <a:lnTo>
                    <a:pt x="195960" y="518160"/>
                  </a:lnTo>
                  <a:lnTo>
                    <a:pt x="228219" y="518160"/>
                  </a:lnTo>
                  <a:lnTo>
                    <a:pt x="226059" y="519430"/>
                  </a:lnTo>
                  <a:lnTo>
                    <a:pt x="222884" y="519430"/>
                  </a:lnTo>
                  <a:lnTo>
                    <a:pt x="225044" y="520700"/>
                  </a:lnTo>
                  <a:lnTo>
                    <a:pt x="233171" y="520700"/>
                  </a:lnTo>
                  <a:lnTo>
                    <a:pt x="233171" y="519430"/>
                  </a:lnTo>
                  <a:lnTo>
                    <a:pt x="235838" y="518160"/>
                  </a:lnTo>
                  <a:lnTo>
                    <a:pt x="237997" y="516889"/>
                  </a:lnTo>
                  <a:close/>
                </a:path>
                <a:path w="603885" h="520700">
                  <a:moveTo>
                    <a:pt x="218058" y="518160"/>
                  </a:moveTo>
                  <a:lnTo>
                    <a:pt x="209931" y="518160"/>
                  </a:lnTo>
                  <a:lnTo>
                    <a:pt x="210565" y="519430"/>
                  </a:lnTo>
                  <a:lnTo>
                    <a:pt x="211362" y="519704"/>
                  </a:lnTo>
                  <a:lnTo>
                    <a:pt x="211581" y="519430"/>
                  </a:lnTo>
                  <a:lnTo>
                    <a:pt x="215391" y="519430"/>
                  </a:lnTo>
                  <a:lnTo>
                    <a:pt x="218058" y="518160"/>
                  </a:lnTo>
                  <a:close/>
                </a:path>
                <a:path w="603885" h="520700">
                  <a:moveTo>
                    <a:pt x="215900" y="519430"/>
                  </a:moveTo>
                  <a:lnTo>
                    <a:pt x="215391" y="519430"/>
                  </a:lnTo>
                  <a:lnTo>
                    <a:pt x="215705" y="519579"/>
                  </a:lnTo>
                  <a:lnTo>
                    <a:pt x="215900" y="519430"/>
                  </a:lnTo>
                  <a:close/>
                </a:path>
                <a:path w="603885" h="520700">
                  <a:moveTo>
                    <a:pt x="185800" y="514350"/>
                  </a:moveTo>
                  <a:lnTo>
                    <a:pt x="181990" y="514350"/>
                  </a:lnTo>
                  <a:lnTo>
                    <a:pt x="186816" y="515619"/>
                  </a:lnTo>
                  <a:lnTo>
                    <a:pt x="185800" y="516889"/>
                  </a:lnTo>
                  <a:lnTo>
                    <a:pt x="183641" y="516889"/>
                  </a:lnTo>
                  <a:lnTo>
                    <a:pt x="189991" y="519430"/>
                  </a:lnTo>
                  <a:lnTo>
                    <a:pt x="192277" y="518160"/>
                  </a:lnTo>
                  <a:lnTo>
                    <a:pt x="189483" y="518160"/>
                  </a:lnTo>
                  <a:lnTo>
                    <a:pt x="186816" y="516889"/>
                  </a:lnTo>
                  <a:lnTo>
                    <a:pt x="187325" y="515619"/>
                  </a:lnTo>
                  <a:lnTo>
                    <a:pt x="185800" y="514350"/>
                  </a:lnTo>
                  <a:close/>
                </a:path>
                <a:path w="603885" h="520700">
                  <a:moveTo>
                    <a:pt x="205739" y="518160"/>
                  </a:moveTo>
                  <a:lnTo>
                    <a:pt x="193294" y="518160"/>
                  </a:lnTo>
                  <a:lnTo>
                    <a:pt x="194309" y="519430"/>
                  </a:lnTo>
                  <a:lnTo>
                    <a:pt x="206247" y="519430"/>
                  </a:lnTo>
                  <a:lnTo>
                    <a:pt x="205739" y="518160"/>
                  </a:lnTo>
                  <a:close/>
                </a:path>
                <a:path w="603885" h="520700">
                  <a:moveTo>
                    <a:pt x="228219" y="518160"/>
                  </a:moveTo>
                  <a:lnTo>
                    <a:pt x="221741" y="518160"/>
                  </a:lnTo>
                  <a:lnTo>
                    <a:pt x="225044" y="519430"/>
                  </a:lnTo>
                  <a:lnTo>
                    <a:pt x="228219" y="518160"/>
                  </a:lnTo>
                  <a:close/>
                </a:path>
                <a:path w="603885" h="520700">
                  <a:moveTo>
                    <a:pt x="192277" y="516889"/>
                  </a:moveTo>
                  <a:lnTo>
                    <a:pt x="189483" y="516889"/>
                  </a:lnTo>
                  <a:lnTo>
                    <a:pt x="189483" y="518160"/>
                  </a:lnTo>
                  <a:lnTo>
                    <a:pt x="193801" y="518160"/>
                  </a:lnTo>
                  <a:lnTo>
                    <a:pt x="192277" y="516889"/>
                  </a:lnTo>
                  <a:close/>
                </a:path>
                <a:path w="603885" h="520700">
                  <a:moveTo>
                    <a:pt x="194944" y="517378"/>
                  </a:moveTo>
                  <a:lnTo>
                    <a:pt x="194944" y="518160"/>
                  </a:lnTo>
                  <a:lnTo>
                    <a:pt x="195960" y="518160"/>
                  </a:lnTo>
                  <a:lnTo>
                    <a:pt x="194944" y="517378"/>
                  </a:lnTo>
                  <a:close/>
                </a:path>
                <a:path w="603885" h="520700">
                  <a:moveTo>
                    <a:pt x="194944" y="516889"/>
                  </a:moveTo>
                  <a:lnTo>
                    <a:pt x="194309" y="516889"/>
                  </a:lnTo>
                  <a:lnTo>
                    <a:pt x="194944" y="517378"/>
                  </a:lnTo>
                  <a:lnTo>
                    <a:pt x="194944" y="516889"/>
                  </a:lnTo>
                  <a:close/>
                </a:path>
                <a:path w="603885" h="520700">
                  <a:moveTo>
                    <a:pt x="178688" y="513080"/>
                  </a:moveTo>
                  <a:lnTo>
                    <a:pt x="178181" y="514350"/>
                  </a:lnTo>
                  <a:lnTo>
                    <a:pt x="179831" y="514350"/>
                  </a:lnTo>
                  <a:lnTo>
                    <a:pt x="178688" y="515619"/>
                  </a:lnTo>
                  <a:lnTo>
                    <a:pt x="179831" y="516889"/>
                  </a:lnTo>
                  <a:lnTo>
                    <a:pt x="182498" y="516889"/>
                  </a:lnTo>
                  <a:lnTo>
                    <a:pt x="183006" y="515619"/>
                  </a:lnTo>
                  <a:lnTo>
                    <a:pt x="180847" y="515619"/>
                  </a:lnTo>
                  <a:lnTo>
                    <a:pt x="180339" y="514350"/>
                  </a:lnTo>
                  <a:lnTo>
                    <a:pt x="178688" y="513080"/>
                  </a:lnTo>
                  <a:close/>
                </a:path>
                <a:path w="603885" h="520700">
                  <a:moveTo>
                    <a:pt x="188975" y="515619"/>
                  </a:moveTo>
                  <a:lnTo>
                    <a:pt x="188467" y="516889"/>
                  </a:lnTo>
                  <a:lnTo>
                    <a:pt x="189483" y="516889"/>
                  </a:lnTo>
                  <a:lnTo>
                    <a:pt x="188975" y="515619"/>
                  </a:lnTo>
                  <a:close/>
                </a:path>
                <a:path w="603885" h="520700">
                  <a:moveTo>
                    <a:pt x="192785" y="515619"/>
                  </a:moveTo>
                  <a:lnTo>
                    <a:pt x="191134" y="515619"/>
                  </a:lnTo>
                  <a:lnTo>
                    <a:pt x="189991" y="516889"/>
                  </a:lnTo>
                  <a:lnTo>
                    <a:pt x="192785" y="516889"/>
                  </a:lnTo>
                  <a:lnTo>
                    <a:pt x="192785" y="515619"/>
                  </a:lnTo>
                  <a:close/>
                </a:path>
                <a:path w="603885" h="520700">
                  <a:moveTo>
                    <a:pt x="211581" y="514350"/>
                  </a:moveTo>
                  <a:lnTo>
                    <a:pt x="189991" y="514350"/>
                  </a:lnTo>
                  <a:lnTo>
                    <a:pt x="189483" y="515619"/>
                  </a:lnTo>
                  <a:lnTo>
                    <a:pt x="192785" y="515619"/>
                  </a:lnTo>
                  <a:lnTo>
                    <a:pt x="195452" y="516889"/>
                  </a:lnTo>
                  <a:lnTo>
                    <a:pt x="208406" y="516889"/>
                  </a:lnTo>
                  <a:lnTo>
                    <a:pt x="208914" y="515619"/>
                  </a:lnTo>
                  <a:lnTo>
                    <a:pt x="211581" y="514350"/>
                  </a:lnTo>
                  <a:close/>
                </a:path>
                <a:path w="603885" h="520700">
                  <a:moveTo>
                    <a:pt x="236854" y="514350"/>
                  </a:moveTo>
                  <a:lnTo>
                    <a:pt x="211581" y="514350"/>
                  </a:lnTo>
                  <a:lnTo>
                    <a:pt x="213740" y="516889"/>
                  </a:lnTo>
                  <a:lnTo>
                    <a:pt x="216915" y="515619"/>
                  </a:lnTo>
                  <a:lnTo>
                    <a:pt x="236854" y="515619"/>
                  </a:lnTo>
                  <a:lnTo>
                    <a:pt x="236854" y="514350"/>
                  </a:lnTo>
                  <a:close/>
                </a:path>
                <a:path w="603885" h="520700">
                  <a:moveTo>
                    <a:pt x="218566" y="515619"/>
                  </a:moveTo>
                  <a:lnTo>
                    <a:pt x="216915" y="515619"/>
                  </a:lnTo>
                  <a:lnTo>
                    <a:pt x="215900" y="516889"/>
                  </a:lnTo>
                  <a:lnTo>
                    <a:pt x="219709" y="516889"/>
                  </a:lnTo>
                  <a:lnTo>
                    <a:pt x="218566" y="515619"/>
                  </a:lnTo>
                  <a:close/>
                </a:path>
                <a:path w="603885" h="520700">
                  <a:moveTo>
                    <a:pt x="223392" y="515619"/>
                  </a:moveTo>
                  <a:lnTo>
                    <a:pt x="218566" y="515619"/>
                  </a:lnTo>
                  <a:lnTo>
                    <a:pt x="220725" y="516889"/>
                  </a:lnTo>
                  <a:lnTo>
                    <a:pt x="223392" y="515619"/>
                  </a:lnTo>
                  <a:close/>
                </a:path>
                <a:path w="603885" h="520700">
                  <a:moveTo>
                    <a:pt x="237997" y="515619"/>
                  </a:moveTo>
                  <a:lnTo>
                    <a:pt x="225551" y="515619"/>
                  </a:lnTo>
                  <a:lnTo>
                    <a:pt x="223392" y="516889"/>
                  </a:lnTo>
                  <a:lnTo>
                    <a:pt x="239648" y="516889"/>
                  </a:lnTo>
                  <a:lnTo>
                    <a:pt x="237997" y="515619"/>
                  </a:lnTo>
                  <a:close/>
                </a:path>
                <a:path w="603885" h="520700">
                  <a:moveTo>
                    <a:pt x="241003" y="516043"/>
                  </a:moveTo>
                  <a:lnTo>
                    <a:pt x="239648" y="516889"/>
                  </a:lnTo>
                  <a:lnTo>
                    <a:pt x="241681" y="516889"/>
                  </a:lnTo>
                  <a:lnTo>
                    <a:pt x="241003" y="516043"/>
                  </a:lnTo>
                  <a:close/>
                </a:path>
                <a:path w="603885" h="520700">
                  <a:moveTo>
                    <a:pt x="247650" y="514350"/>
                  </a:moveTo>
                  <a:lnTo>
                    <a:pt x="243839" y="514350"/>
                  </a:lnTo>
                  <a:lnTo>
                    <a:pt x="240664" y="515619"/>
                  </a:lnTo>
                  <a:lnTo>
                    <a:pt x="241003" y="516043"/>
                  </a:lnTo>
                  <a:lnTo>
                    <a:pt x="241681" y="515619"/>
                  </a:lnTo>
                  <a:lnTo>
                    <a:pt x="245490" y="515619"/>
                  </a:lnTo>
                  <a:lnTo>
                    <a:pt x="247650" y="514350"/>
                  </a:lnTo>
                  <a:close/>
                </a:path>
                <a:path w="603885" h="520700">
                  <a:moveTo>
                    <a:pt x="169037" y="510539"/>
                  </a:moveTo>
                  <a:lnTo>
                    <a:pt x="168020" y="510539"/>
                  </a:lnTo>
                  <a:lnTo>
                    <a:pt x="168405" y="511502"/>
                  </a:lnTo>
                  <a:lnTo>
                    <a:pt x="168528" y="513080"/>
                  </a:lnTo>
                  <a:lnTo>
                    <a:pt x="171195" y="513080"/>
                  </a:lnTo>
                  <a:lnTo>
                    <a:pt x="174370" y="514350"/>
                  </a:lnTo>
                  <a:lnTo>
                    <a:pt x="177672" y="515619"/>
                  </a:lnTo>
                  <a:lnTo>
                    <a:pt x="178181" y="514350"/>
                  </a:lnTo>
                  <a:lnTo>
                    <a:pt x="177164" y="514350"/>
                  </a:lnTo>
                  <a:lnTo>
                    <a:pt x="176021" y="513080"/>
                  </a:lnTo>
                  <a:lnTo>
                    <a:pt x="169545" y="511810"/>
                  </a:lnTo>
                  <a:lnTo>
                    <a:pt x="170180" y="511810"/>
                  </a:lnTo>
                  <a:lnTo>
                    <a:pt x="169037" y="510539"/>
                  </a:lnTo>
                  <a:close/>
                </a:path>
                <a:path w="603885" h="520700">
                  <a:moveTo>
                    <a:pt x="188467" y="514350"/>
                  </a:moveTo>
                  <a:lnTo>
                    <a:pt x="188467" y="515619"/>
                  </a:lnTo>
                  <a:lnTo>
                    <a:pt x="189483" y="515619"/>
                  </a:lnTo>
                  <a:lnTo>
                    <a:pt x="188467" y="514350"/>
                  </a:lnTo>
                  <a:close/>
                </a:path>
                <a:path w="603885" h="520700">
                  <a:moveTo>
                    <a:pt x="191135" y="511810"/>
                  </a:moveTo>
                  <a:lnTo>
                    <a:pt x="191642" y="513080"/>
                  </a:lnTo>
                  <a:lnTo>
                    <a:pt x="180339" y="513080"/>
                  </a:lnTo>
                  <a:lnTo>
                    <a:pt x="180339" y="514350"/>
                  </a:lnTo>
                  <a:lnTo>
                    <a:pt x="201929" y="514350"/>
                  </a:lnTo>
                  <a:lnTo>
                    <a:pt x="194309" y="513080"/>
                  </a:lnTo>
                  <a:lnTo>
                    <a:pt x="191135" y="511810"/>
                  </a:lnTo>
                  <a:close/>
                </a:path>
                <a:path w="603885" h="520700">
                  <a:moveTo>
                    <a:pt x="242315" y="511810"/>
                  </a:moveTo>
                  <a:lnTo>
                    <a:pt x="240156" y="511810"/>
                  </a:lnTo>
                  <a:lnTo>
                    <a:pt x="239013" y="513080"/>
                  </a:lnTo>
                  <a:lnTo>
                    <a:pt x="221741" y="513080"/>
                  </a:lnTo>
                  <a:lnTo>
                    <a:pt x="219709" y="514350"/>
                  </a:lnTo>
                  <a:lnTo>
                    <a:pt x="237362" y="514350"/>
                  </a:lnTo>
                  <a:lnTo>
                    <a:pt x="242315" y="511810"/>
                  </a:lnTo>
                  <a:close/>
                </a:path>
                <a:path w="603885" h="520700">
                  <a:moveTo>
                    <a:pt x="242315" y="513080"/>
                  </a:moveTo>
                  <a:lnTo>
                    <a:pt x="237362" y="514350"/>
                  </a:lnTo>
                  <a:lnTo>
                    <a:pt x="242315" y="514350"/>
                  </a:lnTo>
                  <a:lnTo>
                    <a:pt x="242315" y="513080"/>
                  </a:lnTo>
                  <a:close/>
                </a:path>
                <a:path w="603885" h="520700">
                  <a:moveTo>
                    <a:pt x="244982" y="513080"/>
                  </a:moveTo>
                  <a:lnTo>
                    <a:pt x="243331" y="513080"/>
                  </a:lnTo>
                  <a:lnTo>
                    <a:pt x="242823" y="514350"/>
                  </a:lnTo>
                  <a:lnTo>
                    <a:pt x="245490" y="514350"/>
                  </a:lnTo>
                  <a:lnTo>
                    <a:pt x="244982" y="513080"/>
                  </a:lnTo>
                  <a:close/>
                </a:path>
                <a:path w="603885" h="520700">
                  <a:moveTo>
                    <a:pt x="249808" y="513080"/>
                  </a:moveTo>
                  <a:lnTo>
                    <a:pt x="248792" y="513080"/>
                  </a:lnTo>
                  <a:lnTo>
                    <a:pt x="247650" y="514350"/>
                  </a:lnTo>
                  <a:lnTo>
                    <a:pt x="249300" y="514350"/>
                  </a:lnTo>
                  <a:lnTo>
                    <a:pt x="249808" y="513080"/>
                  </a:lnTo>
                  <a:close/>
                </a:path>
                <a:path w="603885" h="520700">
                  <a:moveTo>
                    <a:pt x="180339" y="509269"/>
                  </a:moveTo>
                  <a:lnTo>
                    <a:pt x="166369" y="509269"/>
                  </a:lnTo>
                  <a:lnTo>
                    <a:pt x="169037" y="510539"/>
                  </a:lnTo>
                  <a:lnTo>
                    <a:pt x="175006" y="510539"/>
                  </a:lnTo>
                  <a:lnTo>
                    <a:pt x="175514" y="511810"/>
                  </a:lnTo>
                  <a:lnTo>
                    <a:pt x="176656" y="513080"/>
                  </a:lnTo>
                  <a:lnTo>
                    <a:pt x="177164" y="513080"/>
                  </a:lnTo>
                  <a:lnTo>
                    <a:pt x="177672" y="511810"/>
                  </a:lnTo>
                  <a:lnTo>
                    <a:pt x="181482" y="511810"/>
                  </a:lnTo>
                  <a:lnTo>
                    <a:pt x="181875" y="510828"/>
                  </a:lnTo>
                  <a:lnTo>
                    <a:pt x="181828" y="510687"/>
                  </a:lnTo>
                  <a:lnTo>
                    <a:pt x="180339" y="509269"/>
                  </a:lnTo>
                  <a:close/>
                </a:path>
                <a:path w="603885" h="520700">
                  <a:moveTo>
                    <a:pt x="181991" y="511810"/>
                  </a:moveTo>
                  <a:lnTo>
                    <a:pt x="177673" y="511810"/>
                  </a:lnTo>
                  <a:lnTo>
                    <a:pt x="179323" y="513080"/>
                  </a:lnTo>
                  <a:lnTo>
                    <a:pt x="184657" y="513080"/>
                  </a:lnTo>
                  <a:lnTo>
                    <a:pt x="181991" y="511810"/>
                  </a:lnTo>
                  <a:close/>
                </a:path>
                <a:path w="603885" h="520700">
                  <a:moveTo>
                    <a:pt x="188468" y="511810"/>
                  </a:moveTo>
                  <a:lnTo>
                    <a:pt x="187325" y="511810"/>
                  </a:lnTo>
                  <a:lnTo>
                    <a:pt x="188467" y="513080"/>
                  </a:lnTo>
                  <a:lnTo>
                    <a:pt x="191642" y="513080"/>
                  </a:lnTo>
                  <a:lnTo>
                    <a:pt x="188468" y="511810"/>
                  </a:lnTo>
                  <a:close/>
                </a:path>
                <a:path w="603885" h="520700">
                  <a:moveTo>
                    <a:pt x="210565" y="510539"/>
                  </a:moveTo>
                  <a:lnTo>
                    <a:pt x="207772" y="511810"/>
                  </a:lnTo>
                  <a:lnTo>
                    <a:pt x="209931" y="513080"/>
                  </a:lnTo>
                  <a:lnTo>
                    <a:pt x="209931" y="511810"/>
                  </a:lnTo>
                  <a:lnTo>
                    <a:pt x="211327" y="511810"/>
                  </a:lnTo>
                  <a:lnTo>
                    <a:pt x="211335" y="511502"/>
                  </a:lnTo>
                  <a:lnTo>
                    <a:pt x="210565" y="510539"/>
                  </a:lnTo>
                  <a:close/>
                </a:path>
                <a:path w="603885" h="520700">
                  <a:moveTo>
                    <a:pt x="214248" y="511810"/>
                  </a:moveTo>
                  <a:lnTo>
                    <a:pt x="211327" y="511810"/>
                  </a:lnTo>
                  <a:lnTo>
                    <a:pt x="210565" y="513080"/>
                  </a:lnTo>
                  <a:lnTo>
                    <a:pt x="213740" y="513080"/>
                  </a:lnTo>
                  <a:lnTo>
                    <a:pt x="214248" y="511810"/>
                  </a:lnTo>
                  <a:close/>
                </a:path>
                <a:path w="603885" h="520700">
                  <a:moveTo>
                    <a:pt x="219074" y="511810"/>
                  </a:moveTo>
                  <a:lnTo>
                    <a:pt x="215900" y="511810"/>
                  </a:lnTo>
                  <a:lnTo>
                    <a:pt x="215900" y="513080"/>
                  </a:lnTo>
                  <a:lnTo>
                    <a:pt x="219074" y="511810"/>
                  </a:lnTo>
                  <a:close/>
                </a:path>
                <a:path w="603885" h="520700">
                  <a:moveTo>
                    <a:pt x="220725" y="511810"/>
                  </a:moveTo>
                  <a:lnTo>
                    <a:pt x="220725" y="513080"/>
                  </a:lnTo>
                  <a:lnTo>
                    <a:pt x="221152" y="512876"/>
                  </a:lnTo>
                  <a:lnTo>
                    <a:pt x="220725" y="511810"/>
                  </a:lnTo>
                  <a:close/>
                </a:path>
                <a:path w="603885" h="520700">
                  <a:moveTo>
                    <a:pt x="221792" y="512572"/>
                  </a:moveTo>
                  <a:lnTo>
                    <a:pt x="221152" y="512876"/>
                  </a:lnTo>
                  <a:lnTo>
                    <a:pt x="221233" y="513080"/>
                  </a:lnTo>
                  <a:lnTo>
                    <a:pt x="221792" y="512572"/>
                  </a:lnTo>
                  <a:close/>
                </a:path>
                <a:path w="603885" h="520700">
                  <a:moveTo>
                    <a:pt x="218058" y="508000"/>
                  </a:moveTo>
                  <a:lnTo>
                    <a:pt x="217550" y="508000"/>
                  </a:lnTo>
                  <a:lnTo>
                    <a:pt x="218058" y="509269"/>
                  </a:lnTo>
                  <a:lnTo>
                    <a:pt x="219075" y="510539"/>
                  </a:lnTo>
                  <a:lnTo>
                    <a:pt x="229362" y="510539"/>
                  </a:lnTo>
                  <a:lnTo>
                    <a:pt x="229361" y="511810"/>
                  </a:lnTo>
                  <a:lnTo>
                    <a:pt x="228219" y="513080"/>
                  </a:lnTo>
                  <a:lnTo>
                    <a:pt x="239013" y="513080"/>
                  </a:lnTo>
                  <a:lnTo>
                    <a:pt x="239013" y="511810"/>
                  </a:lnTo>
                  <a:lnTo>
                    <a:pt x="232537" y="511810"/>
                  </a:lnTo>
                  <a:lnTo>
                    <a:pt x="232009" y="510515"/>
                  </a:lnTo>
                  <a:lnTo>
                    <a:pt x="231012" y="509269"/>
                  </a:lnTo>
                  <a:lnTo>
                    <a:pt x="220725" y="509269"/>
                  </a:lnTo>
                  <a:lnTo>
                    <a:pt x="218058" y="508000"/>
                  </a:lnTo>
                  <a:close/>
                </a:path>
                <a:path w="603885" h="520700">
                  <a:moveTo>
                    <a:pt x="245253" y="511552"/>
                  </a:moveTo>
                  <a:lnTo>
                    <a:pt x="244982" y="511810"/>
                  </a:lnTo>
                  <a:lnTo>
                    <a:pt x="242315" y="511810"/>
                  </a:lnTo>
                  <a:lnTo>
                    <a:pt x="242315" y="513080"/>
                  </a:lnTo>
                  <a:lnTo>
                    <a:pt x="245998" y="511810"/>
                  </a:lnTo>
                  <a:lnTo>
                    <a:pt x="245253" y="511552"/>
                  </a:lnTo>
                  <a:close/>
                </a:path>
                <a:path w="603885" h="520700">
                  <a:moveTo>
                    <a:pt x="247249" y="511079"/>
                  </a:moveTo>
                  <a:lnTo>
                    <a:pt x="244982" y="513080"/>
                  </a:lnTo>
                  <a:lnTo>
                    <a:pt x="247650" y="513080"/>
                  </a:lnTo>
                  <a:lnTo>
                    <a:pt x="247249" y="511079"/>
                  </a:lnTo>
                  <a:close/>
                </a:path>
                <a:path w="603885" h="520700">
                  <a:moveTo>
                    <a:pt x="260603" y="509269"/>
                  </a:moveTo>
                  <a:lnTo>
                    <a:pt x="258444" y="509269"/>
                  </a:lnTo>
                  <a:lnTo>
                    <a:pt x="255142" y="511810"/>
                  </a:lnTo>
                  <a:lnTo>
                    <a:pt x="250825" y="511810"/>
                  </a:lnTo>
                  <a:lnTo>
                    <a:pt x="251459" y="513080"/>
                  </a:lnTo>
                  <a:lnTo>
                    <a:pt x="254634" y="513080"/>
                  </a:lnTo>
                  <a:lnTo>
                    <a:pt x="257301" y="510539"/>
                  </a:lnTo>
                  <a:lnTo>
                    <a:pt x="260603" y="509269"/>
                  </a:lnTo>
                  <a:close/>
                </a:path>
                <a:path w="603885" h="520700">
                  <a:moveTo>
                    <a:pt x="225551" y="510539"/>
                  </a:moveTo>
                  <a:lnTo>
                    <a:pt x="224027" y="510539"/>
                  </a:lnTo>
                  <a:lnTo>
                    <a:pt x="221792" y="512572"/>
                  </a:lnTo>
                  <a:lnTo>
                    <a:pt x="223392" y="511810"/>
                  </a:lnTo>
                  <a:lnTo>
                    <a:pt x="225044" y="511810"/>
                  </a:lnTo>
                  <a:lnTo>
                    <a:pt x="225551" y="510539"/>
                  </a:lnTo>
                  <a:close/>
                </a:path>
                <a:path w="603885" h="520700">
                  <a:moveTo>
                    <a:pt x="163227" y="510147"/>
                  </a:moveTo>
                  <a:lnTo>
                    <a:pt x="162602" y="510515"/>
                  </a:lnTo>
                  <a:lnTo>
                    <a:pt x="163703" y="511810"/>
                  </a:lnTo>
                  <a:lnTo>
                    <a:pt x="164600" y="510687"/>
                  </a:lnTo>
                  <a:lnTo>
                    <a:pt x="164624" y="510515"/>
                  </a:lnTo>
                  <a:lnTo>
                    <a:pt x="163227" y="510147"/>
                  </a:lnTo>
                  <a:close/>
                </a:path>
                <a:path w="603885" h="520700">
                  <a:moveTo>
                    <a:pt x="166877" y="510539"/>
                  </a:moveTo>
                  <a:lnTo>
                    <a:pt x="165862" y="510539"/>
                  </a:lnTo>
                  <a:lnTo>
                    <a:pt x="165226" y="511810"/>
                  </a:lnTo>
                  <a:lnTo>
                    <a:pt x="166877" y="511810"/>
                  </a:lnTo>
                  <a:lnTo>
                    <a:pt x="166877" y="510539"/>
                  </a:lnTo>
                  <a:close/>
                </a:path>
                <a:path w="603885" h="520700">
                  <a:moveTo>
                    <a:pt x="170179" y="510539"/>
                  </a:moveTo>
                  <a:lnTo>
                    <a:pt x="170179" y="511810"/>
                  </a:lnTo>
                  <a:lnTo>
                    <a:pt x="171704" y="511810"/>
                  </a:lnTo>
                  <a:lnTo>
                    <a:pt x="170179" y="510539"/>
                  </a:lnTo>
                  <a:close/>
                </a:path>
                <a:path w="603885" h="520700">
                  <a:moveTo>
                    <a:pt x="186308" y="509269"/>
                  </a:moveTo>
                  <a:lnTo>
                    <a:pt x="180847" y="509269"/>
                  </a:lnTo>
                  <a:lnTo>
                    <a:pt x="181968" y="510515"/>
                  </a:lnTo>
                  <a:lnTo>
                    <a:pt x="181976" y="510828"/>
                  </a:lnTo>
                  <a:lnTo>
                    <a:pt x="183007" y="511810"/>
                  </a:lnTo>
                  <a:lnTo>
                    <a:pt x="188976" y="511810"/>
                  </a:lnTo>
                  <a:lnTo>
                    <a:pt x="186308" y="509269"/>
                  </a:lnTo>
                  <a:close/>
                </a:path>
                <a:path w="603885" h="520700">
                  <a:moveTo>
                    <a:pt x="207771" y="510539"/>
                  </a:moveTo>
                  <a:lnTo>
                    <a:pt x="197103" y="510539"/>
                  </a:lnTo>
                  <a:lnTo>
                    <a:pt x="200279" y="511810"/>
                  </a:lnTo>
                  <a:lnTo>
                    <a:pt x="207771" y="511810"/>
                  </a:lnTo>
                  <a:lnTo>
                    <a:pt x="207771" y="510539"/>
                  </a:lnTo>
                  <a:close/>
                </a:path>
                <a:path w="603885" h="520700">
                  <a:moveTo>
                    <a:pt x="215900" y="510539"/>
                  </a:moveTo>
                  <a:lnTo>
                    <a:pt x="212089" y="510539"/>
                  </a:lnTo>
                  <a:lnTo>
                    <a:pt x="211436" y="511628"/>
                  </a:lnTo>
                  <a:lnTo>
                    <a:pt x="211582" y="511810"/>
                  </a:lnTo>
                  <a:lnTo>
                    <a:pt x="213740" y="511810"/>
                  </a:lnTo>
                  <a:lnTo>
                    <a:pt x="215900" y="510539"/>
                  </a:lnTo>
                  <a:close/>
                </a:path>
                <a:path w="603885" h="520700">
                  <a:moveTo>
                    <a:pt x="220217" y="510539"/>
                  </a:moveTo>
                  <a:lnTo>
                    <a:pt x="218058" y="510539"/>
                  </a:lnTo>
                  <a:lnTo>
                    <a:pt x="218058" y="511810"/>
                  </a:lnTo>
                  <a:lnTo>
                    <a:pt x="220725" y="511810"/>
                  </a:lnTo>
                  <a:lnTo>
                    <a:pt x="220217" y="510539"/>
                  </a:lnTo>
                  <a:close/>
                </a:path>
                <a:path w="603885" h="520700">
                  <a:moveTo>
                    <a:pt x="229362" y="510539"/>
                  </a:moveTo>
                  <a:lnTo>
                    <a:pt x="226059" y="510539"/>
                  </a:lnTo>
                  <a:lnTo>
                    <a:pt x="226059" y="511810"/>
                  </a:lnTo>
                  <a:lnTo>
                    <a:pt x="229362" y="510539"/>
                  </a:lnTo>
                  <a:close/>
                </a:path>
                <a:path w="603885" h="520700">
                  <a:moveTo>
                    <a:pt x="233244" y="510721"/>
                  </a:moveTo>
                  <a:lnTo>
                    <a:pt x="232536" y="511810"/>
                  </a:lnTo>
                  <a:lnTo>
                    <a:pt x="233679" y="511810"/>
                  </a:lnTo>
                  <a:lnTo>
                    <a:pt x="233244" y="510721"/>
                  </a:lnTo>
                  <a:close/>
                </a:path>
                <a:path w="603885" h="520700">
                  <a:moveTo>
                    <a:pt x="236346" y="510539"/>
                  </a:moveTo>
                  <a:lnTo>
                    <a:pt x="233679" y="511810"/>
                  </a:lnTo>
                  <a:lnTo>
                    <a:pt x="236854" y="511810"/>
                  </a:lnTo>
                  <a:lnTo>
                    <a:pt x="236346" y="510539"/>
                  </a:lnTo>
                  <a:close/>
                </a:path>
                <a:path w="603885" h="520700">
                  <a:moveTo>
                    <a:pt x="239013" y="510828"/>
                  </a:moveTo>
                  <a:lnTo>
                    <a:pt x="236854" y="511810"/>
                  </a:lnTo>
                  <a:lnTo>
                    <a:pt x="239013" y="511810"/>
                  </a:lnTo>
                  <a:lnTo>
                    <a:pt x="239013" y="510828"/>
                  </a:lnTo>
                  <a:close/>
                </a:path>
                <a:path w="603885" h="520700">
                  <a:moveTo>
                    <a:pt x="240156" y="510539"/>
                  </a:moveTo>
                  <a:lnTo>
                    <a:pt x="239648" y="510539"/>
                  </a:lnTo>
                  <a:lnTo>
                    <a:pt x="239324" y="510687"/>
                  </a:lnTo>
                  <a:lnTo>
                    <a:pt x="241681" y="511810"/>
                  </a:lnTo>
                  <a:lnTo>
                    <a:pt x="240156" y="510539"/>
                  </a:lnTo>
                  <a:close/>
                </a:path>
                <a:path w="603885" h="520700">
                  <a:moveTo>
                    <a:pt x="243494" y="510946"/>
                  </a:moveTo>
                  <a:lnTo>
                    <a:pt x="243839" y="511810"/>
                  </a:lnTo>
                  <a:lnTo>
                    <a:pt x="244982" y="511810"/>
                  </a:lnTo>
                  <a:lnTo>
                    <a:pt x="245106" y="511502"/>
                  </a:lnTo>
                  <a:lnTo>
                    <a:pt x="243494" y="510946"/>
                  </a:lnTo>
                  <a:close/>
                </a:path>
                <a:path w="603885" h="520700">
                  <a:moveTo>
                    <a:pt x="248157" y="508000"/>
                  </a:moveTo>
                  <a:lnTo>
                    <a:pt x="245998" y="509269"/>
                  </a:lnTo>
                  <a:lnTo>
                    <a:pt x="245106" y="511502"/>
                  </a:lnTo>
                  <a:lnTo>
                    <a:pt x="245253" y="511552"/>
                  </a:lnTo>
                  <a:lnTo>
                    <a:pt x="247650" y="509269"/>
                  </a:lnTo>
                  <a:lnTo>
                    <a:pt x="249300" y="509269"/>
                  </a:lnTo>
                  <a:lnTo>
                    <a:pt x="248157" y="508000"/>
                  </a:lnTo>
                  <a:close/>
                </a:path>
                <a:path w="603885" h="520700">
                  <a:moveTo>
                    <a:pt x="247861" y="510539"/>
                  </a:moveTo>
                  <a:lnTo>
                    <a:pt x="247141" y="510539"/>
                  </a:lnTo>
                  <a:lnTo>
                    <a:pt x="247249" y="511079"/>
                  </a:lnTo>
                  <a:lnTo>
                    <a:pt x="247861" y="510539"/>
                  </a:lnTo>
                  <a:close/>
                </a:path>
                <a:path w="603885" h="520700">
                  <a:moveTo>
                    <a:pt x="245998" y="509269"/>
                  </a:moveTo>
                  <a:lnTo>
                    <a:pt x="242315" y="510539"/>
                  </a:lnTo>
                  <a:lnTo>
                    <a:pt x="243494" y="510946"/>
                  </a:lnTo>
                  <a:lnTo>
                    <a:pt x="243391" y="510687"/>
                  </a:lnTo>
                  <a:lnTo>
                    <a:pt x="243384" y="510515"/>
                  </a:lnTo>
                  <a:lnTo>
                    <a:pt x="245998" y="509269"/>
                  </a:lnTo>
                  <a:close/>
                </a:path>
                <a:path w="603885" h="520700">
                  <a:moveTo>
                    <a:pt x="239013" y="510539"/>
                  </a:moveTo>
                  <a:lnTo>
                    <a:pt x="239013" y="510828"/>
                  </a:lnTo>
                  <a:lnTo>
                    <a:pt x="239324" y="510687"/>
                  </a:lnTo>
                  <a:lnTo>
                    <a:pt x="239013" y="510539"/>
                  </a:lnTo>
                  <a:close/>
                </a:path>
                <a:path w="603885" h="520700">
                  <a:moveTo>
                    <a:pt x="233362" y="510539"/>
                  </a:moveTo>
                  <a:lnTo>
                    <a:pt x="233171" y="510539"/>
                  </a:lnTo>
                  <a:lnTo>
                    <a:pt x="233244" y="510721"/>
                  </a:lnTo>
                  <a:lnTo>
                    <a:pt x="233362" y="510539"/>
                  </a:lnTo>
                  <a:close/>
                </a:path>
                <a:path w="603885" h="520700">
                  <a:moveTo>
                    <a:pt x="161984" y="509820"/>
                  </a:moveTo>
                  <a:lnTo>
                    <a:pt x="162559" y="510539"/>
                  </a:lnTo>
                  <a:lnTo>
                    <a:pt x="162019" y="509829"/>
                  </a:lnTo>
                  <a:close/>
                </a:path>
                <a:path w="603885" h="520700">
                  <a:moveTo>
                    <a:pt x="164719" y="509269"/>
                  </a:moveTo>
                  <a:lnTo>
                    <a:pt x="164431" y="509439"/>
                  </a:lnTo>
                  <a:lnTo>
                    <a:pt x="165862" y="510539"/>
                  </a:lnTo>
                  <a:lnTo>
                    <a:pt x="164719" y="509269"/>
                  </a:lnTo>
                  <a:close/>
                </a:path>
                <a:path w="603885" h="520700">
                  <a:moveTo>
                    <a:pt x="191134" y="509269"/>
                  </a:moveTo>
                  <a:lnTo>
                    <a:pt x="189483" y="509269"/>
                  </a:lnTo>
                  <a:lnTo>
                    <a:pt x="191642" y="510539"/>
                  </a:lnTo>
                  <a:lnTo>
                    <a:pt x="192277" y="510539"/>
                  </a:lnTo>
                  <a:lnTo>
                    <a:pt x="191134" y="509269"/>
                  </a:lnTo>
                  <a:close/>
                </a:path>
                <a:path w="603885" h="520700">
                  <a:moveTo>
                    <a:pt x="192277" y="509269"/>
                  </a:moveTo>
                  <a:lnTo>
                    <a:pt x="193801" y="510539"/>
                  </a:lnTo>
                  <a:lnTo>
                    <a:pt x="197612" y="510539"/>
                  </a:lnTo>
                  <a:lnTo>
                    <a:pt x="192277" y="509269"/>
                  </a:lnTo>
                  <a:close/>
                </a:path>
                <a:path w="603885" h="520700">
                  <a:moveTo>
                    <a:pt x="199135" y="508000"/>
                  </a:moveTo>
                  <a:lnTo>
                    <a:pt x="196469" y="508000"/>
                  </a:lnTo>
                  <a:lnTo>
                    <a:pt x="198119" y="509269"/>
                  </a:lnTo>
                  <a:lnTo>
                    <a:pt x="197103" y="509269"/>
                  </a:lnTo>
                  <a:lnTo>
                    <a:pt x="197612" y="510539"/>
                  </a:lnTo>
                  <a:lnTo>
                    <a:pt x="198119" y="510539"/>
                  </a:lnTo>
                  <a:lnTo>
                    <a:pt x="199135" y="508000"/>
                  </a:lnTo>
                  <a:close/>
                </a:path>
                <a:path w="603885" h="520700">
                  <a:moveTo>
                    <a:pt x="201421" y="508000"/>
                  </a:moveTo>
                  <a:lnTo>
                    <a:pt x="199135" y="508000"/>
                  </a:lnTo>
                  <a:lnTo>
                    <a:pt x="201421" y="509269"/>
                  </a:lnTo>
                  <a:lnTo>
                    <a:pt x="202437" y="510539"/>
                  </a:lnTo>
                  <a:lnTo>
                    <a:pt x="206247" y="509269"/>
                  </a:lnTo>
                  <a:lnTo>
                    <a:pt x="203453" y="509269"/>
                  </a:lnTo>
                  <a:lnTo>
                    <a:pt x="201421" y="508000"/>
                  </a:lnTo>
                  <a:close/>
                </a:path>
                <a:path w="603885" h="520700">
                  <a:moveTo>
                    <a:pt x="207263" y="509269"/>
                  </a:moveTo>
                  <a:lnTo>
                    <a:pt x="206247" y="509269"/>
                  </a:lnTo>
                  <a:lnTo>
                    <a:pt x="205739" y="510539"/>
                  </a:lnTo>
                  <a:lnTo>
                    <a:pt x="208914" y="510539"/>
                  </a:lnTo>
                  <a:lnTo>
                    <a:pt x="207263" y="509269"/>
                  </a:lnTo>
                  <a:close/>
                </a:path>
                <a:path w="603885" h="520700">
                  <a:moveTo>
                    <a:pt x="218058" y="509269"/>
                  </a:moveTo>
                  <a:lnTo>
                    <a:pt x="208406" y="509269"/>
                  </a:lnTo>
                  <a:lnTo>
                    <a:pt x="209931" y="510539"/>
                  </a:lnTo>
                  <a:lnTo>
                    <a:pt x="217550" y="510539"/>
                  </a:lnTo>
                  <a:lnTo>
                    <a:pt x="218058" y="509269"/>
                  </a:lnTo>
                  <a:close/>
                </a:path>
                <a:path w="603885" h="520700">
                  <a:moveTo>
                    <a:pt x="236854" y="508000"/>
                  </a:moveTo>
                  <a:lnTo>
                    <a:pt x="220471" y="508000"/>
                  </a:lnTo>
                  <a:lnTo>
                    <a:pt x="220725" y="509269"/>
                  </a:lnTo>
                  <a:lnTo>
                    <a:pt x="234187" y="509269"/>
                  </a:lnTo>
                  <a:lnTo>
                    <a:pt x="233362" y="510539"/>
                  </a:lnTo>
                  <a:lnTo>
                    <a:pt x="235331" y="510539"/>
                  </a:lnTo>
                  <a:lnTo>
                    <a:pt x="235838" y="509269"/>
                  </a:lnTo>
                  <a:lnTo>
                    <a:pt x="236854" y="508000"/>
                  </a:lnTo>
                  <a:close/>
                </a:path>
                <a:path w="603885" h="520700">
                  <a:moveTo>
                    <a:pt x="255142" y="508000"/>
                  </a:moveTo>
                  <a:lnTo>
                    <a:pt x="254126" y="509269"/>
                  </a:lnTo>
                  <a:lnTo>
                    <a:pt x="249300" y="509269"/>
                  </a:lnTo>
                  <a:lnTo>
                    <a:pt x="247861" y="510539"/>
                  </a:lnTo>
                  <a:lnTo>
                    <a:pt x="254126" y="510539"/>
                  </a:lnTo>
                  <a:lnTo>
                    <a:pt x="255142" y="509269"/>
                  </a:lnTo>
                  <a:lnTo>
                    <a:pt x="255142" y="508000"/>
                  </a:lnTo>
                  <a:close/>
                </a:path>
                <a:path w="603885" h="520700">
                  <a:moveTo>
                    <a:pt x="164210" y="509269"/>
                  </a:moveTo>
                  <a:lnTo>
                    <a:pt x="161544" y="509269"/>
                  </a:lnTo>
                  <a:lnTo>
                    <a:pt x="162019" y="509829"/>
                  </a:lnTo>
                  <a:lnTo>
                    <a:pt x="163227" y="510147"/>
                  </a:lnTo>
                  <a:lnTo>
                    <a:pt x="164431" y="509439"/>
                  </a:lnTo>
                  <a:lnTo>
                    <a:pt x="164210" y="509269"/>
                  </a:lnTo>
                  <a:close/>
                </a:path>
                <a:path w="603885" h="520700">
                  <a:moveTo>
                    <a:pt x="161544" y="509269"/>
                  </a:moveTo>
                  <a:lnTo>
                    <a:pt x="159892" y="509269"/>
                  </a:lnTo>
                  <a:lnTo>
                    <a:pt x="161984" y="509820"/>
                  </a:lnTo>
                  <a:lnTo>
                    <a:pt x="161544" y="509269"/>
                  </a:lnTo>
                  <a:close/>
                </a:path>
                <a:path w="603885" h="520700">
                  <a:moveTo>
                    <a:pt x="146939" y="501650"/>
                  </a:moveTo>
                  <a:lnTo>
                    <a:pt x="149732" y="504189"/>
                  </a:lnTo>
                  <a:lnTo>
                    <a:pt x="150240" y="505460"/>
                  </a:lnTo>
                  <a:lnTo>
                    <a:pt x="149732" y="505460"/>
                  </a:lnTo>
                  <a:lnTo>
                    <a:pt x="152907" y="506730"/>
                  </a:lnTo>
                  <a:lnTo>
                    <a:pt x="156717" y="509269"/>
                  </a:lnTo>
                  <a:lnTo>
                    <a:pt x="159892" y="509269"/>
                  </a:lnTo>
                  <a:lnTo>
                    <a:pt x="158876" y="508000"/>
                  </a:lnTo>
                  <a:lnTo>
                    <a:pt x="155575" y="508000"/>
                  </a:lnTo>
                  <a:lnTo>
                    <a:pt x="155575" y="506730"/>
                  </a:lnTo>
                  <a:lnTo>
                    <a:pt x="156082" y="506730"/>
                  </a:lnTo>
                  <a:lnTo>
                    <a:pt x="152400" y="505460"/>
                  </a:lnTo>
                  <a:lnTo>
                    <a:pt x="149097" y="502919"/>
                  </a:lnTo>
                  <a:lnTo>
                    <a:pt x="146939" y="501650"/>
                  </a:lnTo>
                  <a:close/>
                </a:path>
                <a:path w="603885" h="520700">
                  <a:moveTo>
                    <a:pt x="161544" y="506730"/>
                  </a:moveTo>
                  <a:lnTo>
                    <a:pt x="158876" y="506730"/>
                  </a:lnTo>
                  <a:lnTo>
                    <a:pt x="161544" y="509269"/>
                  </a:lnTo>
                  <a:lnTo>
                    <a:pt x="161544" y="506730"/>
                  </a:lnTo>
                  <a:close/>
                </a:path>
                <a:path w="603885" h="520700">
                  <a:moveTo>
                    <a:pt x="170687" y="506730"/>
                  </a:moveTo>
                  <a:lnTo>
                    <a:pt x="169037" y="508000"/>
                  </a:lnTo>
                  <a:lnTo>
                    <a:pt x="164210" y="508000"/>
                  </a:lnTo>
                  <a:lnTo>
                    <a:pt x="166877" y="509269"/>
                  </a:lnTo>
                  <a:lnTo>
                    <a:pt x="178181" y="509269"/>
                  </a:lnTo>
                  <a:lnTo>
                    <a:pt x="170687" y="506730"/>
                  </a:lnTo>
                  <a:close/>
                </a:path>
                <a:path w="603885" h="520700">
                  <a:moveTo>
                    <a:pt x="184150" y="508000"/>
                  </a:moveTo>
                  <a:lnTo>
                    <a:pt x="182498" y="508000"/>
                  </a:lnTo>
                  <a:lnTo>
                    <a:pt x="184657" y="509269"/>
                  </a:lnTo>
                  <a:lnTo>
                    <a:pt x="184150" y="508000"/>
                  </a:lnTo>
                  <a:close/>
                </a:path>
                <a:path w="603885" h="520700">
                  <a:moveTo>
                    <a:pt x="185165" y="506730"/>
                  </a:moveTo>
                  <a:lnTo>
                    <a:pt x="184150" y="506730"/>
                  </a:lnTo>
                  <a:lnTo>
                    <a:pt x="185165" y="508000"/>
                  </a:lnTo>
                  <a:lnTo>
                    <a:pt x="184657" y="508000"/>
                  </a:lnTo>
                  <a:lnTo>
                    <a:pt x="186308" y="509269"/>
                  </a:lnTo>
                  <a:lnTo>
                    <a:pt x="186816" y="508000"/>
                  </a:lnTo>
                  <a:lnTo>
                    <a:pt x="185165" y="506730"/>
                  </a:lnTo>
                  <a:close/>
                </a:path>
                <a:path w="603885" h="520700">
                  <a:moveTo>
                    <a:pt x="190626" y="508000"/>
                  </a:moveTo>
                  <a:lnTo>
                    <a:pt x="192785" y="509269"/>
                  </a:lnTo>
                  <a:lnTo>
                    <a:pt x="195960" y="509269"/>
                  </a:lnTo>
                  <a:lnTo>
                    <a:pt x="190626" y="508000"/>
                  </a:lnTo>
                  <a:close/>
                </a:path>
                <a:path w="603885" h="520700">
                  <a:moveTo>
                    <a:pt x="209931" y="508000"/>
                  </a:moveTo>
                  <a:lnTo>
                    <a:pt x="204088" y="508000"/>
                  </a:lnTo>
                  <a:lnTo>
                    <a:pt x="204088" y="509269"/>
                  </a:lnTo>
                  <a:lnTo>
                    <a:pt x="211581" y="509269"/>
                  </a:lnTo>
                  <a:lnTo>
                    <a:pt x="209931" y="508000"/>
                  </a:lnTo>
                  <a:close/>
                </a:path>
                <a:path w="603885" h="520700">
                  <a:moveTo>
                    <a:pt x="215391" y="506730"/>
                  </a:moveTo>
                  <a:lnTo>
                    <a:pt x="207263" y="506730"/>
                  </a:lnTo>
                  <a:lnTo>
                    <a:pt x="209931" y="508000"/>
                  </a:lnTo>
                  <a:lnTo>
                    <a:pt x="211581" y="508000"/>
                  </a:lnTo>
                  <a:lnTo>
                    <a:pt x="213740" y="509269"/>
                  </a:lnTo>
                  <a:lnTo>
                    <a:pt x="214883" y="509269"/>
                  </a:lnTo>
                  <a:lnTo>
                    <a:pt x="215391" y="508000"/>
                  </a:lnTo>
                  <a:lnTo>
                    <a:pt x="215391" y="506730"/>
                  </a:lnTo>
                  <a:close/>
                </a:path>
                <a:path w="603885" h="520700">
                  <a:moveTo>
                    <a:pt x="239013" y="508000"/>
                  </a:moveTo>
                  <a:lnTo>
                    <a:pt x="236854" y="508000"/>
                  </a:lnTo>
                  <a:lnTo>
                    <a:pt x="237362" y="509269"/>
                  </a:lnTo>
                  <a:lnTo>
                    <a:pt x="239013" y="508000"/>
                  </a:lnTo>
                  <a:close/>
                </a:path>
                <a:path w="603885" h="520700">
                  <a:moveTo>
                    <a:pt x="242823" y="508000"/>
                  </a:moveTo>
                  <a:lnTo>
                    <a:pt x="239013" y="508000"/>
                  </a:lnTo>
                  <a:lnTo>
                    <a:pt x="239648" y="509269"/>
                  </a:lnTo>
                  <a:lnTo>
                    <a:pt x="241681" y="509269"/>
                  </a:lnTo>
                  <a:lnTo>
                    <a:pt x="242823" y="508000"/>
                  </a:lnTo>
                  <a:close/>
                </a:path>
                <a:path w="603885" h="520700">
                  <a:moveTo>
                    <a:pt x="256285" y="505460"/>
                  </a:moveTo>
                  <a:lnTo>
                    <a:pt x="255777" y="505460"/>
                  </a:lnTo>
                  <a:lnTo>
                    <a:pt x="251967" y="508000"/>
                  </a:lnTo>
                  <a:lnTo>
                    <a:pt x="253619" y="509269"/>
                  </a:lnTo>
                  <a:lnTo>
                    <a:pt x="255285" y="506888"/>
                  </a:lnTo>
                  <a:lnTo>
                    <a:pt x="255142" y="506730"/>
                  </a:lnTo>
                  <a:lnTo>
                    <a:pt x="255396" y="506730"/>
                  </a:lnTo>
                  <a:lnTo>
                    <a:pt x="256285" y="505460"/>
                  </a:lnTo>
                  <a:close/>
                </a:path>
                <a:path w="603885" h="520700">
                  <a:moveTo>
                    <a:pt x="263778" y="505460"/>
                  </a:moveTo>
                  <a:lnTo>
                    <a:pt x="261619" y="505460"/>
                  </a:lnTo>
                  <a:lnTo>
                    <a:pt x="260955" y="505850"/>
                  </a:lnTo>
                  <a:lnTo>
                    <a:pt x="260700" y="506488"/>
                  </a:lnTo>
                  <a:lnTo>
                    <a:pt x="260603" y="508000"/>
                  </a:lnTo>
                  <a:lnTo>
                    <a:pt x="258952" y="509269"/>
                  </a:lnTo>
                  <a:lnTo>
                    <a:pt x="261619" y="509269"/>
                  </a:lnTo>
                  <a:lnTo>
                    <a:pt x="263270" y="508000"/>
                  </a:lnTo>
                  <a:lnTo>
                    <a:pt x="263270" y="506730"/>
                  </a:lnTo>
                  <a:lnTo>
                    <a:pt x="262763" y="506730"/>
                  </a:lnTo>
                  <a:lnTo>
                    <a:pt x="263778" y="505460"/>
                  </a:lnTo>
                  <a:close/>
                </a:path>
                <a:path w="603885" h="520700">
                  <a:moveTo>
                    <a:pt x="163702" y="504189"/>
                  </a:moveTo>
                  <a:lnTo>
                    <a:pt x="154558" y="504189"/>
                  </a:lnTo>
                  <a:lnTo>
                    <a:pt x="156717" y="505460"/>
                  </a:lnTo>
                  <a:lnTo>
                    <a:pt x="157733" y="508000"/>
                  </a:lnTo>
                  <a:lnTo>
                    <a:pt x="158876" y="508000"/>
                  </a:lnTo>
                  <a:lnTo>
                    <a:pt x="158145" y="506488"/>
                  </a:lnTo>
                  <a:lnTo>
                    <a:pt x="157733" y="505460"/>
                  </a:lnTo>
                  <a:lnTo>
                    <a:pt x="165481" y="505460"/>
                  </a:lnTo>
                  <a:lnTo>
                    <a:pt x="163702" y="504189"/>
                  </a:lnTo>
                  <a:close/>
                </a:path>
                <a:path w="603885" h="520700">
                  <a:moveTo>
                    <a:pt x="165481" y="505460"/>
                  </a:moveTo>
                  <a:lnTo>
                    <a:pt x="158241" y="505460"/>
                  </a:lnTo>
                  <a:lnTo>
                    <a:pt x="160908" y="506730"/>
                  </a:lnTo>
                  <a:lnTo>
                    <a:pt x="161544" y="506730"/>
                  </a:lnTo>
                  <a:lnTo>
                    <a:pt x="163194" y="508000"/>
                  </a:lnTo>
                  <a:lnTo>
                    <a:pt x="169037" y="508000"/>
                  </a:lnTo>
                  <a:lnTo>
                    <a:pt x="165481" y="505460"/>
                  </a:lnTo>
                  <a:close/>
                </a:path>
                <a:path w="603885" h="520700">
                  <a:moveTo>
                    <a:pt x="176021" y="505460"/>
                  </a:moveTo>
                  <a:lnTo>
                    <a:pt x="175513" y="505460"/>
                  </a:lnTo>
                  <a:lnTo>
                    <a:pt x="175513" y="506730"/>
                  </a:lnTo>
                  <a:lnTo>
                    <a:pt x="177164" y="508000"/>
                  </a:lnTo>
                  <a:lnTo>
                    <a:pt x="178688" y="508000"/>
                  </a:lnTo>
                  <a:lnTo>
                    <a:pt x="176656" y="506730"/>
                  </a:lnTo>
                  <a:lnTo>
                    <a:pt x="176021" y="505460"/>
                  </a:lnTo>
                  <a:close/>
                </a:path>
                <a:path w="603885" h="520700">
                  <a:moveTo>
                    <a:pt x="178408" y="506596"/>
                  </a:moveTo>
                  <a:lnTo>
                    <a:pt x="178688" y="508000"/>
                  </a:lnTo>
                  <a:lnTo>
                    <a:pt x="180339" y="506730"/>
                  </a:lnTo>
                  <a:lnTo>
                    <a:pt x="178688" y="506730"/>
                  </a:lnTo>
                  <a:lnTo>
                    <a:pt x="178408" y="506596"/>
                  </a:lnTo>
                  <a:close/>
                </a:path>
                <a:path w="603885" h="520700">
                  <a:moveTo>
                    <a:pt x="182498" y="506730"/>
                  </a:moveTo>
                  <a:lnTo>
                    <a:pt x="181990" y="506730"/>
                  </a:lnTo>
                  <a:lnTo>
                    <a:pt x="181482" y="508000"/>
                  </a:lnTo>
                  <a:lnTo>
                    <a:pt x="181990" y="508000"/>
                  </a:lnTo>
                  <a:lnTo>
                    <a:pt x="182498" y="506730"/>
                  </a:lnTo>
                  <a:close/>
                </a:path>
                <a:path w="603885" h="520700">
                  <a:moveTo>
                    <a:pt x="188228" y="507402"/>
                  </a:moveTo>
                  <a:lnTo>
                    <a:pt x="188467" y="508000"/>
                  </a:lnTo>
                  <a:lnTo>
                    <a:pt x="189483" y="508000"/>
                  </a:lnTo>
                  <a:lnTo>
                    <a:pt x="188228" y="507402"/>
                  </a:lnTo>
                  <a:close/>
                </a:path>
                <a:path w="603885" h="520700">
                  <a:moveTo>
                    <a:pt x="189991" y="505460"/>
                  </a:moveTo>
                  <a:lnTo>
                    <a:pt x="187325" y="505460"/>
                  </a:lnTo>
                  <a:lnTo>
                    <a:pt x="188467" y="506730"/>
                  </a:lnTo>
                  <a:lnTo>
                    <a:pt x="189991" y="506730"/>
                  </a:lnTo>
                  <a:lnTo>
                    <a:pt x="189483" y="508000"/>
                  </a:lnTo>
                  <a:lnTo>
                    <a:pt x="190626" y="508000"/>
                  </a:lnTo>
                  <a:lnTo>
                    <a:pt x="190506" y="506488"/>
                  </a:lnTo>
                  <a:lnTo>
                    <a:pt x="189991" y="505460"/>
                  </a:lnTo>
                  <a:close/>
                </a:path>
                <a:path w="603885" h="520700">
                  <a:moveTo>
                    <a:pt x="207263" y="506730"/>
                  </a:moveTo>
                  <a:lnTo>
                    <a:pt x="191642" y="506730"/>
                  </a:lnTo>
                  <a:lnTo>
                    <a:pt x="191642" y="508000"/>
                  </a:lnTo>
                  <a:lnTo>
                    <a:pt x="207263" y="508000"/>
                  </a:lnTo>
                  <a:lnTo>
                    <a:pt x="207263" y="506730"/>
                  </a:lnTo>
                  <a:close/>
                </a:path>
                <a:path w="603885" h="520700">
                  <a:moveTo>
                    <a:pt x="216154" y="507365"/>
                  </a:moveTo>
                  <a:lnTo>
                    <a:pt x="216407" y="508000"/>
                  </a:lnTo>
                  <a:lnTo>
                    <a:pt x="216915" y="508000"/>
                  </a:lnTo>
                  <a:lnTo>
                    <a:pt x="216154" y="507365"/>
                  </a:lnTo>
                  <a:close/>
                </a:path>
                <a:path w="603885" h="520700">
                  <a:moveTo>
                    <a:pt x="220217" y="506730"/>
                  </a:moveTo>
                  <a:lnTo>
                    <a:pt x="215900" y="506730"/>
                  </a:lnTo>
                  <a:lnTo>
                    <a:pt x="216019" y="507028"/>
                  </a:lnTo>
                  <a:lnTo>
                    <a:pt x="218058" y="508000"/>
                  </a:lnTo>
                  <a:lnTo>
                    <a:pt x="220471" y="508000"/>
                  </a:lnTo>
                  <a:lnTo>
                    <a:pt x="220217" y="506730"/>
                  </a:lnTo>
                  <a:close/>
                </a:path>
                <a:path w="603885" h="520700">
                  <a:moveTo>
                    <a:pt x="227202" y="505460"/>
                  </a:moveTo>
                  <a:lnTo>
                    <a:pt x="218058" y="505460"/>
                  </a:lnTo>
                  <a:lnTo>
                    <a:pt x="217761" y="505635"/>
                  </a:lnTo>
                  <a:lnTo>
                    <a:pt x="219075" y="506730"/>
                  </a:lnTo>
                  <a:lnTo>
                    <a:pt x="220217" y="506730"/>
                  </a:lnTo>
                  <a:lnTo>
                    <a:pt x="223392" y="508000"/>
                  </a:lnTo>
                  <a:lnTo>
                    <a:pt x="229362" y="508000"/>
                  </a:lnTo>
                  <a:lnTo>
                    <a:pt x="228853" y="506730"/>
                  </a:lnTo>
                  <a:lnTo>
                    <a:pt x="229192" y="506630"/>
                  </a:lnTo>
                  <a:lnTo>
                    <a:pt x="227202" y="505460"/>
                  </a:lnTo>
                  <a:close/>
                </a:path>
                <a:path w="603885" h="520700">
                  <a:moveTo>
                    <a:pt x="231012" y="506730"/>
                  </a:moveTo>
                  <a:lnTo>
                    <a:pt x="229362" y="508000"/>
                  </a:lnTo>
                  <a:lnTo>
                    <a:pt x="231012" y="508000"/>
                  </a:lnTo>
                  <a:lnTo>
                    <a:pt x="231012" y="506730"/>
                  </a:lnTo>
                  <a:close/>
                </a:path>
                <a:path w="603885" h="520700">
                  <a:moveTo>
                    <a:pt x="250825" y="505460"/>
                  </a:moveTo>
                  <a:lnTo>
                    <a:pt x="233171" y="505460"/>
                  </a:lnTo>
                  <a:lnTo>
                    <a:pt x="232028" y="508000"/>
                  </a:lnTo>
                  <a:lnTo>
                    <a:pt x="245490" y="508000"/>
                  </a:lnTo>
                  <a:lnTo>
                    <a:pt x="245490" y="506730"/>
                  </a:lnTo>
                  <a:lnTo>
                    <a:pt x="249300" y="506730"/>
                  </a:lnTo>
                  <a:lnTo>
                    <a:pt x="250825" y="505460"/>
                  </a:lnTo>
                  <a:close/>
                </a:path>
                <a:path w="603885" h="520700">
                  <a:moveTo>
                    <a:pt x="261112" y="505460"/>
                  </a:moveTo>
                  <a:lnTo>
                    <a:pt x="258444" y="505460"/>
                  </a:lnTo>
                  <a:lnTo>
                    <a:pt x="258952" y="506730"/>
                  </a:lnTo>
                  <a:lnTo>
                    <a:pt x="255396" y="506730"/>
                  </a:lnTo>
                  <a:lnTo>
                    <a:pt x="255411" y="507028"/>
                  </a:lnTo>
                  <a:lnTo>
                    <a:pt x="256285" y="508000"/>
                  </a:lnTo>
                  <a:lnTo>
                    <a:pt x="259460" y="506730"/>
                  </a:lnTo>
                  <a:lnTo>
                    <a:pt x="260955" y="505850"/>
                  </a:lnTo>
                  <a:lnTo>
                    <a:pt x="261112" y="505460"/>
                  </a:lnTo>
                  <a:close/>
                </a:path>
                <a:path w="603885" h="520700">
                  <a:moveTo>
                    <a:pt x="266509" y="506094"/>
                  </a:moveTo>
                  <a:lnTo>
                    <a:pt x="263270" y="508000"/>
                  </a:lnTo>
                  <a:lnTo>
                    <a:pt x="264287" y="508000"/>
                  </a:lnTo>
                  <a:lnTo>
                    <a:pt x="265938" y="506730"/>
                  </a:lnTo>
                  <a:lnTo>
                    <a:pt x="266509" y="506094"/>
                  </a:lnTo>
                  <a:close/>
                </a:path>
                <a:path w="603885" h="520700">
                  <a:moveTo>
                    <a:pt x="187959" y="506730"/>
                  </a:moveTo>
                  <a:lnTo>
                    <a:pt x="186816" y="506730"/>
                  </a:lnTo>
                  <a:lnTo>
                    <a:pt x="188228" y="507402"/>
                  </a:lnTo>
                  <a:lnTo>
                    <a:pt x="187959" y="506730"/>
                  </a:lnTo>
                  <a:close/>
                </a:path>
                <a:path w="603885" h="520700">
                  <a:moveTo>
                    <a:pt x="215391" y="506730"/>
                  </a:moveTo>
                  <a:lnTo>
                    <a:pt x="216154" y="507365"/>
                  </a:lnTo>
                  <a:lnTo>
                    <a:pt x="216019" y="507028"/>
                  </a:lnTo>
                  <a:lnTo>
                    <a:pt x="215391" y="506730"/>
                  </a:lnTo>
                  <a:close/>
                </a:path>
                <a:path w="603885" h="520700">
                  <a:moveTo>
                    <a:pt x="173862" y="505460"/>
                  </a:moveTo>
                  <a:lnTo>
                    <a:pt x="173354" y="505460"/>
                  </a:lnTo>
                  <a:lnTo>
                    <a:pt x="175513" y="506730"/>
                  </a:lnTo>
                  <a:lnTo>
                    <a:pt x="173862" y="505460"/>
                  </a:lnTo>
                  <a:close/>
                </a:path>
                <a:path w="603885" h="520700">
                  <a:moveTo>
                    <a:pt x="179323" y="505460"/>
                  </a:moveTo>
                  <a:lnTo>
                    <a:pt x="178181" y="505460"/>
                  </a:lnTo>
                  <a:lnTo>
                    <a:pt x="178688" y="506730"/>
                  </a:lnTo>
                  <a:lnTo>
                    <a:pt x="180339" y="506730"/>
                  </a:lnTo>
                  <a:lnTo>
                    <a:pt x="179323" y="505460"/>
                  </a:lnTo>
                  <a:close/>
                </a:path>
                <a:path w="603885" h="520700">
                  <a:moveTo>
                    <a:pt x="183006" y="505460"/>
                  </a:moveTo>
                  <a:lnTo>
                    <a:pt x="179831" y="505460"/>
                  </a:lnTo>
                  <a:lnTo>
                    <a:pt x="181990" y="506730"/>
                  </a:lnTo>
                  <a:lnTo>
                    <a:pt x="183006" y="505460"/>
                  </a:lnTo>
                  <a:close/>
                </a:path>
                <a:path w="603885" h="520700">
                  <a:moveTo>
                    <a:pt x="183641" y="505460"/>
                  </a:moveTo>
                  <a:lnTo>
                    <a:pt x="183006" y="505460"/>
                  </a:lnTo>
                  <a:lnTo>
                    <a:pt x="183641" y="506730"/>
                  </a:lnTo>
                  <a:lnTo>
                    <a:pt x="184150" y="506730"/>
                  </a:lnTo>
                  <a:lnTo>
                    <a:pt x="183641" y="505460"/>
                  </a:lnTo>
                  <a:close/>
                </a:path>
                <a:path w="603885" h="520700">
                  <a:moveTo>
                    <a:pt x="186308" y="504189"/>
                  </a:moveTo>
                  <a:lnTo>
                    <a:pt x="178181" y="504189"/>
                  </a:lnTo>
                  <a:lnTo>
                    <a:pt x="178688" y="505460"/>
                  </a:lnTo>
                  <a:lnTo>
                    <a:pt x="185800" y="505460"/>
                  </a:lnTo>
                  <a:lnTo>
                    <a:pt x="185165" y="506730"/>
                  </a:lnTo>
                  <a:lnTo>
                    <a:pt x="186816" y="506730"/>
                  </a:lnTo>
                  <a:lnTo>
                    <a:pt x="186379" y="505635"/>
                  </a:lnTo>
                  <a:lnTo>
                    <a:pt x="186308" y="504189"/>
                  </a:lnTo>
                  <a:close/>
                </a:path>
                <a:path w="603885" h="520700">
                  <a:moveTo>
                    <a:pt x="197103" y="504189"/>
                  </a:moveTo>
                  <a:lnTo>
                    <a:pt x="191134" y="504189"/>
                  </a:lnTo>
                  <a:lnTo>
                    <a:pt x="190753" y="505142"/>
                  </a:lnTo>
                  <a:lnTo>
                    <a:pt x="190626" y="506730"/>
                  </a:lnTo>
                  <a:lnTo>
                    <a:pt x="195452" y="506730"/>
                  </a:lnTo>
                  <a:lnTo>
                    <a:pt x="195960" y="505460"/>
                  </a:lnTo>
                  <a:lnTo>
                    <a:pt x="199135" y="505460"/>
                  </a:lnTo>
                  <a:lnTo>
                    <a:pt x="197103" y="504189"/>
                  </a:lnTo>
                  <a:close/>
                </a:path>
                <a:path w="603885" h="520700">
                  <a:moveTo>
                    <a:pt x="208914" y="505460"/>
                  </a:moveTo>
                  <a:lnTo>
                    <a:pt x="196469" y="505460"/>
                  </a:lnTo>
                  <a:lnTo>
                    <a:pt x="197103" y="506730"/>
                  </a:lnTo>
                  <a:lnTo>
                    <a:pt x="207771" y="506730"/>
                  </a:lnTo>
                  <a:lnTo>
                    <a:pt x="208914" y="505460"/>
                  </a:lnTo>
                  <a:close/>
                </a:path>
                <a:path w="603885" h="520700">
                  <a:moveTo>
                    <a:pt x="213740" y="505460"/>
                  </a:moveTo>
                  <a:lnTo>
                    <a:pt x="211581" y="505460"/>
                  </a:lnTo>
                  <a:lnTo>
                    <a:pt x="211073" y="506730"/>
                  </a:lnTo>
                  <a:lnTo>
                    <a:pt x="213740" y="506730"/>
                  </a:lnTo>
                  <a:lnTo>
                    <a:pt x="213740" y="505460"/>
                  </a:lnTo>
                  <a:close/>
                </a:path>
                <a:path w="603885" h="520700">
                  <a:moveTo>
                    <a:pt x="217550" y="505460"/>
                  </a:moveTo>
                  <a:lnTo>
                    <a:pt x="214883" y="505460"/>
                  </a:lnTo>
                  <a:lnTo>
                    <a:pt x="214883" y="506730"/>
                  </a:lnTo>
                  <a:lnTo>
                    <a:pt x="215900" y="506730"/>
                  </a:lnTo>
                  <a:lnTo>
                    <a:pt x="217761" y="505635"/>
                  </a:lnTo>
                  <a:lnTo>
                    <a:pt x="217550" y="505460"/>
                  </a:lnTo>
                  <a:close/>
                </a:path>
                <a:path w="603885" h="520700">
                  <a:moveTo>
                    <a:pt x="229676" y="506488"/>
                  </a:moveTo>
                  <a:lnTo>
                    <a:pt x="229192" y="506630"/>
                  </a:lnTo>
                  <a:lnTo>
                    <a:pt x="229362" y="506730"/>
                  </a:lnTo>
                  <a:lnTo>
                    <a:pt x="229676" y="506488"/>
                  </a:lnTo>
                  <a:close/>
                </a:path>
                <a:path w="603885" h="520700">
                  <a:moveTo>
                    <a:pt x="176656" y="504189"/>
                  </a:moveTo>
                  <a:lnTo>
                    <a:pt x="176656" y="505460"/>
                  </a:lnTo>
                  <a:lnTo>
                    <a:pt x="176021" y="505460"/>
                  </a:lnTo>
                  <a:lnTo>
                    <a:pt x="178408" y="506596"/>
                  </a:lnTo>
                  <a:lnTo>
                    <a:pt x="178181" y="505460"/>
                  </a:lnTo>
                  <a:lnTo>
                    <a:pt x="176656" y="504189"/>
                  </a:lnTo>
                  <a:close/>
                </a:path>
                <a:path w="603885" h="520700">
                  <a:moveTo>
                    <a:pt x="233171" y="505460"/>
                  </a:moveTo>
                  <a:lnTo>
                    <a:pt x="231012" y="505460"/>
                  </a:lnTo>
                  <a:lnTo>
                    <a:pt x="229676" y="506488"/>
                  </a:lnTo>
                  <a:lnTo>
                    <a:pt x="233171" y="505460"/>
                  </a:lnTo>
                  <a:close/>
                </a:path>
                <a:path w="603885" h="520700">
                  <a:moveTo>
                    <a:pt x="267588" y="505460"/>
                  </a:moveTo>
                  <a:lnTo>
                    <a:pt x="267081" y="505460"/>
                  </a:lnTo>
                  <a:lnTo>
                    <a:pt x="266509" y="506094"/>
                  </a:lnTo>
                  <a:lnTo>
                    <a:pt x="267588" y="505460"/>
                  </a:lnTo>
                  <a:close/>
                </a:path>
                <a:path w="603885" h="520700">
                  <a:moveTo>
                    <a:pt x="143256" y="501650"/>
                  </a:moveTo>
                  <a:lnTo>
                    <a:pt x="142113" y="501650"/>
                  </a:lnTo>
                  <a:lnTo>
                    <a:pt x="145414" y="505460"/>
                  </a:lnTo>
                  <a:lnTo>
                    <a:pt x="149097" y="505460"/>
                  </a:lnTo>
                  <a:lnTo>
                    <a:pt x="143763" y="502919"/>
                  </a:lnTo>
                  <a:lnTo>
                    <a:pt x="143256" y="501650"/>
                  </a:lnTo>
                  <a:close/>
                </a:path>
                <a:path w="603885" h="520700">
                  <a:moveTo>
                    <a:pt x="152908" y="501650"/>
                  </a:moveTo>
                  <a:lnTo>
                    <a:pt x="156082" y="502919"/>
                  </a:lnTo>
                  <a:lnTo>
                    <a:pt x="153415" y="504189"/>
                  </a:lnTo>
                  <a:lnTo>
                    <a:pt x="152400" y="505460"/>
                  </a:lnTo>
                  <a:lnTo>
                    <a:pt x="154558" y="505460"/>
                  </a:lnTo>
                  <a:lnTo>
                    <a:pt x="154558" y="504189"/>
                  </a:lnTo>
                  <a:lnTo>
                    <a:pt x="163702" y="504189"/>
                  </a:lnTo>
                  <a:lnTo>
                    <a:pt x="157225" y="502919"/>
                  </a:lnTo>
                  <a:lnTo>
                    <a:pt x="152908" y="501650"/>
                  </a:lnTo>
                  <a:close/>
                </a:path>
                <a:path w="603885" h="520700">
                  <a:moveTo>
                    <a:pt x="175006" y="501650"/>
                  </a:moveTo>
                  <a:lnTo>
                    <a:pt x="169036" y="501650"/>
                  </a:lnTo>
                  <a:lnTo>
                    <a:pt x="167512" y="504189"/>
                  </a:lnTo>
                  <a:lnTo>
                    <a:pt x="170687" y="505460"/>
                  </a:lnTo>
                  <a:lnTo>
                    <a:pt x="171703" y="504189"/>
                  </a:lnTo>
                  <a:lnTo>
                    <a:pt x="168528" y="502919"/>
                  </a:lnTo>
                  <a:lnTo>
                    <a:pt x="175006" y="502919"/>
                  </a:lnTo>
                  <a:lnTo>
                    <a:pt x="175006" y="501650"/>
                  </a:lnTo>
                  <a:close/>
                </a:path>
                <a:path w="603885" h="520700">
                  <a:moveTo>
                    <a:pt x="175513" y="502919"/>
                  </a:moveTo>
                  <a:lnTo>
                    <a:pt x="171195" y="502919"/>
                  </a:lnTo>
                  <a:lnTo>
                    <a:pt x="172338" y="504189"/>
                  </a:lnTo>
                  <a:lnTo>
                    <a:pt x="172338" y="505460"/>
                  </a:lnTo>
                  <a:lnTo>
                    <a:pt x="175513" y="505460"/>
                  </a:lnTo>
                  <a:lnTo>
                    <a:pt x="174370" y="504189"/>
                  </a:lnTo>
                  <a:lnTo>
                    <a:pt x="175513" y="502919"/>
                  </a:lnTo>
                  <a:close/>
                </a:path>
                <a:path w="603885" h="520700">
                  <a:moveTo>
                    <a:pt x="201929" y="504189"/>
                  </a:moveTo>
                  <a:lnTo>
                    <a:pt x="197103" y="504189"/>
                  </a:lnTo>
                  <a:lnTo>
                    <a:pt x="199770" y="505460"/>
                  </a:lnTo>
                  <a:lnTo>
                    <a:pt x="201929" y="504431"/>
                  </a:lnTo>
                  <a:lnTo>
                    <a:pt x="201929" y="504189"/>
                  </a:lnTo>
                  <a:close/>
                </a:path>
                <a:path w="603885" h="520700">
                  <a:moveTo>
                    <a:pt x="204596" y="504189"/>
                  </a:moveTo>
                  <a:lnTo>
                    <a:pt x="202437" y="504189"/>
                  </a:lnTo>
                  <a:lnTo>
                    <a:pt x="201929" y="504431"/>
                  </a:lnTo>
                  <a:lnTo>
                    <a:pt x="201929" y="505460"/>
                  </a:lnTo>
                  <a:lnTo>
                    <a:pt x="204088" y="505460"/>
                  </a:lnTo>
                  <a:lnTo>
                    <a:pt x="204596" y="504189"/>
                  </a:lnTo>
                  <a:close/>
                </a:path>
                <a:path w="603885" h="520700">
                  <a:moveTo>
                    <a:pt x="207771" y="504189"/>
                  </a:moveTo>
                  <a:lnTo>
                    <a:pt x="205739" y="504189"/>
                  </a:lnTo>
                  <a:lnTo>
                    <a:pt x="206756" y="505460"/>
                  </a:lnTo>
                  <a:lnTo>
                    <a:pt x="207263" y="505460"/>
                  </a:lnTo>
                  <a:lnTo>
                    <a:pt x="207771" y="504189"/>
                  </a:lnTo>
                  <a:close/>
                </a:path>
                <a:path w="603885" h="520700">
                  <a:moveTo>
                    <a:pt x="208914" y="504189"/>
                  </a:moveTo>
                  <a:lnTo>
                    <a:pt x="207771" y="504189"/>
                  </a:lnTo>
                  <a:lnTo>
                    <a:pt x="209422" y="505460"/>
                  </a:lnTo>
                  <a:lnTo>
                    <a:pt x="208914" y="504189"/>
                  </a:lnTo>
                  <a:close/>
                </a:path>
                <a:path w="603885" h="520700">
                  <a:moveTo>
                    <a:pt x="212597" y="502919"/>
                  </a:moveTo>
                  <a:lnTo>
                    <a:pt x="206247" y="502919"/>
                  </a:lnTo>
                  <a:lnTo>
                    <a:pt x="206756" y="504189"/>
                  </a:lnTo>
                  <a:lnTo>
                    <a:pt x="211073" y="504189"/>
                  </a:lnTo>
                  <a:lnTo>
                    <a:pt x="211073" y="505460"/>
                  </a:lnTo>
                  <a:lnTo>
                    <a:pt x="213232" y="505460"/>
                  </a:lnTo>
                  <a:lnTo>
                    <a:pt x="212718" y="504431"/>
                  </a:lnTo>
                  <a:lnTo>
                    <a:pt x="212597" y="502919"/>
                  </a:lnTo>
                  <a:close/>
                </a:path>
                <a:path w="603885" h="520700">
                  <a:moveTo>
                    <a:pt x="214248" y="504189"/>
                  </a:moveTo>
                  <a:lnTo>
                    <a:pt x="213232" y="505460"/>
                  </a:lnTo>
                  <a:lnTo>
                    <a:pt x="215391" y="505460"/>
                  </a:lnTo>
                  <a:lnTo>
                    <a:pt x="214248" y="504189"/>
                  </a:lnTo>
                  <a:close/>
                </a:path>
                <a:path w="603885" h="520700">
                  <a:moveTo>
                    <a:pt x="215585" y="504976"/>
                  </a:moveTo>
                  <a:lnTo>
                    <a:pt x="215391" y="505460"/>
                  </a:lnTo>
                  <a:lnTo>
                    <a:pt x="215900" y="505460"/>
                  </a:lnTo>
                  <a:lnTo>
                    <a:pt x="216202" y="505339"/>
                  </a:lnTo>
                  <a:lnTo>
                    <a:pt x="215585" y="504976"/>
                  </a:lnTo>
                  <a:close/>
                </a:path>
                <a:path w="603885" h="520700">
                  <a:moveTo>
                    <a:pt x="216693" y="505142"/>
                  </a:moveTo>
                  <a:lnTo>
                    <a:pt x="216202" y="505339"/>
                  </a:lnTo>
                  <a:lnTo>
                    <a:pt x="216407" y="505460"/>
                  </a:lnTo>
                  <a:lnTo>
                    <a:pt x="216693" y="505142"/>
                  </a:lnTo>
                  <a:close/>
                </a:path>
                <a:path w="603885" h="520700">
                  <a:moveTo>
                    <a:pt x="224027" y="502919"/>
                  </a:moveTo>
                  <a:lnTo>
                    <a:pt x="218566" y="502919"/>
                  </a:lnTo>
                  <a:lnTo>
                    <a:pt x="220725" y="504189"/>
                  </a:lnTo>
                  <a:lnTo>
                    <a:pt x="219709" y="505460"/>
                  </a:lnTo>
                  <a:lnTo>
                    <a:pt x="221233" y="505460"/>
                  </a:lnTo>
                  <a:lnTo>
                    <a:pt x="221741" y="504189"/>
                  </a:lnTo>
                  <a:lnTo>
                    <a:pt x="222376" y="504189"/>
                  </a:lnTo>
                  <a:lnTo>
                    <a:pt x="224027" y="502919"/>
                  </a:lnTo>
                  <a:close/>
                </a:path>
                <a:path w="603885" h="520700">
                  <a:moveTo>
                    <a:pt x="225551" y="504189"/>
                  </a:moveTo>
                  <a:lnTo>
                    <a:pt x="221233" y="505460"/>
                  </a:lnTo>
                  <a:lnTo>
                    <a:pt x="226059" y="505460"/>
                  </a:lnTo>
                  <a:lnTo>
                    <a:pt x="225551" y="504189"/>
                  </a:lnTo>
                  <a:close/>
                </a:path>
                <a:path w="603885" h="520700">
                  <a:moveTo>
                    <a:pt x="229869" y="504189"/>
                  </a:moveTo>
                  <a:lnTo>
                    <a:pt x="226059" y="504189"/>
                  </a:lnTo>
                  <a:lnTo>
                    <a:pt x="226059" y="505460"/>
                  </a:lnTo>
                  <a:lnTo>
                    <a:pt x="231520" y="505460"/>
                  </a:lnTo>
                  <a:lnTo>
                    <a:pt x="229869" y="504189"/>
                  </a:lnTo>
                  <a:close/>
                </a:path>
                <a:path w="603885" h="520700">
                  <a:moveTo>
                    <a:pt x="240664" y="504189"/>
                  </a:moveTo>
                  <a:lnTo>
                    <a:pt x="232028" y="504189"/>
                  </a:lnTo>
                  <a:lnTo>
                    <a:pt x="232537" y="505460"/>
                  </a:lnTo>
                  <a:lnTo>
                    <a:pt x="240156" y="505460"/>
                  </a:lnTo>
                  <a:lnTo>
                    <a:pt x="240664" y="504189"/>
                  </a:lnTo>
                  <a:close/>
                </a:path>
                <a:path w="603885" h="520700">
                  <a:moveTo>
                    <a:pt x="247650" y="502919"/>
                  </a:moveTo>
                  <a:lnTo>
                    <a:pt x="245998" y="502919"/>
                  </a:lnTo>
                  <a:lnTo>
                    <a:pt x="245490" y="504189"/>
                  </a:lnTo>
                  <a:lnTo>
                    <a:pt x="241172" y="505460"/>
                  </a:lnTo>
                  <a:lnTo>
                    <a:pt x="248157" y="505460"/>
                  </a:lnTo>
                  <a:lnTo>
                    <a:pt x="249300" y="504189"/>
                  </a:lnTo>
                  <a:lnTo>
                    <a:pt x="247141" y="504189"/>
                  </a:lnTo>
                  <a:lnTo>
                    <a:pt x="247650" y="502919"/>
                  </a:lnTo>
                  <a:close/>
                </a:path>
                <a:path w="603885" h="520700">
                  <a:moveTo>
                    <a:pt x="251396" y="504189"/>
                  </a:moveTo>
                  <a:lnTo>
                    <a:pt x="249300" y="504189"/>
                  </a:lnTo>
                  <a:lnTo>
                    <a:pt x="249300" y="505460"/>
                  </a:lnTo>
                  <a:lnTo>
                    <a:pt x="249808" y="505460"/>
                  </a:lnTo>
                  <a:lnTo>
                    <a:pt x="251190" y="504647"/>
                  </a:lnTo>
                  <a:lnTo>
                    <a:pt x="251396" y="504189"/>
                  </a:lnTo>
                  <a:close/>
                </a:path>
                <a:path w="603885" h="520700">
                  <a:moveTo>
                    <a:pt x="253110" y="504189"/>
                  </a:moveTo>
                  <a:lnTo>
                    <a:pt x="251967" y="504189"/>
                  </a:lnTo>
                  <a:lnTo>
                    <a:pt x="251190" y="504647"/>
                  </a:lnTo>
                  <a:lnTo>
                    <a:pt x="250825" y="505460"/>
                  </a:lnTo>
                  <a:lnTo>
                    <a:pt x="253110" y="504189"/>
                  </a:lnTo>
                  <a:close/>
                </a:path>
                <a:path w="603885" h="520700">
                  <a:moveTo>
                    <a:pt x="259460" y="500380"/>
                  </a:moveTo>
                  <a:lnTo>
                    <a:pt x="258444" y="500380"/>
                  </a:lnTo>
                  <a:lnTo>
                    <a:pt x="257301" y="501650"/>
                  </a:lnTo>
                  <a:lnTo>
                    <a:pt x="256243" y="502073"/>
                  </a:lnTo>
                  <a:lnTo>
                    <a:pt x="255142" y="502919"/>
                  </a:lnTo>
                  <a:lnTo>
                    <a:pt x="253110" y="502919"/>
                  </a:lnTo>
                  <a:lnTo>
                    <a:pt x="251818" y="503251"/>
                  </a:lnTo>
                  <a:lnTo>
                    <a:pt x="251396" y="504189"/>
                  </a:lnTo>
                  <a:lnTo>
                    <a:pt x="253110" y="504189"/>
                  </a:lnTo>
                  <a:lnTo>
                    <a:pt x="251459" y="505460"/>
                  </a:lnTo>
                  <a:lnTo>
                    <a:pt x="252475" y="505460"/>
                  </a:lnTo>
                  <a:lnTo>
                    <a:pt x="254634" y="504189"/>
                  </a:lnTo>
                  <a:lnTo>
                    <a:pt x="257301" y="502919"/>
                  </a:lnTo>
                  <a:lnTo>
                    <a:pt x="257936" y="501650"/>
                  </a:lnTo>
                  <a:lnTo>
                    <a:pt x="259460" y="500380"/>
                  </a:lnTo>
                  <a:close/>
                </a:path>
                <a:path w="603885" h="520700">
                  <a:moveTo>
                    <a:pt x="261112" y="504189"/>
                  </a:moveTo>
                  <a:lnTo>
                    <a:pt x="257301" y="505460"/>
                  </a:lnTo>
                  <a:lnTo>
                    <a:pt x="260603" y="505460"/>
                  </a:lnTo>
                  <a:lnTo>
                    <a:pt x="261457" y="505053"/>
                  </a:lnTo>
                  <a:lnTo>
                    <a:pt x="261112" y="504189"/>
                  </a:lnTo>
                  <a:close/>
                </a:path>
                <a:path w="603885" h="520700">
                  <a:moveTo>
                    <a:pt x="261619" y="504976"/>
                  </a:moveTo>
                  <a:lnTo>
                    <a:pt x="261493" y="505142"/>
                  </a:lnTo>
                  <a:lnTo>
                    <a:pt x="261619" y="505460"/>
                  </a:lnTo>
                  <a:lnTo>
                    <a:pt x="261619" y="504976"/>
                  </a:lnTo>
                  <a:close/>
                </a:path>
                <a:path w="603885" h="520700">
                  <a:moveTo>
                    <a:pt x="264921" y="504189"/>
                  </a:moveTo>
                  <a:lnTo>
                    <a:pt x="263778" y="504189"/>
                  </a:lnTo>
                  <a:lnTo>
                    <a:pt x="263778" y="505460"/>
                  </a:lnTo>
                  <a:lnTo>
                    <a:pt x="264287" y="505460"/>
                  </a:lnTo>
                  <a:lnTo>
                    <a:pt x="264921" y="504189"/>
                  </a:lnTo>
                  <a:close/>
                </a:path>
                <a:path w="603885" h="520700">
                  <a:moveTo>
                    <a:pt x="272414" y="501650"/>
                  </a:moveTo>
                  <a:lnTo>
                    <a:pt x="271398" y="501650"/>
                  </a:lnTo>
                  <a:lnTo>
                    <a:pt x="267588" y="505460"/>
                  </a:lnTo>
                  <a:lnTo>
                    <a:pt x="269113" y="505460"/>
                  </a:lnTo>
                  <a:lnTo>
                    <a:pt x="269113" y="504189"/>
                  </a:lnTo>
                  <a:lnTo>
                    <a:pt x="270256" y="504189"/>
                  </a:lnTo>
                  <a:lnTo>
                    <a:pt x="271398" y="502919"/>
                  </a:lnTo>
                  <a:lnTo>
                    <a:pt x="271906" y="502919"/>
                  </a:lnTo>
                  <a:lnTo>
                    <a:pt x="272414" y="501650"/>
                  </a:lnTo>
                  <a:close/>
                </a:path>
                <a:path w="603885" h="520700">
                  <a:moveTo>
                    <a:pt x="219075" y="504189"/>
                  </a:moveTo>
                  <a:lnTo>
                    <a:pt x="217550" y="504189"/>
                  </a:lnTo>
                  <a:lnTo>
                    <a:pt x="216693" y="505142"/>
                  </a:lnTo>
                  <a:lnTo>
                    <a:pt x="219075" y="504189"/>
                  </a:lnTo>
                  <a:close/>
                </a:path>
                <a:path w="603885" h="520700">
                  <a:moveTo>
                    <a:pt x="215900" y="502919"/>
                  </a:moveTo>
                  <a:lnTo>
                    <a:pt x="214248" y="504189"/>
                  </a:lnTo>
                  <a:lnTo>
                    <a:pt x="215585" y="504976"/>
                  </a:lnTo>
                  <a:lnTo>
                    <a:pt x="215900" y="504189"/>
                  </a:lnTo>
                  <a:lnTo>
                    <a:pt x="218058" y="504189"/>
                  </a:lnTo>
                  <a:lnTo>
                    <a:pt x="215900" y="502919"/>
                  </a:lnTo>
                  <a:close/>
                </a:path>
                <a:path w="603885" h="520700">
                  <a:moveTo>
                    <a:pt x="263270" y="504189"/>
                  </a:moveTo>
                  <a:lnTo>
                    <a:pt x="261619" y="504189"/>
                  </a:lnTo>
                  <a:lnTo>
                    <a:pt x="261619" y="504976"/>
                  </a:lnTo>
                  <a:lnTo>
                    <a:pt x="263270" y="504189"/>
                  </a:lnTo>
                  <a:close/>
                </a:path>
                <a:path w="603885" h="520700">
                  <a:moveTo>
                    <a:pt x="149097" y="500380"/>
                  </a:moveTo>
                  <a:lnTo>
                    <a:pt x="143256" y="500380"/>
                  </a:lnTo>
                  <a:lnTo>
                    <a:pt x="145415" y="501650"/>
                  </a:lnTo>
                  <a:lnTo>
                    <a:pt x="148590" y="501650"/>
                  </a:lnTo>
                  <a:lnTo>
                    <a:pt x="151256" y="504189"/>
                  </a:lnTo>
                  <a:lnTo>
                    <a:pt x="152907" y="502919"/>
                  </a:lnTo>
                  <a:lnTo>
                    <a:pt x="149733" y="501650"/>
                  </a:lnTo>
                  <a:lnTo>
                    <a:pt x="149097" y="500380"/>
                  </a:lnTo>
                  <a:close/>
                </a:path>
                <a:path w="603885" h="520700">
                  <a:moveTo>
                    <a:pt x="179831" y="502919"/>
                  </a:moveTo>
                  <a:lnTo>
                    <a:pt x="178688" y="502919"/>
                  </a:lnTo>
                  <a:lnTo>
                    <a:pt x="178688" y="504189"/>
                  </a:lnTo>
                  <a:lnTo>
                    <a:pt x="179323" y="504189"/>
                  </a:lnTo>
                  <a:lnTo>
                    <a:pt x="179831" y="502919"/>
                  </a:lnTo>
                  <a:close/>
                </a:path>
                <a:path w="603885" h="520700">
                  <a:moveTo>
                    <a:pt x="186816" y="500380"/>
                  </a:moveTo>
                  <a:lnTo>
                    <a:pt x="179323" y="500380"/>
                  </a:lnTo>
                  <a:lnTo>
                    <a:pt x="179832" y="501650"/>
                  </a:lnTo>
                  <a:lnTo>
                    <a:pt x="182498" y="502919"/>
                  </a:lnTo>
                  <a:lnTo>
                    <a:pt x="182498" y="504189"/>
                  </a:lnTo>
                  <a:lnTo>
                    <a:pt x="194944" y="504189"/>
                  </a:lnTo>
                  <a:lnTo>
                    <a:pt x="192277" y="502919"/>
                  </a:lnTo>
                  <a:lnTo>
                    <a:pt x="183006" y="502919"/>
                  </a:lnTo>
                  <a:lnTo>
                    <a:pt x="181991" y="501650"/>
                  </a:lnTo>
                  <a:lnTo>
                    <a:pt x="186308" y="501650"/>
                  </a:lnTo>
                  <a:lnTo>
                    <a:pt x="186816" y="500380"/>
                  </a:lnTo>
                  <a:close/>
                </a:path>
                <a:path w="603885" h="520700">
                  <a:moveTo>
                    <a:pt x="201930" y="501650"/>
                  </a:moveTo>
                  <a:lnTo>
                    <a:pt x="195961" y="501650"/>
                  </a:lnTo>
                  <a:lnTo>
                    <a:pt x="198119" y="502919"/>
                  </a:lnTo>
                  <a:lnTo>
                    <a:pt x="195960" y="502919"/>
                  </a:lnTo>
                  <a:lnTo>
                    <a:pt x="194944" y="504189"/>
                  </a:lnTo>
                  <a:lnTo>
                    <a:pt x="202437" y="504189"/>
                  </a:lnTo>
                  <a:lnTo>
                    <a:pt x="202945" y="502919"/>
                  </a:lnTo>
                  <a:lnTo>
                    <a:pt x="201930" y="501650"/>
                  </a:lnTo>
                  <a:close/>
                </a:path>
                <a:path w="603885" h="520700">
                  <a:moveTo>
                    <a:pt x="206248" y="501650"/>
                  </a:moveTo>
                  <a:lnTo>
                    <a:pt x="203453" y="502919"/>
                  </a:lnTo>
                  <a:lnTo>
                    <a:pt x="204088" y="504189"/>
                  </a:lnTo>
                  <a:lnTo>
                    <a:pt x="206247" y="502919"/>
                  </a:lnTo>
                  <a:lnTo>
                    <a:pt x="209422" y="502919"/>
                  </a:lnTo>
                  <a:lnTo>
                    <a:pt x="206248" y="501650"/>
                  </a:lnTo>
                  <a:close/>
                </a:path>
                <a:path w="603885" h="520700">
                  <a:moveTo>
                    <a:pt x="224535" y="502919"/>
                  </a:moveTo>
                  <a:lnTo>
                    <a:pt x="222884" y="504189"/>
                  </a:lnTo>
                  <a:lnTo>
                    <a:pt x="226694" y="504189"/>
                  </a:lnTo>
                  <a:lnTo>
                    <a:pt x="224535" y="502919"/>
                  </a:lnTo>
                  <a:close/>
                </a:path>
                <a:path w="603885" h="520700">
                  <a:moveTo>
                    <a:pt x="236346" y="501650"/>
                  </a:moveTo>
                  <a:lnTo>
                    <a:pt x="235331" y="502919"/>
                  </a:lnTo>
                  <a:lnTo>
                    <a:pt x="226059" y="502919"/>
                  </a:lnTo>
                  <a:lnTo>
                    <a:pt x="226694" y="504189"/>
                  </a:lnTo>
                  <a:lnTo>
                    <a:pt x="233679" y="504189"/>
                  </a:lnTo>
                  <a:lnTo>
                    <a:pt x="236346" y="502919"/>
                  </a:lnTo>
                  <a:lnTo>
                    <a:pt x="236346" y="501650"/>
                  </a:lnTo>
                  <a:close/>
                </a:path>
                <a:path w="603885" h="520700">
                  <a:moveTo>
                    <a:pt x="238506" y="501650"/>
                  </a:moveTo>
                  <a:lnTo>
                    <a:pt x="237362" y="502919"/>
                  </a:lnTo>
                  <a:lnTo>
                    <a:pt x="233679" y="504189"/>
                  </a:lnTo>
                  <a:lnTo>
                    <a:pt x="242315" y="504189"/>
                  </a:lnTo>
                  <a:lnTo>
                    <a:pt x="242823" y="502919"/>
                  </a:lnTo>
                  <a:lnTo>
                    <a:pt x="239013" y="502919"/>
                  </a:lnTo>
                  <a:lnTo>
                    <a:pt x="238506" y="501650"/>
                  </a:lnTo>
                  <a:close/>
                </a:path>
                <a:path w="603885" h="520700">
                  <a:moveTo>
                    <a:pt x="244475" y="502919"/>
                  </a:moveTo>
                  <a:lnTo>
                    <a:pt x="242315" y="504189"/>
                  </a:lnTo>
                  <a:lnTo>
                    <a:pt x="243331" y="504189"/>
                  </a:lnTo>
                  <a:lnTo>
                    <a:pt x="244475" y="503101"/>
                  </a:lnTo>
                  <a:lnTo>
                    <a:pt x="244475" y="502919"/>
                  </a:lnTo>
                  <a:close/>
                </a:path>
                <a:path w="603885" h="520700">
                  <a:moveTo>
                    <a:pt x="244475" y="503645"/>
                  </a:moveTo>
                  <a:lnTo>
                    <a:pt x="243331" y="504189"/>
                  </a:lnTo>
                  <a:lnTo>
                    <a:pt x="244475" y="504189"/>
                  </a:lnTo>
                  <a:lnTo>
                    <a:pt x="244475" y="503645"/>
                  </a:lnTo>
                  <a:close/>
                </a:path>
                <a:path w="603885" h="520700">
                  <a:moveTo>
                    <a:pt x="251396" y="503359"/>
                  </a:moveTo>
                  <a:lnTo>
                    <a:pt x="248157" y="504189"/>
                  </a:lnTo>
                  <a:lnTo>
                    <a:pt x="250316" y="504189"/>
                  </a:lnTo>
                  <a:lnTo>
                    <a:pt x="251396" y="503359"/>
                  </a:lnTo>
                  <a:close/>
                </a:path>
                <a:path w="603885" h="520700">
                  <a:moveTo>
                    <a:pt x="265202" y="502350"/>
                  </a:moveTo>
                  <a:lnTo>
                    <a:pt x="263270" y="504189"/>
                  </a:lnTo>
                  <a:lnTo>
                    <a:pt x="264287" y="504189"/>
                  </a:lnTo>
                  <a:lnTo>
                    <a:pt x="266445" y="502919"/>
                  </a:lnTo>
                  <a:lnTo>
                    <a:pt x="265429" y="502919"/>
                  </a:lnTo>
                  <a:lnTo>
                    <a:pt x="265202" y="502350"/>
                  </a:lnTo>
                  <a:close/>
                </a:path>
                <a:path w="603885" h="520700">
                  <a:moveTo>
                    <a:pt x="250824" y="501650"/>
                  </a:moveTo>
                  <a:lnTo>
                    <a:pt x="245998" y="501650"/>
                  </a:lnTo>
                  <a:lnTo>
                    <a:pt x="244475" y="503101"/>
                  </a:lnTo>
                  <a:lnTo>
                    <a:pt x="244475" y="503645"/>
                  </a:lnTo>
                  <a:lnTo>
                    <a:pt x="245998" y="502919"/>
                  </a:lnTo>
                  <a:lnTo>
                    <a:pt x="247650" y="502919"/>
                  </a:lnTo>
                  <a:lnTo>
                    <a:pt x="250824" y="501650"/>
                  </a:lnTo>
                  <a:close/>
                </a:path>
                <a:path w="603885" h="520700">
                  <a:moveTo>
                    <a:pt x="251967" y="502919"/>
                  </a:moveTo>
                  <a:lnTo>
                    <a:pt x="251396" y="503359"/>
                  </a:lnTo>
                  <a:lnTo>
                    <a:pt x="251818" y="503251"/>
                  </a:lnTo>
                  <a:lnTo>
                    <a:pt x="251967" y="502919"/>
                  </a:lnTo>
                  <a:close/>
                </a:path>
                <a:path w="603885" h="520700">
                  <a:moveTo>
                    <a:pt x="184269" y="502621"/>
                  </a:moveTo>
                  <a:lnTo>
                    <a:pt x="184150" y="502919"/>
                  </a:lnTo>
                  <a:lnTo>
                    <a:pt x="184657" y="502919"/>
                  </a:lnTo>
                  <a:lnTo>
                    <a:pt x="184269" y="502621"/>
                  </a:lnTo>
                  <a:close/>
                </a:path>
                <a:path w="603885" h="520700">
                  <a:moveTo>
                    <a:pt x="186309" y="501650"/>
                  </a:moveTo>
                  <a:lnTo>
                    <a:pt x="184657" y="501650"/>
                  </a:lnTo>
                  <a:lnTo>
                    <a:pt x="184488" y="502073"/>
                  </a:lnTo>
                  <a:lnTo>
                    <a:pt x="184430" y="502350"/>
                  </a:lnTo>
                  <a:lnTo>
                    <a:pt x="184657" y="502919"/>
                  </a:lnTo>
                  <a:lnTo>
                    <a:pt x="187959" y="502919"/>
                  </a:lnTo>
                  <a:lnTo>
                    <a:pt x="186309" y="501650"/>
                  </a:lnTo>
                  <a:close/>
                </a:path>
                <a:path w="603885" h="520700">
                  <a:moveTo>
                    <a:pt x="195960" y="501650"/>
                  </a:moveTo>
                  <a:lnTo>
                    <a:pt x="188467" y="501650"/>
                  </a:lnTo>
                  <a:lnTo>
                    <a:pt x="187959" y="502919"/>
                  </a:lnTo>
                  <a:lnTo>
                    <a:pt x="192277" y="502919"/>
                  </a:lnTo>
                  <a:lnTo>
                    <a:pt x="195960" y="501650"/>
                  </a:lnTo>
                  <a:close/>
                </a:path>
                <a:path w="603885" h="520700">
                  <a:moveTo>
                    <a:pt x="232537" y="501650"/>
                  </a:moveTo>
                  <a:lnTo>
                    <a:pt x="226694" y="501650"/>
                  </a:lnTo>
                  <a:lnTo>
                    <a:pt x="222884" y="502919"/>
                  </a:lnTo>
                  <a:lnTo>
                    <a:pt x="232028" y="502919"/>
                  </a:lnTo>
                  <a:lnTo>
                    <a:pt x="232537" y="501650"/>
                  </a:lnTo>
                  <a:close/>
                </a:path>
                <a:path w="603885" h="520700">
                  <a:moveTo>
                    <a:pt x="236346" y="501650"/>
                  </a:moveTo>
                  <a:lnTo>
                    <a:pt x="235331" y="501650"/>
                  </a:lnTo>
                  <a:lnTo>
                    <a:pt x="235331" y="502919"/>
                  </a:lnTo>
                  <a:lnTo>
                    <a:pt x="236346" y="501650"/>
                  </a:lnTo>
                  <a:close/>
                </a:path>
                <a:path w="603885" h="520700">
                  <a:moveTo>
                    <a:pt x="239331" y="502567"/>
                  </a:moveTo>
                  <a:lnTo>
                    <a:pt x="239013" y="502919"/>
                  </a:lnTo>
                  <a:lnTo>
                    <a:pt x="239648" y="502919"/>
                  </a:lnTo>
                  <a:lnTo>
                    <a:pt x="239331" y="502567"/>
                  </a:lnTo>
                  <a:close/>
                </a:path>
                <a:path w="603885" h="520700">
                  <a:moveTo>
                    <a:pt x="240664" y="501650"/>
                  </a:moveTo>
                  <a:lnTo>
                    <a:pt x="240156" y="501650"/>
                  </a:lnTo>
                  <a:lnTo>
                    <a:pt x="239648" y="502919"/>
                  </a:lnTo>
                  <a:lnTo>
                    <a:pt x="240156" y="502919"/>
                  </a:lnTo>
                  <a:lnTo>
                    <a:pt x="240664" y="501650"/>
                  </a:lnTo>
                  <a:close/>
                </a:path>
                <a:path w="603885" h="520700">
                  <a:moveTo>
                    <a:pt x="243839" y="499110"/>
                  </a:moveTo>
                  <a:lnTo>
                    <a:pt x="243331" y="500380"/>
                  </a:lnTo>
                  <a:lnTo>
                    <a:pt x="241680" y="501650"/>
                  </a:lnTo>
                  <a:lnTo>
                    <a:pt x="240156" y="502919"/>
                  </a:lnTo>
                  <a:lnTo>
                    <a:pt x="242823" y="502919"/>
                  </a:lnTo>
                  <a:lnTo>
                    <a:pt x="244474" y="501650"/>
                  </a:lnTo>
                  <a:lnTo>
                    <a:pt x="249809" y="501650"/>
                  </a:lnTo>
                  <a:lnTo>
                    <a:pt x="248157" y="500380"/>
                  </a:lnTo>
                  <a:lnTo>
                    <a:pt x="244982" y="500380"/>
                  </a:lnTo>
                  <a:lnTo>
                    <a:pt x="243839" y="499110"/>
                  </a:lnTo>
                  <a:close/>
                </a:path>
                <a:path w="603885" h="520700">
                  <a:moveTo>
                    <a:pt x="255777" y="500380"/>
                  </a:moveTo>
                  <a:lnTo>
                    <a:pt x="250825" y="500380"/>
                  </a:lnTo>
                  <a:lnTo>
                    <a:pt x="249808" y="501650"/>
                  </a:lnTo>
                  <a:lnTo>
                    <a:pt x="250825" y="501650"/>
                  </a:lnTo>
                  <a:lnTo>
                    <a:pt x="251459" y="502919"/>
                  </a:lnTo>
                  <a:lnTo>
                    <a:pt x="254126" y="502919"/>
                  </a:lnTo>
                  <a:lnTo>
                    <a:pt x="253619" y="501650"/>
                  </a:lnTo>
                  <a:lnTo>
                    <a:pt x="255777" y="500380"/>
                  </a:lnTo>
                  <a:close/>
                </a:path>
                <a:path w="603885" h="520700">
                  <a:moveTo>
                    <a:pt x="255142" y="502513"/>
                  </a:moveTo>
                  <a:lnTo>
                    <a:pt x="254126" y="502919"/>
                  </a:lnTo>
                  <a:lnTo>
                    <a:pt x="255142" y="502919"/>
                  </a:lnTo>
                  <a:lnTo>
                    <a:pt x="255142" y="502513"/>
                  </a:lnTo>
                  <a:close/>
                </a:path>
                <a:path w="603885" h="520700">
                  <a:moveTo>
                    <a:pt x="265937" y="501650"/>
                  </a:moveTo>
                  <a:lnTo>
                    <a:pt x="265429" y="502919"/>
                  </a:lnTo>
                  <a:lnTo>
                    <a:pt x="266445" y="502919"/>
                  </a:lnTo>
                  <a:lnTo>
                    <a:pt x="265937" y="501650"/>
                  </a:lnTo>
                  <a:close/>
                </a:path>
                <a:path w="603885" h="520700">
                  <a:moveTo>
                    <a:pt x="184150" y="501650"/>
                  </a:moveTo>
                  <a:lnTo>
                    <a:pt x="183007" y="501650"/>
                  </a:lnTo>
                  <a:lnTo>
                    <a:pt x="184269" y="502621"/>
                  </a:lnTo>
                  <a:lnTo>
                    <a:pt x="184377" y="502350"/>
                  </a:lnTo>
                  <a:lnTo>
                    <a:pt x="184319" y="502073"/>
                  </a:lnTo>
                  <a:lnTo>
                    <a:pt x="184150" y="501650"/>
                  </a:lnTo>
                  <a:close/>
                </a:path>
                <a:path w="603885" h="520700">
                  <a:moveTo>
                    <a:pt x="240156" y="501650"/>
                  </a:moveTo>
                  <a:lnTo>
                    <a:pt x="238506" y="501650"/>
                  </a:lnTo>
                  <a:lnTo>
                    <a:pt x="239331" y="502567"/>
                  </a:lnTo>
                  <a:lnTo>
                    <a:pt x="240156" y="501650"/>
                  </a:lnTo>
                  <a:close/>
                </a:path>
                <a:path w="603885" h="520700">
                  <a:moveTo>
                    <a:pt x="256793" y="501650"/>
                  </a:moveTo>
                  <a:lnTo>
                    <a:pt x="255142" y="501650"/>
                  </a:lnTo>
                  <a:lnTo>
                    <a:pt x="255142" y="502513"/>
                  </a:lnTo>
                  <a:lnTo>
                    <a:pt x="256243" y="502073"/>
                  </a:lnTo>
                  <a:lnTo>
                    <a:pt x="256793" y="501650"/>
                  </a:lnTo>
                  <a:close/>
                </a:path>
                <a:path w="603885" h="520700">
                  <a:moveTo>
                    <a:pt x="266304" y="500732"/>
                  </a:moveTo>
                  <a:lnTo>
                    <a:pt x="264286" y="501650"/>
                  </a:lnTo>
                  <a:lnTo>
                    <a:pt x="264921" y="501650"/>
                  </a:lnTo>
                  <a:lnTo>
                    <a:pt x="265202" y="502350"/>
                  </a:lnTo>
                  <a:lnTo>
                    <a:pt x="265937" y="501650"/>
                  </a:lnTo>
                  <a:lnTo>
                    <a:pt x="266304" y="500732"/>
                  </a:lnTo>
                  <a:close/>
                </a:path>
                <a:path w="603885" h="520700">
                  <a:moveTo>
                    <a:pt x="139953" y="500380"/>
                  </a:moveTo>
                  <a:lnTo>
                    <a:pt x="136778" y="500380"/>
                  </a:lnTo>
                  <a:lnTo>
                    <a:pt x="138938" y="501650"/>
                  </a:lnTo>
                  <a:lnTo>
                    <a:pt x="140588" y="501650"/>
                  </a:lnTo>
                  <a:lnTo>
                    <a:pt x="139953" y="500380"/>
                  </a:lnTo>
                  <a:close/>
                </a:path>
                <a:path w="603885" h="520700">
                  <a:moveTo>
                    <a:pt x="164719" y="496569"/>
                  </a:moveTo>
                  <a:lnTo>
                    <a:pt x="164210" y="497839"/>
                  </a:lnTo>
                  <a:lnTo>
                    <a:pt x="164719" y="499110"/>
                  </a:lnTo>
                  <a:lnTo>
                    <a:pt x="164210" y="499110"/>
                  </a:lnTo>
                  <a:lnTo>
                    <a:pt x="165226" y="500380"/>
                  </a:lnTo>
                  <a:lnTo>
                    <a:pt x="167513" y="501650"/>
                  </a:lnTo>
                  <a:lnTo>
                    <a:pt x="168529" y="501650"/>
                  </a:lnTo>
                  <a:lnTo>
                    <a:pt x="167512" y="500380"/>
                  </a:lnTo>
                  <a:lnTo>
                    <a:pt x="165862" y="499110"/>
                  </a:lnTo>
                  <a:lnTo>
                    <a:pt x="165862" y="497839"/>
                  </a:lnTo>
                  <a:lnTo>
                    <a:pt x="165226" y="497839"/>
                  </a:lnTo>
                  <a:lnTo>
                    <a:pt x="164719" y="496569"/>
                  </a:lnTo>
                  <a:close/>
                </a:path>
                <a:path w="603885" h="520700">
                  <a:moveTo>
                    <a:pt x="169544" y="499110"/>
                  </a:moveTo>
                  <a:lnTo>
                    <a:pt x="168528" y="501650"/>
                  </a:lnTo>
                  <a:lnTo>
                    <a:pt x="172339" y="501650"/>
                  </a:lnTo>
                  <a:lnTo>
                    <a:pt x="170687" y="500380"/>
                  </a:lnTo>
                  <a:lnTo>
                    <a:pt x="169544" y="500380"/>
                  </a:lnTo>
                  <a:lnTo>
                    <a:pt x="169544" y="499110"/>
                  </a:lnTo>
                  <a:close/>
                </a:path>
                <a:path w="603885" h="520700">
                  <a:moveTo>
                    <a:pt x="172846" y="500380"/>
                  </a:moveTo>
                  <a:lnTo>
                    <a:pt x="170687" y="500380"/>
                  </a:lnTo>
                  <a:lnTo>
                    <a:pt x="173863" y="501650"/>
                  </a:lnTo>
                  <a:lnTo>
                    <a:pt x="172846" y="500380"/>
                  </a:lnTo>
                  <a:close/>
                </a:path>
                <a:path w="603885" h="520700">
                  <a:moveTo>
                    <a:pt x="173354" y="497839"/>
                  </a:moveTo>
                  <a:lnTo>
                    <a:pt x="172846" y="499110"/>
                  </a:lnTo>
                  <a:lnTo>
                    <a:pt x="174370" y="500380"/>
                  </a:lnTo>
                  <a:lnTo>
                    <a:pt x="176022" y="501650"/>
                  </a:lnTo>
                  <a:lnTo>
                    <a:pt x="176021" y="499110"/>
                  </a:lnTo>
                  <a:lnTo>
                    <a:pt x="174370" y="499110"/>
                  </a:lnTo>
                  <a:lnTo>
                    <a:pt x="173354" y="497839"/>
                  </a:lnTo>
                  <a:close/>
                </a:path>
                <a:path w="603885" h="520700">
                  <a:moveTo>
                    <a:pt x="177164" y="500380"/>
                  </a:moveTo>
                  <a:lnTo>
                    <a:pt x="177672" y="501650"/>
                  </a:lnTo>
                  <a:lnTo>
                    <a:pt x="178689" y="501650"/>
                  </a:lnTo>
                  <a:lnTo>
                    <a:pt x="177164" y="500380"/>
                  </a:lnTo>
                  <a:close/>
                </a:path>
                <a:path w="603885" h="520700">
                  <a:moveTo>
                    <a:pt x="187325" y="500380"/>
                  </a:moveTo>
                  <a:lnTo>
                    <a:pt x="186816" y="500380"/>
                  </a:lnTo>
                  <a:lnTo>
                    <a:pt x="187960" y="501650"/>
                  </a:lnTo>
                  <a:lnTo>
                    <a:pt x="188976" y="501650"/>
                  </a:lnTo>
                  <a:lnTo>
                    <a:pt x="187325" y="500380"/>
                  </a:lnTo>
                  <a:close/>
                </a:path>
                <a:path w="603885" h="520700">
                  <a:moveTo>
                    <a:pt x="189102" y="501332"/>
                  </a:moveTo>
                  <a:lnTo>
                    <a:pt x="188975" y="501650"/>
                  </a:lnTo>
                  <a:lnTo>
                    <a:pt x="189484" y="501650"/>
                  </a:lnTo>
                  <a:lnTo>
                    <a:pt x="189102" y="501332"/>
                  </a:lnTo>
                  <a:close/>
                </a:path>
                <a:path w="603885" h="520700">
                  <a:moveTo>
                    <a:pt x="189483" y="500380"/>
                  </a:moveTo>
                  <a:lnTo>
                    <a:pt x="189483" y="501650"/>
                  </a:lnTo>
                  <a:lnTo>
                    <a:pt x="190627" y="501650"/>
                  </a:lnTo>
                  <a:lnTo>
                    <a:pt x="189483" y="500380"/>
                  </a:lnTo>
                  <a:close/>
                </a:path>
                <a:path w="603885" h="520700">
                  <a:moveTo>
                    <a:pt x="240156" y="500380"/>
                  </a:moveTo>
                  <a:lnTo>
                    <a:pt x="237362" y="500380"/>
                  </a:lnTo>
                  <a:lnTo>
                    <a:pt x="236346" y="501650"/>
                  </a:lnTo>
                  <a:lnTo>
                    <a:pt x="239013" y="501650"/>
                  </a:lnTo>
                  <a:lnTo>
                    <a:pt x="240156" y="500380"/>
                  </a:lnTo>
                  <a:close/>
                </a:path>
                <a:path w="603885" h="520700">
                  <a:moveTo>
                    <a:pt x="243839" y="499110"/>
                  </a:moveTo>
                  <a:lnTo>
                    <a:pt x="242315" y="500380"/>
                  </a:lnTo>
                  <a:lnTo>
                    <a:pt x="241681" y="501650"/>
                  </a:lnTo>
                  <a:lnTo>
                    <a:pt x="243839" y="499110"/>
                  </a:lnTo>
                  <a:close/>
                </a:path>
                <a:path w="603885" h="520700">
                  <a:moveTo>
                    <a:pt x="267081" y="495300"/>
                  </a:moveTo>
                  <a:lnTo>
                    <a:pt x="264921" y="495300"/>
                  </a:lnTo>
                  <a:lnTo>
                    <a:pt x="265938" y="496569"/>
                  </a:lnTo>
                  <a:lnTo>
                    <a:pt x="264921" y="497839"/>
                  </a:lnTo>
                  <a:lnTo>
                    <a:pt x="262763" y="497839"/>
                  </a:lnTo>
                  <a:lnTo>
                    <a:pt x="262254" y="499110"/>
                  </a:lnTo>
                  <a:lnTo>
                    <a:pt x="259460" y="500380"/>
                  </a:lnTo>
                  <a:lnTo>
                    <a:pt x="258444" y="501650"/>
                  </a:lnTo>
                  <a:lnTo>
                    <a:pt x="260603" y="501650"/>
                  </a:lnTo>
                  <a:lnTo>
                    <a:pt x="261619" y="500380"/>
                  </a:lnTo>
                  <a:lnTo>
                    <a:pt x="262763" y="499110"/>
                  </a:lnTo>
                  <a:lnTo>
                    <a:pt x="264287" y="499110"/>
                  </a:lnTo>
                  <a:lnTo>
                    <a:pt x="265429" y="497839"/>
                  </a:lnTo>
                  <a:lnTo>
                    <a:pt x="267588" y="496569"/>
                  </a:lnTo>
                  <a:lnTo>
                    <a:pt x="267081" y="496569"/>
                  </a:lnTo>
                  <a:lnTo>
                    <a:pt x="267081" y="495300"/>
                  </a:lnTo>
                  <a:close/>
                </a:path>
                <a:path w="603885" h="520700">
                  <a:moveTo>
                    <a:pt x="268096" y="499110"/>
                  </a:moveTo>
                  <a:lnTo>
                    <a:pt x="267081" y="500380"/>
                  </a:lnTo>
                  <a:lnTo>
                    <a:pt x="266563" y="500615"/>
                  </a:lnTo>
                  <a:lnTo>
                    <a:pt x="267081" y="501650"/>
                  </a:lnTo>
                  <a:lnTo>
                    <a:pt x="268096" y="501650"/>
                  </a:lnTo>
                  <a:lnTo>
                    <a:pt x="268096" y="500380"/>
                  </a:lnTo>
                  <a:lnTo>
                    <a:pt x="269113" y="500380"/>
                  </a:lnTo>
                  <a:lnTo>
                    <a:pt x="268096" y="499110"/>
                  </a:lnTo>
                  <a:close/>
                </a:path>
                <a:path w="603885" h="520700">
                  <a:moveTo>
                    <a:pt x="274065" y="497839"/>
                  </a:moveTo>
                  <a:lnTo>
                    <a:pt x="272922" y="497839"/>
                  </a:lnTo>
                  <a:lnTo>
                    <a:pt x="270256" y="499110"/>
                  </a:lnTo>
                  <a:lnTo>
                    <a:pt x="270763" y="499110"/>
                  </a:lnTo>
                  <a:lnTo>
                    <a:pt x="268096" y="501650"/>
                  </a:lnTo>
                  <a:lnTo>
                    <a:pt x="269747" y="501650"/>
                  </a:lnTo>
                  <a:lnTo>
                    <a:pt x="270256" y="500380"/>
                  </a:lnTo>
                  <a:lnTo>
                    <a:pt x="274065" y="497839"/>
                  </a:lnTo>
                  <a:close/>
                </a:path>
                <a:path w="603885" h="520700">
                  <a:moveTo>
                    <a:pt x="277748" y="497839"/>
                  </a:moveTo>
                  <a:lnTo>
                    <a:pt x="277240" y="497839"/>
                  </a:lnTo>
                  <a:lnTo>
                    <a:pt x="275589" y="499110"/>
                  </a:lnTo>
                  <a:lnTo>
                    <a:pt x="274573" y="499110"/>
                  </a:lnTo>
                  <a:lnTo>
                    <a:pt x="273431" y="501650"/>
                  </a:lnTo>
                  <a:lnTo>
                    <a:pt x="275081" y="501650"/>
                  </a:lnTo>
                  <a:lnTo>
                    <a:pt x="276225" y="499110"/>
                  </a:lnTo>
                  <a:lnTo>
                    <a:pt x="277748" y="497839"/>
                  </a:lnTo>
                  <a:close/>
                </a:path>
                <a:path w="603885" h="520700">
                  <a:moveTo>
                    <a:pt x="189483" y="500380"/>
                  </a:moveTo>
                  <a:lnTo>
                    <a:pt x="187959" y="500380"/>
                  </a:lnTo>
                  <a:lnTo>
                    <a:pt x="189102" y="501332"/>
                  </a:lnTo>
                  <a:lnTo>
                    <a:pt x="189483" y="500380"/>
                  </a:lnTo>
                  <a:close/>
                </a:path>
                <a:path w="603885" h="520700">
                  <a:moveTo>
                    <a:pt x="266445" y="500380"/>
                  </a:moveTo>
                  <a:lnTo>
                    <a:pt x="266304" y="500732"/>
                  </a:lnTo>
                  <a:lnTo>
                    <a:pt x="266563" y="500615"/>
                  </a:lnTo>
                  <a:lnTo>
                    <a:pt x="266445" y="500380"/>
                  </a:lnTo>
                  <a:close/>
                </a:path>
                <a:path w="603885" h="520700">
                  <a:moveTo>
                    <a:pt x="133476" y="497839"/>
                  </a:moveTo>
                  <a:lnTo>
                    <a:pt x="133476" y="499110"/>
                  </a:lnTo>
                  <a:lnTo>
                    <a:pt x="134619" y="500380"/>
                  </a:lnTo>
                  <a:lnTo>
                    <a:pt x="136778" y="500380"/>
                  </a:lnTo>
                  <a:lnTo>
                    <a:pt x="135635" y="499110"/>
                  </a:lnTo>
                  <a:lnTo>
                    <a:pt x="133476" y="497839"/>
                  </a:lnTo>
                  <a:close/>
                </a:path>
                <a:path w="603885" h="520700">
                  <a:moveTo>
                    <a:pt x="144906" y="499110"/>
                  </a:moveTo>
                  <a:lnTo>
                    <a:pt x="141604" y="499110"/>
                  </a:lnTo>
                  <a:lnTo>
                    <a:pt x="143256" y="500380"/>
                  </a:lnTo>
                  <a:lnTo>
                    <a:pt x="144906" y="499110"/>
                  </a:lnTo>
                  <a:close/>
                </a:path>
                <a:path w="603885" h="520700">
                  <a:moveTo>
                    <a:pt x="144906" y="497839"/>
                  </a:moveTo>
                  <a:lnTo>
                    <a:pt x="143256" y="497839"/>
                  </a:lnTo>
                  <a:lnTo>
                    <a:pt x="143763" y="499110"/>
                  </a:lnTo>
                  <a:lnTo>
                    <a:pt x="144906" y="499110"/>
                  </a:lnTo>
                  <a:lnTo>
                    <a:pt x="145922" y="500380"/>
                  </a:lnTo>
                  <a:lnTo>
                    <a:pt x="148081" y="500380"/>
                  </a:lnTo>
                  <a:lnTo>
                    <a:pt x="146938" y="499110"/>
                  </a:lnTo>
                  <a:lnTo>
                    <a:pt x="144906" y="497839"/>
                  </a:lnTo>
                  <a:close/>
                </a:path>
                <a:path w="603885" h="520700">
                  <a:moveTo>
                    <a:pt x="168020" y="499110"/>
                  </a:moveTo>
                  <a:lnTo>
                    <a:pt x="166877" y="499110"/>
                  </a:lnTo>
                  <a:lnTo>
                    <a:pt x="167512" y="500380"/>
                  </a:lnTo>
                  <a:lnTo>
                    <a:pt x="168020" y="500380"/>
                  </a:lnTo>
                  <a:lnTo>
                    <a:pt x="168020" y="499110"/>
                  </a:lnTo>
                  <a:close/>
                </a:path>
                <a:path w="603885" h="520700">
                  <a:moveTo>
                    <a:pt x="178809" y="498323"/>
                  </a:moveTo>
                  <a:lnTo>
                    <a:pt x="179831" y="499110"/>
                  </a:lnTo>
                  <a:lnTo>
                    <a:pt x="180339" y="499110"/>
                  </a:lnTo>
                  <a:lnTo>
                    <a:pt x="180339" y="500380"/>
                  </a:lnTo>
                  <a:lnTo>
                    <a:pt x="184657" y="500380"/>
                  </a:lnTo>
                  <a:lnTo>
                    <a:pt x="181482" y="499110"/>
                  </a:lnTo>
                  <a:lnTo>
                    <a:pt x="178809" y="498323"/>
                  </a:lnTo>
                  <a:close/>
                </a:path>
                <a:path w="603885" h="520700">
                  <a:moveTo>
                    <a:pt x="240568" y="500138"/>
                  </a:moveTo>
                  <a:lnTo>
                    <a:pt x="240156" y="500380"/>
                  </a:lnTo>
                  <a:lnTo>
                    <a:pt x="240664" y="500380"/>
                  </a:lnTo>
                  <a:lnTo>
                    <a:pt x="240568" y="500138"/>
                  </a:lnTo>
                  <a:close/>
                </a:path>
                <a:path w="603885" h="520700">
                  <a:moveTo>
                    <a:pt x="247141" y="499110"/>
                  </a:moveTo>
                  <a:lnTo>
                    <a:pt x="245490" y="499110"/>
                  </a:lnTo>
                  <a:lnTo>
                    <a:pt x="244982" y="500380"/>
                  </a:lnTo>
                  <a:lnTo>
                    <a:pt x="247022" y="499408"/>
                  </a:lnTo>
                  <a:lnTo>
                    <a:pt x="247141" y="499110"/>
                  </a:lnTo>
                  <a:close/>
                </a:path>
                <a:path w="603885" h="520700">
                  <a:moveTo>
                    <a:pt x="247650" y="499110"/>
                  </a:moveTo>
                  <a:lnTo>
                    <a:pt x="247022" y="499408"/>
                  </a:lnTo>
                  <a:lnTo>
                    <a:pt x="246633" y="500380"/>
                  </a:lnTo>
                  <a:lnTo>
                    <a:pt x="248157" y="500380"/>
                  </a:lnTo>
                  <a:lnTo>
                    <a:pt x="247650" y="499110"/>
                  </a:lnTo>
                  <a:close/>
                </a:path>
                <a:path w="603885" h="520700">
                  <a:moveTo>
                    <a:pt x="251967" y="499110"/>
                  </a:moveTo>
                  <a:lnTo>
                    <a:pt x="250316" y="499110"/>
                  </a:lnTo>
                  <a:lnTo>
                    <a:pt x="249808" y="500380"/>
                  </a:lnTo>
                  <a:lnTo>
                    <a:pt x="250316" y="500380"/>
                  </a:lnTo>
                  <a:lnTo>
                    <a:pt x="251967" y="499110"/>
                  </a:lnTo>
                  <a:close/>
                </a:path>
                <a:path w="603885" h="520700">
                  <a:moveTo>
                    <a:pt x="253619" y="498844"/>
                  </a:moveTo>
                  <a:lnTo>
                    <a:pt x="250316" y="500380"/>
                  </a:lnTo>
                  <a:lnTo>
                    <a:pt x="253619" y="500380"/>
                  </a:lnTo>
                  <a:lnTo>
                    <a:pt x="253619" y="498844"/>
                  </a:lnTo>
                  <a:close/>
                </a:path>
                <a:path w="603885" h="520700">
                  <a:moveTo>
                    <a:pt x="258952" y="497839"/>
                  </a:moveTo>
                  <a:lnTo>
                    <a:pt x="255777" y="497839"/>
                  </a:lnTo>
                  <a:lnTo>
                    <a:pt x="255142" y="499110"/>
                  </a:lnTo>
                  <a:lnTo>
                    <a:pt x="253619" y="500380"/>
                  </a:lnTo>
                  <a:lnTo>
                    <a:pt x="257937" y="500380"/>
                  </a:lnTo>
                  <a:lnTo>
                    <a:pt x="258444" y="499110"/>
                  </a:lnTo>
                  <a:lnTo>
                    <a:pt x="258952" y="499110"/>
                  </a:lnTo>
                  <a:lnTo>
                    <a:pt x="258952" y="497839"/>
                  </a:lnTo>
                  <a:close/>
                </a:path>
                <a:path w="603885" h="520700">
                  <a:moveTo>
                    <a:pt x="261619" y="497839"/>
                  </a:moveTo>
                  <a:lnTo>
                    <a:pt x="260603" y="497839"/>
                  </a:lnTo>
                  <a:lnTo>
                    <a:pt x="258952" y="499110"/>
                  </a:lnTo>
                  <a:lnTo>
                    <a:pt x="258444" y="499110"/>
                  </a:lnTo>
                  <a:lnTo>
                    <a:pt x="258952" y="500380"/>
                  </a:lnTo>
                  <a:lnTo>
                    <a:pt x="261619" y="497839"/>
                  </a:lnTo>
                  <a:close/>
                </a:path>
                <a:path w="603885" h="520700">
                  <a:moveTo>
                    <a:pt x="242315" y="499110"/>
                  </a:moveTo>
                  <a:lnTo>
                    <a:pt x="240156" y="499110"/>
                  </a:lnTo>
                  <a:lnTo>
                    <a:pt x="240568" y="500138"/>
                  </a:lnTo>
                  <a:lnTo>
                    <a:pt x="242315" y="499110"/>
                  </a:lnTo>
                  <a:close/>
                </a:path>
                <a:path w="603885" h="520700">
                  <a:moveTo>
                    <a:pt x="138429" y="497839"/>
                  </a:moveTo>
                  <a:lnTo>
                    <a:pt x="138429" y="499110"/>
                  </a:lnTo>
                  <a:lnTo>
                    <a:pt x="139953" y="499110"/>
                  </a:lnTo>
                  <a:lnTo>
                    <a:pt x="138429" y="497839"/>
                  </a:lnTo>
                  <a:close/>
                </a:path>
                <a:path w="603885" h="520700">
                  <a:moveTo>
                    <a:pt x="124332" y="490219"/>
                  </a:moveTo>
                  <a:lnTo>
                    <a:pt x="122681" y="490219"/>
                  </a:lnTo>
                  <a:lnTo>
                    <a:pt x="123316" y="491489"/>
                  </a:lnTo>
                  <a:lnTo>
                    <a:pt x="124332" y="491489"/>
                  </a:lnTo>
                  <a:lnTo>
                    <a:pt x="126491" y="492760"/>
                  </a:lnTo>
                  <a:lnTo>
                    <a:pt x="128142" y="494030"/>
                  </a:lnTo>
                  <a:lnTo>
                    <a:pt x="126491" y="494030"/>
                  </a:lnTo>
                  <a:lnTo>
                    <a:pt x="129793" y="495300"/>
                  </a:lnTo>
                  <a:lnTo>
                    <a:pt x="134112" y="495300"/>
                  </a:lnTo>
                  <a:lnTo>
                    <a:pt x="136270" y="496569"/>
                  </a:lnTo>
                  <a:lnTo>
                    <a:pt x="137794" y="496569"/>
                  </a:lnTo>
                  <a:lnTo>
                    <a:pt x="138937" y="497839"/>
                  </a:lnTo>
                  <a:lnTo>
                    <a:pt x="141096" y="497839"/>
                  </a:lnTo>
                  <a:lnTo>
                    <a:pt x="139953" y="499110"/>
                  </a:lnTo>
                  <a:lnTo>
                    <a:pt x="143763" y="499110"/>
                  </a:lnTo>
                  <a:lnTo>
                    <a:pt x="143256" y="497839"/>
                  </a:lnTo>
                  <a:lnTo>
                    <a:pt x="138429" y="496569"/>
                  </a:lnTo>
                  <a:lnTo>
                    <a:pt x="135127" y="495300"/>
                  </a:lnTo>
                  <a:lnTo>
                    <a:pt x="131317" y="494030"/>
                  </a:lnTo>
                  <a:lnTo>
                    <a:pt x="128142" y="492760"/>
                  </a:lnTo>
                  <a:lnTo>
                    <a:pt x="124332" y="490219"/>
                  </a:lnTo>
                  <a:close/>
                </a:path>
                <a:path w="603885" h="520700">
                  <a:moveTo>
                    <a:pt x="161544" y="497839"/>
                  </a:moveTo>
                  <a:lnTo>
                    <a:pt x="158241" y="497839"/>
                  </a:lnTo>
                  <a:lnTo>
                    <a:pt x="160908" y="499110"/>
                  </a:lnTo>
                  <a:lnTo>
                    <a:pt x="162051" y="499110"/>
                  </a:lnTo>
                  <a:lnTo>
                    <a:pt x="161544" y="497839"/>
                  </a:lnTo>
                  <a:close/>
                </a:path>
                <a:path w="603885" h="520700">
                  <a:moveTo>
                    <a:pt x="164210" y="497839"/>
                  </a:moveTo>
                  <a:lnTo>
                    <a:pt x="161544" y="497839"/>
                  </a:lnTo>
                  <a:lnTo>
                    <a:pt x="162559" y="499110"/>
                  </a:lnTo>
                  <a:lnTo>
                    <a:pt x="163194" y="499110"/>
                  </a:lnTo>
                  <a:lnTo>
                    <a:pt x="164210" y="497839"/>
                  </a:lnTo>
                  <a:close/>
                </a:path>
                <a:path w="603885" h="520700">
                  <a:moveTo>
                    <a:pt x="170687" y="497839"/>
                  </a:moveTo>
                  <a:lnTo>
                    <a:pt x="165862" y="497839"/>
                  </a:lnTo>
                  <a:lnTo>
                    <a:pt x="168020" y="499110"/>
                  </a:lnTo>
                  <a:lnTo>
                    <a:pt x="169544" y="499110"/>
                  </a:lnTo>
                  <a:lnTo>
                    <a:pt x="170687" y="497839"/>
                  </a:lnTo>
                  <a:close/>
                </a:path>
                <a:path w="603885" h="520700">
                  <a:moveTo>
                    <a:pt x="174370" y="497839"/>
                  </a:moveTo>
                  <a:lnTo>
                    <a:pt x="174370" y="499110"/>
                  </a:lnTo>
                  <a:lnTo>
                    <a:pt x="175513" y="499110"/>
                  </a:lnTo>
                  <a:lnTo>
                    <a:pt x="174370" y="497839"/>
                  </a:lnTo>
                  <a:close/>
                </a:path>
                <a:path w="603885" h="520700">
                  <a:moveTo>
                    <a:pt x="177164" y="497839"/>
                  </a:moveTo>
                  <a:lnTo>
                    <a:pt x="176656" y="497839"/>
                  </a:lnTo>
                  <a:lnTo>
                    <a:pt x="177672" y="499110"/>
                  </a:lnTo>
                  <a:lnTo>
                    <a:pt x="178074" y="498107"/>
                  </a:lnTo>
                  <a:lnTo>
                    <a:pt x="177164" y="497839"/>
                  </a:lnTo>
                  <a:close/>
                </a:path>
                <a:path w="603885" h="520700">
                  <a:moveTo>
                    <a:pt x="247141" y="497839"/>
                  </a:moveTo>
                  <a:lnTo>
                    <a:pt x="244982" y="497839"/>
                  </a:lnTo>
                  <a:lnTo>
                    <a:pt x="242315" y="499110"/>
                  </a:lnTo>
                  <a:lnTo>
                    <a:pt x="247650" y="499110"/>
                  </a:lnTo>
                  <a:lnTo>
                    <a:pt x="247141" y="497839"/>
                  </a:lnTo>
                  <a:close/>
                </a:path>
                <a:path w="603885" h="520700">
                  <a:moveTo>
                    <a:pt x="263778" y="496569"/>
                  </a:moveTo>
                  <a:lnTo>
                    <a:pt x="250825" y="496569"/>
                  </a:lnTo>
                  <a:lnTo>
                    <a:pt x="250825" y="497839"/>
                  </a:lnTo>
                  <a:lnTo>
                    <a:pt x="249300" y="499110"/>
                  </a:lnTo>
                  <a:lnTo>
                    <a:pt x="249808" y="499110"/>
                  </a:lnTo>
                  <a:lnTo>
                    <a:pt x="251459" y="497839"/>
                  </a:lnTo>
                  <a:lnTo>
                    <a:pt x="258952" y="497839"/>
                  </a:lnTo>
                  <a:lnTo>
                    <a:pt x="263778" y="496569"/>
                  </a:lnTo>
                  <a:close/>
                </a:path>
                <a:path w="603885" h="520700">
                  <a:moveTo>
                    <a:pt x="252282" y="498868"/>
                  </a:moveTo>
                  <a:lnTo>
                    <a:pt x="251967" y="499110"/>
                  </a:lnTo>
                  <a:lnTo>
                    <a:pt x="252475" y="499110"/>
                  </a:lnTo>
                  <a:lnTo>
                    <a:pt x="252282" y="498868"/>
                  </a:lnTo>
                  <a:close/>
                </a:path>
                <a:path w="603885" h="520700">
                  <a:moveTo>
                    <a:pt x="253619" y="497839"/>
                  </a:moveTo>
                  <a:lnTo>
                    <a:pt x="251459" y="497839"/>
                  </a:lnTo>
                  <a:lnTo>
                    <a:pt x="252282" y="498868"/>
                  </a:lnTo>
                  <a:lnTo>
                    <a:pt x="253619" y="497839"/>
                  </a:lnTo>
                  <a:close/>
                </a:path>
                <a:path w="603885" h="520700">
                  <a:moveTo>
                    <a:pt x="255777" y="497839"/>
                  </a:moveTo>
                  <a:lnTo>
                    <a:pt x="253619" y="497839"/>
                  </a:lnTo>
                  <a:lnTo>
                    <a:pt x="253619" y="498844"/>
                  </a:lnTo>
                  <a:lnTo>
                    <a:pt x="255777" y="497839"/>
                  </a:lnTo>
                  <a:close/>
                </a:path>
                <a:path w="603885" h="520700">
                  <a:moveTo>
                    <a:pt x="178181" y="497839"/>
                  </a:moveTo>
                  <a:lnTo>
                    <a:pt x="178074" y="498107"/>
                  </a:lnTo>
                  <a:lnTo>
                    <a:pt x="178809" y="498323"/>
                  </a:lnTo>
                  <a:lnTo>
                    <a:pt x="178181" y="497839"/>
                  </a:lnTo>
                  <a:close/>
                </a:path>
                <a:path w="603885" h="520700">
                  <a:moveTo>
                    <a:pt x="135127" y="496569"/>
                  </a:moveTo>
                  <a:lnTo>
                    <a:pt x="132969" y="496569"/>
                  </a:lnTo>
                  <a:lnTo>
                    <a:pt x="134619" y="497839"/>
                  </a:lnTo>
                  <a:lnTo>
                    <a:pt x="136270" y="497839"/>
                  </a:lnTo>
                  <a:lnTo>
                    <a:pt x="135127" y="496569"/>
                  </a:lnTo>
                  <a:close/>
                </a:path>
                <a:path w="603885" h="520700">
                  <a:moveTo>
                    <a:pt x="137794" y="496569"/>
                  </a:moveTo>
                  <a:lnTo>
                    <a:pt x="137287" y="496569"/>
                  </a:lnTo>
                  <a:lnTo>
                    <a:pt x="138429" y="497839"/>
                  </a:lnTo>
                  <a:lnTo>
                    <a:pt x="137794" y="496569"/>
                  </a:lnTo>
                  <a:close/>
                </a:path>
                <a:path w="603885" h="520700">
                  <a:moveTo>
                    <a:pt x="160400" y="495300"/>
                  </a:moveTo>
                  <a:lnTo>
                    <a:pt x="157225" y="495300"/>
                  </a:lnTo>
                  <a:lnTo>
                    <a:pt x="156082" y="496569"/>
                  </a:lnTo>
                  <a:lnTo>
                    <a:pt x="159384" y="497839"/>
                  </a:lnTo>
                  <a:lnTo>
                    <a:pt x="163702" y="497839"/>
                  </a:lnTo>
                  <a:lnTo>
                    <a:pt x="163702" y="496569"/>
                  </a:lnTo>
                  <a:lnTo>
                    <a:pt x="160400" y="496569"/>
                  </a:lnTo>
                  <a:lnTo>
                    <a:pt x="160400" y="495300"/>
                  </a:lnTo>
                  <a:close/>
                </a:path>
                <a:path w="603885" h="520700">
                  <a:moveTo>
                    <a:pt x="172338" y="496569"/>
                  </a:moveTo>
                  <a:lnTo>
                    <a:pt x="170687" y="496569"/>
                  </a:lnTo>
                  <a:lnTo>
                    <a:pt x="170179" y="497839"/>
                  </a:lnTo>
                  <a:lnTo>
                    <a:pt x="173862" y="497839"/>
                  </a:lnTo>
                  <a:lnTo>
                    <a:pt x="172338" y="496569"/>
                  </a:lnTo>
                  <a:close/>
                </a:path>
                <a:path w="603885" h="520700">
                  <a:moveTo>
                    <a:pt x="249300" y="496569"/>
                  </a:moveTo>
                  <a:lnTo>
                    <a:pt x="247141" y="496569"/>
                  </a:lnTo>
                  <a:lnTo>
                    <a:pt x="247650" y="497839"/>
                  </a:lnTo>
                  <a:lnTo>
                    <a:pt x="249808" y="497839"/>
                  </a:lnTo>
                  <a:lnTo>
                    <a:pt x="249300" y="496569"/>
                  </a:lnTo>
                  <a:close/>
                </a:path>
                <a:path w="603885" h="520700">
                  <a:moveTo>
                    <a:pt x="259174" y="491996"/>
                  </a:moveTo>
                  <a:lnTo>
                    <a:pt x="258264" y="492760"/>
                  </a:lnTo>
                  <a:lnTo>
                    <a:pt x="249808" y="496569"/>
                  </a:lnTo>
                  <a:lnTo>
                    <a:pt x="249808" y="497839"/>
                  </a:lnTo>
                  <a:lnTo>
                    <a:pt x="250825" y="496569"/>
                  </a:lnTo>
                  <a:lnTo>
                    <a:pt x="264032" y="496569"/>
                  </a:lnTo>
                  <a:lnTo>
                    <a:pt x="264287" y="495300"/>
                  </a:lnTo>
                  <a:lnTo>
                    <a:pt x="257301" y="495300"/>
                  </a:lnTo>
                  <a:lnTo>
                    <a:pt x="256794" y="494030"/>
                  </a:lnTo>
                  <a:lnTo>
                    <a:pt x="258635" y="492946"/>
                  </a:lnTo>
                  <a:lnTo>
                    <a:pt x="259174" y="491996"/>
                  </a:lnTo>
                  <a:close/>
                </a:path>
                <a:path w="603885" h="520700">
                  <a:moveTo>
                    <a:pt x="264032" y="496569"/>
                  </a:moveTo>
                  <a:lnTo>
                    <a:pt x="263778" y="496569"/>
                  </a:lnTo>
                  <a:lnTo>
                    <a:pt x="263778" y="497839"/>
                  </a:lnTo>
                  <a:lnTo>
                    <a:pt x="264032" y="496569"/>
                  </a:lnTo>
                  <a:close/>
                </a:path>
                <a:path w="603885" h="520700">
                  <a:moveTo>
                    <a:pt x="273431" y="495300"/>
                  </a:moveTo>
                  <a:lnTo>
                    <a:pt x="270763" y="497839"/>
                  </a:lnTo>
                  <a:lnTo>
                    <a:pt x="271398" y="497839"/>
                  </a:lnTo>
                  <a:lnTo>
                    <a:pt x="273431" y="495300"/>
                  </a:lnTo>
                  <a:close/>
                </a:path>
                <a:path w="603885" h="520700">
                  <a:moveTo>
                    <a:pt x="134112" y="495300"/>
                  </a:moveTo>
                  <a:lnTo>
                    <a:pt x="130809" y="495300"/>
                  </a:lnTo>
                  <a:lnTo>
                    <a:pt x="133476" y="496569"/>
                  </a:lnTo>
                  <a:lnTo>
                    <a:pt x="134112" y="495300"/>
                  </a:lnTo>
                  <a:close/>
                </a:path>
                <a:path w="603885" h="520700">
                  <a:moveTo>
                    <a:pt x="141096" y="492760"/>
                  </a:moveTo>
                  <a:lnTo>
                    <a:pt x="139445" y="492760"/>
                  </a:lnTo>
                  <a:lnTo>
                    <a:pt x="144906" y="496569"/>
                  </a:lnTo>
                  <a:lnTo>
                    <a:pt x="141604" y="494030"/>
                  </a:lnTo>
                  <a:lnTo>
                    <a:pt x="142112" y="494030"/>
                  </a:lnTo>
                  <a:lnTo>
                    <a:pt x="141096" y="492760"/>
                  </a:lnTo>
                  <a:close/>
                </a:path>
                <a:path w="603885" h="520700">
                  <a:moveTo>
                    <a:pt x="162051" y="495300"/>
                  </a:moveTo>
                  <a:lnTo>
                    <a:pt x="160400" y="495300"/>
                  </a:lnTo>
                  <a:lnTo>
                    <a:pt x="161544" y="496569"/>
                  </a:lnTo>
                  <a:lnTo>
                    <a:pt x="162051" y="495300"/>
                  </a:lnTo>
                  <a:close/>
                </a:path>
                <a:path w="603885" h="520700">
                  <a:moveTo>
                    <a:pt x="166369" y="494030"/>
                  </a:moveTo>
                  <a:lnTo>
                    <a:pt x="164210" y="494030"/>
                  </a:lnTo>
                  <a:lnTo>
                    <a:pt x="164719" y="495300"/>
                  </a:lnTo>
                  <a:lnTo>
                    <a:pt x="168528" y="496569"/>
                  </a:lnTo>
                  <a:lnTo>
                    <a:pt x="169037" y="496569"/>
                  </a:lnTo>
                  <a:lnTo>
                    <a:pt x="167512" y="495300"/>
                  </a:lnTo>
                  <a:lnTo>
                    <a:pt x="166369" y="494030"/>
                  </a:lnTo>
                  <a:close/>
                </a:path>
                <a:path w="603885" h="520700">
                  <a:moveTo>
                    <a:pt x="215391" y="495300"/>
                  </a:moveTo>
                  <a:lnTo>
                    <a:pt x="212089" y="495300"/>
                  </a:lnTo>
                  <a:lnTo>
                    <a:pt x="213740" y="496569"/>
                  </a:lnTo>
                  <a:lnTo>
                    <a:pt x="214883" y="496569"/>
                  </a:lnTo>
                  <a:lnTo>
                    <a:pt x="215391" y="495300"/>
                  </a:lnTo>
                  <a:close/>
                </a:path>
                <a:path w="603885" h="520700">
                  <a:moveTo>
                    <a:pt x="270763" y="494030"/>
                  </a:moveTo>
                  <a:lnTo>
                    <a:pt x="269113" y="494030"/>
                  </a:lnTo>
                  <a:lnTo>
                    <a:pt x="269113" y="495300"/>
                  </a:lnTo>
                  <a:lnTo>
                    <a:pt x="267081" y="496569"/>
                  </a:lnTo>
                  <a:lnTo>
                    <a:pt x="267588" y="496569"/>
                  </a:lnTo>
                  <a:lnTo>
                    <a:pt x="269747" y="495300"/>
                  </a:lnTo>
                  <a:lnTo>
                    <a:pt x="270763" y="494030"/>
                  </a:lnTo>
                  <a:close/>
                </a:path>
                <a:path w="603885" h="520700">
                  <a:moveTo>
                    <a:pt x="148081" y="494030"/>
                  </a:moveTo>
                  <a:lnTo>
                    <a:pt x="146938" y="495300"/>
                  </a:lnTo>
                  <a:lnTo>
                    <a:pt x="150240" y="495300"/>
                  </a:lnTo>
                  <a:lnTo>
                    <a:pt x="148081" y="494030"/>
                  </a:lnTo>
                  <a:close/>
                </a:path>
                <a:path w="603885" h="520700">
                  <a:moveTo>
                    <a:pt x="153415" y="494030"/>
                  </a:moveTo>
                  <a:lnTo>
                    <a:pt x="152907" y="495300"/>
                  </a:lnTo>
                  <a:lnTo>
                    <a:pt x="154558" y="495300"/>
                  </a:lnTo>
                  <a:lnTo>
                    <a:pt x="154752" y="495058"/>
                  </a:lnTo>
                  <a:lnTo>
                    <a:pt x="153415" y="494030"/>
                  </a:lnTo>
                  <a:close/>
                </a:path>
                <a:path w="603885" h="520700">
                  <a:moveTo>
                    <a:pt x="155575" y="494030"/>
                  </a:moveTo>
                  <a:lnTo>
                    <a:pt x="154752" y="495058"/>
                  </a:lnTo>
                  <a:lnTo>
                    <a:pt x="155066" y="495300"/>
                  </a:lnTo>
                  <a:lnTo>
                    <a:pt x="157225" y="495300"/>
                  </a:lnTo>
                  <a:lnTo>
                    <a:pt x="155575" y="494030"/>
                  </a:lnTo>
                  <a:close/>
                </a:path>
                <a:path w="603885" h="520700">
                  <a:moveTo>
                    <a:pt x="160908" y="494030"/>
                  </a:moveTo>
                  <a:lnTo>
                    <a:pt x="160908" y="495300"/>
                  </a:lnTo>
                  <a:lnTo>
                    <a:pt x="161544" y="495300"/>
                  </a:lnTo>
                  <a:lnTo>
                    <a:pt x="160908" y="494030"/>
                  </a:lnTo>
                  <a:close/>
                </a:path>
                <a:path w="603885" h="520700">
                  <a:moveTo>
                    <a:pt x="162559" y="494030"/>
                  </a:moveTo>
                  <a:lnTo>
                    <a:pt x="161544" y="495300"/>
                  </a:lnTo>
                  <a:lnTo>
                    <a:pt x="162559" y="495300"/>
                  </a:lnTo>
                  <a:lnTo>
                    <a:pt x="162559" y="494030"/>
                  </a:lnTo>
                  <a:close/>
                </a:path>
                <a:path w="603885" h="520700">
                  <a:moveTo>
                    <a:pt x="241172" y="491489"/>
                  </a:moveTo>
                  <a:lnTo>
                    <a:pt x="189991" y="491489"/>
                  </a:lnTo>
                  <a:lnTo>
                    <a:pt x="192277" y="492760"/>
                  </a:lnTo>
                  <a:lnTo>
                    <a:pt x="200278" y="495300"/>
                  </a:lnTo>
                  <a:lnTo>
                    <a:pt x="226059" y="495300"/>
                  </a:lnTo>
                  <a:lnTo>
                    <a:pt x="230377" y="494030"/>
                  </a:lnTo>
                  <a:lnTo>
                    <a:pt x="235331" y="494030"/>
                  </a:lnTo>
                  <a:lnTo>
                    <a:pt x="236854" y="492760"/>
                  </a:lnTo>
                  <a:lnTo>
                    <a:pt x="239013" y="492760"/>
                  </a:lnTo>
                  <a:lnTo>
                    <a:pt x="241172" y="491489"/>
                  </a:lnTo>
                  <a:close/>
                </a:path>
                <a:path w="603885" h="520700">
                  <a:moveTo>
                    <a:pt x="234187" y="494030"/>
                  </a:moveTo>
                  <a:lnTo>
                    <a:pt x="233171" y="495300"/>
                  </a:lnTo>
                  <a:lnTo>
                    <a:pt x="233679" y="495300"/>
                  </a:lnTo>
                  <a:lnTo>
                    <a:pt x="234187" y="494030"/>
                  </a:lnTo>
                  <a:close/>
                </a:path>
                <a:path w="603885" h="520700">
                  <a:moveTo>
                    <a:pt x="242315" y="492760"/>
                  </a:moveTo>
                  <a:lnTo>
                    <a:pt x="237997" y="492760"/>
                  </a:lnTo>
                  <a:lnTo>
                    <a:pt x="237362" y="495300"/>
                  </a:lnTo>
                  <a:lnTo>
                    <a:pt x="240156" y="494030"/>
                  </a:lnTo>
                  <a:lnTo>
                    <a:pt x="242315" y="492760"/>
                  </a:lnTo>
                  <a:close/>
                </a:path>
                <a:path w="603885" h="520700">
                  <a:moveTo>
                    <a:pt x="259643" y="491947"/>
                  </a:moveTo>
                  <a:lnTo>
                    <a:pt x="258952" y="492760"/>
                  </a:lnTo>
                  <a:lnTo>
                    <a:pt x="258635" y="492946"/>
                  </a:lnTo>
                  <a:lnTo>
                    <a:pt x="257301" y="495300"/>
                  </a:lnTo>
                  <a:lnTo>
                    <a:pt x="265938" y="495300"/>
                  </a:lnTo>
                  <a:lnTo>
                    <a:pt x="267588" y="494328"/>
                  </a:lnTo>
                  <a:lnTo>
                    <a:pt x="267588" y="494030"/>
                  </a:lnTo>
                  <a:lnTo>
                    <a:pt x="259460" y="494030"/>
                  </a:lnTo>
                  <a:lnTo>
                    <a:pt x="259969" y="492760"/>
                  </a:lnTo>
                  <a:lnTo>
                    <a:pt x="259460" y="492760"/>
                  </a:lnTo>
                  <a:lnTo>
                    <a:pt x="259812" y="492369"/>
                  </a:lnTo>
                  <a:lnTo>
                    <a:pt x="259643" y="491947"/>
                  </a:lnTo>
                  <a:close/>
                </a:path>
                <a:path w="603885" h="520700">
                  <a:moveTo>
                    <a:pt x="269113" y="494030"/>
                  </a:moveTo>
                  <a:lnTo>
                    <a:pt x="268096" y="494030"/>
                  </a:lnTo>
                  <a:lnTo>
                    <a:pt x="267588" y="494328"/>
                  </a:lnTo>
                  <a:lnTo>
                    <a:pt x="267588" y="495300"/>
                  </a:lnTo>
                  <a:lnTo>
                    <a:pt x="269113" y="494030"/>
                  </a:lnTo>
                  <a:close/>
                </a:path>
                <a:path w="603885" h="520700">
                  <a:moveTo>
                    <a:pt x="275589" y="492760"/>
                  </a:moveTo>
                  <a:lnTo>
                    <a:pt x="273431" y="495300"/>
                  </a:lnTo>
                  <a:lnTo>
                    <a:pt x="275081" y="495300"/>
                  </a:lnTo>
                  <a:lnTo>
                    <a:pt x="276225" y="494030"/>
                  </a:lnTo>
                  <a:lnTo>
                    <a:pt x="275589" y="492760"/>
                  </a:lnTo>
                  <a:close/>
                </a:path>
                <a:path w="603885" h="520700">
                  <a:moveTo>
                    <a:pt x="139445" y="492760"/>
                  </a:moveTo>
                  <a:lnTo>
                    <a:pt x="138429" y="492760"/>
                  </a:lnTo>
                  <a:lnTo>
                    <a:pt x="139445" y="494030"/>
                  </a:lnTo>
                  <a:lnTo>
                    <a:pt x="139445" y="492760"/>
                  </a:lnTo>
                  <a:close/>
                </a:path>
                <a:path w="603885" h="520700">
                  <a:moveTo>
                    <a:pt x="141604" y="490219"/>
                  </a:moveTo>
                  <a:lnTo>
                    <a:pt x="144271" y="494030"/>
                  </a:lnTo>
                  <a:lnTo>
                    <a:pt x="144906" y="492760"/>
                  </a:lnTo>
                  <a:lnTo>
                    <a:pt x="144271" y="492760"/>
                  </a:lnTo>
                  <a:lnTo>
                    <a:pt x="141604" y="490219"/>
                  </a:lnTo>
                  <a:close/>
                </a:path>
                <a:path w="603885" h="520700">
                  <a:moveTo>
                    <a:pt x="144271" y="491489"/>
                  </a:moveTo>
                  <a:lnTo>
                    <a:pt x="144271" y="492760"/>
                  </a:lnTo>
                  <a:lnTo>
                    <a:pt x="145922" y="492760"/>
                  </a:lnTo>
                  <a:lnTo>
                    <a:pt x="148081" y="494030"/>
                  </a:lnTo>
                  <a:lnTo>
                    <a:pt x="149732" y="494030"/>
                  </a:lnTo>
                  <a:lnTo>
                    <a:pt x="146938" y="492760"/>
                  </a:lnTo>
                  <a:lnTo>
                    <a:pt x="144271" y="491489"/>
                  </a:lnTo>
                  <a:close/>
                </a:path>
                <a:path w="603885" h="520700">
                  <a:moveTo>
                    <a:pt x="160908" y="492760"/>
                  </a:moveTo>
                  <a:lnTo>
                    <a:pt x="159384" y="492760"/>
                  </a:lnTo>
                  <a:lnTo>
                    <a:pt x="159384" y="494030"/>
                  </a:lnTo>
                  <a:lnTo>
                    <a:pt x="161544" y="494030"/>
                  </a:lnTo>
                  <a:lnTo>
                    <a:pt x="160908" y="492760"/>
                  </a:lnTo>
                  <a:close/>
                </a:path>
                <a:path w="603885" h="520700">
                  <a:moveTo>
                    <a:pt x="261112" y="492760"/>
                  </a:moveTo>
                  <a:lnTo>
                    <a:pt x="260603" y="492760"/>
                  </a:lnTo>
                  <a:lnTo>
                    <a:pt x="260603" y="494030"/>
                  </a:lnTo>
                  <a:lnTo>
                    <a:pt x="261112" y="494030"/>
                  </a:lnTo>
                  <a:lnTo>
                    <a:pt x="261112" y="492760"/>
                  </a:lnTo>
                  <a:close/>
                </a:path>
                <a:path w="603885" h="520700">
                  <a:moveTo>
                    <a:pt x="263778" y="492760"/>
                  </a:moveTo>
                  <a:lnTo>
                    <a:pt x="261112" y="492760"/>
                  </a:lnTo>
                  <a:lnTo>
                    <a:pt x="262763" y="494030"/>
                  </a:lnTo>
                  <a:lnTo>
                    <a:pt x="263778" y="492760"/>
                  </a:lnTo>
                  <a:close/>
                </a:path>
                <a:path w="603885" h="520700">
                  <a:moveTo>
                    <a:pt x="270256" y="490219"/>
                  </a:moveTo>
                  <a:lnTo>
                    <a:pt x="262763" y="490219"/>
                  </a:lnTo>
                  <a:lnTo>
                    <a:pt x="262254" y="491489"/>
                  </a:lnTo>
                  <a:lnTo>
                    <a:pt x="260603" y="491489"/>
                  </a:lnTo>
                  <a:lnTo>
                    <a:pt x="259812" y="492369"/>
                  </a:lnTo>
                  <a:lnTo>
                    <a:pt x="259969" y="492760"/>
                  </a:lnTo>
                  <a:lnTo>
                    <a:pt x="263778" y="492760"/>
                  </a:lnTo>
                  <a:lnTo>
                    <a:pt x="264287" y="494030"/>
                  </a:lnTo>
                  <a:lnTo>
                    <a:pt x="269747" y="494030"/>
                  </a:lnTo>
                  <a:lnTo>
                    <a:pt x="270181" y="492946"/>
                  </a:lnTo>
                  <a:lnTo>
                    <a:pt x="270256" y="490219"/>
                  </a:lnTo>
                  <a:close/>
                </a:path>
                <a:path w="603885" h="520700">
                  <a:moveTo>
                    <a:pt x="276732" y="487680"/>
                  </a:moveTo>
                  <a:lnTo>
                    <a:pt x="275589" y="487680"/>
                  </a:lnTo>
                  <a:lnTo>
                    <a:pt x="274573" y="488950"/>
                  </a:lnTo>
                  <a:lnTo>
                    <a:pt x="275589" y="488950"/>
                  </a:lnTo>
                  <a:lnTo>
                    <a:pt x="273431" y="490219"/>
                  </a:lnTo>
                  <a:lnTo>
                    <a:pt x="272414" y="491489"/>
                  </a:lnTo>
                  <a:lnTo>
                    <a:pt x="269747" y="494030"/>
                  </a:lnTo>
                  <a:lnTo>
                    <a:pt x="271906" y="494030"/>
                  </a:lnTo>
                  <a:lnTo>
                    <a:pt x="272414" y="492760"/>
                  </a:lnTo>
                  <a:lnTo>
                    <a:pt x="274065" y="491489"/>
                  </a:lnTo>
                  <a:lnTo>
                    <a:pt x="275589" y="490219"/>
                  </a:lnTo>
                  <a:lnTo>
                    <a:pt x="276732" y="487680"/>
                  </a:lnTo>
                  <a:close/>
                </a:path>
                <a:path w="603885" h="520700">
                  <a:moveTo>
                    <a:pt x="135635" y="491489"/>
                  </a:moveTo>
                  <a:lnTo>
                    <a:pt x="137287" y="492760"/>
                  </a:lnTo>
                  <a:lnTo>
                    <a:pt x="137794" y="492760"/>
                  </a:lnTo>
                  <a:lnTo>
                    <a:pt x="135635" y="491489"/>
                  </a:lnTo>
                  <a:close/>
                </a:path>
                <a:path w="603885" h="520700">
                  <a:moveTo>
                    <a:pt x="147764" y="491489"/>
                  </a:moveTo>
                  <a:lnTo>
                    <a:pt x="146938" y="491489"/>
                  </a:lnTo>
                  <a:lnTo>
                    <a:pt x="148081" y="492760"/>
                  </a:lnTo>
                  <a:lnTo>
                    <a:pt x="148589" y="492760"/>
                  </a:lnTo>
                  <a:lnTo>
                    <a:pt x="147764" y="491489"/>
                  </a:lnTo>
                  <a:close/>
                </a:path>
                <a:path w="603885" h="520700">
                  <a:moveTo>
                    <a:pt x="149097" y="490219"/>
                  </a:moveTo>
                  <a:lnTo>
                    <a:pt x="147573" y="490219"/>
                  </a:lnTo>
                  <a:lnTo>
                    <a:pt x="148589" y="491489"/>
                  </a:lnTo>
                  <a:lnTo>
                    <a:pt x="150240" y="492760"/>
                  </a:lnTo>
                  <a:lnTo>
                    <a:pt x="150240" y="491489"/>
                  </a:lnTo>
                  <a:lnTo>
                    <a:pt x="149097" y="491489"/>
                  </a:lnTo>
                  <a:lnTo>
                    <a:pt x="149097" y="490219"/>
                  </a:lnTo>
                  <a:close/>
                </a:path>
                <a:path w="603885" h="520700">
                  <a:moveTo>
                    <a:pt x="156717" y="490219"/>
                  </a:moveTo>
                  <a:lnTo>
                    <a:pt x="155575" y="491489"/>
                  </a:lnTo>
                  <a:lnTo>
                    <a:pt x="156717" y="491489"/>
                  </a:lnTo>
                  <a:lnTo>
                    <a:pt x="157733" y="492760"/>
                  </a:lnTo>
                  <a:lnTo>
                    <a:pt x="158876" y="492760"/>
                  </a:lnTo>
                  <a:lnTo>
                    <a:pt x="157225" y="491489"/>
                  </a:lnTo>
                  <a:lnTo>
                    <a:pt x="156717" y="490219"/>
                  </a:lnTo>
                  <a:close/>
                </a:path>
                <a:path w="603885" h="520700">
                  <a:moveTo>
                    <a:pt x="244982" y="491489"/>
                  </a:moveTo>
                  <a:lnTo>
                    <a:pt x="244475" y="491489"/>
                  </a:lnTo>
                  <a:lnTo>
                    <a:pt x="242315" y="492760"/>
                  </a:lnTo>
                  <a:lnTo>
                    <a:pt x="243839" y="492760"/>
                  </a:lnTo>
                  <a:lnTo>
                    <a:pt x="244982" y="491489"/>
                  </a:lnTo>
                  <a:close/>
                </a:path>
                <a:path w="603885" h="520700">
                  <a:moveTo>
                    <a:pt x="273748" y="488950"/>
                  </a:moveTo>
                  <a:lnTo>
                    <a:pt x="265429" y="488950"/>
                  </a:lnTo>
                  <a:lnTo>
                    <a:pt x="264921" y="490219"/>
                  </a:lnTo>
                  <a:lnTo>
                    <a:pt x="271906" y="490219"/>
                  </a:lnTo>
                  <a:lnTo>
                    <a:pt x="270256" y="491489"/>
                  </a:lnTo>
                  <a:lnTo>
                    <a:pt x="270763" y="492760"/>
                  </a:lnTo>
                  <a:lnTo>
                    <a:pt x="272414" y="490219"/>
                  </a:lnTo>
                  <a:lnTo>
                    <a:pt x="273748" y="488950"/>
                  </a:lnTo>
                  <a:close/>
                </a:path>
                <a:path w="603885" h="520700">
                  <a:moveTo>
                    <a:pt x="279907" y="490219"/>
                  </a:moveTo>
                  <a:lnTo>
                    <a:pt x="278383" y="491489"/>
                  </a:lnTo>
                  <a:lnTo>
                    <a:pt x="278383" y="492760"/>
                  </a:lnTo>
                  <a:lnTo>
                    <a:pt x="280542" y="491489"/>
                  </a:lnTo>
                  <a:lnTo>
                    <a:pt x="279907" y="490219"/>
                  </a:lnTo>
                  <a:close/>
                </a:path>
                <a:path w="603885" h="520700">
                  <a:moveTo>
                    <a:pt x="259460" y="491489"/>
                  </a:moveTo>
                  <a:lnTo>
                    <a:pt x="259174" y="491996"/>
                  </a:lnTo>
                  <a:lnTo>
                    <a:pt x="259540" y="491688"/>
                  </a:lnTo>
                  <a:lnTo>
                    <a:pt x="259460" y="491489"/>
                  </a:lnTo>
                  <a:close/>
                </a:path>
                <a:path w="603885" h="520700">
                  <a:moveTo>
                    <a:pt x="260669" y="490740"/>
                  </a:moveTo>
                  <a:lnTo>
                    <a:pt x="259540" y="491688"/>
                  </a:lnTo>
                  <a:lnTo>
                    <a:pt x="259643" y="491947"/>
                  </a:lnTo>
                  <a:lnTo>
                    <a:pt x="260669" y="490740"/>
                  </a:lnTo>
                  <a:close/>
                </a:path>
                <a:path w="603885" h="520700">
                  <a:moveTo>
                    <a:pt x="121919" y="488950"/>
                  </a:moveTo>
                  <a:lnTo>
                    <a:pt x="121157" y="488950"/>
                  </a:lnTo>
                  <a:lnTo>
                    <a:pt x="121665" y="490219"/>
                  </a:lnTo>
                  <a:lnTo>
                    <a:pt x="122681" y="491489"/>
                  </a:lnTo>
                  <a:lnTo>
                    <a:pt x="122173" y="490219"/>
                  </a:lnTo>
                  <a:lnTo>
                    <a:pt x="124332" y="490219"/>
                  </a:lnTo>
                  <a:lnTo>
                    <a:pt x="121919" y="488950"/>
                  </a:lnTo>
                  <a:close/>
                </a:path>
                <a:path w="603885" h="520700">
                  <a:moveTo>
                    <a:pt x="142620" y="490219"/>
                  </a:moveTo>
                  <a:lnTo>
                    <a:pt x="141604" y="490219"/>
                  </a:lnTo>
                  <a:lnTo>
                    <a:pt x="144271" y="491489"/>
                  </a:lnTo>
                  <a:lnTo>
                    <a:pt x="142620" y="490219"/>
                  </a:lnTo>
                  <a:close/>
                </a:path>
                <a:path w="603885" h="520700">
                  <a:moveTo>
                    <a:pt x="146431" y="490219"/>
                  </a:moveTo>
                  <a:lnTo>
                    <a:pt x="146431" y="491489"/>
                  </a:lnTo>
                  <a:lnTo>
                    <a:pt x="146938" y="491489"/>
                  </a:lnTo>
                  <a:lnTo>
                    <a:pt x="146431" y="490219"/>
                  </a:lnTo>
                  <a:close/>
                </a:path>
                <a:path w="603885" h="520700">
                  <a:moveTo>
                    <a:pt x="146938" y="490219"/>
                  </a:moveTo>
                  <a:lnTo>
                    <a:pt x="147764" y="491489"/>
                  </a:lnTo>
                  <a:lnTo>
                    <a:pt x="148589" y="491489"/>
                  </a:lnTo>
                  <a:lnTo>
                    <a:pt x="146938" y="490219"/>
                  </a:lnTo>
                  <a:close/>
                </a:path>
                <a:path w="603885" h="520700">
                  <a:moveTo>
                    <a:pt x="150748" y="490219"/>
                  </a:moveTo>
                  <a:lnTo>
                    <a:pt x="149732" y="490219"/>
                  </a:lnTo>
                  <a:lnTo>
                    <a:pt x="150240" y="491489"/>
                  </a:lnTo>
                  <a:lnTo>
                    <a:pt x="150748" y="490219"/>
                  </a:lnTo>
                  <a:close/>
                </a:path>
                <a:path w="603885" h="520700">
                  <a:moveTo>
                    <a:pt x="155575" y="490219"/>
                  </a:moveTo>
                  <a:lnTo>
                    <a:pt x="154558" y="490219"/>
                  </a:lnTo>
                  <a:lnTo>
                    <a:pt x="154050" y="491489"/>
                  </a:lnTo>
                  <a:lnTo>
                    <a:pt x="155066" y="491489"/>
                  </a:lnTo>
                  <a:lnTo>
                    <a:pt x="155575" y="490219"/>
                  </a:lnTo>
                  <a:close/>
                </a:path>
                <a:path w="603885" h="520700">
                  <a:moveTo>
                    <a:pt x="249808" y="487680"/>
                  </a:moveTo>
                  <a:lnTo>
                    <a:pt x="225551" y="487680"/>
                  </a:lnTo>
                  <a:lnTo>
                    <a:pt x="224535" y="488950"/>
                  </a:lnTo>
                  <a:lnTo>
                    <a:pt x="179831" y="488950"/>
                  </a:lnTo>
                  <a:lnTo>
                    <a:pt x="180847" y="490219"/>
                  </a:lnTo>
                  <a:lnTo>
                    <a:pt x="181990" y="490219"/>
                  </a:lnTo>
                  <a:lnTo>
                    <a:pt x="185165" y="491489"/>
                  </a:lnTo>
                  <a:lnTo>
                    <a:pt x="243331" y="491489"/>
                  </a:lnTo>
                  <a:lnTo>
                    <a:pt x="246633" y="490219"/>
                  </a:lnTo>
                  <a:lnTo>
                    <a:pt x="248157" y="488950"/>
                  </a:lnTo>
                  <a:lnTo>
                    <a:pt x="249808" y="487680"/>
                  </a:lnTo>
                  <a:close/>
                </a:path>
                <a:path w="603885" h="520700">
                  <a:moveTo>
                    <a:pt x="247141" y="490219"/>
                  </a:moveTo>
                  <a:lnTo>
                    <a:pt x="244982" y="491489"/>
                  </a:lnTo>
                  <a:lnTo>
                    <a:pt x="247650" y="491489"/>
                  </a:lnTo>
                  <a:lnTo>
                    <a:pt x="247141" y="490219"/>
                  </a:lnTo>
                  <a:close/>
                </a:path>
                <a:path w="603885" h="520700">
                  <a:moveTo>
                    <a:pt x="261289" y="490219"/>
                  </a:moveTo>
                  <a:lnTo>
                    <a:pt x="261112" y="490219"/>
                  </a:lnTo>
                  <a:lnTo>
                    <a:pt x="260669" y="490740"/>
                  </a:lnTo>
                  <a:lnTo>
                    <a:pt x="261289" y="490219"/>
                  </a:lnTo>
                  <a:close/>
                </a:path>
                <a:path w="603885" h="520700">
                  <a:moveTo>
                    <a:pt x="119506" y="487680"/>
                  </a:moveTo>
                  <a:lnTo>
                    <a:pt x="117856" y="487680"/>
                  </a:lnTo>
                  <a:lnTo>
                    <a:pt x="117347" y="488950"/>
                  </a:lnTo>
                  <a:lnTo>
                    <a:pt x="120014" y="490219"/>
                  </a:lnTo>
                  <a:lnTo>
                    <a:pt x="121157" y="488950"/>
                  </a:lnTo>
                  <a:lnTo>
                    <a:pt x="121919" y="488950"/>
                  </a:lnTo>
                  <a:lnTo>
                    <a:pt x="119506" y="487680"/>
                  </a:lnTo>
                  <a:close/>
                </a:path>
                <a:path w="603885" h="520700">
                  <a:moveTo>
                    <a:pt x="138937" y="488950"/>
                  </a:moveTo>
                  <a:lnTo>
                    <a:pt x="136778" y="488950"/>
                  </a:lnTo>
                  <a:lnTo>
                    <a:pt x="138429" y="490219"/>
                  </a:lnTo>
                  <a:lnTo>
                    <a:pt x="139107" y="489373"/>
                  </a:lnTo>
                  <a:lnTo>
                    <a:pt x="138937" y="488950"/>
                  </a:lnTo>
                  <a:close/>
                </a:path>
                <a:path w="603885" h="520700">
                  <a:moveTo>
                    <a:pt x="137794" y="487680"/>
                  </a:moveTo>
                  <a:lnTo>
                    <a:pt x="137287" y="487680"/>
                  </a:lnTo>
                  <a:lnTo>
                    <a:pt x="138937" y="488950"/>
                  </a:lnTo>
                  <a:lnTo>
                    <a:pt x="139445" y="488950"/>
                  </a:lnTo>
                  <a:lnTo>
                    <a:pt x="139107" y="489373"/>
                  </a:lnTo>
                  <a:lnTo>
                    <a:pt x="139445" y="490219"/>
                  </a:lnTo>
                  <a:lnTo>
                    <a:pt x="140588" y="488950"/>
                  </a:lnTo>
                  <a:lnTo>
                    <a:pt x="137794" y="487680"/>
                  </a:lnTo>
                  <a:close/>
                </a:path>
                <a:path w="603885" h="520700">
                  <a:moveTo>
                    <a:pt x="144271" y="487680"/>
                  </a:moveTo>
                  <a:lnTo>
                    <a:pt x="143256" y="487680"/>
                  </a:lnTo>
                  <a:lnTo>
                    <a:pt x="142112" y="488950"/>
                  </a:lnTo>
                  <a:lnTo>
                    <a:pt x="144271" y="488950"/>
                  </a:lnTo>
                  <a:lnTo>
                    <a:pt x="144271" y="490219"/>
                  </a:lnTo>
                  <a:lnTo>
                    <a:pt x="145414" y="490219"/>
                  </a:lnTo>
                  <a:lnTo>
                    <a:pt x="145753" y="489373"/>
                  </a:lnTo>
                  <a:lnTo>
                    <a:pt x="145414" y="488950"/>
                  </a:lnTo>
                  <a:lnTo>
                    <a:pt x="144271" y="487680"/>
                  </a:lnTo>
                  <a:close/>
                </a:path>
                <a:path w="603885" h="520700">
                  <a:moveTo>
                    <a:pt x="145922" y="488950"/>
                  </a:moveTo>
                  <a:lnTo>
                    <a:pt x="145753" y="489373"/>
                  </a:lnTo>
                  <a:lnTo>
                    <a:pt x="146431" y="490219"/>
                  </a:lnTo>
                  <a:lnTo>
                    <a:pt x="148589" y="490219"/>
                  </a:lnTo>
                  <a:lnTo>
                    <a:pt x="145922" y="488950"/>
                  </a:lnTo>
                  <a:close/>
                </a:path>
                <a:path w="603885" h="520700">
                  <a:moveTo>
                    <a:pt x="149097" y="487680"/>
                  </a:moveTo>
                  <a:lnTo>
                    <a:pt x="147573" y="487680"/>
                  </a:lnTo>
                  <a:lnTo>
                    <a:pt x="149097" y="490219"/>
                  </a:lnTo>
                  <a:lnTo>
                    <a:pt x="150240" y="488950"/>
                  </a:lnTo>
                  <a:lnTo>
                    <a:pt x="149097" y="487680"/>
                  </a:lnTo>
                  <a:close/>
                </a:path>
                <a:path w="603885" h="520700">
                  <a:moveTo>
                    <a:pt x="151256" y="489340"/>
                  </a:moveTo>
                  <a:lnTo>
                    <a:pt x="151256" y="490219"/>
                  </a:lnTo>
                  <a:lnTo>
                    <a:pt x="152400" y="490219"/>
                  </a:lnTo>
                  <a:lnTo>
                    <a:pt x="151256" y="489340"/>
                  </a:lnTo>
                  <a:close/>
                </a:path>
                <a:path w="603885" h="520700">
                  <a:moveTo>
                    <a:pt x="296925" y="374650"/>
                  </a:moveTo>
                  <a:lnTo>
                    <a:pt x="289051" y="374650"/>
                  </a:lnTo>
                  <a:lnTo>
                    <a:pt x="289051" y="375919"/>
                  </a:lnTo>
                  <a:lnTo>
                    <a:pt x="288798" y="375919"/>
                  </a:lnTo>
                  <a:lnTo>
                    <a:pt x="288544" y="377189"/>
                  </a:lnTo>
                  <a:lnTo>
                    <a:pt x="289687" y="382270"/>
                  </a:lnTo>
                  <a:lnTo>
                    <a:pt x="289051" y="386080"/>
                  </a:lnTo>
                  <a:lnTo>
                    <a:pt x="290194" y="388619"/>
                  </a:lnTo>
                  <a:lnTo>
                    <a:pt x="290321" y="392430"/>
                  </a:lnTo>
                  <a:lnTo>
                    <a:pt x="290702" y="396239"/>
                  </a:lnTo>
                  <a:lnTo>
                    <a:pt x="290790" y="409158"/>
                  </a:lnTo>
                  <a:lnTo>
                    <a:pt x="291210" y="410210"/>
                  </a:lnTo>
                  <a:lnTo>
                    <a:pt x="291210" y="412750"/>
                  </a:lnTo>
                  <a:lnTo>
                    <a:pt x="290702" y="416560"/>
                  </a:lnTo>
                  <a:lnTo>
                    <a:pt x="290590" y="424038"/>
                  </a:lnTo>
                  <a:lnTo>
                    <a:pt x="290219" y="427748"/>
                  </a:lnTo>
                  <a:lnTo>
                    <a:pt x="277748" y="472439"/>
                  </a:lnTo>
                  <a:lnTo>
                    <a:pt x="261289" y="490219"/>
                  </a:lnTo>
                  <a:lnTo>
                    <a:pt x="263270" y="490219"/>
                  </a:lnTo>
                  <a:lnTo>
                    <a:pt x="263778" y="488950"/>
                  </a:lnTo>
                  <a:lnTo>
                    <a:pt x="273748" y="488950"/>
                  </a:lnTo>
                  <a:lnTo>
                    <a:pt x="275081" y="487680"/>
                  </a:lnTo>
                  <a:lnTo>
                    <a:pt x="269113" y="487680"/>
                  </a:lnTo>
                  <a:lnTo>
                    <a:pt x="268096" y="485139"/>
                  </a:lnTo>
                  <a:lnTo>
                    <a:pt x="272922" y="482600"/>
                  </a:lnTo>
                  <a:lnTo>
                    <a:pt x="272414" y="482600"/>
                  </a:lnTo>
                  <a:lnTo>
                    <a:pt x="271906" y="481330"/>
                  </a:lnTo>
                  <a:lnTo>
                    <a:pt x="273240" y="481330"/>
                  </a:lnTo>
                  <a:lnTo>
                    <a:pt x="273859" y="480377"/>
                  </a:lnTo>
                  <a:lnTo>
                    <a:pt x="274573" y="478789"/>
                  </a:lnTo>
                  <a:lnTo>
                    <a:pt x="275589" y="477519"/>
                  </a:lnTo>
                  <a:lnTo>
                    <a:pt x="277240" y="476250"/>
                  </a:lnTo>
                  <a:lnTo>
                    <a:pt x="276732" y="476250"/>
                  </a:lnTo>
                  <a:lnTo>
                    <a:pt x="278383" y="472439"/>
                  </a:lnTo>
                  <a:lnTo>
                    <a:pt x="280542" y="472439"/>
                  </a:lnTo>
                  <a:lnTo>
                    <a:pt x="281558" y="469900"/>
                  </a:lnTo>
                  <a:lnTo>
                    <a:pt x="281050" y="469900"/>
                  </a:lnTo>
                  <a:lnTo>
                    <a:pt x="282701" y="467360"/>
                  </a:lnTo>
                  <a:lnTo>
                    <a:pt x="286427" y="467360"/>
                  </a:lnTo>
                  <a:lnTo>
                    <a:pt x="286977" y="466089"/>
                  </a:lnTo>
                  <a:lnTo>
                    <a:pt x="285876" y="466089"/>
                  </a:lnTo>
                  <a:lnTo>
                    <a:pt x="285369" y="464819"/>
                  </a:lnTo>
                  <a:lnTo>
                    <a:pt x="284225" y="463550"/>
                  </a:lnTo>
                  <a:lnTo>
                    <a:pt x="284860" y="462280"/>
                  </a:lnTo>
                  <a:lnTo>
                    <a:pt x="285369" y="461010"/>
                  </a:lnTo>
                  <a:lnTo>
                    <a:pt x="285876" y="461010"/>
                  </a:lnTo>
                  <a:lnTo>
                    <a:pt x="287019" y="459739"/>
                  </a:lnTo>
                  <a:lnTo>
                    <a:pt x="287527" y="455930"/>
                  </a:lnTo>
                  <a:lnTo>
                    <a:pt x="290449" y="455930"/>
                  </a:lnTo>
                  <a:lnTo>
                    <a:pt x="291210" y="454660"/>
                  </a:lnTo>
                  <a:lnTo>
                    <a:pt x="293581" y="454660"/>
                  </a:lnTo>
                  <a:lnTo>
                    <a:pt x="293793" y="453389"/>
                  </a:lnTo>
                  <a:lnTo>
                    <a:pt x="291845" y="453389"/>
                  </a:lnTo>
                  <a:lnTo>
                    <a:pt x="292353" y="450850"/>
                  </a:lnTo>
                  <a:lnTo>
                    <a:pt x="291845" y="449580"/>
                  </a:lnTo>
                  <a:lnTo>
                    <a:pt x="292353" y="448310"/>
                  </a:lnTo>
                  <a:lnTo>
                    <a:pt x="291845" y="448310"/>
                  </a:lnTo>
                  <a:lnTo>
                    <a:pt x="291210" y="447039"/>
                  </a:lnTo>
                  <a:lnTo>
                    <a:pt x="292353" y="447039"/>
                  </a:lnTo>
                  <a:lnTo>
                    <a:pt x="293369" y="445769"/>
                  </a:lnTo>
                  <a:lnTo>
                    <a:pt x="294004" y="445769"/>
                  </a:lnTo>
                  <a:lnTo>
                    <a:pt x="294004" y="444500"/>
                  </a:lnTo>
                  <a:lnTo>
                    <a:pt x="295020" y="441960"/>
                  </a:lnTo>
                  <a:lnTo>
                    <a:pt x="294004" y="441960"/>
                  </a:lnTo>
                  <a:lnTo>
                    <a:pt x="294004" y="439419"/>
                  </a:lnTo>
                  <a:lnTo>
                    <a:pt x="295528" y="439419"/>
                  </a:lnTo>
                  <a:lnTo>
                    <a:pt x="295846" y="438150"/>
                  </a:lnTo>
                  <a:lnTo>
                    <a:pt x="295020" y="438150"/>
                  </a:lnTo>
                  <a:lnTo>
                    <a:pt x="294766" y="436880"/>
                  </a:lnTo>
                  <a:lnTo>
                    <a:pt x="292353" y="436880"/>
                  </a:lnTo>
                  <a:lnTo>
                    <a:pt x="293284" y="434554"/>
                  </a:lnTo>
                  <a:lnTo>
                    <a:pt x="293369" y="433069"/>
                  </a:lnTo>
                  <a:lnTo>
                    <a:pt x="294513" y="433069"/>
                  </a:lnTo>
                  <a:lnTo>
                    <a:pt x="294513" y="431800"/>
                  </a:lnTo>
                  <a:lnTo>
                    <a:pt x="296163" y="431800"/>
                  </a:lnTo>
                  <a:lnTo>
                    <a:pt x="296214" y="429006"/>
                  </a:lnTo>
                  <a:lnTo>
                    <a:pt x="296671" y="426719"/>
                  </a:lnTo>
                  <a:lnTo>
                    <a:pt x="295528" y="426719"/>
                  </a:lnTo>
                  <a:lnTo>
                    <a:pt x="295846" y="425450"/>
                  </a:lnTo>
                  <a:lnTo>
                    <a:pt x="294513" y="425450"/>
                  </a:lnTo>
                  <a:lnTo>
                    <a:pt x="293369" y="424180"/>
                  </a:lnTo>
                  <a:lnTo>
                    <a:pt x="294195" y="422910"/>
                  </a:lnTo>
                  <a:lnTo>
                    <a:pt x="291845" y="422910"/>
                  </a:lnTo>
                  <a:lnTo>
                    <a:pt x="292353" y="421639"/>
                  </a:lnTo>
                  <a:lnTo>
                    <a:pt x="291845" y="421639"/>
                  </a:lnTo>
                  <a:lnTo>
                    <a:pt x="291845" y="420369"/>
                  </a:lnTo>
                  <a:lnTo>
                    <a:pt x="297179" y="420369"/>
                  </a:lnTo>
                  <a:lnTo>
                    <a:pt x="297179" y="417830"/>
                  </a:lnTo>
                  <a:lnTo>
                    <a:pt x="298195" y="417830"/>
                  </a:lnTo>
                  <a:lnTo>
                    <a:pt x="298195" y="416560"/>
                  </a:lnTo>
                  <a:lnTo>
                    <a:pt x="298831" y="414019"/>
                  </a:lnTo>
                  <a:lnTo>
                    <a:pt x="297688" y="414019"/>
                  </a:lnTo>
                  <a:lnTo>
                    <a:pt x="297179" y="410210"/>
                  </a:lnTo>
                  <a:lnTo>
                    <a:pt x="298831" y="410210"/>
                  </a:lnTo>
                  <a:lnTo>
                    <a:pt x="298831" y="408939"/>
                  </a:lnTo>
                  <a:lnTo>
                    <a:pt x="297688" y="408939"/>
                  </a:lnTo>
                  <a:lnTo>
                    <a:pt x="297216" y="406581"/>
                  </a:lnTo>
                  <a:lnTo>
                    <a:pt x="297260" y="405998"/>
                  </a:lnTo>
                  <a:lnTo>
                    <a:pt x="297688" y="403860"/>
                  </a:lnTo>
                  <a:lnTo>
                    <a:pt x="298195" y="403860"/>
                  </a:lnTo>
                  <a:lnTo>
                    <a:pt x="298831" y="401319"/>
                  </a:lnTo>
                  <a:lnTo>
                    <a:pt x="298831" y="398780"/>
                  </a:lnTo>
                  <a:lnTo>
                    <a:pt x="297179" y="396239"/>
                  </a:lnTo>
                  <a:lnTo>
                    <a:pt x="299338" y="396239"/>
                  </a:lnTo>
                  <a:lnTo>
                    <a:pt x="298831" y="394969"/>
                  </a:lnTo>
                  <a:lnTo>
                    <a:pt x="295020" y="394969"/>
                  </a:lnTo>
                  <a:lnTo>
                    <a:pt x="295020" y="391160"/>
                  </a:lnTo>
                  <a:lnTo>
                    <a:pt x="297688" y="391160"/>
                  </a:lnTo>
                  <a:lnTo>
                    <a:pt x="297688" y="389889"/>
                  </a:lnTo>
                  <a:lnTo>
                    <a:pt x="301836" y="389889"/>
                  </a:lnTo>
                  <a:lnTo>
                    <a:pt x="302006" y="388619"/>
                  </a:lnTo>
                  <a:lnTo>
                    <a:pt x="297688" y="388619"/>
                  </a:lnTo>
                  <a:lnTo>
                    <a:pt x="297688" y="387350"/>
                  </a:lnTo>
                  <a:lnTo>
                    <a:pt x="297179" y="387350"/>
                  </a:lnTo>
                  <a:lnTo>
                    <a:pt x="297179" y="384810"/>
                  </a:lnTo>
                  <a:lnTo>
                    <a:pt x="297688" y="384810"/>
                  </a:lnTo>
                  <a:lnTo>
                    <a:pt x="297179" y="383539"/>
                  </a:lnTo>
                  <a:lnTo>
                    <a:pt x="298195" y="383539"/>
                  </a:lnTo>
                  <a:lnTo>
                    <a:pt x="298195" y="381000"/>
                  </a:lnTo>
                  <a:lnTo>
                    <a:pt x="297179" y="381000"/>
                  </a:lnTo>
                  <a:lnTo>
                    <a:pt x="296163" y="379730"/>
                  </a:lnTo>
                  <a:lnTo>
                    <a:pt x="296925" y="378460"/>
                  </a:lnTo>
                  <a:lnTo>
                    <a:pt x="295528" y="378460"/>
                  </a:lnTo>
                  <a:lnTo>
                    <a:pt x="296708" y="375738"/>
                  </a:lnTo>
                  <a:lnTo>
                    <a:pt x="296925" y="374650"/>
                  </a:lnTo>
                  <a:close/>
                </a:path>
                <a:path w="603885" h="520700">
                  <a:moveTo>
                    <a:pt x="288035" y="486410"/>
                  </a:moveTo>
                  <a:lnTo>
                    <a:pt x="285876" y="487680"/>
                  </a:lnTo>
                  <a:lnTo>
                    <a:pt x="284225" y="490219"/>
                  </a:lnTo>
                  <a:lnTo>
                    <a:pt x="287527" y="487680"/>
                  </a:lnTo>
                  <a:lnTo>
                    <a:pt x="288035" y="486410"/>
                  </a:lnTo>
                  <a:close/>
                </a:path>
                <a:path w="603885" h="520700">
                  <a:moveTo>
                    <a:pt x="151256" y="488950"/>
                  </a:moveTo>
                  <a:lnTo>
                    <a:pt x="150748" y="488950"/>
                  </a:lnTo>
                  <a:lnTo>
                    <a:pt x="151256" y="489340"/>
                  </a:lnTo>
                  <a:lnTo>
                    <a:pt x="151256" y="488950"/>
                  </a:lnTo>
                  <a:close/>
                </a:path>
                <a:path w="603885" h="520700">
                  <a:moveTo>
                    <a:pt x="108712" y="482600"/>
                  </a:moveTo>
                  <a:lnTo>
                    <a:pt x="108233" y="483795"/>
                  </a:lnTo>
                  <a:lnTo>
                    <a:pt x="108316" y="483944"/>
                  </a:lnTo>
                  <a:lnTo>
                    <a:pt x="112013" y="486410"/>
                  </a:lnTo>
                  <a:lnTo>
                    <a:pt x="113029" y="486410"/>
                  </a:lnTo>
                  <a:lnTo>
                    <a:pt x="114681" y="487680"/>
                  </a:lnTo>
                  <a:lnTo>
                    <a:pt x="116839" y="488950"/>
                  </a:lnTo>
                  <a:lnTo>
                    <a:pt x="117856" y="487680"/>
                  </a:lnTo>
                  <a:lnTo>
                    <a:pt x="116331" y="486410"/>
                  </a:lnTo>
                  <a:lnTo>
                    <a:pt x="112013" y="485139"/>
                  </a:lnTo>
                  <a:lnTo>
                    <a:pt x="108712" y="482600"/>
                  </a:lnTo>
                  <a:close/>
                </a:path>
                <a:path w="603885" h="520700">
                  <a:moveTo>
                    <a:pt x="128142" y="486410"/>
                  </a:moveTo>
                  <a:lnTo>
                    <a:pt x="127000" y="487680"/>
                  </a:lnTo>
                  <a:lnTo>
                    <a:pt x="128142" y="488950"/>
                  </a:lnTo>
                  <a:lnTo>
                    <a:pt x="129793" y="488950"/>
                  </a:lnTo>
                  <a:lnTo>
                    <a:pt x="128650" y="487680"/>
                  </a:lnTo>
                  <a:lnTo>
                    <a:pt x="129793" y="487680"/>
                  </a:lnTo>
                  <a:lnTo>
                    <a:pt x="128142" y="486410"/>
                  </a:lnTo>
                  <a:close/>
                </a:path>
                <a:path w="603885" h="520700">
                  <a:moveTo>
                    <a:pt x="129793" y="487680"/>
                  </a:moveTo>
                  <a:lnTo>
                    <a:pt x="128650" y="487680"/>
                  </a:lnTo>
                  <a:lnTo>
                    <a:pt x="129793" y="488950"/>
                  </a:lnTo>
                  <a:lnTo>
                    <a:pt x="129793" y="487680"/>
                  </a:lnTo>
                  <a:close/>
                </a:path>
                <a:path w="603885" h="520700">
                  <a:moveTo>
                    <a:pt x="136464" y="488708"/>
                  </a:moveTo>
                  <a:lnTo>
                    <a:pt x="136270" y="488950"/>
                  </a:lnTo>
                  <a:lnTo>
                    <a:pt x="136778" y="488950"/>
                  </a:lnTo>
                  <a:lnTo>
                    <a:pt x="136464" y="488708"/>
                  </a:lnTo>
                  <a:close/>
                </a:path>
                <a:path w="603885" h="520700">
                  <a:moveTo>
                    <a:pt x="144271" y="486410"/>
                  </a:moveTo>
                  <a:lnTo>
                    <a:pt x="143383" y="486410"/>
                  </a:lnTo>
                  <a:lnTo>
                    <a:pt x="145922" y="488950"/>
                  </a:lnTo>
                  <a:lnTo>
                    <a:pt x="145567" y="487172"/>
                  </a:lnTo>
                  <a:lnTo>
                    <a:pt x="144271" y="486410"/>
                  </a:lnTo>
                  <a:close/>
                </a:path>
                <a:path w="603885" h="520700">
                  <a:moveTo>
                    <a:pt x="192277" y="486410"/>
                  </a:moveTo>
                  <a:lnTo>
                    <a:pt x="174370" y="486410"/>
                  </a:lnTo>
                  <a:lnTo>
                    <a:pt x="175006" y="488950"/>
                  </a:lnTo>
                  <a:lnTo>
                    <a:pt x="205739" y="488950"/>
                  </a:lnTo>
                  <a:lnTo>
                    <a:pt x="201929" y="487680"/>
                  </a:lnTo>
                  <a:lnTo>
                    <a:pt x="194309" y="487680"/>
                  </a:lnTo>
                  <a:lnTo>
                    <a:pt x="192277" y="486410"/>
                  </a:lnTo>
                  <a:close/>
                </a:path>
                <a:path w="603885" h="520700">
                  <a:moveTo>
                    <a:pt x="218058" y="487680"/>
                  </a:moveTo>
                  <a:lnTo>
                    <a:pt x="215391" y="488950"/>
                  </a:lnTo>
                  <a:lnTo>
                    <a:pt x="220217" y="488950"/>
                  </a:lnTo>
                  <a:lnTo>
                    <a:pt x="218058" y="487680"/>
                  </a:lnTo>
                  <a:close/>
                </a:path>
                <a:path w="603885" h="520700">
                  <a:moveTo>
                    <a:pt x="135127" y="486410"/>
                  </a:moveTo>
                  <a:lnTo>
                    <a:pt x="133476" y="486410"/>
                  </a:lnTo>
                  <a:lnTo>
                    <a:pt x="136464" y="488708"/>
                  </a:lnTo>
                  <a:lnTo>
                    <a:pt x="137287" y="487680"/>
                  </a:lnTo>
                  <a:lnTo>
                    <a:pt x="136270" y="487680"/>
                  </a:lnTo>
                  <a:lnTo>
                    <a:pt x="135127" y="486410"/>
                  </a:lnTo>
                  <a:close/>
                </a:path>
                <a:path w="603885" h="520700">
                  <a:moveTo>
                    <a:pt x="121157" y="483869"/>
                  </a:moveTo>
                  <a:lnTo>
                    <a:pt x="120650" y="483869"/>
                  </a:lnTo>
                  <a:lnTo>
                    <a:pt x="121665" y="485139"/>
                  </a:lnTo>
                  <a:lnTo>
                    <a:pt x="125983" y="487680"/>
                  </a:lnTo>
                  <a:lnTo>
                    <a:pt x="124967" y="486410"/>
                  </a:lnTo>
                  <a:lnTo>
                    <a:pt x="124332" y="486410"/>
                  </a:lnTo>
                  <a:lnTo>
                    <a:pt x="121157" y="483869"/>
                  </a:lnTo>
                  <a:close/>
                </a:path>
                <a:path w="603885" h="520700">
                  <a:moveTo>
                    <a:pt x="133476" y="486410"/>
                  </a:moveTo>
                  <a:lnTo>
                    <a:pt x="131317" y="486410"/>
                  </a:lnTo>
                  <a:lnTo>
                    <a:pt x="132969" y="487680"/>
                  </a:lnTo>
                  <a:lnTo>
                    <a:pt x="134112" y="487680"/>
                  </a:lnTo>
                  <a:lnTo>
                    <a:pt x="133476" y="486410"/>
                  </a:lnTo>
                  <a:close/>
                </a:path>
                <a:path w="603885" h="520700">
                  <a:moveTo>
                    <a:pt x="141096" y="486410"/>
                  </a:moveTo>
                  <a:lnTo>
                    <a:pt x="140588" y="486410"/>
                  </a:lnTo>
                  <a:lnTo>
                    <a:pt x="142112" y="487680"/>
                  </a:lnTo>
                  <a:lnTo>
                    <a:pt x="141096" y="486410"/>
                  </a:lnTo>
                  <a:close/>
                </a:path>
                <a:path w="603885" h="520700">
                  <a:moveTo>
                    <a:pt x="145414" y="486410"/>
                  </a:moveTo>
                  <a:lnTo>
                    <a:pt x="145567" y="487172"/>
                  </a:lnTo>
                  <a:lnTo>
                    <a:pt x="146431" y="487680"/>
                  </a:lnTo>
                  <a:lnTo>
                    <a:pt x="147573" y="487680"/>
                  </a:lnTo>
                  <a:lnTo>
                    <a:pt x="145414" y="486410"/>
                  </a:lnTo>
                  <a:close/>
                </a:path>
                <a:path w="603885" h="520700">
                  <a:moveTo>
                    <a:pt x="169544" y="485139"/>
                  </a:moveTo>
                  <a:lnTo>
                    <a:pt x="168020" y="485139"/>
                  </a:lnTo>
                  <a:lnTo>
                    <a:pt x="169037" y="486410"/>
                  </a:lnTo>
                  <a:lnTo>
                    <a:pt x="173862" y="487680"/>
                  </a:lnTo>
                  <a:lnTo>
                    <a:pt x="174370" y="486410"/>
                  </a:lnTo>
                  <a:lnTo>
                    <a:pt x="169544" y="486410"/>
                  </a:lnTo>
                  <a:lnTo>
                    <a:pt x="169544" y="485139"/>
                  </a:lnTo>
                  <a:close/>
                </a:path>
                <a:path w="603885" h="520700">
                  <a:moveTo>
                    <a:pt x="234068" y="486708"/>
                  </a:moveTo>
                  <a:lnTo>
                    <a:pt x="232028" y="487680"/>
                  </a:lnTo>
                  <a:lnTo>
                    <a:pt x="233679" y="487680"/>
                  </a:lnTo>
                  <a:lnTo>
                    <a:pt x="234068" y="486708"/>
                  </a:lnTo>
                  <a:close/>
                </a:path>
                <a:path w="603885" h="520700">
                  <a:moveTo>
                    <a:pt x="255777" y="485139"/>
                  </a:moveTo>
                  <a:lnTo>
                    <a:pt x="239013" y="485139"/>
                  </a:lnTo>
                  <a:lnTo>
                    <a:pt x="238506" y="486410"/>
                  </a:lnTo>
                  <a:lnTo>
                    <a:pt x="236854" y="486410"/>
                  </a:lnTo>
                  <a:lnTo>
                    <a:pt x="236346" y="487680"/>
                  </a:lnTo>
                  <a:lnTo>
                    <a:pt x="251967" y="487680"/>
                  </a:lnTo>
                  <a:lnTo>
                    <a:pt x="254126" y="486410"/>
                  </a:lnTo>
                  <a:lnTo>
                    <a:pt x="255777" y="485139"/>
                  </a:lnTo>
                  <a:close/>
                </a:path>
                <a:path w="603885" h="520700">
                  <a:moveTo>
                    <a:pt x="283717" y="480060"/>
                  </a:moveTo>
                  <a:lnTo>
                    <a:pt x="283209" y="480060"/>
                  </a:lnTo>
                  <a:lnTo>
                    <a:pt x="281050" y="482600"/>
                  </a:lnTo>
                  <a:lnTo>
                    <a:pt x="281558" y="482600"/>
                  </a:lnTo>
                  <a:lnTo>
                    <a:pt x="279907" y="483869"/>
                  </a:lnTo>
                  <a:lnTo>
                    <a:pt x="279400" y="483869"/>
                  </a:lnTo>
                  <a:lnTo>
                    <a:pt x="277748" y="486410"/>
                  </a:lnTo>
                  <a:lnTo>
                    <a:pt x="270256" y="486410"/>
                  </a:lnTo>
                  <a:lnTo>
                    <a:pt x="269113" y="487680"/>
                  </a:lnTo>
                  <a:lnTo>
                    <a:pt x="278383" y="487680"/>
                  </a:lnTo>
                  <a:lnTo>
                    <a:pt x="278383" y="486410"/>
                  </a:lnTo>
                  <a:lnTo>
                    <a:pt x="279907" y="485139"/>
                  </a:lnTo>
                  <a:lnTo>
                    <a:pt x="281050" y="483869"/>
                  </a:lnTo>
                  <a:lnTo>
                    <a:pt x="282701" y="482600"/>
                  </a:lnTo>
                  <a:lnTo>
                    <a:pt x="283717" y="480060"/>
                  </a:lnTo>
                  <a:close/>
                </a:path>
                <a:path w="603885" h="520700">
                  <a:moveTo>
                    <a:pt x="234695" y="486410"/>
                  </a:moveTo>
                  <a:lnTo>
                    <a:pt x="234187" y="486410"/>
                  </a:lnTo>
                  <a:lnTo>
                    <a:pt x="234068" y="486708"/>
                  </a:lnTo>
                  <a:lnTo>
                    <a:pt x="234695" y="486410"/>
                  </a:lnTo>
                  <a:close/>
                </a:path>
                <a:path w="603885" h="520700">
                  <a:moveTo>
                    <a:pt x="127634" y="483869"/>
                  </a:moveTo>
                  <a:lnTo>
                    <a:pt x="127149" y="484841"/>
                  </a:lnTo>
                  <a:lnTo>
                    <a:pt x="127081" y="485230"/>
                  </a:lnTo>
                  <a:lnTo>
                    <a:pt x="128142" y="486410"/>
                  </a:lnTo>
                  <a:lnTo>
                    <a:pt x="128650" y="485139"/>
                  </a:lnTo>
                  <a:lnTo>
                    <a:pt x="127634" y="483869"/>
                  </a:lnTo>
                  <a:close/>
                </a:path>
                <a:path w="603885" h="520700">
                  <a:moveTo>
                    <a:pt x="135127" y="485139"/>
                  </a:moveTo>
                  <a:lnTo>
                    <a:pt x="134112" y="485139"/>
                  </a:lnTo>
                  <a:lnTo>
                    <a:pt x="134112" y="486410"/>
                  </a:lnTo>
                  <a:lnTo>
                    <a:pt x="136270" y="486410"/>
                  </a:lnTo>
                  <a:lnTo>
                    <a:pt x="135127" y="485139"/>
                  </a:lnTo>
                  <a:close/>
                </a:path>
                <a:path w="603885" h="520700">
                  <a:moveTo>
                    <a:pt x="142112" y="485139"/>
                  </a:moveTo>
                  <a:lnTo>
                    <a:pt x="141287" y="485139"/>
                  </a:lnTo>
                  <a:lnTo>
                    <a:pt x="142620" y="486410"/>
                  </a:lnTo>
                  <a:lnTo>
                    <a:pt x="143383" y="486410"/>
                  </a:lnTo>
                  <a:lnTo>
                    <a:pt x="142112" y="485139"/>
                  </a:lnTo>
                  <a:close/>
                </a:path>
                <a:path w="603885" h="520700">
                  <a:moveTo>
                    <a:pt x="183006" y="483869"/>
                  </a:moveTo>
                  <a:lnTo>
                    <a:pt x="166877" y="483869"/>
                  </a:lnTo>
                  <a:lnTo>
                    <a:pt x="170179" y="485139"/>
                  </a:lnTo>
                  <a:lnTo>
                    <a:pt x="169544" y="486410"/>
                  </a:lnTo>
                  <a:lnTo>
                    <a:pt x="187325" y="486410"/>
                  </a:lnTo>
                  <a:lnTo>
                    <a:pt x="186816" y="485139"/>
                  </a:lnTo>
                  <a:lnTo>
                    <a:pt x="183641" y="485139"/>
                  </a:lnTo>
                  <a:lnTo>
                    <a:pt x="183006" y="483869"/>
                  </a:lnTo>
                  <a:close/>
                </a:path>
                <a:path w="603885" h="520700">
                  <a:moveTo>
                    <a:pt x="188975" y="485139"/>
                  </a:moveTo>
                  <a:lnTo>
                    <a:pt x="188467" y="485139"/>
                  </a:lnTo>
                  <a:lnTo>
                    <a:pt x="188467" y="486410"/>
                  </a:lnTo>
                  <a:lnTo>
                    <a:pt x="189991" y="486410"/>
                  </a:lnTo>
                  <a:lnTo>
                    <a:pt x="188975" y="485139"/>
                  </a:lnTo>
                  <a:close/>
                </a:path>
                <a:path w="603885" h="520700">
                  <a:moveTo>
                    <a:pt x="272584" y="483869"/>
                  </a:moveTo>
                  <a:lnTo>
                    <a:pt x="271906" y="483869"/>
                  </a:lnTo>
                  <a:lnTo>
                    <a:pt x="268604" y="486410"/>
                  </a:lnTo>
                  <a:lnTo>
                    <a:pt x="272584" y="483869"/>
                  </a:lnTo>
                  <a:close/>
                </a:path>
                <a:path w="603885" h="520700">
                  <a:moveTo>
                    <a:pt x="271943" y="485230"/>
                  </a:moveTo>
                  <a:lnTo>
                    <a:pt x="270763" y="486410"/>
                  </a:lnTo>
                  <a:lnTo>
                    <a:pt x="272414" y="486410"/>
                  </a:lnTo>
                  <a:lnTo>
                    <a:pt x="271943" y="485230"/>
                  </a:lnTo>
                  <a:close/>
                </a:path>
                <a:path w="603885" h="520700">
                  <a:moveTo>
                    <a:pt x="279907" y="476250"/>
                  </a:moveTo>
                  <a:lnTo>
                    <a:pt x="277240" y="476250"/>
                  </a:lnTo>
                  <a:lnTo>
                    <a:pt x="274573" y="478789"/>
                  </a:lnTo>
                  <a:lnTo>
                    <a:pt x="274573" y="480060"/>
                  </a:lnTo>
                  <a:lnTo>
                    <a:pt x="276225" y="481330"/>
                  </a:lnTo>
                  <a:lnTo>
                    <a:pt x="274207" y="482247"/>
                  </a:lnTo>
                  <a:lnTo>
                    <a:pt x="274065" y="482600"/>
                  </a:lnTo>
                  <a:lnTo>
                    <a:pt x="274573" y="482600"/>
                  </a:lnTo>
                  <a:lnTo>
                    <a:pt x="273972" y="483201"/>
                  </a:lnTo>
                  <a:lnTo>
                    <a:pt x="274506" y="483795"/>
                  </a:lnTo>
                  <a:lnTo>
                    <a:pt x="274510" y="483944"/>
                  </a:lnTo>
                  <a:lnTo>
                    <a:pt x="272414" y="486410"/>
                  </a:lnTo>
                  <a:lnTo>
                    <a:pt x="276732" y="486410"/>
                  </a:lnTo>
                  <a:lnTo>
                    <a:pt x="277240" y="485139"/>
                  </a:lnTo>
                  <a:lnTo>
                    <a:pt x="276284" y="483944"/>
                  </a:lnTo>
                  <a:lnTo>
                    <a:pt x="276284" y="483795"/>
                  </a:lnTo>
                  <a:lnTo>
                    <a:pt x="277240" y="482600"/>
                  </a:lnTo>
                  <a:lnTo>
                    <a:pt x="277334" y="481274"/>
                  </a:lnTo>
                  <a:lnTo>
                    <a:pt x="279400" y="480060"/>
                  </a:lnTo>
                  <a:lnTo>
                    <a:pt x="277748" y="480060"/>
                  </a:lnTo>
                  <a:lnTo>
                    <a:pt x="277748" y="478789"/>
                  </a:lnTo>
                  <a:lnTo>
                    <a:pt x="278891" y="477519"/>
                  </a:lnTo>
                  <a:lnTo>
                    <a:pt x="279653" y="477519"/>
                  </a:lnTo>
                  <a:lnTo>
                    <a:pt x="279907" y="476250"/>
                  </a:lnTo>
                  <a:close/>
                </a:path>
                <a:path w="603885" h="520700">
                  <a:moveTo>
                    <a:pt x="272215" y="484958"/>
                  </a:moveTo>
                  <a:lnTo>
                    <a:pt x="271906" y="485139"/>
                  </a:lnTo>
                  <a:lnTo>
                    <a:pt x="272215" y="484958"/>
                  </a:lnTo>
                  <a:close/>
                </a:path>
                <a:path w="603885" h="520700">
                  <a:moveTo>
                    <a:pt x="124332" y="482600"/>
                  </a:moveTo>
                  <a:lnTo>
                    <a:pt x="124430" y="483944"/>
                  </a:lnTo>
                  <a:lnTo>
                    <a:pt x="125983" y="485139"/>
                  </a:lnTo>
                  <a:lnTo>
                    <a:pt x="126491" y="483869"/>
                  </a:lnTo>
                  <a:lnTo>
                    <a:pt x="124332" y="482600"/>
                  </a:lnTo>
                  <a:close/>
                </a:path>
                <a:path w="603885" h="520700">
                  <a:moveTo>
                    <a:pt x="127634" y="483869"/>
                  </a:moveTo>
                  <a:lnTo>
                    <a:pt x="128650" y="485139"/>
                  </a:lnTo>
                  <a:lnTo>
                    <a:pt x="128299" y="484260"/>
                  </a:lnTo>
                  <a:lnTo>
                    <a:pt x="127634" y="483869"/>
                  </a:lnTo>
                  <a:close/>
                </a:path>
                <a:path w="603885" h="520700">
                  <a:moveTo>
                    <a:pt x="127634" y="482600"/>
                  </a:moveTo>
                  <a:lnTo>
                    <a:pt x="128299" y="484260"/>
                  </a:lnTo>
                  <a:lnTo>
                    <a:pt x="129793" y="485139"/>
                  </a:lnTo>
                  <a:lnTo>
                    <a:pt x="129730" y="483869"/>
                  </a:lnTo>
                  <a:lnTo>
                    <a:pt x="127634" y="482600"/>
                  </a:lnTo>
                  <a:close/>
                </a:path>
                <a:path w="603885" h="520700">
                  <a:moveTo>
                    <a:pt x="130809" y="482600"/>
                  </a:moveTo>
                  <a:lnTo>
                    <a:pt x="128650" y="482600"/>
                  </a:lnTo>
                  <a:lnTo>
                    <a:pt x="129666" y="483795"/>
                  </a:lnTo>
                  <a:lnTo>
                    <a:pt x="129793" y="483869"/>
                  </a:lnTo>
                  <a:lnTo>
                    <a:pt x="130809" y="485139"/>
                  </a:lnTo>
                  <a:lnTo>
                    <a:pt x="131317" y="483869"/>
                  </a:lnTo>
                  <a:lnTo>
                    <a:pt x="132460" y="483869"/>
                  </a:lnTo>
                  <a:lnTo>
                    <a:pt x="130809" y="482600"/>
                  </a:lnTo>
                  <a:close/>
                </a:path>
                <a:path w="603885" h="520700">
                  <a:moveTo>
                    <a:pt x="134112" y="483869"/>
                  </a:moveTo>
                  <a:lnTo>
                    <a:pt x="131317" y="483869"/>
                  </a:lnTo>
                  <a:lnTo>
                    <a:pt x="134112" y="485139"/>
                  </a:lnTo>
                  <a:lnTo>
                    <a:pt x="134112" y="483869"/>
                  </a:lnTo>
                  <a:close/>
                </a:path>
                <a:path w="603885" h="520700">
                  <a:moveTo>
                    <a:pt x="134619" y="483869"/>
                  </a:moveTo>
                  <a:lnTo>
                    <a:pt x="134619" y="485139"/>
                  </a:lnTo>
                  <a:lnTo>
                    <a:pt x="135008" y="484841"/>
                  </a:lnTo>
                  <a:lnTo>
                    <a:pt x="134619" y="483869"/>
                  </a:lnTo>
                  <a:close/>
                </a:path>
                <a:path w="603885" h="520700">
                  <a:moveTo>
                    <a:pt x="132969" y="480060"/>
                  </a:moveTo>
                  <a:lnTo>
                    <a:pt x="131317" y="480060"/>
                  </a:lnTo>
                  <a:lnTo>
                    <a:pt x="131317" y="481330"/>
                  </a:lnTo>
                  <a:lnTo>
                    <a:pt x="128650" y="481330"/>
                  </a:lnTo>
                  <a:lnTo>
                    <a:pt x="130301" y="482600"/>
                  </a:lnTo>
                  <a:lnTo>
                    <a:pt x="135127" y="482600"/>
                  </a:lnTo>
                  <a:lnTo>
                    <a:pt x="136203" y="483795"/>
                  </a:lnTo>
                  <a:lnTo>
                    <a:pt x="136173" y="483944"/>
                  </a:lnTo>
                  <a:lnTo>
                    <a:pt x="135008" y="484841"/>
                  </a:lnTo>
                  <a:lnTo>
                    <a:pt x="135127" y="485139"/>
                  </a:lnTo>
                  <a:lnTo>
                    <a:pt x="136778" y="485139"/>
                  </a:lnTo>
                  <a:lnTo>
                    <a:pt x="136778" y="483869"/>
                  </a:lnTo>
                  <a:lnTo>
                    <a:pt x="138937" y="483869"/>
                  </a:lnTo>
                  <a:lnTo>
                    <a:pt x="136270" y="482600"/>
                  </a:lnTo>
                  <a:lnTo>
                    <a:pt x="132969" y="480060"/>
                  </a:lnTo>
                  <a:close/>
                </a:path>
                <a:path w="603885" h="520700">
                  <a:moveTo>
                    <a:pt x="139953" y="483869"/>
                  </a:moveTo>
                  <a:lnTo>
                    <a:pt x="139953" y="485139"/>
                  </a:lnTo>
                  <a:lnTo>
                    <a:pt x="141287" y="485139"/>
                  </a:lnTo>
                  <a:lnTo>
                    <a:pt x="139953" y="483869"/>
                  </a:lnTo>
                  <a:close/>
                </a:path>
                <a:path w="603885" h="520700">
                  <a:moveTo>
                    <a:pt x="178688" y="482600"/>
                  </a:moveTo>
                  <a:lnTo>
                    <a:pt x="163702" y="482600"/>
                  </a:lnTo>
                  <a:lnTo>
                    <a:pt x="165862" y="483869"/>
                  </a:lnTo>
                  <a:lnTo>
                    <a:pt x="166877" y="485139"/>
                  </a:lnTo>
                  <a:lnTo>
                    <a:pt x="167512" y="485139"/>
                  </a:lnTo>
                  <a:lnTo>
                    <a:pt x="166877" y="483869"/>
                  </a:lnTo>
                  <a:lnTo>
                    <a:pt x="180847" y="483869"/>
                  </a:lnTo>
                  <a:lnTo>
                    <a:pt x="178688" y="482600"/>
                  </a:lnTo>
                  <a:close/>
                </a:path>
                <a:path w="603885" h="520700">
                  <a:moveTo>
                    <a:pt x="183641" y="483869"/>
                  </a:moveTo>
                  <a:lnTo>
                    <a:pt x="183641" y="485139"/>
                  </a:lnTo>
                  <a:lnTo>
                    <a:pt x="185800" y="485139"/>
                  </a:lnTo>
                  <a:lnTo>
                    <a:pt x="183641" y="483869"/>
                  </a:lnTo>
                  <a:close/>
                </a:path>
                <a:path w="603885" h="520700">
                  <a:moveTo>
                    <a:pt x="256794" y="483869"/>
                  </a:moveTo>
                  <a:lnTo>
                    <a:pt x="241681" y="483869"/>
                  </a:lnTo>
                  <a:lnTo>
                    <a:pt x="241681" y="485139"/>
                  </a:lnTo>
                  <a:lnTo>
                    <a:pt x="255142" y="485139"/>
                  </a:lnTo>
                  <a:lnTo>
                    <a:pt x="256794" y="483869"/>
                  </a:lnTo>
                  <a:close/>
                </a:path>
                <a:path w="603885" h="520700">
                  <a:moveTo>
                    <a:pt x="259969" y="482600"/>
                  </a:moveTo>
                  <a:lnTo>
                    <a:pt x="245490" y="482600"/>
                  </a:lnTo>
                  <a:lnTo>
                    <a:pt x="244475" y="483869"/>
                  </a:lnTo>
                  <a:lnTo>
                    <a:pt x="256794" y="483869"/>
                  </a:lnTo>
                  <a:lnTo>
                    <a:pt x="256285" y="485139"/>
                  </a:lnTo>
                  <a:lnTo>
                    <a:pt x="257301" y="485139"/>
                  </a:lnTo>
                  <a:lnTo>
                    <a:pt x="258444" y="483869"/>
                  </a:lnTo>
                  <a:lnTo>
                    <a:pt x="259969" y="482600"/>
                  </a:lnTo>
                  <a:close/>
                </a:path>
                <a:path w="603885" h="520700">
                  <a:moveTo>
                    <a:pt x="287019" y="482600"/>
                  </a:moveTo>
                  <a:lnTo>
                    <a:pt x="285369" y="485139"/>
                  </a:lnTo>
                  <a:lnTo>
                    <a:pt x="286384" y="485139"/>
                  </a:lnTo>
                  <a:lnTo>
                    <a:pt x="287019" y="483869"/>
                  </a:lnTo>
                  <a:lnTo>
                    <a:pt x="286384" y="483869"/>
                  </a:lnTo>
                  <a:lnTo>
                    <a:pt x="287019" y="482600"/>
                  </a:lnTo>
                  <a:close/>
                </a:path>
                <a:path w="603885" h="520700">
                  <a:moveTo>
                    <a:pt x="274065" y="483869"/>
                  </a:moveTo>
                  <a:lnTo>
                    <a:pt x="273303" y="483869"/>
                  </a:lnTo>
                  <a:lnTo>
                    <a:pt x="272215" y="484958"/>
                  </a:lnTo>
                  <a:lnTo>
                    <a:pt x="274065" y="483869"/>
                  </a:lnTo>
                  <a:close/>
                </a:path>
                <a:path w="603885" h="520700">
                  <a:moveTo>
                    <a:pt x="125983" y="482600"/>
                  </a:moveTo>
                  <a:lnTo>
                    <a:pt x="126491" y="483869"/>
                  </a:lnTo>
                  <a:lnTo>
                    <a:pt x="127000" y="483869"/>
                  </a:lnTo>
                  <a:lnTo>
                    <a:pt x="125983" y="482600"/>
                  </a:lnTo>
                  <a:close/>
                </a:path>
                <a:path w="603885" h="520700">
                  <a:moveTo>
                    <a:pt x="133476" y="482600"/>
                  </a:moveTo>
                  <a:lnTo>
                    <a:pt x="132460" y="482600"/>
                  </a:lnTo>
                  <a:lnTo>
                    <a:pt x="132460" y="483869"/>
                  </a:lnTo>
                  <a:lnTo>
                    <a:pt x="133476" y="483869"/>
                  </a:lnTo>
                  <a:lnTo>
                    <a:pt x="133885" y="483053"/>
                  </a:lnTo>
                  <a:lnTo>
                    <a:pt x="133476" y="482600"/>
                  </a:lnTo>
                  <a:close/>
                </a:path>
                <a:path w="603885" h="520700">
                  <a:moveTo>
                    <a:pt x="135127" y="482600"/>
                  </a:moveTo>
                  <a:lnTo>
                    <a:pt x="134112" y="482600"/>
                  </a:lnTo>
                  <a:lnTo>
                    <a:pt x="133894" y="483063"/>
                  </a:lnTo>
                  <a:lnTo>
                    <a:pt x="134619" y="483869"/>
                  </a:lnTo>
                  <a:lnTo>
                    <a:pt x="135635" y="483869"/>
                  </a:lnTo>
                  <a:lnTo>
                    <a:pt x="135127" y="482600"/>
                  </a:lnTo>
                  <a:close/>
                </a:path>
                <a:path w="603885" h="520700">
                  <a:moveTo>
                    <a:pt x="163702" y="482600"/>
                  </a:moveTo>
                  <a:lnTo>
                    <a:pt x="160400" y="482600"/>
                  </a:lnTo>
                  <a:lnTo>
                    <a:pt x="162559" y="483869"/>
                  </a:lnTo>
                  <a:lnTo>
                    <a:pt x="163702" y="483869"/>
                  </a:lnTo>
                  <a:lnTo>
                    <a:pt x="163702" y="482600"/>
                  </a:lnTo>
                  <a:close/>
                </a:path>
                <a:path w="603885" h="520700">
                  <a:moveTo>
                    <a:pt x="273848" y="483063"/>
                  </a:moveTo>
                  <a:lnTo>
                    <a:pt x="272584" y="483869"/>
                  </a:lnTo>
                  <a:lnTo>
                    <a:pt x="273303" y="483869"/>
                  </a:lnTo>
                  <a:lnTo>
                    <a:pt x="273972" y="483201"/>
                  </a:lnTo>
                  <a:lnTo>
                    <a:pt x="273848" y="483063"/>
                  </a:lnTo>
                  <a:close/>
                </a:path>
                <a:path w="603885" h="520700">
                  <a:moveTo>
                    <a:pt x="280542" y="478789"/>
                  </a:moveTo>
                  <a:lnTo>
                    <a:pt x="279907" y="478789"/>
                  </a:lnTo>
                  <a:lnTo>
                    <a:pt x="279400" y="480060"/>
                  </a:lnTo>
                  <a:lnTo>
                    <a:pt x="278383" y="481330"/>
                  </a:lnTo>
                  <a:lnTo>
                    <a:pt x="277240" y="482600"/>
                  </a:lnTo>
                  <a:lnTo>
                    <a:pt x="277748" y="483869"/>
                  </a:lnTo>
                  <a:lnTo>
                    <a:pt x="279422" y="481274"/>
                  </a:lnTo>
                  <a:lnTo>
                    <a:pt x="279907" y="480060"/>
                  </a:lnTo>
                  <a:lnTo>
                    <a:pt x="280542" y="478789"/>
                  </a:lnTo>
                  <a:close/>
                </a:path>
                <a:path w="603885" h="520700">
                  <a:moveTo>
                    <a:pt x="290194" y="473710"/>
                  </a:moveTo>
                  <a:lnTo>
                    <a:pt x="288544" y="476250"/>
                  </a:lnTo>
                  <a:lnTo>
                    <a:pt x="289687" y="477519"/>
                  </a:lnTo>
                  <a:lnTo>
                    <a:pt x="288544" y="480060"/>
                  </a:lnTo>
                  <a:lnTo>
                    <a:pt x="286384" y="480060"/>
                  </a:lnTo>
                  <a:lnTo>
                    <a:pt x="285369" y="483869"/>
                  </a:lnTo>
                  <a:lnTo>
                    <a:pt x="287019" y="482600"/>
                  </a:lnTo>
                  <a:lnTo>
                    <a:pt x="288035" y="481330"/>
                  </a:lnTo>
                  <a:lnTo>
                    <a:pt x="289051" y="481330"/>
                  </a:lnTo>
                  <a:lnTo>
                    <a:pt x="289687" y="478789"/>
                  </a:lnTo>
                  <a:lnTo>
                    <a:pt x="292862" y="476250"/>
                  </a:lnTo>
                  <a:lnTo>
                    <a:pt x="290194" y="476250"/>
                  </a:lnTo>
                  <a:lnTo>
                    <a:pt x="290477" y="475544"/>
                  </a:lnTo>
                  <a:lnTo>
                    <a:pt x="290449" y="474980"/>
                  </a:lnTo>
                  <a:lnTo>
                    <a:pt x="290194" y="473710"/>
                  </a:lnTo>
                  <a:close/>
                </a:path>
                <a:path w="603885" h="520700">
                  <a:moveTo>
                    <a:pt x="288035" y="482600"/>
                  </a:moveTo>
                  <a:lnTo>
                    <a:pt x="286384" y="483869"/>
                  </a:lnTo>
                  <a:lnTo>
                    <a:pt x="287019" y="483869"/>
                  </a:lnTo>
                  <a:lnTo>
                    <a:pt x="288035" y="482600"/>
                  </a:lnTo>
                  <a:close/>
                </a:path>
                <a:path w="603885" h="520700">
                  <a:moveTo>
                    <a:pt x="274573" y="482600"/>
                  </a:moveTo>
                  <a:lnTo>
                    <a:pt x="273431" y="482600"/>
                  </a:lnTo>
                  <a:lnTo>
                    <a:pt x="273848" y="483063"/>
                  </a:lnTo>
                  <a:lnTo>
                    <a:pt x="274573" y="482600"/>
                  </a:lnTo>
                  <a:close/>
                </a:path>
                <a:path w="603885" h="520700">
                  <a:moveTo>
                    <a:pt x="123316" y="480060"/>
                  </a:moveTo>
                  <a:lnTo>
                    <a:pt x="121665" y="480060"/>
                  </a:lnTo>
                  <a:lnTo>
                    <a:pt x="123825" y="481330"/>
                  </a:lnTo>
                  <a:lnTo>
                    <a:pt x="125475" y="482600"/>
                  </a:lnTo>
                  <a:lnTo>
                    <a:pt x="126491" y="482600"/>
                  </a:lnTo>
                  <a:lnTo>
                    <a:pt x="127000" y="481330"/>
                  </a:lnTo>
                  <a:lnTo>
                    <a:pt x="125475" y="481330"/>
                  </a:lnTo>
                  <a:lnTo>
                    <a:pt x="123316" y="480060"/>
                  </a:lnTo>
                  <a:close/>
                </a:path>
                <a:path w="603885" h="520700">
                  <a:moveTo>
                    <a:pt x="158126" y="481274"/>
                  </a:moveTo>
                  <a:lnTo>
                    <a:pt x="158876" y="482600"/>
                  </a:lnTo>
                  <a:lnTo>
                    <a:pt x="160400" y="482600"/>
                  </a:lnTo>
                  <a:lnTo>
                    <a:pt x="158126" y="481274"/>
                  </a:lnTo>
                  <a:close/>
                </a:path>
                <a:path w="603885" h="520700">
                  <a:moveTo>
                    <a:pt x="166877" y="477519"/>
                  </a:moveTo>
                  <a:lnTo>
                    <a:pt x="159384" y="477519"/>
                  </a:lnTo>
                  <a:lnTo>
                    <a:pt x="160908" y="478789"/>
                  </a:lnTo>
                  <a:lnTo>
                    <a:pt x="156717" y="478789"/>
                  </a:lnTo>
                  <a:lnTo>
                    <a:pt x="157437" y="480060"/>
                  </a:lnTo>
                  <a:lnTo>
                    <a:pt x="157733" y="480060"/>
                  </a:lnTo>
                  <a:lnTo>
                    <a:pt x="160908" y="482600"/>
                  </a:lnTo>
                  <a:lnTo>
                    <a:pt x="161544" y="482600"/>
                  </a:lnTo>
                  <a:lnTo>
                    <a:pt x="160400" y="481330"/>
                  </a:lnTo>
                  <a:lnTo>
                    <a:pt x="173354" y="481330"/>
                  </a:lnTo>
                  <a:lnTo>
                    <a:pt x="170179" y="480060"/>
                  </a:lnTo>
                  <a:lnTo>
                    <a:pt x="166877" y="477519"/>
                  </a:lnTo>
                  <a:close/>
                </a:path>
                <a:path w="603885" h="520700">
                  <a:moveTo>
                    <a:pt x="176656" y="481330"/>
                  </a:moveTo>
                  <a:lnTo>
                    <a:pt x="160400" y="481330"/>
                  </a:lnTo>
                  <a:lnTo>
                    <a:pt x="162051" y="482600"/>
                  </a:lnTo>
                  <a:lnTo>
                    <a:pt x="176021" y="482600"/>
                  </a:lnTo>
                  <a:lnTo>
                    <a:pt x="176656" y="481330"/>
                  </a:lnTo>
                  <a:close/>
                </a:path>
                <a:path w="603885" h="520700">
                  <a:moveTo>
                    <a:pt x="261619" y="481330"/>
                  </a:moveTo>
                  <a:lnTo>
                    <a:pt x="248792" y="481330"/>
                  </a:lnTo>
                  <a:lnTo>
                    <a:pt x="247141" y="482600"/>
                  </a:lnTo>
                  <a:lnTo>
                    <a:pt x="260603" y="482600"/>
                  </a:lnTo>
                  <a:lnTo>
                    <a:pt x="261619" y="481330"/>
                  </a:lnTo>
                  <a:close/>
                </a:path>
                <a:path w="603885" h="520700">
                  <a:moveTo>
                    <a:pt x="267081" y="478789"/>
                  </a:moveTo>
                  <a:lnTo>
                    <a:pt x="265938" y="478789"/>
                  </a:lnTo>
                  <a:lnTo>
                    <a:pt x="263778" y="481330"/>
                  </a:lnTo>
                  <a:lnTo>
                    <a:pt x="262763" y="482600"/>
                  </a:lnTo>
                  <a:lnTo>
                    <a:pt x="265429" y="481330"/>
                  </a:lnTo>
                  <a:lnTo>
                    <a:pt x="267081" y="478789"/>
                  </a:lnTo>
                  <a:close/>
                </a:path>
                <a:path w="603885" h="520700">
                  <a:moveTo>
                    <a:pt x="274065" y="480060"/>
                  </a:moveTo>
                  <a:lnTo>
                    <a:pt x="273859" y="480377"/>
                  </a:lnTo>
                  <a:lnTo>
                    <a:pt x="273431" y="481330"/>
                  </a:lnTo>
                  <a:lnTo>
                    <a:pt x="273240" y="481330"/>
                  </a:lnTo>
                  <a:lnTo>
                    <a:pt x="272414" y="482600"/>
                  </a:lnTo>
                  <a:lnTo>
                    <a:pt x="273431" y="482600"/>
                  </a:lnTo>
                  <a:lnTo>
                    <a:pt x="274207" y="482247"/>
                  </a:lnTo>
                  <a:lnTo>
                    <a:pt x="274573" y="481330"/>
                  </a:lnTo>
                  <a:lnTo>
                    <a:pt x="274065" y="480060"/>
                  </a:lnTo>
                  <a:close/>
                </a:path>
                <a:path w="603885" h="520700">
                  <a:moveTo>
                    <a:pt x="294513" y="476250"/>
                  </a:moveTo>
                  <a:lnTo>
                    <a:pt x="292862" y="476250"/>
                  </a:lnTo>
                  <a:lnTo>
                    <a:pt x="291845" y="480060"/>
                  </a:lnTo>
                  <a:lnTo>
                    <a:pt x="290702" y="481330"/>
                  </a:lnTo>
                  <a:lnTo>
                    <a:pt x="290194" y="482600"/>
                  </a:lnTo>
                  <a:lnTo>
                    <a:pt x="291210" y="482600"/>
                  </a:lnTo>
                  <a:lnTo>
                    <a:pt x="294513" y="476250"/>
                  </a:lnTo>
                  <a:close/>
                </a:path>
                <a:path w="603885" h="520700">
                  <a:moveTo>
                    <a:pt x="118490" y="478789"/>
                  </a:moveTo>
                  <a:lnTo>
                    <a:pt x="118490" y="480060"/>
                  </a:lnTo>
                  <a:lnTo>
                    <a:pt x="120014" y="481330"/>
                  </a:lnTo>
                  <a:lnTo>
                    <a:pt x="120650" y="480060"/>
                  </a:lnTo>
                  <a:lnTo>
                    <a:pt x="118998" y="480060"/>
                  </a:lnTo>
                  <a:lnTo>
                    <a:pt x="118490" y="478789"/>
                  </a:lnTo>
                  <a:close/>
                </a:path>
                <a:path w="603885" h="520700">
                  <a:moveTo>
                    <a:pt x="128650" y="480060"/>
                  </a:moveTo>
                  <a:lnTo>
                    <a:pt x="126491" y="480060"/>
                  </a:lnTo>
                  <a:lnTo>
                    <a:pt x="125983" y="481330"/>
                  </a:lnTo>
                  <a:lnTo>
                    <a:pt x="130809" y="481330"/>
                  </a:lnTo>
                  <a:lnTo>
                    <a:pt x="128650" y="480060"/>
                  </a:lnTo>
                  <a:close/>
                </a:path>
                <a:path w="603885" h="520700">
                  <a:moveTo>
                    <a:pt x="251967" y="478789"/>
                  </a:moveTo>
                  <a:lnTo>
                    <a:pt x="250316" y="481330"/>
                  </a:lnTo>
                  <a:lnTo>
                    <a:pt x="262763" y="481330"/>
                  </a:lnTo>
                  <a:lnTo>
                    <a:pt x="263778" y="480060"/>
                  </a:lnTo>
                  <a:lnTo>
                    <a:pt x="252475" y="480060"/>
                  </a:lnTo>
                  <a:lnTo>
                    <a:pt x="251967" y="478789"/>
                  </a:lnTo>
                  <a:close/>
                </a:path>
                <a:path w="603885" h="520700">
                  <a:moveTo>
                    <a:pt x="157437" y="480060"/>
                  </a:moveTo>
                  <a:lnTo>
                    <a:pt x="155575" y="480060"/>
                  </a:lnTo>
                  <a:lnTo>
                    <a:pt x="158126" y="481274"/>
                  </a:lnTo>
                  <a:lnTo>
                    <a:pt x="157437" y="480060"/>
                  </a:lnTo>
                  <a:close/>
                </a:path>
                <a:path w="603885" h="520700">
                  <a:moveTo>
                    <a:pt x="120650" y="478789"/>
                  </a:moveTo>
                  <a:lnTo>
                    <a:pt x="119506" y="478789"/>
                  </a:lnTo>
                  <a:lnTo>
                    <a:pt x="118998" y="480060"/>
                  </a:lnTo>
                  <a:lnTo>
                    <a:pt x="121665" y="480060"/>
                  </a:lnTo>
                  <a:lnTo>
                    <a:pt x="120650" y="478789"/>
                  </a:lnTo>
                  <a:close/>
                </a:path>
                <a:path w="603885" h="520700">
                  <a:moveTo>
                    <a:pt x="124036" y="478789"/>
                  </a:moveTo>
                  <a:lnTo>
                    <a:pt x="122173" y="478789"/>
                  </a:lnTo>
                  <a:lnTo>
                    <a:pt x="124332" y="480060"/>
                  </a:lnTo>
                  <a:lnTo>
                    <a:pt x="124332" y="479194"/>
                  </a:lnTo>
                  <a:lnTo>
                    <a:pt x="124036" y="478789"/>
                  </a:lnTo>
                  <a:close/>
                </a:path>
                <a:path w="603885" h="520700">
                  <a:moveTo>
                    <a:pt x="124332" y="478789"/>
                  </a:moveTo>
                  <a:lnTo>
                    <a:pt x="124332" y="479194"/>
                  </a:lnTo>
                  <a:lnTo>
                    <a:pt x="124967" y="480060"/>
                  </a:lnTo>
                  <a:lnTo>
                    <a:pt x="125207" y="479462"/>
                  </a:lnTo>
                  <a:lnTo>
                    <a:pt x="124332" y="478789"/>
                  </a:lnTo>
                  <a:close/>
                </a:path>
                <a:path w="603885" h="520700">
                  <a:moveTo>
                    <a:pt x="129285" y="478789"/>
                  </a:moveTo>
                  <a:lnTo>
                    <a:pt x="128142" y="478789"/>
                  </a:lnTo>
                  <a:lnTo>
                    <a:pt x="128142" y="480060"/>
                  </a:lnTo>
                  <a:lnTo>
                    <a:pt x="131317" y="480060"/>
                  </a:lnTo>
                  <a:lnTo>
                    <a:pt x="129285" y="478789"/>
                  </a:lnTo>
                  <a:close/>
                </a:path>
                <a:path w="603885" h="520700">
                  <a:moveTo>
                    <a:pt x="164719" y="476250"/>
                  </a:moveTo>
                  <a:lnTo>
                    <a:pt x="148589" y="476250"/>
                  </a:lnTo>
                  <a:lnTo>
                    <a:pt x="151764" y="477519"/>
                  </a:lnTo>
                  <a:lnTo>
                    <a:pt x="154050" y="478789"/>
                  </a:lnTo>
                  <a:lnTo>
                    <a:pt x="155575" y="480060"/>
                  </a:lnTo>
                  <a:lnTo>
                    <a:pt x="156717" y="478789"/>
                  </a:lnTo>
                  <a:lnTo>
                    <a:pt x="159384" y="478789"/>
                  </a:lnTo>
                  <a:lnTo>
                    <a:pt x="159384" y="477519"/>
                  </a:lnTo>
                  <a:lnTo>
                    <a:pt x="166877" y="477519"/>
                  </a:lnTo>
                  <a:lnTo>
                    <a:pt x="164719" y="476250"/>
                  </a:lnTo>
                  <a:close/>
                </a:path>
                <a:path w="603885" h="520700">
                  <a:moveTo>
                    <a:pt x="267588" y="476250"/>
                  </a:moveTo>
                  <a:lnTo>
                    <a:pt x="265938" y="476250"/>
                  </a:lnTo>
                  <a:lnTo>
                    <a:pt x="265429" y="477031"/>
                  </a:lnTo>
                  <a:lnTo>
                    <a:pt x="265429" y="477519"/>
                  </a:lnTo>
                  <a:lnTo>
                    <a:pt x="264915" y="477822"/>
                  </a:lnTo>
                  <a:lnTo>
                    <a:pt x="264287" y="478789"/>
                  </a:lnTo>
                  <a:lnTo>
                    <a:pt x="252475" y="478789"/>
                  </a:lnTo>
                  <a:lnTo>
                    <a:pt x="252475" y="480060"/>
                  </a:lnTo>
                  <a:lnTo>
                    <a:pt x="263778" y="480060"/>
                  </a:lnTo>
                  <a:lnTo>
                    <a:pt x="265429" y="478789"/>
                  </a:lnTo>
                  <a:lnTo>
                    <a:pt x="266445" y="477519"/>
                  </a:lnTo>
                  <a:lnTo>
                    <a:pt x="267588" y="476250"/>
                  </a:lnTo>
                  <a:close/>
                </a:path>
                <a:path w="603885" h="520700">
                  <a:moveTo>
                    <a:pt x="279907" y="478789"/>
                  </a:moveTo>
                  <a:lnTo>
                    <a:pt x="278383" y="478789"/>
                  </a:lnTo>
                  <a:lnTo>
                    <a:pt x="277748" y="480060"/>
                  </a:lnTo>
                  <a:lnTo>
                    <a:pt x="279400" y="480060"/>
                  </a:lnTo>
                  <a:lnTo>
                    <a:pt x="279907" y="478789"/>
                  </a:lnTo>
                  <a:close/>
                </a:path>
                <a:path w="603885" h="520700">
                  <a:moveTo>
                    <a:pt x="285876" y="473710"/>
                  </a:moveTo>
                  <a:lnTo>
                    <a:pt x="283209" y="473710"/>
                  </a:lnTo>
                  <a:lnTo>
                    <a:pt x="283717" y="474980"/>
                  </a:lnTo>
                  <a:lnTo>
                    <a:pt x="282984" y="475544"/>
                  </a:lnTo>
                  <a:lnTo>
                    <a:pt x="282701" y="476250"/>
                  </a:lnTo>
                  <a:lnTo>
                    <a:pt x="281982" y="476673"/>
                  </a:lnTo>
                  <a:lnTo>
                    <a:pt x="281558" y="478789"/>
                  </a:lnTo>
                  <a:lnTo>
                    <a:pt x="281050" y="480060"/>
                  </a:lnTo>
                  <a:lnTo>
                    <a:pt x="282066" y="480060"/>
                  </a:lnTo>
                  <a:lnTo>
                    <a:pt x="282701" y="478789"/>
                  </a:lnTo>
                  <a:lnTo>
                    <a:pt x="282066" y="478789"/>
                  </a:lnTo>
                  <a:lnTo>
                    <a:pt x="282701" y="477519"/>
                  </a:lnTo>
                  <a:lnTo>
                    <a:pt x="283209" y="476250"/>
                  </a:lnTo>
                  <a:lnTo>
                    <a:pt x="284225" y="476250"/>
                  </a:lnTo>
                  <a:lnTo>
                    <a:pt x="284860" y="474980"/>
                  </a:lnTo>
                  <a:lnTo>
                    <a:pt x="285876" y="473710"/>
                  </a:lnTo>
                  <a:close/>
                </a:path>
                <a:path w="603885" h="520700">
                  <a:moveTo>
                    <a:pt x="288035" y="478789"/>
                  </a:moveTo>
                  <a:lnTo>
                    <a:pt x="287019" y="480060"/>
                  </a:lnTo>
                  <a:lnTo>
                    <a:pt x="287527" y="480060"/>
                  </a:lnTo>
                  <a:lnTo>
                    <a:pt x="288035" y="478789"/>
                  </a:lnTo>
                  <a:close/>
                </a:path>
                <a:path w="603885" h="520700">
                  <a:moveTo>
                    <a:pt x="125475" y="478789"/>
                  </a:moveTo>
                  <a:lnTo>
                    <a:pt x="124332" y="478789"/>
                  </a:lnTo>
                  <a:lnTo>
                    <a:pt x="125207" y="479462"/>
                  </a:lnTo>
                  <a:lnTo>
                    <a:pt x="125475" y="478789"/>
                  </a:lnTo>
                  <a:close/>
                </a:path>
                <a:path w="603885" h="520700">
                  <a:moveTo>
                    <a:pt x="113791" y="474980"/>
                  </a:moveTo>
                  <a:lnTo>
                    <a:pt x="113537" y="474980"/>
                  </a:lnTo>
                  <a:lnTo>
                    <a:pt x="116331" y="478789"/>
                  </a:lnTo>
                  <a:lnTo>
                    <a:pt x="119506" y="478789"/>
                  </a:lnTo>
                  <a:lnTo>
                    <a:pt x="116331" y="477519"/>
                  </a:lnTo>
                  <a:lnTo>
                    <a:pt x="113791" y="474980"/>
                  </a:lnTo>
                  <a:close/>
                </a:path>
                <a:path w="603885" h="520700">
                  <a:moveTo>
                    <a:pt x="120014" y="476250"/>
                  </a:moveTo>
                  <a:lnTo>
                    <a:pt x="118998" y="476250"/>
                  </a:lnTo>
                  <a:lnTo>
                    <a:pt x="119506" y="477519"/>
                  </a:lnTo>
                  <a:lnTo>
                    <a:pt x="121665" y="478789"/>
                  </a:lnTo>
                  <a:lnTo>
                    <a:pt x="122173" y="477519"/>
                  </a:lnTo>
                  <a:lnTo>
                    <a:pt x="121157" y="477519"/>
                  </a:lnTo>
                  <a:lnTo>
                    <a:pt x="120014" y="476250"/>
                  </a:lnTo>
                  <a:close/>
                </a:path>
                <a:path w="603885" h="520700">
                  <a:moveTo>
                    <a:pt x="122681" y="476250"/>
                  </a:moveTo>
                  <a:lnTo>
                    <a:pt x="122173" y="476250"/>
                  </a:lnTo>
                  <a:lnTo>
                    <a:pt x="124036" y="478789"/>
                  </a:lnTo>
                  <a:lnTo>
                    <a:pt x="124332" y="478789"/>
                  </a:lnTo>
                  <a:lnTo>
                    <a:pt x="123316" y="477519"/>
                  </a:lnTo>
                  <a:lnTo>
                    <a:pt x="122681" y="476250"/>
                  </a:lnTo>
                  <a:close/>
                </a:path>
                <a:path w="603885" h="520700">
                  <a:moveTo>
                    <a:pt x="123316" y="476250"/>
                  </a:moveTo>
                  <a:lnTo>
                    <a:pt x="124967" y="477519"/>
                  </a:lnTo>
                  <a:lnTo>
                    <a:pt x="125983" y="477519"/>
                  </a:lnTo>
                  <a:lnTo>
                    <a:pt x="125983" y="478789"/>
                  </a:lnTo>
                  <a:lnTo>
                    <a:pt x="129793" y="478789"/>
                  </a:lnTo>
                  <a:lnTo>
                    <a:pt x="123316" y="476250"/>
                  </a:lnTo>
                  <a:close/>
                </a:path>
                <a:path w="603885" h="520700">
                  <a:moveTo>
                    <a:pt x="269747" y="472439"/>
                  </a:moveTo>
                  <a:lnTo>
                    <a:pt x="268604" y="472439"/>
                  </a:lnTo>
                  <a:lnTo>
                    <a:pt x="267588" y="474980"/>
                  </a:lnTo>
                  <a:lnTo>
                    <a:pt x="265429" y="474980"/>
                  </a:lnTo>
                  <a:lnTo>
                    <a:pt x="264287" y="477519"/>
                  </a:lnTo>
                  <a:lnTo>
                    <a:pt x="254634" y="477519"/>
                  </a:lnTo>
                  <a:lnTo>
                    <a:pt x="253619" y="478789"/>
                  </a:lnTo>
                  <a:lnTo>
                    <a:pt x="263270" y="478789"/>
                  </a:lnTo>
                  <a:lnTo>
                    <a:pt x="264915" y="477822"/>
                  </a:lnTo>
                  <a:lnTo>
                    <a:pt x="265429" y="477031"/>
                  </a:lnTo>
                  <a:lnTo>
                    <a:pt x="265429" y="476250"/>
                  </a:lnTo>
                  <a:lnTo>
                    <a:pt x="268096" y="476250"/>
                  </a:lnTo>
                  <a:lnTo>
                    <a:pt x="269113" y="474980"/>
                  </a:lnTo>
                  <a:lnTo>
                    <a:pt x="269747" y="473710"/>
                  </a:lnTo>
                  <a:lnTo>
                    <a:pt x="269747" y="472439"/>
                  </a:lnTo>
                  <a:close/>
                </a:path>
                <a:path w="603885" h="520700">
                  <a:moveTo>
                    <a:pt x="268097" y="477943"/>
                  </a:moveTo>
                  <a:lnTo>
                    <a:pt x="267081" y="478789"/>
                  </a:lnTo>
                  <a:lnTo>
                    <a:pt x="267588" y="478789"/>
                  </a:lnTo>
                  <a:lnTo>
                    <a:pt x="268097" y="477943"/>
                  </a:lnTo>
                  <a:close/>
                </a:path>
                <a:path w="603885" h="520700">
                  <a:moveTo>
                    <a:pt x="279653" y="477519"/>
                  </a:moveTo>
                  <a:lnTo>
                    <a:pt x="278891" y="477519"/>
                  </a:lnTo>
                  <a:lnTo>
                    <a:pt x="279400" y="478789"/>
                  </a:lnTo>
                  <a:lnTo>
                    <a:pt x="279653" y="477519"/>
                  </a:lnTo>
                  <a:close/>
                </a:path>
                <a:path w="603885" h="520700">
                  <a:moveTo>
                    <a:pt x="281050" y="476250"/>
                  </a:moveTo>
                  <a:lnTo>
                    <a:pt x="279907" y="476250"/>
                  </a:lnTo>
                  <a:lnTo>
                    <a:pt x="280542" y="478789"/>
                  </a:lnTo>
                  <a:lnTo>
                    <a:pt x="280796" y="477519"/>
                  </a:lnTo>
                  <a:lnTo>
                    <a:pt x="280542" y="477519"/>
                  </a:lnTo>
                  <a:lnTo>
                    <a:pt x="281050" y="476250"/>
                  </a:lnTo>
                  <a:close/>
                </a:path>
                <a:path w="603885" h="520700">
                  <a:moveTo>
                    <a:pt x="283209" y="477519"/>
                  </a:moveTo>
                  <a:lnTo>
                    <a:pt x="282066" y="478789"/>
                  </a:lnTo>
                  <a:lnTo>
                    <a:pt x="282701" y="478789"/>
                  </a:lnTo>
                  <a:lnTo>
                    <a:pt x="283209" y="477519"/>
                  </a:lnTo>
                  <a:close/>
                </a:path>
                <a:path w="603885" h="520700">
                  <a:moveTo>
                    <a:pt x="285876" y="476250"/>
                  </a:moveTo>
                  <a:lnTo>
                    <a:pt x="285369" y="476250"/>
                  </a:lnTo>
                  <a:lnTo>
                    <a:pt x="284225" y="477519"/>
                  </a:lnTo>
                  <a:lnTo>
                    <a:pt x="284860" y="478789"/>
                  </a:lnTo>
                  <a:lnTo>
                    <a:pt x="285876" y="476250"/>
                  </a:lnTo>
                  <a:close/>
                </a:path>
                <a:path w="603885" h="520700">
                  <a:moveTo>
                    <a:pt x="272414" y="473710"/>
                  </a:moveTo>
                  <a:lnTo>
                    <a:pt x="271398" y="473710"/>
                  </a:lnTo>
                  <a:lnTo>
                    <a:pt x="269113" y="476250"/>
                  </a:lnTo>
                  <a:lnTo>
                    <a:pt x="268097" y="477943"/>
                  </a:lnTo>
                  <a:lnTo>
                    <a:pt x="268604" y="477519"/>
                  </a:lnTo>
                  <a:lnTo>
                    <a:pt x="272414" y="473710"/>
                  </a:lnTo>
                  <a:close/>
                </a:path>
                <a:path w="603885" h="520700">
                  <a:moveTo>
                    <a:pt x="112521" y="473710"/>
                  </a:moveTo>
                  <a:lnTo>
                    <a:pt x="109854" y="474980"/>
                  </a:lnTo>
                  <a:lnTo>
                    <a:pt x="110362" y="476250"/>
                  </a:lnTo>
                  <a:lnTo>
                    <a:pt x="111506" y="476250"/>
                  </a:lnTo>
                  <a:lnTo>
                    <a:pt x="112013" y="477519"/>
                  </a:lnTo>
                  <a:lnTo>
                    <a:pt x="113537" y="474980"/>
                  </a:lnTo>
                  <a:lnTo>
                    <a:pt x="113791" y="474980"/>
                  </a:lnTo>
                  <a:lnTo>
                    <a:pt x="112521" y="473710"/>
                  </a:lnTo>
                  <a:close/>
                </a:path>
                <a:path w="603885" h="520700">
                  <a:moveTo>
                    <a:pt x="144271" y="474980"/>
                  </a:moveTo>
                  <a:lnTo>
                    <a:pt x="143192" y="474980"/>
                  </a:lnTo>
                  <a:lnTo>
                    <a:pt x="146431" y="477519"/>
                  </a:lnTo>
                  <a:lnTo>
                    <a:pt x="146938" y="476250"/>
                  </a:lnTo>
                  <a:lnTo>
                    <a:pt x="145414" y="476250"/>
                  </a:lnTo>
                  <a:lnTo>
                    <a:pt x="144271" y="474980"/>
                  </a:lnTo>
                  <a:close/>
                </a:path>
                <a:path w="603885" h="520700">
                  <a:moveTo>
                    <a:pt x="148589" y="476250"/>
                  </a:moveTo>
                  <a:lnTo>
                    <a:pt x="146938" y="476250"/>
                  </a:lnTo>
                  <a:lnTo>
                    <a:pt x="150240" y="477519"/>
                  </a:lnTo>
                  <a:lnTo>
                    <a:pt x="150748" y="477519"/>
                  </a:lnTo>
                  <a:lnTo>
                    <a:pt x="148589" y="476250"/>
                  </a:lnTo>
                  <a:close/>
                </a:path>
                <a:path w="603885" h="520700">
                  <a:moveTo>
                    <a:pt x="263778" y="476250"/>
                  </a:moveTo>
                  <a:lnTo>
                    <a:pt x="256285" y="476250"/>
                  </a:lnTo>
                  <a:lnTo>
                    <a:pt x="255142" y="477519"/>
                  </a:lnTo>
                  <a:lnTo>
                    <a:pt x="264287" y="477519"/>
                  </a:lnTo>
                  <a:lnTo>
                    <a:pt x="263778" y="476250"/>
                  </a:lnTo>
                  <a:close/>
                </a:path>
                <a:path w="603885" h="520700">
                  <a:moveTo>
                    <a:pt x="280830" y="477350"/>
                  </a:moveTo>
                  <a:lnTo>
                    <a:pt x="280542" y="477519"/>
                  </a:lnTo>
                  <a:lnTo>
                    <a:pt x="280796" y="477519"/>
                  </a:lnTo>
                  <a:lnTo>
                    <a:pt x="280830" y="477350"/>
                  </a:lnTo>
                  <a:close/>
                </a:path>
                <a:path w="603885" h="520700">
                  <a:moveTo>
                    <a:pt x="284225" y="476250"/>
                  </a:moveTo>
                  <a:lnTo>
                    <a:pt x="283209" y="476250"/>
                  </a:lnTo>
                  <a:lnTo>
                    <a:pt x="283717" y="477519"/>
                  </a:lnTo>
                  <a:lnTo>
                    <a:pt x="284225" y="476250"/>
                  </a:lnTo>
                  <a:close/>
                </a:path>
                <a:path w="603885" h="520700">
                  <a:moveTo>
                    <a:pt x="281558" y="471169"/>
                  </a:moveTo>
                  <a:lnTo>
                    <a:pt x="280542" y="472439"/>
                  </a:lnTo>
                  <a:lnTo>
                    <a:pt x="278383" y="472439"/>
                  </a:lnTo>
                  <a:lnTo>
                    <a:pt x="278891" y="473710"/>
                  </a:lnTo>
                  <a:lnTo>
                    <a:pt x="278383" y="476250"/>
                  </a:lnTo>
                  <a:lnTo>
                    <a:pt x="281050" y="476250"/>
                  </a:lnTo>
                  <a:lnTo>
                    <a:pt x="280830" y="477350"/>
                  </a:lnTo>
                  <a:lnTo>
                    <a:pt x="281982" y="476673"/>
                  </a:lnTo>
                  <a:lnTo>
                    <a:pt x="282066" y="476250"/>
                  </a:lnTo>
                  <a:lnTo>
                    <a:pt x="282984" y="475544"/>
                  </a:lnTo>
                  <a:lnTo>
                    <a:pt x="283209" y="474980"/>
                  </a:lnTo>
                  <a:lnTo>
                    <a:pt x="283209" y="473710"/>
                  </a:lnTo>
                  <a:lnTo>
                    <a:pt x="281558" y="473710"/>
                  </a:lnTo>
                  <a:lnTo>
                    <a:pt x="281558" y="471169"/>
                  </a:lnTo>
                  <a:close/>
                </a:path>
                <a:path w="603885" h="520700">
                  <a:moveTo>
                    <a:pt x="120014" y="474980"/>
                  </a:moveTo>
                  <a:lnTo>
                    <a:pt x="118490" y="474980"/>
                  </a:lnTo>
                  <a:lnTo>
                    <a:pt x="120014" y="476250"/>
                  </a:lnTo>
                  <a:lnTo>
                    <a:pt x="121157" y="476250"/>
                  </a:lnTo>
                  <a:lnTo>
                    <a:pt x="120014" y="474980"/>
                  </a:lnTo>
                  <a:close/>
                </a:path>
                <a:path w="603885" h="520700">
                  <a:moveTo>
                    <a:pt x="156082" y="471169"/>
                  </a:moveTo>
                  <a:lnTo>
                    <a:pt x="153415" y="472439"/>
                  </a:lnTo>
                  <a:lnTo>
                    <a:pt x="142620" y="472439"/>
                  </a:lnTo>
                  <a:lnTo>
                    <a:pt x="142112" y="473710"/>
                  </a:lnTo>
                  <a:lnTo>
                    <a:pt x="143763" y="474980"/>
                  </a:lnTo>
                  <a:lnTo>
                    <a:pt x="145922" y="474980"/>
                  </a:lnTo>
                  <a:lnTo>
                    <a:pt x="148081" y="476250"/>
                  </a:lnTo>
                  <a:lnTo>
                    <a:pt x="159384" y="476250"/>
                  </a:lnTo>
                  <a:lnTo>
                    <a:pt x="156082" y="471169"/>
                  </a:lnTo>
                  <a:close/>
                </a:path>
                <a:path w="603885" h="520700">
                  <a:moveTo>
                    <a:pt x="162051" y="474980"/>
                  </a:moveTo>
                  <a:lnTo>
                    <a:pt x="159384" y="476250"/>
                  </a:lnTo>
                  <a:lnTo>
                    <a:pt x="163194" y="476250"/>
                  </a:lnTo>
                  <a:lnTo>
                    <a:pt x="162051" y="474980"/>
                  </a:lnTo>
                  <a:close/>
                </a:path>
                <a:path w="603885" h="520700">
                  <a:moveTo>
                    <a:pt x="267081" y="471169"/>
                  </a:moveTo>
                  <a:lnTo>
                    <a:pt x="262254" y="471169"/>
                  </a:lnTo>
                  <a:lnTo>
                    <a:pt x="261619" y="472439"/>
                  </a:lnTo>
                  <a:lnTo>
                    <a:pt x="261112" y="472439"/>
                  </a:lnTo>
                  <a:lnTo>
                    <a:pt x="259969" y="473710"/>
                  </a:lnTo>
                  <a:lnTo>
                    <a:pt x="257937" y="474980"/>
                  </a:lnTo>
                  <a:lnTo>
                    <a:pt x="257301" y="474980"/>
                  </a:lnTo>
                  <a:lnTo>
                    <a:pt x="257301" y="476250"/>
                  </a:lnTo>
                  <a:lnTo>
                    <a:pt x="263270" y="476250"/>
                  </a:lnTo>
                  <a:lnTo>
                    <a:pt x="264921" y="474980"/>
                  </a:lnTo>
                  <a:lnTo>
                    <a:pt x="264921" y="473710"/>
                  </a:lnTo>
                  <a:lnTo>
                    <a:pt x="265429" y="473710"/>
                  </a:lnTo>
                  <a:lnTo>
                    <a:pt x="265938" y="472439"/>
                  </a:lnTo>
                  <a:lnTo>
                    <a:pt x="267081" y="471169"/>
                  </a:lnTo>
                  <a:close/>
                </a:path>
                <a:path w="603885" h="520700">
                  <a:moveTo>
                    <a:pt x="290956" y="474345"/>
                  </a:moveTo>
                  <a:lnTo>
                    <a:pt x="290533" y="475403"/>
                  </a:lnTo>
                  <a:lnTo>
                    <a:pt x="290702" y="476250"/>
                  </a:lnTo>
                  <a:lnTo>
                    <a:pt x="290956" y="474345"/>
                  </a:lnTo>
                  <a:close/>
                </a:path>
                <a:path w="603885" h="520700">
                  <a:moveTo>
                    <a:pt x="292353" y="473710"/>
                  </a:moveTo>
                  <a:lnTo>
                    <a:pt x="291845" y="476250"/>
                  </a:lnTo>
                  <a:lnTo>
                    <a:pt x="292862" y="476250"/>
                  </a:lnTo>
                  <a:lnTo>
                    <a:pt x="292353" y="473710"/>
                  </a:lnTo>
                  <a:close/>
                </a:path>
                <a:path w="603885" h="520700">
                  <a:moveTo>
                    <a:pt x="113029" y="472439"/>
                  </a:moveTo>
                  <a:lnTo>
                    <a:pt x="110362" y="472439"/>
                  </a:lnTo>
                  <a:lnTo>
                    <a:pt x="112013" y="473710"/>
                  </a:lnTo>
                  <a:lnTo>
                    <a:pt x="113029" y="473710"/>
                  </a:lnTo>
                  <a:lnTo>
                    <a:pt x="114172" y="474980"/>
                  </a:lnTo>
                  <a:lnTo>
                    <a:pt x="114681" y="473710"/>
                  </a:lnTo>
                  <a:lnTo>
                    <a:pt x="113029" y="472439"/>
                  </a:lnTo>
                  <a:close/>
                </a:path>
                <a:path w="603885" h="520700">
                  <a:moveTo>
                    <a:pt x="114681" y="471169"/>
                  </a:moveTo>
                  <a:lnTo>
                    <a:pt x="114681" y="472439"/>
                  </a:lnTo>
                  <a:lnTo>
                    <a:pt x="115823" y="472439"/>
                  </a:lnTo>
                  <a:lnTo>
                    <a:pt x="116839" y="473710"/>
                  </a:lnTo>
                  <a:lnTo>
                    <a:pt x="118490" y="474980"/>
                  </a:lnTo>
                  <a:lnTo>
                    <a:pt x="116331" y="472439"/>
                  </a:lnTo>
                  <a:lnTo>
                    <a:pt x="114681" y="471169"/>
                  </a:lnTo>
                  <a:close/>
                </a:path>
                <a:path w="603885" h="520700">
                  <a:moveTo>
                    <a:pt x="139953" y="472439"/>
                  </a:moveTo>
                  <a:lnTo>
                    <a:pt x="143192" y="474980"/>
                  </a:lnTo>
                  <a:lnTo>
                    <a:pt x="139953" y="472439"/>
                  </a:lnTo>
                  <a:close/>
                </a:path>
                <a:path w="603885" h="520700">
                  <a:moveTo>
                    <a:pt x="287019" y="472439"/>
                  </a:moveTo>
                  <a:lnTo>
                    <a:pt x="285369" y="473710"/>
                  </a:lnTo>
                  <a:lnTo>
                    <a:pt x="285876" y="473710"/>
                  </a:lnTo>
                  <a:lnTo>
                    <a:pt x="286384" y="474980"/>
                  </a:lnTo>
                  <a:lnTo>
                    <a:pt x="287019" y="472439"/>
                  </a:lnTo>
                  <a:close/>
                </a:path>
                <a:path w="603885" h="520700">
                  <a:moveTo>
                    <a:pt x="292099" y="473710"/>
                  </a:moveTo>
                  <a:lnTo>
                    <a:pt x="291210" y="473710"/>
                  </a:lnTo>
                  <a:lnTo>
                    <a:pt x="291845" y="474980"/>
                  </a:lnTo>
                  <a:lnTo>
                    <a:pt x="292099" y="473710"/>
                  </a:lnTo>
                  <a:close/>
                </a:path>
                <a:path w="603885" h="520700">
                  <a:moveTo>
                    <a:pt x="292353" y="471169"/>
                  </a:moveTo>
                  <a:lnTo>
                    <a:pt x="291845" y="471169"/>
                  </a:lnTo>
                  <a:lnTo>
                    <a:pt x="291210" y="472439"/>
                  </a:lnTo>
                  <a:lnTo>
                    <a:pt x="290956" y="474345"/>
                  </a:lnTo>
                  <a:lnTo>
                    <a:pt x="291210" y="473710"/>
                  </a:lnTo>
                  <a:lnTo>
                    <a:pt x="292099" y="473710"/>
                  </a:lnTo>
                  <a:lnTo>
                    <a:pt x="292353" y="472439"/>
                  </a:lnTo>
                  <a:lnTo>
                    <a:pt x="291845" y="472439"/>
                  </a:lnTo>
                  <a:lnTo>
                    <a:pt x="292353" y="471169"/>
                  </a:lnTo>
                  <a:close/>
                </a:path>
                <a:path w="603885" h="520700">
                  <a:moveTo>
                    <a:pt x="105028" y="471414"/>
                  </a:moveTo>
                  <a:lnTo>
                    <a:pt x="105028" y="472439"/>
                  </a:lnTo>
                  <a:lnTo>
                    <a:pt x="107695" y="473710"/>
                  </a:lnTo>
                  <a:lnTo>
                    <a:pt x="107695" y="472439"/>
                  </a:lnTo>
                  <a:lnTo>
                    <a:pt x="105028" y="471414"/>
                  </a:lnTo>
                  <a:close/>
                </a:path>
                <a:path w="603885" h="520700">
                  <a:moveTo>
                    <a:pt x="281558" y="448310"/>
                  </a:moveTo>
                  <a:lnTo>
                    <a:pt x="279400" y="448310"/>
                  </a:lnTo>
                  <a:lnTo>
                    <a:pt x="277240" y="453389"/>
                  </a:lnTo>
                  <a:lnTo>
                    <a:pt x="276225" y="457200"/>
                  </a:lnTo>
                  <a:lnTo>
                    <a:pt x="273431" y="463550"/>
                  </a:lnTo>
                  <a:lnTo>
                    <a:pt x="272922" y="464819"/>
                  </a:lnTo>
                  <a:lnTo>
                    <a:pt x="271398" y="467360"/>
                  </a:lnTo>
                  <a:lnTo>
                    <a:pt x="270256" y="468630"/>
                  </a:lnTo>
                  <a:lnTo>
                    <a:pt x="269113" y="471169"/>
                  </a:lnTo>
                  <a:lnTo>
                    <a:pt x="267081" y="473710"/>
                  </a:lnTo>
                  <a:lnTo>
                    <a:pt x="268096" y="473710"/>
                  </a:lnTo>
                  <a:lnTo>
                    <a:pt x="268604" y="472439"/>
                  </a:lnTo>
                  <a:lnTo>
                    <a:pt x="269113" y="472439"/>
                  </a:lnTo>
                  <a:lnTo>
                    <a:pt x="269747" y="471951"/>
                  </a:lnTo>
                  <a:lnTo>
                    <a:pt x="269747" y="471169"/>
                  </a:lnTo>
                  <a:lnTo>
                    <a:pt x="271589" y="471169"/>
                  </a:lnTo>
                  <a:lnTo>
                    <a:pt x="272922" y="469900"/>
                  </a:lnTo>
                  <a:lnTo>
                    <a:pt x="271398" y="469900"/>
                  </a:lnTo>
                  <a:lnTo>
                    <a:pt x="271398" y="468630"/>
                  </a:lnTo>
                  <a:lnTo>
                    <a:pt x="272922" y="468630"/>
                  </a:lnTo>
                  <a:lnTo>
                    <a:pt x="273431" y="467360"/>
                  </a:lnTo>
                  <a:lnTo>
                    <a:pt x="274256" y="467360"/>
                  </a:lnTo>
                  <a:lnTo>
                    <a:pt x="275622" y="464745"/>
                  </a:lnTo>
                  <a:lnTo>
                    <a:pt x="277240" y="461010"/>
                  </a:lnTo>
                  <a:lnTo>
                    <a:pt x="277748" y="459739"/>
                  </a:lnTo>
                  <a:lnTo>
                    <a:pt x="277240" y="459739"/>
                  </a:lnTo>
                  <a:lnTo>
                    <a:pt x="278891" y="458469"/>
                  </a:lnTo>
                  <a:lnTo>
                    <a:pt x="279400" y="457200"/>
                  </a:lnTo>
                  <a:lnTo>
                    <a:pt x="279907" y="453389"/>
                  </a:lnTo>
                  <a:lnTo>
                    <a:pt x="281050" y="450850"/>
                  </a:lnTo>
                  <a:lnTo>
                    <a:pt x="281558" y="448310"/>
                  </a:lnTo>
                  <a:close/>
                </a:path>
                <a:path w="603885" h="520700">
                  <a:moveTo>
                    <a:pt x="285876" y="468630"/>
                  </a:moveTo>
                  <a:lnTo>
                    <a:pt x="283717" y="468630"/>
                  </a:lnTo>
                  <a:lnTo>
                    <a:pt x="284225" y="469900"/>
                  </a:lnTo>
                  <a:lnTo>
                    <a:pt x="281558" y="472439"/>
                  </a:lnTo>
                  <a:lnTo>
                    <a:pt x="281558" y="473710"/>
                  </a:lnTo>
                  <a:lnTo>
                    <a:pt x="282066" y="473710"/>
                  </a:lnTo>
                  <a:lnTo>
                    <a:pt x="282701" y="472439"/>
                  </a:lnTo>
                  <a:lnTo>
                    <a:pt x="287019" y="472439"/>
                  </a:lnTo>
                  <a:lnTo>
                    <a:pt x="287019" y="471169"/>
                  </a:lnTo>
                  <a:lnTo>
                    <a:pt x="285369" y="471169"/>
                  </a:lnTo>
                  <a:lnTo>
                    <a:pt x="285876" y="468630"/>
                  </a:lnTo>
                  <a:close/>
                </a:path>
                <a:path w="603885" h="520700">
                  <a:moveTo>
                    <a:pt x="285876" y="472439"/>
                  </a:moveTo>
                  <a:lnTo>
                    <a:pt x="283209" y="472439"/>
                  </a:lnTo>
                  <a:lnTo>
                    <a:pt x="282066" y="473710"/>
                  </a:lnTo>
                  <a:lnTo>
                    <a:pt x="285369" y="473710"/>
                  </a:lnTo>
                  <a:lnTo>
                    <a:pt x="285876" y="472439"/>
                  </a:lnTo>
                  <a:close/>
                </a:path>
                <a:path w="603885" h="520700">
                  <a:moveTo>
                    <a:pt x="110362" y="471169"/>
                  </a:moveTo>
                  <a:lnTo>
                    <a:pt x="109854" y="471169"/>
                  </a:lnTo>
                  <a:lnTo>
                    <a:pt x="110870" y="472439"/>
                  </a:lnTo>
                  <a:lnTo>
                    <a:pt x="112521" y="472439"/>
                  </a:lnTo>
                  <a:lnTo>
                    <a:pt x="110362" y="471169"/>
                  </a:lnTo>
                  <a:close/>
                </a:path>
                <a:path w="603885" h="520700">
                  <a:moveTo>
                    <a:pt x="138429" y="462280"/>
                  </a:moveTo>
                  <a:lnTo>
                    <a:pt x="122173" y="462280"/>
                  </a:lnTo>
                  <a:lnTo>
                    <a:pt x="125983" y="464819"/>
                  </a:lnTo>
                  <a:lnTo>
                    <a:pt x="123825" y="464819"/>
                  </a:lnTo>
                  <a:lnTo>
                    <a:pt x="127634" y="466089"/>
                  </a:lnTo>
                  <a:lnTo>
                    <a:pt x="131952" y="469900"/>
                  </a:lnTo>
                  <a:lnTo>
                    <a:pt x="135127" y="471169"/>
                  </a:lnTo>
                  <a:lnTo>
                    <a:pt x="138429" y="471169"/>
                  </a:lnTo>
                  <a:lnTo>
                    <a:pt x="138994" y="471875"/>
                  </a:lnTo>
                  <a:lnTo>
                    <a:pt x="139953" y="472439"/>
                  </a:lnTo>
                  <a:lnTo>
                    <a:pt x="153415" y="472439"/>
                  </a:lnTo>
                  <a:lnTo>
                    <a:pt x="153415" y="471169"/>
                  </a:lnTo>
                  <a:lnTo>
                    <a:pt x="151256" y="469900"/>
                  </a:lnTo>
                  <a:lnTo>
                    <a:pt x="146938" y="469900"/>
                  </a:lnTo>
                  <a:lnTo>
                    <a:pt x="145414" y="467360"/>
                  </a:lnTo>
                  <a:lnTo>
                    <a:pt x="146938" y="467360"/>
                  </a:lnTo>
                  <a:lnTo>
                    <a:pt x="143763" y="466089"/>
                  </a:lnTo>
                  <a:lnTo>
                    <a:pt x="141604" y="463550"/>
                  </a:lnTo>
                  <a:lnTo>
                    <a:pt x="137794" y="463550"/>
                  </a:lnTo>
                  <a:lnTo>
                    <a:pt x="138429" y="462280"/>
                  </a:lnTo>
                  <a:close/>
                </a:path>
                <a:path w="603885" h="520700">
                  <a:moveTo>
                    <a:pt x="262254" y="471169"/>
                  </a:moveTo>
                  <a:lnTo>
                    <a:pt x="261619" y="471169"/>
                  </a:lnTo>
                  <a:lnTo>
                    <a:pt x="261112" y="472439"/>
                  </a:lnTo>
                  <a:lnTo>
                    <a:pt x="262254" y="471169"/>
                  </a:lnTo>
                  <a:close/>
                </a:path>
                <a:path w="603885" h="520700">
                  <a:moveTo>
                    <a:pt x="271589" y="471169"/>
                  </a:moveTo>
                  <a:lnTo>
                    <a:pt x="270763" y="471169"/>
                  </a:lnTo>
                  <a:lnTo>
                    <a:pt x="269846" y="471875"/>
                  </a:lnTo>
                  <a:lnTo>
                    <a:pt x="269747" y="472439"/>
                  </a:lnTo>
                  <a:lnTo>
                    <a:pt x="270256" y="472439"/>
                  </a:lnTo>
                  <a:lnTo>
                    <a:pt x="271589" y="471169"/>
                  </a:lnTo>
                  <a:close/>
                </a:path>
                <a:path w="603885" h="520700">
                  <a:moveTo>
                    <a:pt x="275589" y="467360"/>
                  </a:moveTo>
                  <a:lnTo>
                    <a:pt x="275081" y="467360"/>
                  </a:lnTo>
                  <a:lnTo>
                    <a:pt x="272922" y="471169"/>
                  </a:lnTo>
                  <a:lnTo>
                    <a:pt x="272414" y="472439"/>
                  </a:lnTo>
                  <a:lnTo>
                    <a:pt x="273431" y="472439"/>
                  </a:lnTo>
                  <a:lnTo>
                    <a:pt x="275589" y="467360"/>
                  </a:lnTo>
                  <a:close/>
                </a:path>
                <a:path w="603885" h="520700">
                  <a:moveTo>
                    <a:pt x="294513" y="471169"/>
                  </a:moveTo>
                  <a:lnTo>
                    <a:pt x="292862" y="471169"/>
                  </a:lnTo>
                  <a:lnTo>
                    <a:pt x="292353" y="472439"/>
                  </a:lnTo>
                  <a:lnTo>
                    <a:pt x="293369" y="472439"/>
                  </a:lnTo>
                  <a:lnTo>
                    <a:pt x="294513" y="471169"/>
                  </a:lnTo>
                  <a:close/>
                </a:path>
                <a:path w="603885" h="520700">
                  <a:moveTo>
                    <a:pt x="138429" y="471169"/>
                  </a:moveTo>
                  <a:lnTo>
                    <a:pt x="137794" y="471169"/>
                  </a:lnTo>
                  <a:lnTo>
                    <a:pt x="138994" y="471875"/>
                  </a:lnTo>
                  <a:lnTo>
                    <a:pt x="138429" y="471169"/>
                  </a:lnTo>
                  <a:close/>
                </a:path>
                <a:path w="603885" h="520700">
                  <a:moveTo>
                    <a:pt x="105028" y="471169"/>
                  </a:moveTo>
                  <a:lnTo>
                    <a:pt x="104393" y="471169"/>
                  </a:lnTo>
                  <a:lnTo>
                    <a:pt x="105028" y="471414"/>
                  </a:lnTo>
                  <a:lnTo>
                    <a:pt x="105028" y="471169"/>
                  </a:lnTo>
                  <a:close/>
                </a:path>
                <a:path w="603885" h="520700">
                  <a:moveTo>
                    <a:pt x="100710" y="469900"/>
                  </a:moveTo>
                  <a:lnTo>
                    <a:pt x="102869" y="471169"/>
                  </a:lnTo>
                  <a:lnTo>
                    <a:pt x="103377" y="471169"/>
                  </a:lnTo>
                  <a:lnTo>
                    <a:pt x="100710" y="469900"/>
                  </a:lnTo>
                  <a:close/>
                </a:path>
                <a:path w="603885" h="520700">
                  <a:moveTo>
                    <a:pt x="100710" y="467360"/>
                  </a:moveTo>
                  <a:lnTo>
                    <a:pt x="102362" y="469900"/>
                  </a:lnTo>
                  <a:lnTo>
                    <a:pt x="103377" y="471169"/>
                  </a:lnTo>
                  <a:lnTo>
                    <a:pt x="104393" y="471169"/>
                  </a:lnTo>
                  <a:lnTo>
                    <a:pt x="103377" y="468630"/>
                  </a:lnTo>
                  <a:lnTo>
                    <a:pt x="100710" y="467360"/>
                  </a:lnTo>
                  <a:close/>
                </a:path>
                <a:path w="603885" h="520700">
                  <a:moveTo>
                    <a:pt x="108203" y="469900"/>
                  </a:moveTo>
                  <a:lnTo>
                    <a:pt x="107187" y="471169"/>
                  </a:lnTo>
                  <a:lnTo>
                    <a:pt x="109346" y="471169"/>
                  </a:lnTo>
                  <a:lnTo>
                    <a:pt x="108203" y="469900"/>
                  </a:lnTo>
                  <a:close/>
                </a:path>
                <a:path w="603885" h="520700">
                  <a:moveTo>
                    <a:pt x="110870" y="469900"/>
                  </a:moveTo>
                  <a:lnTo>
                    <a:pt x="110362" y="469900"/>
                  </a:lnTo>
                  <a:lnTo>
                    <a:pt x="111506" y="471169"/>
                  </a:lnTo>
                  <a:lnTo>
                    <a:pt x="112013" y="471169"/>
                  </a:lnTo>
                  <a:lnTo>
                    <a:pt x="110870" y="469900"/>
                  </a:lnTo>
                  <a:close/>
                </a:path>
                <a:path w="603885" h="520700">
                  <a:moveTo>
                    <a:pt x="271398" y="450850"/>
                  </a:moveTo>
                  <a:lnTo>
                    <a:pt x="270256" y="453389"/>
                  </a:lnTo>
                  <a:lnTo>
                    <a:pt x="270256" y="455930"/>
                  </a:lnTo>
                  <a:lnTo>
                    <a:pt x="269113" y="457200"/>
                  </a:lnTo>
                  <a:lnTo>
                    <a:pt x="268604" y="459739"/>
                  </a:lnTo>
                  <a:lnTo>
                    <a:pt x="267588" y="461010"/>
                  </a:lnTo>
                  <a:lnTo>
                    <a:pt x="267081" y="463550"/>
                  </a:lnTo>
                  <a:lnTo>
                    <a:pt x="268096" y="463550"/>
                  </a:lnTo>
                  <a:lnTo>
                    <a:pt x="267081" y="464745"/>
                  </a:lnTo>
                  <a:lnTo>
                    <a:pt x="265938" y="466089"/>
                  </a:lnTo>
                  <a:lnTo>
                    <a:pt x="265429" y="467360"/>
                  </a:lnTo>
                  <a:lnTo>
                    <a:pt x="264921" y="467360"/>
                  </a:lnTo>
                  <a:lnTo>
                    <a:pt x="263778" y="468630"/>
                  </a:lnTo>
                  <a:lnTo>
                    <a:pt x="262763" y="471169"/>
                  </a:lnTo>
                  <a:lnTo>
                    <a:pt x="267588" y="471169"/>
                  </a:lnTo>
                  <a:lnTo>
                    <a:pt x="268604" y="468630"/>
                  </a:lnTo>
                  <a:lnTo>
                    <a:pt x="270256" y="467360"/>
                  </a:lnTo>
                  <a:lnTo>
                    <a:pt x="271906" y="463550"/>
                  </a:lnTo>
                  <a:lnTo>
                    <a:pt x="273431" y="459739"/>
                  </a:lnTo>
                  <a:lnTo>
                    <a:pt x="274573" y="458469"/>
                  </a:lnTo>
                  <a:lnTo>
                    <a:pt x="274573" y="454660"/>
                  </a:lnTo>
                  <a:lnTo>
                    <a:pt x="276225" y="454660"/>
                  </a:lnTo>
                  <a:lnTo>
                    <a:pt x="276225" y="453389"/>
                  </a:lnTo>
                  <a:lnTo>
                    <a:pt x="271398" y="453389"/>
                  </a:lnTo>
                  <a:lnTo>
                    <a:pt x="271398" y="450850"/>
                  </a:lnTo>
                  <a:close/>
                </a:path>
                <a:path w="603885" h="520700">
                  <a:moveTo>
                    <a:pt x="286427" y="467360"/>
                  </a:moveTo>
                  <a:lnTo>
                    <a:pt x="283717" y="467360"/>
                  </a:lnTo>
                  <a:lnTo>
                    <a:pt x="282701" y="469900"/>
                  </a:lnTo>
                  <a:lnTo>
                    <a:pt x="281558" y="471169"/>
                  </a:lnTo>
                  <a:lnTo>
                    <a:pt x="282066" y="471169"/>
                  </a:lnTo>
                  <a:lnTo>
                    <a:pt x="283209" y="469900"/>
                  </a:lnTo>
                  <a:lnTo>
                    <a:pt x="283717" y="468630"/>
                  </a:lnTo>
                  <a:lnTo>
                    <a:pt x="285876" y="468630"/>
                  </a:lnTo>
                  <a:lnTo>
                    <a:pt x="286427" y="467360"/>
                  </a:lnTo>
                  <a:close/>
                </a:path>
                <a:path w="603885" h="520700">
                  <a:moveTo>
                    <a:pt x="290194" y="464819"/>
                  </a:moveTo>
                  <a:lnTo>
                    <a:pt x="287527" y="464819"/>
                  </a:lnTo>
                  <a:lnTo>
                    <a:pt x="287527" y="467360"/>
                  </a:lnTo>
                  <a:lnTo>
                    <a:pt x="287019" y="471169"/>
                  </a:lnTo>
                  <a:lnTo>
                    <a:pt x="287527" y="468630"/>
                  </a:lnTo>
                  <a:lnTo>
                    <a:pt x="289051" y="467360"/>
                  </a:lnTo>
                  <a:lnTo>
                    <a:pt x="290194" y="464819"/>
                  </a:lnTo>
                  <a:close/>
                </a:path>
                <a:path w="603885" h="520700">
                  <a:moveTo>
                    <a:pt x="295681" y="450850"/>
                  </a:moveTo>
                  <a:lnTo>
                    <a:pt x="295020" y="450850"/>
                  </a:lnTo>
                  <a:lnTo>
                    <a:pt x="294513" y="453389"/>
                  </a:lnTo>
                  <a:lnTo>
                    <a:pt x="293369" y="457200"/>
                  </a:lnTo>
                  <a:lnTo>
                    <a:pt x="292353" y="459739"/>
                  </a:lnTo>
                  <a:lnTo>
                    <a:pt x="291845" y="463550"/>
                  </a:lnTo>
                  <a:lnTo>
                    <a:pt x="290194" y="466089"/>
                  </a:lnTo>
                  <a:lnTo>
                    <a:pt x="289051" y="467360"/>
                  </a:lnTo>
                  <a:lnTo>
                    <a:pt x="288943" y="468720"/>
                  </a:lnTo>
                  <a:lnTo>
                    <a:pt x="287527" y="469900"/>
                  </a:lnTo>
                  <a:lnTo>
                    <a:pt x="288544" y="471169"/>
                  </a:lnTo>
                  <a:lnTo>
                    <a:pt x="292353" y="464819"/>
                  </a:lnTo>
                  <a:lnTo>
                    <a:pt x="295020" y="453389"/>
                  </a:lnTo>
                  <a:lnTo>
                    <a:pt x="295681" y="450850"/>
                  </a:lnTo>
                  <a:close/>
                </a:path>
                <a:path w="603885" h="520700">
                  <a:moveTo>
                    <a:pt x="293242" y="469900"/>
                  </a:moveTo>
                  <a:lnTo>
                    <a:pt x="292904" y="469900"/>
                  </a:lnTo>
                  <a:lnTo>
                    <a:pt x="292353" y="471169"/>
                  </a:lnTo>
                  <a:lnTo>
                    <a:pt x="293242" y="469900"/>
                  </a:lnTo>
                  <a:close/>
                </a:path>
                <a:path w="603885" h="520700">
                  <a:moveTo>
                    <a:pt x="293687" y="469265"/>
                  </a:moveTo>
                  <a:lnTo>
                    <a:pt x="293242" y="469900"/>
                  </a:lnTo>
                  <a:lnTo>
                    <a:pt x="293369" y="469900"/>
                  </a:lnTo>
                  <a:lnTo>
                    <a:pt x="292862" y="471169"/>
                  </a:lnTo>
                  <a:lnTo>
                    <a:pt x="294004" y="469900"/>
                  </a:lnTo>
                  <a:lnTo>
                    <a:pt x="293687" y="469265"/>
                  </a:lnTo>
                  <a:close/>
                </a:path>
                <a:path w="603885" h="520700">
                  <a:moveTo>
                    <a:pt x="99567" y="468630"/>
                  </a:moveTo>
                  <a:lnTo>
                    <a:pt x="99567" y="469900"/>
                  </a:lnTo>
                  <a:lnTo>
                    <a:pt x="100710" y="469900"/>
                  </a:lnTo>
                  <a:lnTo>
                    <a:pt x="99567" y="468630"/>
                  </a:lnTo>
                  <a:close/>
                </a:path>
                <a:path w="603885" h="520700">
                  <a:moveTo>
                    <a:pt x="108203" y="468630"/>
                  </a:moveTo>
                  <a:lnTo>
                    <a:pt x="106679" y="469900"/>
                  </a:lnTo>
                  <a:lnTo>
                    <a:pt x="108203" y="469900"/>
                  </a:lnTo>
                  <a:lnTo>
                    <a:pt x="108203" y="468630"/>
                  </a:lnTo>
                  <a:close/>
                </a:path>
                <a:path w="603885" h="520700">
                  <a:moveTo>
                    <a:pt x="107695" y="467360"/>
                  </a:moveTo>
                  <a:lnTo>
                    <a:pt x="108203" y="468630"/>
                  </a:lnTo>
                  <a:lnTo>
                    <a:pt x="109346" y="469900"/>
                  </a:lnTo>
                  <a:lnTo>
                    <a:pt x="109854" y="468630"/>
                  </a:lnTo>
                  <a:lnTo>
                    <a:pt x="107695" y="467360"/>
                  </a:lnTo>
                  <a:close/>
                </a:path>
                <a:path w="603885" h="520700">
                  <a:moveTo>
                    <a:pt x="149732" y="468630"/>
                  </a:moveTo>
                  <a:lnTo>
                    <a:pt x="149732" y="469900"/>
                  </a:lnTo>
                  <a:lnTo>
                    <a:pt x="151256" y="469900"/>
                  </a:lnTo>
                  <a:lnTo>
                    <a:pt x="149732" y="468630"/>
                  </a:lnTo>
                  <a:close/>
                </a:path>
                <a:path w="603885" h="520700">
                  <a:moveTo>
                    <a:pt x="274256" y="467360"/>
                  </a:moveTo>
                  <a:lnTo>
                    <a:pt x="273431" y="467360"/>
                  </a:lnTo>
                  <a:lnTo>
                    <a:pt x="273431" y="468630"/>
                  </a:lnTo>
                  <a:lnTo>
                    <a:pt x="271906" y="468630"/>
                  </a:lnTo>
                  <a:lnTo>
                    <a:pt x="271398" y="469900"/>
                  </a:lnTo>
                  <a:lnTo>
                    <a:pt x="272922" y="469900"/>
                  </a:lnTo>
                  <a:lnTo>
                    <a:pt x="274256" y="467360"/>
                  </a:lnTo>
                  <a:close/>
                </a:path>
                <a:path w="603885" h="520700">
                  <a:moveTo>
                    <a:pt x="293369" y="468630"/>
                  </a:moveTo>
                  <a:lnTo>
                    <a:pt x="292862" y="468630"/>
                  </a:lnTo>
                  <a:lnTo>
                    <a:pt x="292353" y="469900"/>
                  </a:lnTo>
                  <a:lnTo>
                    <a:pt x="292904" y="469900"/>
                  </a:lnTo>
                  <a:lnTo>
                    <a:pt x="293376" y="468811"/>
                  </a:lnTo>
                  <a:lnTo>
                    <a:pt x="293369" y="468630"/>
                  </a:lnTo>
                  <a:close/>
                </a:path>
                <a:path w="603885" h="520700">
                  <a:moveTo>
                    <a:pt x="294309" y="468376"/>
                  </a:moveTo>
                  <a:lnTo>
                    <a:pt x="294068" y="468720"/>
                  </a:lnTo>
                  <a:lnTo>
                    <a:pt x="294004" y="469900"/>
                  </a:lnTo>
                  <a:lnTo>
                    <a:pt x="294309" y="468376"/>
                  </a:lnTo>
                  <a:close/>
                </a:path>
                <a:path w="603885" h="520700">
                  <a:moveTo>
                    <a:pt x="294004" y="467360"/>
                  </a:moveTo>
                  <a:lnTo>
                    <a:pt x="293564" y="468376"/>
                  </a:lnTo>
                  <a:lnTo>
                    <a:pt x="293460" y="468811"/>
                  </a:lnTo>
                  <a:lnTo>
                    <a:pt x="293687" y="469265"/>
                  </a:lnTo>
                  <a:lnTo>
                    <a:pt x="294004" y="468811"/>
                  </a:lnTo>
                  <a:lnTo>
                    <a:pt x="294004" y="467360"/>
                  </a:lnTo>
                  <a:close/>
                </a:path>
                <a:path w="603885" h="520700">
                  <a:moveTo>
                    <a:pt x="99567" y="467360"/>
                  </a:moveTo>
                  <a:lnTo>
                    <a:pt x="98551" y="467360"/>
                  </a:lnTo>
                  <a:lnTo>
                    <a:pt x="99567" y="468630"/>
                  </a:lnTo>
                  <a:lnTo>
                    <a:pt x="99567" y="467360"/>
                  </a:lnTo>
                  <a:close/>
                </a:path>
                <a:path w="603885" h="520700">
                  <a:moveTo>
                    <a:pt x="109854" y="463550"/>
                  </a:moveTo>
                  <a:lnTo>
                    <a:pt x="105537" y="463550"/>
                  </a:lnTo>
                  <a:lnTo>
                    <a:pt x="107187" y="464819"/>
                  </a:lnTo>
                  <a:lnTo>
                    <a:pt x="108712" y="466089"/>
                  </a:lnTo>
                  <a:lnTo>
                    <a:pt x="109854" y="467360"/>
                  </a:lnTo>
                  <a:lnTo>
                    <a:pt x="112013" y="468630"/>
                  </a:lnTo>
                  <a:lnTo>
                    <a:pt x="113029" y="468630"/>
                  </a:lnTo>
                  <a:lnTo>
                    <a:pt x="113029" y="467360"/>
                  </a:lnTo>
                  <a:lnTo>
                    <a:pt x="110870" y="467360"/>
                  </a:lnTo>
                  <a:lnTo>
                    <a:pt x="109854" y="464819"/>
                  </a:lnTo>
                  <a:lnTo>
                    <a:pt x="109346" y="464819"/>
                  </a:lnTo>
                  <a:lnTo>
                    <a:pt x="109854" y="463550"/>
                  </a:lnTo>
                  <a:close/>
                </a:path>
                <a:path w="603885" h="520700">
                  <a:moveTo>
                    <a:pt x="147573" y="467360"/>
                  </a:moveTo>
                  <a:lnTo>
                    <a:pt x="145414" y="467360"/>
                  </a:lnTo>
                  <a:lnTo>
                    <a:pt x="146431" y="468630"/>
                  </a:lnTo>
                  <a:lnTo>
                    <a:pt x="147573" y="467360"/>
                  </a:lnTo>
                  <a:close/>
                </a:path>
                <a:path w="603885" h="520700">
                  <a:moveTo>
                    <a:pt x="295020" y="464819"/>
                  </a:moveTo>
                  <a:lnTo>
                    <a:pt x="294309" y="468376"/>
                  </a:lnTo>
                  <a:lnTo>
                    <a:pt x="295020" y="467360"/>
                  </a:lnTo>
                  <a:lnTo>
                    <a:pt x="296163" y="466089"/>
                  </a:lnTo>
                  <a:lnTo>
                    <a:pt x="295020" y="464819"/>
                  </a:lnTo>
                  <a:close/>
                </a:path>
                <a:path w="603885" h="520700">
                  <a:moveTo>
                    <a:pt x="95884" y="463550"/>
                  </a:moveTo>
                  <a:lnTo>
                    <a:pt x="93725" y="463550"/>
                  </a:lnTo>
                  <a:lnTo>
                    <a:pt x="94741" y="464819"/>
                  </a:lnTo>
                  <a:lnTo>
                    <a:pt x="95250" y="466089"/>
                  </a:lnTo>
                  <a:lnTo>
                    <a:pt x="96392" y="467360"/>
                  </a:lnTo>
                  <a:lnTo>
                    <a:pt x="96900" y="467360"/>
                  </a:lnTo>
                  <a:lnTo>
                    <a:pt x="95884" y="463550"/>
                  </a:lnTo>
                  <a:close/>
                </a:path>
                <a:path w="603885" h="520700">
                  <a:moveTo>
                    <a:pt x="265429" y="464819"/>
                  </a:moveTo>
                  <a:lnTo>
                    <a:pt x="264921" y="466089"/>
                  </a:lnTo>
                  <a:lnTo>
                    <a:pt x="264287" y="467360"/>
                  </a:lnTo>
                  <a:lnTo>
                    <a:pt x="265429" y="467360"/>
                  </a:lnTo>
                  <a:lnTo>
                    <a:pt x="265429" y="464819"/>
                  </a:lnTo>
                  <a:close/>
                </a:path>
                <a:path w="603885" h="520700">
                  <a:moveTo>
                    <a:pt x="82931" y="457200"/>
                  </a:moveTo>
                  <a:lnTo>
                    <a:pt x="82422" y="457200"/>
                  </a:lnTo>
                  <a:lnTo>
                    <a:pt x="83946" y="458469"/>
                  </a:lnTo>
                  <a:lnTo>
                    <a:pt x="87756" y="461010"/>
                  </a:lnTo>
                  <a:lnTo>
                    <a:pt x="94233" y="464819"/>
                  </a:lnTo>
                  <a:lnTo>
                    <a:pt x="94741" y="466089"/>
                  </a:lnTo>
                  <a:lnTo>
                    <a:pt x="94648" y="464745"/>
                  </a:lnTo>
                  <a:lnTo>
                    <a:pt x="91566" y="462280"/>
                  </a:lnTo>
                  <a:lnTo>
                    <a:pt x="87756" y="459739"/>
                  </a:lnTo>
                  <a:lnTo>
                    <a:pt x="82931" y="457200"/>
                  </a:lnTo>
                  <a:close/>
                </a:path>
                <a:path w="603885" h="520700">
                  <a:moveTo>
                    <a:pt x="96531" y="461317"/>
                  </a:moveTo>
                  <a:lnTo>
                    <a:pt x="97535" y="463550"/>
                  </a:lnTo>
                  <a:lnTo>
                    <a:pt x="96900" y="463550"/>
                  </a:lnTo>
                  <a:lnTo>
                    <a:pt x="98043" y="464819"/>
                  </a:lnTo>
                  <a:lnTo>
                    <a:pt x="100202" y="466089"/>
                  </a:lnTo>
                  <a:lnTo>
                    <a:pt x="100710" y="466089"/>
                  </a:lnTo>
                  <a:lnTo>
                    <a:pt x="98551" y="463550"/>
                  </a:lnTo>
                  <a:lnTo>
                    <a:pt x="97535" y="462280"/>
                  </a:lnTo>
                  <a:lnTo>
                    <a:pt x="98551" y="462280"/>
                  </a:lnTo>
                  <a:lnTo>
                    <a:pt x="96531" y="461317"/>
                  </a:lnTo>
                  <a:close/>
                </a:path>
                <a:path w="603885" h="520700">
                  <a:moveTo>
                    <a:pt x="101218" y="463550"/>
                  </a:moveTo>
                  <a:lnTo>
                    <a:pt x="100710" y="466089"/>
                  </a:lnTo>
                  <a:lnTo>
                    <a:pt x="102869" y="466089"/>
                  </a:lnTo>
                  <a:lnTo>
                    <a:pt x="101218" y="463550"/>
                  </a:lnTo>
                  <a:close/>
                </a:path>
                <a:path w="603885" h="520700">
                  <a:moveTo>
                    <a:pt x="287527" y="462280"/>
                  </a:moveTo>
                  <a:lnTo>
                    <a:pt x="286384" y="462280"/>
                  </a:lnTo>
                  <a:lnTo>
                    <a:pt x="285876" y="466089"/>
                  </a:lnTo>
                  <a:lnTo>
                    <a:pt x="286977" y="466089"/>
                  </a:lnTo>
                  <a:lnTo>
                    <a:pt x="287527" y="464819"/>
                  </a:lnTo>
                  <a:lnTo>
                    <a:pt x="290194" y="464819"/>
                  </a:lnTo>
                  <a:lnTo>
                    <a:pt x="290194" y="463550"/>
                  </a:lnTo>
                  <a:lnTo>
                    <a:pt x="287527" y="463550"/>
                  </a:lnTo>
                  <a:lnTo>
                    <a:pt x="287527" y="462280"/>
                  </a:lnTo>
                  <a:close/>
                </a:path>
                <a:path w="603885" h="520700">
                  <a:moveTo>
                    <a:pt x="98551" y="462280"/>
                  </a:moveTo>
                  <a:lnTo>
                    <a:pt x="97535" y="462280"/>
                  </a:lnTo>
                  <a:lnTo>
                    <a:pt x="98551" y="463550"/>
                  </a:lnTo>
                  <a:lnTo>
                    <a:pt x="99059" y="463550"/>
                  </a:lnTo>
                  <a:lnTo>
                    <a:pt x="100202" y="464819"/>
                  </a:lnTo>
                  <a:lnTo>
                    <a:pt x="101218" y="463550"/>
                  </a:lnTo>
                  <a:lnTo>
                    <a:pt x="98551" y="462280"/>
                  </a:lnTo>
                  <a:close/>
                </a:path>
                <a:path w="603885" h="520700">
                  <a:moveTo>
                    <a:pt x="267081" y="463550"/>
                  </a:moveTo>
                  <a:lnTo>
                    <a:pt x="265429" y="464819"/>
                  </a:lnTo>
                  <a:lnTo>
                    <a:pt x="267017" y="464819"/>
                  </a:lnTo>
                  <a:lnTo>
                    <a:pt x="267081" y="463550"/>
                  </a:lnTo>
                  <a:close/>
                </a:path>
                <a:path w="603885" h="520700">
                  <a:moveTo>
                    <a:pt x="283209" y="447039"/>
                  </a:moveTo>
                  <a:lnTo>
                    <a:pt x="282066" y="452119"/>
                  </a:lnTo>
                  <a:lnTo>
                    <a:pt x="281050" y="453389"/>
                  </a:lnTo>
                  <a:lnTo>
                    <a:pt x="279907" y="458469"/>
                  </a:lnTo>
                  <a:lnTo>
                    <a:pt x="278891" y="459739"/>
                  </a:lnTo>
                  <a:lnTo>
                    <a:pt x="276732" y="464819"/>
                  </a:lnTo>
                  <a:lnTo>
                    <a:pt x="277748" y="463550"/>
                  </a:lnTo>
                  <a:lnTo>
                    <a:pt x="278891" y="461010"/>
                  </a:lnTo>
                  <a:lnTo>
                    <a:pt x="279400" y="459739"/>
                  </a:lnTo>
                  <a:lnTo>
                    <a:pt x="279907" y="459739"/>
                  </a:lnTo>
                  <a:lnTo>
                    <a:pt x="280542" y="458469"/>
                  </a:lnTo>
                  <a:lnTo>
                    <a:pt x="280542" y="457200"/>
                  </a:lnTo>
                  <a:lnTo>
                    <a:pt x="281050" y="455930"/>
                  </a:lnTo>
                  <a:lnTo>
                    <a:pt x="281558" y="453389"/>
                  </a:lnTo>
                  <a:lnTo>
                    <a:pt x="282701" y="452119"/>
                  </a:lnTo>
                  <a:lnTo>
                    <a:pt x="283209" y="448310"/>
                  </a:lnTo>
                  <a:lnTo>
                    <a:pt x="283209" y="447039"/>
                  </a:lnTo>
                  <a:close/>
                </a:path>
                <a:path w="603885" h="520700">
                  <a:moveTo>
                    <a:pt x="285369" y="461010"/>
                  </a:moveTo>
                  <a:lnTo>
                    <a:pt x="285369" y="464819"/>
                  </a:lnTo>
                  <a:lnTo>
                    <a:pt x="286384" y="462280"/>
                  </a:lnTo>
                  <a:lnTo>
                    <a:pt x="285369" y="461010"/>
                  </a:lnTo>
                  <a:close/>
                </a:path>
                <a:path w="603885" h="520700">
                  <a:moveTo>
                    <a:pt x="95884" y="462049"/>
                  </a:moveTo>
                  <a:lnTo>
                    <a:pt x="95884" y="462280"/>
                  </a:lnTo>
                  <a:lnTo>
                    <a:pt x="97535" y="463550"/>
                  </a:lnTo>
                  <a:lnTo>
                    <a:pt x="95884" y="462049"/>
                  </a:lnTo>
                  <a:close/>
                </a:path>
                <a:path w="603885" h="520700">
                  <a:moveTo>
                    <a:pt x="99059" y="457200"/>
                  </a:moveTo>
                  <a:lnTo>
                    <a:pt x="96392" y="457200"/>
                  </a:lnTo>
                  <a:lnTo>
                    <a:pt x="98551" y="458469"/>
                  </a:lnTo>
                  <a:lnTo>
                    <a:pt x="98043" y="458469"/>
                  </a:lnTo>
                  <a:lnTo>
                    <a:pt x="98043" y="459739"/>
                  </a:lnTo>
                  <a:lnTo>
                    <a:pt x="99567" y="459739"/>
                  </a:lnTo>
                  <a:lnTo>
                    <a:pt x="100710" y="461010"/>
                  </a:lnTo>
                  <a:lnTo>
                    <a:pt x="102362" y="461010"/>
                  </a:lnTo>
                  <a:lnTo>
                    <a:pt x="102362" y="462280"/>
                  </a:lnTo>
                  <a:lnTo>
                    <a:pt x="102869" y="463550"/>
                  </a:lnTo>
                  <a:lnTo>
                    <a:pt x="108712" y="463550"/>
                  </a:lnTo>
                  <a:lnTo>
                    <a:pt x="105537" y="461010"/>
                  </a:lnTo>
                  <a:lnTo>
                    <a:pt x="101218" y="459739"/>
                  </a:lnTo>
                  <a:lnTo>
                    <a:pt x="99059" y="457200"/>
                  </a:lnTo>
                  <a:close/>
                </a:path>
                <a:path w="603885" h="520700">
                  <a:moveTo>
                    <a:pt x="121157" y="462747"/>
                  </a:moveTo>
                  <a:lnTo>
                    <a:pt x="121157" y="463550"/>
                  </a:lnTo>
                  <a:lnTo>
                    <a:pt x="122681" y="463550"/>
                  </a:lnTo>
                  <a:lnTo>
                    <a:pt x="121157" y="462747"/>
                  </a:lnTo>
                  <a:close/>
                </a:path>
                <a:path w="603885" h="520700">
                  <a:moveTo>
                    <a:pt x="290449" y="458469"/>
                  </a:moveTo>
                  <a:lnTo>
                    <a:pt x="289687" y="458469"/>
                  </a:lnTo>
                  <a:lnTo>
                    <a:pt x="289051" y="459739"/>
                  </a:lnTo>
                  <a:lnTo>
                    <a:pt x="288928" y="461317"/>
                  </a:lnTo>
                  <a:lnTo>
                    <a:pt x="288544" y="462280"/>
                  </a:lnTo>
                  <a:lnTo>
                    <a:pt x="287527" y="462280"/>
                  </a:lnTo>
                  <a:lnTo>
                    <a:pt x="287527" y="463550"/>
                  </a:lnTo>
                  <a:lnTo>
                    <a:pt x="288544" y="463550"/>
                  </a:lnTo>
                  <a:lnTo>
                    <a:pt x="289155" y="462049"/>
                  </a:lnTo>
                  <a:lnTo>
                    <a:pt x="290194" y="459739"/>
                  </a:lnTo>
                  <a:lnTo>
                    <a:pt x="290449" y="458469"/>
                  </a:lnTo>
                  <a:close/>
                </a:path>
                <a:path w="603885" h="520700">
                  <a:moveTo>
                    <a:pt x="290194" y="461010"/>
                  </a:moveTo>
                  <a:lnTo>
                    <a:pt x="289687" y="463550"/>
                  </a:lnTo>
                  <a:lnTo>
                    <a:pt x="290702" y="463550"/>
                  </a:lnTo>
                  <a:lnTo>
                    <a:pt x="291210" y="462280"/>
                  </a:lnTo>
                  <a:lnTo>
                    <a:pt x="290194" y="461010"/>
                  </a:lnTo>
                  <a:close/>
                </a:path>
                <a:path w="603885" h="520700">
                  <a:moveTo>
                    <a:pt x="295359" y="461010"/>
                  </a:moveTo>
                  <a:lnTo>
                    <a:pt x="294682" y="461010"/>
                  </a:lnTo>
                  <a:lnTo>
                    <a:pt x="294004" y="463550"/>
                  </a:lnTo>
                  <a:lnTo>
                    <a:pt x="295020" y="463550"/>
                  </a:lnTo>
                  <a:lnTo>
                    <a:pt x="295359" y="461010"/>
                  </a:lnTo>
                  <a:close/>
                </a:path>
                <a:path w="603885" h="520700">
                  <a:moveTo>
                    <a:pt x="80263" y="429260"/>
                  </a:moveTo>
                  <a:lnTo>
                    <a:pt x="72643" y="429260"/>
                  </a:lnTo>
                  <a:lnTo>
                    <a:pt x="77596" y="433069"/>
                  </a:lnTo>
                  <a:lnTo>
                    <a:pt x="84581" y="438150"/>
                  </a:lnTo>
                  <a:lnTo>
                    <a:pt x="88264" y="440689"/>
                  </a:lnTo>
                  <a:lnTo>
                    <a:pt x="88900" y="441960"/>
                  </a:lnTo>
                  <a:lnTo>
                    <a:pt x="90423" y="441960"/>
                  </a:lnTo>
                  <a:lnTo>
                    <a:pt x="91058" y="443230"/>
                  </a:lnTo>
                  <a:lnTo>
                    <a:pt x="94741" y="445769"/>
                  </a:lnTo>
                  <a:lnTo>
                    <a:pt x="98043" y="448310"/>
                  </a:lnTo>
                  <a:lnTo>
                    <a:pt x="101726" y="450850"/>
                  </a:lnTo>
                  <a:lnTo>
                    <a:pt x="103377" y="452119"/>
                  </a:lnTo>
                  <a:lnTo>
                    <a:pt x="107695" y="454660"/>
                  </a:lnTo>
                  <a:lnTo>
                    <a:pt x="109346" y="454660"/>
                  </a:lnTo>
                  <a:lnTo>
                    <a:pt x="109346" y="455930"/>
                  </a:lnTo>
                  <a:lnTo>
                    <a:pt x="112521" y="457200"/>
                  </a:lnTo>
                  <a:lnTo>
                    <a:pt x="117856" y="461010"/>
                  </a:lnTo>
                  <a:lnTo>
                    <a:pt x="121157" y="462747"/>
                  </a:lnTo>
                  <a:lnTo>
                    <a:pt x="121157" y="462280"/>
                  </a:lnTo>
                  <a:lnTo>
                    <a:pt x="138429" y="462280"/>
                  </a:lnTo>
                  <a:lnTo>
                    <a:pt x="137287" y="461010"/>
                  </a:lnTo>
                  <a:lnTo>
                    <a:pt x="135127" y="461010"/>
                  </a:lnTo>
                  <a:lnTo>
                    <a:pt x="133476" y="459739"/>
                  </a:lnTo>
                  <a:lnTo>
                    <a:pt x="131317" y="458469"/>
                  </a:lnTo>
                  <a:lnTo>
                    <a:pt x="128142" y="458469"/>
                  </a:lnTo>
                  <a:lnTo>
                    <a:pt x="126491" y="457200"/>
                  </a:lnTo>
                  <a:lnTo>
                    <a:pt x="122173" y="457200"/>
                  </a:lnTo>
                  <a:lnTo>
                    <a:pt x="120014" y="455930"/>
                  </a:lnTo>
                  <a:lnTo>
                    <a:pt x="121401" y="454863"/>
                  </a:lnTo>
                  <a:lnTo>
                    <a:pt x="121157" y="454660"/>
                  </a:lnTo>
                  <a:lnTo>
                    <a:pt x="121038" y="454361"/>
                  </a:lnTo>
                  <a:lnTo>
                    <a:pt x="118998" y="453389"/>
                  </a:lnTo>
                  <a:lnTo>
                    <a:pt x="120014" y="453389"/>
                  </a:lnTo>
                  <a:lnTo>
                    <a:pt x="120650" y="452119"/>
                  </a:lnTo>
                  <a:lnTo>
                    <a:pt x="122887" y="452119"/>
                  </a:lnTo>
                  <a:lnTo>
                    <a:pt x="121084" y="450850"/>
                  </a:lnTo>
                  <a:lnTo>
                    <a:pt x="115427" y="447039"/>
                  </a:lnTo>
                  <a:lnTo>
                    <a:pt x="110480" y="443230"/>
                  </a:lnTo>
                  <a:lnTo>
                    <a:pt x="102869" y="443230"/>
                  </a:lnTo>
                  <a:lnTo>
                    <a:pt x="101726" y="441960"/>
                  </a:lnTo>
                  <a:lnTo>
                    <a:pt x="102362" y="440689"/>
                  </a:lnTo>
                  <a:lnTo>
                    <a:pt x="107183" y="440689"/>
                  </a:lnTo>
                  <a:lnTo>
                    <a:pt x="103885" y="438150"/>
                  </a:lnTo>
                  <a:lnTo>
                    <a:pt x="93217" y="438150"/>
                  </a:lnTo>
                  <a:lnTo>
                    <a:pt x="92778" y="436391"/>
                  </a:lnTo>
                  <a:lnTo>
                    <a:pt x="92075" y="435610"/>
                  </a:lnTo>
                  <a:lnTo>
                    <a:pt x="91058" y="435610"/>
                  </a:lnTo>
                  <a:lnTo>
                    <a:pt x="90423" y="434339"/>
                  </a:lnTo>
                  <a:lnTo>
                    <a:pt x="89915" y="434339"/>
                  </a:lnTo>
                  <a:lnTo>
                    <a:pt x="89915" y="433069"/>
                  </a:lnTo>
                  <a:lnTo>
                    <a:pt x="86740" y="433069"/>
                  </a:lnTo>
                  <a:lnTo>
                    <a:pt x="85089" y="431800"/>
                  </a:lnTo>
                  <a:lnTo>
                    <a:pt x="82931" y="431800"/>
                  </a:lnTo>
                  <a:lnTo>
                    <a:pt x="80771" y="430530"/>
                  </a:lnTo>
                  <a:lnTo>
                    <a:pt x="81279" y="430530"/>
                  </a:lnTo>
                  <a:lnTo>
                    <a:pt x="80263" y="429260"/>
                  </a:lnTo>
                  <a:close/>
                </a:path>
                <a:path w="603885" h="520700">
                  <a:moveTo>
                    <a:pt x="94437" y="459994"/>
                  </a:moveTo>
                  <a:lnTo>
                    <a:pt x="93217" y="461010"/>
                  </a:lnTo>
                  <a:lnTo>
                    <a:pt x="95250" y="462280"/>
                  </a:lnTo>
                  <a:lnTo>
                    <a:pt x="94741" y="461010"/>
                  </a:lnTo>
                  <a:lnTo>
                    <a:pt x="95250" y="461010"/>
                  </a:lnTo>
                  <a:lnTo>
                    <a:pt x="94437" y="459994"/>
                  </a:lnTo>
                  <a:close/>
                </a:path>
                <a:path w="603885" h="520700">
                  <a:moveTo>
                    <a:pt x="288544" y="459739"/>
                  </a:moveTo>
                  <a:lnTo>
                    <a:pt x="287527" y="461010"/>
                  </a:lnTo>
                  <a:lnTo>
                    <a:pt x="288544" y="462280"/>
                  </a:lnTo>
                  <a:lnTo>
                    <a:pt x="288544" y="459739"/>
                  </a:lnTo>
                  <a:close/>
                </a:path>
                <a:path w="603885" h="520700">
                  <a:moveTo>
                    <a:pt x="95884" y="461010"/>
                  </a:moveTo>
                  <a:lnTo>
                    <a:pt x="94741" y="461010"/>
                  </a:lnTo>
                  <a:lnTo>
                    <a:pt x="95884" y="462049"/>
                  </a:lnTo>
                  <a:lnTo>
                    <a:pt x="95884" y="461010"/>
                  </a:lnTo>
                  <a:close/>
                </a:path>
                <a:path w="603885" h="520700">
                  <a:moveTo>
                    <a:pt x="96392" y="461010"/>
                  </a:moveTo>
                  <a:lnTo>
                    <a:pt x="95884" y="461010"/>
                  </a:lnTo>
                  <a:lnTo>
                    <a:pt x="96531" y="461317"/>
                  </a:lnTo>
                  <a:lnTo>
                    <a:pt x="96392" y="461010"/>
                  </a:lnTo>
                  <a:close/>
                </a:path>
                <a:path w="603885" h="520700">
                  <a:moveTo>
                    <a:pt x="294890" y="460228"/>
                  </a:moveTo>
                  <a:lnTo>
                    <a:pt x="294513" y="461010"/>
                  </a:lnTo>
                  <a:lnTo>
                    <a:pt x="294682" y="461010"/>
                  </a:lnTo>
                  <a:lnTo>
                    <a:pt x="294890" y="460228"/>
                  </a:lnTo>
                  <a:close/>
                </a:path>
                <a:path w="603885" h="520700">
                  <a:moveTo>
                    <a:pt x="298195" y="453389"/>
                  </a:moveTo>
                  <a:lnTo>
                    <a:pt x="295126" y="459739"/>
                  </a:lnTo>
                  <a:lnTo>
                    <a:pt x="295528" y="459739"/>
                  </a:lnTo>
                  <a:lnTo>
                    <a:pt x="295359" y="461010"/>
                  </a:lnTo>
                  <a:lnTo>
                    <a:pt x="296671" y="461010"/>
                  </a:lnTo>
                  <a:lnTo>
                    <a:pt x="297688" y="459739"/>
                  </a:lnTo>
                  <a:lnTo>
                    <a:pt x="297688" y="457200"/>
                  </a:lnTo>
                  <a:lnTo>
                    <a:pt x="299338" y="454660"/>
                  </a:lnTo>
                  <a:lnTo>
                    <a:pt x="298195" y="453389"/>
                  </a:lnTo>
                  <a:close/>
                </a:path>
                <a:path w="603885" h="520700">
                  <a:moveTo>
                    <a:pt x="295126" y="459739"/>
                  </a:moveTo>
                  <a:lnTo>
                    <a:pt x="294890" y="460228"/>
                  </a:lnTo>
                  <a:lnTo>
                    <a:pt x="295126" y="459739"/>
                  </a:lnTo>
                  <a:close/>
                </a:path>
                <a:path w="603885" h="520700">
                  <a:moveTo>
                    <a:pt x="94741" y="459739"/>
                  </a:moveTo>
                  <a:lnTo>
                    <a:pt x="94233" y="459739"/>
                  </a:lnTo>
                  <a:lnTo>
                    <a:pt x="94437" y="459994"/>
                  </a:lnTo>
                  <a:lnTo>
                    <a:pt x="94741" y="459739"/>
                  </a:lnTo>
                  <a:close/>
                </a:path>
                <a:path w="603885" h="520700">
                  <a:moveTo>
                    <a:pt x="87248" y="454660"/>
                  </a:moveTo>
                  <a:lnTo>
                    <a:pt x="85597" y="455930"/>
                  </a:lnTo>
                  <a:lnTo>
                    <a:pt x="88264" y="457200"/>
                  </a:lnTo>
                  <a:lnTo>
                    <a:pt x="89915" y="459739"/>
                  </a:lnTo>
                  <a:lnTo>
                    <a:pt x="92075" y="459739"/>
                  </a:lnTo>
                  <a:lnTo>
                    <a:pt x="89407" y="458469"/>
                  </a:lnTo>
                  <a:lnTo>
                    <a:pt x="87248" y="454660"/>
                  </a:lnTo>
                  <a:close/>
                </a:path>
                <a:path w="603885" h="520700">
                  <a:moveTo>
                    <a:pt x="96392" y="457200"/>
                  </a:moveTo>
                  <a:lnTo>
                    <a:pt x="95884" y="458469"/>
                  </a:lnTo>
                  <a:lnTo>
                    <a:pt x="96900" y="459739"/>
                  </a:lnTo>
                  <a:lnTo>
                    <a:pt x="98043" y="459739"/>
                  </a:lnTo>
                  <a:lnTo>
                    <a:pt x="96392" y="458469"/>
                  </a:lnTo>
                  <a:lnTo>
                    <a:pt x="98551" y="458469"/>
                  </a:lnTo>
                  <a:lnTo>
                    <a:pt x="96392" y="457200"/>
                  </a:lnTo>
                  <a:close/>
                </a:path>
                <a:path w="603885" h="520700">
                  <a:moveTo>
                    <a:pt x="290449" y="455930"/>
                  </a:moveTo>
                  <a:lnTo>
                    <a:pt x="289051" y="455930"/>
                  </a:lnTo>
                  <a:lnTo>
                    <a:pt x="287527" y="459739"/>
                  </a:lnTo>
                  <a:lnTo>
                    <a:pt x="288544" y="459739"/>
                  </a:lnTo>
                  <a:lnTo>
                    <a:pt x="289051" y="458469"/>
                  </a:lnTo>
                  <a:lnTo>
                    <a:pt x="290449" y="458469"/>
                  </a:lnTo>
                  <a:lnTo>
                    <a:pt x="290702" y="457200"/>
                  </a:lnTo>
                  <a:lnTo>
                    <a:pt x="289687" y="457200"/>
                  </a:lnTo>
                  <a:lnTo>
                    <a:pt x="290449" y="455930"/>
                  </a:lnTo>
                  <a:close/>
                </a:path>
                <a:path w="603885" h="520700">
                  <a:moveTo>
                    <a:pt x="293369" y="457200"/>
                  </a:moveTo>
                  <a:lnTo>
                    <a:pt x="291972" y="457200"/>
                  </a:lnTo>
                  <a:lnTo>
                    <a:pt x="291210" y="459739"/>
                  </a:lnTo>
                  <a:lnTo>
                    <a:pt x="292353" y="459739"/>
                  </a:lnTo>
                  <a:lnTo>
                    <a:pt x="293369" y="457200"/>
                  </a:lnTo>
                  <a:close/>
                </a:path>
                <a:path w="603885" h="520700">
                  <a:moveTo>
                    <a:pt x="94741" y="457200"/>
                  </a:moveTo>
                  <a:lnTo>
                    <a:pt x="93217" y="457200"/>
                  </a:lnTo>
                  <a:lnTo>
                    <a:pt x="95884" y="458469"/>
                  </a:lnTo>
                  <a:lnTo>
                    <a:pt x="94741" y="457200"/>
                  </a:lnTo>
                  <a:close/>
                </a:path>
                <a:path w="603885" h="520700">
                  <a:moveTo>
                    <a:pt x="129793" y="457200"/>
                  </a:moveTo>
                  <a:lnTo>
                    <a:pt x="128142" y="458469"/>
                  </a:lnTo>
                  <a:lnTo>
                    <a:pt x="131317" y="458469"/>
                  </a:lnTo>
                  <a:lnTo>
                    <a:pt x="129793" y="457200"/>
                  </a:lnTo>
                  <a:close/>
                </a:path>
                <a:path w="603885" h="520700">
                  <a:moveTo>
                    <a:pt x="87719" y="454848"/>
                  </a:moveTo>
                  <a:lnTo>
                    <a:pt x="90423" y="457200"/>
                  </a:lnTo>
                  <a:lnTo>
                    <a:pt x="90423" y="455930"/>
                  </a:lnTo>
                  <a:lnTo>
                    <a:pt x="87719" y="454848"/>
                  </a:lnTo>
                  <a:close/>
                </a:path>
                <a:path w="603885" h="520700">
                  <a:moveTo>
                    <a:pt x="91058" y="454660"/>
                  </a:moveTo>
                  <a:lnTo>
                    <a:pt x="90466" y="454660"/>
                  </a:lnTo>
                  <a:lnTo>
                    <a:pt x="92582" y="457200"/>
                  </a:lnTo>
                  <a:lnTo>
                    <a:pt x="93217" y="455930"/>
                  </a:lnTo>
                  <a:lnTo>
                    <a:pt x="92582" y="455930"/>
                  </a:lnTo>
                  <a:lnTo>
                    <a:pt x="92802" y="455685"/>
                  </a:lnTo>
                  <a:lnTo>
                    <a:pt x="91058" y="454660"/>
                  </a:lnTo>
                  <a:close/>
                </a:path>
                <a:path w="603885" h="520700">
                  <a:moveTo>
                    <a:pt x="93217" y="453389"/>
                  </a:moveTo>
                  <a:lnTo>
                    <a:pt x="93725" y="454660"/>
                  </a:lnTo>
                  <a:lnTo>
                    <a:pt x="92951" y="455520"/>
                  </a:lnTo>
                  <a:lnTo>
                    <a:pt x="93217" y="455930"/>
                  </a:lnTo>
                  <a:lnTo>
                    <a:pt x="94741" y="457200"/>
                  </a:lnTo>
                  <a:lnTo>
                    <a:pt x="96900" y="457200"/>
                  </a:lnTo>
                  <a:lnTo>
                    <a:pt x="95821" y="455930"/>
                  </a:lnTo>
                  <a:lnTo>
                    <a:pt x="94741" y="455930"/>
                  </a:lnTo>
                  <a:lnTo>
                    <a:pt x="94741" y="454660"/>
                  </a:lnTo>
                  <a:lnTo>
                    <a:pt x="96900" y="454660"/>
                  </a:lnTo>
                  <a:lnTo>
                    <a:pt x="93217" y="453389"/>
                  </a:lnTo>
                  <a:close/>
                </a:path>
                <a:path w="603885" h="520700">
                  <a:moveTo>
                    <a:pt x="97368" y="456680"/>
                  </a:moveTo>
                  <a:lnTo>
                    <a:pt x="96900" y="457200"/>
                  </a:lnTo>
                  <a:lnTo>
                    <a:pt x="98043" y="457200"/>
                  </a:lnTo>
                  <a:lnTo>
                    <a:pt x="97368" y="456680"/>
                  </a:lnTo>
                  <a:close/>
                </a:path>
                <a:path w="603885" h="520700">
                  <a:moveTo>
                    <a:pt x="120650" y="452119"/>
                  </a:moveTo>
                  <a:lnTo>
                    <a:pt x="120650" y="453389"/>
                  </a:lnTo>
                  <a:lnTo>
                    <a:pt x="121038" y="454361"/>
                  </a:lnTo>
                  <a:lnTo>
                    <a:pt x="121665" y="454660"/>
                  </a:lnTo>
                  <a:lnTo>
                    <a:pt x="121401" y="454863"/>
                  </a:lnTo>
                  <a:lnTo>
                    <a:pt x="122681" y="455930"/>
                  </a:lnTo>
                  <a:lnTo>
                    <a:pt x="122173" y="457200"/>
                  </a:lnTo>
                  <a:lnTo>
                    <a:pt x="126491" y="457200"/>
                  </a:lnTo>
                  <a:lnTo>
                    <a:pt x="126491" y="455930"/>
                  </a:lnTo>
                  <a:lnTo>
                    <a:pt x="127317" y="455930"/>
                  </a:lnTo>
                  <a:lnTo>
                    <a:pt x="126491" y="454660"/>
                  </a:lnTo>
                  <a:lnTo>
                    <a:pt x="122173" y="454660"/>
                  </a:lnTo>
                  <a:lnTo>
                    <a:pt x="120650" y="452119"/>
                  </a:lnTo>
                  <a:close/>
                </a:path>
                <a:path w="603885" h="520700">
                  <a:moveTo>
                    <a:pt x="127592" y="456353"/>
                  </a:moveTo>
                  <a:lnTo>
                    <a:pt x="128142" y="457200"/>
                  </a:lnTo>
                  <a:lnTo>
                    <a:pt x="129793" y="457200"/>
                  </a:lnTo>
                  <a:lnTo>
                    <a:pt x="127592" y="456353"/>
                  </a:lnTo>
                  <a:close/>
                </a:path>
                <a:path w="603885" h="520700">
                  <a:moveTo>
                    <a:pt x="275081" y="454660"/>
                  </a:moveTo>
                  <a:lnTo>
                    <a:pt x="275081" y="457200"/>
                  </a:lnTo>
                  <a:lnTo>
                    <a:pt x="275589" y="455930"/>
                  </a:lnTo>
                  <a:lnTo>
                    <a:pt x="275081" y="454660"/>
                  </a:lnTo>
                  <a:close/>
                </a:path>
                <a:path w="603885" h="520700">
                  <a:moveTo>
                    <a:pt x="292353" y="455930"/>
                  </a:moveTo>
                  <a:lnTo>
                    <a:pt x="291210" y="457200"/>
                  </a:lnTo>
                  <a:lnTo>
                    <a:pt x="291972" y="457200"/>
                  </a:lnTo>
                  <a:lnTo>
                    <a:pt x="292353" y="455930"/>
                  </a:lnTo>
                  <a:close/>
                </a:path>
                <a:path w="603885" h="520700">
                  <a:moveTo>
                    <a:pt x="98043" y="455930"/>
                  </a:moveTo>
                  <a:lnTo>
                    <a:pt x="96392" y="455930"/>
                  </a:lnTo>
                  <a:lnTo>
                    <a:pt x="97368" y="456680"/>
                  </a:lnTo>
                  <a:lnTo>
                    <a:pt x="98043" y="455930"/>
                  </a:lnTo>
                  <a:close/>
                </a:path>
                <a:path w="603885" h="520700">
                  <a:moveTo>
                    <a:pt x="127317" y="455930"/>
                  </a:moveTo>
                  <a:lnTo>
                    <a:pt x="126491" y="455930"/>
                  </a:lnTo>
                  <a:lnTo>
                    <a:pt x="127592" y="456353"/>
                  </a:lnTo>
                  <a:lnTo>
                    <a:pt x="127317" y="455930"/>
                  </a:lnTo>
                  <a:close/>
                </a:path>
                <a:path w="603885" h="520700">
                  <a:moveTo>
                    <a:pt x="78612" y="453389"/>
                  </a:moveTo>
                  <a:lnTo>
                    <a:pt x="77596" y="453389"/>
                  </a:lnTo>
                  <a:lnTo>
                    <a:pt x="79628" y="455930"/>
                  </a:lnTo>
                  <a:lnTo>
                    <a:pt x="80263" y="454660"/>
                  </a:lnTo>
                  <a:lnTo>
                    <a:pt x="78612" y="453389"/>
                  </a:lnTo>
                  <a:close/>
                </a:path>
                <a:path w="603885" h="520700">
                  <a:moveTo>
                    <a:pt x="75945" y="448310"/>
                  </a:moveTo>
                  <a:lnTo>
                    <a:pt x="77596" y="449580"/>
                  </a:lnTo>
                  <a:lnTo>
                    <a:pt x="79120" y="450850"/>
                  </a:lnTo>
                  <a:lnTo>
                    <a:pt x="78104" y="452119"/>
                  </a:lnTo>
                  <a:lnTo>
                    <a:pt x="81279" y="452119"/>
                  </a:lnTo>
                  <a:lnTo>
                    <a:pt x="82422" y="454660"/>
                  </a:lnTo>
                  <a:lnTo>
                    <a:pt x="84581" y="455930"/>
                  </a:lnTo>
                  <a:lnTo>
                    <a:pt x="84581" y="453389"/>
                  </a:lnTo>
                  <a:lnTo>
                    <a:pt x="75945" y="448310"/>
                  </a:lnTo>
                  <a:close/>
                </a:path>
                <a:path w="603885" h="520700">
                  <a:moveTo>
                    <a:pt x="92842" y="455641"/>
                  </a:moveTo>
                  <a:lnTo>
                    <a:pt x="93217" y="455930"/>
                  </a:lnTo>
                  <a:lnTo>
                    <a:pt x="92842" y="455641"/>
                  </a:lnTo>
                  <a:close/>
                </a:path>
                <a:path w="603885" h="520700">
                  <a:moveTo>
                    <a:pt x="96900" y="454660"/>
                  </a:moveTo>
                  <a:lnTo>
                    <a:pt x="94741" y="454660"/>
                  </a:lnTo>
                  <a:lnTo>
                    <a:pt x="95821" y="455930"/>
                  </a:lnTo>
                  <a:lnTo>
                    <a:pt x="96900" y="455930"/>
                  </a:lnTo>
                  <a:lnTo>
                    <a:pt x="96900" y="454660"/>
                  </a:lnTo>
                  <a:close/>
                </a:path>
                <a:path w="603885" h="520700">
                  <a:moveTo>
                    <a:pt x="293581" y="454660"/>
                  </a:moveTo>
                  <a:lnTo>
                    <a:pt x="291210" y="454660"/>
                  </a:lnTo>
                  <a:lnTo>
                    <a:pt x="292353" y="455930"/>
                  </a:lnTo>
                  <a:lnTo>
                    <a:pt x="293369" y="455930"/>
                  </a:lnTo>
                  <a:lnTo>
                    <a:pt x="293581" y="454660"/>
                  </a:lnTo>
                  <a:close/>
                </a:path>
                <a:path w="603885" h="520700">
                  <a:moveTo>
                    <a:pt x="91566" y="453389"/>
                  </a:moveTo>
                  <a:lnTo>
                    <a:pt x="90423" y="453389"/>
                  </a:lnTo>
                  <a:lnTo>
                    <a:pt x="91058" y="454660"/>
                  </a:lnTo>
                  <a:lnTo>
                    <a:pt x="91566" y="454660"/>
                  </a:lnTo>
                  <a:lnTo>
                    <a:pt x="92842" y="455641"/>
                  </a:lnTo>
                  <a:lnTo>
                    <a:pt x="91566" y="453389"/>
                  </a:lnTo>
                  <a:close/>
                </a:path>
                <a:path w="603885" h="520700">
                  <a:moveTo>
                    <a:pt x="86918" y="454151"/>
                  </a:moveTo>
                  <a:lnTo>
                    <a:pt x="87248" y="454660"/>
                  </a:lnTo>
                  <a:lnTo>
                    <a:pt x="87719" y="454848"/>
                  </a:lnTo>
                  <a:lnTo>
                    <a:pt x="86918" y="454151"/>
                  </a:lnTo>
                  <a:close/>
                </a:path>
                <a:path w="603885" h="520700">
                  <a:moveTo>
                    <a:pt x="90094" y="454213"/>
                  </a:moveTo>
                  <a:lnTo>
                    <a:pt x="89915" y="454660"/>
                  </a:lnTo>
                  <a:lnTo>
                    <a:pt x="90466" y="454660"/>
                  </a:lnTo>
                  <a:lnTo>
                    <a:pt x="90094" y="454213"/>
                  </a:lnTo>
                  <a:close/>
                </a:path>
                <a:path w="603885" h="520700">
                  <a:moveTo>
                    <a:pt x="122887" y="452119"/>
                  </a:moveTo>
                  <a:lnTo>
                    <a:pt x="120650" y="452119"/>
                  </a:lnTo>
                  <a:lnTo>
                    <a:pt x="122173" y="453389"/>
                  </a:lnTo>
                  <a:lnTo>
                    <a:pt x="122173" y="454660"/>
                  </a:lnTo>
                  <a:lnTo>
                    <a:pt x="126491" y="454660"/>
                  </a:lnTo>
                  <a:lnTo>
                    <a:pt x="122887" y="452119"/>
                  </a:lnTo>
                  <a:close/>
                </a:path>
                <a:path w="603885" h="520700">
                  <a:moveTo>
                    <a:pt x="89915" y="452119"/>
                  </a:moveTo>
                  <a:lnTo>
                    <a:pt x="89407" y="453389"/>
                  </a:lnTo>
                  <a:lnTo>
                    <a:pt x="90094" y="454213"/>
                  </a:lnTo>
                  <a:lnTo>
                    <a:pt x="90423" y="453389"/>
                  </a:lnTo>
                  <a:lnTo>
                    <a:pt x="91058" y="453389"/>
                  </a:lnTo>
                  <a:lnTo>
                    <a:pt x="89915" y="452119"/>
                  </a:lnTo>
                  <a:close/>
                </a:path>
                <a:path w="603885" h="520700">
                  <a:moveTo>
                    <a:pt x="81279" y="448310"/>
                  </a:moveTo>
                  <a:lnTo>
                    <a:pt x="81279" y="449580"/>
                  </a:lnTo>
                  <a:lnTo>
                    <a:pt x="81787" y="450850"/>
                  </a:lnTo>
                  <a:lnTo>
                    <a:pt x="82931" y="450850"/>
                  </a:lnTo>
                  <a:lnTo>
                    <a:pt x="84581" y="452119"/>
                  </a:lnTo>
                  <a:lnTo>
                    <a:pt x="86918" y="454151"/>
                  </a:lnTo>
                  <a:lnTo>
                    <a:pt x="85597" y="452119"/>
                  </a:lnTo>
                  <a:lnTo>
                    <a:pt x="83438" y="450850"/>
                  </a:lnTo>
                  <a:lnTo>
                    <a:pt x="81279" y="448310"/>
                  </a:lnTo>
                  <a:close/>
                </a:path>
                <a:path w="603885" h="520700">
                  <a:moveTo>
                    <a:pt x="75945" y="450850"/>
                  </a:moveTo>
                  <a:lnTo>
                    <a:pt x="74802" y="450850"/>
                  </a:lnTo>
                  <a:lnTo>
                    <a:pt x="75310" y="452119"/>
                  </a:lnTo>
                  <a:lnTo>
                    <a:pt x="75945" y="453389"/>
                  </a:lnTo>
                  <a:lnTo>
                    <a:pt x="77596" y="453389"/>
                  </a:lnTo>
                  <a:lnTo>
                    <a:pt x="76962" y="452119"/>
                  </a:lnTo>
                  <a:lnTo>
                    <a:pt x="75945" y="450850"/>
                  </a:lnTo>
                  <a:close/>
                </a:path>
                <a:path w="603885" h="520700">
                  <a:moveTo>
                    <a:pt x="78161" y="452825"/>
                  </a:moveTo>
                  <a:lnTo>
                    <a:pt x="78612" y="453389"/>
                  </a:lnTo>
                  <a:lnTo>
                    <a:pt x="79120" y="453389"/>
                  </a:lnTo>
                  <a:lnTo>
                    <a:pt x="78161" y="452825"/>
                  </a:lnTo>
                  <a:close/>
                </a:path>
                <a:path w="603885" h="520700">
                  <a:moveTo>
                    <a:pt x="87756" y="448310"/>
                  </a:moveTo>
                  <a:lnTo>
                    <a:pt x="82422" y="448310"/>
                  </a:lnTo>
                  <a:lnTo>
                    <a:pt x="83946" y="449580"/>
                  </a:lnTo>
                  <a:lnTo>
                    <a:pt x="86740" y="452119"/>
                  </a:lnTo>
                  <a:lnTo>
                    <a:pt x="89407" y="453389"/>
                  </a:lnTo>
                  <a:lnTo>
                    <a:pt x="88264" y="452119"/>
                  </a:lnTo>
                  <a:lnTo>
                    <a:pt x="87248" y="452119"/>
                  </a:lnTo>
                  <a:lnTo>
                    <a:pt x="86740" y="450850"/>
                  </a:lnTo>
                  <a:lnTo>
                    <a:pt x="86106" y="450850"/>
                  </a:lnTo>
                  <a:lnTo>
                    <a:pt x="85089" y="449580"/>
                  </a:lnTo>
                  <a:lnTo>
                    <a:pt x="89407" y="449580"/>
                  </a:lnTo>
                  <a:lnTo>
                    <a:pt x="87756" y="448310"/>
                  </a:lnTo>
                  <a:close/>
                </a:path>
                <a:path w="603885" h="520700">
                  <a:moveTo>
                    <a:pt x="89407" y="449580"/>
                  </a:moveTo>
                  <a:lnTo>
                    <a:pt x="86740" y="449580"/>
                  </a:lnTo>
                  <a:lnTo>
                    <a:pt x="87756" y="450850"/>
                  </a:lnTo>
                  <a:lnTo>
                    <a:pt x="89915" y="450850"/>
                  </a:lnTo>
                  <a:lnTo>
                    <a:pt x="91566" y="452119"/>
                  </a:lnTo>
                  <a:lnTo>
                    <a:pt x="89915" y="452119"/>
                  </a:lnTo>
                  <a:lnTo>
                    <a:pt x="92075" y="453389"/>
                  </a:lnTo>
                  <a:lnTo>
                    <a:pt x="93217" y="453389"/>
                  </a:lnTo>
                  <a:lnTo>
                    <a:pt x="91058" y="450850"/>
                  </a:lnTo>
                  <a:lnTo>
                    <a:pt x="89407" y="449580"/>
                  </a:lnTo>
                  <a:close/>
                </a:path>
                <a:path w="603885" h="520700">
                  <a:moveTo>
                    <a:pt x="277748" y="444500"/>
                  </a:moveTo>
                  <a:lnTo>
                    <a:pt x="276732" y="444500"/>
                  </a:lnTo>
                  <a:lnTo>
                    <a:pt x="276732" y="445769"/>
                  </a:lnTo>
                  <a:lnTo>
                    <a:pt x="276225" y="447039"/>
                  </a:lnTo>
                  <a:lnTo>
                    <a:pt x="276225" y="448310"/>
                  </a:lnTo>
                  <a:lnTo>
                    <a:pt x="275589" y="449580"/>
                  </a:lnTo>
                  <a:lnTo>
                    <a:pt x="272922" y="449580"/>
                  </a:lnTo>
                  <a:lnTo>
                    <a:pt x="272922" y="450850"/>
                  </a:lnTo>
                  <a:lnTo>
                    <a:pt x="271906" y="453389"/>
                  </a:lnTo>
                  <a:lnTo>
                    <a:pt x="275081" y="453389"/>
                  </a:lnTo>
                  <a:lnTo>
                    <a:pt x="275589" y="452119"/>
                  </a:lnTo>
                  <a:lnTo>
                    <a:pt x="276732" y="452119"/>
                  </a:lnTo>
                  <a:lnTo>
                    <a:pt x="276803" y="450497"/>
                  </a:lnTo>
                  <a:lnTo>
                    <a:pt x="277240" y="448310"/>
                  </a:lnTo>
                  <a:lnTo>
                    <a:pt x="277308" y="445600"/>
                  </a:lnTo>
                  <a:lnTo>
                    <a:pt x="277748" y="444500"/>
                  </a:lnTo>
                  <a:close/>
                </a:path>
                <a:path w="603885" h="520700">
                  <a:moveTo>
                    <a:pt x="294004" y="448310"/>
                  </a:moveTo>
                  <a:lnTo>
                    <a:pt x="293369" y="450850"/>
                  </a:lnTo>
                  <a:lnTo>
                    <a:pt x="292862" y="452119"/>
                  </a:lnTo>
                  <a:lnTo>
                    <a:pt x="292862" y="453389"/>
                  </a:lnTo>
                  <a:lnTo>
                    <a:pt x="293793" y="453389"/>
                  </a:lnTo>
                  <a:lnTo>
                    <a:pt x="294004" y="452119"/>
                  </a:lnTo>
                  <a:lnTo>
                    <a:pt x="295020" y="450850"/>
                  </a:lnTo>
                  <a:lnTo>
                    <a:pt x="295681" y="450850"/>
                  </a:lnTo>
                  <a:lnTo>
                    <a:pt x="296011" y="449580"/>
                  </a:lnTo>
                  <a:lnTo>
                    <a:pt x="295020" y="449580"/>
                  </a:lnTo>
                  <a:lnTo>
                    <a:pt x="294004" y="448310"/>
                  </a:lnTo>
                  <a:close/>
                </a:path>
                <a:path w="603885" h="520700">
                  <a:moveTo>
                    <a:pt x="299846" y="448310"/>
                  </a:moveTo>
                  <a:lnTo>
                    <a:pt x="299338" y="449580"/>
                  </a:lnTo>
                  <a:lnTo>
                    <a:pt x="298672" y="449580"/>
                  </a:lnTo>
                  <a:lnTo>
                    <a:pt x="298195" y="453389"/>
                  </a:lnTo>
                  <a:lnTo>
                    <a:pt x="298831" y="453389"/>
                  </a:lnTo>
                  <a:lnTo>
                    <a:pt x="298831" y="452119"/>
                  </a:lnTo>
                  <a:lnTo>
                    <a:pt x="300481" y="449580"/>
                  </a:lnTo>
                  <a:lnTo>
                    <a:pt x="299338" y="449580"/>
                  </a:lnTo>
                  <a:lnTo>
                    <a:pt x="298831" y="448310"/>
                  </a:lnTo>
                  <a:lnTo>
                    <a:pt x="299846" y="448310"/>
                  </a:lnTo>
                  <a:close/>
                </a:path>
                <a:path w="603885" h="520700">
                  <a:moveTo>
                    <a:pt x="77596" y="452119"/>
                  </a:moveTo>
                  <a:lnTo>
                    <a:pt x="76962" y="452119"/>
                  </a:lnTo>
                  <a:lnTo>
                    <a:pt x="78161" y="452825"/>
                  </a:lnTo>
                  <a:lnTo>
                    <a:pt x="77596" y="452119"/>
                  </a:lnTo>
                  <a:close/>
                </a:path>
                <a:path w="603885" h="520700">
                  <a:moveTo>
                    <a:pt x="74802" y="450850"/>
                  </a:moveTo>
                  <a:lnTo>
                    <a:pt x="74294" y="450850"/>
                  </a:lnTo>
                  <a:lnTo>
                    <a:pt x="74802" y="452119"/>
                  </a:lnTo>
                  <a:lnTo>
                    <a:pt x="74802" y="450850"/>
                  </a:lnTo>
                  <a:close/>
                </a:path>
                <a:path w="603885" h="520700">
                  <a:moveTo>
                    <a:pt x="88264" y="450850"/>
                  </a:moveTo>
                  <a:lnTo>
                    <a:pt x="87248" y="450850"/>
                  </a:lnTo>
                  <a:lnTo>
                    <a:pt x="88264" y="452119"/>
                  </a:lnTo>
                  <a:lnTo>
                    <a:pt x="88264" y="450850"/>
                  </a:lnTo>
                  <a:close/>
                </a:path>
                <a:path w="603885" h="520700">
                  <a:moveTo>
                    <a:pt x="89915" y="450850"/>
                  </a:moveTo>
                  <a:lnTo>
                    <a:pt x="88264" y="450850"/>
                  </a:lnTo>
                  <a:lnTo>
                    <a:pt x="89915" y="452119"/>
                  </a:lnTo>
                  <a:lnTo>
                    <a:pt x="89915" y="450850"/>
                  </a:lnTo>
                  <a:close/>
                </a:path>
                <a:path w="603885" h="520700">
                  <a:moveTo>
                    <a:pt x="73278" y="448310"/>
                  </a:moveTo>
                  <a:lnTo>
                    <a:pt x="72643" y="449580"/>
                  </a:lnTo>
                  <a:lnTo>
                    <a:pt x="74294" y="450850"/>
                  </a:lnTo>
                  <a:lnTo>
                    <a:pt x="73278" y="449580"/>
                  </a:lnTo>
                  <a:lnTo>
                    <a:pt x="73278" y="448310"/>
                  </a:lnTo>
                  <a:close/>
                </a:path>
                <a:path w="603885" h="520700">
                  <a:moveTo>
                    <a:pt x="86282" y="450497"/>
                  </a:moveTo>
                  <a:lnTo>
                    <a:pt x="86106" y="450850"/>
                  </a:lnTo>
                  <a:lnTo>
                    <a:pt x="86740" y="450850"/>
                  </a:lnTo>
                  <a:lnTo>
                    <a:pt x="86282" y="450497"/>
                  </a:lnTo>
                  <a:close/>
                </a:path>
                <a:path w="603885" h="520700">
                  <a:moveTo>
                    <a:pt x="277240" y="438150"/>
                  </a:moveTo>
                  <a:lnTo>
                    <a:pt x="276732" y="438150"/>
                  </a:lnTo>
                  <a:lnTo>
                    <a:pt x="276225" y="438714"/>
                  </a:lnTo>
                  <a:lnTo>
                    <a:pt x="276225" y="440689"/>
                  </a:lnTo>
                  <a:lnTo>
                    <a:pt x="273431" y="440689"/>
                  </a:lnTo>
                  <a:lnTo>
                    <a:pt x="273431" y="441960"/>
                  </a:lnTo>
                  <a:lnTo>
                    <a:pt x="273100" y="442785"/>
                  </a:lnTo>
                  <a:lnTo>
                    <a:pt x="273024" y="443484"/>
                  </a:lnTo>
                  <a:lnTo>
                    <a:pt x="273431" y="444500"/>
                  </a:lnTo>
                  <a:lnTo>
                    <a:pt x="272922" y="444500"/>
                  </a:lnTo>
                  <a:lnTo>
                    <a:pt x="272414" y="448310"/>
                  </a:lnTo>
                  <a:lnTo>
                    <a:pt x="271398" y="450850"/>
                  </a:lnTo>
                  <a:lnTo>
                    <a:pt x="271906" y="450850"/>
                  </a:lnTo>
                  <a:lnTo>
                    <a:pt x="272922" y="449580"/>
                  </a:lnTo>
                  <a:lnTo>
                    <a:pt x="275081" y="449580"/>
                  </a:lnTo>
                  <a:lnTo>
                    <a:pt x="275081" y="448310"/>
                  </a:lnTo>
                  <a:lnTo>
                    <a:pt x="274573" y="448310"/>
                  </a:lnTo>
                  <a:lnTo>
                    <a:pt x="274986" y="447675"/>
                  </a:lnTo>
                  <a:lnTo>
                    <a:pt x="275081" y="447039"/>
                  </a:lnTo>
                  <a:lnTo>
                    <a:pt x="275399" y="447039"/>
                  </a:lnTo>
                  <a:lnTo>
                    <a:pt x="276225" y="445769"/>
                  </a:lnTo>
                  <a:lnTo>
                    <a:pt x="275589" y="445769"/>
                  </a:lnTo>
                  <a:lnTo>
                    <a:pt x="276225" y="443230"/>
                  </a:lnTo>
                  <a:lnTo>
                    <a:pt x="276732" y="441960"/>
                  </a:lnTo>
                  <a:lnTo>
                    <a:pt x="277240" y="438150"/>
                  </a:lnTo>
                  <a:close/>
                </a:path>
                <a:path w="603885" h="520700">
                  <a:moveTo>
                    <a:pt x="86740" y="449580"/>
                  </a:moveTo>
                  <a:lnTo>
                    <a:pt x="85089" y="449580"/>
                  </a:lnTo>
                  <a:lnTo>
                    <a:pt x="86282" y="450497"/>
                  </a:lnTo>
                  <a:lnTo>
                    <a:pt x="86740" y="449580"/>
                  </a:lnTo>
                  <a:close/>
                </a:path>
                <a:path w="603885" h="520700">
                  <a:moveTo>
                    <a:pt x="46185" y="445769"/>
                  </a:moveTo>
                  <a:lnTo>
                    <a:pt x="42544" y="445769"/>
                  </a:lnTo>
                  <a:lnTo>
                    <a:pt x="45846" y="448310"/>
                  </a:lnTo>
                  <a:lnTo>
                    <a:pt x="48513" y="449580"/>
                  </a:lnTo>
                  <a:lnTo>
                    <a:pt x="46862" y="448310"/>
                  </a:lnTo>
                  <a:lnTo>
                    <a:pt x="46185" y="445769"/>
                  </a:lnTo>
                  <a:close/>
                </a:path>
                <a:path w="603885" h="520700">
                  <a:moveTo>
                    <a:pt x="71119" y="448310"/>
                  </a:moveTo>
                  <a:lnTo>
                    <a:pt x="70484" y="448310"/>
                  </a:lnTo>
                  <a:lnTo>
                    <a:pt x="72643" y="449580"/>
                  </a:lnTo>
                  <a:lnTo>
                    <a:pt x="71119" y="448310"/>
                  </a:lnTo>
                  <a:close/>
                </a:path>
                <a:path w="603885" h="520700">
                  <a:moveTo>
                    <a:pt x="75945" y="448310"/>
                  </a:moveTo>
                  <a:lnTo>
                    <a:pt x="73787" y="448310"/>
                  </a:lnTo>
                  <a:lnTo>
                    <a:pt x="74294" y="449580"/>
                  </a:lnTo>
                  <a:lnTo>
                    <a:pt x="75945" y="448310"/>
                  </a:lnTo>
                  <a:close/>
                </a:path>
                <a:path w="603885" h="520700">
                  <a:moveTo>
                    <a:pt x="295528" y="445769"/>
                  </a:moveTo>
                  <a:lnTo>
                    <a:pt x="295020" y="449580"/>
                  </a:lnTo>
                  <a:lnTo>
                    <a:pt x="296011" y="449580"/>
                  </a:lnTo>
                  <a:lnTo>
                    <a:pt x="296671" y="447039"/>
                  </a:lnTo>
                  <a:lnTo>
                    <a:pt x="295528" y="445769"/>
                  </a:lnTo>
                  <a:close/>
                </a:path>
                <a:path w="603885" h="520700">
                  <a:moveTo>
                    <a:pt x="79120" y="447675"/>
                  </a:moveTo>
                  <a:lnTo>
                    <a:pt x="79628" y="448310"/>
                  </a:lnTo>
                  <a:lnTo>
                    <a:pt x="81787" y="448310"/>
                  </a:lnTo>
                  <a:lnTo>
                    <a:pt x="79120" y="447675"/>
                  </a:lnTo>
                  <a:close/>
                </a:path>
                <a:path w="603885" h="520700">
                  <a:moveTo>
                    <a:pt x="82168" y="445769"/>
                  </a:moveTo>
                  <a:lnTo>
                    <a:pt x="80263" y="445769"/>
                  </a:lnTo>
                  <a:lnTo>
                    <a:pt x="82931" y="448310"/>
                  </a:lnTo>
                  <a:lnTo>
                    <a:pt x="83946" y="448310"/>
                  </a:lnTo>
                  <a:lnTo>
                    <a:pt x="82168" y="445769"/>
                  </a:lnTo>
                  <a:close/>
                </a:path>
                <a:path w="603885" h="520700">
                  <a:moveTo>
                    <a:pt x="71627" y="435610"/>
                  </a:moveTo>
                  <a:lnTo>
                    <a:pt x="65658" y="435610"/>
                  </a:lnTo>
                  <a:lnTo>
                    <a:pt x="67309" y="436880"/>
                  </a:lnTo>
                  <a:lnTo>
                    <a:pt x="68452" y="438150"/>
                  </a:lnTo>
                  <a:lnTo>
                    <a:pt x="69468" y="439419"/>
                  </a:lnTo>
                  <a:lnTo>
                    <a:pt x="71627" y="439419"/>
                  </a:lnTo>
                  <a:lnTo>
                    <a:pt x="71627" y="439826"/>
                  </a:lnTo>
                  <a:lnTo>
                    <a:pt x="73115" y="441016"/>
                  </a:lnTo>
                  <a:lnTo>
                    <a:pt x="75945" y="441960"/>
                  </a:lnTo>
                  <a:lnTo>
                    <a:pt x="76453" y="443230"/>
                  </a:lnTo>
                  <a:lnTo>
                    <a:pt x="79120" y="443230"/>
                  </a:lnTo>
                  <a:lnTo>
                    <a:pt x="81025" y="444500"/>
                  </a:lnTo>
                  <a:lnTo>
                    <a:pt x="81279" y="444500"/>
                  </a:lnTo>
                  <a:lnTo>
                    <a:pt x="81502" y="444817"/>
                  </a:lnTo>
                  <a:lnTo>
                    <a:pt x="82931" y="445769"/>
                  </a:lnTo>
                  <a:lnTo>
                    <a:pt x="83946" y="448310"/>
                  </a:lnTo>
                  <a:lnTo>
                    <a:pt x="86106" y="448310"/>
                  </a:lnTo>
                  <a:lnTo>
                    <a:pt x="84581" y="445769"/>
                  </a:lnTo>
                  <a:lnTo>
                    <a:pt x="81279" y="443230"/>
                  </a:lnTo>
                  <a:lnTo>
                    <a:pt x="76962" y="440689"/>
                  </a:lnTo>
                  <a:lnTo>
                    <a:pt x="75006" y="439165"/>
                  </a:lnTo>
                  <a:lnTo>
                    <a:pt x="73787" y="438150"/>
                  </a:lnTo>
                  <a:lnTo>
                    <a:pt x="72643" y="436880"/>
                  </a:lnTo>
                  <a:lnTo>
                    <a:pt x="71627" y="435610"/>
                  </a:lnTo>
                  <a:close/>
                </a:path>
                <a:path w="603885" h="520700">
                  <a:moveTo>
                    <a:pt x="279907" y="443230"/>
                  </a:moveTo>
                  <a:lnTo>
                    <a:pt x="279400" y="444500"/>
                  </a:lnTo>
                  <a:lnTo>
                    <a:pt x="277748" y="448310"/>
                  </a:lnTo>
                  <a:lnTo>
                    <a:pt x="278891" y="448310"/>
                  </a:lnTo>
                  <a:lnTo>
                    <a:pt x="278891" y="445769"/>
                  </a:lnTo>
                  <a:lnTo>
                    <a:pt x="280542" y="444500"/>
                  </a:lnTo>
                  <a:lnTo>
                    <a:pt x="279907" y="443230"/>
                  </a:lnTo>
                  <a:close/>
                </a:path>
                <a:path w="603885" h="520700">
                  <a:moveTo>
                    <a:pt x="282701" y="439419"/>
                  </a:moveTo>
                  <a:lnTo>
                    <a:pt x="281558" y="439419"/>
                  </a:lnTo>
                  <a:lnTo>
                    <a:pt x="279907" y="448310"/>
                  </a:lnTo>
                  <a:lnTo>
                    <a:pt x="281050" y="448310"/>
                  </a:lnTo>
                  <a:lnTo>
                    <a:pt x="281050" y="445769"/>
                  </a:lnTo>
                  <a:lnTo>
                    <a:pt x="282066" y="444500"/>
                  </a:lnTo>
                  <a:lnTo>
                    <a:pt x="281558" y="444500"/>
                  </a:lnTo>
                  <a:lnTo>
                    <a:pt x="282066" y="440689"/>
                  </a:lnTo>
                  <a:lnTo>
                    <a:pt x="282701" y="439419"/>
                  </a:lnTo>
                  <a:close/>
                </a:path>
                <a:path w="603885" h="520700">
                  <a:moveTo>
                    <a:pt x="294004" y="445769"/>
                  </a:moveTo>
                  <a:lnTo>
                    <a:pt x="293369" y="445769"/>
                  </a:lnTo>
                  <a:lnTo>
                    <a:pt x="291845" y="448310"/>
                  </a:lnTo>
                  <a:lnTo>
                    <a:pt x="292862" y="448310"/>
                  </a:lnTo>
                  <a:lnTo>
                    <a:pt x="294004" y="445769"/>
                  </a:lnTo>
                  <a:close/>
                </a:path>
                <a:path w="603885" h="520700">
                  <a:moveTo>
                    <a:pt x="298831" y="445769"/>
                  </a:moveTo>
                  <a:lnTo>
                    <a:pt x="298831" y="448310"/>
                  </a:lnTo>
                  <a:lnTo>
                    <a:pt x="299338" y="448310"/>
                  </a:lnTo>
                  <a:lnTo>
                    <a:pt x="299338" y="447039"/>
                  </a:lnTo>
                  <a:lnTo>
                    <a:pt x="298831" y="445769"/>
                  </a:lnTo>
                  <a:close/>
                </a:path>
                <a:path w="603885" h="520700">
                  <a:moveTo>
                    <a:pt x="300608" y="445769"/>
                  </a:moveTo>
                  <a:lnTo>
                    <a:pt x="299846" y="445769"/>
                  </a:lnTo>
                  <a:lnTo>
                    <a:pt x="299338" y="447039"/>
                  </a:lnTo>
                  <a:lnTo>
                    <a:pt x="299846" y="448310"/>
                  </a:lnTo>
                  <a:lnTo>
                    <a:pt x="300608" y="445769"/>
                  </a:lnTo>
                  <a:close/>
                </a:path>
                <a:path w="603885" h="520700">
                  <a:moveTo>
                    <a:pt x="76741" y="445600"/>
                  </a:moveTo>
                  <a:lnTo>
                    <a:pt x="76453" y="447039"/>
                  </a:lnTo>
                  <a:lnTo>
                    <a:pt x="79120" y="447675"/>
                  </a:lnTo>
                  <a:lnTo>
                    <a:pt x="78612" y="447039"/>
                  </a:lnTo>
                  <a:lnTo>
                    <a:pt x="76741" y="445600"/>
                  </a:lnTo>
                  <a:close/>
                </a:path>
                <a:path w="603885" h="520700">
                  <a:moveTo>
                    <a:pt x="275399" y="447039"/>
                  </a:moveTo>
                  <a:lnTo>
                    <a:pt x="275081" y="447039"/>
                  </a:lnTo>
                  <a:lnTo>
                    <a:pt x="275081" y="447528"/>
                  </a:lnTo>
                  <a:lnTo>
                    <a:pt x="275399" y="447039"/>
                  </a:lnTo>
                  <a:close/>
                </a:path>
                <a:path w="603885" h="520700">
                  <a:moveTo>
                    <a:pt x="39369" y="444500"/>
                  </a:moveTo>
                  <a:lnTo>
                    <a:pt x="38226" y="444500"/>
                  </a:lnTo>
                  <a:lnTo>
                    <a:pt x="39877" y="447039"/>
                  </a:lnTo>
                  <a:lnTo>
                    <a:pt x="40893" y="447039"/>
                  </a:lnTo>
                  <a:lnTo>
                    <a:pt x="39369" y="444500"/>
                  </a:lnTo>
                  <a:close/>
                </a:path>
                <a:path w="603885" h="520700">
                  <a:moveTo>
                    <a:pt x="37441" y="440112"/>
                  </a:moveTo>
                  <a:lnTo>
                    <a:pt x="37210" y="440689"/>
                  </a:lnTo>
                  <a:lnTo>
                    <a:pt x="36575" y="440689"/>
                  </a:lnTo>
                  <a:lnTo>
                    <a:pt x="37210" y="441960"/>
                  </a:lnTo>
                  <a:lnTo>
                    <a:pt x="36798" y="442785"/>
                  </a:lnTo>
                  <a:lnTo>
                    <a:pt x="39369" y="444500"/>
                  </a:lnTo>
                  <a:lnTo>
                    <a:pt x="40893" y="445769"/>
                  </a:lnTo>
                  <a:lnTo>
                    <a:pt x="41528" y="447039"/>
                  </a:lnTo>
                  <a:lnTo>
                    <a:pt x="42544" y="445769"/>
                  </a:lnTo>
                  <a:lnTo>
                    <a:pt x="46185" y="445769"/>
                  </a:lnTo>
                  <a:lnTo>
                    <a:pt x="45846" y="444500"/>
                  </a:lnTo>
                  <a:lnTo>
                    <a:pt x="43560" y="444500"/>
                  </a:lnTo>
                  <a:lnTo>
                    <a:pt x="43560" y="443230"/>
                  </a:lnTo>
                  <a:lnTo>
                    <a:pt x="42037" y="443230"/>
                  </a:lnTo>
                  <a:lnTo>
                    <a:pt x="40936" y="441960"/>
                  </a:lnTo>
                  <a:lnTo>
                    <a:pt x="38734" y="441960"/>
                  </a:lnTo>
                  <a:lnTo>
                    <a:pt x="37441" y="440112"/>
                  </a:lnTo>
                  <a:close/>
                </a:path>
                <a:path w="603885" h="520700">
                  <a:moveTo>
                    <a:pt x="81025" y="444500"/>
                  </a:moveTo>
                  <a:lnTo>
                    <a:pt x="76962" y="444500"/>
                  </a:lnTo>
                  <a:lnTo>
                    <a:pt x="79628" y="447039"/>
                  </a:lnTo>
                  <a:lnTo>
                    <a:pt x="80263" y="445769"/>
                  </a:lnTo>
                  <a:lnTo>
                    <a:pt x="82168" y="445769"/>
                  </a:lnTo>
                  <a:lnTo>
                    <a:pt x="81502" y="444817"/>
                  </a:lnTo>
                  <a:lnTo>
                    <a:pt x="81025" y="444500"/>
                  </a:lnTo>
                  <a:close/>
                </a:path>
                <a:path w="603885" h="520700">
                  <a:moveTo>
                    <a:pt x="282066" y="444500"/>
                  </a:moveTo>
                  <a:lnTo>
                    <a:pt x="281626" y="445600"/>
                  </a:lnTo>
                  <a:lnTo>
                    <a:pt x="281558" y="447039"/>
                  </a:lnTo>
                  <a:lnTo>
                    <a:pt x="282066" y="447039"/>
                  </a:lnTo>
                  <a:lnTo>
                    <a:pt x="283209" y="445769"/>
                  </a:lnTo>
                  <a:lnTo>
                    <a:pt x="282066" y="444500"/>
                  </a:lnTo>
                  <a:close/>
                </a:path>
                <a:path w="603885" h="520700">
                  <a:moveTo>
                    <a:pt x="285369" y="440689"/>
                  </a:moveTo>
                  <a:lnTo>
                    <a:pt x="284225" y="440689"/>
                  </a:lnTo>
                  <a:lnTo>
                    <a:pt x="284225" y="441960"/>
                  </a:lnTo>
                  <a:lnTo>
                    <a:pt x="282701" y="444500"/>
                  </a:lnTo>
                  <a:lnTo>
                    <a:pt x="283717" y="445769"/>
                  </a:lnTo>
                  <a:lnTo>
                    <a:pt x="283717" y="443230"/>
                  </a:lnTo>
                  <a:lnTo>
                    <a:pt x="285369" y="440689"/>
                  </a:lnTo>
                  <a:close/>
                </a:path>
                <a:path w="603885" h="520700">
                  <a:moveTo>
                    <a:pt x="299338" y="440689"/>
                  </a:moveTo>
                  <a:lnTo>
                    <a:pt x="298887" y="444076"/>
                  </a:lnTo>
                  <a:lnTo>
                    <a:pt x="298831" y="445769"/>
                  </a:lnTo>
                  <a:lnTo>
                    <a:pt x="299846" y="443230"/>
                  </a:lnTo>
                  <a:lnTo>
                    <a:pt x="299338" y="443230"/>
                  </a:lnTo>
                  <a:lnTo>
                    <a:pt x="299338" y="440689"/>
                  </a:lnTo>
                  <a:close/>
                </a:path>
                <a:path w="603885" h="520700">
                  <a:moveTo>
                    <a:pt x="300989" y="444500"/>
                  </a:moveTo>
                  <a:lnTo>
                    <a:pt x="300481" y="445769"/>
                  </a:lnTo>
                  <a:lnTo>
                    <a:pt x="300989" y="444500"/>
                  </a:lnTo>
                  <a:close/>
                </a:path>
                <a:path w="603885" h="520700">
                  <a:moveTo>
                    <a:pt x="303999" y="438531"/>
                  </a:moveTo>
                  <a:lnTo>
                    <a:pt x="302513" y="441960"/>
                  </a:lnTo>
                  <a:lnTo>
                    <a:pt x="302513" y="445769"/>
                  </a:lnTo>
                  <a:lnTo>
                    <a:pt x="303656" y="441960"/>
                  </a:lnTo>
                  <a:lnTo>
                    <a:pt x="303999" y="438531"/>
                  </a:lnTo>
                  <a:close/>
                </a:path>
                <a:path w="603885" h="520700">
                  <a:moveTo>
                    <a:pt x="76962" y="444500"/>
                  </a:moveTo>
                  <a:lnTo>
                    <a:pt x="75310" y="444500"/>
                  </a:lnTo>
                  <a:lnTo>
                    <a:pt x="76741" y="445600"/>
                  </a:lnTo>
                  <a:lnTo>
                    <a:pt x="76962" y="444500"/>
                  </a:lnTo>
                  <a:close/>
                </a:path>
                <a:path w="603885" h="520700">
                  <a:moveTo>
                    <a:pt x="36067" y="444126"/>
                  </a:moveTo>
                  <a:lnTo>
                    <a:pt x="36067" y="444500"/>
                  </a:lnTo>
                  <a:lnTo>
                    <a:pt x="36575" y="444500"/>
                  </a:lnTo>
                  <a:lnTo>
                    <a:pt x="36067" y="444126"/>
                  </a:lnTo>
                  <a:close/>
                </a:path>
                <a:path w="603885" h="520700">
                  <a:moveTo>
                    <a:pt x="36067" y="443230"/>
                  </a:moveTo>
                  <a:lnTo>
                    <a:pt x="36127" y="444126"/>
                  </a:lnTo>
                  <a:lnTo>
                    <a:pt x="36575" y="444500"/>
                  </a:lnTo>
                  <a:lnTo>
                    <a:pt x="37718" y="444500"/>
                  </a:lnTo>
                  <a:lnTo>
                    <a:pt x="36067" y="443230"/>
                  </a:lnTo>
                  <a:close/>
                </a:path>
                <a:path w="603885" h="520700">
                  <a:moveTo>
                    <a:pt x="79120" y="443230"/>
                  </a:moveTo>
                  <a:lnTo>
                    <a:pt x="74802" y="443230"/>
                  </a:lnTo>
                  <a:lnTo>
                    <a:pt x="76453" y="444500"/>
                  </a:lnTo>
                  <a:lnTo>
                    <a:pt x="79628" y="444500"/>
                  </a:lnTo>
                  <a:lnTo>
                    <a:pt x="79120" y="443230"/>
                  </a:lnTo>
                  <a:close/>
                </a:path>
                <a:path w="603885" h="520700">
                  <a:moveTo>
                    <a:pt x="276732" y="443230"/>
                  </a:moveTo>
                  <a:lnTo>
                    <a:pt x="276732" y="444500"/>
                  </a:lnTo>
                  <a:lnTo>
                    <a:pt x="276936" y="443484"/>
                  </a:lnTo>
                  <a:lnTo>
                    <a:pt x="276732" y="443230"/>
                  </a:lnTo>
                  <a:close/>
                </a:path>
                <a:path w="603885" h="520700">
                  <a:moveTo>
                    <a:pt x="277240" y="441960"/>
                  </a:moveTo>
                  <a:lnTo>
                    <a:pt x="276936" y="443484"/>
                  </a:lnTo>
                  <a:lnTo>
                    <a:pt x="277748" y="444500"/>
                  </a:lnTo>
                  <a:lnTo>
                    <a:pt x="277240" y="441960"/>
                  </a:lnTo>
                  <a:close/>
                </a:path>
                <a:path w="603885" h="520700">
                  <a:moveTo>
                    <a:pt x="283209" y="441960"/>
                  </a:moveTo>
                  <a:lnTo>
                    <a:pt x="281558" y="444500"/>
                  </a:lnTo>
                  <a:lnTo>
                    <a:pt x="282066" y="444500"/>
                  </a:lnTo>
                  <a:lnTo>
                    <a:pt x="283209" y="441960"/>
                  </a:lnTo>
                  <a:close/>
                </a:path>
                <a:path w="603885" h="520700">
                  <a:moveTo>
                    <a:pt x="295528" y="439419"/>
                  </a:moveTo>
                  <a:lnTo>
                    <a:pt x="295020" y="439419"/>
                  </a:lnTo>
                  <a:lnTo>
                    <a:pt x="295020" y="441960"/>
                  </a:lnTo>
                  <a:lnTo>
                    <a:pt x="295528" y="441960"/>
                  </a:lnTo>
                  <a:lnTo>
                    <a:pt x="295528" y="444500"/>
                  </a:lnTo>
                  <a:lnTo>
                    <a:pt x="296163" y="444500"/>
                  </a:lnTo>
                  <a:lnTo>
                    <a:pt x="296163" y="443230"/>
                  </a:lnTo>
                  <a:lnTo>
                    <a:pt x="296671" y="443230"/>
                  </a:lnTo>
                  <a:lnTo>
                    <a:pt x="296671" y="440689"/>
                  </a:lnTo>
                  <a:lnTo>
                    <a:pt x="295528" y="440689"/>
                  </a:lnTo>
                  <a:lnTo>
                    <a:pt x="295528" y="439419"/>
                  </a:lnTo>
                  <a:close/>
                </a:path>
                <a:path w="603885" h="520700">
                  <a:moveTo>
                    <a:pt x="300989" y="439419"/>
                  </a:moveTo>
                  <a:lnTo>
                    <a:pt x="300481" y="440689"/>
                  </a:lnTo>
                  <a:lnTo>
                    <a:pt x="300989" y="441960"/>
                  </a:lnTo>
                  <a:lnTo>
                    <a:pt x="299846" y="441960"/>
                  </a:lnTo>
                  <a:lnTo>
                    <a:pt x="299846" y="443230"/>
                  </a:lnTo>
                  <a:lnTo>
                    <a:pt x="300989" y="444500"/>
                  </a:lnTo>
                  <a:lnTo>
                    <a:pt x="301497" y="441960"/>
                  </a:lnTo>
                  <a:lnTo>
                    <a:pt x="301836" y="440689"/>
                  </a:lnTo>
                  <a:lnTo>
                    <a:pt x="301497" y="440689"/>
                  </a:lnTo>
                  <a:lnTo>
                    <a:pt x="300989" y="439419"/>
                  </a:lnTo>
                  <a:close/>
                </a:path>
                <a:path w="603885" h="520700">
                  <a:moveTo>
                    <a:pt x="27431" y="434339"/>
                  </a:moveTo>
                  <a:lnTo>
                    <a:pt x="27431" y="437688"/>
                  </a:lnTo>
                  <a:lnTo>
                    <a:pt x="27939" y="438150"/>
                  </a:lnTo>
                  <a:lnTo>
                    <a:pt x="36067" y="444126"/>
                  </a:lnTo>
                  <a:lnTo>
                    <a:pt x="35051" y="443230"/>
                  </a:lnTo>
                  <a:lnTo>
                    <a:pt x="33400" y="441960"/>
                  </a:lnTo>
                  <a:lnTo>
                    <a:pt x="32892" y="440689"/>
                  </a:lnTo>
                  <a:lnTo>
                    <a:pt x="32257" y="440689"/>
                  </a:lnTo>
                  <a:lnTo>
                    <a:pt x="31750" y="439419"/>
                  </a:lnTo>
                  <a:lnTo>
                    <a:pt x="30225" y="439419"/>
                  </a:lnTo>
                  <a:lnTo>
                    <a:pt x="30225" y="438404"/>
                  </a:lnTo>
                  <a:lnTo>
                    <a:pt x="27939" y="436880"/>
                  </a:lnTo>
                  <a:lnTo>
                    <a:pt x="27939" y="435610"/>
                  </a:lnTo>
                  <a:lnTo>
                    <a:pt x="27431" y="434339"/>
                  </a:lnTo>
                  <a:close/>
                </a:path>
                <a:path w="603885" h="520700">
                  <a:moveTo>
                    <a:pt x="35559" y="441960"/>
                  </a:moveTo>
                  <a:lnTo>
                    <a:pt x="36575" y="443230"/>
                  </a:lnTo>
                  <a:lnTo>
                    <a:pt x="36798" y="442785"/>
                  </a:lnTo>
                  <a:lnTo>
                    <a:pt x="35559" y="441960"/>
                  </a:lnTo>
                  <a:close/>
                </a:path>
                <a:path w="603885" h="520700">
                  <a:moveTo>
                    <a:pt x="72135" y="440689"/>
                  </a:moveTo>
                  <a:lnTo>
                    <a:pt x="73278" y="441960"/>
                  </a:lnTo>
                  <a:lnTo>
                    <a:pt x="73787" y="443230"/>
                  </a:lnTo>
                  <a:lnTo>
                    <a:pt x="75945" y="443230"/>
                  </a:lnTo>
                  <a:lnTo>
                    <a:pt x="74294" y="441960"/>
                  </a:lnTo>
                  <a:lnTo>
                    <a:pt x="73115" y="441016"/>
                  </a:lnTo>
                  <a:lnTo>
                    <a:pt x="72135" y="440689"/>
                  </a:lnTo>
                  <a:close/>
                </a:path>
                <a:path w="603885" h="520700">
                  <a:moveTo>
                    <a:pt x="103377" y="440689"/>
                  </a:moveTo>
                  <a:lnTo>
                    <a:pt x="102869" y="440689"/>
                  </a:lnTo>
                  <a:lnTo>
                    <a:pt x="104393" y="441960"/>
                  </a:lnTo>
                  <a:lnTo>
                    <a:pt x="104393" y="443230"/>
                  </a:lnTo>
                  <a:lnTo>
                    <a:pt x="110480" y="443230"/>
                  </a:lnTo>
                  <a:lnTo>
                    <a:pt x="108832" y="441960"/>
                  </a:lnTo>
                  <a:lnTo>
                    <a:pt x="106044" y="441960"/>
                  </a:lnTo>
                  <a:lnTo>
                    <a:pt x="103377" y="440689"/>
                  </a:lnTo>
                  <a:close/>
                </a:path>
                <a:path w="603885" h="520700">
                  <a:moveTo>
                    <a:pt x="33400" y="439419"/>
                  </a:moveTo>
                  <a:lnTo>
                    <a:pt x="32257" y="439419"/>
                  </a:lnTo>
                  <a:lnTo>
                    <a:pt x="33908" y="440689"/>
                  </a:lnTo>
                  <a:lnTo>
                    <a:pt x="32892" y="440689"/>
                  </a:lnTo>
                  <a:lnTo>
                    <a:pt x="34416" y="441960"/>
                  </a:lnTo>
                  <a:lnTo>
                    <a:pt x="35517" y="441960"/>
                  </a:lnTo>
                  <a:lnTo>
                    <a:pt x="33400" y="439419"/>
                  </a:lnTo>
                  <a:close/>
                </a:path>
                <a:path w="603885" h="520700">
                  <a:moveTo>
                    <a:pt x="40386" y="441325"/>
                  </a:moveTo>
                  <a:lnTo>
                    <a:pt x="40893" y="441960"/>
                  </a:lnTo>
                  <a:lnTo>
                    <a:pt x="40386" y="441325"/>
                  </a:lnTo>
                  <a:close/>
                </a:path>
                <a:path w="603885" h="520700">
                  <a:moveTo>
                    <a:pt x="107183" y="440689"/>
                  </a:moveTo>
                  <a:lnTo>
                    <a:pt x="106044" y="440689"/>
                  </a:lnTo>
                  <a:lnTo>
                    <a:pt x="106044" y="441960"/>
                  </a:lnTo>
                  <a:lnTo>
                    <a:pt x="108832" y="441960"/>
                  </a:lnTo>
                  <a:lnTo>
                    <a:pt x="107183" y="440689"/>
                  </a:lnTo>
                  <a:close/>
                </a:path>
                <a:path w="603885" h="520700">
                  <a:moveTo>
                    <a:pt x="278891" y="439419"/>
                  </a:moveTo>
                  <a:lnTo>
                    <a:pt x="277748" y="439419"/>
                  </a:lnTo>
                  <a:lnTo>
                    <a:pt x="277748" y="440689"/>
                  </a:lnTo>
                  <a:lnTo>
                    <a:pt x="277240" y="441960"/>
                  </a:lnTo>
                  <a:lnTo>
                    <a:pt x="278383" y="441960"/>
                  </a:lnTo>
                  <a:lnTo>
                    <a:pt x="278891" y="439419"/>
                  </a:lnTo>
                  <a:close/>
                </a:path>
                <a:path w="603885" h="520700">
                  <a:moveTo>
                    <a:pt x="283209" y="433069"/>
                  </a:moveTo>
                  <a:lnTo>
                    <a:pt x="282701" y="434339"/>
                  </a:lnTo>
                  <a:lnTo>
                    <a:pt x="283209" y="434339"/>
                  </a:lnTo>
                  <a:lnTo>
                    <a:pt x="283209" y="435610"/>
                  </a:lnTo>
                  <a:lnTo>
                    <a:pt x="282066" y="435610"/>
                  </a:lnTo>
                  <a:lnTo>
                    <a:pt x="281558" y="436880"/>
                  </a:lnTo>
                  <a:lnTo>
                    <a:pt x="281457" y="438404"/>
                  </a:lnTo>
                  <a:lnTo>
                    <a:pt x="281050" y="439419"/>
                  </a:lnTo>
                  <a:lnTo>
                    <a:pt x="283209" y="439419"/>
                  </a:lnTo>
                  <a:lnTo>
                    <a:pt x="282066" y="441960"/>
                  </a:lnTo>
                  <a:lnTo>
                    <a:pt x="283209" y="440689"/>
                  </a:lnTo>
                  <a:lnTo>
                    <a:pt x="283717" y="438150"/>
                  </a:lnTo>
                  <a:lnTo>
                    <a:pt x="283209" y="438150"/>
                  </a:lnTo>
                  <a:lnTo>
                    <a:pt x="284225" y="436880"/>
                  </a:lnTo>
                  <a:lnTo>
                    <a:pt x="283717" y="435610"/>
                  </a:lnTo>
                  <a:lnTo>
                    <a:pt x="283717" y="433704"/>
                  </a:lnTo>
                  <a:lnTo>
                    <a:pt x="283209" y="433069"/>
                  </a:lnTo>
                  <a:close/>
                </a:path>
                <a:path w="603885" h="520700">
                  <a:moveTo>
                    <a:pt x="298657" y="431992"/>
                  </a:moveTo>
                  <a:lnTo>
                    <a:pt x="297688" y="433069"/>
                  </a:lnTo>
                  <a:lnTo>
                    <a:pt x="298195" y="435610"/>
                  </a:lnTo>
                  <a:lnTo>
                    <a:pt x="296671" y="440689"/>
                  </a:lnTo>
                  <a:lnTo>
                    <a:pt x="297179" y="441960"/>
                  </a:lnTo>
                  <a:lnTo>
                    <a:pt x="298285" y="435610"/>
                  </a:lnTo>
                  <a:lnTo>
                    <a:pt x="298657" y="431992"/>
                  </a:lnTo>
                  <a:close/>
                </a:path>
                <a:path w="603885" h="520700">
                  <a:moveTo>
                    <a:pt x="300481" y="438150"/>
                  </a:moveTo>
                  <a:lnTo>
                    <a:pt x="299846" y="438150"/>
                  </a:lnTo>
                  <a:lnTo>
                    <a:pt x="299338" y="440689"/>
                  </a:lnTo>
                  <a:lnTo>
                    <a:pt x="299846" y="441960"/>
                  </a:lnTo>
                  <a:lnTo>
                    <a:pt x="300481" y="440689"/>
                  </a:lnTo>
                  <a:lnTo>
                    <a:pt x="300481" y="438150"/>
                  </a:lnTo>
                  <a:close/>
                </a:path>
                <a:path w="603885" h="520700">
                  <a:moveTo>
                    <a:pt x="39877" y="440689"/>
                  </a:moveTo>
                  <a:lnTo>
                    <a:pt x="40386" y="441325"/>
                  </a:lnTo>
                  <a:lnTo>
                    <a:pt x="39877" y="440689"/>
                  </a:lnTo>
                  <a:close/>
                </a:path>
                <a:path w="603885" h="520700">
                  <a:moveTo>
                    <a:pt x="34416" y="438150"/>
                  </a:moveTo>
                  <a:lnTo>
                    <a:pt x="32257" y="438150"/>
                  </a:lnTo>
                  <a:lnTo>
                    <a:pt x="31750" y="439419"/>
                  </a:lnTo>
                  <a:lnTo>
                    <a:pt x="33908" y="439419"/>
                  </a:lnTo>
                  <a:lnTo>
                    <a:pt x="35559" y="440689"/>
                  </a:lnTo>
                  <a:lnTo>
                    <a:pt x="36575" y="440689"/>
                  </a:lnTo>
                  <a:lnTo>
                    <a:pt x="35051" y="439419"/>
                  </a:lnTo>
                  <a:lnTo>
                    <a:pt x="34416" y="438150"/>
                  </a:lnTo>
                  <a:close/>
                </a:path>
                <a:path w="603885" h="520700">
                  <a:moveTo>
                    <a:pt x="38734" y="439419"/>
                  </a:moveTo>
                  <a:lnTo>
                    <a:pt x="39369" y="440689"/>
                  </a:lnTo>
                  <a:lnTo>
                    <a:pt x="39835" y="440689"/>
                  </a:lnTo>
                  <a:lnTo>
                    <a:pt x="38734" y="439419"/>
                  </a:lnTo>
                  <a:close/>
                </a:path>
                <a:path w="603885" h="520700">
                  <a:moveTo>
                    <a:pt x="71119" y="439419"/>
                  </a:moveTo>
                  <a:lnTo>
                    <a:pt x="70484" y="440689"/>
                  </a:lnTo>
                  <a:lnTo>
                    <a:pt x="71627" y="440689"/>
                  </a:lnTo>
                  <a:lnTo>
                    <a:pt x="71627" y="439826"/>
                  </a:lnTo>
                  <a:lnTo>
                    <a:pt x="71119" y="439419"/>
                  </a:lnTo>
                  <a:close/>
                </a:path>
                <a:path w="603885" h="520700">
                  <a:moveTo>
                    <a:pt x="276225" y="426719"/>
                  </a:moveTo>
                  <a:lnTo>
                    <a:pt x="276225" y="429260"/>
                  </a:lnTo>
                  <a:lnTo>
                    <a:pt x="275628" y="431646"/>
                  </a:lnTo>
                  <a:lnTo>
                    <a:pt x="275512" y="431992"/>
                  </a:lnTo>
                  <a:lnTo>
                    <a:pt x="275081" y="433069"/>
                  </a:lnTo>
                  <a:lnTo>
                    <a:pt x="274573" y="435610"/>
                  </a:lnTo>
                  <a:lnTo>
                    <a:pt x="274573" y="439419"/>
                  </a:lnTo>
                  <a:lnTo>
                    <a:pt x="274065" y="440689"/>
                  </a:lnTo>
                  <a:lnTo>
                    <a:pt x="276225" y="440689"/>
                  </a:lnTo>
                  <a:lnTo>
                    <a:pt x="275589" y="439419"/>
                  </a:lnTo>
                  <a:lnTo>
                    <a:pt x="276225" y="438714"/>
                  </a:lnTo>
                  <a:lnTo>
                    <a:pt x="276317" y="437688"/>
                  </a:lnTo>
                  <a:lnTo>
                    <a:pt x="276394" y="437303"/>
                  </a:lnTo>
                  <a:lnTo>
                    <a:pt x="276225" y="436880"/>
                  </a:lnTo>
                  <a:lnTo>
                    <a:pt x="275589" y="436880"/>
                  </a:lnTo>
                  <a:lnTo>
                    <a:pt x="275589" y="435610"/>
                  </a:lnTo>
                  <a:lnTo>
                    <a:pt x="276732" y="435610"/>
                  </a:lnTo>
                  <a:lnTo>
                    <a:pt x="276732" y="434339"/>
                  </a:lnTo>
                  <a:lnTo>
                    <a:pt x="275589" y="434339"/>
                  </a:lnTo>
                  <a:lnTo>
                    <a:pt x="276225" y="431800"/>
                  </a:lnTo>
                  <a:lnTo>
                    <a:pt x="277240" y="431800"/>
                  </a:lnTo>
                  <a:lnTo>
                    <a:pt x="276225" y="426719"/>
                  </a:lnTo>
                  <a:close/>
                </a:path>
                <a:path w="603885" h="520700">
                  <a:moveTo>
                    <a:pt x="301497" y="436880"/>
                  </a:moveTo>
                  <a:lnTo>
                    <a:pt x="302006" y="439419"/>
                  </a:lnTo>
                  <a:lnTo>
                    <a:pt x="301497" y="440689"/>
                  </a:lnTo>
                  <a:lnTo>
                    <a:pt x="301836" y="440689"/>
                  </a:lnTo>
                  <a:lnTo>
                    <a:pt x="302513" y="438150"/>
                  </a:lnTo>
                  <a:lnTo>
                    <a:pt x="301497" y="436880"/>
                  </a:lnTo>
                  <a:close/>
                </a:path>
                <a:path w="603885" h="520700">
                  <a:moveTo>
                    <a:pt x="36067" y="438150"/>
                  </a:moveTo>
                  <a:lnTo>
                    <a:pt x="36779" y="439165"/>
                  </a:lnTo>
                  <a:lnTo>
                    <a:pt x="37210" y="439419"/>
                  </a:lnTo>
                  <a:lnTo>
                    <a:pt x="36956" y="439419"/>
                  </a:lnTo>
                  <a:lnTo>
                    <a:pt x="37441" y="440112"/>
                  </a:lnTo>
                  <a:lnTo>
                    <a:pt x="37718" y="439419"/>
                  </a:lnTo>
                  <a:lnTo>
                    <a:pt x="37210" y="439419"/>
                  </a:lnTo>
                  <a:lnTo>
                    <a:pt x="36838" y="439250"/>
                  </a:lnTo>
                  <a:lnTo>
                    <a:pt x="37498" y="439250"/>
                  </a:lnTo>
                  <a:lnTo>
                    <a:pt x="36067" y="438150"/>
                  </a:lnTo>
                  <a:close/>
                </a:path>
                <a:path w="603885" h="520700">
                  <a:moveTo>
                    <a:pt x="31241" y="438150"/>
                  </a:moveTo>
                  <a:lnTo>
                    <a:pt x="30225" y="438150"/>
                  </a:lnTo>
                  <a:lnTo>
                    <a:pt x="30225" y="438404"/>
                  </a:lnTo>
                  <a:lnTo>
                    <a:pt x="31750" y="439419"/>
                  </a:lnTo>
                  <a:lnTo>
                    <a:pt x="31241" y="438150"/>
                  </a:lnTo>
                  <a:close/>
                </a:path>
                <a:path w="603885" h="520700">
                  <a:moveTo>
                    <a:pt x="37210" y="438150"/>
                  </a:moveTo>
                  <a:lnTo>
                    <a:pt x="36067" y="438150"/>
                  </a:lnTo>
                  <a:lnTo>
                    <a:pt x="39369" y="439419"/>
                  </a:lnTo>
                  <a:lnTo>
                    <a:pt x="37210" y="438150"/>
                  </a:lnTo>
                  <a:close/>
                </a:path>
                <a:path w="603885" h="520700">
                  <a:moveTo>
                    <a:pt x="279907" y="429260"/>
                  </a:moveTo>
                  <a:lnTo>
                    <a:pt x="279400" y="429260"/>
                  </a:lnTo>
                  <a:lnTo>
                    <a:pt x="279400" y="430530"/>
                  </a:lnTo>
                  <a:lnTo>
                    <a:pt x="278891" y="430530"/>
                  </a:lnTo>
                  <a:lnTo>
                    <a:pt x="278814" y="431992"/>
                  </a:lnTo>
                  <a:lnTo>
                    <a:pt x="278383" y="433069"/>
                  </a:lnTo>
                  <a:lnTo>
                    <a:pt x="278891" y="435610"/>
                  </a:lnTo>
                  <a:lnTo>
                    <a:pt x="278891" y="439419"/>
                  </a:lnTo>
                  <a:lnTo>
                    <a:pt x="279298" y="438404"/>
                  </a:lnTo>
                  <a:lnTo>
                    <a:pt x="279400" y="434339"/>
                  </a:lnTo>
                  <a:lnTo>
                    <a:pt x="278891" y="434339"/>
                  </a:lnTo>
                  <a:lnTo>
                    <a:pt x="279400" y="433069"/>
                  </a:lnTo>
                  <a:lnTo>
                    <a:pt x="279907" y="433069"/>
                  </a:lnTo>
                  <a:lnTo>
                    <a:pt x="279907" y="429260"/>
                  </a:lnTo>
                  <a:close/>
                </a:path>
                <a:path w="603885" h="520700">
                  <a:moveTo>
                    <a:pt x="35051" y="438150"/>
                  </a:moveTo>
                  <a:lnTo>
                    <a:pt x="34416" y="438150"/>
                  </a:lnTo>
                  <a:lnTo>
                    <a:pt x="36838" y="439250"/>
                  </a:lnTo>
                  <a:lnTo>
                    <a:pt x="35051" y="438150"/>
                  </a:lnTo>
                  <a:close/>
                </a:path>
                <a:path w="603885" h="520700">
                  <a:moveTo>
                    <a:pt x="304164" y="436880"/>
                  </a:moveTo>
                  <a:lnTo>
                    <a:pt x="303999" y="438531"/>
                  </a:lnTo>
                  <a:lnTo>
                    <a:pt x="304164" y="436880"/>
                  </a:lnTo>
                  <a:close/>
                </a:path>
                <a:path w="603885" h="520700">
                  <a:moveTo>
                    <a:pt x="25704" y="436117"/>
                  </a:moveTo>
                  <a:lnTo>
                    <a:pt x="27431" y="438150"/>
                  </a:lnTo>
                  <a:lnTo>
                    <a:pt x="27431" y="437688"/>
                  </a:lnTo>
                  <a:lnTo>
                    <a:pt x="25704" y="436117"/>
                  </a:lnTo>
                  <a:close/>
                </a:path>
                <a:path w="603885" h="520700">
                  <a:moveTo>
                    <a:pt x="29590" y="433069"/>
                  </a:moveTo>
                  <a:lnTo>
                    <a:pt x="27939" y="433069"/>
                  </a:lnTo>
                  <a:lnTo>
                    <a:pt x="28575" y="435610"/>
                  </a:lnTo>
                  <a:lnTo>
                    <a:pt x="30225" y="436880"/>
                  </a:lnTo>
                  <a:lnTo>
                    <a:pt x="31241" y="438150"/>
                  </a:lnTo>
                  <a:lnTo>
                    <a:pt x="31241" y="436880"/>
                  </a:lnTo>
                  <a:lnTo>
                    <a:pt x="31495" y="436880"/>
                  </a:lnTo>
                  <a:lnTo>
                    <a:pt x="30733" y="435610"/>
                  </a:lnTo>
                  <a:lnTo>
                    <a:pt x="30733" y="434339"/>
                  </a:lnTo>
                  <a:lnTo>
                    <a:pt x="29590" y="433069"/>
                  </a:lnTo>
                  <a:close/>
                </a:path>
                <a:path w="603885" h="520700">
                  <a:moveTo>
                    <a:pt x="31495" y="436880"/>
                  </a:moveTo>
                  <a:lnTo>
                    <a:pt x="31241" y="436880"/>
                  </a:lnTo>
                  <a:lnTo>
                    <a:pt x="32257" y="438150"/>
                  </a:lnTo>
                  <a:lnTo>
                    <a:pt x="31495" y="436880"/>
                  </a:lnTo>
                  <a:close/>
                </a:path>
                <a:path w="603885" h="520700">
                  <a:moveTo>
                    <a:pt x="30733" y="433069"/>
                  </a:moveTo>
                  <a:lnTo>
                    <a:pt x="32257" y="434339"/>
                  </a:lnTo>
                  <a:lnTo>
                    <a:pt x="32892" y="436880"/>
                  </a:lnTo>
                  <a:lnTo>
                    <a:pt x="33908" y="438150"/>
                  </a:lnTo>
                  <a:lnTo>
                    <a:pt x="36575" y="438150"/>
                  </a:lnTo>
                  <a:lnTo>
                    <a:pt x="33908" y="436880"/>
                  </a:lnTo>
                  <a:lnTo>
                    <a:pt x="32892" y="434339"/>
                  </a:lnTo>
                  <a:lnTo>
                    <a:pt x="30733" y="433069"/>
                  </a:lnTo>
                  <a:close/>
                </a:path>
                <a:path w="603885" h="520700">
                  <a:moveTo>
                    <a:pt x="94233" y="436880"/>
                  </a:moveTo>
                  <a:lnTo>
                    <a:pt x="93471" y="436880"/>
                  </a:lnTo>
                  <a:lnTo>
                    <a:pt x="93217" y="438150"/>
                  </a:lnTo>
                  <a:lnTo>
                    <a:pt x="94741" y="438150"/>
                  </a:lnTo>
                  <a:lnTo>
                    <a:pt x="94233" y="436880"/>
                  </a:lnTo>
                  <a:close/>
                </a:path>
                <a:path w="603885" h="520700">
                  <a:moveTo>
                    <a:pt x="95630" y="431800"/>
                  </a:moveTo>
                  <a:lnTo>
                    <a:pt x="89915" y="431800"/>
                  </a:lnTo>
                  <a:lnTo>
                    <a:pt x="91058" y="433069"/>
                  </a:lnTo>
                  <a:lnTo>
                    <a:pt x="95884" y="433069"/>
                  </a:lnTo>
                  <a:lnTo>
                    <a:pt x="96900" y="434339"/>
                  </a:lnTo>
                  <a:lnTo>
                    <a:pt x="98043" y="435610"/>
                  </a:lnTo>
                  <a:lnTo>
                    <a:pt x="97535" y="436880"/>
                  </a:lnTo>
                  <a:lnTo>
                    <a:pt x="95250" y="436880"/>
                  </a:lnTo>
                  <a:lnTo>
                    <a:pt x="96392" y="438150"/>
                  </a:lnTo>
                  <a:lnTo>
                    <a:pt x="102869" y="438150"/>
                  </a:lnTo>
                  <a:lnTo>
                    <a:pt x="101726" y="436880"/>
                  </a:lnTo>
                  <a:lnTo>
                    <a:pt x="100710" y="435610"/>
                  </a:lnTo>
                  <a:lnTo>
                    <a:pt x="97535" y="433069"/>
                  </a:lnTo>
                  <a:lnTo>
                    <a:pt x="95630" y="431800"/>
                  </a:lnTo>
                  <a:close/>
                </a:path>
                <a:path w="603885" h="520700">
                  <a:moveTo>
                    <a:pt x="276732" y="434339"/>
                  </a:moveTo>
                  <a:lnTo>
                    <a:pt x="276631" y="436117"/>
                  </a:lnTo>
                  <a:lnTo>
                    <a:pt x="276394" y="437303"/>
                  </a:lnTo>
                  <a:lnTo>
                    <a:pt x="276732" y="438150"/>
                  </a:lnTo>
                  <a:lnTo>
                    <a:pt x="277748" y="435610"/>
                  </a:lnTo>
                  <a:lnTo>
                    <a:pt x="276732" y="434339"/>
                  </a:lnTo>
                  <a:close/>
                </a:path>
                <a:path w="603885" h="520700">
                  <a:moveTo>
                    <a:pt x="296163" y="436880"/>
                  </a:moveTo>
                  <a:lnTo>
                    <a:pt x="295020" y="438150"/>
                  </a:lnTo>
                  <a:lnTo>
                    <a:pt x="295846" y="438150"/>
                  </a:lnTo>
                  <a:lnTo>
                    <a:pt x="296163" y="436880"/>
                  </a:lnTo>
                  <a:close/>
                </a:path>
                <a:path w="603885" h="520700">
                  <a:moveTo>
                    <a:pt x="303656" y="430530"/>
                  </a:moveTo>
                  <a:lnTo>
                    <a:pt x="302513" y="431800"/>
                  </a:lnTo>
                  <a:lnTo>
                    <a:pt x="302387" y="433704"/>
                  </a:lnTo>
                  <a:lnTo>
                    <a:pt x="302006" y="435610"/>
                  </a:lnTo>
                  <a:lnTo>
                    <a:pt x="300481" y="435610"/>
                  </a:lnTo>
                  <a:lnTo>
                    <a:pt x="300481" y="438150"/>
                  </a:lnTo>
                  <a:lnTo>
                    <a:pt x="301497" y="438150"/>
                  </a:lnTo>
                  <a:lnTo>
                    <a:pt x="301497" y="436880"/>
                  </a:lnTo>
                  <a:lnTo>
                    <a:pt x="302006" y="436880"/>
                  </a:lnTo>
                  <a:lnTo>
                    <a:pt x="302513" y="434339"/>
                  </a:lnTo>
                  <a:lnTo>
                    <a:pt x="302666" y="434339"/>
                  </a:lnTo>
                  <a:lnTo>
                    <a:pt x="303656" y="430530"/>
                  </a:lnTo>
                  <a:close/>
                </a:path>
                <a:path w="603885" h="520700">
                  <a:moveTo>
                    <a:pt x="93725" y="435610"/>
                  </a:moveTo>
                  <a:lnTo>
                    <a:pt x="92582" y="435610"/>
                  </a:lnTo>
                  <a:lnTo>
                    <a:pt x="92778" y="436391"/>
                  </a:lnTo>
                  <a:lnTo>
                    <a:pt x="93217" y="436880"/>
                  </a:lnTo>
                  <a:lnTo>
                    <a:pt x="93471" y="436880"/>
                  </a:lnTo>
                  <a:lnTo>
                    <a:pt x="93725" y="435610"/>
                  </a:lnTo>
                  <a:close/>
                </a:path>
                <a:path w="603885" h="520700">
                  <a:moveTo>
                    <a:pt x="94233" y="435610"/>
                  </a:moveTo>
                  <a:lnTo>
                    <a:pt x="93725" y="435610"/>
                  </a:lnTo>
                  <a:lnTo>
                    <a:pt x="94233" y="436880"/>
                  </a:lnTo>
                  <a:lnTo>
                    <a:pt x="94741" y="436880"/>
                  </a:lnTo>
                  <a:lnTo>
                    <a:pt x="94233" y="435610"/>
                  </a:lnTo>
                  <a:close/>
                </a:path>
                <a:path w="603885" h="520700">
                  <a:moveTo>
                    <a:pt x="95884" y="433069"/>
                  </a:moveTo>
                  <a:lnTo>
                    <a:pt x="90423" y="433069"/>
                  </a:lnTo>
                  <a:lnTo>
                    <a:pt x="92075" y="434339"/>
                  </a:lnTo>
                  <a:lnTo>
                    <a:pt x="92075" y="435610"/>
                  </a:lnTo>
                  <a:lnTo>
                    <a:pt x="95250" y="435610"/>
                  </a:lnTo>
                  <a:lnTo>
                    <a:pt x="95884" y="436880"/>
                  </a:lnTo>
                  <a:lnTo>
                    <a:pt x="97535" y="436880"/>
                  </a:lnTo>
                  <a:lnTo>
                    <a:pt x="95250" y="434339"/>
                  </a:lnTo>
                  <a:lnTo>
                    <a:pt x="95884" y="433069"/>
                  </a:lnTo>
                  <a:close/>
                </a:path>
                <a:path w="603885" h="520700">
                  <a:moveTo>
                    <a:pt x="278891" y="435610"/>
                  </a:moveTo>
                  <a:lnTo>
                    <a:pt x="277748" y="436880"/>
                  </a:lnTo>
                  <a:lnTo>
                    <a:pt x="278383" y="436880"/>
                  </a:lnTo>
                  <a:lnTo>
                    <a:pt x="278891" y="435610"/>
                  </a:lnTo>
                  <a:close/>
                </a:path>
                <a:path w="603885" h="520700">
                  <a:moveTo>
                    <a:pt x="294513" y="433069"/>
                  </a:moveTo>
                  <a:lnTo>
                    <a:pt x="294004" y="433069"/>
                  </a:lnTo>
                  <a:lnTo>
                    <a:pt x="293369" y="435610"/>
                  </a:lnTo>
                  <a:lnTo>
                    <a:pt x="292862" y="436880"/>
                  </a:lnTo>
                  <a:lnTo>
                    <a:pt x="294766" y="436880"/>
                  </a:lnTo>
                  <a:lnTo>
                    <a:pt x="294614" y="436117"/>
                  </a:lnTo>
                  <a:lnTo>
                    <a:pt x="294513" y="433069"/>
                  </a:lnTo>
                  <a:close/>
                </a:path>
                <a:path w="603885" h="520700">
                  <a:moveTo>
                    <a:pt x="297688" y="422910"/>
                  </a:moveTo>
                  <a:lnTo>
                    <a:pt x="297688" y="427989"/>
                  </a:lnTo>
                  <a:lnTo>
                    <a:pt x="296671" y="427989"/>
                  </a:lnTo>
                  <a:lnTo>
                    <a:pt x="296163" y="429260"/>
                  </a:lnTo>
                  <a:lnTo>
                    <a:pt x="296671" y="430530"/>
                  </a:lnTo>
                  <a:lnTo>
                    <a:pt x="296225" y="431646"/>
                  </a:lnTo>
                  <a:lnTo>
                    <a:pt x="296163" y="435610"/>
                  </a:lnTo>
                  <a:lnTo>
                    <a:pt x="296671" y="436880"/>
                  </a:lnTo>
                  <a:lnTo>
                    <a:pt x="297179" y="435610"/>
                  </a:lnTo>
                  <a:lnTo>
                    <a:pt x="296671" y="433069"/>
                  </a:lnTo>
                  <a:lnTo>
                    <a:pt x="297688" y="433069"/>
                  </a:lnTo>
                  <a:lnTo>
                    <a:pt x="297257" y="431992"/>
                  </a:lnTo>
                  <a:lnTo>
                    <a:pt x="297179" y="429260"/>
                  </a:lnTo>
                  <a:lnTo>
                    <a:pt x="298195" y="427989"/>
                  </a:lnTo>
                  <a:lnTo>
                    <a:pt x="298111" y="425026"/>
                  </a:lnTo>
                  <a:lnTo>
                    <a:pt x="297688" y="422910"/>
                  </a:lnTo>
                  <a:close/>
                </a:path>
                <a:path w="603885" h="520700">
                  <a:moveTo>
                    <a:pt x="302610" y="434554"/>
                  </a:moveTo>
                  <a:lnTo>
                    <a:pt x="302006" y="436880"/>
                  </a:lnTo>
                  <a:lnTo>
                    <a:pt x="303656" y="436880"/>
                  </a:lnTo>
                  <a:lnTo>
                    <a:pt x="302610" y="434554"/>
                  </a:lnTo>
                  <a:close/>
                </a:path>
                <a:path w="603885" h="520700">
                  <a:moveTo>
                    <a:pt x="304672" y="433069"/>
                  </a:moveTo>
                  <a:lnTo>
                    <a:pt x="304164" y="433069"/>
                  </a:lnTo>
                  <a:lnTo>
                    <a:pt x="304164" y="436880"/>
                  </a:lnTo>
                  <a:lnTo>
                    <a:pt x="304672" y="433069"/>
                  </a:lnTo>
                  <a:close/>
                </a:path>
                <a:path w="603885" h="520700">
                  <a:moveTo>
                    <a:pt x="26923" y="434339"/>
                  </a:moveTo>
                  <a:lnTo>
                    <a:pt x="23748" y="434339"/>
                  </a:lnTo>
                  <a:lnTo>
                    <a:pt x="25704" y="436117"/>
                  </a:lnTo>
                  <a:lnTo>
                    <a:pt x="25272" y="435610"/>
                  </a:lnTo>
                  <a:lnTo>
                    <a:pt x="26923" y="434339"/>
                  </a:lnTo>
                  <a:close/>
                </a:path>
                <a:path w="603885" h="520700">
                  <a:moveTo>
                    <a:pt x="49021" y="430530"/>
                  </a:moveTo>
                  <a:lnTo>
                    <a:pt x="47370" y="430530"/>
                  </a:lnTo>
                  <a:lnTo>
                    <a:pt x="49021" y="431800"/>
                  </a:lnTo>
                  <a:lnTo>
                    <a:pt x="52831" y="435610"/>
                  </a:lnTo>
                  <a:lnTo>
                    <a:pt x="52196" y="434339"/>
                  </a:lnTo>
                  <a:lnTo>
                    <a:pt x="50672" y="433069"/>
                  </a:lnTo>
                  <a:lnTo>
                    <a:pt x="49021" y="430530"/>
                  </a:lnTo>
                  <a:close/>
                </a:path>
                <a:path w="603885" h="520700">
                  <a:moveTo>
                    <a:pt x="63500" y="433069"/>
                  </a:moveTo>
                  <a:lnTo>
                    <a:pt x="62166" y="433069"/>
                  </a:lnTo>
                  <a:lnTo>
                    <a:pt x="62991" y="434339"/>
                  </a:lnTo>
                  <a:lnTo>
                    <a:pt x="65150" y="435610"/>
                  </a:lnTo>
                  <a:lnTo>
                    <a:pt x="69976" y="435610"/>
                  </a:lnTo>
                  <a:lnTo>
                    <a:pt x="70484" y="434339"/>
                  </a:lnTo>
                  <a:lnTo>
                    <a:pt x="64134" y="434339"/>
                  </a:lnTo>
                  <a:lnTo>
                    <a:pt x="63500" y="433069"/>
                  </a:lnTo>
                  <a:close/>
                </a:path>
                <a:path w="603885" h="520700">
                  <a:moveTo>
                    <a:pt x="286384" y="429260"/>
                  </a:moveTo>
                  <a:lnTo>
                    <a:pt x="285876" y="429260"/>
                  </a:lnTo>
                  <a:lnTo>
                    <a:pt x="285399" y="431646"/>
                  </a:lnTo>
                  <a:lnTo>
                    <a:pt x="285454" y="434554"/>
                  </a:lnTo>
                  <a:lnTo>
                    <a:pt x="285876" y="435610"/>
                  </a:lnTo>
                  <a:lnTo>
                    <a:pt x="286384" y="429260"/>
                  </a:lnTo>
                  <a:close/>
                </a:path>
                <a:path w="603885" h="520700">
                  <a:moveTo>
                    <a:pt x="302666" y="434339"/>
                  </a:moveTo>
                  <a:lnTo>
                    <a:pt x="302513" y="434339"/>
                  </a:lnTo>
                  <a:lnTo>
                    <a:pt x="302610" y="434554"/>
                  </a:lnTo>
                  <a:lnTo>
                    <a:pt x="302666" y="434339"/>
                  </a:lnTo>
                  <a:close/>
                </a:path>
                <a:path w="603885" h="520700">
                  <a:moveTo>
                    <a:pt x="23537" y="426719"/>
                  </a:moveTo>
                  <a:lnTo>
                    <a:pt x="19431" y="426719"/>
                  </a:lnTo>
                  <a:lnTo>
                    <a:pt x="19431" y="427989"/>
                  </a:lnTo>
                  <a:lnTo>
                    <a:pt x="21589" y="429260"/>
                  </a:lnTo>
                  <a:lnTo>
                    <a:pt x="21081" y="429260"/>
                  </a:lnTo>
                  <a:lnTo>
                    <a:pt x="22606" y="430530"/>
                  </a:lnTo>
                  <a:lnTo>
                    <a:pt x="23748" y="431800"/>
                  </a:lnTo>
                  <a:lnTo>
                    <a:pt x="24256" y="431800"/>
                  </a:lnTo>
                  <a:lnTo>
                    <a:pt x="25272" y="433069"/>
                  </a:lnTo>
                  <a:lnTo>
                    <a:pt x="24764" y="434339"/>
                  </a:lnTo>
                  <a:lnTo>
                    <a:pt x="26415" y="434339"/>
                  </a:lnTo>
                  <a:lnTo>
                    <a:pt x="25907" y="433069"/>
                  </a:lnTo>
                  <a:lnTo>
                    <a:pt x="30733" y="433069"/>
                  </a:lnTo>
                  <a:lnTo>
                    <a:pt x="23537" y="426719"/>
                  </a:lnTo>
                  <a:close/>
                </a:path>
                <a:path w="603885" h="520700">
                  <a:moveTo>
                    <a:pt x="58165" y="426719"/>
                  </a:moveTo>
                  <a:lnTo>
                    <a:pt x="57022" y="426719"/>
                  </a:lnTo>
                  <a:lnTo>
                    <a:pt x="60832" y="430530"/>
                  </a:lnTo>
                  <a:lnTo>
                    <a:pt x="64134" y="430530"/>
                  </a:lnTo>
                  <a:lnTo>
                    <a:pt x="65150" y="431800"/>
                  </a:lnTo>
                  <a:lnTo>
                    <a:pt x="66801" y="433069"/>
                  </a:lnTo>
                  <a:lnTo>
                    <a:pt x="63500" y="433069"/>
                  </a:lnTo>
                  <a:lnTo>
                    <a:pt x="65658" y="434339"/>
                  </a:lnTo>
                  <a:lnTo>
                    <a:pt x="68960" y="434339"/>
                  </a:lnTo>
                  <a:lnTo>
                    <a:pt x="68452" y="433069"/>
                  </a:lnTo>
                  <a:lnTo>
                    <a:pt x="65150" y="430530"/>
                  </a:lnTo>
                  <a:lnTo>
                    <a:pt x="61594" y="427989"/>
                  </a:lnTo>
                  <a:lnTo>
                    <a:pt x="59308" y="427989"/>
                  </a:lnTo>
                  <a:lnTo>
                    <a:pt x="58165" y="426719"/>
                  </a:lnTo>
                  <a:close/>
                </a:path>
                <a:path w="603885" h="520700">
                  <a:moveTo>
                    <a:pt x="68960" y="433069"/>
                  </a:moveTo>
                  <a:lnTo>
                    <a:pt x="68960" y="434339"/>
                  </a:lnTo>
                  <a:lnTo>
                    <a:pt x="69468" y="434339"/>
                  </a:lnTo>
                  <a:lnTo>
                    <a:pt x="68960" y="433069"/>
                  </a:lnTo>
                  <a:close/>
                </a:path>
                <a:path w="603885" h="520700">
                  <a:moveTo>
                    <a:pt x="276732" y="433069"/>
                  </a:moveTo>
                  <a:lnTo>
                    <a:pt x="275589" y="434339"/>
                  </a:lnTo>
                  <a:lnTo>
                    <a:pt x="276732" y="434339"/>
                  </a:lnTo>
                  <a:lnTo>
                    <a:pt x="276732" y="433069"/>
                  </a:lnTo>
                  <a:close/>
                </a:path>
                <a:path w="603885" h="520700">
                  <a:moveTo>
                    <a:pt x="285369" y="430530"/>
                  </a:moveTo>
                  <a:lnTo>
                    <a:pt x="284225" y="430530"/>
                  </a:lnTo>
                  <a:lnTo>
                    <a:pt x="283209" y="433069"/>
                  </a:lnTo>
                  <a:lnTo>
                    <a:pt x="283717" y="433069"/>
                  </a:lnTo>
                  <a:lnTo>
                    <a:pt x="283717" y="433704"/>
                  </a:lnTo>
                  <a:lnTo>
                    <a:pt x="284225" y="434339"/>
                  </a:lnTo>
                  <a:lnTo>
                    <a:pt x="284225" y="433069"/>
                  </a:lnTo>
                  <a:lnTo>
                    <a:pt x="285369" y="430530"/>
                  </a:lnTo>
                  <a:close/>
                </a:path>
                <a:path w="603885" h="520700">
                  <a:moveTo>
                    <a:pt x="303656" y="421639"/>
                  </a:moveTo>
                  <a:lnTo>
                    <a:pt x="301497" y="421639"/>
                  </a:lnTo>
                  <a:lnTo>
                    <a:pt x="301497" y="422910"/>
                  </a:lnTo>
                  <a:lnTo>
                    <a:pt x="299846" y="425450"/>
                  </a:lnTo>
                  <a:lnTo>
                    <a:pt x="300962" y="431646"/>
                  </a:lnTo>
                  <a:lnTo>
                    <a:pt x="300951" y="431992"/>
                  </a:lnTo>
                  <a:lnTo>
                    <a:pt x="300481" y="434339"/>
                  </a:lnTo>
                  <a:lnTo>
                    <a:pt x="300989" y="433069"/>
                  </a:lnTo>
                  <a:lnTo>
                    <a:pt x="302006" y="433069"/>
                  </a:lnTo>
                  <a:lnTo>
                    <a:pt x="301944" y="431646"/>
                  </a:lnTo>
                  <a:lnTo>
                    <a:pt x="300989" y="429260"/>
                  </a:lnTo>
                  <a:lnTo>
                    <a:pt x="300989" y="425450"/>
                  </a:lnTo>
                  <a:lnTo>
                    <a:pt x="302006" y="425450"/>
                  </a:lnTo>
                  <a:lnTo>
                    <a:pt x="302006" y="424180"/>
                  </a:lnTo>
                  <a:lnTo>
                    <a:pt x="303656" y="424180"/>
                  </a:lnTo>
                  <a:lnTo>
                    <a:pt x="303656" y="421639"/>
                  </a:lnTo>
                  <a:close/>
                </a:path>
                <a:path w="603885" h="520700">
                  <a:moveTo>
                    <a:pt x="18795" y="427989"/>
                  </a:moveTo>
                  <a:lnTo>
                    <a:pt x="15112" y="427989"/>
                  </a:lnTo>
                  <a:lnTo>
                    <a:pt x="17271" y="429260"/>
                  </a:lnTo>
                  <a:lnTo>
                    <a:pt x="20446" y="433069"/>
                  </a:lnTo>
                  <a:lnTo>
                    <a:pt x="22606" y="433069"/>
                  </a:lnTo>
                  <a:lnTo>
                    <a:pt x="20446" y="431800"/>
                  </a:lnTo>
                  <a:lnTo>
                    <a:pt x="18795" y="430530"/>
                  </a:lnTo>
                  <a:lnTo>
                    <a:pt x="19938" y="429260"/>
                  </a:lnTo>
                  <a:lnTo>
                    <a:pt x="18795" y="427989"/>
                  </a:lnTo>
                  <a:close/>
                </a:path>
                <a:path w="603885" h="520700">
                  <a:moveTo>
                    <a:pt x="61340" y="431800"/>
                  </a:moveTo>
                  <a:lnTo>
                    <a:pt x="60832" y="431800"/>
                  </a:lnTo>
                  <a:lnTo>
                    <a:pt x="61975" y="433069"/>
                  </a:lnTo>
                  <a:lnTo>
                    <a:pt x="62166" y="433069"/>
                  </a:lnTo>
                  <a:lnTo>
                    <a:pt x="61340" y="431800"/>
                  </a:lnTo>
                  <a:close/>
                </a:path>
                <a:path w="603885" h="520700">
                  <a:moveTo>
                    <a:pt x="64134" y="430530"/>
                  </a:moveTo>
                  <a:lnTo>
                    <a:pt x="61975" y="430530"/>
                  </a:lnTo>
                  <a:lnTo>
                    <a:pt x="62991" y="431800"/>
                  </a:lnTo>
                  <a:lnTo>
                    <a:pt x="62483" y="431800"/>
                  </a:lnTo>
                  <a:lnTo>
                    <a:pt x="62991" y="433069"/>
                  </a:lnTo>
                  <a:lnTo>
                    <a:pt x="64642" y="433069"/>
                  </a:lnTo>
                  <a:lnTo>
                    <a:pt x="63500" y="431800"/>
                  </a:lnTo>
                  <a:lnTo>
                    <a:pt x="64134" y="430530"/>
                  </a:lnTo>
                  <a:close/>
                </a:path>
                <a:path w="603885" h="520700">
                  <a:moveTo>
                    <a:pt x="88264" y="431800"/>
                  </a:moveTo>
                  <a:lnTo>
                    <a:pt x="87756" y="433069"/>
                  </a:lnTo>
                  <a:lnTo>
                    <a:pt x="88900" y="433069"/>
                  </a:lnTo>
                  <a:lnTo>
                    <a:pt x="88264" y="431800"/>
                  </a:lnTo>
                  <a:close/>
                </a:path>
                <a:path w="603885" h="520700">
                  <a:moveTo>
                    <a:pt x="87600" y="426329"/>
                  </a:moveTo>
                  <a:lnTo>
                    <a:pt x="88264" y="427989"/>
                  </a:lnTo>
                  <a:lnTo>
                    <a:pt x="88773" y="429006"/>
                  </a:lnTo>
                  <a:lnTo>
                    <a:pt x="89154" y="429260"/>
                  </a:lnTo>
                  <a:lnTo>
                    <a:pt x="91566" y="429260"/>
                  </a:lnTo>
                  <a:lnTo>
                    <a:pt x="91058" y="430530"/>
                  </a:lnTo>
                  <a:lnTo>
                    <a:pt x="87248" y="430530"/>
                  </a:lnTo>
                  <a:lnTo>
                    <a:pt x="88900" y="431800"/>
                  </a:lnTo>
                  <a:lnTo>
                    <a:pt x="88900" y="433069"/>
                  </a:lnTo>
                  <a:lnTo>
                    <a:pt x="89915" y="433069"/>
                  </a:lnTo>
                  <a:lnTo>
                    <a:pt x="89915" y="431800"/>
                  </a:lnTo>
                  <a:lnTo>
                    <a:pt x="95630" y="431800"/>
                  </a:lnTo>
                  <a:lnTo>
                    <a:pt x="93725" y="430530"/>
                  </a:lnTo>
                  <a:lnTo>
                    <a:pt x="90423" y="427989"/>
                  </a:lnTo>
                  <a:lnTo>
                    <a:pt x="89407" y="427989"/>
                  </a:lnTo>
                  <a:lnTo>
                    <a:pt x="88264" y="426719"/>
                  </a:lnTo>
                  <a:lnTo>
                    <a:pt x="87600" y="426329"/>
                  </a:lnTo>
                  <a:close/>
                </a:path>
                <a:path w="603885" h="520700">
                  <a:moveTo>
                    <a:pt x="280542" y="431800"/>
                  </a:moveTo>
                  <a:lnTo>
                    <a:pt x="279907" y="433069"/>
                  </a:lnTo>
                  <a:lnTo>
                    <a:pt x="281050" y="433069"/>
                  </a:lnTo>
                  <a:lnTo>
                    <a:pt x="280542" y="431800"/>
                  </a:lnTo>
                  <a:close/>
                </a:path>
                <a:path w="603885" h="520700">
                  <a:moveTo>
                    <a:pt x="283209" y="430530"/>
                  </a:moveTo>
                  <a:lnTo>
                    <a:pt x="282066" y="430530"/>
                  </a:lnTo>
                  <a:lnTo>
                    <a:pt x="281989" y="431992"/>
                  </a:lnTo>
                  <a:lnTo>
                    <a:pt x="281558" y="433069"/>
                  </a:lnTo>
                  <a:lnTo>
                    <a:pt x="282701" y="433069"/>
                  </a:lnTo>
                  <a:lnTo>
                    <a:pt x="283209" y="430530"/>
                  </a:lnTo>
                  <a:close/>
                </a:path>
                <a:path w="603885" h="520700">
                  <a:moveTo>
                    <a:pt x="298692" y="431646"/>
                  </a:moveTo>
                  <a:lnTo>
                    <a:pt x="298657" y="431992"/>
                  </a:lnTo>
                  <a:lnTo>
                    <a:pt x="298831" y="431800"/>
                  </a:lnTo>
                  <a:lnTo>
                    <a:pt x="298692" y="431646"/>
                  </a:lnTo>
                  <a:close/>
                </a:path>
                <a:path w="603885" h="520700">
                  <a:moveTo>
                    <a:pt x="21081" y="429260"/>
                  </a:moveTo>
                  <a:lnTo>
                    <a:pt x="21081" y="430530"/>
                  </a:lnTo>
                  <a:lnTo>
                    <a:pt x="22097" y="431800"/>
                  </a:lnTo>
                  <a:lnTo>
                    <a:pt x="23113" y="431800"/>
                  </a:lnTo>
                  <a:lnTo>
                    <a:pt x="21081" y="429260"/>
                  </a:lnTo>
                  <a:close/>
                </a:path>
                <a:path w="603885" h="520700">
                  <a:moveTo>
                    <a:pt x="81787" y="429260"/>
                  </a:moveTo>
                  <a:lnTo>
                    <a:pt x="81279" y="429260"/>
                  </a:lnTo>
                  <a:lnTo>
                    <a:pt x="82931" y="431800"/>
                  </a:lnTo>
                  <a:lnTo>
                    <a:pt x="85089" y="431800"/>
                  </a:lnTo>
                  <a:lnTo>
                    <a:pt x="81787" y="429260"/>
                  </a:lnTo>
                  <a:close/>
                </a:path>
                <a:path w="603885" h="520700">
                  <a:moveTo>
                    <a:pt x="278891" y="430530"/>
                  </a:moveTo>
                  <a:lnTo>
                    <a:pt x="277748" y="430530"/>
                  </a:lnTo>
                  <a:lnTo>
                    <a:pt x="278891" y="431800"/>
                  </a:lnTo>
                  <a:lnTo>
                    <a:pt x="278891" y="430530"/>
                  </a:lnTo>
                  <a:close/>
                </a:path>
                <a:path w="603885" h="520700">
                  <a:moveTo>
                    <a:pt x="303656" y="425450"/>
                  </a:moveTo>
                  <a:lnTo>
                    <a:pt x="303656" y="426719"/>
                  </a:lnTo>
                  <a:lnTo>
                    <a:pt x="303148" y="426719"/>
                  </a:lnTo>
                  <a:lnTo>
                    <a:pt x="303148" y="427989"/>
                  </a:lnTo>
                  <a:lnTo>
                    <a:pt x="303555" y="429006"/>
                  </a:lnTo>
                  <a:lnTo>
                    <a:pt x="303656" y="431800"/>
                  </a:lnTo>
                  <a:lnTo>
                    <a:pt x="304164" y="431800"/>
                  </a:lnTo>
                  <a:lnTo>
                    <a:pt x="304266" y="429006"/>
                  </a:lnTo>
                  <a:lnTo>
                    <a:pt x="304672" y="427989"/>
                  </a:lnTo>
                  <a:lnTo>
                    <a:pt x="303656" y="425450"/>
                  </a:lnTo>
                  <a:close/>
                </a:path>
                <a:path w="603885" h="520700">
                  <a:moveTo>
                    <a:pt x="299338" y="414019"/>
                  </a:moveTo>
                  <a:lnTo>
                    <a:pt x="298831" y="416560"/>
                  </a:lnTo>
                  <a:lnTo>
                    <a:pt x="298831" y="427989"/>
                  </a:lnTo>
                  <a:lnTo>
                    <a:pt x="297688" y="429260"/>
                  </a:lnTo>
                  <a:lnTo>
                    <a:pt x="297688" y="430530"/>
                  </a:lnTo>
                  <a:lnTo>
                    <a:pt x="298692" y="431646"/>
                  </a:lnTo>
                  <a:lnTo>
                    <a:pt x="299081" y="427748"/>
                  </a:lnTo>
                  <a:lnTo>
                    <a:pt x="299321" y="422910"/>
                  </a:lnTo>
                  <a:lnTo>
                    <a:pt x="299338" y="414019"/>
                  </a:lnTo>
                  <a:close/>
                </a:path>
                <a:path w="603885" h="520700">
                  <a:moveTo>
                    <a:pt x="19939" y="429260"/>
                  </a:moveTo>
                  <a:lnTo>
                    <a:pt x="21018" y="430530"/>
                  </a:lnTo>
                  <a:lnTo>
                    <a:pt x="19939" y="429260"/>
                  </a:lnTo>
                  <a:close/>
                </a:path>
                <a:path w="603885" h="520700">
                  <a:moveTo>
                    <a:pt x="89154" y="429260"/>
                  </a:moveTo>
                  <a:lnTo>
                    <a:pt x="85089" y="429260"/>
                  </a:lnTo>
                  <a:lnTo>
                    <a:pt x="86106" y="430530"/>
                  </a:lnTo>
                  <a:lnTo>
                    <a:pt x="91058" y="430530"/>
                  </a:lnTo>
                  <a:lnTo>
                    <a:pt x="89154" y="429260"/>
                  </a:lnTo>
                  <a:close/>
                </a:path>
                <a:path w="603885" h="520700">
                  <a:moveTo>
                    <a:pt x="284860" y="425450"/>
                  </a:moveTo>
                  <a:lnTo>
                    <a:pt x="284225" y="425450"/>
                  </a:lnTo>
                  <a:lnTo>
                    <a:pt x="284225" y="427989"/>
                  </a:lnTo>
                  <a:lnTo>
                    <a:pt x="283717" y="429260"/>
                  </a:lnTo>
                  <a:lnTo>
                    <a:pt x="284225" y="430530"/>
                  </a:lnTo>
                  <a:lnTo>
                    <a:pt x="284860" y="429260"/>
                  </a:lnTo>
                  <a:lnTo>
                    <a:pt x="284860" y="425450"/>
                  </a:lnTo>
                  <a:close/>
                </a:path>
                <a:path w="603885" h="520700">
                  <a:moveTo>
                    <a:pt x="302513" y="429260"/>
                  </a:moveTo>
                  <a:lnTo>
                    <a:pt x="302006" y="429260"/>
                  </a:lnTo>
                  <a:lnTo>
                    <a:pt x="302006" y="430530"/>
                  </a:lnTo>
                  <a:lnTo>
                    <a:pt x="302513" y="430530"/>
                  </a:lnTo>
                  <a:lnTo>
                    <a:pt x="302513" y="429260"/>
                  </a:lnTo>
                  <a:close/>
                </a:path>
                <a:path w="603885" h="520700">
                  <a:moveTo>
                    <a:pt x="52112" y="407669"/>
                  </a:moveTo>
                  <a:lnTo>
                    <a:pt x="49021" y="407669"/>
                  </a:lnTo>
                  <a:lnTo>
                    <a:pt x="50164" y="408939"/>
                  </a:lnTo>
                  <a:lnTo>
                    <a:pt x="50164" y="410210"/>
                  </a:lnTo>
                  <a:lnTo>
                    <a:pt x="47370" y="410210"/>
                  </a:lnTo>
                  <a:lnTo>
                    <a:pt x="49021" y="411480"/>
                  </a:lnTo>
                  <a:lnTo>
                    <a:pt x="49021" y="412750"/>
                  </a:lnTo>
                  <a:lnTo>
                    <a:pt x="49529" y="412750"/>
                  </a:lnTo>
                  <a:lnTo>
                    <a:pt x="52831" y="415289"/>
                  </a:lnTo>
                  <a:lnTo>
                    <a:pt x="56514" y="417830"/>
                  </a:lnTo>
                  <a:lnTo>
                    <a:pt x="60325" y="420369"/>
                  </a:lnTo>
                  <a:lnTo>
                    <a:pt x="65658" y="425450"/>
                  </a:lnTo>
                  <a:lnTo>
                    <a:pt x="68452" y="426719"/>
                  </a:lnTo>
                  <a:lnTo>
                    <a:pt x="69976" y="427989"/>
                  </a:lnTo>
                  <a:lnTo>
                    <a:pt x="71627" y="429260"/>
                  </a:lnTo>
                  <a:lnTo>
                    <a:pt x="81279" y="429260"/>
                  </a:lnTo>
                  <a:lnTo>
                    <a:pt x="78104" y="426719"/>
                  </a:lnTo>
                  <a:lnTo>
                    <a:pt x="74294" y="424180"/>
                  </a:lnTo>
                  <a:lnTo>
                    <a:pt x="71002" y="421549"/>
                  </a:lnTo>
                  <a:lnTo>
                    <a:pt x="69468" y="420369"/>
                  </a:lnTo>
                  <a:lnTo>
                    <a:pt x="68960" y="419100"/>
                  </a:lnTo>
                  <a:lnTo>
                    <a:pt x="66801" y="419100"/>
                  </a:lnTo>
                  <a:lnTo>
                    <a:pt x="66166" y="417830"/>
                  </a:lnTo>
                  <a:lnTo>
                    <a:pt x="65150" y="416560"/>
                  </a:lnTo>
                  <a:lnTo>
                    <a:pt x="64642" y="416560"/>
                  </a:lnTo>
                  <a:lnTo>
                    <a:pt x="59816" y="412750"/>
                  </a:lnTo>
                  <a:lnTo>
                    <a:pt x="54990" y="410210"/>
                  </a:lnTo>
                  <a:lnTo>
                    <a:pt x="52112" y="407669"/>
                  </a:lnTo>
                  <a:close/>
                </a:path>
                <a:path w="603885" h="520700">
                  <a:moveTo>
                    <a:pt x="79628" y="424180"/>
                  </a:moveTo>
                  <a:lnTo>
                    <a:pt x="79628" y="425450"/>
                  </a:lnTo>
                  <a:lnTo>
                    <a:pt x="80263" y="425450"/>
                  </a:lnTo>
                  <a:lnTo>
                    <a:pt x="81279" y="426719"/>
                  </a:lnTo>
                  <a:lnTo>
                    <a:pt x="79628" y="426719"/>
                  </a:lnTo>
                  <a:lnTo>
                    <a:pt x="81787" y="429260"/>
                  </a:lnTo>
                  <a:lnTo>
                    <a:pt x="86106" y="429260"/>
                  </a:lnTo>
                  <a:lnTo>
                    <a:pt x="84581" y="427989"/>
                  </a:lnTo>
                  <a:lnTo>
                    <a:pt x="82931" y="427989"/>
                  </a:lnTo>
                  <a:lnTo>
                    <a:pt x="81787" y="426719"/>
                  </a:lnTo>
                  <a:lnTo>
                    <a:pt x="80771" y="425450"/>
                  </a:lnTo>
                  <a:lnTo>
                    <a:pt x="79628" y="424180"/>
                  </a:lnTo>
                  <a:close/>
                </a:path>
                <a:path w="603885" h="520700">
                  <a:moveTo>
                    <a:pt x="86106" y="425450"/>
                  </a:moveTo>
                  <a:lnTo>
                    <a:pt x="83946" y="425450"/>
                  </a:lnTo>
                  <a:lnTo>
                    <a:pt x="83946" y="426719"/>
                  </a:lnTo>
                  <a:lnTo>
                    <a:pt x="86740" y="427989"/>
                  </a:lnTo>
                  <a:lnTo>
                    <a:pt x="86106" y="429260"/>
                  </a:lnTo>
                  <a:lnTo>
                    <a:pt x="88900" y="429260"/>
                  </a:lnTo>
                  <a:lnTo>
                    <a:pt x="88773" y="429006"/>
                  </a:lnTo>
                  <a:lnTo>
                    <a:pt x="87248" y="427989"/>
                  </a:lnTo>
                  <a:lnTo>
                    <a:pt x="86106" y="426719"/>
                  </a:lnTo>
                  <a:lnTo>
                    <a:pt x="86853" y="425889"/>
                  </a:lnTo>
                  <a:lnTo>
                    <a:pt x="86106" y="425450"/>
                  </a:lnTo>
                  <a:close/>
                </a:path>
                <a:path w="603885" h="520700">
                  <a:moveTo>
                    <a:pt x="280542" y="425450"/>
                  </a:moveTo>
                  <a:lnTo>
                    <a:pt x="279907" y="425450"/>
                  </a:lnTo>
                  <a:lnTo>
                    <a:pt x="279907" y="429260"/>
                  </a:lnTo>
                  <a:lnTo>
                    <a:pt x="280542" y="427989"/>
                  </a:lnTo>
                  <a:lnTo>
                    <a:pt x="280542" y="425450"/>
                  </a:lnTo>
                  <a:close/>
                </a:path>
                <a:path w="603885" h="520700">
                  <a:moveTo>
                    <a:pt x="302513" y="425450"/>
                  </a:moveTo>
                  <a:lnTo>
                    <a:pt x="302006" y="425450"/>
                  </a:lnTo>
                  <a:lnTo>
                    <a:pt x="302513" y="429260"/>
                  </a:lnTo>
                  <a:lnTo>
                    <a:pt x="302513" y="425450"/>
                  </a:lnTo>
                  <a:close/>
                </a:path>
                <a:path w="603885" h="520700">
                  <a:moveTo>
                    <a:pt x="305815" y="426719"/>
                  </a:moveTo>
                  <a:lnTo>
                    <a:pt x="305307" y="429260"/>
                  </a:lnTo>
                  <a:lnTo>
                    <a:pt x="305815" y="429260"/>
                  </a:lnTo>
                  <a:lnTo>
                    <a:pt x="305815" y="426719"/>
                  </a:lnTo>
                  <a:close/>
                </a:path>
                <a:path w="603885" h="520700">
                  <a:moveTo>
                    <a:pt x="9143" y="421639"/>
                  </a:moveTo>
                  <a:lnTo>
                    <a:pt x="4825" y="421639"/>
                  </a:lnTo>
                  <a:lnTo>
                    <a:pt x="8127" y="422910"/>
                  </a:lnTo>
                  <a:lnTo>
                    <a:pt x="11302" y="426719"/>
                  </a:lnTo>
                  <a:lnTo>
                    <a:pt x="13969" y="427989"/>
                  </a:lnTo>
                  <a:lnTo>
                    <a:pt x="13462" y="426719"/>
                  </a:lnTo>
                  <a:lnTo>
                    <a:pt x="16763" y="426719"/>
                  </a:lnTo>
                  <a:lnTo>
                    <a:pt x="15112" y="425450"/>
                  </a:lnTo>
                  <a:lnTo>
                    <a:pt x="13462" y="425450"/>
                  </a:lnTo>
                  <a:lnTo>
                    <a:pt x="12445" y="424180"/>
                  </a:lnTo>
                  <a:lnTo>
                    <a:pt x="13462" y="422910"/>
                  </a:lnTo>
                  <a:lnTo>
                    <a:pt x="10794" y="422910"/>
                  </a:lnTo>
                  <a:lnTo>
                    <a:pt x="9143" y="421639"/>
                  </a:lnTo>
                  <a:close/>
                </a:path>
                <a:path w="603885" h="520700">
                  <a:moveTo>
                    <a:pt x="17271" y="426719"/>
                  </a:moveTo>
                  <a:lnTo>
                    <a:pt x="15112" y="426719"/>
                  </a:lnTo>
                  <a:lnTo>
                    <a:pt x="16128" y="427989"/>
                  </a:lnTo>
                  <a:lnTo>
                    <a:pt x="17779" y="427989"/>
                  </a:lnTo>
                  <a:lnTo>
                    <a:pt x="17271" y="426719"/>
                  </a:lnTo>
                  <a:close/>
                </a:path>
                <a:path w="603885" h="520700">
                  <a:moveTo>
                    <a:pt x="18094" y="427748"/>
                  </a:moveTo>
                  <a:lnTo>
                    <a:pt x="17779" y="427989"/>
                  </a:lnTo>
                  <a:lnTo>
                    <a:pt x="18287" y="427989"/>
                  </a:lnTo>
                  <a:lnTo>
                    <a:pt x="18094" y="427748"/>
                  </a:lnTo>
                  <a:close/>
                </a:path>
                <a:path w="603885" h="520700">
                  <a:moveTo>
                    <a:pt x="57657" y="425450"/>
                  </a:moveTo>
                  <a:lnTo>
                    <a:pt x="59308" y="427989"/>
                  </a:lnTo>
                  <a:lnTo>
                    <a:pt x="61594" y="427989"/>
                  </a:lnTo>
                  <a:lnTo>
                    <a:pt x="59816" y="426719"/>
                  </a:lnTo>
                  <a:lnTo>
                    <a:pt x="57657" y="425450"/>
                  </a:lnTo>
                  <a:close/>
                </a:path>
                <a:path w="603885" h="520700">
                  <a:moveTo>
                    <a:pt x="81787" y="425450"/>
                  </a:moveTo>
                  <a:lnTo>
                    <a:pt x="81787" y="426719"/>
                  </a:lnTo>
                  <a:lnTo>
                    <a:pt x="82931" y="427989"/>
                  </a:lnTo>
                  <a:lnTo>
                    <a:pt x="84581" y="427989"/>
                  </a:lnTo>
                  <a:lnTo>
                    <a:pt x="83438" y="426719"/>
                  </a:lnTo>
                  <a:lnTo>
                    <a:pt x="81787" y="425450"/>
                  </a:lnTo>
                  <a:close/>
                </a:path>
                <a:path w="603885" h="520700">
                  <a:moveTo>
                    <a:pt x="283717" y="426719"/>
                  </a:moveTo>
                  <a:lnTo>
                    <a:pt x="283717" y="427989"/>
                  </a:lnTo>
                  <a:lnTo>
                    <a:pt x="284225" y="427989"/>
                  </a:lnTo>
                  <a:lnTo>
                    <a:pt x="283717" y="426719"/>
                  </a:lnTo>
                  <a:close/>
                </a:path>
                <a:path w="603885" h="520700">
                  <a:moveTo>
                    <a:pt x="15112" y="419100"/>
                  </a:moveTo>
                  <a:lnTo>
                    <a:pt x="4317" y="419100"/>
                  </a:lnTo>
                  <a:lnTo>
                    <a:pt x="5333" y="420369"/>
                  </a:lnTo>
                  <a:lnTo>
                    <a:pt x="5968" y="421639"/>
                  </a:lnTo>
                  <a:lnTo>
                    <a:pt x="11302" y="421639"/>
                  </a:lnTo>
                  <a:lnTo>
                    <a:pt x="12953" y="422910"/>
                  </a:lnTo>
                  <a:lnTo>
                    <a:pt x="16763" y="422910"/>
                  </a:lnTo>
                  <a:lnTo>
                    <a:pt x="17779" y="424180"/>
                  </a:lnTo>
                  <a:lnTo>
                    <a:pt x="17271" y="425450"/>
                  </a:lnTo>
                  <a:lnTo>
                    <a:pt x="16763" y="425450"/>
                  </a:lnTo>
                  <a:lnTo>
                    <a:pt x="17271" y="426719"/>
                  </a:lnTo>
                  <a:lnTo>
                    <a:pt x="18094" y="427748"/>
                  </a:lnTo>
                  <a:lnTo>
                    <a:pt x="19431" y="426719"/>
                  </a:lnTo>
                  <a:lnTo>
                    <a:pt x="23537" y="426719"/>
                  </a:lnTo>
                  <a:lnTo>
                    <a:pt x="22097" y="425450"/>
                  </a:lnTo>
                  <a:lnTo>
                    <a:pt x="15620" y="420369"/>
                  </a:lnTo>
                  <a:lnTo>
                    <a:pt x="15112" y="419100"/>
                  </a:lnTo>
                  <a:close/>
                </a:path>
                <a:path w="603885" h="520700">
                  <a:moveTo>
                    <a:pt x="77596" y="424668"/>
                  </a:moveTo>
                  <a:lnTo>
                    <a:pt x="77596" y="425450"/>
                  </a:lnTo>
                  <a:lnTo>
                    <a:pt x="78612" y="426719"/>
                  </a:lnTo>
                  <a:lnTo>
                    <a:pt x="79120" y="425450"/>
                  </a:lnTo>
                  <a:lnTo>
                    <a:pt x="78104" y="425450"/>
                  </a:lnTo>
                  <a:lnTo>
                    <a:pt x="77596" y="424668"/>
                  </a:lnTo>
                  <a:close/>
                </a:path>
                <a:path w="603885" h="520700">
                  <a:moveTo>
                    <a:pt x="83946" y="425450"/>
                  </a:moveTo>
                  <a:lnTo>
                    <a:pt x="82422" y="425450"/>
                  </a:lnTo>
                  <a:lnTo>
                    <a:pt x="83438" y="426719"/>
                  </a:lnTo>
                  <a:lnTo>
                    <a:pt x="83946" y="425450"/>
                  </a:lnTo>
                  <a:close/>
                </a:path>
                <a:path w="603885" h="520700">
                  <a:moveTo>
                    <a:pt x="277240" y="425450"/>
                  </a:moveTo>
                  <a:lnTo>
                    <a:pt x="276225" y="425450"/>
                  </a:lnTo>
                  <a:lnTo>
                    <a:pt x="276225" y="426719"/>
                  </a:lnTo>
                  <a:lnTo>
                    <a:pt x="277240" y="425450"/>
                  </a:lnTo>
                  <a:close/>
                </a:path>
                <a:path w="603885" h="520700">
                  <a:moveTo>
                    <a:pt x="279400" y="422910"/>
                  </a:moveTo>
                  <a:lnTo>
                    <a:pt x="278383" y="426719"/>
                  </a:lnTo>
                  <a:lnTo>
                    <a:pt x="279400" y="426719"/>
                  </a:lnTo>
                  <a:lnTo>
                    <a:pt x="278891" y="425450"/>
                  </a:lnTo>
                  <a:lnTo>
                    <a:pt x="279907" y="425450"/>
                  </a:lnTo>
                  <a:lnTo>
                    <a:pt x="279851" y="424038"/>
                  </a:lnTo>
                  <a:lnTo>
                    <a:pt x="279400" y="422910"/>
                  </a:lnTo>
                  <a:close/>
                </a:path>
                <a:path w="603885" h="520700">
                  <a:moveTo>
                    <a:pt x="283209" y="419100"/>
                  </a:moveTo>
                  <a:lnTo>
                    <a:pt x="282066" y="420369"/>
                  </a:lnTo>
                  <a:lnTo>
                    <a:pt x="282066" y="426719"/>
                  </a:lnTo>
                  <a:lnTo>
                    <a:pt x="283209" y="426719"/>
                  </a:lnTo>
                  <a:lnTo>
                    <a:pt x="283209" y="425450"/>
                  </a:lnTo>
                  <a:lnTo>
                    <a:pt x="284860" y="425450"/>
                  </a:lnTo>
                  <a:lnTo>
                    <a:pt x="283209" y="424180"/>
                  </a:lnTo>
                  <a:lnTo>
                    <a:pt x="284860" y="422910"/>
                  </a:lnTo>
                  <a:lnTo>
                    <a:pt x="284327" y="421843"/>
                  </a:lnTo>
                  <a:lnTo>
                    <a:pt x="284271" y="421549"/>
                  </a:lnTo>
                  <a:lnTo>
                    <a:pt x="283209" y="419100"/>
                  </a:lnTo>
                  <a:close/>
                </a:path>
                <a:path w="603885" h="520700">
                  <a:moveTo>
                    <a:pt x="306323" y="419100"/>
                  </a:moveTo>
                  <a:lnTo>
                    <a:pt x="305307" y="419100"/>
                  </a:lnTo>
                  <a:lnTo>
                    <a:pt x="305307" y="420369"/>
                  </a:lnTo>
                  <a:lnTo>
                    <a:pt x="304718" y="421549"/>
                  </a:lnTo>
                  <a:lnTo>
                    <a:pt x="304672" y="425450"/>
                  </a:lnTo>
                  <a:lnTo>
                    <a:pt x="305815" y="426719"/>
                  </a:lnTo>
                  <a:lnTo>
                    <a:pt x="305815" y="425450"/>
                  </a:lnTo>
                  <a:lnTo>
                    <a:pt x="305307" y="424180"/>
                  </a:lnTo>
                  <a:lnTo>
                    <a:pt x="305815" y="421639"/>
                  </a:lnTo>
                  <a:lnTo>
                    <a:pt x="305307" y="421639"/>
                  </a:lnTo>
                  <a:lnTo>
                    <a:pt x="306323" y="419100"/>
                  </a:lnTo>
                  <a:close/>
                </a:path>
                <a:path w="603885" h="520700">
                  <a:moveTo>
                    <a:pt x="87248" y="425450"/>
                  </a:moveTo>
                  <a:lnTo>
                    <a:pt x="86853" y="425889"/>
                  </a:lnTo>
                  <a:lnTo>
                    <a:pt x="87600" y="426329"/>
                  </a:lnTo>
                  <a:lnTo>
                    <a:pt x="87248" y="425450"/>
                  </a:lnTo>
                  <a:close/>
                </a:path>
                <a:path w="603885" h="520700">
                  <a:moveTo>
                    <a:pt x="15112" y="422910"/>
                  </a:moveTo>
                  <a:lnTo>
                    <a:pt x="13462" y="422910"/>
                  </a:lnTo>
                  <a:lnTo>
                    <a:pt x="14604" y="424180"/>
                  </a:lnTo>
                  <a:lnTo>
                    <a:pt x="15112" y="425450"/>
                  </a:lnTo>
                  <a:lnTo>
                    <a:pt x="17271" y="425450"/>
                  </a:lnTo>
                  <a:lnTo>
                    <a:pt x="16016" y="424038"/>
                  </a:lnTo>
                  <a:lnTo>
                    <a:pt x="15112" y="422910"/>
                  </a:lnTo>
                  <a:close/>
                </a:path>
                <a:path w="603885" h="520700">
                  <a:moveTo>
                    <a:pt x="78274" y="425026"/>
                  </a:moveTo>
                  <a:lnTo>
                    <a:pt x="78104" y="425450"/>
                  </a:lnTo>
                  <a:lnTo>
                    <a:pt x="78612" y="425450"/>
                  </a:lnTo>
                  <a:lnTo>
                    <a:pt x="78274" y="425026"/>
                  </a:lnTo>
                  <a:close/>
                </a:path>
                <a:path w="603885" h="520700">
                  <a:moveTo>
                    <a:pt x="79628" y="422910"/>
                  </a:moveTo>
                  <a:lnTo>
                    <a:pt x="80771" y="425450"/>
                  </a:lnTo>
                  <a:lnTo>
                    <a:pt x="81279" y="425450"/>
                  </a:lnTo>
                  <a:lnTo>
                    <a:pt x="79628" y="422910"/>
                  </a:lnTo>
                  <a:close/>
                </a:path>
                <a:path w="603885" h="520700">
                  <a:moveTo>
                    <a:pt x="80263" y="420369"/>
                  </a:moveTo>
                  <a:lnTo>
                    <a:pt x="79628" y="420369"/>
                  </a:lnTo>
                  <a:lnTo>
                    <a:pt x="79157" y="421549"/>
                  </a:lnTo>
                  <a:lnTo>
                    <a:pt x="79202" y="421843"/>
                  </a:lnTo>
                  <a:lnTo>
                    <a:pt x="79628" y="422910"/>
                  </a:lnTo>
                  <a:lnTo>
                    <a:pt x="80771" y="424180"/>
                  </a:lnTo>
                  <a:lnTo>
                    <a:pt x="82422" y="424180"/>
                  </a:lnTo>
                  <a:lnTo>
                    <a:pt x="81279" y="425450"/>
                  </a:lnTo>
                  <a:lnTo>
                    <a:pt x="85597" y="425450"/>
                  </a:lnTo>
                  <a:lnTo>
                    <a:pt x="83438" y="424180"/>
                  </a:lnTo>
                  <a:lnTo>
                    <a:pt x="83438" y="422910"/>
                  </a:lnTo>
                  <a:lnTo>
                    <a:pt x="83946" y="422910"/>
                  </a:lnTo>
                  <a:lnTo>
                    <a:pt x="82422" y="421639"/>
                  </a:lnTo>
                  <a:lnTo>
                    <a:pt x="80771" y="421639"/>
                  </a:lnTo>
                  <a:lnTo>
                    <a:pt x="80263" y="420369"/>
                  </a:lnTo>
                  <a:close/>
                </a:path>
                <a:path w="603885" h="520700">
                  <a:moveTo>
                    <a:pt x="84906" y="424038"/>
                  </a:moveTo>
                  <a:lnTo>
                    <a:pt x="86106" y="425450"/>
                  </a:lnTo>
                  <a:lnTo>
                    <a:pt x="86740" y="425450"/>
                  </a:lnTo>
                  <a:lnTo>
                    <a:pt x="84906" y="424038"/>
                  </a:lnTo>
                  <a:close/>
                </a:path>
                <a:path w="603885" h="520700">
                  <a:moveTo>
                    <a:pt x="286384" y="419100"/>
                  </a:moveTo>
                  <a:lnTo>
                    <a:pt x="284860" y="420369"/>
                  </a:lnTo>
                  <a:lnTo>
                    <a:pt x="284271" y="421549"/>
                  </a:lnTo>
                  <a:lnTo>
                    <a:pt x="284860" y="422910"/>
                  </a:lnTo>
                  <a:lnTo>
                    <a:pt x="284860" y="425450"/>
                  </a:lnTo>
                  <a:lnTo>
                    <a:pt x="285876" y="425450"/>
                  </a:lnTo>
                  <a:lnTo>
                    <a:pt x="286384" y="419100"/>
                  </a:lnTo>
                  <a:close/>
                </a:path>
                <a:path w="603885" h="520700">
                  <a:moveTo>
                    <a:pt x="297179" y="420369"/>
                  </a:moveTo>
                  <a:lnTo>
                    <a:pt x="295528" y="420369"/>
                  </a:lnTo>
                  <a:lnTo>
                    <a:pt x="294550" y="424038"/>
                  </a:lnTo>
                  <a:lnTo>
                    <a:pt x="294513" y="425450"/>
                  </a:lnTo>
                  <a:lnTo>
                    <a:pt x="295846" y="425450"/>
                  </a:lnTo>
                  <a:lnTo>
                    <a:pt x="296163" y="424180"/>
                  </a:lnTo>
                  <a:lnTo>
                    <a:pt x="297179" y="424180"/>
                  </a:lnTo>
                  <a:lnTo>
                    <a:pt x="297688" y="422910"/>
                  </a:lnTo>
                  <a:lnTo>
                    <a:pt x="296671" y="422910"/>
                  </a:lnTo>
                  <a:lnTo>
                    <a:pt x="296708" y="421549"/>
                  </a:lnTo>
                  <a:lnTo>
                    <a:pt x="297179" y="420369"/>
                  </a:lnTo>
                  <a:close/>
                </a:path>
                <a:path w="603885" h="520700">
                  <a:moveTo>
                    <a:pt x="297179" y="424180"/>
                  </a:moveTo>
                  <a:lnTo>
                    <a:pt x="296163" y="424180"/>
                  </a:lnTo>
                  <a:lnTo>
                    <a:pt x="296671" y="425450"/>
                  </a:lnTo>
                  <a:lnTo>
                    <a:pt x="297179" y="424180"/>
                  </a:lnTo>
                  <a:close/>
                </a:path>
                <a:path w="603885" h="520700">
                  <a:moveTo>
                    <a:pt x="303656" y="424180"/>
                  </a:moveTo>
                  <a:lnTo>
                    <a:pt x="302006" y="424180"/>
                  </a:lnTo>
                  <a:lnTo>
                    <a:pt x="302513" y="425450"/>
                  </a:lnTo>
                  <a:lnTo>
                    <a:pt x="303656" y="425450"/>
                  </a:lnTo>
                  <a:lnTo>
                    <a:pt x="303656" y="424180"/>
                  </a:lnTo>
                  <a:close/>
                </a:path>
                <a:path w="603885" h="520700">
                  <a:moveTo>
                    <a:pt x="78612" y="424180"/>
                  </a:moveTo>
                  <a:lnTo>
                    <a:pt x="77596" y="424180"/>
                  </a:lnTo>
                  <a:lnTo>
                    <a:pt x="78274" y="425026"/>
                  </a:lnTo>
                  <a:lnTo>
                    <a:pt x="78612" y="424180"/>
                  </a:lnTo>
                  <a:close/>
                </a:path>
                <a:path w="603885" h="520700">
                  <a:moveTo>
                    <a:pt x="76372" y="421843"/>
                  </a:moveTo>
                  <a:lnTo>
                    <a:pt x="75945" y="422910"/>
                  </a:lnTo>
                  <a:lnTo>
                    <a:pt x="76453" y="422910"/>
                  </a:lnTo>
                  <a:lnTo>
                    <a:pt x="77596" y="424668"/>
                  </a:lnTo>
                  <a:lnTo>
                    <a:pt x="77596" y="424180"/>
                  </a:lnTo>
                  <a:lnTo>
                    <a:pt x="78612" y="424180"/>
                  </a:lnTo>
                  <a:lnTo>
                    <a:pt x="78612" y="422910"/>
                  </a:lnTo>
                  <a:lnTo>
                    <a:pt x="76372" y="421843"/>
                  </a:lnTo>
                  <a:close/>
                </a:path>
                <a:path w="603885" h="520700">
                  <a:moveTo>
                    <a:pt x="281050" y="421639"/>
                  </a:moveTo>
                  <a:lnTo>
                    <a:pt x="279907" y="421639"/>
                  </a:lnTo>
                  <a:lnTo>
                    <a:pt x="279907" y="422910"/>
                  </a:lnTo>
                  <a:lnTo>
                    <a:pt x="280542" y="424180"/>
                  </a:lnTo>
                  <a:lnTo>
                    <a:pt x="281050" y="422910"/>
                  </a:lnTo>
                  <a:lnTo>
                    <a:pt x="281050" y="421639"/>
                  </a:lnTo>
                  <a:close/>
                </a:path>
                <a:path w="603885" h="520700">
                  <a:moveTo>
                    <a:pt x="83946" y="422910"/>
                  </a:moveTo>
                  <a:lnTo>
                    <a:pt x="83438" y="422910"/>
                  </a:lnTo>
                  <a:lnTo>
                    <a:pt x="84906" y="424038"/>
                  </a:lnTo>
                  <a:lnTo>
                    <a:pt x="83946" y="422910"/>
                  </a:lnTo>
                  <a:close/>
                </a:path>
                <a:path w="603885" h="520700">
                  <a:moveTo>
                    <a:pt x="79120" y="421639"/>
                  </a:moveTo>
                  <a:lnTo>
                    <a:pt x="76962" y="421639"/>
                  </a:lnTo>
                  <a:lnTo>
                    <a:pt x="78612" y="422910"/>
                  </a:lnTo>
                  <a:lnTo>
                    <a:pt x="79628" y="422910"/>
                  </a:lnTo>
                  <a:lnTo>
                    <a:pt x="79120" y="421639"/>
                  </a:lnTo>
                  <a:close/>
                </a:path>
                <a:path w="603885" h="520700">
                  <a:moveTo>
                    <a:pt x="295020" y="420369"/>
                  </a:moveTo>
                  <a:lnTo>
                    <a:pt x="293369" y="420369"/>
                  </a:lnTo>
                  <a:lnTo>
                    <a:pt x="292862" y="422910"/>
                  </a:lnTo>
                  <a:lnTo>
                    <a:pt x="294195" y="422910"/>
                  </a:lnTo>
                  <a:lnTo>
                    <a:pt x="295020" y="421639"/>
                  </a:lnTo>
                  <a:lnTo>
                    <a:pt x="295020" y="420369"/>
                  </a:lnTo>
                  <a:close/>
                </a:path>
                <a:path w="603885" h="520700">
                  <a:moveTo>
                    <a:pt x="297688" y="421639"/>
                  </a:moveTo>
                  <a:lnTo>
                    <a:pt x="297179" y="421639"/>
                  </a:lnTo>
                  <a:lnTo>
                    <a:pt x="296671" y="422910"/>
                  </a:lnTo>
                  <a:lnTo>
                    <a:pt x="297179" y="422910"/>
                  </a:lnTo>
                  <a:lnTo>
                    <a:pt x="297688" y="421639"/>
                  </a:lnTo>
                  <a:close/>
                </a:path>
                <a:path w="603885" h="520700">
                  <a:moveTo>
                    <a:pt x="304164" y="414019"/>
                  </a:moveTo>
                  <a:lnTo>
                    <a:pt x="301497" y="414019"/>
                  </a:lnTo>
                  <a:lnTo>
                    <a:pt x="300989" y="416560"/>
                  </a:lnTo>
                  <a:lnTo>
                    <a:pt x="301071" y="421843"/>
                  </a:lnTo>
                  <a:lnTo>
                    <a:pt x="301497" y="422910"/>
                  </a:lnTo>
                  <a:lnTo>
                    <a:pt x="301497" y="421639"/>
                  </a:lnTo>
                  <a:lnTo>
                    <a:pt x="302006" y="421639"/>
                  </a:lnTo>
                  <a:lnTo>
                    <a:pt x="301497" y="420369"/>
                  </a:lnTo>
                  <a:lnTo>
                    <a:pt x="302513" y="419100"/>
                  </a:lnTo>
                  <a:lnTo>
                    <a:pt x="302513" y="417830"/>
                  </a:lnTo>
                  <a:lnTo>
                    <a:pt x="305307" y="417830"/>
                  </a:lnTo>
                  <a:lnTo>
                    <a:pt x="303656" y="415289"/>
                  </a:lnTo>
                  <a:lnTo>
                    <a:pt x="304164" y="414019"/>
                  </a:lnTo>
                  <a:close/>
                </a:path>
                <a:path w="603885" h="520700">
                  <a:moveTo>
                    <a:pt x="74802" y="417830"/>
                  </a:moveTo>
                  <a:lnTo>
                    <a:pt x="73787" y="419100"/>
                  </a:lnTo>
                  <a:lnTo>
                    <a:pt x="75945" y="420369"/>
                  </a:lnTo>
                  <a:lnTo>
                    <a:pt x="75945" y="421639"/>
                  </a:lnTo>
                  <a:lnTo>
                    <a:pt x="76372" y="421843"/>
                  </a:lnTo>
                  <a:lnTo>
                    <a:pt x="76453" y="421639"/>
                  </a:lnTo>
                  <a:lnTo>
                    <a:pt x="79120" y="421639"/>
                  </a:lnTo>
                  <a:lnTo>
                    <a:pt x="76962" y="420369"/>
                  </a:lnTo>
                  <a:lnTo>
                    <a:pt x="76962" y="419697"/>
                  </a:lnTo>
                  <a:lnTo>
                    <a:pt x="75945" y="419100"/>
                  </a:lnTo>
                  <a:lnTo>
                    <a:pt x="76962" y="419100"/>
                  </a:lnTo>
                  <a:lnTo>
                    <a:pt x="74802" y="417830"/>
                  </a:lnTo>
                  <a:close/>
                </a:path>
                <a:path w="603885" h="520700">
                  <a:moveTo>
                    <a:pt x="280542" y="417830"/>
                  </a:moveTo>
                  <a:lnTo>
                    <a:pt x="279400" y="417830"/>
                  </a:lnTo>
                  <a:lnTo>
                    <a:pt x="279400" y="421639"/>
                  </a:lnTo>
                  <a:lnTo>
                    <a:pt x="279907" y="421639"/>
                  </a:lnTo>
                  <a:lnTo>
                    <a:pt x="279907" y="419100"/>
                  </a:lnTo>
                  <a:lnTo>
                    <a:pt x="280542" y="417830"/>
                  </a:lnTo>
                  <a:close/>
                </a:path>
                <a:path w="603885" h="520700">
                  <a:moveTo>
                    <a:pt x="298831" y="419100"/>
                  </a:moveTo>
                  <a:lnTo>
                    <a:pt x="297179" y="420369"/>
                  </a:lnTo>
                  <a:lnTo>
                    <a:pt x="298195" y="421639"/>
                  </a:lnTo>
                  <a:lnTo>
                    <a:pt x="298831" y="419100"/>
                  </a:lnTo>
                  <a:close/>
                </a:path>
                <a:path w="603885" h="520700">
                  <a:moveTo>
                    <a:pt x="302513" y="419100"/>
                  </a:moveTo>
                  <a:lnTo>
                    <a:pt x="302006" y="421639"/>
                  </a:lnTo>
                  <a:lnTo>
                    <a:pt x="303148" y="421639"/>
                  </a:lnTo>
                  <a:lnTo>
                    <a:pt x="302513" y="420369"/>
                  </a:lnTo>
                  <a:lnTo>
                    <a:pt x="302513" y="419100"/>
                  </a:lnTo>
                  <a:close/>
                </a:path>
                <a:path w="603885" h="520700">
                  <a:moveTo>
                    <a:pt x="303656" y="419100"/>
                  </a:moveTo>
                  <a:lnTo>
                    <a:pt x="303148" y="419100"/>
                  </a:lnTo>
                  <a:lnTo>
                    <a:pt x="303148" y="421639"/>
                  </a:lnTo>
                  <a:lnTo>
                    <a:pt x="304164" y="421639"/>
                  </a:lnTo>
                  <a:lnTo>
                    <a:pt x="304164" y="420369"/>
                  </a:lnTo>
                  <a:lnTo>
                    <a:pt x="303656" y="419100"/>
                  </a:lnTo>
                  <a:close/>
                </a:path>
                <a:path w="603885" h="520700">
                  <a:moveTo>
                    <a:pt x="0" y="412750"/>
                  </a:moveTo>
                  <a:lnTo>
                    <a:pt x="1142" y="415289"/>
                  </a:lnTo>
                  <a:lnTo>
                    <a:pt x="0" y="416560"/>
                  </a:lnTo>
                  <a:lnTo>
                    <a:pt x="507" y="417830"/>
                  </a:lnTo>
                  <a:lnTo>
                    <a:pt x="1650" y="419100"/>
                  </a:lnTo>
                  <a:lnTo>
                    <a:pt x="3301" y="420369"/>
                  </a:lnTo>
                  <a:lnTo>
                    <a:pt x="2666" y="419100"/>
                  </a:lnTo>
                  <a:lnTo>
                    <a:pt x="3301" y="419100"/>
                  </a:lnTo>
                  <a:lnTo>
                    <a:pt x="3301" y="417830"/>
                  </a:lnTo>
                  <a:lnTo>
                    <a:pt x="4317" y="417830"/>
                  </a:lnTo>
                  <a:lnTo>
                    <a:pt x="2158" y="416560"/>
                  </a:lnTo>
                  <a:lnTo>
                    <a:pt x="9651" y="416560"/>
                  </a:lnTo>
                  <a:lnTo>
                    <a:pt x="8635" y="415289"/>
                  </a:lnTo>
                  <a:lnTo>
                    <a:pt x="8127" y="415289"/>
                  </a:lnTo>
                  <a:lnTo>
                    <a:pt x="6984" y="414019"/>
                  </a:lnTo>
                  <a:lnTo>
                    <a:pt x="2158" y="414019"/>
                  </a:lnTo>
                  <a:lnTo>
                    <a:pt x="0" y="412750"/>
                  </a:lnTo>
                  <a:close/>
                </a:path>
                <a:path w="603885" h="520700">
                  <a:moveTo>
                    <a:pt x="77357" y="419930"/>
                  </a:moveTo>
                  <a:lnTo>
                    <a:pt x="76962" y="420369"/>
                  </a:lnTo>
                  <a:lnTo>
                    <a:pt x="78104" y="420369"/>
                  </a:lnTo>
                  <a:lnTo>
                    <a:pt x="77357" y="419930"/>
                  </a:lnTo>
                  <a:close/>
                </a:path>
                <a:path w="603885" h="520700">
                  <a:moveTo>
                    <a:pt x="78867" y="419735"/>
                  </a:moveTo>
                  <a:lnTo>
                    <a:pt x="79120" y="420369"/>
                  </a:lnTo>
                  <a:lnTo>
                    <a:pt x="79628" y="420369"/>
                  </a:lnTo>
                  <a:lnTo>
                    <a:pt x="78867" y="419735"/>
                  </a:lnTo>
                  <a:close/>
                </a:path>
                <a:path w="603885" h="520700">
                  <a:moveTo>
                    <a:pt x="305307" y="417830"/>
                  </a:moveTo>
                  <a:lnTo>
                    <a:pt x="304164" y="417830"/>
                  </a:lnTo>
                  <a:lnTo>
                    <a:pt x="303656" y="419100"/>
                  </a:lnTo>
                  <a:lnTo>
                    <a:pt x="304164" y="419100"/>
                  </a:lnTo>
                  <a:lnTo>
                    <a:pt x="304164" y="420369"/>
                  </a:lnTo>
                  <a:lnTo>
                    <a:pt x="304672" y="420369"/>
                  </a:lnTo>
                  <a:lnTo>
                    <a:pt x="305307" y="417830"/>
                  </a:lnTo>
                  <a:close/>
                </a:path>
                <a:path w="603885" h="520700">
                  <a:moveTo>
                    <a:pt x="78104" y="419100"/>
                  </a:moveTo>
                  <a:lnTo>
                    <a:pt x="76962" y="419100"/>
                  </a:lnTo>
                  <a:lnTo>
                    <a:pt x="77025" y="419735"/>
                  </a:lnTo>
                  <a:lnTo>
                    <a:pt x="77357" y="419930"/>
                  </a:lnTo>
                  <a:lnTo>
                    <a:pt x="78104" y="419100"/>
                  </a:lnTo>
                  <a:close/>
                </a:path>
                <a:path w="603885" h="520700">
                  <a:moveTo>
                    <a:pt x="78612" y="419100"/>
                  </a:moveTo>
                  <a:lnTo>
                    <a:pt x="78104" y="419100"/>
                  </a:lnTo>
                  <a:lnTo>
                    <a:pt x="78867" y="419735"/>
                  </a:lnTo>
                  <a:lnTo>
                    <a:pt x="78612" y="419100"/>
                  </a:lnTo>
                  <a:close/>
                </a:path>
                <a:path w="603885" h="520700">
                  <a:moveTo>
                    <a:pt x="4317" y="417830"/>
                  </a:moveTo>
                  <a:lnTo>
                    <a:pt x="3301" y="417830"/>
                  </a:lnTo>
                  <a:lnTo>
                    <a:pt x="3809" y="419100"/>
                  </a:lnTo>
                  <a:lnTo>
                    <a:pt x="4317" y="417830"/>
                  </a:lnTo>
                  <a:close/>
                </a:path>
                <a:path w="603885" h="520700">
                  <a:moveTo>
                    <a:pt x="9651" y="416560"/>
                  </a:moveTo>
                  <a:lnTo>
                    <a:pt x="3301" y="416560"/>
                  </a:lnTo>
                  <a:lnTo>
                    <a:pt x="4317" y="417830"/>
                  </a:lnTo>
                  <a:lnTo>
                    <a:pt x="4825" y="419100"/>
                  </a:lnTo>
                  <a:lnTo>
                    <a:pt x="12953" y="419100"/>
                  </a:lnTo>
                  <a:lnTo>
                    <a:pt x="11937" y="417830"/>
                  </a:lnTo>
                  <a:lnTo>
                    <a:pt x="9651" y="416560"/>
                  </a:lnTo>
                  <a:close/>
                </a:path>
                <a:path w="603885" h="520700">
                  <a:moveTo>
                    <a:pt x="283717" y="406400"/>
                  </a:moveTo>
                  <a:lnTo>
                    <a:pt x="282701" y="408939"/>
                  </a:lnTo>
                  <a:lnTo>
                    <a:pt x="282066" y="410210"/>
                  </a:lnTo>
                  <a:lnTo>
                    <a:pt x="282701" y="414019"/>
                  </a:lnTo>
                  <a:lnTo>
                    <a:pt x="283209" y="414019"/>
                  </a:lnTo>
                  <a:lnTo>
                    <a:pt x="283209" y="419100"/>
                  </a:lnTo>
                  <a:lnTo>
                    <a:pt x="284225" y="416560"/>
                  </a:lnTo>
                  <a:lnTo>
                    <a:pt x="285876" y="416560"/>
                  </a:lnTo>
                  <a:lnTo>
                    <a:pt x="285114" y="412750"/>
                  </a:lnTo>
                  <a:lnTo>
                    <a:pt x="284860" y="412750"/>
                  </a:lnTo>
                  <a:lnTo>
                    <a:pt x="284225" y="411480"/>
                  </a:lnTo>
                  <a:lnTo>
                    <a:pt x="283717" y="411480"/>
                  </a:lnTo>
                  <a:lnTo>
                    <a:pt x="283717" y="408939"/>
                  </a:lnTo>
                  <a:lnTo>
                    <a:pt x="284860" y="408939"/>
                  </a:lnTo>
                  <a:lnTo>
                    <a:pt x="284860" y="407669"/>
                  </a:lnTo>
                  <a:lnTo>
                    <a:pt x="283717" y="406400"/>
                  </a:lnTo>
                  <a:close/>
                </a:path>
                <a:path w="603885" h="520700">
                  <a:moveTo>
                    <a:pt x="285876" y="416560"/>
                  </a:moveTo>
                  <a:lnTo>
                    <a:pt x="284225" y="416560"/>
                  </a:lnTo>
                  <a:lnTo>
                    <a:pt x="284860" y="417830"/>
                  </a:lnTo>
                  <a:lnTo>
                    <a:pt x="284225" y="417830"/>
                  </a:lnTo>
                  <a:lnTo>
                    <a:pt x="284225" y="419100"/>
                  </a:lnTo>
                  <a:lnTo>
                    <a:pt x="286384" y="419100"/>
                  </a:lnTo>
                  <a:lnTo>
                    <a:pt x="285876" y="416560"/>
                  </a:lnTo>
                  <a:close/>
                </a:path>
                <a:path w="603885" h="520700">
                  <a:moveTo>
                    <a:pt x="304164" y="417830"/>
                  </a:moveTo>
                  <a:lnTo>
                    <a:pt x="303148" y="417830"/>
                  </a:lnTo>
                  <a:lnTo>
                    <a:pt x="303148" y="419100"/>
                  </a:lnTo>
                  <a:lnTo>
                    <a:pt x="304164" y="417830"/>
                  </a:lnTo>
                  <a:close/>
                </a:path>
                <a:path w="603885" h="520700">
                  <a:moveTo>
                    <a:pt x="279400" y="415289"/>
                  </a:moveTo>
                  <a:lnTo>
                    <a:pt x="279400" y="416560"/>
                  </a:lnTo>
                  <a:lnTo>
                    <a:pt x="279907" y="416560"/>
                  </a:lnTo>
                  <a:lnTo>
                    <a:pt x="279400" y="415289"/>
                  </a:lnTo>
                  <a:close/>
                </a:path>
                <a:path w="603885" h="520700">
                  <a:moveTo>
                    <a:pt x="281050" y="414019"/>
                  </a:moveTo>
                  <a:lnTo>
                    <a:pt x="279907" y="414019"/>
                  </a:lnTo>
                  <a:lnTo>
                    <a:pt x="279907" y="416560"/>
                  </a:lnTo>
                  <a:lnTo>
                    <a:pt x="281050" y="416560"/>
                  </a:lnTo>
                  <a:lnTo>
                    <a:pt x="281050" y="414019"/>
                  </a:lnTo>
                  <a:close/>
                </a:path>
                <a:path w="603885" h="520700">
                  <a:moveTo>
                    <a:pt x="305815" y="415289"/>
                  </a:moveTo>
                  <a:lnTo>
                    <a:pt x="304672" y="415289"/>
                  </a:lnTo>
                  <a:lnTo>
                    <a:pt x="304672" y="416560"/>
                  </a:lnTo>
                  <a:lnTo>
                    <a:pt x="305307" y="416560"/>
                  </a:lnTo>
                  <a:lnTo>
                    <a:pt x="305815" y="415289"/>
                  </a:lnTo>
                  <a:close/>
                </a:path>
                <a:path w="603885" h="520700">
                  <a:moveTo>
                    <a:pt x="3809" y="412750"/>
                  </a:moveTo>
                  <a:lnTo>
                    <a:pt x="2158" y="414019"/>
                  </a:lnTo>
                  <a:lnTo>
                    <a:pt x="6476" y="414019"/>
                  </a:lnTo>
                  <a:lnTo>
                    <a:pt x="3809" y="412750"/>
                  </a:lnTo>
                  <a:close/>
                </a:path>
                <a:path w="603885" h="520700">
                  <a:moveTo>
                    <a:pt x="297688" y="412750"/>
                  </a:moveTo>
                  <a:lnTo>
                    <a:pt x="298195" y="414019"/>
                  </a:lnTo>
                  <a:lnTo>
                    <a:pt x="298831" y="414019"/>
                  </a:lnTo>
                  <a:lnTo>
                    <a:pt x="297688" y="412750"/>
                  </a:lnTo>
                  <a:close/>
                </a:path>
                <a:path w="603885" h="520700">
                  <a:moveTo>
                    <a:pt x="298195" y="410210"/>
                  </a:moveTo>
                  <a:lnTo>
                    <a:pt x="297688" y="410210"/>
                  </a:lnTo>
                  <a:lnTo>
                    <a:pt x="297688" y="412750"/>
                  </a:lnTo>
                  <a:lnTo>
                    <a:pt x="299338" y="412750"/>
                  </a:lnTo>
                  <a:lnTo>
                    <a:pt x="299338" y="414019"/>
                  </a:lnTo>
                  <a:lnTo>
                    <a:pt x="299592" y="411480"/>
                  </a:lnTo>
                  <a:lnTo>
                    <a:pt x="298195" y="411480"/>
                  </a:lnTo>
                  <a:lnTo>
                    <a:pt x="298195" y="410210"/>
                  </a:lnTo>
                  <a:close/>
                </a:path>
                <a:path w="603885" h="520700">
                  <a:moveTo>
                    <a:pt x="302006" y="407669"/>
                  </a:moveTo>
                  <a:lnTo>
                    <a:pt x="300989" y="410210"/>
                  </a:lnTo>
                  <a:lnTo>
                    <a:pt x="300989" y="414019"/>
                  </a:lnTo>
                  <a:lnTo>
                    <a:pt x="304672" y="414019"/>
                  </a:lnTo>
                  <a:lnTo>
                    <a:pt x="304672" y="412750"/>
                  </a:lnTo>
                  <a:lnTo>
                    <a:pt x="303656" y="412750"/>
                  </a:lnTo>
                  <a:lnTo>
                    <a:pt x="303656" y="411480"/>
                  </a:lnTo>
                  <a:lnTo>
                    <a:pt x="303148" y="411480"/>
                  </a:lnTo>
                  <a:lnTo>
                    <a:pt x="302006" y="410210"/>
                  </a:lnTo>
                  <a:lnTo>
                    <a:pt x="302006" y="407669"/>
                  </a:lnTo>
                  <a:close/>
                </a:path>
                <a:path w="603885" h="520700">
                  <a:moveTo>
                    <a:pt x="306831" y="410210"/>
                  </a:moveTo>
                  <a:lnTo>
                    <a:pt x="305307" y="410210"/>
                  </a:lnTo>
                  <a:lnTo>
                    <a:pt x="304672" y="411480"/>
                  </a:lnTo>
                  <a:lnTo>
                    <a:pt x="304672" y="412750"/>
                  </a:lnTo>
                  <a:lnTo>
                    <a:pt x="305815" y="412750"/>
                  </a:lnTo>
                  <a:lnTo>
                    <a:pt x="306323" y="414019"/>
                  </a:lnTo>
                  <a:lnTo>
                    <a:pt x="306831" y="414019"/>
                  </a:lnTo>
                  <a:lnTo>
                    <a:pt x="306831" y="410210"/>
                  </a:lnTo>
                  <a:close/>
                </a:path>
                <a:path w="603885" h="520700">
                  <a:moveTo>
                    <a:pt x="284987" y="408305"/>
                  </a:moveTo>
                  <a:lnTo>
                    <a:pt x="284860" y="408939"/>
                  </a:lnTo>
                  <a:lnTo>
                    <a:pt x="284225" y="408939"/>
                  </a:lnTo>
                  <a:lnTo>
                    <a:pt x="284225" y="411480"/>
                  </a:lnTo>
                  <a:lnTo>
                    <a:pt x="284860" y="411480"/>
                  </a:lnTo>
                  <a:lnTo>
                    <a:pt x="285114" y="412750"/>
                  </a:lnTo>
                  <a:lnTo>
                    <a:pt x="285369" y="412750"/>
                  </a:lnTo>
                  <a:lnTo>
                    <a:pt x="285369" y="410210"/>
                  </a:lnTo>
                  <a:lnTo>
                    <a:pt x="284987" y="408305"/>
                  </a:lnTo>
                  <a:close/>
                </a:path>
                <a:path w="603885" h="520700">
                  <a:moveTo>
                    <a:pt x="299338" y="403860"/>
                  </a:moveTo>
                  <a:lnTo>
                    <a:pt x="297688" y="403860"/>
                  </a:lnTo>
                  <a:lnTo>
                    <a:pt x="298195" y="405130"/>
                  </a:lnTo>
                  <a:lnTo>
                    <a:pt x="298831" y="405130"/>
                  </a:lnTo>
                  <a:lnTo>
                    <a:pt x="298831" y="406400"/>
                  </a:lnTo>
                  <a:lnTo>
                    <a:pt x="299338" y="406400"/>
                  </a:lnTo>
                  <a:lnTo>
                    <a:pt x="298831" y="407669"/>
                  </a:lnTo>
                  <a:lnTo>
                    <a:pt x="298831" y="408939"/>
                  </a:lnTo>
                  <a:lnTo>
                    <a:pt x="299338" y="408939"/>
                  </a:lnTo>
                  <a:lnTo>
                    <a:pt x="299338" y="411480"/>
                  </a:lnTo>
                  <a:lnTo>
                    <a:pt x="299592" y="411480"/>
                  </a:lnTo>
                  <a:lnTo>
                    <a:pt x="299719" y="410210"/>
                  </a:lnTo>
                  <a:lnTo>
                    <a:pt x="299611" y="406581"/>
                  </a:lnTo>
                  <a:lnTo>
                    <a:pt x="299338" y="403860"/>
                  </a:lnTo>
                  <a:close/>
                </a:path>
                <a:path w="603885" h="520700">
                  <a:moveTo>
                    <a:pt x="303510" y="411028"/>
                  </a:moveTo>
                  <a:lnTo>
                    <a:pt x="303148" y="411480"/>
                  </a:lnTo>
                  <a:lnTo>
                    <a:pt x="303656" y="411480"/>
                  </a:lnTo>
                  <a:lnTo>
                    <a:pt x="303510" y="411028"/>
                  </a:lnTo>
                  <a:close/>
                </a:path>
                <a:path w="603885" h="520700">
                  <a:moveTo>
                    <a:pt x="303656" y="405130"/>
                  </a:moveTo>
                  <a:lnTo>
                    <a:pt x="303656" y="407669"/>
                  </a:lnTo>
                  <a:lnTo>
                    <a:pt x="302747" y="408680"/>
                  </a:lnTo>
                  <a:lnTo>
                    <a:pt x="303510" y="411028"/>
                  </a:lnTo>
                  <a:lnTo>
                    <a:pt x="303656" y="410844"/>
                  </a:lnTo>
                  <a:lnTo>
                    <a:pt x="303656" y="408939"/>
                  </a:lnTo>
                  <a:lnTo>
                    <a:pt x="305307" y="408939"/>
                  </a:lnTo>
                  <a:lnTo>
                    <a:pt x="305307" y="406400"/>
                  </a:lnTo>
                  <a:lnTo>
                    <a:pt x="303656" y="405130"/>
                  </a:lnTo>
                  <a:close/>
                </a:path>
                <a:path w="603885" h="520700">
                  <a:moveTo>
                    <a:pt x="304164" y="410210"/>
                  </a:moveTo>
                  <a:lnTo>
                    <a:pt x="303656" y="410210"/>
                  </a:lnTo>
                  <a:lnTo>
                    <a:pt x="303656" y="410844"/>
                  </a:lnTo>
                  <a:lnTo>
                    <a:pt x="304164" y="410210"/>
                  </a:lnTo>
                  <a:close/>
                </a:path>
                <a:path w="603885" h="520700">
                  <a:moveTo>
                    <a:pt x="26836" y="409158"/>
                  </a:moveTo>
                  <a:lnTo>
                    <a:pt x="27431" y="410210"/>
                  </a:lnTo>
                  <a:lnTo>
                    <a:pt x="27939" y="410210"/>
                  </a:lnTo>
                  <a:lnTo>
                    <a:pt x="26836" y="409158"/>
                  </a:lnTo>
                  <a:close/>
                </a:path>
                <a:path w="603885" h="520700">
                  <a:moveTo>
                    <a:pt x="32892" y="397510"/>
                  </a:moveTo>
                  <a:lnTo>
                    <a:pt x="31750" y="397510"/>
                  </a:lnTo>
                  <a:lnTo>
                    <a:pt x="36575" y="402589"/>
                  </a:lnTo>
                  <a:lnTo>
                    <a:pt x="41528" y="402589"/>
                  </a:lnTo>
                  <a:lnTo>
                    <a:pt x="42037" y="403860"/>
                  </a:lnTo>
                  <a:lnTo>
                    <a:pt x="41528" y="403860"/>
                  </a:lnTo>
                  <a:lnTo>
                    <a:pt x="42544" y="405130"/>
                  </a:lnTo>
                  <a:lnTo>
                    <a:pt x="44703" y="406400"/>
                  </a:lnTo>
                  <a:lnTo>
                    <a:pt x="42544" y="406400"/>
                  </a:lnTo>
                  <a:lnTo>
                    <a:pt x="44703" y="407669"/>
                  </a:lnTo>
                  <a:lnTo>
                    <a:pt x="45212" y="408939"/>
                  </a:lnTo>
                  <a:lnTo>
                    <a:pt x="46354" y="410210"/>
                  </a:lnTo>
                  <a:lnTo>
                    <a:pt x="49529" y="410210"/>
                  </a:lnTo>
                  <a:lnTo>
                    <a:pt x="48513" y="408939"/>
                  </a:lnTo>
                  <a:lnTo>
                    <a:pt x="47370" y="408939"/>
                  </a:lnTo>
                  <a:lnTo>
                    <a:pt x="47370" y="407669"/>
                  </a:lnTo>
                  <a:lnTo>
                    <a:pt x="52112" y="407669"/>
                  </a:lnTo>
                  <a:lnTo>
                    <a:pt x="50672" y="406400"/>
                  </a:lnTo>
                  <a:lnTo>
                    <a:pt x="49494" y="405096"/>
                  </a:lnTo>
                  <a:lnTo>
                    <a:pt x="46862" y="402589"/>
                  </a:lnTo>
                  <a:lnTo>
                    <a:pt x="45212" y="401319"/>
                  </a:lnTo>
                  <a:lnTo>
                    <a:pt x="37210" y="401319"/>
                  </a:lnTo>
                  <a:lnTo>
                    <a:pt x="36067" y="400050"/>
                  </a:lnTo>
                  <a:lnTo>
                    <a:pt x="32892" y="397510"/>
                  </a:lnTo>
                  <a:close/>
                </a:path>
                <a:path w="603885" h="520700">
                  <a:moveTo>
                    <a:pt x="305307" y="408939"/>
                  </a:moveTo>
                  <a:lnTo>
                    <a:pt x="303656" y="408939"/>
                  </a:lnTo>
                  <a:lnTo>
                    <a:pt x="304164" y="410210"/>
                  </a:lnTo>
                  <a:lnTo>
                    <a:pt x="305307" y="410210"/>
                  </a:lnTo>
                  <a:lnTo>
                    <a:pt x="305307" y="408939"/>
                  </a:lnTo>
                  <a:close/>
                </a:path>
                <a:path w="603885" h="520700">
                  <a:moveTo>
                    <a:pt x="305815" y="389889"/>
                  </a:moveTo>
                  <a:lnTo>
                    <a:pt x="305815" y="391160"/>
                  </a:lnTo>
                  <a:lnTo>
                    <a:pt x="305464" y="392332"/>
                  </a:lnTo>
                  <a:lnTo>
                    <a:pt x="305815" y="394969"/>
                  </a:lnTo>
                  <a:lnTo>
                    <a:pt x="306323" y="394969"/>
                  </a:lnTo>
                  <a:lnTo>
                    <a:pt x="305815" y="397510"/>
                  </a:lnTo>
                  <a:lnTo>
                    <a:pt x="305815" y="401319"/>
                  </a:lnTo>
                  <a:lnTo>
                    <a:pt x="306323" y="402589"/>
                  </a:lnTo>
                  <a:lnTo>
                    <a:pt x="305815" y="403860"/>
                  </a:lnTo>
                  <a:lnTo>
                    <a:pt x="306120" y="404622"/>
                  </a:lnTo>
                  <a:lnTo>
                    <a:pt x="306196" y="408305"/>
                  </a:lnTo>
                  <a:lnTo>
                    <a:pt x="305815" y="410210"/>
                  </a:lnTo>
                  <a:lnTo>
                    <a:pt x="306831" y="408939"/>
                  </a:lnTo>
                  <a:lnTo>
                    <a:pt x="306323" y="401319"/>
                  </a:lnTo>
                  <a:lnTo>
                    <a:pt x="307339" y="394969"/>
                  </a:lnTo>
                  <a:lnTo>
                    <a:pt x="305815" y="389889"/>
                  </a:lnTo>
                  <a:close/>
                </a:path>
                <a:path w="603885" h="520700">
                  <a:moveTo>
                    <a:pt x="25272" y="406400"/>
                  </a:moveTo>
                  <a:lnTo>
                    <a:pt x="23748" y="406400"/>
                  </a:lnTo>
                  <a:lnTo>
                    <a:pt x="25272" y="407669"/>
                  </a:lnTo>
                  <a:lnTo>
                    <a:pt x="26836" y="409158"/>
                  </a:lnTo>
                  <a:lnTo>
                    <a:pt x="25272" y="406400"/>
                  </a:lnTo>
                  <a:close/>
                </a:path>
                <a:path w="603885" h="520700">
                  <a:moveTo>
                    <a:pt x="302652" y="408387"/>
                  </a:moveTo>
                  <a:lnTo>
                    <a:pt x="302513" y="408939"/>
                  </a:lnTo>
                  <a:lnTo>
                    <a:pt x="302747" y="408680"/>
                  </a:lnTo>
                  <a:lnTo>
                    <a:pt x="302652" y="408387"/>
                  </a:lnTo>
                  <a:close/>
                </a:path>
                <a:path w="603885" h="520700">
                  <a:moveTo>
                    <a:pt x="303148" y="406400"/>
                  </a:moveTo>
                  <a:lnTo>
                    <a:pt x="302006" y="406400"/>
                  </a:lnTo>
                  <a:lnTo>
                    <a:pt x="302652" y="408387"/>
                  </a:lnTo>
                  <a:lnTo>
                    <a:pt x="303148" y="406400"/>
                  </a:lnTo>
                  <a:close/>
                </a:path>
                <a:path w="603885" h="520700">
                  <a:moveTo>
                    <a:pt x="285369" y="406400"/>
                  </a:moveTo>
                  <a:lnTo>
                    <a:pt x="284860" y="406400"/>
                  </a:lnTo>
                  <a:lnTo>
                    <a:pt x="284987" y="408305"/>
                  </a:lnTo>
                  <a:lnTo>
                    <a:pt x="285369" y="406400"/>
                  </a:lnTo>
                  <a:close/>
                </a:path>
                <a:path w="603885" h="520700">
                  <a:moveTo>
                    <a:pt x="283209" y="397510"/>
                  </a:moveTo>
                  <a:lnTo>
                    <a:pt x="282066" y="397510"/>
                  </a:lnTo>
                  <a:lnTo>
                    <a:pt x="282066" y="402589"/>
                  </a:lnTo>
                  <a:lnTo>
                    <a:pt x="282701" y="403860"/>
                  </a:lnTo>
                  <a:lnTo>
                    <a:pt x="282701" y="407669"/>
                  </a:lnTo>
                  <a:lnTo>
                    <a:pt x="283209" y="407669"/>
                  </a:lnTo>
                  <a:lnTo>
                    <a:pt x="283253" y="405096"/>
                  </a:lnTo>
                  <a:lnTo>
                    <a:pt x="284860" y="403860"/>
                  </a:lnTo>
                  <a:lnTo>
                    <a:pt x="284543" y="402589"/>
                  </a:lnTo>
                  <a:lnTo>
                    <a:pt x="283209" y="402589"/>
                  </a:lnTo>
                  <a:lnTo>
                    <a:pt x="283209" y="401319"/>
                  </a:lnTo>
                  <a:lnTo>
                    <a:pt x="283717" y="400050"/>
                  </a:lnTo>
                  <a:lnTo>
                    <a:pt x="282701" y="400050"/>
                  </a:lnTo>
                  <a:lnTo>
                    <a:pt x="282701" y="398780"/>
                  </a:lnTo>
                  <a:lnTo>
                    <a:pt x="283209" y="398780"/>
                  </a:lnTo>
                  <a:lnTo>
                    <a:pt x="283209" y="397510"/>
                  </a:lnTo>
                  <a:close/>
                </a:path>
                <a:path w="603885" h="520700">
                  <a:moveTo>
                    <a:pt x="301836" y="389889"/>
                  </a:moveTo>
                  <a:lnTo>
                    <a:pt x="300481" y="389889"/>
                  </a:lnTo>
                  <a:lnTo>
                    <a:pt x="300481" y="392430"/>
                  </a:lnTo>
                  <a:lnTo>
                    <a:pt x="300989" y="394969"/>
                  </a:lnTo>
                  <a:lnTo>
                    <a:pt x="299846" y="394969"/>
                  </a:lnTo>
                  <a:lnTo>
                    <a:pt x="300989" y="397510"/>
                  </a:lnTo>
                  <a:lnTo>
                    <a:pt x="301497" y="403860"/>
                  </a:lnTo>
                  <a:lnTo>
                    <a:pt x="300481" y="405130"/>
                  </a:lnTo>
                  <a:lnTo>
                    <a:pt x="302006" y="407669"/>
                  </a:lnTo>
                  <a:lnTo>
                    <a:pt x="302006" y="405130"/>
                  </a:lnTo>
                  <a:lnTo>
                    <a:pt x="303656" y="405130"/>
                  </a:lnTo>
                  <a:lnTo>
                    <a:pt x="303656" y="402589"/>
                  </a:lnTo>
                  <a:lnTo>
                    <a:pt x="302513" y="402589"/>
                  </a:lnTo>
                  <a:lnTo>
                    <a:pt x="302513" y="398780"/>
                  </a:lnTo>
                  <a:lnTo>
                    <a:pt x="301497" y="397510"/>
                  </a:lnTo>
                  <a:lnTo>
                    <a:pt x="302006" y="396239"/>
                  </a:lnTo>
                  <a:lnTo>
                    <a:pt x="304164" y="396239"/>
                  </a:lnTo>
                  <a:lnTo>
                    <a:pt x="304164" y="394969"/>
                  </a:lnTo>
                  <a:lnTo>
                    <a:pt x="303826" y="392430"/>
                  </a:lnTo>
                  <a:lnTo>
                    <a:pt x="301497" y="392430"/>
                  </a:lnTo>
                  <a:lnTo>
                    <a:pt x="301836" y="389889"/>
                  </a:lnTo>
                  <a:close/>
                </a:path>
                <a:path w="603885" h="520700">
                  <a:moveTo>
                    <a:pt x="305453" y="406581"/>
                  </a:moveTo>
                  <a:lnTo>
                    <a:pt x="305307" y="407669"/>
                  </a:lnTo>
                  <a:lnTo>
                    <a:pt x="306323" y="407669"/>
                  </a:lnTo>
                  <a:lnTo>
                    <a:pt x="305453" y="406581"/>
                  </a:lnTo>
                  <a:close/>
                </a:path>
                <a:path w="603885" h="520700">
                  <a:moveTo>
                    <a:pt x="305307" y="402589"/>
                  </a:moveTo>
                  <a:lnTo>
                    <a:pt x="305307" y="406400"/>
                  </a:lnTo>
                  <a:lnTo>
                    <a:pt x="305453" y="406581"/>
                  </a:lnTo>
                  <a:lnTo>
                    <a:pt x="305651" y="405096"/>
                  </a:lnTo>
                  <a:lnTo>
                    <a:pt x="305561" y="403860"/>
                  </a:lnTo>
                  <a:lnTo>
                    <a:pt x="305307" y="402589"/>
                  </a:lnTo>
                  <a:close/>
                </a:path>
                <a:path w="603885" h="520700">
                  <a:moveTo>
                    <a:pt x="42037" y="405998"/>
                  </a:moveTo>
                  <a:lnTo>
                    <a:pt x="42037" y="406400"/>
                  </a:lnTo>
                  <a:lnTo>
                    <a:pt x="42544" y="406400"/>
                  </a:lnTo>
                  <a:lnTo>
                    <a:pt x="42037" y="405998"/>
                  </a:lnTo>
                  <a:close/>
                </a:path>
                <a:path w="603885" h="520700">
                  <a:moveTo>
                    <a:pt x="280542" y="401319"/>
                  </a:moveTo>
                  <a:lnTo>
                    <a:pt x="280542" y="402589"/>
                  </a:lnTo>
                  <a:lnTo>
                    <a:pt x="279400" y="405130"/>
                  </a:lnTo>
                  <a:lnTo>
                    <a:pt x="281050" y="406400"/>
                  </a:lnTo>
                  <a:lnTo>
                    <a:pt x="281050" y="402589"/>
                  </a:lnTo>
                  <a:lnTo>
                    <a:pt x="280542" y="401319"/>
                  </a:lnTo>
                  <a:close/>
                </a:path>
                <a:path w="603885" h="520700">
                  <a:moveTo>
                    <a:pt x="284860" y="392430"/>
                  </a:moveTo>
                  <a:lnTo>
                    <a:pt x="283717" y="393700"/>
                  </a:lnTo>
                  <a:lnTo>
                    <a:pt x="283717" y="396239"/>
                  </a:lnTo>
                  <a:lnTo>
                    <a:pt x="284860" y="398780"/>
                  </a:lnTo>
                  <a:lnTo>
                    <a:pt x="283717" y="400050"/>
                  </a:lnTo>
                  <a:lnTo>
                    <a:pt x="284860" y="400050"/>
                  </a:lnTo>
                  <a:lnTo>
                    <a:pt x="284987" y="402589"/>
                  </a:lnTo>
                  <a:lnTo>
                    <a:pt x="285369" y="406400"/>
                  </a:lnTo>
                  <a:lnTo>
                    <a:pt x="285369" y="398780"/>
                  </a:lnTo>
                  <a:lnTo>
                    <a:pt x="284860" y="397510"/>
                  </a:lnTo>
                  <a:lnTo>
                    <a:pt x="284225" y="396239"/>
                  </a:lnTo>
                  <a:lnTo>
                    <a:pt x="284225" y="394969"/>
                  </a:lnTo>
                  <a:lnTo>
                    <a:pt x="284860" y="392430"/>
                  </a:lnTo>
                  <a:close/>
                </a:path>
                <a:path w="603885" h="520700">
                  <a:moveTo>
                    <a:pt x="303656" y="405130"/>
                  </a:moveTo>
                  <a:lnTo>
                    <a:pt x="302513" y="405130"/>
                  </a:lnTo>
                  <a:lnTo>
                    <a:pt x="303148" y="406400"/>
                  </a:lnTo>
                  <a:lnTo>
                    <a:pt x="303656" y="405130"/>
                  </a:lnTo>
                  <a:close/>
                </a:path>
                <a:path w="603885" h="520700">
                  <a:moveTo>
                    <a:pt x="42037" y="405130"/>
                  </a:moveTo>
                  <a:lnTo>
                    <a:pt x="40936" y="405130"/>
                  </a:lnTo>
                  <a:lnTo>
                    <a:pt x="42037" y="405998"/>
                  </a:lnTo>
                  <a:lnTo>
                    <a:pt x="42037" y="405130"/>
                  </a:lnTo>
                  <a:close/>
                </a:path>
                <a:path w="603885" h="520700">
                  <a:moveTo>
                    <a:pt x="40131" y="404494"/>
                  </a:moveTo>
                  <a:lnTo>
                    <a:pt x="40385" y="405130"/>
                  </a:lnTo>
                  <a:lnTo>
                    <a:pt x="40893" y="405130"/>
                  </a:lnTo>
                  <a:lnTo>
                    <a:pt x="40131" y="404494"/>
                  </a:lnTo>
                  <a:close/>
                </a:path>
                <a:path w="603885" h="520700">
                  <a:moveTo>
                    <a:pt x="40893" y="405096"/>
                  </a:moveTo>
                  <a:close/>
                </a:path>
                <a:path w="603885" h="520700">
                  <a:moveTo>
                    <a:pt x="304164" y="403225"/>
                  </a:moveTo>
                  <a:lnTo>
                    <a:pt x="304164" y="405130"/>
                  </a:lnTo>
                  <a:lnTo>
                    <a:pt x="304672" y="403860"/>
                  </a:lnTo>
                  <a:lnTo>
                    <a:pt x="304164" y="403225"/>
                  </a:lnTo>
                  <a:close/>
                </a:path>
                <a:path w="603885" h="520700">
                  <a:moveTo>
                    <a:pt x="41528" y="402589"/>
                  </a:moveTo>
                  <a:lnTo>
                    <a:pt x="37718" y="402589"/>
                  </a:lnTo>
                  <a:lnTo>
                    <a:pt x="40131" y="404494"/>
                  </a:lnTo>
                  <a:lnTo>
                    <a:pt x="39877" y="403860"/>
                  </a:lnTo>
                  <a:lnTo>
                    <a:pt x="40893" y="403860"/>
                  </a:lnTo>
                  <a:lnTo>
                    <a:pt x="41528" y="402589"/>
                  </a:lnTo>
                  <a:close/>
                </a:path>
                <a:path w="603885" h="520700">
                  <a:moveTo>
                    <a:pt x="299338" y="397510"/>
                  </a:moveTo>
                  <a:lnTo>
                    <a:pt x="298831" y="401319"/>
                  </a:lnTo>
                  <a:lnTo>
                    <a:pt x="299338" y="403860"/>
                  </a:lnTo>
                  <a:lnTo>
                    <a:pt x="299338" y="397510"/>
                  </a:lnTo>
                  <a:close/>
                </a:path>
                <a:path w="603885" h="520700">
                  <a:moveTo>
                    <a:pt x="303656" y="401319"/>
                  </a:moveTo>
                  <a:lnTo>
                    <a:pt x="303148" y="402589"/>
                  </a:lnTo>
                  <a:lnTo>
                    <a:pt x="303656" y="402589"/>
                  </a:lnTo>
                  <a:lnTo>
                    <a:pt x="304164" y="403225"/>
                  </a:lnTo>
                  <a:lnTo>
                    <a:pt x="304164" y="402589"/>
                  </a:lnTo>
                  <a:lnTo>
                    <a:pt x="303656" y="401319"/>
                  </a:lnTo>
                  <a:close/>
                </a:path>
                <a:path w="603885" h="520700">
                  <a:moveTo>
                    <a:pt x="284225" y="401319"/>
                  </a:moveTo>
                  <a:lnTo>
                    <a:pt x="284225" y="402589"/>
                  </a:lnTo>
                  <a:lnTo>
                    <a:pt x="284543" y="402589"/>
                  </a:lnTo>
                  <a:lnTo>
                    <a:pt x="284225" y="401319"/>
                  </a:lnTo>
                  <a:close/>
                </a:path>
                <a:path w="603885" h="520700">
                  <a:moveTo>
                    <a:pt x="40893" y="398780"/>
                  </a:moveTo>
                  <a:lnTo>
                    <a:pt x="37210" y="398780"/>
                  </a:lnTo>
                  <a:lnTo>
                    <a:pt x="37718" y="400050"/>
                  </a:lnTo>
                  <a:lnTo>
                    <a:pt x="37210" y="400050"/>
                  </a:lnTo>
                  <a:lnTo>
                    <a:pt x="37210" y="401319"/>
                  </a:lnTo>
                  <a:lnTo>
                    <a:pt x="45212" y="401319"/>
                  </a:lnTo>
                  <a:lnTo>
                    <a:pt x="43560" y="400050"/>
                  </a:lnTo>
                  <a:lnTo>
                    <a:pt x="40893" y="398780"/>
                  </a:lnTo>
                  <a:close/>
                </a:path>
                <a:path w="603885" h="520700">
                  <a:moveTo>
                    <a:pt x="304164" y="400050"/>
                  </a:moveTo>
                  <a:lnTo>
                    <a:pt x="303148" y="400050"/>
                  </a:lnTo>
                  <a:lnTo>
                    <a:pt x="304164" y="401319"/>
                  </a:lnTo>
                  <a:lnTo>
                    <a:pt x="304164" y="400050"/>
                  </a:lnTo>
                  <a:close/>
                </a:path>
                <a:path w="603885" h="520700">
                  <a:moveTo>
                    <a:pt x="14604" y="394969"/>
                  </a:moveTo>
                  <a:lnTo>
                    <a:pt x="12953" y="394969"/>
                  </a:lnTo>
                  <a:lnTo>
                    <a:pt x="13969" y="396239"/>
                  </a:lnTo>
                  <a:lnTo>
                    <a:pt x="17271" y="400050"/>
                  </a:lnTo>
                  <a:lnTo>
                    <a:pt x="16763" y="398780"/>
                  </a:lnTo>
                  <a:lnTo>
                    <a:pt x="15112" y="397510"/>
                  </a:lnTo>
                  <a:lnTo>
                    <a:pt x="14604" y="394969"/>
                  </a:lnTo>
                  <a:close/>
                </a:path>
                <a:path w="603885" h="520700">
                  <a:moveTo>
                    <a:pt x="37210" y="394969"/>
                  </a:moveTo>
                  <a:lnTo>
                    <a:pt x="33400" y="394969"/>
                  </a:lnTo>
                  <a:lnTo>
                    <a:pt x="34416" y="396239"/>
                  </a:lnTo>
                  <a:lnTo>
                    <a:pt x="35051" y="396239"/>
                  </a:lnTo>
                  <a:lnTo>
                    <a:pt x="35559" y="397510"/>
                  </a:lnTo>
                  <a:lnTo>
                    <a:pt x="35051" y="397510"/>
                  </a:lnTo>
                  <a:lnTo>
                    <a:pt x="36067" y="398780"/>
                  </a:lnTo>
                  <a:lnTo>
                    <a:pt x="36575" y="400050"/>
                  </a:lnTo>
                  <a:lnTo>
                    <a:pt x="37210" y="398780"/>
                  </a:lnTo>
                  <a:lnTo>
                    <a:pt x="40893" y="398780"/>
                  </a:lnTo>
                  <a:lnTo>
                    <a:pt x="38734" y="397510"/>
                  </a:lnTo>
                  <a:lnTo>
                    <a:pt x="37210" y="394969"/>
                  </a:lnTo>
                  <a:close/>
                </a:path>
                <a:path w="603885" h="520700">
                  <a:moveTo>
                    <a:pt x="278383" y="393700"/>
                  </a:moveTo>
                  <a:lnTo>
                    <a:pt x="277748" y="394969"/>
                  </a:lnTo>
                  <a:lnTo>
                    <a:pt x="278383" y="394969"/>
                  </a:lnTo>
                  <a:lnTo>
                    <a:pt x="278383" y="397510"/>
                  </a:lnTo>
                  <a:lnTo>
                    <a:pt x="277240" y="400050"/>
                  </a:lnTo>
                  <a:lnTo>
                    <a:pt x="278383" y="400050"/>
                  </a:lnTo>
                  <a:lnTo>
                    <a:pt x="278496" y="398356"/>
                  </a:lnTo>
                  <a:lnTo>
                    <a:pt x="279400" y="394969"/>
                  </a:lnTo>
                  <a:lnTo>
                    <a:pt x="278383" y="393700"/>
                  </a:lnTo>
                  <a:close/>
                </a:path>
                <a:path w="603885" h="520700">
                  <a:moveTo>
                    <a:pt x="287527" y="396239"/>
                  </a:moveTo>
                  <a:lnTo>
                    <a:pt x="286384" y="396239"/>
                  </a:lnTo>
                  <a:lnTo>
                    <a:pt x="286384" y="397510"/>
                  </a:lnTo>
                  <a:lnTo>
                    <a:pt x="285876" y="400050"/>
                  </a:lnTo>
                  <a:lnTo>
                    <a:pt x="286384" y="400050"/>
                  </a:lnTo>
                  <a:lnTo>
                    <a:pt x="286384" y="398780"/>
                  </a:lnTo>
                  <a:lnTo>
                    <a:pt x="287527" y="396239"/>
                  </a:lnTo>
                  <a:close/>
                </a:path>
                <a:path w="603885" h="520700">
                  <a:moveTo>
                    <a:pt x="304164" y="396239"/>
                  </a:moveTo>
                  <a:lnTo>
                    <a:pt x="302006" y="396239"/>
                  </a:lnTo>
                  <a:lnTo>
                    <a:pt x="303148" y="400050"/>
                  </a:lnTo>
                  <a:lnTo>
                    <a:pt x="304164" y="398356"/>
                  </a:lnTo>
                  <a:lnTo>
                    <a:pt x="304164" y="396239"/>
                  </a:lnTo>
                  <a:close/>
                </a:path>
                <a:path w="603885" h="520700">
                  <a:moveTo>
                    <a:pt x="305307" y="396239"/>
                  </a:moveTo>
                  <a:lnTo>
                    <a:pt x="304672" y="397510"/>
                  </a:lnTo>
                  <a:lnTo>
                    <a:pt x="304164" y="398356"/>
                  </a:lnTo>
                  <a:lnTo>
                    <a:pt x="304164" y="398780"/>
                  </a:lnTo>
                  <a:lnTo>
                    <a:pt x="305307" y="398780"/>
                  </a:lnTo>
                  <a:lnTo>
                    <a:pt x="305307" y="396239"/>
                  </a:lnTo>
                  <a:close/>
                </a:path>
                <a:path w="603885" h="520700">
                  <a:moveTo>
                    <a:pt x="299338" y="396239"/>
                  </a:moveTo>
                  <a:lnTo>
                    <a:pt x="298831" y="396239"/>
                  </a:lnTo>
                  <a:lnTo>
                    <a:pt x="299338" y="397510"/>
                  </a:lnTo>
                  <a:lnTo>
                    <a:pt x="299338" y="396239"/>
                  </a:lnTo>
                  <a:close/>
                </a:path>
                <a:path w="603885" h="520700">
                  <a:moveTo>
                    <a:pt x="305307" y="394969"/>
                  </a:moveTo>
                  <a:lnTo>
                    <a:pt x="304672" y="394969"/>
                  </a:lnTo>
                  <a:lnTo>
                    <a:pt x="305307" y="396239"/>
                  </a:lnTo>
                  <a:lnTo>
                    <a:pt x="305307" y="394969"/>
                  </a:lnTo>
                  <a:close/>
                </a:path>
                <a:path w="603885" h="520700">
                  <a:moveTo>
                    <a:pt x="32892" y="393700"/>
                  </a:moveTo>
                  <a:lnTo>
                    <a:pt x="32257" y="393700"/>
                  </a:lnTo>
                  <a:lnTo>
                    <a:pt x="33908" y="394969"/>
                  </a:lnTo>
                  <a:lnTo>
                    <a:pt x="32892" y="393700"/>
                  </a:lnTo>
                  <a:close/>
                </a:path>
                <a:path w="603885" h="520700">
                  <a:moveTo>
                    <a:pt x="282066" y="389889"/>
                  </a:moveTo>
                  <a:lnTo>
                    <a:pt x="281558" y="389889"/>
                  </a:lnTo>
                  <a:lnTo>
                    <a:pt x="281558" y="392430"/>
                  </a:lnTo>
                  <a:lnTo>
                    <a:pt x="282066" y="394969"/>
                  </a:lnTo>
                  <a:lnTo>
                    <a:pt x="283209" y="394969"/>
                  </a:lnTo>
                  <a:lnTo>
                    <a:pt x="283122" y="392332"/>
                  </a:lnTo>
                  <a:lnTo>
                    <a:pt x="282066" y="391160"/>
                  </a:lnTo>
                  <a:lnTo>
                    <a:pt x="282066" y="389889"/>
                  </a:lnTo>
                  <a:close/>
                </a:path>
                <a:path w="603885" h="520700">
                  <a:moveTo>
                    <a:pt x="297688" y="391160"/>
                  </a:moveTo>
                  <a:lnTo>
                    <a:pt x="296163" y="391160"/>
                  </a:lnTo>
                  <a:lnTo>
                    <a:pt x="295528" y="393700"/>
                  </a:lnTo>
                  <a:lnTo>
                    <a:pt x="295528" y="394969"/>
                  </a:lnTo>
                  <a:lnTo>
                    <a:pt x="298831" y="394969"/>
                  </a:lnTo>
                  <a:lnTo>
                    <a:pt x="297688" y="393700"/>
                  </a:lnTo>
                  <a:lnTo>
                    <a:pt x="297688" y="391160"/>
                  </a:lnTo>
                  <a:close/>
                </a:path>
                <a:path w="603885" h="520700">
                  <a:moveTo>
                    <a:pt x="305307" y="391160"/>
                  </a:moveTo>
                  <a:lnTo>
                    <a:pt x="304672" y="391160"/>
                  </a:lnTo>
                  <a:lnTo>
                    <a:pt x="304164" y="392430"/>
                  </a:lnTo>
                  <a:lnTo>
                    <a:pt x="304672" y="394969"/>
                  </a:lnTo>
                  <a:lnTo>
                    <a:pt x="305464" y="392332"/>
                  </a:lnTo>
                  <a:lnTo>
                    <a:pt x="305307" y="391160"/>
                  </a:lnTo>
                  <a:close/>
                </a:path>
                <a:path w="603885" h="520700">
                  <a:moveTo>
                    <a:pt x="299338" y="389889"/>
                  </a:moveTo>
                  <a:lnTo>
                    <a:pt x="299338" y="392430"/>
                  </a:lnTo>
                  <a:lnTo>
                    <a:pt x="298195" y="392430"/>
                  </a:lnTo>
                  <a:lnTo>
                    <a:pt x="299338" y="393700"/>
                  </a:lnTo>
                  <a:lnTo>
                    <a:pt x="299846" y="392430"/>
                  </a:lnTo>
                  <a:lnTo>
                    <a:pt x="299338" y="389889"/>
                  </a:lnTo>
                  <a:close/>
                </a:path>
                <a:path w="603885" h="520700">
                  <a:moveTo>
                    <a:pt x="279907" y="387350"/>
                  </a:moveTo>
                  <a:lnTo>
                    <a:pt x="279907" y="388619"/>
                  </a:lnTo>
                  <a:lnTo>
                    <a:pt x="280542" y="389889"/>
                  </a:lnTo>
                  <a:lnTo>
                    <a:pt x="280542" y="391160"/>
                  </a:lnTo>
                  <a:lnTo>
                    <a:pt x="281050" y="392430"/>
                  </a:lnTo>
                  <a:lnTo>
                    <a:pt x="281558" y="391160"/>
                  </a:lnTo>
                  <a:lnTo>
                    <a:pt x="280542" y="388619"/>
                  </a:lnTo>
                  <a:lnTo>
                    <a:pt x="279907" y="387350"/>
                  </a:lnTo>
                  <a:close/>
                </a:path>
                <a:path w="603885" h="520700">
                  <a:moveTo>
                    <a:pt x="303656" y="388619"/>
                  </a:moveTo>
                  <a:lnTo>
                    <a:pt x="302006" y="388619"/>
                  </a:lnTo>
                  <a:lnTo>
                    <a:pt x="302513" y="389889"/>
                  </a:lnTo>
                  <a:lnTo>
                    <a:pt x="303148" y="389889"/>
                  </a:lnTo>
                  <a:lnTo>
                    <a:pt x="303148" y="391160"/>
                  </a:lnTo>
                  <a:lnTo>
                    <a:pt x="302006" y="391160"/>
                  </a:lnTo>
                  <a:lnTo>
                    <a:pt x="302006" y="392430"/>
                  </a:lnTo>
                  <a:lnTo>
                    <a:pt x="303826" y="392430"/>
                  </a:lnTo>
                  <a:lnTo>
                    <a:pt x="303656" y="391160"/>
                  </a:lnTo>
                  <a:lnTo>
                    <a:pt x="303656" y="388619"/>
                  </a:lnTo>
                  <a:close/>
                </a:path>
                <a:path w="603885" h="520700">
                  <a:moveTo>
                    <a:pt x="283986" y="387648"/>
                  </a:moveTo>
                  <a:lnTo>
                    <a:pt x="283832" y="387841"/>
                  </a:lnTo>
                  <a:lnTo>
                    <a:pt x="283717" y="388619"/>
                  </a:lnTo>
                  <a:lnTo>
                    <a:pt x="283209" y="388619"/>
                  </a:lnTo>
                  <a:lnTo>
                    <a:pt x="283209" y="391160"/>
                  </a:lnTo>
                  <a:lnTo>
                    <a:pt x="283717" y="391160"/>
                  </a:lnTo>
                  <a:lnTo>
                    <a:pt x="284056" y="388619"/>
                  </a:lnTo>
                  <a:lnTo>
                    <a:pt x="283717" y="388619"/>
                  </a:lnTo>
                  <a:lnTo>
                    <a:pt x="283717" y="387985"/>
                  </a:lnTo>
                  <a:lnTo>
                    <a:pt x="284141" y="387985"/>
                  </a:lnTo>
                  <a:lnTo>
                    <a:pt x="284160" y="387841"/>
                  </a:lnTo>
                  <a:lnTo>
                    <a:pt x="283986" y="387648"/>
                  </a:lnTo>
                  <a:close/>
                </a:path>
                <a:path w="603885" h="520700">
                  <a:moveTo>
                    <a:pt x="299338" y="389889"/>
                  </a:moveTo>
                  <a:lnTo>
                    <a:pt x="297688" y="389889"/>
                  </a:lnTo>
                  <a:lnTo>
                    <a:pt x="298195" y="391160"/>
                  </a:lnTo>
                  <a:lnTo>
                    <a:pt x="299338" y="389889"/>
                  </a:lnTo>
                  <a:close/>
                </a:path>
                <a:path w="603885" h="520700">
                  <a:moveTo>
                    <a:pt x="305307" y="388619"/>
                  </a:moveTo>
                  <a:lnTo>
                    <a:pt x="304164" y="388619"/>
                  </a:lnTo>
                  <a:lnTo>
                    <a:pt x="304164" y="389889"/>
                  </a:lnTo>
                  <a:lnTo>
                    <a:pt x="304672" y="389889"/>
                  </a:lnTo>
                  <a:lnTo>
                    <a:pt x="305307" y="388619"/>
                  </a:lnTo>
                  <a:close/>
                </a:path>
                <a:path w="603885" h="520700">
                  <a:moveTo>
                    <a:pt x="306323" y="387350"/>
                  </a:moveTo>
                  <a:lnTo>
                    <a:pt x="305815" y="387350"/>
                  </a:lnTo>
                  <a:lnTo>
                    <a:pt x="305815" y="389889"/>
                  </a:lnTo>
                  <a:lnTo>
                    <a:pt x="306323" y="388619"/>
                  </a:lnTo>
                  <a:lnTo>
                    <a:pt x="306323" y="387350"/>
                  </a:lnTo>
                  <a:close/>
                </a:path>
                <a:path w="603885" h="520700">
                  <a:moveTo>
                    <a:pt x="282701" y="386080"/>
                  </a:moveTo>
                  <a:lnTo>
                    <a:pt x="282066" y="387350"/>
                  </a:lnTo>
                  <a:lnTo>
                    <a:pt x="282066" y="388619"/>
                  </a:lnTo>
                  <a:lnTo>
                    <a:pt x="283209" y="388619"/>
                  </a:lnTo>
                  <a:lnTo>
                    <a:pt x="282701" y="386080"/>
                  </a:lnTo>
                  <a:close/>
                </a:path>
                <a:path w="603885" h="520700">
                  <a:moveTo>
                    <a:pt x="284543" y="387350"/>
                  </a:moveTo>
                  <a:lnTo>
                    <a:pt x="284225" y="387350"/>
                  </a:lnTo>
                  <a:lnTo>
                    <a:pt x="284160" y="387841"/>
                  </a:lnTo>
                  <a:lnTo>
                    <a:pt x="284860" y="388619"/>
                  </a:lnTo>
                  <a:lnTo>
                    <a:pt x="284543" y="387350"/>
                  </a:lnTo>
                  <a:close/>
                </a:path>
                <a:path w="603885" h="520700">
                  <a:moveTo>
                    <a:pt x="305815" y="377189"/>
                  </a:moveTo>
                  <a:lnTo>
                    <a:pt x="298195" y="377189"/>
                  </a:lnTo>
                  <a:lnTo>
                    <a:pt x="298831" y="381000"/>
                  </a:lnTo>
                  <a:lnTo>
                    <a:pt x="298831" y="384810"/>
                  </a:lnTo>
                  <a:lnTo>
                    <a:pt x="299338" y="388619"/>
                  </a:lnTo>
                  <a:lnTo>
                    <a:pt x="304672" y="388619"/>
                  </a:lnTo>
                  <a:lnTo>
                    <a:pt x="304672" y="387350"/>
                  </a:lnTo>
                  <a:lnTo>
                    <a:pt x="306323" y="387350"/>
                  </a:lnTo>
                  <a:lnTo>
                    <a:pt x="306323" y="386080"/>
                  </a:lnTo>
                  <a:lnTo>
                    <a:pt x="305815" y="386080"/>
                  </a:lnTo>
                  <a:lnTo>
                    <a:pt x="305815" y="384810"/>
                  </a:lnTo>
                  <a:lnTo>
                    <a:pt x="306831" y="383539"/>
                  </a:lnTo>
                  <a:lnTo>
                    <a:pt x="305816" y="382270"/>
                  </a:lnTo>
                  <a:lnTo>
                    <a:pt x="305815" y="377189"/>
                  </a:lnTo>
                  <a:close/>
                </a:path>
                <a:path w="603885" h="520700">
                  <a:moveTo>
                    <a:pt x="283718" y="382270"/>
                  </a:moveTo>
                  <a:lnTo>
                    <a:pt x="284225" y="383539"/>
                  </a:lnTo>
                  <a:lnTo>
                    <a:pt x="283717" y="387350"/>
                  </a:lnTo>
                  <a:lnTo>
                    <a:pt x="283986" y="387648"/>
                  </a:lnTo>
                  <a:lnTo>
                    <a:pt x="284225" y="387350"/>
                  </a:lnTo>
                  <a:lnTo>
                    <a:pt x="284543" y="387350"/>
                  </a:lnTo>
                  <a:lnTo>
                    <a:pt x="284225" y="386080"/>
                  </a:lnTo>
                  <a:lnTo>
                    <a:pt x="284860" y="383539"/>
                  </a:lnTo>
                  <a:lnTo>
                    <a:pt x="283718" y="382270"/>
                  </a:lnTo>
                  <a:close/>
                </a:path>
                <a:path w="603885" h="520700">
                  <a:moveTo>
                    <a:pt x="274573" y="375919"/>
                  </a:moveTo>
                  <a:lnTo>
                    <a:pt x="273431" y="375919"/>
                  </a:lnTo>
                  <a:lnTo>
                    <a:pt x="274065" y="377189"/>
                  </a:lnTo>
                  <a:lnTo>
                    <a:pt x="273431" y="377189"/>
                  </a:lnTo>
                  <a:lnTo>
                    <a:pt x="274065" y="379730"/>
                  </a:lnTo>
                  <a:lnTo>
                    <a:pt x="273431" y="383539"/>
                  </a:lnTo>
                  <a:lnTo>
                    <a:pt x="274573" y="386080"/>
                  </a:lnTo>
                  <a:lnTo>
                    <a:pt x="274573" y="387350"/>
                  </a:lnTo>
                  <a:lnTo>
                    <a:pt x="275081" y="386080"/>
                  </a:lnTo>
                  <a:lnTo>
                    <a:pt x="274065" y="382270"/>
                  </a:lnTo>
                  <a:lnTo>
                    <a:pt x="274573" y="378460"/>
                  </a:lnTo>
                  <a:lnTo>
                    <a:pt x="274573" y="375919"/>
                  </a:lnTo>
                  <a:close/>
                </a:path>
                <a:path w="603885" h="520700">
                  <a:moveTo>
                    <a:pt x="276732" y="384810"/>
                  </a:moveTo>
                  <a:lnTo>
                    <a:pt x="276732" y="387350"/>
                  </a:lnTo>
                  <a:lnTo>
                    <a:pt x="277748" y="387350"/>
                  </a:lnTo>
                  <a:lnTo>
                    <a:pt x="276732" y="384810"/>
                  </a:lnTo>
                  <a:close/>
                </a:path>
                <a:path w="603885" h="520700">
                  <a:moveTo>
                    <a:pt x="279907" y="383539"/>
                  </a:moveTo>
                  <a:lnTo>
                    <a:pt x="277748" y="383539"/>
                  </a:lnTo>
                  <a:lnTo>
                    <a:pt x="278383" y="384810"/>
                  </a:lnTo>
                  <a:lnTo>
                    <a:pt x="278891" y="384810"/>
                  </a:lnTo>
                  <a:lnTo>
                    <a:pt x="278891" y="386080"/>
                  </a:lnTo>
                  <a:lnTo>
                    <a:pt x="278383" y="387350"/>
                  </a:lnTo>
                  <a:lnTo>
                    <a:pt x="279907" y="387350"/>
                  </a:lnTo>
                  <a:lnTo>
                    <a:pt x="279400" y="386080"/>
                  </a:lnTo>
                  <a:lnTo>
                    <a:pt x="279907" y="384810"/>
                  </a:lnTo>
                  <a:lnTo>
                    <a:pt x="279907" y="383539"/>
                  </a:lnTo>
                  <a:close/>
                </a:path>
                <a:path w="603885" h="520700">
                  <a:moveTo>
                    <a:pt x="285369" y="382270"/>
                  </a:moveTo>
                  <a:lnTo>
                    <a:pt x="285876" y="383539"/>
                  </a:lnTo>
                  <a:lnTo>
                    <a:pt x="285369" y="386080"/>
                  </a:lnTo>
                  <a:lnTo>
                    <a:pt x="285876" y="387350"/>
                  </a:lnTo>
                  <a:lnTo>
                    <a:pt x="285876" y="384810"/>
                  </a:lnTo>
                  <a:lnTo>
                    <a:pt x="286384" y="383539"/>
                  </a:lnTo>
                  <a:lnTo>
                    <a:pt x="285369" y="382270"/>
                  </a:lnTo>
                  <a:close/>
                </a:path>
                <a:path w="603885" h="520700">
                  <a:moveTo>
                    <a:pt x="282701" y="384810"/>
                  </a:moveTo>
                  <a:lnTo>
                    <a:pt x="282701" y="386080"/>
                  </a:lnTo>
                  <a:lnTo>
                    <a:pt x="283209" y="386080"/>
                  </a:lnTo>
                  <a:lnTo>
                    <a:pt x="282701" y="384810"/>
                  </a:lnTo>
                  <a:close/>
                </a:path>
                <a:path w="603885" h="520700">
                  <a:moveTo>
                    <a:pt x="283209" y="384810"/>
                  </a:moveTo>
                  <a:lnTo>
                    <a:pt x="283209" y="386080"/>
                  </a:lnTo>
                  <a:lnTo>
                    <a:pt x="283717" y="386080"/>
                  </a:lnTo>
                  <a:lnTo>
                    <a:pt x="283209" y="384810"/>
                  </a:lnTo>
                  <a:close/>
                </a:path>
                <a:path w="603885" h="520700">
                  <a:moveTo>
                    <a:pt x="277240" y="383539"/>
                  </a:moveTo>
                  <a:lnTo>
                    <a:pt x="276732" y="383539"/>
                  </a:lnTo>
                  <a:lnTo>
                    <a:pt x="276732" y="384810"/>
                  </a:lnTo>
                  <a:lnTo>
                    <a:pt x="277240" y="383539"/>
                  </a:lnTo>
                  <a:close/>
                </a:path>
                <a:path w="603885" h="520700">
                  <a:moveTo>
                    <a:pt x="283718" y="382270"/>
                  </a:moveTo>
                  <a:lnTo>
                    <a:pt x="282066" y="384810"/>
                  </a:lnTo>
                  <a:lnTo>
                    <a:pt x="283717" y="384810"/>
                  </a:lnTo>
                  <a:lnTo>
                    <a:pt x="284225" y="383539"/>
                  </a:lnTo>
                  <a:lnTo>
                    <a:pt x="283718" y="382270"/>
                  </a:lnTo>
                  <a:close/>
                </a:path>
                <a:path w="603885" h="520700">
                  <a:moveTo>
                    <a:pt x="273431" y="381000"/>
                  </a:moveTo>
                  <a:lnTo>
                    <a:pt x="272414" y="381000"/>
                  </a:lnTo>
                  <a:lnTo>
                    <a:pt x="273431" y="383539"/>
                  </a:lnTo>
                  <a:lnTo>
                    <a:pt x="273431" y="381000"/>
                  </a:lnTo>
                  <a:close/>
                </a:path>
                <a:path w="603885" h="520700">
                  <a:moveTo>
                    <a:pt x="278891" y="381000"/>
                  </a:moveTo>
                  <a:lnTo>
                    <a:pt x="278008" y="381981"/>
                  </a:lnTo>
                  <a:lnTo>
                    <a:pt x="278383" y="382270"/>
                  </a:lnTo>
                  <a:lnTo>
                    <a:pt x="278383" y="383539"/>
                  </a:lnTo>
                  <a:lnTo>
                    <a:pt x="278891" y="383539"/>
                  </a:lnTo>
                  <a:lnTo>
                    <a:pt x="278891" y="381000"/>
                  </a:lnTo>
                  <a:close/>
                </a:path>
                <a:path w="603885" h="520700">
                  <a:moveTo>
                    <a:pt x="279145" y="382270"/>
                  </a:moveTo>
                  <a:lnTo>
                    <a:pt x="278891" y="382270"/>
                  </a:lnTo>
                  <a:lnTo>
                    <a:pt x="278891" y="383539"/>
                  </a:lnTo>
                  <a:lnTo>
                    <a:pt x="279145" y="382270"/>
                  </a:lnTo>
                  <a:close/>
                </a:path>
                <a:path w="603885" h="520700">
                  <a:moveTo>
                    <a:pt x="277748" y="381781"/>
                  </a:moveTo>
                  <a:lnTo>
                    <a:pt x="277748" y="382270"/>
                  </a:lnTo>
                  <a:lnTo>
                    <a:pt x="278008" y="381981"/>
                  </a:lnTo>
                  <a:lnTo>
                    <a:pt x="277748" y="381781"/>
                  </a:lnTo>
                  <a:close/>
                </a:path>
                <a:path w="603885" h="520700">
                  <a:moveTo>
                    <a:pt x="279400" y="381000"/>
                  </a:moveTo>
                  <a:lnTo>
                    <a:pt x="279145" y="382270"/>
                  </a:lnTo>
                  <a:lnTo>
                    <a:pt x="280543" y="382270"/>
                  </a:lnTo>
                  <a:lnTo>
                    <a:pt x="279400" y="381000"/>
                  </a:lnTo>
                  <a:close/>
                </a:path>
                <a:path w="603885" h="520700">
                  <a:moveTo>
                    <a:pt x="282701" y="378460"/>
                  </a:moveTo>
                  <a:lnTo>
                    <a:pt x="282701" y="379730"/>
                  </a:lnTo>
                  <a:lnTo>
                    <a:pt x="282066" y="379730"/>
                  </a:lnTo>
                  <a:lnTo>
                    <a:pt x="282701" y="382270"/>
                  </a:lnTo>
                  <a:lnTo>
                    <a:pt x="283718" y="382270"/>
                  </a:lnTo>
                  <a:lnTo>
                    <a:pt x="283209" y="381000"/>
                  </a:lnTo>
                  <a:lnTo>
                    <a:pt x="282701" y="378460"/>
                  </a:lnTo>
                  <a:close/>
                </a:path>
                <a:path w="603885" h="520700">
                  <a:moveTo>
                    <a:pt x="277748" y="379730"/>
                  </a:moveTo>
                  <a:lnTo>
                    <a:pt x="277240" y="379730"/>
                  </a:lnTo>
                  <a:lnTo>
                    <a:pt x="276732" y="381000"/>
                  </a:lnTo>
                  <a:lnTo>
                    <a:pt x="277748" y="381781"/>
                  </a:lnTo>
                  <a:lnTo>
                    <a:pt x="277748" y="379730"/>
                  </a:lnTo>
                  <a:close/>
                </a:path>
                <a:path w="603885" h="520700">
                  <a:moveTo>
                    <a:pt x="271906" y="363219"/>
                  </a:moveTo>
                  <a:lnTo>
                    <a:pt x="270763" y="364489"/>
                  </a:lnTo>
                  <a:lnTo>
                    <a:pt x="270256" y="364489"/>
                  </a:lnTo>
                  <a:lnTo>
                    <a:pt x="270357" y="367030"/>
                  </a:lnTo>
                  <a:lnTo>
                    <a:pt x="270763" y="372110"/>
                  </a:lnTo>
                  <a:lnTo>
                    <a:pt x="271906" y="377189"/>
                  </a:lnTo>
                  <a:lnTo>
                    <a:pt x="273431" y="381000"/>
                  </a:lnTo>
                  <a:lnTo>
                    <a:pt x="273367" y="378142"/>
                  </a:lnTo>
                  <a:lnTo>
                    <a:pt x="272922" y="375919"/>
                  </a:lnTo>
                  <a:lnTo>
                    <a:pt x="274573" y="375919"/>
                  </a:lnTo>
                  <a:lnTo>
                    <a:pt x="274573" y="374650"/>
                  </a:lnTo>
                  <a:lnTo>
                    <a:pt x="274065" y="373380"/>
                  </a:lnTo>
                  <a:lnTo>
                    <a:pt x="272922" y="373380"/>
                  </a:lnTo>
                  <a:lnTo>
                    <a:pt x="273431" y="372110"/>
                  </a:lnTo>
                  <a:lnTo>
                    <a:pt x="275589" y="372110"/>
                  </a:lnTo>
                  <a:lnTo>
                    <a:pt x="275589" y="370839"/>
                  </a:lnTo>
                  <a:lnTo>
                    <a:pt x="275082" y="369570"/>
                  </a:lnTo>
                  <a:lnTo>
                    <a:pt x="273431" y="369570"/>
                  </a:lnTo>
                  <a:lnTo>
                    <a:pt x="272922" y="368300"/>
                  </a:lnTo>
                  <a:lnTo>
                    <a:pt x="273431" y="367030"/>
                  </a:lnTo>
                  <a:lnTo>
                    <a:pt x="271906" y="367030"/>
                  </a:lnTo>
                  <a:lnTo>
                    <a:pt x="271906" y="363219"/>
                  </a:lnTo>
                  <a:close/>
                </a:path>
                <a:path w="603885" h="520700">
                  <a:moveTo>
                    <a:pt x="278891" y="372110"/>
                  </a:moveTo>
                  <a:lnTo>
                    <a:pt x="278891" y="373380"/>
                  </a:lnTo>
                  <a:lnTo>
                    <a:pt x="278383" y="373380"/>
                  </a:lnTo>
                  <a:lnTo>
                    <a:pt x="277240" y="374650"/>
                  </a:lnTo>
                  <a:lnTo>
                    <a:pt x="277240" y="377189"/>
                  </a:lnTo>
                  <a:lnTo>
                    <a:pt x="277748" y="377189"/>
                  </a:lnTo>
                  <a:lnTo>
                    <a:pt x="278383" y="378460"/>
                  </a:lnTo>
                  <a:lnTo>
                    <a:pt x="277748" y="381000"/>
                  </a:lnTo>
                  <a:lnTo>
                    <a:pt x="278383" y="381000"/>
                  </a:lnTo>
                  <a:lnTo>
                    <a:pt x="278891" y="379730"/>
                  </a:lnTo>
                  <a:lnTo>
                    <a:pt x="277748" y="375919"/>
                  </a:lnTo>
                  <a:lnTo>
                    <a:pt x="281050" y="375919"/>
                  </a:lnTo>
                  <a:lnTo>
                    <a:pt x="279400" y="374650"/>
                  </a:lnTo>
                  <a:lnTo>
                    <a:pt x="278891" y="372110"/>
                  </a:lnTo>
                  <a:close/>
                </a:path>
                <a:path w="603885" h="520700">
                  <a:moveTo>
                    <a:pt x="281558" y="372110"/>
                  </a:moveTo>
                  <a:lnTo>
                    <a:pt x="283209" y="377189"/>
                  </a:lnTo>
                  <a:lnTo>
                    <a:pt x="282701" y="377189"/>
                  </a:lnTo>
                  <a:lnTo>
                    <a:pt x="282701" y="378460"/>
                  </a:lnTo>
                  <a:lnTo>
                    <a:pt x="283717" y="378460"/>
                  </a:lnTo>
                  <a:lnTo>
                    <a:pt x="283209" y="381000"/>
                  </a:lnTo>
                  <a:lnTo>
                    <a:pt x="284225" y="381000"/>
                  </a:lnTo>
                  <a:lnTo>
                    <a:pt x="284162" y="378142"/>
                  </a:lnTo>
                  <a:lnTo>
                    <a:pt x="283717" y="375919"/>
                  </a:lnTo>
                  <a:lnTo>
                    <a:pt x="283209" y="374650"/>
                  </a:lnTo>
                  <a:lnTo>
                    <a:pt x="283717" y="374650"/>
                  </a:lnTo>
                  <a:lnTo>
                    <a:pt x="283495" y="373380"/>
                  </a:lnTo>
                  <a:lnTo>
                    <a:pt x="282701" y="373380"/>
                  </a:lnTo>
                  <a:lnTo>
                    <a:pt x="281558" y="372110"/>
                  </a:lnTo>
                  <a:close/>
                </a:path>
                <a:path w="603885" h="520700">
                  <a:moveTo>
                    <a:pt x="297688" y="379730"/>
                  </a:moveTo>
                  <a:lnTo>
                    <a:pt x="297179" y="381000"/>
                  </a:lnTo>
                  <a:lnTo>
                    <a:pt x="298195" y="381000"/>
                  </a:lnTo>
                  <a:lnTo>
                    <a:pt x="297688" y="379730"/>
                  </a:lnTo>
                  <a:close/>
                </a:path>
                <a:path w="603885" h="520700">
                  <a:moveTo>
                    <a:pt x="280542" y="377189"/>
                  </a:moveTo>
                  <a:lnTo>
                    <a:pt x="279907" y="377189"/>
                  </a:lnTo>
                  <a:lnTo>
                    <a:pt x="279907" y="379730"/>
                  </a:lnTo>
                  <a:lnTo>
                    <a:pt x="280542" y="379730"/>
                  </a:lnTo>
                  <a:lnTo>
                    <a:pt x="280542" y="377189"/>
                  </a:lnTo>
                  <a:close/>
                </a:path>
                <a:path w="603885" h="520700">
                  <a:moveTo>
                    <a:pt x="297116" y="378142"/>
                  </a:moveTo>
                  <a:lnTo>
                    <a:pt x="296925" y="378460"/>
                  </a:lnTo>
                  <a:lnTo>
                    <a:pt x="297179" y="378460"/>
                  </a:lnTo>
                  <a:lnTo>
                    <a:pt x="297116" y="378142"/>
                  </a:lnTo>
                  <a:close/>
                </a:path>
                <a:path w="603885" h="520700">
                  <a:moveTo>
                    <a:pt x="297179" y="373380"/>
                  </a:moveTo>
                  <a:lnTo>
                    <a:pt x="297010" y="374226"/>
                  </a:lnTo>
                  <a:lnTo>
                    <a:pt x="297179" y="374650"/>
                  </a:lnTo>
                  <a:lnTo>
                    <a:pt x="296708" y="375738"/>
                  </a:lnTo>
                  <a:lnTo>
                    <a:pt x="296750" y="376310"/>
                  </a:lnTo>
                  <a:lnTo>
                    <a:pt x="297116" y="378142"/>
                  </a:lnTo>
                  <a:lnTo>
                    <a:pt x="297688" y="377189"/>
                  </a:lnTo>
                  <a:lnTo>
                    <a:pt x="305815" y="377189"/>
                  </a:lnTo>
                  <a:lnTo>
                    <a:pt x="305815" y="375919"/>
                  </a:lnTo>
                  <a:lnTo>
                    <a:pt x="298195" y="375919"/>
                  </a:lnTo>
                  <a:lnTo>
                    <a:pt x="297179" y="373380"/>
                  </a:lnTo>
                  <a:close/>
                </a:path>
                <a:path w="603885" h="520700">
                  <a:moveTo>
                    <a:pt x="279400" y="372110"/>
                  </a:moveTo>
                  <a:lnTo>
                    <a:pt x="281050" y="375919"/>
                  </a:lnTo>
                  <a:lnTo>
                    <a:pt x="280542" y="375919"/>
                  </a:lnTo>
                  <a:lnTo>
                    <a:pt x="281050" y="377189"/>
                  </a:lnTo>
                  <a:lnTo>
                    <a:pt x="281558" y="375919"/>
                  </a:lnTo>
                  <a:lnTo>
                    <a:pt x="280542" y="374650"/>
                  </a:lnTo>
                  <a:lnTo>
                    <a:pt x="281050" y="373380"/>
                  </a:lnTo>
                  <a:lnTo>
                    <a:pt x="279400" y="372110"/>
                  </a:lnTo>
                  <a:close/>
                </a:path>
                <a:path w="603885" h="520700">
                  <a:moveTo>
                    <a:pt x="282066" y="376310"/>
                  </a:moveTo>
                  <a:lnTo>
                    <a:pt x="282066" y="377189"/>
                  </a:lnTo>
                  <a:lnTo>
                    <a:pt x="283209" y="377189"/>
                  </a:lnTo>
                  <a:lnTo>
                    <a:pt x="282066" y="376310"/>
                  </a:lnTo>
                  <a:close/>
                </a:path>
                <a:path w="603885" h="520700">
                  <a:moveTo>
                    <a:pt x="282066" y="375919"/>
                  </a:moveTo>
                  <a:lnTo>
                    <a:pt x="281558" y="375919"/>
                  </a:lnTo>
                  <a:lnTo>
                    <a:pt x="282066" y="376310"/>
                  </a:lnTo>
                  <a:lnTo>
                    <a:pt x="282066" y="375919"/>
                  </a:lnTo>
                  <a:close/>
                </a:path>
                <a:path w="603885" h="520700">
                  <a:moveTo>
                    <a:pt x="275589" y="372110"/>
                  </a:moveTo>
                  <a:lnTo>
                    <a:pt x="275081" y="372110"/>
                  </a:lnTo>
                  <a:lnTo>
                    <a:pt x="275081" y="375919"/>
                  </a:lnTo>
                  <a:lnTo>
                    <a:pt x="275589" y="375919"/>
                  </a:lnTo>
                  <a:lnTo>
                    <a:pt x="275589" y="372110"/>
                  </a:lnTo>
                  <a:close/>
                </a:path>
                <a:path w="603885" h="520700">
                  <a:moveTo>
                    <a:pt x="287527" y="363219"/>
                  </a:moveTo>
                  <a:lnTo>
                    <a:pt x="287527" y="368300"/>
                  </a:lnTo>
                  <a:lnTo>
                    <a:pt x="288544" y="372110"/>
                  </a:lnTo>
                  <a:lnTo>
                    <a:pt x="288544" y="375919"/>
                  </a:lnTo>
                  <a:lnTo>
                    <a:pt x="288798" y="375919"/>
                  </a:lnTo>
                  <a:lnTo>
                    <a:pt x="289051" y="374650"/>
                  </a:lnTo>
                  <a:lnTo>
                    <a:pt x="296925" y="374650"/>
                  </a:lnTo>
                  <a:lnTo>
                    <a:pt x="297010" y="374226"/>
                  </a:lnTo>
                  <a:lnTo>
                    <a:pt x="296163" y="372110"/>
                  </a:lnTo>
                  <a:lnTo>
                    <a:pt x="297179" y="372110"/>
                  </a:lnTo>
                  <a:lnTo>
                    <a:pt x="296672" y="369570"/>
                  </a:lnTo>
                  <a:lnTo>
                    <a:pt x="295528" y="368300"/>
                  </a:lnTo>
                  <a:lnTo>
                    <a:pt x="296256" y="367491"/>
                  </a:lnTo>
                  <a:lnTo>
                    <a:pt x="296163" y="367030"/>
                  </a:lnTo>
                  <a:lnTo>
                    <a:pt x="295528" y="367030"/>
                  </a:lnTo>
                  <a:lnTo>
                    <a:pt x="295020" y="365760"/>
                  </a:lnTo>
                  <a:lnTo>
                    <a:pt x="295528" y="365760"/>
                  </a:lnTo>
                  <a:lnTo>
                    <a:pt x="295528" y="364489"/>
                  </a:lnTo>
                  <a:lnTo>
                    <a:pt x="288035" y="364489"/>
                  </a:lnTo>
                  <a:lnTo>
                    <a:pt x="287527" y="363219"/>
                  </a:lnTo>
                  <a:close/>
                </a:path>
                <a:path w="603885" h="520700">
                  <a:moveTo>
                    <a:pt x="305096" y="360680"/>
                  </a:moveTo>
                  <a:lnTo>
                    <a:pt x="295528" y="360680"/>
                  </a:lnTo>
                  <a:lnTo>
                    <a:pt x="297688" y="361950"/>
                  </a:lnTo>
                  <a:lnTo>
                    <a:pt x="296599" y="365578"/>
                  </a:lnTo>
                  <a:lnTo>
                    <a:pt x="296671" y="367030"/>
                  </a:lnTo>
                  <a:lnTo>
                    <a:pt x="296256" y="367491"/>
                  </a:lnTo>
                  <a:lnTo>
                    <a:pt x="296672" y="369570"/>
                  </a:lnTo>
                  <a:lnTo>
                    <a:pt x="297688" y="370839"/>
                  </a:lnTo>
                  <a:lnTo>
                    <a:pt x="297688" y="372110"/>
                  </a:lnTo>
                  <a:lnTo>
                    <a:pt x="298195" y="375919"/>
                  </a:lnTo>
                  <a:lnTo>
                    <a:pt x="305815" y="375919"/>
                  </a:lnTo>
                  <a:lnTo>
                    <a:pt x="305688" y="369570"/>
                  </a:lnTo>
                  <a:lnTo>
                    <a:pt x="305356" y="366243"/>
                  </a:lnTo>
                  <a:lnTo>
                    <a:pt x="305307" y="361950"/>
                  </a:lnTo>
                  <a:lnTo>
                    <a:pt x="305096" y="360680"/>
                  </a:lnTo>
                  <a:close/>
                </a:path>
                <a:path w="603885" h="520700">
                  <a:moveTo>
                    <a:pt x="278891" y="370839"/>
                  </a:moveTo>
                  <a:lnTo>
                    <a:pt x="276732" y="370839"/>
                  </a:lnTo>
                  <a:lnTo>
                    <a:pt x="277240" y="373380"/>
                  </a:lnTo>
                  <a:lnTo>
                    <a:pt x="277240" y="372110"/>
                  </a:lnTo>
                  <a:lnTo>
                    <a:pt x="278891" y="372110"/>
                  </a:lnTo>
                  <a:lnTo>
                    <a:pt x="278891" y="370839"/>
                  </a:lnTo>
                  <a:close/>
                </a:path>
                <a:path w="603885" h="520700">
                  <a:moveTo>
                    <a:pt x="279907" y="368300"/>
                  </a:moveTo>
                  <a:lnTo>
                    <a:pt x="279399" y="369570"/>
                  </a:lnTo>
                  <a:lnTo>
                    <a:pt x="279907" y="369570"/>
                  </a:lnTo>
                  <a:lnTo>
                    <a:pt x="279907" y="372110"/>
                  </a:lnTo>
                  <a:lnTo>
                    <a:pt x="281050" y="372110"/>
                  </a:lnTo>
                  <a:lnTo>
                    <a:pt x="281050" y="373380"/>
                  </a:lnTo>
                  <a:lnTo>
                    <a:pt x="281558" y="372110"/>
                  </a:lnTo>
                  <a:lnTo>
                    <a:pt x="281558" y="370839"/>
                  </a:lnTo>
                  <a:lnTo>
                    <a:pt x="280542" y="370839"/>
                  </a:lnTo>
                  <a:lnTo>
                    <a:pt x="279907" y="368300"/>
                  </a:lnTo>
                  <a:close/>
                </a:path>
                <a:path w="603885" h="520700">
                  <a:moveTo>
                    <a:pt x="278383" y="341630"/>
                  </a:moveTo>
                  <a:lnTo>
                    <a:pt x="278383" y="345439"/>
                  </a:lnTo>
                  <a:lnTo>
                    <a:pt x="278891" y="345439"/>
                  </a:lnTo>
                  <a:lnTo>
                    <a:pt x="279400" y="347980"/>
                  </a:lnTo>
                  <a:lnTo>
                    <a:pt x="279400" y="349250"/>
                  </a:lnTo>
                  <a:lnTo>
                    <a:pt x="279907" y="353060"/>
                  </a:lnTo>
                  <a:lnTo>
                    <a:pt x="281050" y="354330"/>
                  </a:lnTo>
                  <a:lnTo>
                    <a:pt x="281050" y="363219"/>
                  </a:lnTo>
                  <a:lnTo>
                    <a:pt x="282066" y="365760"/>
                  </a:lnTo>
                  <a:lnTo>
                    <a:pt x="281558" y="365760"/>
                  </a:lnTo>
                  <a:lnTo>
                    <a:pt x="281244" y="366243"/>
                  </a:lnTo>
                  <a:lnTo>
                    <a:pt x="281558" y="367030"/>
                  </a:lnTo>
                  <a:lnTo>
                    <a:pt x="281558" y="368300"/>
                  </a:lnTo>
                  <a:lnTo>
                    <a:pt x="282066" y="369570"/>
                  </a:lnTo>
                  <a:lnTo>
                    <a:pt x="281558" y="372110"/>
                  </a:lnTo>
                  <a:lnTo>
                    <a:pt x="282701" y="373380"/>
                  </a:lnTo>
                  <a:lnTo>
                    <a:pt x="283495" y="373380"/>
                  </a:lnTo>
                  <a:lnTo>
                    <a:pt x="282604" y="368300"/>
                  </a:lnTo>
                  <a:lnTo>
                    <a:pt x="282051" y="360680"/>
                  </a:lnTo>
                  <a:lnTo>
                    <a:pt x="281378" y="353060"/>
                  </a:lnTo>
                  <a:lnTo>
                    <a:pt x="279907" y="345439"/>
                  </a:lnTo>
                  <a:lnTo>
                    <a:pt x="279400" y="342900"/>
                  </a:lnTo>
                  <a:lnTo>
                    <a:pt x="278891" y="342900"/>
                  </a:lnTo>
                  <a:lnTo>
                    <a:pt x="278383" y="341630"/>
                  </a:lnTo>
                  <a:close/>
                </a:path>
                <a:path w="603885" h="520700">
                  <a:moveTo>
                    <a:pt x="280825" y="369005"/>
                  </a:moveTo>
                  <a:lnTo>
                    <a:pt x="281050" y="369570"/>
                  </a:lnTo>
                  <a:lnTo>
                    <a:pt x="281050" y="370839"/>
                  </a:lnTo>
                  <a:lnTo>
                    <a:pt x="281558" y="370839"/>
                  </a:lnTo>
                  <a:lnTo>
                    <a:pt x="281558" y="369570"/>
                  </a:lnTo>
                  <a:lnTo>
                    <a:pt x="280825" y="369005"/>
                  </a:lnTo>
                  <a:close/>
                </a:path>
                <a:path w="603885" h="520700">
                  <a:moveTo>
                    <a:pt x="274630" y="367876"/>
                  </a:moveTo>
                  <a:lnTo>
                    <a:pt x="274573" y="368300"/>
                  </a:lnTo>
                  <a:lnTo>
                    <a:pt x="275082" y="369570"/>
                  </a:lnTo>
                  <a:lnTo>
                    <a:pt x="274630" y="367876"/>
                  </a:lnTo>
                  <a:close/>
                </a:path>
                <a:path w="603885" h="520700">
                  <a:moveTo>
                    <a:pt x="277240" y="364489"/>
                  </a:moveTo>
                  <a:lnTo>
                    <a:pt x="275589" y="364489"/>
                  </a:lnTo>
                  <a:lnTo>
                    <a:pt x="276134" y="365578"/>
                  </a:lnTo>
                  <a:lnTo>
                    <a:pt x="276225" y="368300"/>
                  </a:lnTo>
                  <a:lnTo>
                    <a:pt x="277749" y="369570"/>
                  </a:lnTo>
                  <a:lnTo>
                    <a:pt x="277240" y="368300"/>
                  </a:lnTo>
                  <a:lnTo>
                    <a:pt x="278891" y="368300"/>
                  </a:lnTo>
                  <a:lnTo>
                    <a:pt x="278891" y="365760"/>
                  </a:lnTo>
                  <a:lnTo>
                    <a:pt x="277748" y="365760"/>
                  </a:lnTo>
                  <a:lnTo>
                    <a:pt x="277240" y="364489"/>
                  </a:lnTo>
                  <a:close/>
                </a:path>
                <a:path w="603885" h="520700">
                  <a:moveTo>
                    <a:pt x="280542" y="368300"/>
                  </a:moveTo>
                  <a:lnTo>
                    <a:pt x="279907" y="368300"/>
                  </a:lnTo>
                  <a:lnTo>
                    <a:pt x="280825" y="369005"/>
                  </a:lnTo>
                  <a:lnTo>
                    <a:pt x="280542" y="368300"/>
                  </a:lnTo>
                  <a:close/>
                </a:path>
                <a:path w="603885" h="520700">
                  <a:moveTo>
                    <a:pt x="281050" y="365760"/>
                  </a:moveTo>
                  <a:lnTo>
                    <a:pt x="279907" y="365760"/>
                  </a:lnTo>
                  <a:lnTo>
                    <a:pt x="280542" y="367030"/>
                  </a:lnTo>
                  <a:lnTo>
                    <a:pt x="279400" y="367030"/>
                  </a:lnTo>
                  <a:lnTo>
                    <a:pt x="279907" y="368300"/>
                  </a:lnTo>
                  <a:lnTo>
                    <a:pt x="281244" y="366243"/>
                  </a:lnTo>
                  <a:lnTo>
                    <a:pt x="281050" y="365760"/>
                  </a:lnTo>
                  <a:close/>
                </a:path>
                <a:path w="603885" h="520700">
                  <a:moveTo>
                    <a:pt x="275081" y="364489"/>
                  </a:moveTo>
                  <a:lnTo>
                    <a:pt x="274065" y="364489"/>
                  </a:lnTo>
                  <a:lnTo>
                    <a:pt x="274065" y="365760"/>
                  </a:lnTo>
                  <a:lnTo>
                    <a:pt x="274630" y="367876"/>
                  </a:lnTo>
                  <a:lnTo>
                    <a:pt x="275081" y="364489"/>
                  </a:lnTo>
                  <a:close/>
                </a:path>
                <a:path w="603885" h="520700">
                  <a:moveTo>
                    <a:pt x="272922" y="364489"/>
                  </a:moveTo>
                  <a:lnTo>
                    <a:pt x="271906" y="367030"/>
                  </a:lnTo>
                  <a:lnTo>
                    <a:pt x="273431" y="367030"/>
                  </a:lnTo>
                  <a:lnTo>
                    <a:pt x="272922" y="364489"/>
                  </a:lnTo>
                  <a:close/>
                </a:path>
                <a:path w="603885" h="520700">
                  <a:moveTo>
                    <a:pt x="296671" y="365760"/>
                  </a:moveTo>
                  <a:lnTo>
                    <a:pt x="296163" y="367030"/>
                  </a:lnTo>
                  <a:lnTo>
                    <a:pt x="296671" y="365760"/>
                  </a:lnTo>
                  <a:close/>
                </a:path>
                <a:path w="603885" h="520700">
                  <a:moveTo>
                    <a:pt x="279400" y="363219"/>
                  </a:moveTo>
                  <a:lnTo>
                    <a:pt x="278383" y="363219"/>
                  </a:lnTo>
                  <a:lnTo>
                    <a:pt x="279400" y="365760"/>
                  </a:lnTo>
                  <a:lnTo>
                    <a:pt x="279907" y="364489"/>
                  </a:lnTo>
                  <a:lnTo>
                    <a:pt x="279400" y="364489"/>
                  </a:lnTo>
                  <a:lnTo>
                    <a:pt x="279400" y="363219"/>
                  </a:lnTo>
                  <a:close/>
                </a:path>
                <a:path w="603885" h="520700">
                  <a:moveTo>
                    <a:pt x="296163" y="364489"/>
                  </a:moveTo>
                  <a:lnTo>
                    <a:pt x="296163" y="365760"/>
                  </a:lnTo>
                  <a:lnTo>
                    <a:pt x="296544" y="365760"/>
                  </a:lnTo>
                  <a:lnTo>
                    <a:pt x="296599" y="365578"/>
                  </a:lnTo>
                  <a:lnTo>
                    <a:pt x="296163" y="364489"/>
                  </a:lnTo>
                  <a:close/>
                </a:path>
                <a:path w="603885" h="520700">
                  <a:moveTo>
                    <a:pt x="277960" y="362796"/>
                  </a:moveTo>
                  <a:lnTo>
                    <a:pt x="277748" y="363219"/>
                  </a:lnTo>
                  <a:lnTo>
                    <a:pt x="276732" y="363219"/>
                  </a:lnTo>
                  <a:lnTo>
                    <a:pt x="276732" y="364489"/>
                  </a:lnTo>
                  <a:lnTo>
                    <a:pt x="278383" y="364489"/>
                  </a:lnTo>
                  <a:lnTo>
                    <a:pt x="277960" y="362796"/>
                  </a:lnTo>
                  <a:close/>
                </a:path>
                <a:path w="603885" h="520700">
                  <a:moveTo>
                    <a:pt x="279400" y="361950"/>
                  </a:moveTo>
                  <a:lnTo>
                    <a:pt x="279400" y="363219"/>
                  </a:lnTo>
                  <a:lnTo>
                    <a:pt x="280542" y="364489"/>
                  </a:lnTo>
                  <a:lnTo>
                    <a:pt x="279400" y="361950"/>
                  </a:lnTo>
                  <a:close/>
                </a:path>
                <a:path w="603885" h="520700">
                  <a:moveTo>
                    <a:pt x="303656" y="354330"/>
                  </a:moveTo>
                  <a:lnTo>
                    <a:pt x="295528" y="354330"/>
                  </a:lnTo>
                  <a:lnTo>
                    <a:pt x="296163" y="356869"/>
                  </a:lnTo>
                  <a:lnTo>
                    <a:pt x="296163" y="359410"/>
                  </a:lnTo>
                  <a:lnTo>
                    <a:pt x="288035" y="359410"/>
                  </a:lnTo>
                  <a:lnTo>
                    <a:pt x="288035" y="361950"/>
                  </a:lnTo>
                  <a:lnTo>
                    <a:pt x="288544" y="361950"/>
                  </a:lnTo>
                  <a:lnTo>
                    <a:pt x="288035" y="364489"/>
                  </a:lnTo>
                  <a:lnTo>
                    <a:pt x="296163" y="364489"/>
                  </a:lnTo>
                  <a:lnTo>
                    <a:pt x="295528" y="363219"/>
                  </a:lnTo>
                  <a:lnTo>
                    <a:pt x="295528" y="360680"/>
                  </a:lnTo>
                  <a:lnTo>
                    <a:pt x="305096" y="360680"/>
                  </a:lnTo>
                  <a:lnTo>
                    <a:pt x="304672" y="358139"/>
                  </a:lnTo>
                  <a:lnTo>
                    <a:pt x="304672" y="356869"/>
                  </a:lnTo>
                  <a:lnTo>
                    <a:pt x="303656" y="356869"/>
                  </a:lnTo>
                  <a:lnTo>
                    <a:pt x="303656" y="354330"/>
                  </a:lnTo>
                  <a:close/>
                </a:path>
                <a:path w="603885" h="520700">
                  <a:moveTo>
                    <a:pt x="275589" y="355600"/>
                  </a:moveTo>
                  <a:lnTo>
                    <a:pt x="275081" y="355600"/>
                  </a:lnTo>
                  <a:lnTo>
                    <a:pt x="275081" y="356869"/>
                  </a:lnTo>
                  <a:lnTo>
                    <a:pt x="275589" y="359410"/>
                  </a:lnTo>
                  <a:lnTo>
                    <a:pt x="276732" y="359410"/>
                  </a:lnTo>
                  <a:lnTo>
                    <a:pt x="276732" y="360680"/>
                  </a:lnTo>
                  <a:lnTo>
                    <a:pt x="277240" y="363219"/>
                  </a:lnTo>
                  <a:lnTo>
                    <a:pt x="277748" y="363219"/>
                  </a:lnTo>
                  <a:lnTo>
                    <a:pt x="277748" y="361950"/>
                  </a:lnTo>
                  <a:lnTo>
                    <a:pt x="276732" y="358139"/>
                  </a:lnTo>
                  <a:lnTo>
                    <a:pt x="275589" y="356869"/>
                  </a:lnTo>
                  <a:lnTo>
                    <a:pt x="275589" y="355600"/>
                  </a:lnTo>
                  <a:close/>
                </a:path>
                <a:path w="603885" h="520700">
                  <a:moveTo>
                    <a:pt x="287019" y="360680"/>
                  </a:moveTo>
                  <a:lnTo>
                    <a:pt x="287019" y="363219"/>
                  </a:lnTo>
                  <a:lnTo>
                    <a:pt x="288544" y="361950"/>
                  </a:lnTo>
                  <a:lnTo>
                    <a:pt x="288035" y="361950"/>
                  </a:lnTo>
                  <a:lnTo>
                    <a:pt x="287019" y="360680"/>
                  </a:lnTo>
                  <a:close/>
                </a:path>
                <a:path w="603885" h="520700">
                  <a:moveTo>
                    <a:pt x="278383" y="361950"/>
                  </a:moveTo>
                  <a:lnTo>
                    <a:pt x="277748" y="361950"/>
                  </a:lnTo>
                  <a:lnTo>
                    <a:pt x="277960" y="362796"/>
                  </a:lnTo>
                  <a:lnTo>
                    <a:pt x="278383" y="361950"/>
                  </a:lnTo>
                  <a:close/>
                </a:path>
                <a:path w="603885" h="520700">
                  <a:moveTo>
                    <a:pt x="275081" y="359410"/>
                  </a:moveTo>
                  <a:lnTo>
                    <a:pt x="275081" y="360680"/>
                  </a:lnTo>
                  <a:lnTo>
                    <a:pt x="274573" y="360680"/>
                  </a:lnTo>
                  <a:lnTo>
                    <a:pt x="275589" y="361950"/>
                  </a:lnTo>
                  <a:lnTo>
                    <a:pt x="275081" y="359410"/>
                  </a:lnTo>
                  <a:close/>
                </a:path>
                <a:path w="603885" h="520700">
                  <a:moveTo>
                    <a:pt x="278891" y="350519"/>
                  </a:moveTo>
                  <a:lnTo>
                    <a:pt x="278891" y="355600"/>
                  </a:lnTo>
                  <a:lnTo>
                    <a:pt x="278383" y="356869"/>
                  </a:lnTo>
                  <a:lnTo>
                    <a:pt x="278891" y="358139"/>
                  </a:lnTo>
                  <a:lnTo>
                    <a:pt x="277240" y="358139"/>
                  </a:lnTo>
                  <a:lnTo>
                    <a:pt x="277748" y="359410"/>
                  </a:lnTo>
                  <a:lnTo>
                    <a:pt x="277748" y="361950"/>
                  </a:lnTo>
                  <a:lnTo>
                    <a:pt x="278383" y="359410"/>
                  </a:lnTo>
                  <a:lnTo>
                    <a:pt x="279569" y="359410"/>
                  </a:lnTo>
                  <a:lnTo>
                    <a:pt x="279654" y="358139"/>
                  </a:lnTo>
                  <a:lnTo>
                    <a:pt x="278383" y="358139"/>
                  </a:lnTo>
                  <a:lnTo>
                    <a:pt x="277748" y="356869"/>
                  </a:lnTo>
                  <a:lnTo>
                    <a:pt x="279738" y="356869"/>
                  </a:lnTo>
                  <a:lnTo>
                    <a:pt x="279907" y="354330"/>
                  </a:lnTo>
                  <a:lnTo>
                    <a:pt x="278891" y="350519"/>
                  </a:lnTo>
                  <a:close/>
                </a:path>
                <a:path w="603885" h="520700">
                  <a:moveTo>
                    <a:pt x="279569" y="359410"/>
                  </a:moveTo>
                  <a:lnTo>
                    <a:pt x="278891" y="359410"/>
                  </a:lnTo>
                  <a:lnTo>
                    <a:pt x="279400" y="360680"/>
                  </a:lnTo>
                  <a:lnTo>
                    <a:pt x="279400" y="361950"/>
                  </a:lnTo>
                  <a:lnTo>
                    <a:pt x="279569" y="359410"/>
                  </a:lnTo>
                  <a:close/>
                </a:path>
                <a:path w="603885" h="520700">
                  <a:moveTo>
                    <a:pt x="275081" y="358139"/>
                  </a:moveTo>
                  <a:lnTo>
                    <a:pt x="275081" y="359410"/>
                  </a:lnTo>
                  <a:lnTo>
                    <a:pt x="275589" y="360680"/>
                  </a:lnTo>
                  <a:lnTo>
                    <a:pt x="276732" y="360680"/>
                  </a:lnTo>
                  <a:lnTo>
                    <a:pt x="276225" y="359410"/>
                  </a:lnTo>
                  <a:lnTo>
                    <a:pt x="275589" y="359410"/>
                  </a:lnTo>
                  <a:lnTo>
                    <a:pt x="275081" y="358139"/>
                  </a:lnTo>
                  <a:close/>
                </a:path>
                <a:path w="603885" h="520700">
                  <a:moveTo>
                    <a:pt x="288544" y="311150"/>
                  </a:moveTo>
                  <a:lnTo>
                    <a:pt x="281558" y="311150"/>
                  </a:lnTo>
                  <a:lnTo>
                    <a:pt x="281558" y="312419"/>
                  </a:lnTo>
                  <a:lnTo>
                    <a:pt x="282066" y="314960"/>
                  </a:lnTo>
                  <a:lnTo>
                    <a:pt x="282066" y="321310"/>
                  </a:lnTo>
                  <a:lnTo>
                    <a:pt x="282701" y="322580"/>
                  </a:lnTo>
                  <a:lnTo>
                    <a:pt x="282701" y="325119"/>
                  </a:lnTo>
                  <a:lnTo>
                    <a:pt x="283209" y="326389"/>
                  </a:lnTo>
                  <a:lnTo>
                    <a:pt x="282701" y="327660"/>
                  </a:lnTo>
                  <a:lnTo>
                    <a:pt x="282701" y="328930"/>
                  </a:lnTo>
                  <a:lnTo>
                    <a:pt x="283209" y="331469"/>
                  </a:lnTo>
                  <a:lnTo>
                    <a:pt x="284860" y="336550"/>
                  </a:lnTo>
                  <a:lnTo>
                    <a:pt x="285369" y="337819"/>
                  </a:lnTo>
                  <a:lnTo>
                    <a:pt x="284225" y="339089"/>
                  </a:lnTo>
                  <a:lnTo>
                    <a:pt x="285369" y="339089"/>
                  </a:lnTo>
                  <a:lnTo>
                    <a:pt x="285369" y="341630"/>
                  </a:lnTo>
                  <a:lnTo>
                    <a:pt x="284860" y="341630"/>
                  </a:lnTo>
                  <a:lnTo>
                    <a:pt x="284860" y="342900"/>
                  </a:lnTo>
                  <a:lnTo>
                    <a:pt x="285369" y="345439"/>
                  </a:lnTo>
                  <a:lnTo>
                    <a:pt x="286384" y="347980"/>
                  </a:lnTo>
                  <a:lnTo>
                    <a:pt x="286384" y="354330"/>
                  </a:lnTo>
                  <a:lnTo>
                    <a:pt x="287527" y="355600"/>
                  </a:lnTo>
                  <a:lnTo>
                    <a:pt x="287019" y="356869"/>
                  </a:lnTo>
                  <a:lnTo>
                    <a:pt x="287527" y="359410"/>
                  </a:lnTo>
                  <a:lnTo>
                    <a:pt x="295528" y="359410"/>
                  </a:lnTo>
                  <a:lnTo>
                    <a:pt x="294513" y="358139"/>
                  </a:lnTo>
                  <a:lnTo>
                    <a:pt x="294004" y="356869"/>
                  </a:lnTo>
                  <a:lnTo>
                    <a:pt x="294004" y="355600"/>
                  </a:lnTo>
                  <a:lnTo>
                    <a:pt x="295020" y="353060"/>
                  </a:lnTo>
                  <a:lnTo>
                    <a:pt x="294513" y="353060"/>
                  </a:lnTo>
                  <a:lnTo>
                    <a:pt x="294004" y="351789"/>
                  </a:lnTo>
                  <a:lnTo>
                    <a:pt x="293369" y="350519"/>
                  </a:lnTo>
                  <a:lnTo>
                    <a:pt x="292862" y="349250"/>
                  </a:lnTo>
                  <a:lnTo>
                    <a:pt x="292862" y="345439"/>
                  </a:lnTo>
                  <a:lnTo>
                    <a:pt x="293369" y="344169"/>
                  </a:lnTo>
                  <a:lnTo>
                    <a:pt x="292862" y="344169"/>
                  </a:lnTo>
                  <a:lnTo>
                    <a:pt x="291845" y="342900"/>
                  </a:lnTo>
                  <a:lnTo>
                    <a:pt x="293369" y="340360"/>
                  </a:lnTo>
                  <a:lnTo>
                    <a:pt x="303656" y="340360"/>
                  </a:lnTo>
                  <a:lnTo>
                    <a:pt x="303656" y="339089"/>
                  </a:lnTo>
                  <a:lnTo>
                    <a:pt x="303148" y="337819"/>
                  </a:lnTo>
                  <a:lnTo>
                    <a:pt x="291845" y="337819"/>
                  </a:lnTo>
                  <a:lnTo>
                    <a:pt x="291210" y="336550"/>
                  </a:lnTo>
                  <a:lnTo>
                    <a:pt x="291845" y="334010"/>
                  </a:lnTo>
                  <a:lnTo>
                    <a:pt x="291210" y="331469"/>
                  </a:lnTo>
                  <a:lnTo>
                    <a:pt x="290702" y="331469"/>
                  </a:lnTo>
                  <a:lnTo>
                    <a:pt x="290194" y="330200"/>
                  </a:lnTo>
                  <a:lnTo>
                    <a:pt x="291210" y="330200"/>
                  </a:lnTo>
                  <a:lnTo>
                    <a:pt x="291210" y="327660"/>
                  </a:lnTo>
                  <a:lnTo>
                    <a:pt x="290702" y="327660"/>
                  </a:lnTo>
                  <a:lnTo>
                    <a:pt x="290702" y="326389"/>
                  </a:lnTo>
                  <a:lnTo>
                    <a:pt x="289687" y="322580"/>
                  </a:lnTo>
                  <a:lnTo>
                    <a:pt x="292353" y="322580"/>
                  </a:lnTo>
                  <a:lnTo>
                    <a:pt x="292353" y="317500"/>
                  </a:lnTo>
                  <a:lnTo>
                    <a:pt x="291896" y="314960"/>
                  </a:lnTo>
                  <a:lnTo>
                    <a:pt x="289051" y="314960"/>
                  </a:lnTo>
                  <a:lnTo>
                    <a:pt x="288544" y="312419"/>
                  </a:lnTo>
                  <a:lnTo>
                    <a:pt x="288717" y="311551"/>
                  </a:lnTo>
                  <a:lnTo>
                    <a:pt x="288544" y="311150"/>
                  </a:lnTo>
                  <a:close/>
                </a:path>
                <a:path w="603885" h="520700">
                  <a:moveTo>
                    <a:pt x="277240" y="353060"/>
                  </a:moveTo>
                  <a:lnTo>
                    <a:pt x="276732" y="354330"/>
                  </a:lnTo>
                  <a:lnTo>
                    <a:pt x="276225" y="354330"/>
                  </a:lnTo>
                  <a:lnTo>
                    <a:pt x="276225" y="356869"/>
                  </a:lnTo>
                  <a:lnTo>
                    <a:pt x="277748" y="356869"/>
                  </a:lnTo>
                  <a:lnTo>
                    <a:pt x="277240" y="355600"/>
                  </a:lnTo>
                  <a:lnTo>
                    <a:pt x="277748" y="354330"/>
                  </a:lnTo>
                  <a:lnTo>
                    <a:pt x="277240" y="353060"/>
                  </a:lnTo>
                  <a:close/>
                </a:path>
                <a:path w="603885" h="520700">
                  <a:moveTo>
                    <a:pt x="303656" y="349250"/>
                  </a:moveTo>
                  <a:lnTo>
                    <a:pt x="303656" y="350519"/>
                  </a:lnTo>
                  <a:lnTo>
                    <a:pt x="294513" y="350519"/>
                  </a:lnTo>
                  <a:lnTo>
                    <a:pt x="294614" y="351028"/>
                  </a:lnTo>
                  <a:lnTo>
                    <a:pt x="295528" y="351789"/>
                  </a:lnTo>
                  <a:lnTo>
                    <a:pt x="295528" y="353060"/>
                  </a:lnTo>
                  <a:lnTo>
                    <a:pt x="295020" y="354330"/>
                  </a:lnTo>
                  <a:lnTo>
                    <a:pt x="295528" y="356869"/>
                  </a:lnTo>
                  <a:lnTo>
                    <a:pt x="295528" y="354330"/>
                  </a:lnTo>
                  <a:lnTo>
                    <a:pt x="304672" y="354330"/>
                  </a:lnTo>
                  <a:lnTo>
                    <a:pt x="303656" y="349250"/>
                  </a:lnTo>
                  <a:close/>
                </a:path>
                <a:path w="603885" h="520700">
                  <a:moveTo>
                    <a:pt x="304672" y="355600"/>
                  </a:moveTo>
                  <a:lnTo>
                    <a:pt x="304164" y="355600"/>
                  </a:lnTo>
                  <a:lnTo>
                    <a:pt x="303656" y="356869"/>
                  </a:lnTo>
                  <a:lnTo>
                    <a:pt x="304672" y="356869"/>
                  </a:lnTo>
                  <a:lnTo>
                    <a:pt x="304672" y="355600"/>
                  </a:lnTo>
                  <a:close/>
                </a:path>
                <a:path w="603885" h="520700">
                  <a:moveTo>
                    <a:pt x="278383" y="345439"/>
                  </a:moveTo>
                  <a:lnTo>
                    <a:pt x="276732" y="345439"/>
                  </a:lnTo>
                  <a:lnTo>
                    <a:pt x="277240" y="351789"/>
                  </a:lnTo>
                  <a:lnTo>
                    <a:pt x="277748" y="354330"/>
                  </a:lnTo>
                  <a:lnTo>
                    <a:pt x="277748" y="355600"/>
                  </a:lnTo>
                  <a:lnTo>
                    <a:pt x="278383" y="355600"/>
                  </a:lnTo>
                  <a:lnTo>
                    <a:pt x="277748" y="353060"/>
                  </a:lnTo>
                  <a:lnTo>
                    <a:pt x="278891" y="353060"/>
                  </a:lnTo>
                  <a:lnTo>
                    <a:pt x="277748" y="351789"/>
                  </a:lnTo>
                  <a:lnTo>
                    <a:pt x="277748" y="347980"/>
                  </a:lnTo>
                  <a:lnTo>
                    <a:pt x="278383" y="346710"/>
                  </a:lnTo>
                  <a:lnTo>
                    <a:pt x="278383" y="345439"/>
                  </a:lnTo>
                  <a:close/>
                </a:path>
                <a:path w="603885" h="520700">
                  <a:moveTo>
                    <a:pt x="275081" y="347980"/>
                  </a:moveTo>
                  <a:lnTo>
                    <a:pt x="275081" y="349250"/>
                  </a:lnTo>
                  <a:lnTo>
                    <a:pt x="274573" y="349250"/>
                  </a:lnTo>
                  <a:lnTo>
                    <a:pt x="274573" y="353060"/>
                  </a:lnTo>
                  <a:lnTo>
                    <a:pt x="276225" y="353060"/>
                  </a:lnTo>
                  <a:lnTo>
                    <a:pt x="276225" y="354330"/>
                  </a:lnTo>
                  <a:lnTo>
                    <a:pt x="276732" y="353060"/>
                  </a:lnTo>
                  <a:lnTo>
                    <a:pt x="276732" y="349250"/>
                  </a:lnTo>
                  <a:lnTo>
                    <a:pt x="275081" y="347980"/>
                  </a:lnTo>
                  <a:close/>
                </a:path>
                <a:path w="603885" h="520700">
                  <a:moveTo>
                    <a:pt x="294513" y="350943"/>
                  </a:moveTo>
                  <a:lnTo>
                    <a:pt x="294513" y="353060"/>
                  </a:lnTo>
                  <a:lnTo>
                    <a:pt x="295020" y="353060"/>
                  </a:lnTo>
                  <a:lnTo>
                    <a:pt x="294614" y="351028"/>
                  </a:lnTo>
                  <a:close/>
                </a:path>
                <a:path w="603885" h="520700">
                  <a:moveTo>
                    <a:pt x="303656" y="344169"/>
                  </a:moveTo>
                  <a:lnTo>
                    <a:pt x="294513" y="344169"/>
                  </a:lnTo>
                  <a:lnTo>
                    <a:pt x="295528" y="346710"/>
                  </a:lnTo>
                  <a:lnTo>
                    <a:pt x="294004" y="350519"/>
                  </a:lnTo>
                  <a:lnTo>
                    <a:pt x="294513" y="350943"/>
                  </a:lnTo>
                  <a:lnTo>
                    <a:pt x="294513" y="350519"/>
                  </a:lnTo>
                  <a:lnTo>
                    <a:pt x="302513" y="350519"/>
                  </a:lnTo>
                  <a:lnTo>
                    <a:pt x="303656" y="349250"/>
                  </a:lnTo>
                  <a:lnTo>
                    <a:pt x="298195" y="349250"/>
                  </a:lnTo>
                  <a:lnTo>
                    <a:pt x="297179" y="347980"/>
                  </a:lnTo>
                  <a:lnTo>
                    <a:pt x="296671" y="346710"/>
                  </a:lnTo>
                  <a:lnTo>
                    <a:pt x="296671" y="345439"/>
                  </a:lnTo>
                  <a:lnTo>
                    <a:pt x="304164" y="345439"/>
                  </a:lnTo>
                  <a:lnTo>
                    <a:pt x="303656" y="344169"/>
                  </a:lnTo>
                  <a:close/>
                </a:path>
                <a:path w="603885" h="520700">
                  <a:moveTo>
                    <a:pt x="304164" y="345439"/>
                  </a:moveTo>
                  <a:lnTo>
                    <a:pt x="297179" y="345439"/>
                  </a:lnTo>
                  <a:lnTo>
                    <a:pt x="298195" y="349250"/>
                  </a:lnTo>
                  <a:lnTo>
                    <a:pt x="303656" y="349250"/>
                  </a:lnTo>
                  <a:lnTo>
                    <a:pt x="302513" y="347980"/>
                  </a:lnTo>
                  <a:lnTo>
                    <a:pt x="303826" y="347980"/>
                  </a:lnTo>
                  <a:lnTo>
                    <a:pt x="304164" y="345439"/>
                  </a:lnTo>
                  <a:close/>
                </a:path>
                <a:path w="603885" h="520700">
                  <a:moveTo>
                    <a:pt x="303826" y="347980"/>
                  </a:moveTo>
                  <a:lnTo>
                    <a:pt x="303656" y="347980"/>
                  </a:lnTo>
                  <a:lnTo>
                    <a:pt x="303656" y="349250"/>
                  </a:lnTo>
                  <a:lnTo>
                    <a:pt x="303826" y="347980"/>
                  </a:lnTo>
                  <a:close/>
                </a:path>
                <a:path w="603885" h="520700">
                  <a:moveTo>
                    <a:pt x="274319" y="345439"/>
                  </a:moveTo>
                  <a:lnTo>
                    <a:pt x="272922" y="345439"/>
                  </a:lnTo>
                  <a:lnTo>
                    <a:pt x="274573" y="347980"/>
                  </a:lnTo>
                  <a:lnTo>
                    <a:pt x="274319" y="345439"/>
                  </a:lnTo>
                  <a:close/>
                </a:path>
                <a:path w="603885" h="520700">
                  <a:moveTo>
                    <a:pt x="303148" y="342900"/>
                  </a:moveTo>
                  <a:lnTo>
                    <a:pt x="293369" y="342900"/>
                  </a:lnTo>
                  <a:lnTo>
                    <a:pt x="293369" y="344169"/>
                  </a:lnTo>
                  <a:lnTo>
                    <a:pt x="295020" y="347980"/>
                  </a:lnTo>
                  <a:lnTo>
                    <a:pt x="294513" y="344169"/>
                  </a:lnTo>
                  <a:lnTo>
                    <a:pt x="303656" y="344169"/>
                  </a:lnTo>
                  <a:lnTo>
                    <a:pt x="303148" y="342900"/>
                  </a:lnTo>
                  <a:close/>
                </a:path>
                <a:path w="603885" h="520700">
                  <a:moveTo>
                    <a:pt x="276225" y="342900"/>
                  </a:moveTo>
                  <a:lnTo>
                    <a:pt x="275081" y="345439"/>
                  </a:lnTo>
                  <a:lnTo>
                    <a:pt x="275589" y="346710"/>
                  </a:lnTo>
                  <a:lnTo>
                    <a:pt x="276225" y="345439"/>
                  </a:lnTo>
                  <a:lnTo>
                    <a:pt x="276225" y="342900"/>
                  </a:lnTo>
                  <a:close/>
                </a:path>
                <a:path w="603885" h="520700">
                  <a:moveTo>
                    <a:pt x="274065" y="342900"/>
                  </a:moveTo>
                  <a:lnTo>
                    <a:pt x="274319" y="345439"/>
                  </a:lnTo>
                  <a:lnTo>
                    <a:pt x="275081" y="345439"/>
                  </a:lnTo>
                  <a:lnTo>
                    <a:pt x="274065" y="342900"/>
                  </a:lnTo>
                  <a:close/>
                </a:path>
                <a:path w="603885" h="520700">
                  <a:moveTo>
                    <a:pt x="274573" y="340360"/>
                  </a:moveTo>
                  <a:lnTo>
                    <a:pt x="274023" y="340360"/>
                  </a:lnTo>
                  <a:lnTo>
                    <a:pt x="274573" y="341630"/>
                  </a:lnTo>
                  <a:lnTo>
                    <a:pt x="274065" y="341630"/>
                  </a:lnTo>
                  <a:lnTo>
                    <a:pt x="275081" y="345439"/>
                  </a:lnTo>
                  <a:lnTo>
                    <a:pt x="275081" y="344169"/>
                  </a:lnTo>
                  <a:lnTo>
                    <a:pt x="274573" y="340360"/>
                  </a:lnTo>
                  <a:close/>
                </a:path>
                <a:path w="603885" h="520700">
                  <a:moveTo>
                    <a:pt x="272922" y="340360"/>
                  </a:moveTo>
                  <a:lnTo>
                    <a:pt x="273431" y="342900"/>
                  </a:lnTo>
                  <a:lnTo>
                    <a:pt x="274065" y="344169"/>
                  </a:lnTo>
                  <a:lnTo>
                    <a:pt x="274065" y="341630"/>
                  </a:lnTo>
                  <a:lnTo>
                    <a:pt x="274573" y="341630"/>
                  </a:lnTo>
                  <a:lnTo>
                    <a:pt x="272922" y="340360"/>
                  </a:lnTo>
                  <a:close/>
                </a:path>
                <a:path w="603885" h="520700">
                  <a:moveTo>
                    <a:pt x="279907" y="341630"/>
                  </a:moveTo>
                  <a:lnTo>
                    <a:pt x="279400" y="341630"/>
                  </a:lnTo>
                  <a:lnTo>
                    <a:pt x="279400" y="342900"/>
                  </a:lnTo>
                  <a:lnTo>
                    <a:pt x="279907" y="341630"/>
                  </a:lnTo>
                  <a:close/>
                </a:path>
                <a:path w="603885" h="520700">
                  <a:moveTo>
                    <a:pt x="303656" y="340360"/>
                  </a:moveTo>
                  <a:lnTo>
                    <a:pt x="293369" y="340360"/>
                  </a:lnTo>
                  <a:lnTo>
                    <a:pt x="294004" y="341630"/>
                  </a:lnTo>
                  <a:lnTo>
                    <a:pt x="294004" y="342900"/>
                  </a:lnTo>
                  <a:lnTo>
                    <a:pt x="304164" y="342900"/>
                  </a:lnTo>
                  <a:lnTo>
                    <a:pt x="303656" y="341630"/>
                  </a:lnTo>
                  <a:lnTo>
                    <a:pt x="303656" y="340360"/>
                  </a:lnTo>
                  <a:close/>
                </a:path>
                <a:path w="603885" h="520700">
                  <a:moveTo>
                    <a:pt x="276225" y="337819"/>
                  </a:moveTo>
                  <a:lnTo>
                    <a:pt x="275081" y="337819"/>
                  </a:lnTo>
                  <a:lnTo>
                    <a:pt x="275081" y="341630"/>
                  </a:lnTo>
                  <a:lnTo>
                    <a:pt x="275589" y="341630"/>
                  </a:lnTo>
                  <a:lnTo>
                    <a:pt x="275589" y="340360"/>
                  </a:lnTo>
                  <a:lnTo>
                    <a:pt x="276225" y="337819"/>
                  </a:lnTo>
                  <a:close/>
                </a:path>
                <a:path w="603885" h="520700">
                  <a:moveTo>
                    <a:pt x="277748" y="339089"/>
                  </a:moveTo>
                  <a:lnTo>
                    <a:pt x="276225" y="339089"/>
                  </a:lnTo>
                  <a:lnTo>
                    <a:pt x="276732" y="341630"/>
                  </a:lnTo>
                  <a:lnTo>
                    <a:pt x="278383" y="341630"/>
                  </a:lnTo>
                  <a:lnTo>
                    <a:pt x="277748" y="339089"/>
                  </a:lnTo>
                  <a:close/>
                </a:path>
                <a:path w="603885" h="520700">
                  <a:moveTo>
                    <a:pt x="279400" y="335280"/>
                  </a:moveTo>
                  <a:lnTo>
                    <a:pt x="277240" y="335280"/>
                  </a:lnTo>
                  <a:lnTo>
                    <a:pt x="277748" y="336550"/>
                  </a:lnTo>
                  <a:lnTo>
                    <a:pt x="277748" y="339089"/>
                  </a:lnTo>
                  <a:lnTo>
                    <a:pt x="278383" y="340360"/>
                  </a:lnTo>
                  <a:lnTo>
                    <a:pt x="278383" y="341630"/>
                  </a:lnTo>
                  <a:lnTo>
                    <a:pt x="279400" y="337819"/>
                  </a:lnTo>
                  <a:lnTo>
                    <a:pt x="279400" y="335280"/>
                  </a:lnTo>
                  <a:close/>
                </a:path>
                <a:path w="603885" h="520700">
                  <a:moveTo>
                    <a:pt x="274065" y="337819"/>
                  </a:moveTo>
                  <a:lnTo>
                    <a:pt x="272922" y="337819"/>
                  </a:lnTo>
                  <a:lnTo>
                    <a:pt x="274023" y="340360"/>
                  </a:lnTo>
                  <a:lnTo>
                    <a:pt x="274065" y="339089"/>
                  </a:lnTo>
                  <a:lnTo>
                    <a:pt x="274574" y="338455"/>
                  </a:lnTo>
                  <a:lnTo>
                    <a:pt x="274065" y="337819"/>
                  </a:lnTo>
                  <a:close/>
                </a:path>
                <a:path w="603885" h="520700">
                  <a:moveTo>
                    <a:pt x="275081" y="337819"/>
                  </a:moveTo>
                  <a:lnTo>
                    <a:pt x="274574" y="338455"/>
                  </a:lnTo>
                  <a:lnTo>
                    <a:pt x="275081" y="339089"/>
                  </a:lnTo>
                  <a:lnTo>
                    <a:pt x="275081" y="337819"/>
                  </a:lnTo>
                  <a:close/>
                </a:path>
                <a:path w="603885" h="520700">
                  <a:moveTo>
                    <a:pt x="272668" y="336550"/>
                  </a:moveTo>
                  <a:lnTo>
                    <a:pt x="272414" y="336550"/>
                  </a:lnTo>
                  <a:lnTo>
                    <a:pt x="272922" y="337819"/>
                  </a:lnTo>
                  <a:lnTo>
                    <a:pt x="272668" y="336550"/>
                  </a:lnTo>
                  <a:close/>
                </a:path>
                <a:path w="603885" h="520700">
                  <a:moveTo>
                    <a:pt x="274065" y="336550"/>
                  </a:moveTo>
                  <a:lnTo>
                    <a:pt x="273240" y="336550"/>
                  </a:lnTo>
                  <a:lnTo>
                    <a:pt x="274065" y="337819"/>
                  </a:lnTo>
                  <a:lnTo>
                    <a:pt x="274065" y="336550"/>
                  </a:lnTo>
                  <a:close/>
                </a:path>
                <a:path w="603885" h="520700">
                  <a:moveTo>
                    <a:pt x="278384" y="326389"/>
                  </a:moveTo>
                  <a:lnTo>
                    <a:pt x="276225" y="326389"/>
                  </a:lnTo>
                  <a:lnTo>
                    <a:pt x="276225" y="330200"/>
                  </a:lnTo>
                  <a:lnTo>
                    <a:pt x="277240" y="330200"/>
                  </a:lnTo>
                  <a:lnTo>
                    <a:pt x="277748" y="332739"/>
                  </a:lnTo>
                  <a:lnTo>
                    <a:pt x="276732" y="332739"/>
                  </a:lnTo>
                  <a:lnTo>
                    <a:pt x="277240" y="334010"/>
                  </a:lnTo>
                  <a:lnTo>
                    <a:pt x="276225" y="334010"/>
                  </a:lnTo>
                  <a:lnTo>
                    <a:pt x="276225" y="336550"/>
                  </a:lnTo>
                  <a:lnTo>
                    <a:pt x="276732" y="337819"/>
                  </a:lnTo>
                  <a:lnTo>
                    <a:pt x="276732" y="335280"/>
                  </a:lnTo>
                  <a:lnTo>
                    <a:pt x="279400" y="335280"/>
                  </a:lnTo>
                  <a:lnTo>
                    <a:pt x="278891" y="334010"/>
                  </a:lnTo>
                  <a:lnTo>
                    <a:pt x="278835" y="329776"/>
                  </a:lnTo>
                  <a:lnTo>
                    <a:pt x="278384" y="326389"/>
                  </a:lnTo>
                  <a:close/>
                </a:path>
                <a:path w="603885" h="520700">
                  <a:moveTo>
                    <a:pt x="293369" y="336550"/>
                  </a:moveTo>
                  <a:lnTo>
                    <a:pt x="291845" y="336550"/>
                  </a:lnTo>
                  <a:lnTo>
                    <a:pt x="291845" y="337819"/>
                  </a:lnTo>
                  <a:lnTo>
                    <a:pt x="294004" y="337819"/>
                  </a:lnTo>
                  <a:lnTo>
                    <a:pt x="293369" y="336550"/>
                  </a:lnTo>
                  <a:close/>
                </a:path>
                <a:path w="603885" h="520700">
                  <a:moveTo>
                    <a:pt x="292353" y="322580"/>
                  </a:moveTo>
                  <a:lnTo>
                    <a:pt x="290702" y="322580"/>
                  </a:lnTo>
                  <a:lnTo>
                    <a:pt x="290702" y="326389"/>
                  </a:lnTo>
                  <a:lnTo>
                    <a:pt x="292862" y="330200"/>
                  </a:lnTo>
                  <a:lnTo>
                    <a:pt x="293369" y="334010"/>
                  </a:lnTo>
                  <a:lnTo>
                    <a:pt x="294004" y="337819"/>
                  </a:lnTo>
                  <a:lnTo>
                    <a:pt x="294004" y="334010"/>
                  </a:lnTo>
                  <a:lnTo>
                    <a:pt x="293369" y="330200"/>
                  </a:lnTo>
                  <a:lnTo>
                    <a:pt x="292353" y="326389"/>
                  </a:lnTo>
                  <a:lnTo>
                    <a:pt x="292353" y="322580"/>
                  </a:lnTo>
                  <a:close/>
                </a:path>
                <a:path w="603885" h="520700">
                  <a:moveTo>
                    <a:pt x="296163" y="335280"/>
                  </a:moveTo>
                  <a:lnTo>
                    <a:pt x="295020" y="335280"/>
                  </a:lnTo>
                  <a:lnTo>
                    <a:pt x="295528" y="336550"/>
                  </a:lnTo>
                  <a:lnTo>
                    <a:pt x="295020" y="337819"/>
                  </a:lnTo>
                  <a:lnTo>
                    <a:pt x="295528" y="337819"/>
                  </a:lnTo>
                  <a:lnTo>
                    <a:pt x="296163" y="335280"/>
                  </a:lnTo>
                  <a:close/>
                </a:path>
                <a:path w="603885" h="520700">
                  <a:moveTo>
                    <a:pt x="300989" y="328930"/>
                  </a:moveTo>
                  <a:lnTo>
                    <a:pt x="295528" y="328930"/>
                  </a:lnTo>
                  <a:lnTo>
                    <a:pt x="296163" y="331469"/>
                  </a:lnTo>
                  <a:lnTo>
                    <a:pt x="296163" y="336550"/>
                  </a:lnTo>
                  <a:lnTo>
                    <a:pt x="297688" y="337819"/>
                  </a:lnTo>
                  <a:lnTo>
                    <a:pt x="303148" y="337819"/>
                  </a:lnTo>
                  <a:lnTo>
                    <a:pt x="302006" y="335280"/>
                  </a:lnTo>
                  <a:lnTo>
                    <a:pt x="300989" y="335280"/>
                  </a:lnTo>
                  <a:lnTo>
                    <a:pt x="300989" y="328930"/>
                  </a:lnTo>
                  <a:close/>
                </a:path>
                <a:path w="603885" h="520700">
                  <a:moveTo>
                    <a:pt x="273431" y="325119"/>
                  </a:moveTo>
                  <a:lnTo>
                    <a:pt x="271906" y="325119"/>
                  </a:lnTo>
                  <a:lnTo>
                    <a:pt x="271993" y="335496"/>
                  </a:lnTo>
                  <a:lnTo>
                    <a:pt x="272414" y="336550"/>
                  </a:lnTo>
                  <a:lnTo>
                    <a:pt x="272414" y="335280"/>
                  </a:lnTo>
                  <a:lnTo>
                    <a:pt x="272584" y="335280"/>
                  </a:lnTo>
                  <a:lnTo>
                    <a:pt x="272922" y="332739"/>
                  </a:lnTo>
                  <a:lnTo>
                    <a:pt x="272414" y="331469"/>
                  </a:lnTo>
                  <a:lnTo>
                    <a:pt x="274065" y="331469"/>
                  </a:lnTo>
                  <a:lnTo>
                    <a:pt x="274065" y="330200"/>
                  </a:lnTo>
                  <a:lnTo>
                    <a:pt x="273431" y="330200"/>
                  </a:lnTo>
                  <a:lnTo>
                    <a:pt x="273431" y="328930"/>
                  </a:lnTo>
                  <a:lnTo>
                    <a:pt x="274065" y="328930"/>
                  </a:lnTo>
                  <a:lnTo>
                    <a:pt x="274065" y="327660"/>
                  </a:lnTo>
                  <a:lnTo>
                    <a:pt x="273431" y="326389"/>
                  </a:lnTo>
                  <a:lnTo>
                    <a:pt x="273431" y="325119"/>
                  </a:lnTo>
                  <a:close/>
                </a:path>
                <a:path w="603885" h="520700">
                  <a:moveTo>
                    <a:pt x="272555" y="335496"/>
                  </a:moveTo>
                  <a:lnTo>
                    <a:pt x="272516" y="335788"/>
                  </a:lnTo>
                  <a:lnTo>
                    <a:pt x="272668" y="336550"/>
                  </a:lnTo>
                  <a:lnTo>
                    <a:pt x="273240" y="336550"/>
                  </a:lnTo>
                  <a:lnTo>
                    <a:pt x="272555" y="335496"/>
                  </a:lnTo>
                  <a:close/>
                </a:path>
                <a:path w="603885" h="520700">
                  <a:moveTo>
                    <a:pt x="274259" y="331953"/>
                  </a:moveTo>
                  <a:lnTo>
                    <a:pt x="272922" y="334010"/>
                  </a:lnTo>
                  <a:lnTo>
                    <a:pt x="273431" y="336550"/>
                  </a:lnTo>
                  <a:lnTo>
                    <a:pt x="274573" y="336550"/>
                  </a:lnTo>
                  <a:lnTo>
                    <a:pt x="274065" y="335280"/>
                  </a:lnTo>
                  <a:lnTo>
                    <a:pt x="274573" y="335280"/>
                  </a:lnTo>
                  <a:lnTo>
                    <a:pt x="275081" y="334010"/>
                  </a:lnTo>
                  <a:lnTo>
                    <a:pt x="274065" y="334010"/>
                  </a:lnTo>
                  <a:lnTo>
                    <a:pt x="274065" y="332739"/>
                  </a:lnTo>
                  <a:lnTo>
                    <a:pt x="274573" y="332739"/>
                  </a:lnTo>
                  <a:lnTo>
                    <a:pt x="274259" y="331953"/>
                  </a:lnTo>
                  <a:close/>
                </a:path>
                <a:path w="603885" h="520700">
                  <a:moveTo>
                    <a:pt x="272584" y="335280"/>
                  </a:moveTo>
                  <a:lnTo>
                    <a:pt x="272414" y="335280"/>
                  </a:lnTo>
                  <a:lnTo>
                    <a:pt x="272555" y="335496"/>
                  </a:lnTo>
                  <a:lnTo>
                    <a:pt x="272584" y="335280"/>
                  </a:lnTo>
                  <a:close/>
                </a:path>
                <a:path w="603885" h="520700">
                  <a:moveTo>
                    <a:pt x="275081" y="330200"/>
                  </a:moveTo>
                  <a:lnTo>
                    <a:pt x="275589" y="332739"/>
                  </a:lnTo>
                  <a:lnTo>
                    <a:pt x="276225" y="334010"/>
                  </a:lnTo>
                  <a:lnTo>
                    <a:pt x="275081" y="330200"/>
                  </a:lnTo>
                  <a:close/>
                </a:path>
                <a:path w="603885" h="520700">
                  <a:moveTo>
                    <a:pt x="292862" y="332739"/>
                  </a:moveTo>
                  <a:lnTo>
                    <a:pt x="292353" y="332739"/>
                  </a:lnTo>
                  <a:lnTo>
                    <a:pt x="293369" y="334010"/>
                  </a:lnTo>
                  <a:lnTo>
                    <a:pt x="292862" y="332739"/>
                  </a:lnTo>
                  <a:close/>
                </a:path>
                <a:path w="603885" h="520700">
                  <a:moveTo>
                    <a:pt x="292353" y="330200"/>
                  </a:moveTo>
                  <a:lnTo>
                    <a:pt x="291210" y="330200"/>
                  </a:lnTo>
                  <a:lnTo>
                    <a:pt x="291845" y="331469"/>
                  </a:lnTo>
                  <a:lnTo>
                    <a:pt x="291210" y="331469"/>
                  </a:lnTo>
                  <a:lnTo>
                    <a:pt x="292353" y="332739"/>
                  </a:lnTo>
                  <a:lnTo>
                    <a:pt x="292353" y="330200"/>
                  </a:lnTo>
                  <a:close/>
                </a:path>
                <a:path w="603885" h="520700">
                  <a:moveTo>
                    <a:pt x="274573" y="331469"/>
                  </a:moveTo>
                  <a:lnTo>
                    <a:pt x="274065" y="331469"/>
                  </a:lnTo>
                  <a:lnTo>
                    <a:pt x="274259" y="331953"/>
                  </a:lnTo>
                  <a:lnTo>
                    <a:pt x="274573" y="331469"/>
                  </a:lnTo>
                  <a:close/>
                </a:path>
                <a:path w="603885" h="520700">
                  <a:moveTo>
                    <a:pt x="276732" y="330200"/>
                  </a:moveTo>
                  <a:lnTo>
                    <a:pt x="275081" y="330200"/>
                  </a:lnTo>
                  <a:lnTo>
                    <a:pt x="277240" y="331469"/>
                  </a:lnTo>
                  <a:lnTo>
                    <a:pt x="276732" y="330200"/>
                  </a:lnTo>
                  <a:close/>
                </a:path>
                <a:path w="603885" h="520700">
                  <a:moveTo>
                    <a:pt x="301667" y="329776"/>
                  </a:moveTo>
                  <a:lnTo>
                    <a:pt x="301497" y="330200"/>
                  </a:lnTo>
                  <a:lnTo>
                    <a:pt x="302006" y="331469"/>
                  </a:lnTo>
                  <a:lnTo>
                    <a:pt x="302006" y="330200"/>
                  </a:lnTo>
                  <a:lnTo>
                    <a:pt x="301667" y="329776"/>
                  </a:lnTo>
                  <a:close/>
                </a:path>
                <a:path w="603885" h="520700">
                  <a:moveTo>
                    <a:pt x="302831" y="327660"/>
                  </a:moveTo>
                  <a:lnTo>
                    <a:pt x="302513" y="327660"/>
                  </a:lnTo>
                  <a:lnTo>
                    <a:pt x="302513" y="330200"/>
                  </a:lnTo>
                  <a:lnTo>
                    <a:pt x="303148" y="328930"/>
                  </a:lnTo>
                  <a:lnTo>
                    <a:pt x="302831" y="327660"/>
                  </a:lnTo>
                  <a:close/>
                </a:path>
                <a:path w="603885" h="520700">
                  <a:moveTo>
                    <a:pt x="300481" y="323850"/>
                  </a:moveTo>
                  <a:lnTo>
                    <a:pt x="295020" y="323850"/>
                  </a:lnTo>
                  <a:lnTo>
                    <a:pt x="295020" y="325119"/>
                  </a:lnTo>
                  <a:lnTo>
                    <a:pt x="294513" y="326389"/>
                  </a:lnTo>
                  <a:lnTo>
                    <a:pt x="295020" y="327660"/>
                  </a:lnTo>
                  <a:lnTo>
                    <a:pt x="295020" y="328930"/>
                  </a:lnTo>
                  <a:lnTo>
                    <a:pt x="300989" y="328930"/>
                  </a:lnTo>
                  <a:lnTo>
                    <a:pt x="301667" y="329776"/>
                  </a:lnTo>
                  <a:lnTo>
                    <a:pt x="302513" y="327660"/>
                  </a:lnTo>
                  <a:lnTo>
                    <a:pt x="302831" y="327660"/>
                  </a:lnTo>
                  <a:lnTo>
                    <a:pt x="302513" y="326389"/>
                  </a:lnTo>
                  <a:lnTo>
                    <a:pt x="299846" y="326389"/>
                  </a:lnTo>
                  <a:lnTo>
                    <a:pt x="300481" y="323850"/>
                  </a:lnTo>
                  <a:close/>
                </a:path>
                <a:path w="603885" h="520700">
                  <a:moveTo>
                    <a:pt x="277369" y="318769"/>
                  </a:moveTo>
                  <a:lnTo>
                    <a:pt x="274065" y="318769"/>
                  </a:lnTo>
                  <a:lnTo>
                    <a:pt x="274573" y="320039"/>
                  </a:lnTo>
                  <a:lnTo>
                    <a:pt x="274573" y="321310"/>
                  </a:lnTo>
                  <a:lnTo>
                    <a:pt x="275081" y="321310"/>
                  </a:lnTo>
                  <a:lnTo>
                    <a:pt x="275589" y="323850"/>
                  </a:lnTo>
                  <a:lnTo>
                    <a:pt x="274573" y="325119"/>
                  </a:lnTo>
                  <a:lnTo>
                    <a:pt x="275589" y="327660"/>
                  </a:lnTo>
                  <a:lnTo>
                    <a:pt x="275589" y="326389"/>
                  </a:lnTo>
                  <a:lnTo>
                    <a:pt x="278384" y="326389"/>
                  </a:lnTo>
                  <a:lnTo>
                    <a:pt x="277369" y="318769"/>
                  </a:lnTo>
                  <a:close/>
                </a:path>
                <a:path w="603885" h="520700">
                  <a:moveTo>
                    <a:pt x="272414" y="323850"/>
                  </a:moveTo>
                  <a:lnTo>
                    <a:pt x="270763" y="323850"/>
                  </a:lnTo>
                  <a:lnTo>
                    <a:pt x="270763" y="326389"/>
                  </a:lnTo>
                  <a:lnTo>
                    <a:pt x="271906" y="325119"/>
                  </a:lnTo>
                  <a:lnTo>
                    <a:pt x="273431" y="325119"/>
                  </a:lnTo>
                  <a:lnTo>
                    <a:pt x="272414" y="323850"/>
                  </a:lnTo>
                  <a:close/>
                </a:path>
                <a:path w="603885" h="520700">
                  <a:moveTo>
                    <a:pt x="270256" y="317500"/>
                  </a:moveTo>
                  <a:lnTo>
                    <a:pt x="270763" y="320039"/>
                  </a:lnTo>
                  <a:lnTo>
                    <a:pt x="271398" y="321310"/>
                  </a:lnTo>
                  <a:lnTo>
                    <a:pt x="271906" y="323850"/>
                  </a:lnTo>
                  <a:lnTo>
                    <a:pt x="273431" y="323850"/>
                  </a:lnTo>
                  <a:lnTo>
                    <a:pt x="273431" y="326389"/>
                  </a:lnTo>
                  <a:lnTo>
                    <a:pt x="274065" y="325119"/>
                  </a:lnTo>
                  <a:lnTo>
                    <a:pt x="274573" y="323850"/>
                  </a:lnTo>
                  <a:lnTo>
                    <a:pt x="272922" y="321310"/>
                  </a:lnTo>
                  <a:lnTo>
                    <a:pt x="271906" y="321310"/>
                  </a:lnTo>
                  <a:lnTo>
                    <a:pt x="272414" y="320039"/>
                  </a:lnTo>
                  <a:lnTo>
                    <a:pt x="272753" y="318769"/>
                  </a:lnTo>
                  <a:lnTo>
                    <a:pt x="271906" y="318769"/>
                  </a:lnTo>
                  <a:lnTo>
                    <a:pt x="270256" y="317500"/>
                  </a:lnTo>
                  <a:close/>
                </a:path>
                <a:path w="603885" h="520700">
                  <a:moveTo>
                    <a:pt x="302513" y="323850"/>
                  </a:moveTo>
                  <a:lnTo>
                    <a:pt x="300481" y="323850"/>
                  </a:lnTo>
                  <a:lnTo>
                    <a:pt x="301497" y="325119"/>
                  </a:lnTo>
                  <a:lnTo>
                    <a:pt x="300989" y="326389"/>
                  </a:lnTo>
                  <a:lnTo>
                    <a:pt x="302513" y="326389"/>
                  </a:lnTo>
                  <a:lnTo>
                    <a:pt x="302513" y="323850"/>
                  </a:lnTo>
                  <a:close/>
                </a:path>
                <a:path w="603885" h="520700">
                  <a:moveTo>
                    <a:pt x="292862" y="311150"/>
                  </a:moveTo>
                  <a:lnTo>
                    <a:pt x="292862" y="314960"/>
                  </a:lnTo>
                  <a:lnTo>
                    <a:pt x="294513" y="320039"/>
                  </a:lnTo>
                  <a:lnTo>
                    <a:pt x="294513" y="323850"/>
                  </a:lnTo>
                  <a:lnTo>
                    <a:pt x="295020" y="325119"/>
                  </a:lnTo>
                  <a:lnTo>
                    <a:pt x="295020" y="323850"/>
                  </a:lnTo>
                  <a:lnTo>
                    <a:pt x="300481" y="323850"/>
                  </a:lnTo>
                  <a:lnTo>
                    <a:pt x="300820" y="322156"/>
                  </a:lnTo>
                  <a:lnTo>
                    <a:pt x="300481" y="321310"/>
                  </a:lnTo>
                  <a:lnTo>
                    <a:pt x="301649" y="321310"/>
                  </a:lnTo>
                  <a:lnTo>
                    <a:pt x="300937" y="316230"/>
                  </a:lnTo>
                  <a:lnTo>
                    <a:pt x="294004" y="316230"/>
                  </a:lnTo>
                  <a:lnTo>
                    <a:pt x="294004" y="314960"/>
                  </a:lnTo>
                  <a:lnTo>
                    <a:pt x="292862" y="311150"/>
                  </a:lnTo>
                  <a:close/>
                </a:path>
                <a:path w="603885" h="520700">
                  <a:moveTo>
                    <a:pt x="276732" y="303530"/>
                  </a:moveTo>
                  <a:lnTo>
                    <a:pt x="277748" y="312419"/>
                  </a:lnTo>
                  <a:lnTo>
                    <a:pt x="278383" y="314960"/>
                  </a:lnTo>
                  <a:lnTo>
                    <a:pt x="278383" y="318769"/>
                  </a:lnTo>
                  <a:lnTo>
                    <a:pt x="279400" y="323850"/>
                  </a:lnTo>
                  <a:lnTo>
                    <a:pt x="278891" y="318769"/>
                  </a:lnTo>
                  <a:lnTo>
                    <a:pt x="278383" y="312419"/>
                  </a:lnTo>
                  <a:lnTo>
                    <a:pt x="277748" y="308610"/>
                  </a:lnTo>
                  <a:lnTo>
                    <a:pt x="276732" y="303530"/>
                  </a:lnTo>
                  <a:close/>
                </a:path>
                <a:path w="603885" h="520700">
                  <a:moveTo>
                    <a:pt x="301649" y="321310"/>
                  </a:moveTo>
                  <a:lnTo>
                    <a:pt x="300989" y="321310"/>
                  </a:lnTo>
                  <a:lnTo>
                    <a:pt x="300820" y="322156"/>
                  </a:lnTo>
                  <a:lnTo>
                    <a:pt x="300989" y="322580"/>
                  </a:lnTo>
                  <a:lnTo>
                    <a:pt x="300989" y="323850"/>
                  </a:lnTo>
                  <a:lnTo>
                    <a:pt x="302006" y="323850"/>
                  </a:lnTo>
                  <a:lnTo>
                    <a:pt x="301649" y="321310"/>
                  </a:lnTo>
                  <a:close/>
                </a:path>
                <a:path w="603885" h="520700">
                  <a:moveTo>
                    <a:pt x="276050" y="307339"/>
                  </a:moveTo>
                  <a:lnTo>
                    <a:pt x="272414" y="307339"/>
                  </a:lnTo>
                  <a:lnTo>
                    <a:pt x="272922" y="308610"/>
                  </a:lnTo>
                  <a:lnTo>
                    <a:pt x="272922" y="309880"/>
                  </a:lnTo>
                  <a:lnTo>
                    <a:pt x="272414" y="309880"/>
                  </a:lnTo>
                  <a:lnTo>
                    <a:pt x="272150" y="310540"/>
                  </a:lnTo>
                  <a:lnTo>
                    <a:pt x="272414" y="311150"/>
                  </a:lnTo>
                  <a:lnTo>
                    <a:pt x="273431" y="311150"/>
                  </a:lnTo>
                  <a:lnTo>
                    <a:pt x="274573" y="314960"/>
                  </a:lnTo>
                  <a:lnTo>
                    <a:pt x="273431" y="314960"/>
                  </a:lnTo>
                  <a:lnTo>
                    <a:pt x="273431" y="317500"/>
                  </a:lnTo>
                  <a:lnTo>
                    <a:pt x="272922" y="318769"/>
                  </a:lnTo>
                  <a:lnTo>
                    <a:pt x="274065" y="321310"/>
                  </a:lnTo>
                  <a:lnTo>
                    <a:pt x="274065" y="318769"/>
                  </a:lnTo>
                  <a:lnTo>
                    <a:pt x="277369" y="318769"/>
                  </a:lnTo>
                  <a:lnTo>
                    <a:pt x="276050" y="307339"/>
                  </a:lnTo>
                  <a:close/>
                </a:path>
                <a:path w="603885" h="520700">
                  <a:moveTo>
                    <a:pt x="271906" y="314960"/>
                  </a:moveTo>
                  <a:lnTo>
                    <a:pt x="271500" y="315975"/>
                  </a:lnTo>
                  <a:lnTo>
                    <a:pt x="271507" y="316774"/>
                  </a:lnTo>
                  <a:lnTo>
                    <a:pt x="271906" y="318769"/>
                  </a:lnTo>
                  <a:lnTo>
                    <a:pt x="272753" y="318769"/>
                  </a:lnTo>
                  <a:lnTo>
                    <a:pt x="273285" y="316774"/>
                  </a:lnTo>
                  <a:lnTo>
                    <a:pt x="273126" y="315975"/>
                  </a:lnTo>
                  <a:lnTo>
                    <a:pt x="271906" y="314960"/>
                  </a:lnTo>
                  <a:close/>
                </a:path>
                <a:path w="603885" h="520700">
                  <a:moveTo>
                    <a:pt x="273431" y="316230"/>
                  </a:moveTo>
                  <a:lnTo>
                    <a:pt x="273285" y="316774"/>
                  </a:lnTo>
                  <a:lnTo>
                    <a:pt x="273431" y="317500"/>
                  </a:lnTo>
                  <a:lnTo>
                    <a:pt x="273431" y="316230"/>
                  </a:lnTo>
                  <a:close/>
                </a:path>
                <a:path w="603885" h="520700">
                  <a:moveTo>
                    <a:pt x="275829" y="304800"/>
                  </a:moveTo>
                  <a:lnTo>
                    <a:pt x="269747" y="304800"/>
                  </a:lnTo>
                  <a:lnTo>
                    <a:pt x="270256" y="306069"/>
                  </a:lnTo>
                  <a:lnTo>
                    <a:pt x="269747" y="308610"/>
                  </a:lnTo>
                  <a:lnTo>
                    <a:pt x="269747" y="314960"/>
                  </a:lnTo>
                  <a:lnTo>
                    <a:pt x="270256" y="316230"/>
                  </a:lnTo>
                  <a:lnTo>
                    <a:pt x="270763" y="316230"/>
                  </a:lnTo>
                  <a:lnTo>
                    <a:pt x="270763" y="313689"/>
                  </a:lnTo>
                  <a:lnTo>
                    <a:pt x="272414" y="313689"/>
                  </a:lnTo>
                  <a:lnTo>
                    <a:pt x="272414" y="311150"/>
                  </a:lnTo>
                  <a:lnTo>
                    <a:pt x="271906" y="311150"/>
                  </a:lnTo>
                  <a:lnTo>
                    <a:pt x="272150" y="310540"/>
                  </a:lnTo>
                  <a:lnTo>
                    <a:pt x="270763" y="307339"/>
                  </a:lnTo>
                  <a:lnTo>
                    <a:pt x="271398" y="306069"/>
                  </a:lnTo>
                  <a:lnTo>
                    <a:pt x="275940" y="306069"/>
                  </a:lnTo>
                  <a:lnTo>
                    <a:pt x="275829" y="304800"/>
                  </a:lnTo>
                  <a:close/>
                </a:path>
                <a:path w="603885" h="520700">
                  <a:moveTo>
                    <a:pt x="272922" y="313689"/>
                  </a:moveTo>
                  <a:lnTo>
                    <a:pt x="272922" y="314960"/>
                  </a:lnTo>
                  <a:lnTo>
                    <a:pt x="273126" y="315975"/>
                  </a:lnTo>
                  <a:lnTo>
                    <a:pt x="273431" y="316230"/>
                  </a:lnTo>
                  <a:lnTo>
                    <a:pt x="273431" y="314960"/>
                  </a:lnTo>
                  <a:lnTo>
                    <a:pt x="274573" y="314960"/>
                  </a:lnTo>
                  <a:lnTo>
                    <a:pt x="272922" y="313689"/>
                  </a:lnTo>
                  <a:close/>
                </a:path>
                <a:path w="603885" h="520700">
                  <a:moveTo>
                    <a:pt x="299744" y="306069"/>
                  </a:moveTo>
                  <a:lnTo>
                    <a:pt x="294513" y="306069"/>
                  </a:lnTo>
                  <a:lnTo>
                    <a:pt x="294513" y="307339"/>
                  </a:lnTo>
                  <a:lnTo>
                    <a:pt x="293369" y="308610"/>
                  </a:lnTo>
                  <a:lnTo>
                    <a:pt x="294167" y="312154"/>
                  </a:lnTo>
                  <a:lnTo>
                    <a:pt x="294513" y="312419"/>
                  </a:lnTo>
                  <a:lnTo>
                    <a:pt x="295020" y="314960"/>
                  </a:lnTo>
                  <a:lnTo>
                    <a:pt x="295020" y="316230"/>
                  </a:lnTo>
                  <a:lnTo>
                    <a:pt x="300937" y="316230"/>
                  </a:lnTo>
                  <a:lnTo>
                    <a:pt x="300581" y="313689"/>
                  </a:lnTo>
                  <a:lnTo>
                    <a:pt x="299744" y="306069"/>
                  </a:lnTo>
                  <a:close/>
                </a:path>
                <a:path w="603885" h="520700">
                  <a:moveTo>
                    <a:pt x="291210" y="311150"/>
                  </a:moveTo>
                  <a:lnTo>
                    <a:pt x="288798" y="311150"/>
                  </a:lnTo>
                  <a:lnTo>
                    <a:pt x="288717" y="311551"/>
                  </a:lnTo>
                  <a:lnTo>
                    <a:pt x="290194" y="314960"/>
                  </a:lnTo>
                  <a:lnTo>
                    <a:pt x="291896" y="314960"/>
                  </a:lnTo>
                  <a:lnTo>
                    <a:pt x="291210" y="311150"/>
                  </a:lnTo>
                  <a:close/>
                </a:path>
                <a:path w="603885" h="520700">
                  <a:moveTo>
                    <a:pt x="292862" y="311150"/>
                  </a:moveTo>
                  <a:lnTo>
                    <a:pt x="294513" y="313689"/>
                  </a:lnTo>
                  <a:lnTo>
                    <a:pt x="294167" y="312154"/>
                  </a:lnTo>
                  <a:lnTo>
                    <a:pt x="292862" y="311150"/>
                  </a:lnTo>
                  <a:close/>
                </a:path>
                <a:path w="603885" h="520700">
                  <a:moveTo>
                    <a:pt x="273431" y="311150"/>
                  </a:moveTo>
                  <a:lnTo>
                    <a:pt x="272922" y="312419"/>
                  </a:lnTo>
                  <a:lnTo>
                    <a:pt x="273431" y="312419"/>
                  </a:lnTo>
                  <a:lnTo>
                    <a:pt x="273431" y="311150"/>
                  </a:lnTo>
                  <a:close/>
                </a:path>
                <a:path w="603885" h="520700">
                  <a:moveTo>
                    <a:pt x="287934" y="306577"/>
                  </a:moveTo>
                  <a:lnTo>
                    <a:pt x="287781" y="306705"/>
                  </a:lnTo>
                  <a:lnTo>
                    <a:pt x="288544" y="308610"/>
                  </a:lnTo>
                  <a:lnTo>
                    <a:pt x="280542" y="308610"/>
                  </a:lnTo>
                  <a:lnTo>
                    <a:pt x="281050" y="311150"/>
                  </a:lnTo>
                  <a:lnTo>
                    <a:pt x="288798" y="311150"/>
                  </a:lnTo>
                  <a:lnTo>
                    <a:pt x="289051" y="309880"/>
                  </a:lnTo>
                  <a:lnTo>
                    <a:pt x="288544" y="307339"/>
                  </a:lnTo>
                  <a:lnTo>
                    <a:pt x="287934" y="306577"/>
                  </a:lnTo>
                  <a:close/>
                </a:path>
                <a:path w="603885" h="520700">
                  <a:moveTo>
                    <a:pt x="290194" y="309880"/>
                  </a:moveTo>
                  <a:lnTo>
                    <a:pt x="289051" y="311150"/>
                  </a:lnTo>
                  <a:lnTo>
                    <a:pt x="290194" y="311150"/>
                  </a:lnTo>
                  <a:lnTo>
                    <a:pt x="290194" y="309880"/>
                  </a:lnTo>
                  <a:close/>
                </a:path>
                <a:path w="603885" h="520700">
                  <a:moveTo>
                    <a:pt x="291210" y="307339"/>
                  </a:moveTo>
                  <a:lnTo>
                    <a:pt x="290194" y="308610"/>
                  </a:lnTo>
                  <a:lnTo>
                    <a:pt x="290194" y="311150"/>
                  </a:lnTo>
                  <a:lnTo>
                    <a:pt x="290702" y="309880"/>
                  </a:lnTo>
                  <a:lnTo>
                    <a:pt x="291210" y="307339"/>
                  </a:lnTo>
                  <a:close/>
                </a:path>
                <a:path w="603885" h="520700">
                  <a:moveTo>
                    <a:pt x="298991" y="298450"/>
                  </a:moveTo>
                  <a:lnTo>
                    <a:pt x="295528" y="298450"/>
                  </a:lnTo>
                  <a:lnTo>
                    <a:pt x="296671" y="300989"/>
                  </a:lnTo>
                  <a:lnTo>
                    <a:pt x="296671" y="303530"/>
                  </a:lnTo>
                  <a:lnTo>
                    <a:pt x="295020" y="304800"/>
                  </a:lnTo>
                  <a:lnTo>
                    <a:pt x="292862" y="304800"/>
                  </a:lnTo>
                  <a:lnTo>
                    <a:pt x="292353" y="306069"/>
                  </a:lnTo>
                  <a:lnTo>
                    <a:pt x="292353" y="307339"/>
                  </a:lnTo>
                  <a:lnTo>
                    <a:pt x="292862" y="309880"/>
                  </a:lnTo>
                  <a:lnTo>
                    <a:pt x="292862" y="306069"/>
                  </a:lnTo>
                  <a:lnTo>
                    <a:pt x="299744" y="306069"/>
                  </a:lnTo>
                  <a:lnTo>
                    <a:pt x="299465" y="303530"/>
                  </a:lnTo>
                  <a:lnTo>
                    <a:pt x="298991" y="298450"/>
                  </a:lnTo>
                  <a:close/>
                </a:path>
                <a:path w="603885" h="520700">
                  <a:moveTo>
                    <a:pt x="275940" y="306069"/>
                  </a:moveTo>
                  <a:lnTo>
                    <a:pt x="272414" y="306069"/>
                  </a:lnTo>
                  <a:lnTo>
                    <a:pt x="271906" y="308610"/>
                  </a:lnTo>
                  <a:lnTo>
                    <a:pt x="272414" y="308610"/>
                  </a:lnTo>
                  <a:lnTo>
                    <a:pt x="272414" y="307339"/>
                  </a:lnTo>
                  <a:lnTo>
                    <a:pt x="276050" y="307339"/>
                  </a:lnTo>
                  <a:lnTo>
                    <a:pt x="275940" y="306069"/>
                  </a:lnTo>
                  <a:close/>
                </a:path>
                <a:path w="603885" h="520700">
                  <a:moveTo>
                    <a:pt x="285876" y="279400"/>
                  </a:moveTo>
                  <a:lnTo>
                    <a:pt x="285369" y="280669"/>
                  </a:lnTo>
                  <a:lnTo>
                    <a:pt x="285876" y="281939"/>
                  </a:lnTo>
                  <a:lnTo>
                    <a:pt x="277240" y="281939"/>
                  </a:lnTo>
                  <a:lnTo>
                    <a:pt x="277240" y="283210"/>
                  </a:lnTo>
                  <a:lnTo>
                    <a:pt x="277748" y="287019"/>
                  </a:lnTo>
                  <a:lnTo>
                    <a:pt x="278901" y="292172"/>
                  </a:lnTo>
                  <a:lnTo>
                    <a:pt x="279400" y="295910"/>
                  </a:lnTo>
                  <a:lnTo>
                    <a:pt x="279400" y="297180"/>
                  </a:lnTo>
                  <a:lnTo>
                    <a:pt x="278891" y="297180"/>
                  </a:lnTo>
                  <a:lnTo>
                    <a:pt x="279400" y="298450"/>
                  </a:lnTo>
                  <a:lnTo>
                    <a:pt x="279400" y="299719"/>
                  </a:lnTo>
                  <a:lnTo>
                    <a:pt x="279907" y="300989"/>
                  </a:lnTo>
                  <a:lnTo>
                    <a:pt x="279907" y="302260"/>
                  </a:lnTo>
                  <a:lnTo>
                    <a:pt x="280542" y="303530"/>
                  </a:lnTo>
                  <a:lnTo>
                    <a:pt x="280542" y="306069"/>
                  </a:lnTo>
                  <a:lnTo>
                    <a:pt x="281050" y="307339"/>
                  </a:lnTo>
                  <a:lnTo>
                    <a:pt x="281050" y="308610"/>
                  </a:lnTo>
                  <a:lnTo>
                    <a:pt x="288035" y="308610"/>
                  </a:lnTo>
                  <a:lnTo>
                    <a:pt x="287019" y="307339"/>
                  </a:lnTo>
                  <a:lnTo>
                    <a:pt x="287781" y="306705"/>
                  </a:lnTo>
                  <a:lnTo>
                    <a:pt x="287527" y="306069"/>
                  </a:lnTo>
                  <a:lnTo>
                    <a:pt x="288544" y="306069"/>
                  </a:lnTo>
                  <a:lnTo>
                    <a:pt x="288544" y="304800"/>
                  </a:lnTo>
                  <a:lnTo>
                    <a:pt x="288035" y="304800"/>
                  </a:lnTo>
                  <a:lnTo>
                    <a:pt x="289051" y="303530"/>
                  </a:lnTo>
                  <a:lnTo>
                    <a:pt x="290194" y="303530"/>
                  </a:lnTo>
                  <a:lnTo>
                    <a:pt x="290194" y="302260"/>
                  </a:lnTo>
                  <a:lnTo>
                    <a:pt x="289687" y="298450"/>
                  </a:lnTo>
                  <a:lnTo>
                    <a:pt x="289229" y="295910"/>
                  </a:lnTo>
                  <a:lnTo>
                    <a:pt x="287527" y="295910"/>
                  </a:lnTo>
                  <a:lnTo>
                    <a:pt x="287527" y="293369"/>
                  </a:lnTo>
                  <a:lnTo>
                    <a:pt x="288035" y="292100"/>
                  </a:lnTo>
                  <a:lnTo>
                    <a:pt x="288544" y="292100"/>
                  </a:lnTo>
                  <a:lnTo>
                    <a:pt x="288035" y="285750"/>
                  </a:lnTo>
                  <a:lnTo>
                    <a:pt x="287908" y="284480"/>
                  </a:lnTo>
                  <a:lnTo>
                    <a:pt x="286384" y="284480"/>
                  </a:lnTo>
                  <a:lnTo>
                    <a:pt x="286384" y="281939"/>
                  </a:lnTo>
                  <a:lnTo>
                    <a:pt x="287019" y="280669"/>
                  </a:lnTo>
                  <a:lnTo>
                    <a:pt x="285876" y="280669"/>
                  </a:lnTo>
                  <a:lnTo>
                    <a:pt x="285876" y="279400"/>
                  </a:lnTo>
                  <a:close/>
                </a:path>
                <a:path w="603885" h="520700">
                  <a:moveTo>
                    <a:pt x="289687" y="303530"/>
                  </a:moveTo>
                  <a:lnTo>
                    <a:pt x="289051" y="303530"/>
                  </a:lnTo>
                  <a:lnTo>
                    <a:pt x="288544" y="307339"/>
                  </a:lnTo>
                  <a:lnTo>
                    <a:pt x="289687" y="307339"/>
                  </a:lnTo>
                  <a:lnTo>
                    <a:pt x="289687" y="308610"/>
                  </a:lnTo>
                  <a:lnTo>
                    <a:pt x="290194" y="308610"/>
                  </a:lnTo>
                  <a:lnTo>
                    <a:pt x="290194" y="306069"/>
                  </a:lnTo>
                  <a:lnTo>
                    <a:pt x="289687" y="304800"/>
                  </a:lnTo>
                  <a:lnTo>
                    <a:pt x="289687" y="303530"/>
                  </a:lnTo>
                  <a:close/>
                </a:path>
                <a:path w="603885" h="520700">
                  <a:moveTo>
                    <a:pt x="294513" y="306069"/>
                  </a:moveTo>
                  <a:lnTo>
                    <a:pt x="292862" y="306069"/>
                  </a:lnTo>
                  <a:lnTo>
                    <a:pt x="292862" y="308610"/>
                  </a:lnTo>
                  <a:lnTo>
                    <a:pt x="294513" y="306069"/>
                  </a:lnTo>
                  <a:close/>
                </a:path>
                <a:path w="603885" h="520700">
                  <a:moveTo>
                    <a:pt x="288544" y="306069"/>
                  </a:moveTo>
                  <a:lnTo>
                    <a:pt x="287527" y="306069"/>
                  </a:lnTo>
                  <a:lnTo>
                    <a:pt x="287934" y="306577"/>
                  </a:lnTo>
                  <a:lnTo>
                    <a:pt x="288544" y="306069"/>
                  </a:lnTo>
                  <a:close/>
                </a:path>
                <a:path w="603885" h="520700">
                  <a:moveTo>
                    <a:pt x="270256" y="299719"/>
                  </a:moveTo>
                  <a:lnTo>
                    <a:pt x="269747" y="299719"/>
                  </a:lnTo>
                  <a:lnTo>
                    <a:pt x="269747" y="302260"/>
                  </a:lnTo>
                  <a:lnTo>
                    <a:pt x="268604" y="304800"/>
                  </a:lnTo>
                  <a:lnTo>
                    <a:pt x="269747" y="306069"/>
                  </a:lnTo>
                  <a:lnTo>
                    <a:pt x="269747" y="304800"/>
                  </a:lnTo>
                  <a:lnTo>
                    <a:pt x="275829" y="304800"/>
                  </a:lnTo>
                  <a:lnTo>
                    <a:pt x="275719" y="303530"/>
                  </a:lnTo>
                  <a:lnTo>
                    <a:pt x="269747" y="303530"/>
                  </a:lnTo>
                  <a:lnTo>
                    <a:pt x="270256" y="299719"/>
                  </a:lnTo>
                  <a:close/>
                </a:path>
                <a:path w="603885" h="520700">
                  <a:moveTo>
                    <a:pt x="291845" y="302260"/>
                  </a:moveTo>
                  <a:lnTo>
                    <a:pt x="292353" y="303530"/>
                  </a:lnTo>
                  <a:lnTo>
                    <a:pt x="291845" y="304800"/>
                  </a:lnTo>
                  <a:lnTo>
                    <a:pt x="292862" y="304800"/>
                  </a:lnTo>
                  <a:lnTo>
                    <a:pt x="292862" y="303530"/>
                  </a:lnTo>
                  <a:lnTo>
                    <a:pt x="291845" y="302260"/>
                  </a:lnTo>
                  <a:close/>
                </a:path>
                <a:path w="603885" h="520700">
                  <a:moveTo>
                    <a:pt x="291210" y="292100"/>
                  </a:moveTo>
                  <a:lnTo>
                    <a:pt x="290702" y="292100"/>
                  </a:lnTo>
                  <a:lnTo>
                    <a:pt x="290702" y="295910"/>
                  </a:lnTo>
                  <a:lnTo>
                    <a:pt x="291750" y="299402"/>
                  </a:lnTo>
                  <a:lnTo>
                    <a:pt x="291845" y="302260"/>
                  </a:lnTo>
                  <a:lnTo>
                    <a:pt x="292862" y="302260"/>
                  </a:lnTo>
                  <a:lnTo>
                    <a:pt x="293369" y="304800"/>
                  </a:lnTo>
                  <a:lnTo>
                    <a:pt x="295020" y="304800"/>
                  </a:lnTo>
                  <a:lnTo>
                    <a:pt x="295401" y="300989"/>
                  </a:lnTo>
                  <a:lnTo>
                    <a:pt x="295528" y="298450"/>
                  </a:lnTo>
                  <a:lnTo>
                    <a:pt x="298991" y="298450"/>
                  </a:lnTo>
                  <a:lnTo>
                    <a:pt x="298636" y="294639"/>
                  </a:lnTo>
                  <a:lnTo>
                    <a:pt x="291845" y="294639"/>
                  </a:lnTo>
                  <a:lnTo>
                    <a:pt x="291210" y="293369"/>
                  </a:lnTo>
                  <a:lnTo>
                    <a:pt x="291210" y="292100"/>
                  </a:lnTo>
                  <a:close/>
                </a:path>
                <a:path w="603885" h="520700">
                  <a:moveTo>
                    <a:pt x="271240" y="299402"/>
                  </a:moveTo>
                  <a:lnTo>
                    <a:pt x="270763" y="302260"/>
                  </a:lnTo>
                  <a:lnTo>
                    <a:pt x="271398" y="303530"/>
                  </a:lnTo>
                  <a:lnTo>
                    <a:pt x="271398" y="299719"/>
                  </a:lnTo>
                  <a:lnTo>
                    <a:pt x="271240" y="299402"/>
                  </a:lnTo>
                  <a:close/>
                </a:path>
                <a:path w="603885" h="520700">
                  <a:moveTo>
                    <a:pt x="274617" y="290830"/>
                  </a:moveTo>
                  <a:lnTo>
                    <a:pt x="269747" y="290830"/>
                  </a:lnTo>
                  <a:lnTo>
                    <a:pt x="270763" y="292100"/>
                  </a:lnTo>
                  <a:lnTo>
                    <a:pt x="270763" y="295910"/>
                  </a:lnTo>
                  <a:lnTo>
                    <a:pt x="271398" y="295910"/>
                  </a:lnTo>
                  <a:lnTo>
                    <a:pt x="271489" y="298903"/>
                  </a:lnTo>
                  <a:lnTo>
                    <a:pt x="272414" y="303530"/>
                  </a:lnTo>
                  <a:lnTo>
                    <a:pt x="275719" y="303530"/>
                  </a:lnTo>
                  <a:lnTo>
                    <a:pt x="275388" y="299719"/>
                  </a:lnTo>
                  <a:lnTo>
                    <a:pt x="273431" y="299719"/>
                  </a:lnTo>
                  <a:lnTo>
                    <a:pt x="273431" y="298450"/>
                  </a:lnTo>
                  <a:lnTo>
                    <a:pt x="272922" y="297180"/>
                  </a:lnTo>
                  <a:lnTo>
                    <a:pt x="275168" y="297180"/>
                  </a:lnTo>
                  <a:lnTo>
                    <a:pt x="274837" y="293369"/>
                  </a:lnTo>
                  <a:lnTo>
                    <a:pt x="274573" y="293369"/>
                  </a:lnTo>
                  <a:lnTo>
                    <a:pt x="274733" y="292172"/>
                  </a:lnTo>
                  <a:lnTo>
                    <a:pt x="274617" y="290830"/>
                  </a:lnTo>
                  <a:close/>
                </a:path>
                <a:path w="603885" h="520700">
                  <a:moveTo>
                    <a:pt x="276732" y="300989"/>
                  </a:moveTo>
                  <a:lnTo>
                    <a:pt x="276225" y="302260"/>
                  </a:lnTo>
                  <a:lnTo>
                    <a:pt x="277240" y="303530"/>
                  </a:lnTo>
                  <a:lnTo>
                    <a:pt x="276732" y="302260"/>
                  </a:lnTo>
                  <a:lnTo>
                    <a:pt x="276732" y="300989"/>
                  </a:lnTo>
                  <a:close/>
                </a:path>
                <a:path w="603885" h="520700">
                  <a:moveTo>
                    <a:pt x="269747" y="290830"/>
                  </a:moveTo>
                  <a:lnTo>
                    <a:pt x="269113" y="292100"/>
                  </a:lnTo>
                  <a:lnTo>
                    <a:pt x="268604" y="292100"/>
                  </a:lnTo>
                  <a:lnTo>
                    <a:pt x="268604" y="293369"/>
                  </a:lnTo>
                  <a:lnTo>
                    <a:pt x="269113" y="294639"/>
                  </a:lnTo>
                  <a:lnTo>
                    <a:pt x="268604" y="295910"/>
                  </a:lnTo>
                  <a:lnTo>
                    <a:pt x="268604" y="299719"/>
                  </a:lnTo>
                  <a:lnTo>
                    <a:pt x="269113" y="300989"/>
                  </a:lnTo>
                  <a:lnTo>
                    <a:pt x="269747" y="299719"/>
                  </a:lnTo>
                  <a:lnTo>
                    <a:pt x="270256" y="299719"/>
                  </a:lnTo>
                  <a:lnTo>
                    <a:pt x="270990" y="298903"/>
                  </a:lnTo>
                  <a:lnTo>
                    <a:pt x="270763" y="298450"/>
                  </a:lnTo>
                  <a:lnTo>
                    <a:pt x="270256" y="294639"/>
                  </a:lnTo>
                  <a:lnTo>
                    <a:pt x="270763" y="294639"/>
                  </a:lnTo>
                  <a:lnTo>
                    <a:pt x="270763" y="293369"/>
                  </a:lnTo>
                  <a:lnTo>
                    <a:pt x="269747" y="290830"/>
                  </a:lnTo>
                  <a:close/>
                </a:path>
                <a:path w="603885" h="520700">
                  <a:moveTo>
                    <a:pt x="276732" y="297180"/>
                  </a:moveTo>
                  <a:lnTo>
                    <a:pt x="276225" y="299719"/>
                  </a:lnTo>
                  <a:lnTo>
                    <a:pt x="276732" y="300989"/>
                  </a:lnTo>
                  <a:lnTo>
                    <a:pt x="276732" y="297180"/>
                  </a:lnTo>
                  <a:close/>
                </a:path>
                <a:path w="603885" h="520700">
                  <a:moveTo>
                    <a:pt x="275168" y="297180"/>
                  </a:moveTo>
                  <a:lnTo>
                    <a:pt x="274573" y="297180"/>
                  </a:lnTo>
                  <a:lnTo>
                    <a:pt x="274573" y="298450"/>
                  </a:lnTo>
                  <a:lnTo>
                    <a:pt x="274065" y="298450"/>
                  </a:lnTo>
                  <a:lnTo>
                    <a:pt x="274573" y="299719"/>
                  </a:lnTo>
                  <a:lnTo>
                    <a:pt x="275388" y="299719"/>
                  </a:lnTo>
                  <a:lnTo>
                    <a:pt x="275168" y="297180"/>
                  </a:lnTo>
                  <a:close/>
                </a:path>
                <a:path w="603885" h="520700">
                  <a:moveTo>
                    <a:pt x="271398" y="298450"/>
                  </a:moveTo>
                  <a:lnTo>
                    <a:pt x="270990" y="298903"/>
                  </a:lnTo>
                  <a:lnTo>
                    <a:pt x="271240" y="299402"/>
                  </a:lnTo>
                  <a:lnTo>
                    <a:pt x="271398" y="298450"/>
                  </a:lnTo>
                  <a:close/>
                </a:path>
                <a:path w="603885" h="520700">
                  <a:moveTo>
                    <a:pt x="288544" y="292100"/>
                  </a:moveTo>
                  <a:lnTo>
                    <a:pt x="288035" y="292100"/>
                  </a:lnTo>
                  <a:lnTo>
                    <a:pt x="288544" y="295910"/>
                  </a:lnTo>
                  <a:lnTo>
                    <a:pt x="289229" y="295910"/>
                  </a:lnTo>
                  <a:lnTo>
                    <a:pt x="288544" y="292100"/>
                  </a:lnTo>
                  <a:close/>
                </a:path>
                <a:path w="603885" h="520700">
                  <a:moveTo>
                    <a:pt x="295528" y="290830"/>
                  </a:moveTo>
                  <a:lnTo>
                    <a:pt x="291210" y="290830"/>
                  </a:lnTo>
                  <a:lnTo>
                    <a:pt x="292862" y="293369"/>
                  </a:lnTo>
                  <a:lnTo>
                    <a:pt x="291845" y="294639"/>
                  </a:lnTo>
                  <a:lnTo>
                    <a:pt x="295528" y="294639"/>
                  </a:lnTo>
                  <a:lnTo>
                    <a:pt x="296163" y="292100"/>
                  </a:lnTo>
                  <a:lnTo>
                    <a:pt x="295528" y="290830"/>
                  </a:lnTo>
                  <a:close/>
                </a:path>
                <a:path w="603885" h="520700">
                  <a:moveTo>
                    <a:pt x="297925" y="287019"/>
                  </a:moveTo>
                  <a:lnTo>
                    <a:pt x="291845" y="287019"/>
                  </a:lnTo>
                  <a:lnTo>
                    <a:pt x="291845" y="289560"/>
                  </a:lnTo>
                  <a:lnTo>
                    <a:pt x="290702" y="290830"/>
                  </a:lnTo>
                  <a:lnTo>
                    <a:pt x="296671" y="290830"/>
                  </a:lnTo>
                  <a:lnTo>
                    <a:pt x="296671" y="294639"/>
                  </a:lnTo>
                  <a:lnTo>
                    <a:pt x="298636" y="294639"/>
                  </a:lnTo>
                  <a:lnTo>
                    <a:pt x="297925" y="287019"/>
                  </a:lnTo>
                  <a:close/>
                </a:path>
                <a:path w="603885" h="520700">
                  <a:moveTo>
                    <a:pt x="274065" y="280669"/>
                  </a:moveTo>
                  <a:lnTo>
                    <a:pt x="274065" y="284480"/>
                  </a:lnTo>
                  <a:lnTo>
                    <a:pt x="274573" y="288289"/>
                  </a:lnTo>
                  <a:lnTo>
                    <a:pt x="275081" y="289560"/>
                  </a:lnTo>
                  <a:lnTo>
                    <a:pt x="274912" y="290830"/>
                  </a:lnTo>
                  <a:lnTo>
                    <a:pt x="274837" y="293369"/>
                  </a:lnTo>
                  <a:lnTo>
                    <a:pt x="275589" y="293369"/>
                  </a:lnTo>
                  <a:lnTo>
                    <a:pt x="275505" y="290830"/>
                  </a:lnTo>
                  <a:lnTo>
                    <a:pt x="275166" y="285750"/>
                  </a:lnTo>
                  <a:lnTo>
                    <a:pt x="275081" y="281939"/>
                  </a:lnTo>
                  <a:lnTo>
                    <a:pt x="274065" y="280669"/>
                  </a:lnTo>
                  <a:close/>
                </a:path>
                <a:path w="603885" h="520700">
                  <a:moveTo>
                    <a:pt x="267271" y="281939"/>
                  </a:moveTo>
                  <a:lnTo>
                    <a:pt x="267081" y="281939"/>
                  </a:lnTo>
                  <a:lnTo>
                    <a:pt x="267081" y="283210"/>
                  </a:lnTo>
                  <a:lnTo>
                    <a:pt x="267588" y="287019"/>
                  </a:lnTo>
                  <a:lnTo>
                    <a:pt x="268096" y="289560"/>
                  </a:lnTo>
                  <a:lnTo>
                    <a:pt x="267588" y="292100"/>
                  </a:lnTo>
                  <a:lnTo>
                    <a:pt x="268604" y="290830"/>
                  </a:lnTo>
                  <a:lnTo>
                    <a:pt x="274617" y="290830"/>
                  </a:lnTo>
                  <a:lnTo>
                    <a:pt x="274176" y="285750"/>
                  </a:lnTo>
                  <a:lnTo>
                    <a:pt x="272922" y="285750"/>
                  </a:lnTo>
                  <a:lnTo>
                    <a:pt x="272414" y="283210"/>
                  </a:lnTo>
                  <a:lnTo>
                    <a:pt x="268096" y="283210"/>
                  </a:lnTo>
                  <a:lnTo>
                    <a:pt x="267271" y="281939"/>
                  </a:lnTo>
                  <a:close/>
                </a:path>
                <a:path w="603885" h="520700">
                  <a:moveTo>
                    <a:pt x="269747" y="290830"/>
                  </a:moveTo>
                  <a:lnTo>
                    <a:pt x="268604" y="290830"/>
                  </a:lnTo>
                  <a:lnTo>
                    <a:pt x="268604" y="292100"/>
                  </a:lnTo>
                  <a:lnTo>
                    <a:pt x="269747" y="290830"/>
                  </a:lnTo>
                  <a:close/>
                </a:path>
                <a:path w="603885" h="520700">
                  <a:moveTo>
                    <a:pt x="297806" y="285750"/>
                  </a:moveTo>
                  <a:lnTo>
                    <a:pt x="290194" y="285750"/>
                  </a:lnTo>
                  <a:lnTo>
                    <a:pt x="290702" y="290830"/>
                  </a:lnTo>
                  <a:lnTo>
                    <a:pt x="290702" y="287019"/>
                  </a:lnTo>
                  <a:lnTo>
                    <a:pt x="297925" y="287019"/>
                  </a:lnTo>
                  <a:lnTo>
                    <a:pt x="297806" y="285750"/>
                  </a:lnTo>
                  <a:close/>
                </a:path>
                <a:path w="603885" h="520700">
                  <a:moveTo>
                    <a:pt x="539369" y="287019"/>
                  </a:moveTo>
                  <a:lnTo>
                    <a:pt x="538860" y="287019"/>
                  </a:lnTo>
                  <a:lnTo>
                    <a:pt x="541019" y="288289"/>
                  </a:lnTo>
                  <a:lnTo>
                    <a:pt x="539369" y="287019"/>
                  </a:lnTo>
                  <a:close/>
                </a:path>
                <a:path w="603885" h="520700">
                  <a:moveTo>
                    <a:pt x="570610" y="280669"/>
                  </a:moveTo>
                  <a:lnTo>
                    <a:pt x="568451" y="280669"/>
                  </a:lnTo>
                  <a:lnTo>
                    <a:pt x="563626" y="284480"/>
                  </a:lnTo>
                  <a:lnTo>
                    <a:pt x="558291" y="287019"/>
                  </a:lnTo>
                  <a:lnTo>
                    <a:pt x="554482" y="288289"/>
                  </a:lnTo>
                  <a:lnTo>
                    <a:pt x="560451" y="287019"/>
                  </a:lnTo>
                  <a:lnTo>
                    <a:pt x="566292" y="284480"/>
                  </a:lnTo>
                  <a:lnTo>
                    <a:pt x="570610" y="280669"/>
                  </a:lnTo>
                  <a:close/>
                </a:path>
                <a:path w="603885" h="520700">
                  <a:moveTo>
                    <a:pt x="536194" y="285750"/>
                  </a:moveTo>
                  <a:lnTo>
                    <a:pt x="534034" y="285750"/>
                  </a:lnTo>
                  <a:lnTo>
                    <a:pt x="535685" y="287019"/>
                  </a:lnTo>
                  <a:lnTo>
                    <a:pt x="538860" y="287019"/>
                  </a:lnTo>
                  <a:lnTo>
                    <a:pt x="536194" y="285750"/>
                  </a:lnTo>
                  <a:close/>
                </a:path>
                <a:path w="603885" h="520700">
                  <a:moveTo>
                    <a:pt x="517651" y="262889"/>
                  </a:moveTo>
                  <a:lnTo>
                    <a:pt x="502792" y="262889"/>
                  </a:lnTo>
                  <a:lnTo>
                    <a:pt x="505459" y="264160"/>
                  </a:lnTo>
                  <a:lnTo>
                    <a:pt x="508253" y="267969"/>
                  </a:lnTo>
                  <a:lnTo>
                    <a:pt x="511429" y="269240"/>
                  </a:lnTo>
                  <a:lnTo>
                    <a:pt x="512571" y="270510"/>
                  </a:lnTo>
                  <a:lnTo>
                    <a:pt x="514095" y="271780"/>
                  </a:lnTo>
                  <a:lnTo>
                    <a:pt x="515238" y="273050"/>
                  </a:lnTo>
                  <a:lnTo>
                    <a:pt x="520064" y="275589"/>
                  </a:lnTo>
                  <a:lnTo>
                    <a:pt x="526033" y="280669"/>
                  </a:lnTo>
                  <a:lnTo>
                    <a:pt x="538860" y="285750"/>
                  </a:lnTo>
                  <a:lnTo>
                    <a:pt x="546481" y="287019"/>
                  </a:lnTo>
                  <a:lnTo>
                    <a:pt x="550163" y="287019"/>
                  </a:lnTo>
                  <a:lnTo>
                    <a:pt x="550798" y="285750"/>
                  </a:lnTo>
                  <a:lnTo>
                    <a:pt x="551814" y="285750"/>
                  </a:lnTo>
                  <a:lnTo>
                    <a:pt x="556132" y="284480"/>
                  </a:lnTo>
                  <a:lnTo>
                    <a:pt x="561466" y="284480"/>
                  </a:lnTo>
                  <a:lnTo>
                    <a:pt x="561466" y="283210"/>
                  </a:lnTo>
                  <a:lnTo>
                    <a:pt x="563117" y="283210"/>
                  </a:lnTo>
                  <a:lnTo>
                    <a:pt x="563626" y="281939"/>
                  </a:lnTo>
                  <a:lnTo>
                    <a:pt x="564260" y="280669"/>
                  </a:lnTo>
                  <a:lnTo>
                    <a:pt x="566292" y="280669"/>
                  </a:lnTo>
                  <a:lnTo>
                    <a:pt x="567435" y="279400"/>
                  </a:lnTo>
                  <a:lnTo>
                    <a:pt x="569087" y="278130"/>
                  </a:lnTo>
                  <a:lnTo>
                    <a:pt x="569277" y="278130"/>
                  </a:lnTo>
                  <a:lnTo>
                    <a:pt x="570102" y="276860"/>
                  </a:lnTo>
                  <a:lnTo>
                    <a:pt x="571245" y="275589"/>
                  </a:lnTo>
                  <a:lnTo>
                    <a:pt x="571753" y="274319"/>
                  </a:lnTo>
                  <a:lnTo>
                    <a:pt x="572833" y="274319"/>
                  </a:lnTo>
                  <a:lnTo>
                    <a:pt x="573404" y="273050"/>
                  </a:lnTo>
                  <a:lnTo>
                    <a:pt x="572769" y="273050"/>
                  </a:lnTo>
                  <a:lnTo>
                    <a:pt x="574928" y="270510"/>
                  </a:lnTo>
                  <a:lnTo>
                    <a:pt x="575563" y="269240"/>
                  </a:lnTo>
                  <a:lnTo>
                    <a:pt x="526034" y="269240"/>
                  </a:lnTo>
                  <a:lnTo>
                    <a:pt x="524890" y="267969"/>
                  </a:lnTo>
                  <a:lnTo>
                    <a:pt x="522223" y="266700"/>
                  </a:lnTo>
                  <a:lnTo>
                    <a:pt x="521715" y="265430"/>
                  </a:lnTo>
                  <a:lnTo>
                    <a:pt x="518921" y="265430"/>
                  </a:lnTo>
                  <a:lnTo>
                    <a:pt x="517906" y="264160"/>
                  </a:lnTo>
                  <a:lnTo>
                    <a:pt x="517651" y="262889"/>
                  </a:lnTo>
                  <a:close/>
                </a:path>
                <a:path w="603885" h="520700">
                  <a:moveTo>
                    <a:pt x="272414" y="283210"/>
                  </a:moveTo>
                  <a:lnTo>
                    <a:pt x="274065" y="285750"/>
                  </a:lnTo>
                  <a:lnTo>
                    <a:pt x="274065" y="284480"/>
                  </a:lnTo>
                  <a:lnTo>
                    <a:pt x="272414" y="283210"/>
                  </a:lnTo>
                  <a:close/>
                </a:path>
                <a:path w="603885" h="520700">
                  <a:moveTo>
                    <a:pt x="295020" y="280669"/>
                  </a:moveTo>
                  <a:lnTo>
                    <a:pt x="290702" y="280669"/>
                  </a:lnTo>
                  <a:lnTo>
                    <a:pt x="291210" y="285750"/>
                  </a:lnTo>
                  <a:lnTo>
                    <a:pt x="297688" y="285750"/>
                  </a:lnTo>
                  <a:lnTo>
                    <a:pt x="297179" y="284480"/>
                  </a:lnTo>
                  <a:lnTo>
                    <a:pt x="296163" y="284480"/>
                  </a:lnTo>
                  <a:lnTo>
                    <a:pt x="295020" y="280669"/>
                  </a:lnTo>
                  <a:close/>
                </a:path>
                <a:path w="603885" h="520700">
                  <a:moveTo>
                    <a:pt x="297688" y="284480"/>
                  </a:moveTo>
                  <a:lnTo>
                    <a:pt x="297688" y="285750"/>
                  </a:lnTo>
                  <a:lnTo>
                    <a:pt x="297688" y="284480"/>
                  </a:lnTo>
                  <a:close/>
                </a:path>
                <a:path w="603885" h="520700">
                  <a:moveTo>
                    <a:pt x="533019" y="284480"/>
                  </a:moveTo>
                  <a:lnTo>
                    <a:pt x="530859" y="284480"/>
                  </a:lnTo>
                  <a:lnTo>
                    <a:pt x="533019" y="285750"/>
                  </a:lnTo>
                  <a:lnTo>
                    <a:pt x="533019" y="284480"/>
                  </a:lnTo>
                  <a:close/>
                </a:path>
                <a:path w="603885" h="520700">
                  <a:moveTo>
                    <a:pt x="287527" y="276860"/>
                  </a:moveTo>
                  <a:lnTo>
                    <a:pt x="286384" y="276860"/>
                  </a:lnTo>
                  <a:lnTo>
                    <a:pt x="286384" y="280669"/>
                  </a:lnTo>
                  <a:lnTo>
                    <a:pt x="287019" y="280669"/>
                  </a:lnTo>
                  <a:lnTo>
                    <a:pt x="287527" y="283210"/>
                  </a:lnTo>
                  <a:lnTo>
                    <a:pt x="287019" y="283210"/>
                  </a:lnTo>
                  <a:lnTo>
                    <a:pt x="287019" y="284480"/>
                  </a:lnTo>
                  <a:lnTo>
                    <a:pt x="287908" y="284480"/>
                  </a:lnTo>
                  <a:lnTo>
                    <a:pt x="287654" y="281939"/>
                  </a:lnTo>
                  <a:lnTo>
                    <a:pt x="287527" y="276860"/>
                  </a:lnTo>
                  <a:close/>
                </a:path>
                <a:path w="603885" h="520700">
                  <a:moveTo>
                    <a:pt x="288544" y="269240"/>
                  </a:moveTo>
                  <a:lnTo>
                    <a:pt x="288544" y="270510"/>
                  </a:lnTo>
                  <a:lnTo>
                    <a:pt x="289051" y="271780"/>
                  </a:lnTo>
                  <a:lnTo>
                    <a:pt x="289687" y="275589"/>
                  </a:lnTo>
                  <a:lnTo>
                    <a:pt x="289051" y="280669"/>
                  </a:lnTo>
                  <a:lnTo>
                    <a:pt x="290702" y="284480"/>
                  </a:lnTo>
                  <a:lnTo>
                    <a:pt x="289687" y="280669"/>
                  </a:lnTo>
                  <a:lnTo>
                    <a:pt x="296671" y="280669"/>
                  </a:lnTo>
                  <a:lnTo>
                    <a:pt x="296671" y="278130"/>
                  </a:lnTo>
                  <a:lnTo>
                    <a:pt x="297586" y="278130"/>
                  </a:lnTo>
                  <a:lnTo>
                    <a:pt x="297281" y="274319"/>
                  </a:lnTo>
                  <a:lnTo>
                    <a:pt x="295020" y="274319"/>
                  </a:lnTo>
                  <a:lnTo>
                    <a:pt x="296163" y="273050"/>
                  </a:lnTo>
                  <a:lnTo>
                    <a:pt x="295528" y="271780"/>
                  </a:lnTo>
                  <a:lnTo>
                    <a:pt x="297034" y="271780"/>
                  </a:lnTo>
                  <a:lnTo>
                    <a:pt x="296889" y="270510"/>
                  </a:lnTo>
                  <a:lnTo>
                    <a:pt x="289051" y="270510"/>
                  </a:lnTo>
                  <a:lnTo>
                    <a:pt x="288544" y="269240"/>
                  </a:lnTo>
                  <a:close/>
                </a:path>
                <a:path w="603885" h="520700">
                  <a:moveTo>
                    <a:pt x="298195" y="279400"/>
                  </a:moveTo>
                  <a:lnTo>
                    <a:pt x="296841" y="282786"/>
                  </a:lnTo>
                  <a:lnTo>
                    <a:pt x="297179" y="284480"/>
                  </a:lnTo>
                  <a:lnTo>
                    <a:pt x="298195" y="283210"/>
                  </a:lnTo>
                  <a:lnTo>
                    <a:pt x="298195" y="279400"/>
                  </a:lnTo>
                  <a:close/>
                </a:path>
                <a:path w="603885" h="520700">
                  <a:moveTo>
                    <a:pt x="526033" y="280669"/>
                  </a:moveTo>
                  <a:lnTo>
                    <a:pt x="525398" y="280669"/>
                  </a:lnTo>
                  <a:lnTo>
                    <a:pt x="527050" y="283210"/>
                  </a:lnTo>
                  <a:lnTo>
                    <a:pt x="529208" y="284480"/>
                  </a:lnTo>
                  <a:lnTo>
                    <a:pt x="531367" y="284480"/>
                  </a:lnTo>
                  <a:lnTo>
                    <a:pt x="526033" y="280669"/>
                  </a:lnTo>
                  <a:close/>
                </a:path>
                <a:path w="603885" h="520700">
                  <a:moveTo>
                    <a:pt x="272414" y="278130"/>
                  </a:moveTo>
                  <a:lnTo>
                    <a:pt x="267588" y="278130"/>
                  </a:lnTo>
                  <a:lnTo>
                    <a:pt x="268096" y="279400"/>
                  </a:lnTo>
                  <a:lnTo>
                    <a:pt x="268096" y="283210"/>
                  </a:lnTo>
                  <a:lnTo>
                    <a:pt x="272414" y="283210"/>
                  </a:lnTo>
                  <a:lnTo>
                    <a:pt x="271906" y="281939"/>
                  </a:lnTo>
                  <a:lnTo>
                    <a:pt x="272414" y="280669"/>
                  </a:lnTo>
                  <a:lnTo>
                    <a:pt x="271906" y="279400"/>
                  </a:lnTo>
                  <a:lnTo>
                    <a:pt x="272668" y="279400"/>
                  </a:lnTo>
                  <a:lnTo>
                    <a:pt x="272414" y="278130"/>
                  </a:lnTo>
                  <a:close/>
                </a:path>
                <a:path w="603885" h="520700">
                  <a:moveTo>
                    <a:pt x="274065" y="280669"/>
                  </a:moveTo>
                  <a:lnTo>
                    <a:pt x="272414" y="280669"/>
                  </a:lnTo>
                  <a:lnTo>
                    <a:pt x="272414" y="283210"/>
                  </a:lnTo>
                  <a:lnTo>
                    <a:pt x="274065" y="280669"/>
                  </a:lnTo>
                  <a:close/>
                </a:path>
                <a:path w="603885" h="520700">
                  <a:moveTo>
                    <a:pt x="296671" y="281939"/>
                  </a:moveTo>
                  <a:lnTo>
                    <a:pt x="296671" y="283210"/>
                  </a:lnTo>
                  <a:lnTo>
                    <a:pt x="296841" y="282786"/>
                  </a:lnTo>
                  <a:lnTo>
                    <a:pt x="296671" y="281939"/>
                  </a:lnTo>
                  <a:close/>
                </a:path>
                <a:path w="603885" h="520700">
                  <a:moveTo>
                    <a:pt x="267081" y="271780"/>
                  </a:moveTo>
                  <a:lnTo>
                    <a:pt x="266445" y="271780"/>
                  </a:lnTo>
                  <a:lnTo>
                    <a:pt x="266445" y="275589"/>
                  </a:lnTo>
                  <a:lnTo>
                    <a:pt x="267081" y="279400"/>
                  </a:lnTo>
                  <a:lnTo>
                    <a:pt x="266445" y="279400"/>
                  </a:lnTo>
                  <a:lnTo>
                    <a:pt x="266445" y="280669"/>
                  </a:lnTo>
                  <a:lnTo>
                    <a:pt x="267271" y="281939"/>
                  </a:lnTo>
                  <a:lnTo>
                    <a:pt x="267969" y="281939"/>
                  </a:lnTo>
                  <a:lnTo>
                    <a:pt x="267588" y="278130"/>
                  </a:lnTo>
                  <a:lnTo>
                    <a:pt x="274573" y="278130"/>
                  </a:lnTo>
                  <a:lnTo>
                    <a:pt x="274573" y="276860"/>
                  </a:lnTo>
                  <a:lnTo>
                    <a:pt x="267588" y="276860"/>
                  </a:lnTo>
                  <a:lnTo>
                    <a:pt x="267081" y="274319"/>
                  </a:lnTo>
                  <a:lnTo>
                    <a:pt x="268096" y="274319"/>
                  </a:lnTo>
                  <a:lnTo>
                    <a:pt x="267081" y="271780"/>
                  </a:lnTo>
                  <a:close/>
                </a:path>
                <a:path w="603885" h="520700">
                  <a:moveTo>
                    <a:pt x="276225" y="269240"/>
                  </a:moveTo>
                  <a:lnTo>
                    <a:pt x="276225" y="273050"/>
                  </a:lnTo>
                  <a:lnTo>
                    <a:pt x="277240" y="276860"/>
                  </a:lnTo>
                  <a:lnTo>
                    <a:pt x="277748" y="280669"/>
                  </a:lnTo>
                  <a:lnTo>
                    <a:pt x="277748" y="281939"/>
                  </a:lnTo>
                  <a:lnTo>
                    <a:pt x="285876" y="281939"/>
                  </a:lnTo>
                  <a:lnTo>
                    <a:pt x="284860" y="280669"/>
                  </a:lnTo>
                  <a:lnTo>
                    <a:pt x="284225" y="278130"/>
                  </a:lnTo>
                  <a:lnTo>
                    <a:pt x="285369" y="278130"/>
                  </a:lnTo>
                  <a:lnTo>
                    <a:pt x="286384" y="276860"/>
                  </a:lnTo>
                  <a:lnTo>
                    <a:pt x="287527" y="276860"/>
                  </a:lnTo>
                  <a:lnTo>
                    <a:pt x="286384" y="274319"/>
                  </a:lnTo>
                  <a:lnTo>
                    <a:pt x="287527" y="274319"/>
                  </a:lnTo>
                  <a:lnTo>
                    <a:pt x="287274" y="271780"/>
                  </a:lnTo>
                  <a:lnTo>
                    <a:pt x="286384" y="271780"/>
                  </a:lnTo>
                  <a:lnTo>
                    <a:pt x="285876" y="270510"/>
                  </a:lnTo>
                  <a:lnTo>
                    <a:pt x="276732" y="270510"/>
                  </a:lnTo>
                  <a:lnTo>
                    <a:pt x="276225" y="269240"/>
                  </a:lnTo>
                  <a:close/>
                </a:path>
                <a:path w="603885" h="520700">
                  <a:moveTo>
                    <a:pt x="296671" y="280669"/>
                  </a:moveTo>
                  <a:lnTo>
                    <a:pt x="296163" y="280669"/>
                  </a:lnTo>
                  <a:lnTo>
                    <a:pt x="296671" y="281939"/>
                  </a:lnTo>
                  <a:lnTo>
                    <a:pt x="296671" y="280669"/>
                  </a:lnTo>
                  <a:close/>
                </a:path>
                <a:path w="603885" h="520700">
                  <a:moveTo>
                    <a:pt x="272668" y="279400"/>
                  </a:moveTo>
                  <a:lnTo>
                    <a:pt x="271906" y="279400"/>
                  </a:lnTo>
                  <a:lnTo>
                    <a:pt x="272922" y="280669"/>
                  </a:lnTo>
                  <a:lnTo>
                    <a:pt x="272668" y="279400"/>
                  </a:lnTo>
                  <a:close/>
                </a:path>
                <a:path w="603885" h="520700">
                  <a:moveTo>
                    <a:pt x="274573" y="278130"/>
                  </a:moveTo>
                  <a:lnTo>
                    <a:pt x="273431" y="278130"/>
                  </a:lnTo>
                  <a:lnTo>
                    <a:pt x="274065" y="280669"/>
                  </a:lnTo>
                  <a:lnTo>
                    <a:pt x="274573" y="278130"/>
                  </a:lnTo>
                  <a:close/>
                </a:path>
                <a:path w="603885" h="520700">
                  <a:moveTo>
                    <a:pt x="297586" y="278130"/>
                  </a:moveTo>
                  <a:lnTo>
                    <a:pt x="296671" y="278130"/>
                  </a:lnTo>
                  <a:lnTo>
                    <a:pt x="297179" y="280669"/>
                  </a:lnTo>
                  <a:lnTo>
                    <a:pt x="297688" y="279400"/>
                  </a:lnTo>
                  <a:lnTo>
                    <a:pt x="297586" y="278130"/>
                  </a:lnTo>
                  <a:close/>
                </a:path>
                <a:path w="603885" h="520700">
                  <a:moveTo>
                    <a:pt x="569277" y="278130"/>
                  </a:moveTo>
                  <a:lnTo>
                    <a:pt x="569087" y="278130"/>
                  </a:lnTo>
                  <a:lnTo>
                    <a:pt x="568451" y="279400"/>
                  </a:lnTo>
                  <a:lnTo>
                    <a:pt x="569277" y="278130"/>
                  </a:lnTo>
                  <a:close/>
                </a:path>
                <a:path w="603885" h="520700">
                  <a:moveTo>
                    <a:pt x="575752" y="273614"/>
                  </a:moveTo>
                  <a:lnTo>
                    <a:pt x="573913" y="276860"/>
                  </a:lnTo>
                  <a:lnTo>
                    <a:pt x="571245" y="278130"/>
                  </a:lnTo>
                  <a:lnTo>
                    <a:pt x="573404" y="279400"/>
                  </a:lnTo>
                  <a:lnTo>
                    <a:pt x="575563" y="274319"/>
                  </a:lnTo>
                  <a:lnTo>
                    <a:pt x="575752" y="273614"/>
                  </a:lnTo>
                  <a:close/>
                </a:path>
                <a:path w="603885" h="520700">
                  <a:moveTo>
                    <a:pt x="273431" y="269240"/>
                  </a:moveTo>
                  <a:lnTo>
                    <a:pt x="267081" y="269240"/>
                  </a:lnTo>
                  <a:lnTo>
                    <a:pt x="268096" y="270510"/>
                  </a:lnTo>
                  <a:lnTo>
                    <a:pt x="268096" y="271780"/>
                  </a:lnTo>
                  <a:lnTo>
                    <a:pt x="268604" y="271780"/>
                  </a:lnTo>
                  <a:lnTo>
                    <a:pt x="268604" y="273050"/>
                  </a:lnTo>
                  <a:lnTo>
                    <a:pt x="268096" y="274319"/>
                  </a:lnTo>
                  <a:lnTo>
                    <a:pt x="267081" y="274319"/>
                  </a:lnTo>
                  <a:lnTo>
                    <a:pt x="268604" y="275589"/>
                  </a:lnTo>
                  <a:lnTo>
                    <a:pt x="269113" y="275589"/>
                  </a:lnTo>
                  <a:lnTo>
                    <a:pt x="268604" y="276860"/>
                  </a:lnTo>
                  <a:lnTo>
                    <a:pt x="272414" y="276860"/>
                  </a:lnTo>
                  <a:lnTo>
                    <a:pt x="272414" y="271780"/>
                  </a:lnTo>
                  <a:lnTo>
                    <a:pt x="271906" y="270510"/>
                  </a:lnTo>
                  <a:lnTo>
                    <a:pt x="273621" y="270510"/>
                  </a:lnTo>
                  <a:lnTo>
                    <a:pt x="273431" y="269240"/>
                  </a:lnTo>
                  <a:close/>
                </a:path>
                <a:path w="603885" h="520700">
                  <a:moveTo>
                    <a:pt x="273621" y="270510"/>
                  </a:moveTo>
                  <a:lnTo>
                    <a:pt x="272922" y="270510"/>
                  </a:lnTo>
                  <a:lnTo>
                    <a:pt x="272922" y="274319"/>
                  </a:lnTo>
                  <a:lnTo>
                    <a:pt x="273431" y="276860"/>
                  </a:lnTo>
                  <a:lnTo>
                    <a:pt x="274573" y="276860"/>
                  </a:lnTo>
                  <a:lnTo>
                    <a:pt x="273621" y="270510"/>
                  </a:lnTo>
                  <a:close/>
                </a:path>
                <a:path w="603885" h="520700">
                  <a:moveTo>
                    <a:pt x="572833" y="274319"/>
                  </a:moveTo>
                  <a:lnTo>
                    <a:pt x="571753" y="274319"/>
                  </a:lnTo>
                  <a:lnTo>
                    <a:pt x="572262" y="275589"/>
                  </a:lnTo>
                  <a:lnTo>
                    <a:pt x="572833" y="274319"/>
                  </a:lnTo>
                  <a:close/>
                </a:path>
                <a:path w="603885" h="520700">
                  <a:moveTo>
                    <a:pt x="297034" y="271780"/>
                  </a:moveTo>
                  <a:lnTo>
                    <a:pt x="296163" y="271780"/>
                  </a:lnTo>
                  <a:lnTo>
                    <a:pt x="296163" y="273050"/>
                  </a:lnTo>
                  <a:lnTo>
                    <a:pt x="296671" y="274319"/>
                  </a:lnTo>
                  <a:lnTo>
                    <a:pt x="297281" y="274319"/>
                  </a:lnTo>
                  <a:lnTo>
                    <a:pt x="297179" y="273050"/>
                  </a:lnTo>
                  <a:lnTo>
                    <a:pt x="297034" y="271780"/>
                  </a:lnTo>
                  <a:close/>
                </a:path>
                <a:path w="603885" h="520700">
                  <a:moveTo>
                    <a:pt x="576875" y="270037"/>
                  </a:moveTo>
                  <a:lnTo>
                    <a:pt x="576579" y="270510"/>
                  </a:lnTo>
                  <a:lnTo>
                    <a:pt x="575752" y="273614"/>
                  </a:lnTo>
                  <a:lnTo>
                    <a:pt x="576071" y="273050"/>
                  </a:lnTo>
                  <a:lnTo>
                    <a:pt x="576875" y="270037"/>
                  </a:lnTo>
                  <a:close/>
                </a:path>
                <a:path w="603885" h="520700">
                  <a:moveTo>
                    <a:pt x="270256" y="228600"/>
                  </a:moveTo>
                  <a:lnTo>
                    <a:pt x="264921" y="228600"/>
                  </a:lnTo>
                  <a:lnTo>
                    <a:pt x="265429" y="231139"/>
                  </a:lnTo>
                  <a:lnTo>
                    <a:pt x="264287" y="234950"/>
                  </a:lnTo>
                  <a:lnTo>
                    <a:pt x="264921" y="234950"/>
                  </a:lnTo>
                  <a:lnTo>
                    <a:pt x="264921" y="236219"/>
                  </a:lnTo>
                  <a:lnTo>
                    <a:pt x="264287" y="236219"/>
                  </a:lnTo>
                  <a:lnTo>
                    <a:pt x="264287" y="237489"/>
                  </a:lnTo>
                  <a:lnTo>
                    <a:pt x="264921" y="238760"/>
                  </a:lnTo>
                  <a:lnTo>
                    <a:pt x="265429" y="238760"/>
                  </a:lnTo>
                  <a:lnTo>
                    <a:pt x="265429" y="240030"/>
                  </a:lnTo>
                  <a:lnTo>
                    <a:pt x="264921" y="241300"/>
                  </a:lnTo>
                  <a:lnTo>
                    <a:pt x="264921" y="250189"/>
                  </a:lnTo>
                  <a:lnTo>
                    <a:pt x="264287" y="251460"/>
                  </a:lnTo>
                  <a:lnTo>
                    <a:pt x="265938" y="254000"/>
                  </a:lnTo>
                  <a:lnTo>
                    <a:pt x="264921" y="255269"/>
                  </a:lnTo>
                  <a:lnTo>
                    <a:pt x="264921" y="257810"/>
                  </a:lnTo>
                  <a:lnTo>
                    <a:pt x="265429" y="257810"/>
                  </a:lnTo>
                  <a:lnTo>
                    <a:pt x="265429" y="264160"/>
                  </a:lnTo>
                  <a:lnTo>
                    <a:pt x="266445" y="265430"/>
                  </a:lnTo>
                  <a:lnTo>
                    <a:pt x="265429" y="265430"/>
                  </a:lnTo>
                  <a:lnTo>
                    <a:pt x="265938" y="266700"/>
                  </a:lnTo>
                  <a:lnTo>
                    <a:pt x="266445" y="269240"/>
                  </a:lnTo>
                  <a:lnTo>
                    <a:pt x="266445" y="271780"/>
                  </a:lnTo>
                  <a:lnTo>
                    <a:pt x="267081" y="270510"/>
                  </a:lnTo>
                  <a:lnTo>
                    <a:pt x="267081" y="269240"/>
                  </a:lnTo>
                  <a:lnTo>
                    <a:pt x="273431" y="269240"/>
                  </a:lnTo>
                  <a:lnTo>
                    <a:pt x="272922" y="261619"/>
                  </a:lnTo>
                  <a:lnTo>
                    <a:pt x="272669" y="259080"/>
                  </a:lnTo>
                  <a:lnTo>
                    <a:pt x="271906" y="259080"/>
                  </a:lnTo>
                  <a:lnTo>
                    <a:pt x="271906" y="255269"/>
                  </a:lnTo>
                  <a:lnTo>
                    <a:pt x="272414" y="255269"/>
                  </a:lnTo>
                  <a:lnTo>
                    <a:pt x="271398" y="254000"/>
                  </a:lnTo>
                  <a:lnTo>
                    <a:pt x="271906" y="252730"/>
                  </a:lnTo>
                  <a:lnTo>
                    <a:pt x="271398" y="250189"/>
                  </a:lnTo>
                  <a:lnTo>
                    <a:pt x="267081" y="250189"/>
                  </a:lnTo>
                  <a:lnTo>
                    <a:pt x="266445" y="248919"/>
                  </a:lnTo>
                  <a:lnTo>
                    <a:pt x="267588" y="246380"/>
                  </a:lnTo>
                  <a:lnTo>
                    <a:pt x="266445" y="245110"/>
                  </a:lnTo>
                  <a:lnTo>
                    <a:pt x="271398" y="245110"/>
                  </a:lnTo>
                  <a:lnTo>
                    <a:pt x="270763" y="243839"/>
                  </a:lnTo>
                  <a:lnTo>
                    <a:pt x="271449" y="242316"/>
                  </a:lnTo>
                  <a:lnTo>
                    <a:pt x="272052" y="239304"/>
                  </a:lnTo>
                  <a:lnTo>
                    <a:pt x="271906" y="238760"/>
                  </a:lnTo>
                  <a:lnTo>
                    <a:pt x="271906" y="237489"/>
                  </a:lnTo>
                  <a:lnTo>
                    <a:pt x="270763" y="237489"/>
                  </a:lnTo>
                  <a:lnTo>
                    <a:pt x="270256" y="233680"/>
                  </a:lnTo>
                  <a:lnTo>
                    <a:pt x="271576" y="233680"/>
                  </a:lnTo>
                  <a:lnTo>
                    <a:pt x="270256" y="228600"/>
                  </a:lnTo>
                  <a:close/>
                </a:path>
                <a:path w="603885" h="520700">
                  <a:moveTo>
                    <a:pt x="287019" y="269240"/>
                  </a:moveTo>
                  <a:lnTo>
                    <a:pt x="286384" y="269240"/>
                  </a:lnTo>
                  <a:lnTo>
                    <a:pt x="286384" y="271780"/>
                  </a:lnTo>
                  <a:lnTo>
                    <a:pt x="287274" y="271780"/>
                  </a:lnTo>
                  <a:lnTo>
                    <a:pt x="287019" y="269240"/>
                  </a:lnTo>
                  <a:close/>
                </a:path>
                <a:path w="603885" h="520700">
                  <a:moveTo>
                    <a:pt x="283209" y="194310"/>
                  </a:moveTo>
                  <a:lnTo>
                    <a:pt x="275081" y="194310"/>
                  </a:lnTo>
                  <a:lnTo>
                    <a:pt x="276225" y="195580"/>
                  </a:lnTo>
                  <a:lnTo>
                    <a:pt x="275081" y="199389"/>
                  </a:lnTo>
                  <a:lnTo>
                    <a:pt x="276225" y="201930"/>
                  </a:lnTo>
                  <a:lnTo>
                    <a:pt x="275081" y="205739"/>
                  </a:lnTo>
                  <a:lnTo>
                    <a:pt x="275589" y="205739"/>
                  </a:lnTo>
                  <a:lnTo>
                    <a:pt x="275589" y="207010"/>
                  </a:lnTo>
                  <a:lnTo>
                    <a:pt x="276225" y="207010"/>
                  </a:lnTo>
                  <a:lnTo>
                    <a:pt x="274573" y="209550"/>
                  </a:lnTo>
                  <a:lnTo>
                    <a:pt x="274980" y="214630"/>
                  </a:lnTo>
                  <a:lnTo>
                    <a:pt x="275081" y="219710"/>
                  </a:lnTo>
                  <a:lnTo>
                    <a:pt x="274573" y="220980"/>
                  </a:lnTo>
                  <a:lnTo>
                    <a:pt x="274573" y="222250"/>
                  </a:lnTo>
                  <a:lnTo>
                    <a:pt x="274065" y="223519"/>
                  </a:lnTo>
                  <a:lnTo>
                    <a:pt x="274065" y="227330"/>
                  </a:lnTo>
                  <a:lnTo>
                    <a:pt x="274573" y="231139"/>
                  </a:lnTo>
                  <a:lnTo>
                    <a:pt x="274065" y="234950"/>
                  </a:lnTo>
                  <a:lnTo>
                    <a:pt x="275081" y="234950"/>
                  </a:lnTo>
                  <a:lnTo>
                    <a:pt x="275154" y="236582"/>
                  </a:lnTo>
                  <a:lnTo>
                    <a:pt x="275589" y="238760"/>
                  </a:lnTo>
                  <a:lnTo>
                    <a:pt x="283717" y="238760"/>
                  </a:lnTo>
                  <a:lnTo>
                    <a:pt x="283717" y="241300"/>
                  </a:lnTo>
                  <a:lnTo>
                    <a:pt x="283209" y="241300"/>
                  </a:lnTo>
                  <a:lnTo>
                    <a:pt x="283209" y="242569"/>
                  </a:lnTo>
                  <a:lnTo>
                    <a:pt x="275081" y="242569"/>
                  </a:lnTo>
                  <a:lnTo>
                    <a:pt x="274573" y="243839"/>
                  </a:lnTo>
                  <a:lnTo>
                    <a:pt x="274573" y="246380"/>
                  </a:lnTo>
                  <a:lnTo>
                    <a:pt x="275081" y="248919"/>
                  </a:lnTo>
                  <a:lnTo>
                    <a:pt x="273431" y="251460"/>
                  </a:lnTo>
                  <a:lnTo>
                    <a:pt x="275081" y="254000"/>
                  </a:lnTo>
                  <a:lnTo>
                    <a:pt x="275081" y="257810"/>
                  </a:lnTo>
                  <a:lnTo>
                    <a:pt x="276225" y="257810"/>
                  </a:lnTo>
                  <a:lnTo>
                    <a:pt x="276225" y="259080"/>
                  </a:lnTo>
                  <a:lnTo>
                    <a:pt x="275589" y="259080"/>
                  </a:lnTo>
                  <a:lnTo>
                    <a:pt x="275589" y="264160"/>
                  </a:lnTo>
                  <a:lnTo>
                    <a:pt x="276225" y="265430"/>
                  </a:lnTo>
                  <a:lnTo>
                    <a:pt x="276732" y="269240"/>
                  </a:lnTo>
                  <a:lnTo>
                    <a:pt x="276732" y="270510"/>
                  </a:lnTo>
                  <a:lnTo>
                    <a:pt x="285876" y="270510"/>
                  </a:lnTo>
                  <a:lnTo>
                    <a:pt x="285368" y="269240"/>
                  </a:lnTo>
                  <a:lnTo>
                    <a:pt x="283717" y="269240"/>
                  </a:lnTo>
                  <a:lnTo>
                    <a:pt x="283717" y="265430"/>
                  </a:lnTo>
                  <a:lnTo>
                    <a:pt x="284860" y="265430"/>
                  </a:lnTo>
                  <a:lnTo>
                    <a:pt x="285369" y="264160"/>
                  </a:lnTo>
                  <a:lnTo>
                    <a:pt x="284225" y="261619"/>
                  </a:lnTo>
                  <a:lnTo>
                    <a:pt x="285876" y="261619"/>
                  </a:lnTo>
                  <a:lnTo>
                    <a:pt x="285876" y="257810"/>
                  </a:lnTo>
                  <a:lnTo>
                    <a:pt x="284860" y="254000"/>
                  </a:lnTo>
                  <a:lnTo>
                    <a:pt x="284860" y="246380"/>
                  </a:lnTo>
                  <a:lnTo>
                    <a:pt x="284225" y="246380"/>
                  </a:lnTo>
                  <a:lnTo>
                    <a:pt x="284225" y="245110"/>
                  </a:lnTo>
                  <a:lnTo>
                    <a:pt x="284860" y="243839"/>
                  </a:lnTo>
                  <a:lnTo>
                    <a:pt x="284860" y="241300"/>
                  </a:lnTo>
                  <a:lnTo>
                    <a:pt x="284225" y="236219"/>
                  </a:lnTo>
                  <a:lnTo>
                    <a:pt x="284860" y="231139"/>
                  </a:lnTo>
                  <a:lnTo>
                    <a:pt x="283717" y="229869"/>
                  </a:lnTo>
                  <a:lnTo>
                    <a:pt x="284860" y="228600"/>
                  </a:lnTo>
                  <a:lnTo>
                    <a:pt x="283717" y="227330"/>
                  </a:lnTo>
                  <a:lnTo>
                    <a:pt x="284225" y="224789"/>
                  </a:lnTo>
                  <a:lnTo>
                    <a:pt x="282701" y="224789"/>
                  </a:lnTo>
                  <a:lnTo>
                    <a:pt x="283717" y="223519"/>
                  </a:lnTo>
                  <a:lnTo>
                    <a:pt x="282066" y="223519"/>
                  </a:lnTo>
                  <a:lnTo>
                    <a:pt x="282384" y="222250"/>
                  </a:lnTo>
                  <a:lnTo>
                    <a:pt x="282066" y="222250"/>
                  </a:lnTo>
                  <a:lnTo>
                    <a:pt x="282582" y="221456"/>
                  </a:lnTo>
                  <a:lnTo>
                    <a:pt x="282701" y="220980"/>
                  </a:lnTo>
                  <a:lnTo>
                    <a:pt x="282066" y="220980"/>
                  </a:lnTo>
                  <a:lnTo>
                    <a:pt x="282701" y="219710"/>
                  </a:lnTo>
                  <a:lnTo>
                    <a:pt x="283717" y="219710"/>
                  </a:lnTo>
                  <a:lnTo>
                    <a:pt x="283717" y="215900"/>
                  </a:lnTo>
                  <a:lnTo>
                    <a:pt x="283209" y="215900"/>
                  </a:lnTo>
                  <a:lnTo>
                    <a:pt x="282955" y="214630"/>
                  </a:lnTo>
                  <a:lnTo>
                    <a:pt x="281558" y="214630"/>
                  </a:lnTo>
                  <a:lnTo>
                    <a:pt x="282066" y="213360"/>
                  </a:lnTo>
                  <a:lnTo>
                    <a:pt x="283209" y="213360"/>
                  </a:lnTo>
                  <a:lnTo>
                    <a:pt x="283209" y="210819"/>
                  </a:lnTo>
                  <a:lnTo>
                    <a:pt x="284225" y="210819"/>
                  </a:lnTo>
                  <a:lnTo>
                    <a:pt x="283209" y="209550"/>
                  </a:lnTo>
                  <a:lnTo>
                    <a:pt x="283209" y="207010"/>
                  </a:lnTo>
                  <a:lnTo>
                    <a:pt x="283717" y="204469"/>
                  </a:lnTo>
                  <a:lnTo>
                    <a:pt x="283717" y="201930"/>
                  </a:lnTo>
                  <a:lnTo>
                    <a:pt x="284056" y="201930"/>
                  </a:lnTo>
                  <a:lnTo>
                    <a:pt x="283717" y="199389"/>
                  </a:lnTo>
                  <a:lnTo>
                    <a:pt x="283209" y="199389"/>
                  </a:lnTo>
                  <a:lnTo>
                    <a:pt x="283209" y="194310"/>
                  </a:lnTo>
                  <a:close/>
                </a:path>
                <a:path w="603885" h="520700">
                  <a:moveTo>
                    <a:pt x="295528" y="218439"/>
                  </a:moveTo>
                  <a:lnTo>
                    <a:pt x="294513" y="219710"/>
                  </a:lnTo>
                  <a:lnTo>
                    <a:pt x="288035" y="219710"/>
                  </a:lnTo>
                  <a:lnTo>
                    <a:pt x="287527" y="226060"/>
                  </a:lnTo>
                  <a:lnTo>
                    <a:pt x="286472" y="230749"/>
                  </a:lnTo>
                  <a:lnTo>
                    <a:pt x="286384" y="236219"/>
                  </a:lnTo>
                  <a:lnTo>
                    <a:pt x="287019" y="237489"/>
                  </a:lnTo>
                  <a:lnTo>
                    <a:pt x="287019" y="238760"/>
                  </a:lnTo>
                  <a:lnTo>
                    <a:pt x="287527" y="240030"/>
                  </a:lnTo>
                  <a:lnTo>
                    <a:pt x="287019" y="241300"/>
                  </a:lnTo>
                  <a:lnTo>
                    <a:pt x="287019" y="246380"/>
                  </a:lnTo>
                  <a:lnTo>
                    <a:pt x="287527" y="247650"/>
                  </a:lnTo>
                  <a:lnTo>
                    <a:pt x="286384" y="251460"/>
                  </a:lnTo>
                  <a:lnTo>
                    <a:pt x="288035" y="256539"/>
                  </a:lnTo>
                  <a:lnTo>
                    <a:pt x="288035" y="261619"/>
                  </a:lnTo>
                  <a:lnTo>
                    <a:pt x="288544" y="261619"/>
                  </a:lnTo>
                  <a:lnTo>
                    <a:pt x="289051" y="262889"/>
                  </a:lnTo>
                  <a:lnTo>
                    <a:pt x="289051" y="264160"/>
                  </a:lnTo>
                  <a:lnTo>
                    <a:pt x="288035" y="265430"/>
                  </a:lnTo>
                  <a:lnTo>
                    <a:pt x="288544" y="266700"/>
                  </a:lnTo>
                  <a:lnTo>
                    <a:pt x="288544" y="267969"/>
                  </a:lnTo>
                  <a:lnTo>
                    <a:pt x="289051" y="269240"/>
                  </a:lnTo>
                  <a:lnTo>
                    <a:pt x="289051" y="270510"/>
                  </a:lnTo>
                  <a:lnTo>
                    <a:pt x="296889" y="270510"/>
                  </a:lnTo>
                  <a:lnTo>
                    <a:pt x="296163" y="264160"/>
                  </a:lnTo>
                  <a:lnTo>
                    <a:pt x="296163" y="262889"/>
                  </a:lnTo>
                  <a:lnTo>
                    <a:pt x="296671" y="262889"/>
                  </a:lnTo>
                  <a:lnTo>
                    <a:pt x="296671" y="261619"/>
                  </a:lnTo>
                  <a:lnTo>
                    <a:pt x="296204" y="259284"/>
                  </a:lnTo>
                  <a:lnTo>
                    <a:pt x="296163" y="257810"/>
                  </a:lnTo>
                  <a:lnTo>
                    <a:pt x="295528" y="257810"/>
                  </a:lnTo>
                  <a:lnTo>
                    <a:pt x="295528" y="255269"/>
                  </a:lnTo>
                  <a:lnTo>
                    <a:pt x="296163" y="255269"/>
                  </a:lnTo>
                  <a:lnTo>
                    <a:pt x="296671" y="252730"/>
                  </a:lnTo>
                  <a:lnTo>
                    <a:pt x="295528" y="252730"/>
                  </a:lnTo>
                  <a:lnTo>
                    <a:pt x="295528" y="250189"/>
                  </a:lnTo>
                  <a:lnTo>
                    <a:pt x="296163" y="250189"/>
                  </a:lnTo>
                  <a:lnTo>
                    <a:pt x="296163" y="245110"/>
                  </a:lnTo>
                  <a:lnTo>
                    <a:pt x="295528" y="245110"/>
                  </a:lnTo>
                  <a:lnTo>
                    <a:pt x="295528" y="243839"/>
                  </a:lnTo>
                  <a:lnTo>
                    <a:pt x="293369" y="243839"/>
                  </a:lnTo>
                  <a:lnTo>
                    <a:pt x="293369" y="241300"/>
                  </a:lnTo>
                  <a:lnTo>
                    <a:pt x="294513" y="240030"/>
                  </a:lnTo>
                  <a:lnTo>
                    <a:pt x="296417" y="240030"/>
                  </a:lnTo>
                  <a:lnTo>
                    <a:pt x="296163" y="238760"/>
                  </a:lnTo>
                  <a:lnTo>
                    <a:pt x="296671" y="238760"/>
                  </a:lnTo>
                  <a:lnTo>
                    <a:pt x="296925" y="237489"/>
                  </a:lnTo>
                  <a:lnTo>
                    <a:pt x="295528" y="237489"/>
                  </a:lnTo>
                  <a:lnTo>
                    <a:pt x="295528" y="234950"/>
                  </a:lnTo>
                  <a:lnTo>
                    <a:pt x="296163" y="234950"/>
                  </a:lnTo>
                  <a:lnTo>
                    <a:pt x="296671" y="233680"/>
                  </a:lnTo>
                  <a:lnTo>
                    <a:pt x="288035" y="233680"/>
                  </a:lnTo>
                  <a:lnTo>
                    <a:pt x="287527" y="232410"/>
                  </a:lnTo>
                  <a:lnTo>
                    <a:pt x="287527" y="229869"/>
                  </a:lnTo>
                  <a:lnTo>
                    <a:pt x="298050" y="229869"/>
                  </a:lnTo>
                  <a:lnTo>
                    <a:pt x="298151" y="228990"/>
                  </a:lnTo>
                  <a:lnTo>
                    <a:pt x="298094" y="227330"/>
                  </a:lnTo>
                  <a:lnTo>
                    <a:pt x="297789" y="223519"/>
                  </a:lnTo>
                  <a:lnTo>
                    <a:pt x="296163" y="223519"/>
                  </a:lnTo>
                  <a:lnTo>
                    <a:pt x="296333" y="222250"/>
                  </a:lnTo>
                  <a:lnTo>
                    <a:pt x="295528" y="222250"/>
                  </a:lnTo>
                  <a:lnTo>
                    <a:pt x="295528" y="218439"/>
                  </a:lnTo>
                  <a:close/>
                </a:path>
                <a:path w="603885" h="520700">
                  <a:moveTo>
                    <a:pt x="581406" y="246380"/>
                  </a:moveTo>
                  <a:lnTo>
                    <a:pt x="580389" y="246380"/>
                  </a:lnTo>
                  <a:lnTo>
                    <a:pt x="580389" y="256539"/>
                  </a:lnTo>
                  <a:lnTo>
                    <a:pt x="579246" y="260350"/>
                  </a:lnTo>
                  <a:lnTo>
                    <a:pt x="578738" y="264160"/>
                  </a:lnTo>
                  <a:lnTo>
                    <a:pt x="578231" y="266700"/>
                  </a:lnTo>
                  <a:lnTo>
                    <a:pt x="577088" y="269240"/>
                  </a:lnTo>
                  <a:lnTo>
                    <a:pt x="576875" y="270037"/>
                  </a:lnTo>
                  <a:lnTo>
                    <a:pt x="579754" y="265430"/>
                  </a:lnTo>
                  <a:lnTo>
                    <a:pt x="580389" y="259080"/>
                  </a:lnTo>
                  <a:lnTo>
                    <a:pt x="580796" y="254000"/>
                  </a:lnTo>
                  <a:lnTo>
                    <a:pt x="580897" y="250189"/>
                  </a:lnTo>
                  <a:lnTo>
                    <a:pt x="581406" y="246380"/>
                  </a:lnTo>
                  <a:close/>
                </a:path>
                <a:path w="603885" h="520700">
                  <a:moveTo>
                    <a:pt x="283717" y="266700"/>
                  </a:moveTo>
                  <a:lnTo>
                    <a:pt x="284860" y="269240"/>
                  </a:lnTo>
                  <a:lnTo>
                    <a:pt x="285368" y="269240"/>
                  </a:lnTo>
                  <a:lnTo>
                    <a:pt x="284860" y="267969"/>
                  </a:lnTo>
                  <a:lnTo>
                    <a:pt x="283717" y="266700"/>
                  </a:lnTo>
                  <a:close/>
                </a:path>
                <a:path w="603885" h="520700">
                  <a:moveTo>
                    <a:pt x="285876" y="266700"/>
                  </a:moveTo>
                  <a:lnTo>
                    <a:pt x="285369" y="266700"/>
                  </a:lnTo>
                  <a:lnTo>
                    <a:pt x="285368" y="269240"/>
                  </a:lnTo>
                  <a:lnTo>
                    <a:pt x="286384" y="267969"/>
                  </a:lnTo>
                  <a:lnTo>
                    <a:pt x="285876" y="266700"/>
                  </a:lnTo>
                  <a:close/>
                </a:path>
                <a:path w="603885" h="520700">
                  <a:moveTo>
                    <a:pt x="544829" y="261619"/>
                  </a:moveTo>
                  <a:lnTo>
                    <a:pt x="517906" y="261619"/>
                  </a:lnTo>
                  <a:lnTo>
                    <a:pt x="518921" y="262889"/>
                  </a:lnTo>
                  <a:lnTo>
                    <a:pt x="520064" y="264160"/>
                  </a:lnTo>
                  <a:lnTo>
                    <a:pt x="525398" y="266700"/>
                  </a:lnTo>
                  <a:lnTo>
                    <a:pt x="527050" y="269240"/>
                  </a:lnTo>
                  <a:lnTo>
                    <a:pt x="575563" y="269240"/>
                  </a:lnTo>
                  <a:lnTo>
                    <a:pt x="576579" y="266700"/>
                  </a:lnTo>
                  <a:lnTo>
                    <a:pt x="577189" y="262889"/>
                  </a:lnTo>
                  <a:lnTo>
                    <a:pt x="545338" y="262889"/>
                  </a:lnTo>
                  <a:lnTo>
                    <a:pt x="544829" y="261619"/>
                  </a:lnTo>
                  <a:close/>
                </a:path>
                <a:path w="603885" h="520700">
                  <a:moveTo>
                    <a:pt x="506510" y="267046"/>
                  </a:moveTo>
                  <a:lnTo>
                    <a:pt x="507110" y="267969"/>
                  </a:lnTo>
                  <a:lnTo>
                    <a:pt x="507619" y="267969"/>
                  </a:lnTo>
                  <a:lnTo>
                    <a:pt x="506510" y="267046"/>
                  </a:lnTo>
                  <a:close/>
                </a:path>
                <a:path w="603885" h="520700">
                  <a:moveTo>
                    <a:pt x="505459" y="265430"/>
                  </a:moveTo>
                  <a:lnTo>
                    <a:pt x="504951" y="265430"/>
                  </a:lnTo>
                  <a:lnTo>
                    <a:pt x="506094" y="266700"/>
                  </a:lnTo>
                  <a:lnTo>
                    <a:pt x="506510" y="267046"/>
                  </a:lnTo>
                  <a:lnTo>
                    <a:pt x="505459" y="265430"/>
                  </a:lnTo>
                  <a:close/>
                </a:path>
                <a:path w="603885" h="520700">
                  <a:moveTo>
                    <a:pt x="285876" y="262889"/>
                  </a:moveTo>
                  <a:lnTo>
                    <a:pt x="285369" y="265430"/>
                  </a:lnTo>
                  <a:lnTo>
                    <a:pt x="284860" y="266700"/>
                  </a:lnTo>
                  <a:lnTo>
                    <a:pt x="286384" y="266700"/>
                  </a:lnTo>
                  <a:lnTo>
                    <a:pt x="286384" y="265430"/>
                  </a:lnTo>
                  <a:lnTo>
                    <a:pt x="285876" y="265430"/>
                  </a:lnTo>
                  <a:lnTo>
                    <a:pt x="285876" y="262889"/>
                  </a:lnTo>
                  <a:close/>
                </a:path>
                <a:path w="603885" h="520700">
                  <a:moveTo>
                    <a:pt x="297179" y="257810"/>
                  </a:moveTo>
                  <a:lnTo>
                    <a:pt x="297179" y="264160"/>
                  </a:lnTo>
                  <a:lnTo>
                    <a:pt x="297688" y="265430"/>
                  </a:lnTo>
                  <a:lnTo>
                    <a:pt x="297561" y="261619"/>
                  </a:lnTo>
                  <a:lnTo>
                    <a:pt x="297179" y="257810"/>
                  </a:lnTo>
                  <a:close/>
                </a:path>
                <a:path w="603885" h="520700">
                  <a:moveTo>
                    <a:pt x="501141" y="262889"/>
                  </a:moveTo>
                  <a:lnTo>
                    <a:pt x="503935" y="265430"/>
                  </a:lnTo>
                  <a:lnTo>
                    <a:pt x="504951" y="265430"/>
                  </a:lnTo>
                  <a:lnTo>
                    <a:pt x="503872" y="264160"/>
                  </a:lnTo>
                  <a:lnTo>
                    <a:pt x="502792" y="264160"/>
                  </a:lnTo>
                  <a:lnTo>
                    <a:pt x="501141" y="262889"/>
                  </a:lnTo>
                  <a:close/>
                </a:path>
                <a:path w="603885" h="520700">
                  <a:moveTo>
                    <a:pt x="296671" y="262889"/>
                  </a:moveTo>
                  <a:lnTo>
                    <a:pt x="296163" y="262889"/>
                  </a:lnTo>
                  <a:lnTo>
                    <a:pt x="296671" y="264160"/>
                  </a:lnTo>
                  <a:lnTo>
                    <a:pt x="296671" y="262889"/>
                  </a:lnTo>
                  <a:close/>
                </a:path>
                <a:path w="603885" h="520700">
                  <a:moveTo>
                    <a:pt x="489331" y="237489"/>
                  </a:moveTo>
                  <a:lnTo>
                    <a:pt x="479170" y="237489"/>
                  </a:lnTo>
                  <a:lnTo>
                    <a:pt x="479678" y="238760"/>
                  </a:lnTo>
                  <a:lnTo>
                    <a:pt x="480187" y="238760"/>
                  </a:lnTo>
                  <a:lnTo>
                    <a:pt x="481838" y="242569"/>
                  </a:lnTo>
                  <a:lnTo>
                    <a:pt x="483996" y="242569"/>
                  </a:lnTo>
                  <a:lnTo>
                    <a:pt x="485013" y="245110"/>
                  </a:lnTo>
                  <a:lnTo>
                    <a:pt x="485647" y="245110"/>
                  </a:lnTo>
                  <a:lnTo>
                    <a:pt x="486663" y="246380"/>
                  </a:lnTo>
                  <a:lnTo>
                    <a:pt x="487806" y="247650"/>
                  </a:lnTo>
                  <a:lnTo>
                    <a:pt x="489331" y="248919"/>
                  </a:lnTo>
                  <a:lnTo>
                    <a:pt x="488822" y="248919"/>
                  </a:lnTo>
                  <a:lnTo>
                    <a:pt x="489331" y="250189"/>
                  </a:lnTo>
                  <a:lnTo>
                    <a:pt x="493140" y="254000"/>
                  </a:lnTo>
                  <a:lnTo>
                    <a:pt x="502792" y="264160"/>
                  </a:lnTo>
                  <a:lnTo>
                    <a:pt x="503872" y="264160"/>
                  </a:lnTo>
                  <a:lnTo>
                    <a:pt x="502792" y="262889"/>
                  </a:lnTo>
                  <a:lnTo>
                    <a:pt x="517651" y="262889"/>
                  </a:lnTo>
                  <a:lnTo>
                    <a:pt x="517397" y="261619"/>
                  </a:lnTo>
                  <a:lnTo>
                    <a:pt x="514603" y="261619"/>
                  </a:lnTo>
                  <a:lnTo>
                    <a:pt x="511937" y="259080"/>
                  </a:lnTo>
                  <a:lnTo>
                    <a:pt x="507619" y="254000"/>
                  </a:lnTo>
                  <a:lnTo>
                    <a:pt x="505459" y="252730"/>
                  </a:lnTo>
                  <a:lnTo>
                    <a:pt x="500633" y="248919"/>
                  </a:lnTo>
                  <a:lnTo>
                    <a:pt x="500125" y="247650"/>
                  </a:lnTo>
                  <a:lnTo>
                    <a:pt x="498475" y="247650"/>
                  </a:lnTo>
                  <a:lnTo>
                    <a:pt x="496315" y="243839"/>
                  </a:lnTo>
                  <a:lnTo>
                    <a:pt x="490981" y="238760"/>
                  </a:lnTo>
                  <a:lnTo>
                    <a:pt x="489331" y="237489"/>
                  </a:lnTo>
                  <a:close/>
                </a:path>
                <a:path w="603885" h="520700">
                  <a:moveTo>
                    <a:pt x="285876" y="261619"/>
                  </a:moveTo>
                  <a:lnTo>
                    <a:pt x="284860" y="261619"/>
                  </a:lnTo>
                  <a:lnTo>
                    <a:pt x="285876" y="262889"/>
                  </a:lnTo>
                  <a:lnTo>
                    <a:pt x="285876" y="261619"/>
                  </a:lnTo>
                  <a:close/>
                </a:path>
                <a:path w="603885" h="520700">
                  <a:moveTo>
                    <a:pt x="546481" y="261619"/>
                  </a:moveTo>
                  <a:lnTo>
                    <a:pt x="545845" y="261619"/>
                  </a:lnTo>
                  <a:lnTo>
                    <a:pt x="545338" y="262889"/>
                  </a:lnTo>
                  <a:lnTo>
                    <a:pt x="546481" y="262889"/>
                  </a:lnTo>
                  <a:lnTo>
                    <a:pt x="546481" y="261619"/>
                  </a:lnTo>
                  <a:close/>
                </a:path>
                <a:path w="603885" h="520700">
                  <a:moveTo>
                    <a:pt x="548004" y="261619"/>
                  </a:moveTo>
                  <a:lnTo>
                    <a:pt x="547496" y="261619"/>
                  </a:lnTo>
                  <a:lnTo>
                    <a:pt x="547496" y="262889"/>
                  </a:lnTo>
                  <a:lnTo>
                    <a:pt x="548004" y="262889"/>
                  </a:lnTo>
                  <a:lnTo>
                    <a:pt x="548004" y="261619"/>
                  </a:lnTo>
                  <a:close/>
                </a:path>
                <a:path w="603885" h="520700">
                  <a:moveTo>
                    <a:pt x="549147" y="261619"/>
                  </a:moveTo>
                  <a:lnTo>
                    <a:pt x="548513" y="261619"/>
                  </a:lnTo>
                  <a:lnTo>
                    <a:pt x="548004" y="262889"/>
                  </a:lnTo>
                  <a:lnTo>
                    <a:pt x="549656" y="262889"/>
                  </a:lnTo>
                  <a:lnTo>
                    <a:pt x="549147" y="261619"/>
                  </a:lnTo>
                  <a:close/>
                </a:path>
                <a:path w="603885" h="520700">
                  <a:moveTo>
                    <a:pt x="561975" y="200660"/>
                  </a:moveTo>
                  <a:lnTo>
                    <a:pt x="544829" y="200660"/>
                  </a:lnTo>
                  <a:lnTo>
                    <a:pt x="544829" y="204469"/>
                  </a:lnTo>
                  <a:lnTo>
                    <a:pt x="546481" y="210819"/>
                  </a:lnTo>
                  <a:lnTo>
                    <a:pt x="547496" y="215900"/>
                  </a:lnTo>
                  <a:lnTo>
                    <a:pt x="549656" y="220980"/>
                  </a:lnTo>
                  <a:lnTo>
                    <a:pt x="549147" y="220980"/>
                  </a:lnTo>
                  <a:lnTo>
                    <a:pt x="549147" y="222250"/>
                  </a:lnTo>
                  <a:lnTo>
                    <a:pt x="550798" y="228600"/>
                  </a:lnTo>
                  <a:lnTo>
                    <a:pt x="552322" y="237489"/>
                  </a:lnTo>
                  <a:lnTo>
                    <a:pt x="552831" y="243839"/>
                  </a:lnTo>
                  <a:lnTo>
                    <a:pt x="553973" y="246380"/>
                  </a:lnTo>
                  <a:lnTo>
                    <a:pt x="553973" y="248919"/>
                  </a:lnTo>
                  <a:lnTo>
                    <a:pt x="553465" y="248919"/>
                  </a:lnTo>
                  <a:lnTo>
                    <a:pt x="553465" y="256539"/>
                  </a:lnTo>
                  <a:lnTo>
                    <a:pt x="554989" y="256539"/>
                  </a:lnTo>
                  <a:lnTo>
                    <a:pt x="553465" y="257810"/>
                  </a:lnTo>
                  <a:lnTo>
                    <a:pt x="553465" y="259080"/>
                  </a:lnTo>
                  <a:lnTo>
                    <a:pt x="552831" y="259080"/>
                  </a:lnTo>
                  <a:lnTo>
                    <a:pt x="552322" y="260350"/>
                  </a:lnTo>
                  <a:lnTo>
                    <a:pt x="552322" y="261619"/>
                  </a:lnTo>
                  <a:lnTo>
                    <a:pt x="551307" y="261619"/>
                  </a:lnTo>
                  <a:lnTo>
                    <a:pt x="549656" y="262889"/>
                  </a:lnTo>
                  <a:lnTo>
                    <a:pt x="577189" y="262889"/>
                  </a:lnTo>
                  <a:lnTo>
                    <a:pt x="577595" y="260350"/>
                  </a:lnTo>
                  <a:lnTo>
                    <a:pt x="578231" y="257810"/>
                  </a:lnTo>
                  <a:lnTo>
                    <a:pt x="567435" y="257810"/>
                  </a:lnTo>
                  <a:lnTo>
                    <a:pt x="567944" y="254000"/>
                  </a:lnTo>
                  <a:lnTo>
                    <a:pt x="568451" y="252730"/>
                  </a:lnTo>
                  <a:lnTo>
                    <a:pt x="568451" y="251460"/>
                  </a:lnTo>
                  <a:lnTo>
                    <a:pt x="567944" y="251460"/>
                  </a:lnTo>
                  <a:lnTo>
                    <a:pt x="567944" y="250189"/>
                  </a:lnTo>
                  <a:lnTo>
                    <a:pt x="568451" y="247650"/>
                  </a:lnTo>
                  <a:lnTo>
                    <a:pt x="568451" y="245110"/>
                  </a:lnTo>
                  <a:lnTo>
                    <a:pt x="567944" y="245110"/>
                  </a:lnTo>
                  <a:lnTo>
                    <a:pt x="567944" y="243839"/>
                  </a:lnTo>
                  <a:lnTo>
                    <a:pt x="568451" y="242569"/>
                  </a:lnTo>
                  <a:lnTo>
                    <a:pt x="568451" y="240030"/>
                  </a:lnTo>
                  <a:lnTo>
                    <a:pt x="569087" y="240030"/>
                  </a:lnTo>
                  <a:lnTo>
                    <a:pt x="569087" y="238760"/>
                  </a:lnTo>
                  <a:lnTo>
                    <a:pt x="568451" y="238760"/>
                  </a:lnTo>
                  <a:lnTo>
                    <a:pt x="569087" y="236219"/>
                  </a:lnTo>
                  <a:lnTo>
                    <a:pt x="570610" y="236219"/>
                  </a:lnTo>
                  <a:lnTo>
                    <a:pt x="570610" y="234950"/>
                  </a:lnTo>
                  <a:lnTo>
                    <a:pt x="569594" y="234950"/>
                  </a:lnTo>
                  <a:lnTo>
                    <a:pt x="569425" y="232410"/>
                  </a:lnTo>
                  <a:lnTo>
                    <a:pt x="566927" y="232410"/>
                  </a:lnTo>
                  <a:lnTo>
                    <a:pt x="565784" y="231139"/>
                  </a:lnTo>
                  <a:lnTo>
                    <a:pt x="566292" y="228600"/>
                  </a:lnTo>
                  <a:lnTo>
                    <a:pt x="569171" y="228600"/>
                  </a:lnTo>
                  <a:lnTo>
                    <a:pt x="569087" y="227330"/>
                  </a:lnTo>
                  <a:lnTo>
                    <a:pt x="568896" y="226060"/>
                  </a:lnTo>
                  <a:lnTo>
                    <a:pt x="567435" y="226060"/>
                  </a:lnTo>
                  <a:lnTo>
                    <a:pt x="566927" y="220980"/>
                  </a:lnTo>
                  <a:lnTo>
                    <a:pt x="566292" y="219710"/>
                  </a:lnTo>
                  <a:lnTo>
                    <a:pt x="567944" y="219710"/>
                  </a:lnTo>
                  <a:lnTo>
                    <a:pt x="566927" y="214630"/>
                  </a:lnTo>
                  <a:lnTo>
                    <a:pt x="565784" y="214630"/>
                  </a:lnTo>
                  <a:lnTo>
                    <a:pt x="565276" y="213360"/>
                  </a:lnTo>
                  <a:lnTo>
                    <a:pt x="565784" y="212089"/>
                  </a:lnTo>
                  <a:lnTo>
                    <a:pt x="566292" y="212089"/>
                  </a:lnTo>
                  <a:lnTo>
                    <a:pt x="566292" y="210819"/>
                  </a:lnTo>
                  <a:lnTo>
                    <a:pt x="565276" y="210819"/>
                  </a:lnTo>
                  <a:lnTo>
                    <a:pt x="564769" y="209550"/>
                  </a:lnTo>
                  <a:lnTo>
                    <a:pt x="565784" y="207010"/>
                  </a:lnTo>
                  <a:lnTo>
                    <a:pt x="565276" y="204469"/>
                  </a:lnTo>
                  <a:lnTo>
                    <a:pt x="564769" y="204469"/>
                  </a:lnTo>
                  <a:lnTo>
                    <a:pt x="563117" y="201930"/>
                  </a:lnTo>
                  <a:lnTo>
                    <a:pt x="561975" y="200660"/>
                  </a:lnTo>
                  <a:close/>
                </a:path>
                <a:path w="603885" h="520700">
                  <a:moveTo>
                    <a:pt x="515136" y="259284"/>
                  </a:moveTo>
                  <a:lnTo>
                    <a:pt x="514603" y="260350"/>
                  </a:lnTo>
                  <a:lnTo>
                    <a:pt x="515238" y="261619"/>
                  </a:lnTo>
                  <a:lnTo>
                    <a:pt x="542163" y="261619"/>
                  </a:lnTo>
                  <a:lnTo>
                    <a:pt x="541654" y="260350"/>
                  </a:lnTo>
                  <a:lnTo>
                    <a:pt x="515746" y="260350"/>
                  </a:lnTo>
                  <a:lnTo>
                    <a:pt x="515662" y="259785"/>
                  </a:lnTo>
                  <a:lnTo>
                    <a:pt x="515136" y="259284"/>
                  </a:lnTo>
                  <a:close/>
                </a:path>
                <a:path w="603885" h="520700">
                  <a:moveTo>
                    <a:pt x="537844" y="259080"/>
                  </a:moveTo>
                  <a:lnTo>
                    <a:pt x="515746" y="259080"/>
                  </a:lnTo>
                  <a:lnTo>
                    <a:pt x="515746" y="259866"/>
                  </a:lnTo>
                  <a:lnTo>
                    <a:pt x="516254" y="260350"/>
                  </a:lnTo>
                  <a:lnTo>
                    <a:pt x="537844" y="260350"/>
                  </a:lnTo>
                  <a:lnTo>
                    <a:pt x="537844" y="259080"/>
                  </a:lnTo>
                  <a:close/>
                </a:path>
                <a:path w="603885" h="520700">
                  <a:moveTo>
                    <a:pt x="540921" y="259785"/>
                  </a:moveTo>
                  <a:lnTo>
                    <a:pt x="541654" y="260350"/>
                  </a:lnTo>
                  <a:lnTo>
                    <a:pt x="542163" y="260350"/>
                  </a:lnTo>
                  <a:lnTo>
                    <a:pt x="540921" y="259785"/>
                  </a:lnTo>
                  <a:close/>
                </a:path>
                <a:path w="603885" h="520700">
                  <a:moveTo>
                    <a:pt x="540003" y="259080"/>
                  </a:moveTo>
                  <a:lnTo>
                    <a:pt x="539369" y="259080"/>
                  </a:lnTo>
                  <a:lnTo>
                    <a:pt x="540921" y="259785"/>
                  </a:lnTo>
                  <a:lnTo>
                    <a:pt x="540003" y="259080"/>
                  </a:lnTo>
                  <a:close/>
                </a:path>
                <a:path w="603885" h="520700">
                  <a:moveTo>
                    <a:pt x="491997" y="237489"/>
                  </a:moveTo>
                  <a:lnTo>
                    <a:pt x="491997" y="238760"/>
                  </a:lnTo>
                  <a:lnTo>
                    <a:pt x="495300" y="241300"/>
                  </a:lnTo>
                  <a:lnTo>
                    <a:pt x="497458" y="242569"/>
                  </a:lnTo>
                  <a:lnTo>
                    <a:pt x="500125" y="246380"/>
                  </a:lnTo>
                  <a:lnTo>
                    <a:pt x="501776" y="246380"/>
                  </a:lnTo>
                  <a:lnTo>
                    <a:pt x="503935" y="248919"/>
                  </a:lnTo>
                  <a:lnTo>
                    <a:pt x="505459" y="251460"/>
                  </a:lnTo>
                  <a:lnTo>
                    <a:pt x="508253" y="254000"/>
                  </a:lnTo>
                  <a:lnTo>
                    <a:pt x="509269" y="255269"/>
                  </a:lnTo>
                  <a:lnTo>
                    <a:pt x="514095" y="257810"/>
                  </a:lnTo>
                  <a:lnTo>
                    <a:pt x="513781" y="257994"/>
                  </a:lnTo>
                  <a:lnTo>
                    <a:pt x="515136" y="259284"/>
                  </a:lnTo>
                  <a:lnTo>
                    <a:pt x="515238" y="259080"/>
                  </a:lnTo>
                  <a:lnTo>
                    <a:pt x="538860" y="259080"/>
                  </a:lnTo>
                  <a:lnTo>
                    <a:pt x="536701" y="257810"/>
                  </a:lnTo>
                  <a:lnTo>
                    <a:pt x="535177" y="257810"/>
                  </a:lnTo>
                  <a:lnTo>
                    <a:pt x="534098" y="256539"/>
                  </a:lnTo>
                  <a:lnTo>
                    <a:pt x="532383" y="256539"/>
                  </a:lnTo>
                  <a:lnTo>
                    <a:pt x="532383" y="255269"/>
                  </a:lnTo>
                  <a:lnTo>
                    <a:pt x="530859" y="255269"/>
                  </a:lnTo>
                  <a:lnTo>
                    <a:pt x="529716" y="254000"/>
                  </a:lnTo>
                  <a:lnTo>
                    <a:pt x="530225" y="254000"/>
                  </a:lnTo>
                  <a:lnTo>
                    <a:pt x="527557" y="252730"/>
                  </a:lnTo>
                  <a:lnTo>
                    <a:pt x="526541" y="252730"/>
                  </a:lnTo>
                  <a:lnTo>
                    <a:pt x="526541" y="251460"/>
                  </a:lnTo>
                  <a:lnTo>
                    <a:pt x="524890" y="251460"/>
                  </a:lnTo>
                  <a:lnTo>
                    <a:pt x="524890" y="250189"/>
                  </a:lnTo>
                  <a:lnTo>
                    <a:pt x="524382" y="248919"/>
                  </a:lnTo>
                  <a:lnTo>
                    <a:pt x="521081" y="246380"/>
                  </a:lnTo>
                  <a:lnTo>
                    <a:pt x="518413" y="243839"/>
                  </a:lnTo>
                  <a:lnTo>
                    <a:pt x="516254" y="242569"/>
                  </a:lnTo>
                  <a:lnTo>
                    <a:pt x="514815" y="240030"/>
                  </a:lnTo>
                  <a:lnTo>
                    <a:pt x="509269" y="240030"/>
                  </a:lnTo>
                  <a:lnTo>
                    <a:pt x="508253" y="238760"/>
                  </a:lnTo>
                  <a:lnTo>
                    <a:pt x="493648" y="238760"/>
                  </a:lnTo>
                  <a:lnTo>
                    <a:pt x="491997" y="237489"/>
                  </a:lnTo>
                  <a:close/>
                </a:path>
                <a:path w="603885" h="520700">
                  <a:moveTo>
                    <a:pt x="272414" y="256539"/>
                  </a:moveTo>
                  <a:lnTo>
                    <a:pt x="271906" y="259080"/>
                  </a:lnTo>
                  <a:lnTo>
                    <a:pt x="272669" y="259080"/>
                  </a:lnTo>
                  <a:lnTo>
                    <a:pt x="272414" y="256539"/>
                  </a:lnTo>
                  <a:close/>
                </a:path>
                <a:path w="603885" h="520700">
                  <a:moveTo>
                    <a:pt x="513588" y="257810"/>
                  </a:moveTo>
                  <a:lnTo>
                    <a:pt x="511937" y="259080"/>
                  </a:lnTo>
                  <a:lnTo>
                    <a:pt x="513781" y="257994"/>
                  </a:lnTo>
                  <a:lnTo>
                    <a:pt x="513588" y="257810"/>
                  </a:lnTo>
                  <a:close/>
                </a:path>
                <a:path w="603885" h="520700">
                  <a:moveTo>
                    <a:pt x="568451" y="256539"/>
                  </a:moveTo>
                  <a:lnTo>
                    <a:pt x="568451" y="257810"/>
                  </a:lnTo>
                  <a:lnTo>
                    <a:pt x="569594" y="257810"/>
                  </a:lnTo>
                  <a:lnTo>
                    <a:pt x="568451" y="256539"/>
                  </a:lnTo>
                  <a:close/>
                </a:path>
                <a:path w="603885" h="520700">
                  <a:moveTo>
                    <a:pt x="570928" y="238760"/>
                  </a:moveTo>
                  <a:lnTo>
                    <a:pt x="569594" y="238760"/>
                  </a:lnTo>
                  <a:lnTo>
                    <a:pt x="569594" y="242569"/>
                  </a:lnTo>
                  <a:lnTo>
                    <a:pt x="569087" y="246380"/>
                  </a:lnTo>
                  <a:lnTo>
                    <a:pt x="570102" y="250189"/>
                  </a:lnTo>
                  <a:lnTo>
                    <a:pt x="570102" y="251460"/>
                  </a:lnTo>
                  <a:lnTo>
                    <a:pt x="569594" y="251460"/>
                  </a:lnTo>
                  <a:lnTo>
                    <a:pt x="570102" y="252730"/>
                  </a:lnTo>
                  <a:lnTo>
                    <a:pt x="570102" y="254000"/>
                  </a:lnTo>
                  <a:lnTo>
                    <a:pt x="569594" y="256539"/>
                  </a:lnTo>
                  <a:lnTo>
                    <a:pt x="569594" y="257810"/>
                  </a:lnTo>
                  <a:lnTo>
                    <a:pt x="578231" y="257810"/>
                  </a:lnTo>
                  <a:lnTo>
                    <a:pt x="578738" y="254000"/>
                  </a:lnTo>
                  <a:lnTo>
                    <a:pt x="578738" y="248919"/>
                  </a:lnTo>
                  <a:lnTo>
                    <a:pt x="578231" y="246380"/>
                  </a:lnTo>
                  <a:lnTo>
                    <a:pt x="578738" y="246380"/>
                  </a:lnTo>
                  <a:lnTo>
                    <a:pt x="578738" y="242569"/>
                  </a:lnTo>
                  <a:lnTo>
                    <a:pt x="577595" y="241300"/>
                  </a:lnTo>
                  <a:lnTo>
                    <a:pt x="571753" y="241300"/>
                  </a:lnTo>
                  <a:lnTo>
                    <a:pt x="571753" y="240030"/>
                  </a:lnTo>
                  <a:lnTo>
                    <a:pt x="570928" y="238760"/>
                  </a:lnTo>
                  <a:close/>
                </a:path>
                <a:path w="603885" h="520700">
                  <a:moveTo>
                    <a:pt x="297179" y="254000"/>
                  </a:moveTo>
                  <a:lnTo>
                    <a:pt x="296163" y="255269"/>
                  </a:lnTo>
                  <a:lnTo>
                    <a:pt x="296671" y="255269"/>
                  </a:lnTo>
                  <a:lnTo>
                    <a:pt x="297179" y="256539"/>
                  </a:lnTo>
                  <a:lnTo>
                    <a:pt x="297179" y="254000"/>
                  </a:lnTo>
                  <a:close/>
                </a:path>
                <a:path w="603885" h="520700">
                  <a:moveTo>
                    <a:pt x="533019" y="255269"/>
                  </a:moveTo>
                  <a:lnTo>
                    <a:pt x="533019" y="256539"/>
                  </a:lnTo>
                  <a:lnTo>
                    <a:pt x="534098" y="256539"/>
                  </a:lnTo>
                  <a:lnTo>
                    <a:pt x="533019" y="255269"/>
                  </a:lnTo>
                  <a:close/>
                </a:path>
                <a:path w="603885" h="520700">
                  <a:moveTo>
                    <a:pt x="271906" y="252730"/>
                  </a:moveTo>
                  <a:lnTo>
                    <a:pt x="272414" y="255269"/>
                  </a:lnTo>
                  <a:lnTo>
                    <a:pt x="272922" y="255269"/>
                  </a:lnTo>
                  <a:lnTo>
                    <a:pt x="272922" y="254000"/>
                  </a:lnTo>
                  <a:lnTo>
                    <a:pt x="271906" y="252730"/>
                  </a:lnTo>
                  <a:close/>
                </a:path>
                <a:path w="603885" h="520700">
                  <a:moveTo>
                    <a:pt x="264921" y="252730"/>
                  </a:moveTo>
                  <a:lnTo>
                    <a:pt x="264287" y="252730"/>
                  </a:lnTo>
                  <a:lnTo>
                    <a:pt x="264921" y="254000"/>
                  </a:lnTo>
                  <a:lnTo>
                    <a:pt x="264921" y="252730"/>
                  </a:lnTo>
                  <a:close/>
                </a:path>
                <a:path w="603885" h="520700">
                  <a:moveTo>
                    <a:pt x="296163" y="250189"/>
                  </a:moveTo>
                  <a:lnTo>
                    <a:pt x="295528" y="252730"/>
                  </a:lnTo>
                  <a:lnTo>
                    <a:pt x="296671" y="252730"/>
                  </a:lnTo>
                  <a:lnTo>
                    <a:pt x="296671" y="251460"/>
                  </a:lnTo>
                  <a:lnTo>
                    <a:pt x="296163" y="250189"/>
                  </a:lnTo>
                  <a:close/>
                </a:path>
                <a:path w="603885" h="520700">
                  <a:moveTo>
                    <a:pt x="527395" y="251866"/>
                  </a:moveTo>
                  <a:lnTo>
                    <a:pt x="527050" y="252730"/>
                  </a:lnTo>
                  <a:lnTo>
                    <a:pt x="527557" y="252730"/>
                  </a:lnTo>
                  <a:lnTo>
                    <a:pt x="527557" y="251943"/>
                  </a:lnTo>
                  <a:lnTo>
                    <a:pt x="527395" y="251866"/>
                  </a:lnTo>
                  <a:close/>
                </a:path>
                <a:path w="603885" h="520700">
                  <a:moveTo>
                    <a:pt x="528383" y="252336"/>
                  </a:moveTo>
                  <a:lnTo>
                    <a:pt x="527557" y="252730"/>
                  </a:lnTo>
                  <a:lnTo>
                    <a:pt x="529208" y="252730"/>
                  </a:lnTo>
                  <a:lnTo>
                    <a:pt x="528383" y="252336"/>
                  </a:lnTo>
                  <a:close/>
                </a:path>
                <a:path w="603885" h="520700">
                  <a:moveTo>
                    <a:pt x="530225" y="251460"/>
                  </a:moveTo>
                  <a:lnTo>
                    <a:pt x="527557" y="251460"/>
                  </a:lnTo>
                  <a:lnTo>
                    <a:pt x="527557" y="251943"/>
                  </a:lnTo>
                  <a:lnTo>
                    <a:pt x="528383" y="252336"/>
                  </a:lnTo>
                  <a:lnTo>
                    <a:pt x="530225" y="251460"/>
                  </a:lnTo>
                  <a:close/>
                </a:path>
                <a:path w="603885" h="520700">
                  <a:moveTo>
                    <a:pt x="527557" y="250189"/>
                  </a:moveTo>
                  <a:lnTo>
                    <a:pt x="526541" y="251460"/>
                  </a:lnTo>
                  <a:lnTo>
                    <a:pt x="527395" y="251866"/>
                  </a:lnTo>
                  <a:lnTo>
                    <a:pt x="527557" y="251460"/>
                  </a:lnTo>
                  <a:lnTo>
                    <a:pt x="530225" y="251460"/>
                  </a:lnTo>
                  <a:lnTo>
                    <a:pt x="527557" y="250189"/>
                  </a:lnTo>
                  <a:close/>
                </a:path>
                <a:path w="603885" h="520700">
                  <a:moveTo>
                    <a:pt x="272414" y="250189"/>
                  </a:moveTo>
                  <a:lnTo>
                    <a:pt x="271398" y="250189"/>
                  </a:lnTo>
                  <a:lnTo>
                    <a:pt x="272922" y="251460"/>
                  </a:lnTo>
                  <a:lnTo>
                    <a:pt x="272414" y="250189"/>
                  </a:lnTo>
                  <a:close/>
                </a:path>
                <a:path w="603885" h="520700">
                  <a:moveTo>
                    <a:pt x="297179" y="247650"/>
                  </a:moveTo>
                  <a:lnTo>
                    <a:pt x="297179" y="248919"/>
                  </a:lnTo>
                  <a:lnTo>
                    <a:pt x="296671" y="251460"/>
                  </a:lnTo>
                  <a:lnTo>
                    <a:pt x="297688" y="251460"/>
                  </a:lnTo>
                  <a:lnTo>
                    <a:pt x="297179" y="247650"/>
                  </a:lnTo>
                  <a:close/>
                </a:path>
                <a:path w="603885" h="520700">
                  <a:moveTo>
                    <a:pt x="264921" y="248919"/>
                  </a:moveTo>
                  <a:lnTo>
                    <a:pt x="263778" y="248919"/>
                  </a:lnTo>
                  <a:lnTo>
                    <a:pt x="264921" y="250189"/>
                  </a:lnTo>
                  <a:lnTo>
                    <a:pt x="264921" y="248919"/>
                  </a:lnTo>
                  <a:close/>
                </a:path>
                <a:path w="603885" h="520700">
                  <a:moveTo>
                    <a:pt x="270256" y="245110"/>
                  </a:moveTo>
                  <a:lnTo>
                    <a:pt x="267588" y="245110"/>
                  </a:lnTo>
                  <a:lnTo>
                    <a:pt x="267588" y="248919"/>
                  </a:lnTo>
                  <a:lnTo>
                    <a:pt x="267081" y="250189"/>
                  </a:lnTo>
                  <a:lnTo>
                    <a:pt x="270763" y="250189"/>
                  </a:lnTo>
                  <a:lnTo>
                    <a:pt x="270256" y="245110"/>
                  </a:lnTo>
                  <a:close/>
                </a:path>
                <a:path w="603885" h="520700">
                  <a:moveTo>
                    <a:pt x="272414" y="246380"/>
                  </a:moveTo>
                  <a:lnTo>
                    <a:pt x="272414" y="250189"/>
                  </a:lnTo>
                  <a:lnTo>
                    <a:pt x="273431" y="247650"/>
                  </a:lnTo>
                  <a:lnTo>
                    <a:pt x="272414" y="246380"/>
                  </a:lnTo>
                  <a:close/>
                </a:path>
                <a:path w="603885" h="520700">
                  <a:moveTo>
                    <a:pt x="296671" y="242569"/>
                  </a:moveTo>
                  <a:lnTo>
                    <a:pt x="296163" y="245110"/>
                  </a:lnTo>
                  <a:lnTo>
                    <a:pt x="297179" y="247650"/>
                  </a:lnTo>
                  <a:lnTo>
                    <a:pt x="297688" y="245110"/>
                  </a:lnTo>
                  <a:lnTo>
                    <a:pt x="296671" y="242569"/>
                  </a:lnTo>
                  <a:close/>
                </a:path>
                <a:path w="603885" h="520700">
                  <a:moveTo>
                    <a:pt x="501776" y="246380"/>
                  </a:moveTo>
                  <a:lnTo>
                    <a:pt x="500633" y="246380"/>
                  </a:lnTo>
                  <a:lnTo>
                    <a:pt x="501141" y="247650"/>
                  </a:lnTo>
                  <a:lnTo>
                    <a:pt x="501776" y="246380"/>
                  </a:lnTo>
                  <a:close/>
                </a:path>
                <a:path w="603885" h="520700">
                  <a:moveTo>
                    <a:pt x="271906" y="244474"/>
                  </a:moveTo>
                  <a:lnTo>
                    <a:pt x="271398" y="245110"/>
                  </a:lnTo>
                  <a:lnTo>
                    <a:pt x="270256" y="245110"/>
                  </a:lnTo>
                  <a:lnTo>
                    <a:pt x="271906" y="246380"/>
                  </a:lnTo>
                  <a:lnTo>
                    <a:pt x="272076" y="245533"/>
                  </a:lnTo>
                  <a:lnTo>
                    <a:pt x="271906" y="245110"/>
                  </a:lnTo>
                  <a:lnTo>
                    <a:pt x="271906" y="244474"/>
                  </a:lnTo>
                  <a:close/>
                </a:path>
                <a:path w="603885" h="520700">
                  <a:moveTo>
                    <a:pt x="272922" y="243839"/>
                  </a:moveTo>
                  <a:lnTo>
                    <a:pt x="272414" y="243839"/>
                  </a:lnTo>
                  <a:lnTo>
                    <a:pt x="272076" y="245533"/>
                  </a:lnTo>
                  <a:lnTo>
                    <a:pt x="272414" y="246380"/>
                  </a:lnTo>
                  <a:lnTo>
                    <a:pt x="272922" y="245110"/>
                  </a:lnTo>
                  <a:lnTo>
                    <a:pt x="272922" y="243839"/>
                  </a:lnTo>
                  <a:close/>
                </a:path>
                <a:path w="603885" h="520700">
                  <a:moveTo>
                    <a:pt x="515746" y="238760"/>
                  </a:moveTo>
                  <a:lnTo>
                    <a:pt x="516254" y="241300"/>
                  </a:lnTo>
                  <a:lnTo>
                    <a:pt x="517397" y="241300"/>
                  </a:lnTo>
                  <a:lnTo>
                    <a:pt x="520064" y="245110"/>
                  </a:lnTo>
                  <a:lnTo>
                    <a:pt x="521081" y="245110"/>
                  </a:lnTo>
                  <a:lnTo>
                    <a:pt x="520064" y="243839"/>
                  </a:lnTo>
                  <a:lnTo>
                    <a:pt x="519556" y="243839"/>
                  </a:lnTo>
                  <a:lnTo>
                    <a:pt x="515746" y="238760"/>
                  </a:lnTo>
                  <a:close/>
                </a:path>
                <a:path w="603885" h="520700">
                  <a:moveTo>
                    <a:pt x="579754" y="237489"/>
                  </a:moveTo>
                  <a:lnTo>
                    <a:pt x="579754" y="241300"/>
                  </a:lnTo>
                  <a:lnTo>
                    <a:pt x="580263" y="242316"/>
                  </a:lnTo>
                  <a:lnTo>
                    <a:pt x="580389" y="245110"/>
                  </a:lnTo>
                  <a:lnTo>
                    <a:pt x="580897" y="245110"/>
                  </a:lnTo>
                  <a:lnTo>
                    <a:pt x="580897" y="238760"/>
                  </a:lnTo>
                  <a:lnTo>
                    <a:pt x="579754" y="237489"/>
                  </a:lnTo>
                  <a:close/>
                </a:path>
                <a:path w="603885" h="520700">
                  <a:moveTo>
                    <a:pt x="272922" y="242569"/>
                  </a:moveTo>
                  <a:lnTo>
                    <a:pt x="271906" y="242569"/>
                  </a:lnTo>
                  <a:lnTo>
                    <a:pt x="271906" y="244474"/>
                  </a:lnTo>
                  <a:lnTo>
                    <a:pt x="272414" y="243839"/>
                  </a:lnTo>
                  <a:lnTo>
                    <a:pt x="272922" y="243839"/>
                  </a:lnTo>
                  <a:lnTo>
                    <a:pt x="272922" y="242569"/>
                  </a:lnTo>
                  <a:close/>
                </a:path>
                <a:path w="603885" h="520700">
                  <a:moveTo>
                    <a:pt x="296417" y="240030"/>
                  </a:moveTo>
                  <a:lnTo>
                    <a:pt x="296163" y="240030"/>
                  </a:lnTo>
                  <a:lnTo>
                    <a:pt x="296163" y="241300"/>
                  </a:lnTo>
                  <a:lnTo>
                    <a:pt x="295020" y="241300"/>
                  </a:lnTo>
                  <a:lnTo>
                    <a:pt x="295528" y="242569"/>
                  </a:lnTo>
                  <a:lnTo>
                    <a:pt x="294513" y="242569"/>
                  </a:lnTo>
                  <a:lnTo>
                    <a:pt x="293369" y="243839"/>
                  </a:lnTo>
                  <a:lnTo>
                    <a:pt x="295528" y="243839"/>
                  </a:lnTo>
                  <a:lnTo>
                    <a:pt x="296163" y="242569"/>
                  </a:lnTo>
                  <a:lnTo>
                    <a:pt x="296671" y="241300"/>
                  </a:lnTo>
                  <a:lnTo>
                    <a:pt x="296417" y="240030"/>
                  </a:lnTo>
                  <a:close/>
                </a:path>
                <a:path w="603885" h="520700">
                  <a:moveTo>
                    <a:pt x="271906" y="241300"/>
                  </a:moveTo>
                  <a:lnTo>
                    <a:pt x="271449" y="242316"/>
                  </a:lnTo>
                  <a:lnTo>
                    <a:pt x="271398" y="242569"/>
                  </a:lnTo>
                  <a:lnTo>
                    <a:pt x="271906" y="242569"/>
                  </a:lnTo>
                  <a:lnTo>
                    <a:pt x="271906" y="241300"/>
                  </a:lnTo>
                  <a:close/>
                </a:path>
                <a:path w="603885" h="520700">
                  <a:moveTo>
                    <a:pt x="272922" y="238760"/>
                  </a:moveTo>
                  <a:lnTo>
                    <a:pt x="272160" y="238760"/>
                  </a:lnTo>
                  <a:lnTo>
                    <a:pt x="272052" y="239304"/>
                  </a:lnTo>
                  <a:lnTo>
                    <a:pt x="272922" y="242569"/>
                  </a:lnTo>
                  <a:lnTo>
                    <a:pt x="272922" y="238760"/>
                  </a:lnTo>
                  <a:close/>
                </a:path>
                <a:path w="603885" h="520700">
                  <a:moveTo>
                    <a:pt x="282701" y="238760"/>
                  </a:moveTo>
                  <a:lnTo>
                    <a:pt x="274573" y="238760"/>
                  </a:lnTo>
                  <a:lnTo>
                    <a:pt x="274573" y="241300"/>
                  </a:lnTo>
                  <a:lnTo>
                    <a:pt x="275081" y="242569"/>
                  </a:lnTo>
                  <a:lnTo>
                    <a:pt x="275589" y="240030"/>
                  </a:lnTo>
                  <a:lnTo>
                    <a:pt x="282701" y="240030"/>
                  </a:lnTo>
                  <a:lnTo>
                    <a:pt x="282701" y="238760"/>
                  </a:lnTo>
                  <a:close/>
                </a:path>
                <a:path w="603885" h="520700">
                  <a:moveTo>
                    <a:pt x="282701" y="240030"/>
                  </a:moveTo>
                  <a:lnTo>
                    <a:pt x="275589" y="240030"/>
                  </a:lnTo>
                  <a:lnTo>
                    <a:pt x="276225" y="242569"/>
                  </a:lnTo>
                  <a:lnTo>
                    <a:pt x="282701" y="242569"/>
                  </a:lnTo>
                  <a:lnTo>
                    <a:pt x="282701" y="240030"/>
                  </a:lnTo>
                  <a:close/>
                </a:path>
                <a:path w="603885" h="520700">
                  <a:moveTo>
                    <a:pt x="295020" y="240030"/>
                  </a:moveTo>
                  <a:lnTo>
                    <a:pt x="294513" y="240030"/>
                  </a:lnTo>
                  <a:lnTo>
                    <a:pt x="294004" y="242569"/>
                  </a:lnTo>
                  <a:lnTo>
                    <a:pt x="294513" y="242569"/>
                  </a:lnTo>
                  <a:lnTo>
                    <a:pt x="295020" y="241300"/>
                  </a:lnTo>
                  <a:lnTo>
                    <a:pt x="295020" y="240030"/>
                  </a:lnTo>
                  <a:close/>
                </a:path>
                <a:path w="603885" h="520700">
                  <a:moveTo>
                    <a:pt x="297179" y="237489"/>
                  </a:moveTo>
                  <a:lnTo>
                    <a:pt x="297179" y="240030"/>
                  </a:lnTo>
                  <a:lnTo>
                    <a:pt x="296671" y="242569"/>
                  </a:lnTo>
                  <a:lnTo>
                    <a:pt x="297688" y="242569"/>
                  </a:lnTo>
                  <a:lnTo>
                    <a:pt x="297179" y="237489"/>
                  </a:lnTo>
                  <a:close/>
                </a:path>
                <a:path w="603885" h="520700">
                  <a:moveTo>
                    <a:pt x="572769" y="237489"/>
                  </a:moveTo>
                  <a:lnTo>
                    <a:pt x="571245" y="237489"/>
                  </a:lnTo>
                  <a:lnTo>
                    <a:pt x="572262" y="238760"/>
                  </a:lnTo>
                  <a:lnTo>
                    <a:pt x="571753" y="240030"/>
                  </a:lnTo>
                  <a:lnTo>
                    <a:pt x="571753" y="241300"/>
                  </a:lnTo>
                  <a:lnTo>
                    <a:pt x="574420" y="241300"/>
                  </a:lnTo>
                  <a:lnTo>
                    <a:pt x="573913" y="238760"/>
                  </a:lnTo>
                  <a:lnTo>
                    <a:pt x="572769" y="237489"/>
                  </a:lnTo>
                  <a:close/>
                </a:path>
                <a:path w="603885" h="520700">
                  <a:moveTo>
                    <a:pt x="574420" y="232410"/>
                  </a:moveTo>
                  <a:lnTo>
                    <a:pt x="574420" y="233680"/>
                  </a:lnTo>
                  <a:lnTo>
                    <a:pt x="573913" y="234950"/>
                  </a:lnTo>
                  <a:lnTo>
                    <a:pt x="573913" y="237489"/>
                  </a:lnTo>
                  <a:lnTo>
                    <a:pt x="574928" y="240030"/>
                  </a:lnTo>
                  <a:lnTo>
                    <a:pt x="574420" y="241300"/>
                  </a:lnTo>
                  <a:lnTo>
                    <a:pt x="577595" y="241300"/>
                  </a:lnTo>
                  <a:lnTo>
                    <a:pt x="578231" y="240030"/>
                  </a:lnTo>
                  <a:lnTo>
                    <a:pt x="578231" y="238760"/>
                  </a:lnTo>
                  <a:lnTo>
                    <a:pt x="578738" y="238760"/>
                  </a:lnTo>
                  <a:lnTo>
                    <a:pt x="578231" y="237489"/>
                  </a:lnTo>
                  <a:lnTo>
                    <a:pt x="577595" y="236219"/>
                  </a:lnTo>
                  <a:lnTo>
                    <a:pt x="577341" y="234950"/>
                  </a:lnTo>
                  <a:lnTo>
                    <a:pt x="576579" y="234950"/>
                  </a:lnTo>
                  <a:lnTo>
                    <a:pt x="574420" y="232410"/>
                  </a:lnTo>
                  <a:close/>
                </a:path>
                <a:path w="603885" h="520700">
                  <a:moveTo>
                    <a:pt x="511428" y="238760"/>
                  </a:moveTo>
                  <a:lnTo>
                    <a:pt x="509269" y="238760"/>
                  </a:lnTo>
                  <a:lnTo>
                    <a:pt x="509269" y="240030"/>
                  </a:lnTo>
                  <a:lnTo>
                    <a:pt x="513079" y="240030"/>
                  </a:lnTo>
                  <a:lnTo>
                    <a:pt x="511428" y="238760"/>
                  </a:lnTo>
                  <a:close/>
                </a:path>
                <a:path w="603885" h="520700">
                  <a:moveTo>
                    <a:pt x="514095" y="238760"/>
                  </a:moveTo>
                  <a:lnTo>
                    <a:pt x="513588" y="240030"/>
                  </a:lnTo>
                  <a:lnTo>
                    <a:pt x="514815" y="240030"/>
                  </a:lnTo>
                  <a:lnTo>
                    <a:pt x="514095" y="238760"/>
                  </a:lnTo>
                  <a:close/>
                </a:path>
                <a:path w="603885" h="520700">
                  <a:moveTo>
                    <a:pt x="571245" y="233680"/>
                  </a:moveTo>
                  <a:lnTo>
                    <a:pt x="571245" y="234950"/>
                  </a:lnTo>
                  <a:lnTo>
                    <a:pt x="570610" y="236219"/>
                  </a:lnTo>
                  <a:lnTo>
                    <a:pt x="569087" y="236219"/>
                  </a:lnTo>
                  <a:lnTo>
                    <a:pt x="569087" y="240030"/>
                  </a:lnTo>
                  <a:lnTo>
                    <a:pt x="569594" y="238760"/>
                  </a:lnTo>
                  <a:lnTo>
                    <a:pt x="570928" y="238760"/>
                  </a:lnTo>
                  <a:lnTo>
                    <a:pt x="570102" y="237489"/>
                  </a:lnTo>
                  <a:lnTo>
                    <a:pt x="572769" y="237489"/>
                  </a:lnTo>
                  <a:lnTo>
                    <a:pt x="572908" y="236937"/>
                  </a:lnTo>
                  <a:lnTo>
                    <a:pt x="572262" y="236219"/>
                  </a:lnTo>
                  <a:lnTo>
                    <a:pt x="572262" y="234950"/>
                  </a:lnTo>
                  <a:lnTo>
                    <a:pt x="571245" y="233680"/>
                  </a:lnTo>
                  <a:close/>
                </a:path>
                <a:path w="603885" h="520700">
                  <a:moveTo>
                    <a:pt x="272414" y="237489"/>
                  </a:moveTo>
                  <a:lnTo>
                    <a:pt x="271906" y="238760"/>
                  </a:lnTo>
                  <a:lnTo>
                    <a:pt x="272160" y="238760"/>
                  </a:lnTo>
                  <a:lnTo>
                    <a:pt x="272414" y="237489"/>
                  </a:lnTo>
                  <a:close/>
                </a:path>
                <a:path w="603885" h="520700">
                  <a:moveTo>
                    <a:pt x="507110" y="237489"/>
                  </a:moveTo>
                  <a:lnTo>
                    <a:pt x="491997" y="237489"/>
                  </a:lnTo>
                  <a:lnTo>
                    <a:pt x="493648" y="238760"/>
                  </a:lnTo>
                  <a:lnTo>
                    <a:pt x="507619" y="238760"/>
                  </a:lnTo>
                  <a:lnTo>
                    <a:pt x="507110" y="237489"/>
                  </a:lnTo>
                  <a:close/>
                </a:path>
                <a:path w="603885" h="520700">
                  <a:moveTo>
                    <a:pt x="508253" y="237489"/>
                  </a:moveTo>
                  <a:lnTo>
                    <a:pt x="507110" y="237489"/>
                  </a:lnTo>
                  <a:lnTo>
                    <a:pt x="508762" y="238760"/>
                  </a:lnTo>
                  <a:lnTo>
                    <a:pt x="508253" y="237489"/>
                  </a:lnTo>
                  <a:close/>
                </a:path>
                <a:path w="603885" h="520700">
                  <a:moveTo>
                    <a:pt x="271906" y="226060"/>
                  </a:moveTo>
                  <a:lnTo>
                    <a:pt x="271906" y="227330"/>
                  </a:lnTo>
                  <a:lnTo>
                    <a:pt x="272414" y="229869"/>
                  </a:lnTo>
                  <a:lnTo>
                    <a:pt x="271906" y="229869"/>
                  </a:lnTo>
                  <a:lnTo>
                    <a:pt x="271398" y="232410"/>
                  </a:lnTo>
                  <a:lnTo>
                    <a:pt x="272414" y="233680"/>
                  </a:lnTo>
                  <a:lnTo>
                    <a:pt x="271906" y="236219"/>
                  </a:lnTo>
                  <a:lnTo>
                    <a:pt x="271906" y="237489"/>
                  </a:lnTo>
                  <a:lnTo>
                    <a:pt x="272922" y="232410"/>
                  </a:lnTo>
                  <a:lnTo>
                    <a:pt x="272922" y="228600"/>
                  </a:lnTo>
                  <a:lnTo>
                    <a:pt x="271906" y="226060"/>
                  </a:lnTo>
                  <a:close/>
                </a:path>
                <a:path w="603885" h="520700">
                  <a:moveTo>
                    <a:pt x="297179" y="236219"/>
                  </a:moveTo>
                  <a:lnTo>
                    <a:pt x="295528" y="237489"/>
                  </a:lnTo>
                  <a:lnTo>
                    <a:pt x="296925" y="237489"/>
                  </a:lnTo>
                  <a:lnTo>
                    <a:pt x="297179" y="236219"/>
                  </a:lnTo>
                  <a:close/>
                </a:path>
                <a:path w="603885" h="520700">
                  <a:moveTo>
                    <a:pt x="298050" y="229869"/>
                  </a:moveTo>
                  <a:lnTo>
                    <a:pt x="289051" y="229869"/>
                  </a:lnTo>
                  <a:lnTo>
                    <a:pt x="289687" y="232410"/>
                  </a:lnTo>
                  <a:lnTo>
                    <a:pt x="296671" y="232410"/>
                  </a:lnTo>
                  <a:lnTo>
                    <a:pt x="297179" y="233680"/>
                  </a:lnTo>
                  <a:lnTo>
                    <a:pt x="297179" y="237489"/>
                  </a:lnTo>
                  <a:lnTo>
                    <a:pt x="298050" y="229869"/>
                  </a:lnTo>
                  <a:close/>
                </a:path>
                <a:path w="603885" h="520700">
                  <a:moveTo>
                    <a:pt x="487806" y="236219"/>
                  </a:moveTo>
                  <a:lnTo>
                    <a:pt x="477519" y="236219"/>
                  </a:lnTo>
                  <a:lnTo>
                    <a:pt x="478535" y="237489"/>
                  </a:lnTo>
                  <a:lnTo>
                    <a:pt x="488822" y="237489"/>
                  </a:lnTo>
                  <a:lnTo>
                    <a:pt x="487806" y="236219"/>
                  </a:lnTo>
                  <a:close/>
                </a:path>
                <a:path w="603885" h="520700">
                  <a:moveTo>
                    <a:pt x="496950" y="222250"/>
                  </a:moveTo>
                  <a:lnTo>
                    <a:pt x="479170" y="222250"/>
                  </a:lnTo>
                  <a:lnTo>
                    <a:pt x="479678" y="223519"/>
                  </a:lnTo>
                  <a:lnTo>
                    <a:pt x="481329" y="226060"/>
                  </a:lnTo>
                  <a:lnTo>
                    <a:pt x="482853" y="227330"/>
                  </a:lnTo>
                  <a:lnTo>
                    <a:pt x="483488" y="229869"/>
                  </a:lnTo>
                  <a:lnTo>
                    <a:pt x="486663" y="232410"/>
                  </a:lnTo>
                  <a:lnTo>
                    <a:pt x="489331" y="234950"/>
                  </a:lnTo>
                  <a:lnTo>
                    <a:pt x="490473" y="236219"/>
                  </a:lnTo>
                  <a:lnTo>
                    <a:pt x="491489" y="237489"/>
                  </a:lnTo>
                  <a:lnTo>
                    <a:pt x="509269" y="237489"/>
                  </a:lnTo>
                  <a:lnTo>
                    <a:pt x="507619" y="234950"/>
                  </a:lnTo>
                  <a:lnTo>
                    <a:pt x="505459" y="234950"/>
                  </a:lnTo>
                  <a:lnTo>
                    <a:pt x="505459" y="232410"/>
                  </a:lnTo>
                  <a:lnTo>
                    <a:pt x="503935" y="231139"/>
                  </a:lnTo>
                  <a:lnTo>
                    <a:pt x="503935" y="230749"/>
                  </a:lnTo>
                  <a:lnTo>
                    <a:pt x="502792" y="229869"/>
                  </a:lnTo>
                  <a:lnTo>
                    <a:pt x="502284" y="229869"/>
                  </a:lnTo>
                  <a:lnTo>
                    <a:pt x="500633" y="227330"/>
                  </a:lnTo>
                  <a:lnTo>
                    <a:pt x="501141" y="227330"/>
                  </a:lnTo>
                  <a:lnTo>
                    <a:pt x="500125" y="226060"/>
                  </a:lnTo>
                  <a:lnTo>
                    <a:pt x="499109" y="226060"/>
                  </a:lnTo>
                  <a:lnTo>
                    <a:pt x="498475" y="224789"/>
                  </a:lnTo>
                  <a:lnTo>
                    <a:pt x="496950" y="222250"/>
                  </a:lnTo>
                  <a:close/>
                </a:path>
                <a:path w="603885" h="520700">
                  <a:moveTo>
                    <a:pt x="572996" y="236582"/>
                  </a:moveTo>
                  <a:lnTo>
                    <a:pt x="572908" y="236937"/>
                  </a:lnTo>
                  <a:lnTo>
                    <a:pt x="573404" y="237489"/>
                  </a:lnTo>
                  <a:lnTo>
                    <a:pt x="572996" y="236582"/>
                  </a:lnTo>
                  <a:close/>
                </a:path>
                <a:path w="603885" h="520700">
                  <a:moveTo>
                    <a:pt x="573404" y="234950"/>
                  </a:moveTo>
                  <a:lnTo>
                    <a:pt x="572262" y="234950"/>
                  </a:lnTo>
                  <a:lnTo>
                    <a:pt x="572996" y="236582"/>
                  </a:lnTo>
                  <a:lnTo>
                    <a:pt x="573404" y="234950"/>
                  </a:lnTo>
                  <a:close/>
                </a:path>
                <a:path w="603885" h="520700">
                  <a:moveTo>
                    <a:pt x="271906" y="234950"/>
                  </a:moveTo>
                  <a:lnTo>
                    <a:pt x="271398" y="234950"/>
                  </a:lnTo>
                  <a:lnTo>
                    <a:pt x="271398" y="236219"/>
                  </a:lnTo>
                  <a:lnTo>
                    <a:pt x="271906" y="236219"/>
                  </a:lnTo>
                  <a:lnTo>
                    <a:pt x="271906" y="234950"/>
                  </a:lnTo>
                  <a:close/>
                </a:path>
                <a:path w="603885" h="520700">
                  <a:moveTo>
                    <a:pt x="486156" y="233680"/>
                  </a:moveTo>
                  <a:lnTo>
                    <a:pt x="486156" y="234950"/>
                  </a:lnTo>
                  <a:lnTo>
                    <a:pt x="476503" y="234950"/>
                  </a:lnTo>
                  <a:lnTo>
                    <a:pt x="476503" y="236219"/>
                  </a:lnTo>
                  <a:lnTo>
                    <a:pt x="488822" y="236219"/>
                  </a:lnTo>
                  <a:lnTo>
                    <a:pt x="487806" y="234950"/>
                  </a:lnTo>
                  <a:lnTo>
                    <a:pt x="486156" y="233680"/>
                  </a:lnTo>
                  <a:close/>
                </a:path>
                <a:path w="603885" h="520700">
                  <a:moveTo>
                    <a:pt x="577595" y="226060"/>
                  </a:moveTo>
                  <a:lnTo>
                    <a:pt x="578231" y="228600"/>
                  </a:lnTo>
                  <a:lnTo>
                    <a:pt x="578738" y="233680"/>
                  </a:lnTo>
                  <a:lnTo>
                    <a:pt x="579754" y="236219"/>
                  </a:lnTo>
                  <a:lnTo>
                    <a:pt x="579246" y="233680"/>
                  </a:lnTo>
                  <a:lnTo>
                    <a:pt x="578738" y="228600"/>
                  </a:lnTo>
                  <a:lnTo>
                    <a:pt x="577595" y="226060"/>
                  </a:lnTo>
                  <a:close/>
                </a:path>
                <a:path w="603885" h="520700">
                  <a:moveTo>
                    <a:pt x="271576" y="233680"/>
                  </a:moveTo>
                  <a:lnTo>
                    <a:pt x="270256" y="233680"/>
                  </a:lnTo>
                  <a:lnTo>
                    <a:pt x="271906" y="234950"/>
                  </a:lnTo>
                  <a:lnTo>
                    <a:pt x="271576" y="233680"/>
                  </a:lnTo>
                  <a:close/>
                </a:path>
                <a:path w="603885" h="520700">
                  <a:moveTo>
                    <a:pt x="474852" y="220980"/>
                  </a:moveTo>
                  <a:lnTo>
                    <a:pt x="464057" y="220980"/>
                  </a:lnTo>
                  <a:lnTo>
                    <a:pt x="464565" y="222250"/>
                  </a:lnTo>
                  <a:lnTo>
                    <a:pt x="465200" y="223519"/>
                  </a:lnTo>
                  <a:lnTo>
                    <a:pt x="465708" y="223519"/>
                  </a:lnTo>
                  <a:lnTo>
                    <a:pt x="467867" y="224789"/>
                  </a:lnTo>
                  <a:lnTo>
                    <a:pt x="471550" y="229869"/>
                  </a:lnTo>
                  <a:lnTo>
                    <a:pt x="472694" y="231139"/>
                  </a:lnTo>
                  <a:lnTo>
                    <a:pt x="473709" y="232410"/>
                  </a:lnTo>
                  <a:lnTo>
                    <a:pt x="474852" y="233680"/>
                  </a:lnTo>
                  <a:lnTo>
                    <a:pt x="475869" y="234950"/>
                  </a:lnTo>
                  <a:lnTo>
                    <a:pt x="483996" y="234950"/>
                  </a:lnTo>
                  <a:lnTo>
                    <a:pt x="483996" y="233680"/>
                  </a:lnTo>
                  <a:lnTo>
                    <a:pt x="483488" y="232410"/>
                  </a:lnTo>
                  <a:lnTo>
                    <a:pt x="482345" y="232410"/>
                  </a:lnTo>
                  <a:lnTo>
                    <a:pt x="481838" y="231139"/>
                  </a:lnTo>
                  <a:lnTo>
                    <a:pt x="482345" y="231139"/>
                  </a:lnTo>
                  <a:lnTo>
                    <a:pt x="479678" y="228600"/>
                  </a:lnTo>
                  <a:lnTo>
                    <a:pt x="479678" y="226060"/>
                  </a:lnTo>
                  <a:lnTo>
                    <a:pt x="477519" y="226060"/>
                  </a:lnTo>
                  <a:lnTo>
                    <a:pt x="477265" y="224789"/>
                  </a:lnTo>
                  <a:lnTo>
                    <a:pt x="474852" y="224789"/>
                  </a:lnTo>
                  <a:lnTo>
                    <a:pt x="474852" y="220980"/>
                  </a:lnTo>
                  <a:close/>
                </a:path>
                <a:path w="603885" h="520700">
                  <a:moveTo>
                    <a:pt x="484504" y="233680"/>
                  </a:moveTo>
                  <a:lnTo>
                    <a:pt x="484504" y="234950"/>
                  </a:lnTo>
                  <a:lnTo>
                    <a:pt x="486156" y="234950"/>
                  </a:lnTo>
                  <a:lnTo>
                    <a:pt x="484504" y="233680"/>
                  </a:lnTo>
                  <a:close/>
                </a:path>
                <a:path w="603885" h="520700">
                  <a:moveTo>
                    <a:pt x="573404" y="232410"/>
                  </a:moveTo>
                  <a:lnTo>
                    <a:pt x="572769" y="232410"/>
                  </a:lnTo>
                  <a:lnTo>
                    <a:pt x="572262" y="234950"/>
                  </a:lnTo>
                  <a:lnTo>
                    <a:pt x="572769" y="233680"/>
                  </a:lnTo>
                  <a:lnTo>
                    <a:pt x="573913" y="233680"/>
                  </a:lnTo>
                  <a:lnTo>
                    <a:pt x="573404" y="232410"/>
                  </a:lnTo>
                  <a:close/>
                </a:path>
                <a:path w="603885" h="520700">
                  <a:moveTo>
                    <a:pt x="573913" y="233680"/>
                  </a:moveTo>
                  <a:lnTo>
                    <a:pt x="572769" y="233680"/>
                  </a:lnTo>
                  <a:lnTo>
                    <a:pt x="573913" y="234950"/>
                  </a:lnTo>
                  <a:lnTo>
                    <a:pt x="573913" y="233680"/>
                  </a:lnTo>
                  <a:close/>
                </a:path>
                <a:path w="603885" h="520700">
                  <a:moveTo>
                    <a:pt x="576579" y="232410"/>
                  </a:moveTo>
                  <a:lnTo>
                    <a:pt x="576579" y="234950"/>
                  </a:lnTo>
                  <a:lnTo>
                    <a:pt x="577341" y="234950"/>
                  </a:lnTo>
                  <a:lnTo>
                    <a:pt x="577088" y="233680"/>
                  </a:lnTo>
                  <a:lnTo>
                    <a:pt x="576579" y="232410"/>
                  </a:lnTo>
                  <a:close/>
                </a:path>
                <a:path w="603885" h="520700">
                  <a:moveTo>
                    <a:pt x="288035" y="231139"/>
                  </a:moveTo>
                  <a:lnTo>
                    <a:pt x="288035" y="233680"/>
                  </a:lnTo>
                  <a:lnTo>
                    <a:pt x="296671" y="233680"/>
                  </a:lnTo>
                  <a:lnTo>
                    <a:pt x="296671" y="232410"/>
                  </a:lnTo>
                  <a:lnTo>
                    <a:pt x="289687" y="232410"/>
                  </a:lnTo>
                  <a:lnTo>
                    <a:pt x="288035" y="231139"/>
                  </a:lnTo>
                  <a:close/>
                </a:path>
                <a:path w="603885" h="520700">
                  <a:moveTo>
                    <a:pt x="503681" y="228600"/>
                  </a:moveTo>
                  <a:lnTo>
                    <a:pt x="502284" y="228600"/>
                  </a:lnTo>
                  <a:lnTo>
                    <a:pt x="503935" y="229869"/>
                  </a:lnTo>
                  <a:lnTo>
                    <a:pt x="503935" y="230749"/>
                  </a:lnTo>
                  <a:lnTo>
                    <a:pt x="504444" y="231139"/>
                  </a:lnTo>
                  <a:lnTo>
                    <a:pt x="505459" y="232410"/>
                  </a:lnTo>
                  <a:lnTo>
                    <a:pt x="506094" y="233680"/>
                  </a:lnTo>
                  <a:lnTo>
                    <a:pt x="507110" y="233680"/>
                  </a:lnTo>
                  <a:lnTo>
                    <a:pt x="507110" y="232410"/>
                  </a:lnTo>
                  <a:lnTo>
                    <a:pt x="505459" y="231139"/>
                  </a:lnTo>
                  <a:lnTo>
                    <a:pt x="503681" y="228600"/>
                  </a:lnTo>
                  <a:close/>
                </a:path>
                <a:path w="603885" h="520700">
                  <a:moveTo>
                    <a:pt x="483488" y="231139"/>
                  </a:moveTo>
                  <a:lnTo>
                    <a:pt x="482853" y="231139"/>
                  </a:lnTo>
                  <a:lnTo>
                    <a:pt x="483488" y="232410"/>
                  </a:lnTo>
                  <a:lnTo>
                    <a:pt x="483996" y="232410"/>
                  </a:lnTo>
                  <a:lnTo>
                    <a:pt x="483488" y="231139"/>
                  </a:lnTo>
                  <a:close/>
                </a:path>
                <a:path w="603885" h="520700">
                  <a:moveTo>
                    <a:pt x="484504" y="231139"/>
                  </a:moveTo>
                  <a:lnTo>
                    <a:pt x="483996" y="231139"/>
                  </a:lnTo>
                  <a:lnTo>
                    <a:pt x="484504" y="232410"/>
                  </a:lnTo>
                  <a:lnTo>
                    <a:pt x="485647" y="232410"/>
                  </a:lnTo>
                  <a:lnTo>
                    <a:pt x="484504" y="231139"/>
                  </a:lnTo>
                  <a:close/>
                </a:path>
                <a:path w="603885" h="520700">
                  <a:moveTo>
                    <a:pt x="569171" y="228600"/>
                  </a:moveTo>
                  <a:lnTo>
                    <a:pt x="567435" y="228600"/>
                  </a:lnTo>
                  <a:lnTo>
                    <a:pt x="567944" y="231139"/>
                  </a:lnTo>
                  <a:lnTo>
                    <a:pt x="566927" y="231139"/>
                  </a:lnTo>
                  <a:lnTo>
                    <a:pt x="566927" y="232410"/>
                  </a:lnTo>
                  <a:lnTo>
                    <a:pt x="569425" y="232410"/>
                  </a:lnTo>
                  <a:lnTo>
                    <a:pt x="569171" y="228600"/>
                  </a:lnTo>
                  <a:close/>
                </a:path>
                <a:path w="603885" h="520700">
                  <a:moveTo>
                    <a:pt x="288035" y="229869"/>
                  </a:moveTo>
                  <a:lnTo>
                    <a:pt x="287527" y="229869"/>
                  </a:lnTo>
                  <a:lnTo>
                    <a:pt x="288544" y="231139"/>
                  </a:lnTo>
                  <a:lnTo>
                    <a:pt x="288035" y="229869"/>
                  </a:lnTo>
                  <a:close/>
                </a:path>
                <a:path w="603885" h="520700">
                  <a:moveTo>
                    <a:pt x="273431" y="210819"/>
                  </a:moveTo>
                  <a:lnTo>
                    <a:pt x="267081" y="210819"/>
                  </a:lnTo>
                  <a:lnTo>
                    <a:pt x="267081" y="214630"/>
                  </a:lnTo>
                  <a:lnTo>
                    <a:pt x="266445" y="215900"/>
                  </a:lnTo>
                  <a:lnTo>
                    <a:pt x="265429" y="215900"/>
                  </a:lnTo>
                  <a:lnTo>
                    <a:pt x="265429" y="218439"/>
                  </a:lnTo>
                  <a:lnTo>
                    <a:pt x="264921" y="219710"/>
                  </a:lnTo>
                  <a:lnTo>
                    <a:pt x="264921" y="224789"/>
                  </a:lnTo>
                  <a:lnTo>
                    <a:pt x="264287" y="227330"/>
                  </a:lnTo>
                  <a:lnTo>
                    <a:pt x="264287" y="229869"/>
                  </a:lnTo>
                  <a:lnTo>
                    <a:pt x="264921" y="228600"/>
                  </a:lnTo>
                  <a:lnTo>
                    <a:pt x="271906" y="228600"/>
                  </a:lnTo>
                  <a:lnTo>
                    <a:pt x="271906" y="224789"/>
                  </a:lnTo>
                  <a:lnTo>
                    <a:pt x="271398" y="224789"/>
                  </a:lnTo>
                  <a:lnTo>
                    <a:pt x="270763" y="223519"/>
                  </a:lnTo>
                  <a:lnTo>
                    <a:pt x="269747" y="219710"/>
                  </a:lnTo>
                  <a:lnTo>
                    <a:pt x="271906" y="219710"/>
                  </a:lnTo>
                  <a:lnTo>
                    <a:pt x="272414" y="218439"/>
                  </a:lnTo>
                  <a:lnTo>
                    <a:pt x="271398" y="218439"/>
                  </a:lnTo>
                  <a:lnTo>
                    <a:pt x="271906" y="217169"/>
                  </a:lnTo>
                  <a:lnTo>
                    <a:pt x="272922" y="217169"/>
                  </a:lnTo>
                  <a:lnTo>
                    <a:pt x="272922" y="214630"/>
                  </a:lnTo>
                  <a:lnTo>
                    <a:pt x="273431" y="213360"/>
                  </a:lnTo>
                  <a:lnTo>
                    <a:pt x="273431" y="210819"/>
                  </a:lnTo>
                  <a:close/>
                </a:path>
                <a:path w="603885" h="520700">
                  <a:moveTo>
                    <a:pt x="270763" y="228990"/>
                  </a:moveTo>
                  <a:lnTo>
                    <a:pt x="270763" y="229869"/>
                  </a:lnTo>
                  <a:lnTo>
                    <a:pt x="271906" y="229869"/>
                  </a:lnTo>
                  <a:lnTo>
                    <a:pt x="270763" y="228990"/>
                  </a:lnTo>
                  <a:close/>
                </a:path>
                <a:path w="603885" h="520700">
                  <a:moveTo>
                    <a:pt x="502792" y="227330"/>
                  </a:moveTo>
                  <a:lnTo>
                    <a:pt x="501776" y="227330"/>
                  </a:lnTo>
                  <a:lnTo>
                    <a:pt x="502284" y="229869"/>
                  </a:lnTo>
                  <a:lnTo>
                    <a:pt x="502792" y="229869"/>
                  </a:lnTo>
                  <a:lnTo>
                    <a:pt x="502284" y="228600"/>
                  </a:lnTo>
                  <a:lnTo>
                    <a:pt x="503681" y="228600"/>
                  </a:lnTo>
                  <a:lnTo>
                    <a:pt x="502792" y="227330"/>
                  </a:lnTo>
                  <a:close/>
                </a:path>
                <a:path w="603885" h="520700">
                  <a:moveTo>
                    <a:pt x="270763" y="228600"/>
                  </a:moveTo>
                  <a:lnTo>
                    <a:pt x="270256" y="228600"/>
                  </a:lnTo>
                  <a:lnTo>
                    <a:pt x="270763" y="228990"/>
                  </a:lnTo>
                  <a:lnTo>
                    <a:pt x="270763" y="228600"/>
                  </a:lnTo>
                  <a:close/>
                </a:path>
                <a:path w="603885" h="520700">
                  <a:moveTo>
                    <a:pt x="272584" y="223519"/>
                  </a:moveTo>
                  <a:lnTo>
                    <a:pt x="271906" y="223519"/>
                  </a:lnTo>
                  <a:lnTo>
                    <a:pt x="271398" y="224789"/>
                  </a:lnTo>
                  <a:lnTo>
                    <a:pt x="272414" y="224789"/>
                  </a:lnTo>
                  <a:lnTo>
                    <a:pt x="272414" y="226060"/>
                  </a:lnTo>
                  <a:lnTo>
                    <a:pt x="272922" y="226060"/>
                  </a:lnTo>
                  <a:lnTo>
                    <a:pt x="272584" y="223519"/>
                  </a:lnTo>
                  <a:close/>
                </a:path>
                <a:path w="603885" h="520700">
                  <a:moveTo>
                    <a:pt x="499109" y="223519"/>
                  </a:moveTo>
                  <a:lnTo>
                    <a:pt x="499109" y="226060"/>
                  </a:lnTo>
                  <a:lnTo>
                    <a:pt x="501141" y="226060"/>
                  </a:lnTo>
                  <a:lnTo>
                    <a:pt x="499109" y="223519"/>
                  </a:lnTo>
                  <a:close/>
                </a:path>
                <a:path w="603885" h="520700">
                  <a:moveTo>
                    <a:pt x="567944" y="219710"/>
                  </a:moveTo>
                  <a:lnTo>
                    <a:pt x="566927" y="219710"/>
                  </a:lnTo>
                  <a:lnTo>
                    <a:pt x="567435" y="223519"/>
                  </a:lnTo>
                  <a:lnTo>
                    <a:pt x="567944" y="224789"/>
                  </a:lnTo>
                  <a:lnTo>
                    <a:pt x="567435" y="226060"/>
                  </a:lnTo>
                  <a:lnTo>
                    <a:pt x="568896" y="226060"/>
                  </a:lnTo>
                  <a:lnTo>
                    <a:pt x="567944" y="219710"/>
                  </a:lnTo>
                  <a:close/>
                </a:path>
                <a:path w="603885" h="520700">
                  <a:moveTo>
                    <a:pt x="574420" y="220980"/>
                  </a:moveTo>
                  <a:lnTo>
                    <a:pt x="574928" y="222250"/>
                  </a:lnTo>
                  <a:lnTo>
                    <a:pt x="574928" y="226060"/>
                  </a:lnTo>
                  <a:lnTo>
                    <a:pt x="575563" y="226060"/>
                  </a:lnTo>
                  <a:lnTo>
                    <a:pt x="576579" y="223519"/>
                  </a:lnTo>
                  <a:lnTo>
                    <a:pt x="574420" y="220980"/>
                  </a:lnTo>
                  <a:close/>
                </a:path>
                <a:path w="603885" h="520700">
                  <a:moveTo>
                    <a:pt x="475360" y="222250"/>
                  </a:moveTo>
                  <a:lnTo>
                    <a:pt x="474852" y="222250"/>
                  </a:lnTo>
                  <a:lnTo>
                    <a:pt x="476503" y="223519"/>
                  </a:lnTo>
                  <a:lnTo>
                    <a:pt x="474852" y="224789"/>
                  </a:lnTo>
                  <a:lnTo>
                    <a:pt x="477265" y="224789"/>
                  </a:lnTo>
                  <a:lnTo>
                    <a:pt x="477012" y="223519"/>
                  </a:lnTo>
                  <a:lnTo>
                    <a:pt x="475360" y="222250"/>
                  </a:lnTo>
                  <a:close/>
                </a:path>
                <a:path w="603885" h="520700">
                  <a:moveTo>
                    <a:pt x="271906" y="219710"/>
                  </a:moveTo>
                  <a:lnTo>
                    <a:pt x="271398" y="219710"/>
                  </a:lnTo>
                  <a:lnTo>
                    <a:pt x="271906" y="220980"/>
                  </a:lnTo>
                  <a:lnTo>
                    <a:pt x="270763" y="223519"/>
                  </a:lnTo>
                  <a:lnTo>
                    <a:pt x="271906" y="222250"/>
                  </a:lnTo>
                  <a:lnTo>
                    <a:pt x="272414" y="222250"/>
                  </a:lnTo>
                  <a:lnTo>
                    <a:pt x="272668" y="220980"/>
                  </a:lnTo>
                  <a:lnTo>
                    <a:pt x="272414" y="220980"/>
                  </a:lnTo>
                  <a:lnTo>
                    <a:pt x="271906" y="219710"/>
                  </a:lnTo>
                  <a:close/>
                </a:path>
                <a:path w="603885" h="520700">
                  <a:moveTo>
                    <a:pt x="272516" y="223012"/>
                  </a:moveTo>
                  <a:lnTo>
                    <a:pt x="272584" y="223519"/>
                  </a:lnTo>
                  <a:lnTo>
                    <a:pt x="272922" y="223519"/>
                  </a:lnTo>
                  <a:lnTo>
                    <a:pt x="272516" y="223012"/>
                  </a:lnTo>
                  <a:close/>
                </a:path>
                <a:path w="603885" h="520700">
                  <a:moveTo>
                    <a:pt x="297688" y="222250"/>
                  </a:moveTo>
                  <a:lnTo>
                    <a:pt x="296163" y="223519"/>
                  </a:lnTo>
                  <a:lnTo>
                    <a:pt x="297789" y="223519"/>
                  </a:lnTo>
                  <a:lnTo>
                    <a:pt x="297688" y="222250"/>
                  </a:lnTo>
                  <a:close/>
                </a:path>
                <a:path w="603885" h="520700">
                  <a:moveTo>
                    <a:pt x="475869" y="219710"/>
                  </a:moveTo>
                  <a:lnTo>
                    <a:pt x="475360" y="219710"/>
                  </a:lnTo>
                  <a:lnTo>
                    <a:pt x="476503" y="220980"/>
                  </a:lnTo>
                  <a:lnTo>
                    <a:pt x="478027" y="223519"/>
                  </a:lnTo>
                  <a:lnTo>
                    <a:pt x="479170" y="222250"/>
                  </a:lnTo>
                  <a:lnTo>
                    <a:pt x="496950" y="222250"/>
                  </a:lnTo>
                  <a:lnTo>
                    <a:pt x="496315" y="220980"/>
                  </a:lnTo>
                  <a:lnTo>
                    <a:pt x="477012" y="220980"/>
                  </a:lnTo>
                  <a:lnTo>
                    <a:pt x="475869" y="219710"/>
                  </a:lnTo>
                  <a:close/>
                </a:path>
                <a:path w="603885" h="520700">
                  <a:moveTo>
                    <a:pt x="272414" y="222250"/>
                  </a:moveTo>
                  <a:lnTo>
                    <a:pt x="271906" y="222250"/>
                  </a:lnTo>
                  <a:lnTo>
                    <a:pt x="272516" y="223012"/>
                  </a:lnTo>
                  <a:lnTo>
                    <a:pt x="272414" y="222250"/>
                  </a:lnTo>
                  <a:close/>
                </a:path>
                <a:path w="603885" h="520700">
                  <a:moveTo>
                    <a:pt x="283717" y="219710"/>
                  </a:moveTo>
                  <a:lnTo>
                    <a:pt x="282582" y="221456"/>
                  </a:lnTo>
                  <a:lnTo>
                    <a:pt x="282384" y="222250"/>
                  </a:lnTo>
                  <a:lnTo>
                    <a:pt x="283717" y="222250"/>
                  </a:lnTo>
                  <a:lnTo>
                    <a:pt x="283717" y="219710"/>
                  </a:lnTo>
                  <a:close/>
                </a:path>
                <a:path w="603885" h="520700">
                  <a:moveTo>
                    <a:pt x="296671" y="219710"/>
                  </a:moveTo>
                  <a:lnTo>
                    <a:pt x="296163" y="219710"/>
                  </a:lnTo>
                  <a:lnTo>
                    <a:pt x="295528" y="222250"/>
                  </a:lnTo>
                  <a:lnTo>
                    <a:pt x="296333" y="222250"/>
                  </a:lnTo>
                  <a:lnTo>
                    <a:pt x="296671" y="219710"/>
                  </a:lnTo>
                  <a:close/>
                </a:path>
                <a:path w="603885" h="520700">
                  <a:moveTo>
                    <a:pt x="473201" y="219710"/>
                  </a:moveTo>
                  <a:lnTo>
                    <a:pt x="462914" y="219710"/>
                  </a:lnTo>
                  <a:lnTo>
                    <a:pt x="463550" y="222250"/>
                  </a:lnTo>
                  <a:lnTo>
                    <a:pt x="464057" y="222250"/>
                  </a:lnTo>
                  <a:lnTo>
                    <a:pt x="464057" y="220980"/>
                  </a:lnTo>
                  <a:lnTo>
                    <a:pt x="473709" y="220980"/>
                  </a:lnTo>
                  <a:lnTo>
                    <a:pt x="473201" y="219710"/>
                  </a:lnTo>
                  <a:close/>
                </a:path>
                <a:path w="603885" h="520700">
                  <a:moveTo>
                    <a:pt x="272922" y="217169"/>
                  </a:moveTo>
                  <a:lnTo>
                    <a:pt x="272414" y="217169"/>
                  </a:lnTo>
                  <a:lnTo>
                    <a:pt x="272414" y="220980"/>
                  </a:lnTo>
                  <a:lnTo>
                    <a:pt x="272668" y="220980"/>
                  </a:lnTo>
                  <a:lnTo>
                    <a:pt x="272922" y="219710"/>
                  </a:lnTo>
                  <a:lnTo>
                    <a:pt x="272922" y="217169"/>
                  </a:lnTo>
                  <a:close/>
                </a:path>
                <a:path w="603885" h="520700">
                  <a:moveTo>
                    <a:pt x="474852" y="219710"/>
                  </a:moveTo>
                  <a:lnTo>
                    <a:pt x="473709" y="219710"/>
                  </a:lnTo>
                  <a:lnTo>
                    <a:pt x="473709" y="220980"/>
                  </a:lnTo>
                  <a:lnTo>
                    <a:pt x="474852" y="219710"/>
                  </a:lnTo>
                  <a:close/>
                </a:path>
                <a:path w="603885" h="520700">
                  <a:moveTo>
                    <a:pt x="484504" y="207010"/>
                  </a:moveTo>
                  <a:lnTo>
                    <a:pt x="466216" y="207010"/>
                  </a:lnTo>
                  <a:lnTo>
                    <a:pt x="467232" y="209550"/>
                  </a:lnTo>
                  <a:lnTo>
                    <a:pt x="466725" y="209550"/>
                  </a:lnTo>
                  <a:lnTo>
                    <a:pt x="469391" y="213360"/>
                  </a:lnTo>
                  <a:lnTo>
                    <a:pt x="470534" y="214630"/>
                  </a:lnTo>
                  <a:lnTo>
                    <a:pt x="471042" y="215900"/>
                  </a:lnTo>
                  <a:lnTo>
                    <a:pt x="472694" y="215900"/>
                  </a:lnTo>
                  <a:lnTo>
                    <a:pt x="474344" y="217169"/>
                  </a:lnTo>
                  <a:lnTo>
                    <a:pt x="475869" y="218439"/>
                  </a:lnTo>
                  <a:lnTo>
                    <a:pt x="475869" y="219710"/>
                  </a:lnTo>
                  <a:lnTo>
                    <a:pt x="477519" y="220980"/>
                  </a:lnTo>
                  <a:lnTo>
                    <a:pt x="494283" y="220980"/>
                  </a:lnTo>
                  <a:lnTo>
                    <a:pt x="493140" y="219710"/>
                  </a:lnTo>
                  <a:lnTo>
                    <a:pt x="494283" y="219710"/>
                  </a:lnTo>
                  <a:lnTo>
                    <a:pt x="491997" y="218439"/>
                  </a:lnTo>
                  <a:lnTo>
                    <a:pt x="492933" y="217400"/>
                  </a:lnTo>
                  <a:lnTo>
                    <a:pt x="492632" y="217169"/>
                  </a:lnTo>
                  <a:lnTo>
                    <a:pt x="491489" y="217169"/>
                  </a:lnTo>
                  <a:lnTo>
                    <a:pt x="490473" y="215900"/>
                  </a:lnTo>
                  <a:lnTo>
                    <a:pt x="489331" y="214630"/>
                  </a:lnTo>
                  <a:lnTo>
                    <a:pt x="489965" y="214630"/>
                  </a:lnTo>
                  <a:lnTo>
                    <a:pt x="488822" y="213360"/>
                  </a:lnTo>
                  <a:lnTo>
                    <a:pt x="487806" y="213360"/>
                  </a:lnTo>
                  <a:lnTo>
                    <a:pt x="487171" y="210819"/>
                  </a:lnTo>
                  <a:lnTo>
                    <a:pt x="485647" y="209550"/>
                  </a:lnTo>
                  <a:lnTo>
                    <a:pt x="484504" y="207010"/>
                  </a:lnTo>
                  <a:close/>
                </a:path>
                <a:path w="603885" h="520700">
                  <a:moveTo>
                    <a:pt x="495300" y="219710"/>
                  </a:moveTo>
                  <a:lnTo>
                    <a:pt x="495807" y="220980"/>
                  </a:lnTo>
                  <a:lnTo>
                    <a:pt x="496315" y="220980"/>
                  </a:lnTo>
                  <a:lnTo>
                    <a:pt x="495300" y="219710"/>
                  </a:lnTo>
                  <a:close/>
                </a:path>
                <a:path w="603885" h="520700">
                  <a:moveTo>
                    <a:pt x="574420" y="212089"/>
                  </a:moveTo>
                  <a:lnTo>
                    <a:pt x="569594" y="212089"/>
                  </a:lnTo>
                  <a:lnTo>
                    <a:pt x="570610" y="213360"/>
                  </a:lnTo>
                  <a:lnTo>
                    <a:pt x="570102" y="215900"/>
                  </a:lnTo>
                  <a:lnTo>
                    <a:pt x="569087" y="215900"/>
                  </a:lnTo>
                  <a:lnTo>
                    <a:pt x="569087" y="218439"/>
                  </a:lnTo>
                  <a:lnTo>
                    <a:pt x="570610" y="219710"/>
                  </a:lnTo>
                  <a:lnTo>
                    <a:pt x="572262" y="219710"/>
                  </a:lnTo>
                  <a:lnTo>
                    <a:pt x="572769" y="220980"/>
                  </a:lnTo>
                  <a:lnTo>
                    <a:pt x="572769" y="219710"/>
                  </a:lnTo>
                  <a:lnTo>
                    <a:pt x="573404" y="218439"/>
                  </a:lnTo>
                  <a:lnTo>
                    <a:pt x="574928" y="218439"/>
                  </a:lnTo>
                  <a:lnTo>
                    <a:pt x="574420" y="215900"/>
                  </a:lnTo>
                  <a:lnTo>
                    <a:pt x="574420" y="212089"/>
                  </a:lnTo>
                  <a:close/>
                </a:path>
                <a:path w="603885" h="520700">
                  <a:moveTo>
                    <a:pt x="573913" y="218439"/>
                  </a:moveTo>
                  <a:lnTo>
                    <a:pt x="573404" y="218439"/>
                  </a:lnTo>
                  <a:lnTo>
                    <a:pt x="573404" y="220980"/>
                  </a:lnTo>
                  <a:lnTo>
                    <a:pt x="574420" y="220980"/>
                  </a:lnTo>
                  <a:lnTo>
                    <a:pt x="573913" y="218439"/>
                  </a:lnTo>
                  <a:close/>
                </a:path>
                <a:path w="603885" h="520700">
                  <a:moveTo>
                    <a:pt x="295020" y="218439"/>
                  </a:moveTo>
                  <a:lnTo>
                    <a:pt x="290194" y="218439"/>
                  </a:lnTo>
                  <a:lnTo>
                    <a:pt x="289687" y="219710"/>
                  </a:lnTo>
                  <a:lnTo>
                    <a:pt x="294513" y="219710"/>
                  </a:lnTo>
                  <a:lnTo>
                    <a:pt x="295020" y="218439"/>
                  </a:lnTo>
                  <a:close/>
                </a:path>
                <a:path w="603885" h="520700">
                  <a:moveTo>
                    <a:pt x="465200" y="210819"/>
                  </a:moveTo>
                  <a:lnTo>
                    <a:pt x="455485" y="210819"/>
                  </a:lnTo>
                  <a:lnTo>
                    <a:pt x="456564" y="212089"/>
                  </a:lnTo>
                  <a:lnTo>
                    <a:pt x="457581" y="213360"/>
                  </a:lnTo>
                  <a:lnTo>
                    <a:pt x="457581" y="214630"/>
                  </a:lnTo>
                  <a:lnTo>
                    <a:pt x="458723" y="214630"/>
                  </a:lnTo>
                  <a:lnTo>
                    <a:pt x="459231" y="215900"/>
                  </a:lnTo>
                  <a:lnTo>
                    <a:pt x="461390" y="217169"/>
                  </a:lnTo>
                  <a:lnTo>
                    <a:pt x="461390" y="218439"/>
                  </a:lnTo>
                  <a:lnTo>
                    <a:pt x="462406" y="219710"/>
                  </a:lnTo>
                  <a:lnTo>
                    <a:pt x="473709" y="219710"/>
                  </a:lnTo>
                  <a:lnTo>
                    <a:pt x="473534" y="218830"/>
                  </a:lnTo>
                  <a:lnTo>
                    <a:pt x="471042" y="217169"/>
                  </a:lnTo>
                  <a:lnTo>
                    <a:pt x="462406" y="217169"/>
                  </a:lnTo>
                  <a:lnTo>
                    <a:pt x="461899" y="215900"/>
                  </a:lnTo>
                  <a:lnTo>
                    <a:pt x="460882" y="215900"/>
                  </a:lnTo>
                  <a:lnTo>
                    <a:pt x="460247" y="214630"/>
                  </a:lnTo>
                  <a:lnTo>
                    <a:pt x="461898" y="213360"/>
                  </a:lnTo>
                  <a:lnTo>
                    <a:pt x="462406" y="213360"/>
                  </a:lnTo>
                  <a:lnTo>
                    <a:pt x="461898" y="212089"/>
                  </a:lnTo>
                  <a:lnTo>
                    <a:pt x="466216" y="212089"/>
                  </a:lnTo>
                  <a:lnTo>
                    <a:pt x="465200" y="210819"/>
                  </a:lnTo>
                  <a:close/>
                </a:path>
                <a:path w="603885" h="520700">
                  <a:moveTo>
                    <a:pt x="472694" y="215900"/>
                  </a:moveTo>
                  <a:lnTo>
                    <a:pt x="471550" y="215900"/>
                  </a:lnTo>
                  <a:lnTo>
                    <a:pt x="473201" y="217169"/>
                  </a:lnTo>
                  <a:lnTo>
                    <a:pt x="473534" y="218830"/>
                  </a:lnTo>
                  <a:lnTo>
                    <a:pt x="474852" y="219710"/>
                  </a:lnTo>
                  <a:lnTo>
                    <a:pt x="475869" y="218439"/>
                  </a:lnTo>
                  <a:lnTo>
                    <a:pt x="472694" y="215900"/>
                  </a:lnTo>
                  <a:close/>
                </a:path>
                <a:path w="603885" h="520700">
                  <a:moveTo>
                    <a:pt x="493648" y="217951"/>
                  </a:moveTo>
                  <a:lnTo>
                    <a:pt x="494791" y="219710"/>
                  </a:lnTo>
                  <a:lnTo>
                    <a:pt x="495300" y="219710"/>
                  </a:lnTo>
                  <a:lnTo>
                    <a:pt x="494283" y="218439"/>
                  </a:lnTo>
                  <a:lnTo>
                    <a:pt x="493648" y="217951"/>
                  </a:lnTo>
                  <a:close/>
                </a:path>
                <a:path w="603885" h="520700">
                  <a:moveTo>
                    <a:pt x="297857" y="201930"/>
                  </a:moveTo>
                  <a:lnTo>
                    <a:pt x="291845" y="201930"/>
                  </a:lnTo>
                  <a:lnTo>
                    <a:pt x="291845" y="203200"/>
                  </a:lnTo>
                  <a:lnTo>
                    <a:pt x="291210" y="203200"/>
                  </a:lnTo>
                  <a:lnTo>
                    <a:pt x="291210" y="205739"/>
                  </a:lnTo>
                  <a:lnTo>
                    <a:pt x="291845" y="205739"/>
                  </a:lnTo>
                  <a:lnTo>
                    <a:pt x="291845" y="207010"/>
                  </a:lnTo>
                  <a:lnTo>
                    <a:pt x="291223" y="210745"/>
                  </a:lnTo>
                  <a:lnTo>
                    <a:pt x="291210" y="218439"/>
                  </a:lnTo>
                  <a:lnTo>
                    <a:pt x="294004" y="218439"/>
                  </a:lnTo>
                  <a:lnTo>
                    <a:pt x="294004" y="217169"/>
                  </a:lnTo>
                  <a:lnTo>
                    <a:pt x="295020" y="214630"/>
                  </a:lnTo>
                  <a:lnTo>
                    <a:pt x="296163" y="214630"/>
                  </a:lnTo>
                  <a:lnTo>
                    <a:pt x="297179" y="213360"/>
                  </a:lnTo>
                  <a:lnTo>
                    <a:pt x="296671" y="209550"/>
                  </a:lnTo>
                  <a:lnTo>
                    <a:pt x="294004" y="209550"/>
                  </a:lnTo>
                  <a:lnTo>
                    <a:pt x="294004" y="207010"/>
                  </a:lnTo>
                  <a:lnTo>
                    <a:pt x="297687" y="207010"/>
                  </a:lnTo>
                  <a:lnTo>
                    <a:pt x="298195" y="205739"/>
                  </a:lnTo>
                  <a:lnTo>
                    <a:pt x="297941" y="204469"/>
                  </a:lnTo>
                  <a:lnTo>
                    <a:pt x="297179" y="204469"/>
                  </a:lnTo>
                  <a:lnTo>
                    <a:pt x="297857" y="201930"/>
                  </a:lnTo>
                  <a:close/>
                </a:path>
                <a:path w="603885" h="520700">
                  <a:moveTo>
                    <a:pt x="493140" y="217169"/>
                  </a:moveTo>
                  <a:lnTo>
                    <a:pt x="492933" y="217400"/>
                  </a:lnTo>
                  <a:lnTo>
                    <a:pt x="493648" y="217951"/>
                  </a:lnTo>
                  <a:lnTo>
                    <a:pt x="493140" y="217169"/>
                  </a:lnTo>
                  <a:close/>
                </a:path>
                <a:path w="603885" h="520700">
                  <a:moveTo>
                    <a:pt x="265429" y="215900"/>
                  </a:moveTo>
                  <a:lnTo>
                    <a:pt x="264921" y="215900"/>
                  </a:lnTo>
                  <a:lnTo>
                    <a:pt x="264921" y="217169"/>
                  </a:lnTo>
                  <a:lnTo>
                    <a:pt x="265429" y="215900"/>
                  </a:lnTo>
                  <a:close/>
                </a:path>
                <a:path w="603885" h="520700">
                  <a:moveTo>
                    <a:pt x="461898" y="213360"/>
                  </a:moveTo>
                  <a:lnTo>
                    <a:pt x="462309" y="215411"/>
                  </a:lnTo>
                  <a:lnTo>
                    <a:pt x="462406" y="217169"/>
                  </a:lnTo>
                  <a:lnTo>
                    <a:pt x="465708" y="217169"/>
                  </a:lnTo>
                  <a:lnTo>
                    <a:pt x="462914" y="215900"/>
                  </a:lnTo>
                  <a:lnTo>
                    <a:pt x="461898" y="213360"/>
                  </a:lnTo>
                  <a:close/>
                </a:path>
                <a:path w="603885" h="520700">
                  <a:moveTo>
                    <a:pt x="466725" y="210819"/>
                  </a:moveTo>
                  <a:lnTo>
                    <a:pt x="466216" y="212089"/>
                  </a:lnTo>
                  <a:lnTo>
                    <a:pt x="463550" y="212089"/>
                  </a:lnTo>
                  <a:lnTo>
                    <a:pt x="465708" y="217169"/>
                  </a:lnTo>
                  <a:lnTo>
                    <a:pt x="470026" y="217169"/>
                  </a:lnTo>
                  <a:lnTo>
                    <a:pt x="469391" y="215900"/>
                  </a:lnTo>
                  <a:lnTo>
                    <a:pt x="468883" y="215900"/>
                  </a:lnTo>
                  <a:lnTo>
                    <a:pt x="468375" y="214630"/>
                  </a:lnTo>
                  <a:lnTo>
                    <a:pt x="466725" y="210819"/>
                  </a:lnTo>
                  <a:close/>
                </a:path>
                <a:path w="603885" h="520700">
                  <a:moveTo>
                    <a:pt x="491489" y="215900"/>
                  </a:moveTo>
                  <a:lnTo>
                    <a:pt x="490473" y="215900"/>
                  </a:lnTo>
                  <a:lnTo>
                    <a:pt x="491489" y="217169"/>
                  </a:lnTo>
                  <a:lnTo>
                    <a:pt x="492632" y="217169"/>
                  </a:lnTo>
                  <a:lnTo>
                    <a:pt x="491489" y="215900"/>
                  </a:lnTo>
                  <a:close/>
                </a:path>
                <a:path w="603885" h="520700">
                  <a:moveTo>
                    <a:pt x="265429" y="213360"/>
                  </a:moveTo>
                  <a:lnTo>
                    <a:pt x="264287" y="215900"/>
                  </a:lnTo>
                  <a:lnTo>
                    <a:pt x="266445" y="215900"/>
                  </a:lnTo>
                  <a:lnTo>
                    <a:pt x="266276" y="214630"/>
                  </a:lnTo>
                  <a:lnTo>
                    <a:pt x="265429" y="214630"/>
                  </a:lnTo>
                  <a:lnTo>
                    <a:pt x="265429" y="213360"/>
                  </a:lnTo>
                  <a:close/>
                </a:path>
                <a:path w="603885" h="520700">
                  <a:moveTo>
                    <a:pt x="284225" y="213360"/>
                  </a:moveTo>
                  <a:lnTo>
                    <a:pt x="283717" y="215900"/>
                  </a:lnTo>
                  <a:lnTo>
                    <a:pt x="284225" y="215900"/>
                  </a:lnTo>
                  <a:lnTo>
                    <a:pt x="284225" y="213360"/>
                  </a:lnTo>
                  <a:close/>
                </a:path>
                <a:path w="603885" h="520700">
                  <a:moveTo>
                    <a:pt x="461390" y="214630"/>
                  </a:moveTo>
                  <a:lnTo>
                    <a:pt x="460882" y="215900"/>
                  </a:lnTo>
                  <a:lnTo>
                    <a:pt x="461899" y="215900"/>
                  </a:lnTo>
                  <a:lnTo>
                    <a:pt x="461390" y="214630"/>
                  </a:lnTo>
                  <a:close/>
                </a:path>
                <a:path w="603885" h="520700">
                  <a:moveTo>
                    <a:pt x="469391" y="214630"/>
                  </a:moveTo>
                  <a:lnTo>
                    <a:pt x="469391" y="215900"/>
                  </a:lnTo>
                  <a:lnTo>
                    <a:pt x="470026" y="215900"/>
                  </a:lnTo>
                  <a:lnTo>
                    <a:pt x="469391" y="214630"/>
                  </a:lnTo>
                  <a:close/>
                </a:path>
                <a:path w="603885" h="520700">
                  <a:moveTo>
                    <a:pt x="490981" y="213360"/>
                  </a:moveTo>
                  <a:lnTo>
                    <a:pt x="490981" y="214630"/>
                  </a:lnTo>
                  <a:lnTo>
                    <a:pt x="489331" y="214630"/>
                  </a:lnTo>
                  <a:lnTo>
                    <a:pt x="491489" y="215900"/>
                  </a:lnTo>
                  <a:lnTo>
                    <a:pt x="491997" y="214630"/>
                  </a:lnTo>
                  <a:lnTo>
                    <a:pt x="490981" y="213360"/>
                  </a:lnTo>
                  <a:close/>
                </a:path>
                <a:path w="603885" h="520700">
                  <a:moveTo>
                    <a:pt x="569087" y="215411"/>
                  </a:moveTo>
                  <a:lnTo>
                    <a:pt x="568451" y="215900"/>
                  </a:lnTo>
                  <a:lnTo>
                    <a:pt x="569087" y="215900"/>
                  </a:lnTo>
                  <a:lnTo>
                    <a:pt x="569087" y="215411"/>
                  </a:lnTo>
                  <a:close/>
                </a:path>
                <a:path w="603885" h="520700">
                  <a:moveTo>
                    <a:pt x="566123" y="198966"/>
                  </a:moveTo>
                  <a:lnTo>
                    <a:pt x="565805" y="200558"/>
                  </a:lnTo>
                  <a:lnTo>
                    <a:pt x="566927" y="200660"/>
                  </a:lnTo>
                  <a:lnTo>
                    <a:pt x="567435" y="201930"/>
                  </a:lnTo>
                  <a:lnTo>
                    <a:pt x="566927" y="203200"/>
                  </a:lnTo>
                  <a:lnTo>
                    <a:pt x="570610" y="203200"/>
                  </a:lnTo>
                  <a:lnTo>
                    <a:pt x="570610" y="204469"/>
                  </a:lnTo>
                  <a:lnTo>
                    <a:pt x="571245" y="205739"/>
                  </a:lnTo>
                  <a:lnTo>
                    <a:pt x="571245" y="209550"/>
                  </a:lnTo>
                  <a:lnTo>
                    <a:pt x="567435" y="209550"/>
                  </a:lnTo>
                  <a:lnTo>
                    <a:pt x="567914" y="210745"/>
                  </a:lnTo>
                  <a:lnTo>
                    <a:pt x="567944" y="212089"/>
                  </a:lnTo>
                  <a:lnTo>
                    <a:pt x="569087" y="214630"/>
                  </a:lnTo>
                  <a:lnTo>
                    <a:pt x="569087" y="215411"/>
                  </a:lnTo>
                  <a:lnTo>
                    <a:pt x="570102" y="214630"/>
                  </a:lnTo>
                  <a:lnTo>
                    <a:pt x="569594" y="212089"/>
                  </a:lnTo>
                  <a:lnTo>
                    <a:pt x="574420" y="212089"/>
                  </a:lnTo>
                  <a:lnTo>
                    <a:pt x="574420" y="210819"/>
                  </a:lnTo>
                  <a:lnTo>
                    <a:pt x="573913" y="210819"/>
                  </a:lnTo>
                  <a:lnTo>
                    <a:pt x="573404" y="208280"/>
                  </a:lnTo>
                  <a:lnTo>
                    <a:pt x="572769" y="207010"/>
                  </a:lnTo>
                  <a:lnTo>
                    <a:pt x="571785" y="200558"/>
                  </a:lnTo>
                  <a:lnTo>
                    <a:pt x="571581" y="199389"/>
                  </a:lnTo>
                  <a:lnTo>
                    <a:pt x="566292" y="199389"/>
                  </a:lnTo>
                  <a:lnTo>
                    <a:pt x="566123" y="198966"/>
                  </a:lnTo>
                  <a:close/>
                </a:path>
                <a:path w="603885" h="520700">
                  <a:moveTo>
                    <a:pt x="265836" y="212598"/>
                  </a:moveTo>
                  <a:lnTo>
                    <a:pt x="265429" y="214630"/>
                  </a:lnTo>
                  <a:lnTo>
                    <a:pt x="266276" y="214630"/>
                  </a:lnTo>
                  <a:lnTo>
                    <a:pt x="266039" y="212852"/>
                  </a:lnTo>
                  <a:lnTo>
                    <a:pt x="265836" y="212598"/>
                  </a:lnTo>
                  <a:close/>
                </a:path>
                <a:path w="603885" h="520700">
                  <a:moveTo>
                    <a:pt x="282701" y="213360"/>
                  </a:moveTo>
                  <a:lnTo>
                    <a:pt x="281558" y="214630"/>
                  </a:lnTo>
                  <a:lnTo>
                    <a:pt x="282955" y="214630"/>
                  </a:lnTo>
                  <a:lnTo>
                    <a:pt x="282701" y="213360"/>
                  </a:lnTo>
                  <a:close/>
                </a:path>
                <a:path w="603885" h="520700">
                  <a:moveTo>
                    <a:pt x="490473" y="213360"/>
                  </a:moveTo>
                  <a:lnTo>
                    <a:pt x="489965" y="214630"/>
                  </a:lnTo>
                  <a:lnTo>
                    <a:pt x="490981" y="214630"/>
                  </a:lnTo>
                  <a:lnTo>
                    <a:pt x="490473" y="213360"/>
                  </a:lnTo>
                  <a:close/>
                </a:path>
                <a:path w="603885" h="520700">
                  <a:moveTo>
                    <a:pt x="265429" y="212089"/>
                  </a:moveTo>
                  <a:lnTo>
                    <a:pt x="264921" y="212089"/>
                  </a:lnTo>
                  <a:lnTo>
                    <a:pt x="265429" y="213360"/>
                  </a:lnTo>
                  <a:lnTo>
                    <a:pt x="265429" y="212089"/>
                  </a:lnTo>
                  <a:close/>
                </a:path>
                <a:path w="603885" h="520700">
                  <a:moveTo>
                    <a:pt x="266763" y="212089"/>
                  </a:moveTo>
                  <a:lnTo>
                    <a:pt x="265938" y="212089"/>
                  </a:lnTo>
                  <a:lnTo>
                    <a:pt x="266039" y="212852"/>
                  </a:lnTo>
                  <a:lnTo>
                    <a:pt x="266445" y="213360"/>
                  </a:lnTo>
                  <a:lnTo>
                    <a:pt x="266763" y="212089"/>
                  </a:lnTo>
                  <a:close/>
                </a:path>
                <a:path w="603885" h="520700">
                  <a:moveTo>
                    <a:pt x="284225" y="210819"/>
                  </a:moveTo>
                  <a:lnTo>
                    <a:pt x="283717" y="210819"/>
                  </a:lnTo>
                  <a:lnTo>
                    <a:pt x="283717" y="213360"/>
                  </a:lnTo>
                  <a:lnTo>
                    <a:pt x="284860" y="213360"/>
                  </a:lnTo>
                  <a:lnTo>
                    <a:pt x="284860" y="212089"/>
                  </a:lnTo>
                  <a:lnTo>
                    <a:pt x="284225" y="210819"/>
                  </a:lnTo>
                  <a:close/>
                </a:path>
                <a:path w="603885" h="520700">
                  <a:moveTo>
                    <a:pt x="276225" y="190500"/>
                  </a:moveTo>
                  <a:lnTo>
                    <a:pt x="268096" y="190500"/>
                  </a:lnTo>
                  <a:lnTo>
                    <a:pt x="267588" y="193039"/>
                  </a:lnTo>
                  <a:lnTo>
                    <a:pt x="267081" y="194310"/>
                  </a:lnTo>
                  <a:lnTo>
                    <a:pt x="266445" y="195580"/>
                  </a:lnTo>
                  <a:lnTo>
                    <a:pt x="267081" y="198119"/>
                  </a:lnTo>
                  <a:lnTo>
                    <a:pt x="266445" y="200660"/>
                  </a:lnTo>
                  <a:lnTo>
                    <a:pt x="265938" y="203200"/>
                  </a:lnTo>
                  <a:lnTo>
                    <a:pt x="266445" y="203200"/>
                  </a:lnTo>
                  <a:lnTo>
                    <a:pt x="265938" y="204469"/>
                  </a:lnTo>
                  <a:lnTo>
                    <a:pt x="265429" y="204469"/>
                  </a:lnTo>
                  <a:lnTo>
                    <a:pt x="265429" y="205739"/>
                  </a:lnTo>
                  <a:lnTo>
                    <a:pt x="266445" y="205739"/>
                  </a:lnTo>
                  <a:lnTo>
                    <a:pt x="265429" y="208280"/>
                  </a:lnTo>
                  <a:lnTo>
                    <a:pt x="265938" y="209550"/>
                  </a:lnTo>
                  <a:lnTo>
                    <a:pt x="265938" y="210819"/>
                  </a:lnTo>
                  <a:lnTo>
                    <a:pt x="265429" y="212089"/>
                  </a:lnTo>
                  <a:lnTo>
                    <a:pt x="265836" y="212598"/>
                  </a:lnTo>
                  <a:lnTo>
                    <a:pt x="265938" y="212089"/>
                  </a:lnTo>
                  <a:lnTo>
                    <a:pt x="266763" y="212089"/>
                  </a:lnTo>
                  <a:lnTo>
                    <a:pt x="267081" y="210819"/>
                  </a:lnTo>
                  <a:lnTo>
                    <a:pt x="273431" y="210819"/>
                  </a:lnTo>
                  <a:lnTo>
                    <a:pt x="272922" y="209550"/>
                  </a:lnTo>
                  <a:lnTo>
                    <a:pt x="273431" y="208280"/>
                  </a:lnTo>
                  <a:lnTo>
                    <a:pt x="274065" y="207010"/>
                  </a:lnTo>
                  <a:lnTo>
                    <a:pt x="274573" y="204469"/>
                  </a:lnTo>
                  <a:lnTo>
                    <a:pt x="274573" y="199389"/>
                  </a:lnTo>
                  <a:lnTo>
                    <a:pt x="275081" y="199389"/>
                  </a:lnTo>
                  <a:lnTo>
                    <a:pt x="275081" y="194310"/>
                  </a:lnTo>
                  <a:lnTo>
                    <a:pt x="275589" y="193745"/>
                  </a:lnTo>
                  <a:lnTo>
                    <a:pt x="275589" y="193039"/>
                  </a:lnTo>
                  <a:lnTo>
                    <a:pt x="275081" y="191769"/>
                  </a:lnTo>
                  <a:lnTo>
                    <a:pt x="276225" y="190500"/>
                  </a:lnTo>
                  <a:close/>
                </a:path>
                <a:path w="603885" h="520700">
                  <a:moveTo>
                    <a:pt x="574928" y="208280"/>
                  </a:moveTo>
                  <a:lnTo>
                    <a:pt x="574420" y="208280"/>
                  </a:lnTo>
                  <a:lnTo>
                    <a:pt x="574928" y="209550"/>
                  </a:lnTo>
                  <a:lnTo>
                    <a:pt x="574420" y="212089"/>
                  </a:lnTo>
                  <a:lnTo>
                    <a:pt x="575563" y="212089"/>
                  </a:lnTo>
                  <a:lnTo>
                    <a:pt x="575545" y="210745"/>
                  </a:lnTo>
                  <a:lnTo>
                    <a:pt x="574928" y="208280"/>
                  </a:lnTo>
                  <a:close/>
                </a:path>
                <a:path w="603885" h="520700">
                  <a:moveTo>
                    <a:pt x="284225" y="205739"/>
                  </a:moveTo>
                  <a:lnTo>
                    <a:pt x="283717" y="207010"/>
                  </a:lnTo>
                  <a:lnTo>
                    <a:pt x="284225" y="210819"/>
                  </a:lnTo>
                  <a:lnTo>
                    <a:pt x="284225" y="208280"/>
                  </a:lnTo>
                  <a:lnTo>
                    <a:pt x="285369" y="207010"/>
                  </a:lnTo>
                  <a:lnTo>
                    <a:pt x="284225" y="205739"/>
                  </a:lnTo>
                  <a:close/>
                </a:path>
                <a:path w="603885" h="520700">
                  <a:moveTo>
                    <a:pt x="455421" y="210745"/>
                  </a:moveTo>
                  <a:close/>
                </a:path>
                <a:path w="603885" h="520700">
                  <a:moveTo>
                    <a:pt x="464057" y="207010"/>
                  </a:moveTo>
                  <a:lnTo>
                    <a:pt x="454913" y="207010"/>
                  </a:lnTo>
                  <a:lnTo>
                    <a:pt x="457581" y="210819"/>
                  </a:lnTo>
                  <a:lnTo>
                    <a:pt x="465708" y="210819"/>
                  </a:lnTo>
                  <a:lnTo>
                    <a:pt x="465200" y="209550"/>
                  </a:lnTo>
                  <a:lnTo>
                    <a:pt x="462406" y="208280"/>
                  </a:lnTo>
                  <a:lnTo>
                    <a:pt x="464057" y="207010"/>
                  </a:lnTo>
                  <a:close/>
                </a:path>
                <a:path w="603885" h="520700">
                  <a:moveTo>
                    <a:pt x="566292" y="209550"/>
                  </a:moveTo>
                  <a:lnTo>
                    <a:pt x="565276" y="210819"/>
                  </a:lnTo>
                  <a:lnTo>
                    <a:pt x="566292" y="210819"/>
                  </a:lnTo>
                  <a:lnTo>
                    <a:pt x="566292" y="209550"/>
                  </a:lnTo>
                  <a:close/>
                </a:path>
                <a:path w="603885" h="520700">
                  <a:moveTo>
                    <a:pt x="471550" y="193039"/>
                  </a:moveTo>
                  <a:lnTo>
                    <a:pt x="441451" y="193039"/>
                  </a:lnTo>
                  <a:lnTo>
                    <a:pt x="441451" y="194310"/>
                  </a:lnTo>
                  <a:lnTo>
                    <a:pt x="442594" y="195580"/>
                  </a:lnTo>
                  <a:lnTo>
                    <a:pt x="443102" y="196850"/>
                  </a:lnTo>
                  <a:lnTo>
                    <a:pt x="444626" y="196850"/>
                  </a:lnTo>
                  <a:lnTo>
                    <a:pt x="445262" y="199389"/>
                  </a:lnTo>
                  <a:lnTo>
                    <a:pt x="445769" y="199389"/>
                  </a:lnTo>
                  <a:lnTo>
                    <a:pt x="446277" y="200660"/>
                  </a:lnTo>
                  <a:lnTo>
                    <a:pt x="447420" y="201930"/>
                  </a:lnTo>
                  <a:lnTo>
                    <a:pt x="448437" y="201930"/>
                  </a:lnTo>
                  <a:lnTo>
                    <a:pt x="451103" y="205739"/>
                  </a:lnTo>
                  <a:lnTo>
                    <a:pt x="455421" y="210745"/>
                  </a:lnTo>
                  <a:lnTo>
                    <a:pt x="455421" y="209550"/>
                  </a:lnTo>
                  <a:lnTo>
                    <a:pt x="454406" y="208280"/>
                  </a:lnTo>
                  <a:lnTo>
                    <a:pt x="454913" y="207010"/>
                  </a:lnTo>
                  <a:lnTo>
                    <a:pt x="461898" y="207010"/>
                  </a:lnTo>
                  <a:lnTo>
                    <a:pt x="460882" y="204469"/>
                  </a:lnTo>
                  <a:lnTo>
                    <a:pt x="460247" y="204469"/>
                  </a:lnTo>
                  <a:lnTo>
                    <a:pt x="451738" y="194310"/>
                  </a:lnTo>
                  <a:lnTo>
                    <a:pt x="472122" y="194310"/>
                  </a:lnTo>
                  <a:lnTo>
                    <a:pt x="471550" y="193039"/>
                  </a:lnTo>
                  <a:close/>
                </a:path>
                <a:path w="603885" h="520700">
                  <a:moveTo>
                    <a:pt x="297687" y="207010"/>
                  </a:moveTo>
                  <a:lnTo>
                    <a:pt x="295020" y="207010"/>
                  </a:lnTo>
                  <a:lnTo>
                    <a:pt x="295020" y="209550"/>
                  </a:lnTo>
                  <a:lnTo>
                    <a:pt x="296671" y="209550"/>
                  </a:lnTo>
                  <a:lnTo>
                    <a:pt x="297687" y="207010"/>
                  </a:lnTo>
                  <a:close/>
                </a:path>
                <a:path w="603885" h="520700">
                  <a:moveTo>
                    <a:pt x="466725" y="208280"/>
                  </a:moveTo>
                  <a:lnTo>
                    <a:pt x="466216" y="208280"/>
                  </a:lnTo>
                  <a:lnTo>
                    <a:pt x="465708" y="209550"/>
                  </a:lnTo>
                  <a:lnTo>
                    <a:pt x="467232" y="209550"/>
                  </a:lnTo>
                  <a:lnTo>
                    <a:pt x="466725" y="208280"/>
                  </a:lnTo>
                  <a:close/>
                </a:path>
                <a:path w="603885" h="520700">
                  <a:moveTo>
                    <a:pt x="570610" y="203200"/>
                  </a:moveTo>
                  <a:lnTo>
                    <a:pt x="565784" y="203200"/>
                  </a:lnTo>
                  <a:lnTo>
                    <a:pt x="565784" y="204469"/>
                  </a:lnTo>
                  <a:lnTo>
                    <a:pt x="566292" y="208280"/>
                  </a:lnTo>
                  <a:lnTo>
                    <a:pt x="567435" y="209550"/>
                  </a:lnTo>
                  <a:lnTo>
                    <a:pt x="566927" y="208280"/>
                  </a:lnTo>
                  <a:lnTo>
                    <a:pt x="566927" y="207010"/>
                  </a:lnTo>
                  <a:lnTo>
                    <a:pt x="569594" y="207010"/>
                  </a:lnTo>
                  <a:lnTo>
                    <a:pt x="569594" y="204469"/>
                  </a:lnTo>
                  <a:lnTo>
                    <a:pt x="570102" y="204469"/>
                  </a:lnTo>
                  <a:lnTo>
                    <a:pt x="570610" y="203200"/>
                  </a:lnTo>
                  <a:close/>
                </a:path>
                <a:path w="603885" h="520700">
                  <a:moveTo>
                    <a:pt x="570102" y="207010"/>
                  </a:moveTo>
                  <a:lnTo>
                    <a:pt x="567435" y="207010"/>
                  </a:lnTo>
                  <a:lnTo>
                    <a:pt x="568451" y="209550"/>
                  </a:lnTo>
                  <a:lnTo>
                    <a:pt x="570610" y="209550"/>
                  </a:lnTo>
                  <a:lnTo>
                    <a:pt x="570102" y="207010"/>
                  </a:lnTo>
                  <a:close/>
                </a:path>
                <a:path w="603885" h="520700">
                  <a:moveTo>
                    <a:pt x="291845" y="207010"/>
                  </a:moveTo>
                  <a:lnTo>
                    <a:pt x="290194" y="207010"/>
                  </a:lnTo>
                  <a:lnTo>
                    <a:pt x="290702" y="208280"/>
                  </a:lnTo>
                  <a:lnTo>
                    <a:pt x="291845" y="207010"/>
                  </a:lnTo>
                  <a:close/>
                </a:path>
                <a:path w="603885" h="520700">
                  <a:moveTo>
                    <a:pt x="477689" y="199389"/>
                  </a:moveTo>
                  <a:lnTo>
                    <a:pt x="460247" y="199389"/>
                  </a:lnTo>
                  <a:lnTo>
                    <a:pt x="460882" y="200660"/>
                  </a:lnTo>
                  <a:lnTo>
                    <a:pt x="460247" y="200660"/>
                  </a:lnTo>
                  <a:lnTo>
                    <a:pt x="460247" y="201930"/>
                  </a:lnTo>
                  <a:lnTo>
                    <a:pt x="464565" y="207010"/>
                  </a:lnTo>
                  <a:lnTo>
                    <a:pt x="465708" y="208280"/>
                  </a:lnTo>
                  <a:lnTo>
                    <a:pt x="466216" y="207010"/>
                  </a:lnTo>
                  <a:lnTo>
                    <a:pt x="482853" y="207010"/>
                  </a:lnTo>
                  <a:lnTo>
                    <a:pt x="482345" y="205739"/>
                  </a:lnTo>
                  <a:lnTo>
                    <a:pt x="480821" y="204469"/>
                  </a:lnTo>
                  <a:lnTo>
                    <a:pt x="477519" y="200660"/>
                  </a:lnTo>
                  <a:lnTo>
                    <a:pt x="477689" y="199389"/>
                  </a:lnTo>
                  <a:close/>
                </a:path>
                <a:path w="603885" h="520700">
                  <a:moveTo>
                    <a:pt x="290194" y="201930"/>
                  </a:moveTo>
                  <a:lnTo>
                    <a:pt x="289687" y="203200"/>
                  </a:lnTo>
                  <a:lnTo>
                    <a:pt x="289687" y="204469"/>
                  </a:lnTo>
                  <a:lnTo>
                    <a:pt x="290194" y="204469"/>
                  </a:lnTo>
                  <a:lnTo>
                    <a:pt x="290194" y="207010"/>
                  </a:lnTo>
                  <a:lnTo>
                    <a:pt x="290702" y="204469"/>
                  </a:lnTo>
                  <a:lnTo>
                    <a:pt x="290702" y="203200"/>
                  </a:lnTo>
                  <a:lnTo>
                    <a:pt x="290194" y="201930"/>
                  </a:lnTo>
                  <a:close/>
                </a:path>
                <a:path w="603885" h="520700">
                  <a:moveTo>
                    <a:pt x="573913" y="204469"/>
                  </a:moveTo>
                  <a:lnTo>
                    <a:pt x="573913" y="207010"/>
                  </a:lnTo>
                  <a:lnTo>
                    <a:pt x="574420" y="207010"/>
                  </a:lnTo>
                  <a:lnTo>
                    <a:pt x="573913" y="204469"/>
                  </a:lnTo>
                  <a:close/>
                </a:path>
                <a:path w="603885" h="520700">
                  <a:moveTo>
                    <a:pt x="570102" y="204469"/>
                  </a:moveTo>
                  <a:lnTo>
                    <a:pt x="569594" y="204469"/>
                  </a:lnTo>
                  <a:lnTo>
                    <a:pt x="570102" y="205739"/>
                  </a:lnTo>
                  <a:lnTo>
                    <a:pt x="570102" y="204469"/>
                  </a:lnTo>
                  <a:close/>
                </a:path>
                <a:path w="603885" h="520700">
                  <a:moveTo>
                    <a:pt x="570610" y="204469"/>
                  </a:moveTo>
                  <a:lnTo>
                    <a:pt x="570102" y="204469"/>
                  </a:lnTo>
                  <a:lnTo>
                    <a:pt x="570102" y="205739"/>
                  </a:lnTo>
                  <a:lnTo>
                    <a:pt x="570610" y="204469"/>
                  </a:lnTo>
                  <a:close/>
                </a:path>
                <a:path w="603885" h="520700">
                  <a:moveTo>
                    <a:pt x="297688" y="203200"/>
                  </a:moveTo>
                  <a:lnTo>
                    <a:pt x="297941" y="204469"/>
                  </a:lnTo>
                  <a:lnTo>
                    <a:pt x="298195" y="204469"/>
                  </a:lnTo>
                  <a:lnTo>
                    <a:pt x="297688" y="203200"/>
                  </a:lnTo>
                  <a:close/>
                </a:path>
                <a:path w="603885" h="520700">
                  <a:moveTo>
                    <a:pt x="544829" y="203200"/>
                  </a:moveTo>
                  <a:lnTo>
                    <a:pt x="543687" y="203200"/>
                  </a:lnTo>
                  <a:lnTo>
                    <a:pt x="543687" y="204469"/>
                  </a:lnTo>
                  <a:lnTo>
                    <a:pt x="544829" y="203200"/>
                  </a:lnTo>
                  <a:close/>
                </a:path>
                <a:path w="603885" h="520700">
                  <a:moveTo>
                    <a:pt x="573404" y="201930"/>
                  </a:moveTo>
                  <a:lnTo>
                    <a:pt x="573913" y="203200"/>
                  </a:lnTo>
                  <a:lnTo>
                    <a:pt x="573913" y="204469"/>
                  </a:lnTo>
                  <a:lnTo>
                    <a:pt x="574420" y="203200"/>
                  </a:lnTo>
                  <a:lnTo>
                    <a:pt x="573404" y="201930"/>
                  </a:lnTo>
                  <a:close/>
                </a:path>
                <a:path w="603885" h="520700">
                  <a:moveTo>
                    <a:pt x="284056" y="201930"/>
                  </a:moveTo>
                  <a:lnTo>
                    <a:pt x="283717" y="201930"/>
                  </a:lnTo>
                  <a:lnTo>
                    <a:pt x="284225" y="203200"/>
                  </a:lnTo>
                  <a:lnTo>
                    <a:pt x="284056" y="201930"/>
                  </a:lnTo>
                  <a:close/>
                </a:path>
                <a:path w="603885" h="520700">
                  <a:moveTo>
                    <a:pt x="298831" y="196850"/>
                  </a:moveTo>
                  <a:lnTo>
                    <a:pt x="291845" y="196850"/>
                  </a:lnTo>
                  <a:lnTo>
                    <a:pt x="291210" y="198119"/>
                  </a:lnTo>
                  <a:lnTo>
                    <a:pt x="292353" y="198119"/>
                  </a:lnTo>
                  <a:lnTo>
                    <a:pt x="291845" y="199389"/>
                  </a:lnTo>
                  <a:lnTo>
                    <a:pt x="291261" y="200558"/>
                  </a:lnTo>
                  <a:lnTo>
                    <a:pt x="291210" y="201930"/>
                  </a:lnTo>
                  <a:lnTo>
                    <a:pt x="290702" y="203200"/>
                  </a:lnTo>
                  <a:lnTo>
                    <a:pt x="291845" y="201930"/>
                  </a:lnTo>
                  <a:lnTo>
                    <a:pt x="297857" y="201930"/>
                  </a:lnTo>
                  <a:lnTo>
                    <a:pt x="298195" y="200660"/>
                  </a:lnTo>
                  <a:lnTo>
                    <a:pt x="297179" y="200660"/>
                  </a:lnTo>
                  <a:lnTo>
                    <a:pt x="297688" y="199389"/>
                  </a:lnTo>
                  <a:lnTo>
                    <a:pt x="298195" y="199389"/>
                  </a:lnTo>
                  <a:lnTo>
                    <a:pt x="298831" y="196850"/>
                  </a:lnTo>
                  <a:close/>
                </a:path>
                <a:path w="603885" h="520700">
                  <a:moveTo>
                    <a:pt x="561975" y="198119"/>
                  </a:moveTo>
                  <a:lnTo>
                    <a:pt x="543178" y="198119"/>
                  </a:lnTo>
                  <a:lnTo>
                    <a:pt x="543687" y="199389"/>
                  </a:lnTo>
                  <a:lnTo>
                    <a:pt x="543178" y="199389"/>
                  </a:lnTo>
                  <a:lnTo>
                    <a:pt x="543178" y="200660"/>
                  </a:lnTo>
                  <a:lnTo>
                    <a:pt x="543687" y="201930"/>
                  </a:lnTo>
                  <a:lnTo>
                    <a:pt x="544829" y="203200"/>
                  </a:lnTo>
                  <a:lnTo>
                    <a:pt x="543687" y="200660"/>
                  </a:lnTo>
                  <a:lnTo>
                    <a:pt x="561975" y="200660"/>
                  </a:lnTo>
                  <a:lnTo>
                    <a:pt x="561975" y="198119"/>
                  </a:lnTo>
                  <a:close/>
                </a:path>
                <a:path w="603885" h="520700">
                  <a:moveTo>
                    <a:pt x="564260" y="201930"/>
                  </a:moveTo>
                  <a:lnTo>
                    <a:pt x="564260" y="203200"/>
                  </a:lnTo>
                  <a:lnTo>
                    <a:pt x="564769" y="203200"/>
                  </a:lnTo>
                  <a:lnTo>
                    <a:pt x="564260" y="201930"/>
                  </a:lnTo>
                  <a:close/>
                </a:path>
                <a:path w="603885" h="520700">
                  <a:moveTo>
                    <a:pt x="565248" y="199248"/>
                  </a:moveTo>
                  <a:lnTo>
                    <a:pt x="565784" y="201930"/>
                  </a:lnTo>
                  <a:lnTo>
                    <a:pt x="566927" y="203200"/>
                  </a:lnTo>
                  <a:lnTo>
                    <a:pt x="565848" y="200660"/>
                  </a:lnTo>
                  <a:lnTo>
                    <a:pt x="565248" y="199248"/>
                  </a:lnTo>
                  <a:close/>
                </a:path>
                <a:path w="603885" h="520700">
                  <a:moveTo>
                    <a:pt x="565784" y="176530"/>
                  </a:moveTo>
                  <a:lnTo>
                    <a:pt x="542670" y="176530"/>
                  </a:lnTo>
                  <a:lnTo>
                    <a:pt x="542670" y="177800"/>
                  </a:lnTo>
                  <a:lnTo>
                    <a:pt x="542163" y="177800"/>
                  </a:lnTo>
                  <a:lnTo>
                    <a:pt x="542670" y="179069"/>
                  </a:lnTo>
                  <a:lnTo>
                    <a:pt x="543687" y="180339"/>
                  </a:lnTo>
                  <a:lnTo>
                    <a:pt x="543178" y="184150"/>
                  </a:lnTo>
                  <a:lnTo>
                    <a:pt x="544321" y="186689"/>
                  </a:lnTo>
                  <a:lnTo>
                    <a:pt x="542670" y="186689"/>
                  </a:lnTo>
                  <a:lnTo>
                    <a:pt x="542670" y="189230"/>
                  </a:lnTo>
                  <a:lnTo>
                    <a:pt x="540512" y="189230"/>
                  </a:lnTo>
                  <a:lnTo>
                    <a:pt x="541654" y="193039"/>
                  </a:lnTo>
                  <a:lnTo>
                    <a:pt x="541711" y="194733"/>
                  </a:lnTo>
                  <a:lnTo>
                    <a:pt x="542163" y="198119"/>
                  </a:lnTo>
                  <a:lnTo>
                    <a:pt x="562609" y="198119"/>
                  </a:lnTo>
                  <a:lnTo>
                    <a:pt x="562609" y="199389"/>
                  </a:lnTo>
                  <a:lnTo>
                    <a:pt x="563117" y="201930"/>
                  </a:lnTo>
                  <a:lnTo>
                    <a:pt x="564260" y="200660"/>
                  </a:lnTo>
                  <a:lnTo>
                    <a:pt x="563117" y="200660"/>
                  </a:lnTo>
                  <a:lnTo>
                    <a:pt x="563117" y="199389"/>
                  </a:lnTo>
                  <a:lnTo>
                    <a:pt x="563626" y="199389"/>
                  </a:lnTo>
                  <a:lnTo>
                    <a:pt x="564260" y="196850"/>
                  </a:lnTo>
                  <a:lnTo>
                    <a:pt x="563117" y="196850"/>
                  </a:lnTo>
                  <a:lnTo>
                    <a:pt x="563117" y="194310"/>
                  </a:lnTo>
                  <a:lnTo>
                    <a:pt x="563943" y="194310"/>
                  </a:lnTo>
                  <a:lnTo>
                    <a:pt x="564260" y="193039"/>
                  </a:lnTo>
                  <a:lnTo>
                    <a:pt x="570468" y="193039"/>
                  </a:lnTo>
                  <a:lnTo>
                    <a:pt x="568823" y="186689"/>
                  </a:lnTo>
                  <a:lnTo>
                    <a:pt x="566927" y="180339"/>
                  </a:lnTo>
                  <a:lnTo>
                    <a:pt x="566927" y="179069"/>
                  </a:lnTo>
                  <a:lnTo>
                    <a:pt x="565784" y="176530"/>
                  </a:lnTo>
                  <a:close/>
                </a:path>
                <a:path w="603885" h="520700">
                  <a:moveTo>
                    <a:pt x="564260" y="200660"/>
                  </a:moveTo>
                  <a:lnTo>
                    <a:pt x="564260" y="201930"/>
                  </a:lnTo>
                  <a:lnTo>
                    <a:pt x="564769" y="201930"/>
                  </a:lnTo>
                  <a:lnTo>
                    <a:pt x="564260" y="200660"/>
                  </a:lnTo>
                  <a:close/>
                </a:path>
                <a:path w="603885" h="520700">
                  <a:moveTo>
                    <a:pt x="472122" y="194310"/>
                  </a:moveTo>
                  <a:lnTo>
                    <a:pt x="451738" y="194310"/>
                  </a:lnTo>
                  <a:lnTo>
                    <a:pt x="454913" y="195580"/>
                  </a:lnTo>
                  <a:lnTo>
                    <a:pt x="455861" y="197686"/>
                  </a:lnTo>
                  <a:lnTo>
                    <a:pt x="459231" y="200660"/>
                  </a:lnTo>
                  <a:lnTo>
                    <a:pt x="459739" y="200660"/>
                  </a:lnTo>
                  <a:lnTo>
                    <a:pt x="458088" y="199389"/>
                  </a:lnTo>
                  <a:lnTo>
                    <a:pt x="456564" y="196850"/>
                  </a:lnTo>
                  <a:lnTo>
                    <a:pt x="475360" y="196850"/>
                  </a:lnTo>
                  <a:lnTo>
                    <a:pt x="474471" y="195580"/>
                  </a:lnTo>
                  <a:lnTo>
                    <a:pt x="472694" y="195580"/>
                  </a:lnTo>
                  <a:lnTo>
                    <a:pt x="472122" y="194310"/>
                  </a:lnTo>
                  <a:close/>
                </a:path>
                <a:path w="603885" h="520700">
                  <a:moveTo>
                    <a:pt x="474852" y="196850"/>
                  </a:moveTo>
                  <a:lnTo>
                    <a:pt x="458088" y="196850"/>
                  </a:lnTo>
                  <a:lnTo>
                    <a:pt x="457581" y="198119"/>
                  </a:lnTo>
                  <a:lnTo>
                    <a:pt x="458723" y="199389"/>
                  </a:lnTo>
                  <a:lnTo>
                    <a:pt x="459739" y="200660"/>
                  </a:lnTo>
                  <a:lnTo>
                    <a:pt x="460247" y="199389"/>
                  </a:lnTo>
                  <a:lnTo>
                    <a:pt x="477689" y="199389"/>
                  </a:lnTo>
                  <a:lnTo>
                    <a:pt x="477858" y="198119"/>
                  </a:lnTo>
                  <a:lnTo>
                    <a:pt x="475869" y="198119"/>
                  </a:lnTo>
                  <a:lnTo>
                    <a:pt x="474852" y="196850"/>
                  </a:lnTo>
                  <a:close/>
                </a:path>
                <a:path w="603885" h="520700">
                  <a:moveTo>
                    <a:pt x="284225" y="196850"/>
                  </a:moveTo>
                  <a:lnTo>
                    <a:pt x="283209" y="199389"/>
                  </a:lnTo>
                  <a:lnTo>
                    <a:pt x="283717" y="199389"/>
                  </a:lnTo>
                  <a:lnTo>
                    <a:pt x="284225" y="198119"/>
                  </a:lnTo>
                  <a:lnTo>
                    <a:pt x="284225" y="196850"/>
                  </a:lnTo>
                  <a:close/>
                </a:path>
                <a:path w="603885" h="520700">
                  <a:moveTo>
                    <a:pt x="570690" y="194310"/>
                  </a:moveTo>
                  <a:lnTo>
                    <a:pt x="566292" y="194310"/>
                  </a:lnTo>
                  <a:lnTo>
                    <a:pt x="566927" y="195580"/>
                  </a:lnTo>
                  <a:lnTo>
                    <a:pt x="566927" y="196850"/>
                  </a:lnTo>
                  <a:lnTo>
                    <a:pt x="566292" y="198119"/>
                  </a:lnTo>
                  <a:lnTo>
                    <a:pt x="566292" y="199389"/>
                  </a:lnTo>
                  <a:lnTo>
                    <a:pt x="571581" y="199389"/>
                  </a:lnTo>
                  <a:lnTo>
                    <a:pt x="570690" y="194310"/>
                  </a:lnTo>
                  <a:close/>
                </a:path>
                <a:path w="603885" h="520700">
                  <a:moveTo>
                    <a:pt x="565022" y="198119"/>
                  </a:moveTo>
                  <a:lnTo>
                    <a:pt x="564769" y="198119"/>
                  </a:lnTo>
                  <a:lnTo>
                    <a:pt x="565248" y="199248"/>
                  </a:lnTo>
                  <a:lnTo>
                    <a:pt x="565022" y="198119"/>
                  </a:lnTo>
                  <a:close/>
                </a:path>
                <a:path w="603885" h="520700">
                  <a:moveTo>
                    <a:pt x="566292" y="198119"/>
                  </a:moveTo>
                  <a:lnTo>
                    <a:pt x="565784" y="198119"/>
                  </a:lnTo>
                  <a:lnTo>
                    <a:pt x="566123" y="198966"/>
                  </a:lnTo>
                  <a:lnTo>
                    <a:pt x="566292" y="198119"/>
                  </a:lnTo>
                  <a:close/>
                </a:path>
                <a:path w="603885" h="520700">
                  <a:moveTo>
                    <a:pt x="454913" y="196850"/>
                  </a:moveTo>
                  <a:lnTo>
                    <a:pt x="456056" y="198119"/>
                  </a:lnTo>
                  <a:lnTo>
                    <a:pt x="455861" y="197686"/>
                  </a:lnTo>
                  <a:lnTo>
                    <a:pt x="454913" y="196850"/>
                  </a:lnTo>
                  <a:close/>
                </a:path>
                <a:path w="603885" h="520700">
                  <a:moveTo>
                    <a:pt x="475360" y="195580"/>
                  </a:moveTo>
                  <a:lnTo>
                    <a:pt x="475360" y="196850"/>
                  </a:lnTo>
                  <a:lnTo>
                    <a:pt x="475869" y="198119"/>
                  </a:lnTo>
                  <a:lnTo>
                    <a:pt x="477858" y="198119"/>
                  </a:lnTo>
                  <a:lnTo>
                    <a:pt x="478027" y="196850"/>
                  </a:lnTo>
                  <a:lnTo>
                    <a:pt x="475360" y="195580"/>
                  </a:lnTo>
                  <a:close/>
                </a:path>
                <a:path w="603885" h="520700">
                  <a:moveTo>
                    <a:pt x="570468" y="193039"/>
                  </a:moveTo>
                  <a:lnTo>
                    <a:pt x="564260" y="193039"/>
                  </a:lnTo>
                  <a:lnTo>
                    <a:pt x="564647" y="194970"/>
                  </a:lnTo>
                  <a:lnTo>
                    <a:pt x="564769" y="196850"/>
                  </a:lnTo>
                  <a:lnTo>
                    <a:pt x="565022" y="198119"/>
                  </a:lnTo>
                  <a:lnTo>
                    <a:pt x="565784" y="198119"/>
                  </a:lnTo>
                  <a:lnTo>
                    <a:pt x="565784" y="194310"/>
                  </a:lnTo>
                  <a:lnTo>
                    <a:pt x="570690" y="194310"/>
                  </a:lnTo>
                  <a:lnTo>
                    <a:pt x="570468" y="193039"/>
                  </a:lnTo>
                  <a:close/>
                </a:path>
                <a:path w="603885" h="520700">
                  <a:moveTo>
                    <a:pt x="284225" y="193235"/>
                  </a:moveTo>
                  <a:lnTo>
                    <a:pt x="283474" y="194970"/>
                  </a:lnTo>
                  <a:lnTo>
                    <a:pt x="284225" y="196850"/>
                  </a:lnTo>
                  <a:lnTo>
                    <a:pt x="284225" y="193235"/>
                  </a:lnTo>
                  <a:close/>
                </a:path>
                <a:path w="603885" h="520700">
                  <a:moveTo>
                    <a:pt x="299338" y="193039"/>
                  </a:moveTo>
                  <a:lnTo>
                    <a:pt x="293433" y="193039"/>
                  </a:lnTo>
                  <a:lnTo>
                    <a:pt x="292862" y="194310"/>
                  </a:lnTo>
                  <a:lnTo>
                    <a:pt x="292862" y="196850"/>
                  </a:lnTo>
                  <a:lnTo>
                    <a:pt x="298195" y="196850"/>
                  </a:lnTo>
                  <a:lnTo>
                    <a:pt x="298195" y="195580"/>
                  </a:lnTo>
                  <a:lnTo>
                    <a:pt x="298831" y="195580"/>
                  </a:lnTo>
                  <a:lnTo>
                    <a:pt x="299338" y="193039"/>
                  </a:lnTo>
                  <a:close/>
                </a:path>
                <a:path w="603885" h="520700">
                  <a:moveTo>
                    <a:pt x="283379" y="194733"/>
                  </a:moveTo>
                  <a:lnTo>
                    <a:pt x="283209" y="195580"/>
                  </a:lnTo>
                  <a:lnTo>
                    <a:pt x="283474" y="194970"/>
                  </a:lnTo>
                  <a:lnTo>
                    <a:pt x="283379" y="194733"/>
                  </a:lnTo>
                  <a:close/>
                </a:path>
                <a:path w="603885" h="520700">
                  <a:moveTo>
                    <a:pt x="466725" y="186689"/>
                  </a:moveTo>
                  <a:lnTo>
                    <a:pt x="436117" y="186689"/>
                  </a:lnTo>
                  <a:lnTo>
                    <a:pt x="436625" y="187960"/>
                  </a:lnTo>
                  <a:lnTo>
                    <a:pt x="437133" y="187960"/>
                  </a:lnTo>
                  <a:lnTo>
                    <a:pt x="437641" y="189230"/>
                  </a:lnTo>
                  <a:lnTo>
                    <a:pt x="439292" y="189230"/>
                  </a:lnTo>
                  <a:lnTo>
                    <a:pt x="440308" y="191769"/>
                  </a:lnTo>
                  <a:lnTo>
                    <a:pt x="440944" y="193039"/>
                  </a:lnTo>
                  <a:lnTo>
                    <a:pt x="472185" y="193039"/>
                  </a:lnTo>
                  <a:lnTo>
                    <a:pt x="473201" y="194310"/>
                  </a:lnTo>
                  <a:lnTo>
                    <a:pt x="473201" y="195580"/>
                  </a:lnTo>
                  <a:lnTo>
                    <a:pt x="474471" y="195580"/>
                  </a:lnTo>
                  <a:lnTo>
                    <a:pt x="472694" y="193039"/>
                  </a:lnTo>
                  <a:lnTo>
                    <a:pt x="471042" y="191769"/>
                  </a:lnTo>
                  <a:lnTo>
                    <a:pt x="470026" y="191769"/>
                  </a:lnTo>
                  <a:lnTo>
                    <a:pt x="466725" y="186689"/>
                  </a:lnTo>
                  <a:close/>
                </a:path>
                <a:path w="603885" h="520700">
                  <a:moveTo>
                    <a:pt x="563943" y="194310"/>
                  </a:moveTo>
                  <a:lnTo>
                    <a:pt x="563117" y="194310"/>
                  </a:lnTo>
                  <a:lnTo>
                    <a:pt x="563626" y="195580"/>
                  </a:lnTo>
                  <a:lnTo>
                    <a:pt x="563943" y="194310"/>
                  </a:lnTo>
                  <a:close/>
                </a:path>
                <a:path w="603885" h="520700">
                  <a:moveTo>
                    <a:pt x="285876" y="190500"/>
                  </a:moveTo>
                  <a:lnTo>
                    <a:pt x="276225" y="190500"/>
                  </a:lnTo>
                  <a:lnTo>
                    <a:pt x="276225" y="193039"/>
                  </a:lnTo>
                  <a:lnTo>
                    <a:pt x="275589" y="193745"/>
                  </a:lnTo>
                  <a:lnTo>
                    <a:pt x="275589" y="194310"/>
                  </a:lnTo>
                  <a:lnTo>
                    <a:pt x="283209" y="194310"/>
                  </a:lnTo>
                  <a:lnTo>
                    <a:pt x="283379" y="194733"/>
                  </a:lnTo>
                  <a:lnTo>
                    <a:pt x="283717" y="193039"/>
                  </a:lnTo>
                  <a:lnTo>
                    <a:pt x="284225" y="191769"/>
                  </a:lnTo>
                  <a:lnTo>
                    <a:pt x="285876" y="191769"/>
                  </a:lnTo>
                  <a:lnTo>
                    <a:pt x="285876" y="190500"/>
                  </a:lnTo>
                  <a:close/>
                </a:path>
                <a:path w="603885" h="520700">
                  <a:moveTo>
                    <a:pt x="284543" y="192405"/>
                  </a:moveTo>
                  <a:lnTo>
                    <a:pt x="284225" y="193039"/>
                  </a:lnTo>
                  <a:lnTo>
                    <a:pt x="284225" y="193235"/>
                  </a:lnTo>
                  <a:lnTo>
                    <a:pt x="284566" y="192450"/>
                  </a:lnTo>
                  <a:close/>
                </a:path>
                <a:path w="603885" h="520700">
                  <a:moveTo>
                    <a:pt x="285369" y="191769"/>
                  </a:moveTo>
                  <a:lnTo>
                    <a:pt x="284860" y="191769"/>
                  </a:lnTo>
                  <a:lnTo>
                    <a:pt x="284566" y="192450"/>
                  </a:lnTo>
                  <a:lnTo>
                    <a:pt x="284860" y="193039"/>
                  </a:lnTo>
                  <a:lnTo>
                    <a:pt x="285369" y="191769"/>
                  </a:lnTo>
                  <a:close/>
                </a:path>
                <a:path w="603885" h="520700">
                  <a:moveTo>
                    <a:pt x="285876" y="191769"/>
                  </a:moveTo>
                  <a:lnTo>
                    <a:pt x="285369" y="191769"/>
                  </a:lnTo>
                  <a:lnTo>
                    <a:pt x="285369" y="193039"/>
                  </a:lnTo>
                  <a:lnTo>
                    <a:pt x="285876" y="193039"/>
                  </a:lnTo>
                  <a:lnTo>
                    <a:pt x="285876" y="191769"/>
                  </a:lnTo>
                  <a:close/>
                </a:path>
                <a:path w="603885" h="520700">
                  <a:moveTo>
                    <a:pt x="293213" y="189620"/>
                  </a:moveTo>
                  <a:lnTo>
                    <a:pt x="292862" y="190500"/>
                  </a:lnTo>
                  <a:lnTo>
                    <a:pt x="292862" y="193039"/>
                  </a:lnTo>
                  <a:lnTo>
                    <a:pt x="293433" y="193039"/>
                  </a:lnTo>
                  <a:lnTo>
                    <a:pt x="294004" y="191769"/>
                  </a:lnTo>
                  <a:lnTo>
                    <a:pt x="299846" y="191769"/>
                  </a:lnTo>
                  <a:lnTo>
                    <a:pt x="299846" y="190500"/>
                  </a:lnTo>
                  <a:lnTo>
                    <a:pt x="294004" y="190500"/>
                  </a:lnTo>
                  <a:lnTo>
                    <a:pt x="293213" y="189620"/>
                  </a:lnTo>
                  <a:close/>
                </a:path>
                <a:path w="603885" h="520700">
                  <a:moveTo>
                    <a:pt x="298831" y="191769"/>
                  </a:moveTo>
                  <a:lnTo>
                    <a:pt x="294004" y="191769"/>
                  </a:lnTo>
                  <a:lnTo>
                    <a:pt x="294004" y="193039"/>
                  </a:lnTo>
                  <a:lnTo>
                    <a:pt x="298195" y="193039"/>
                  </a:lnTo>
                  <a:lnTo>
                    <a:pt x="298831" y="191769"/>
                  </a:lnTo>
                  <a:close/>
                </a:path>
                <a:path w="603885" h="520700">
                  <a:moveTo>
                    <a:pt x="299846" y="191769"/>
                  </a:moveTo>
                  <a:lnTo>
                    <a:pt x="298831" y="191769"/>
                  </a:lnTo>
                  <a:lnTo>
                    <a:pt x="299846" y="193039"/>
                  </a:lnTo>
                  <a:lnTo>
                    <a:pt x="299846" y="191769"/>
                  </a:lnTo>
                  <a:close/>
                </a:path>
                <a:path w="603885" h="520700">
                  <a:moveTo>
                    <a:pt x="284860" y="191769"/>
                  </a:moveTo>
                  <a:lnTo>
                    <a:pt x="284225" y="191769"/>
                  </a:lnTo>
                  <a:lnTo>
                    <a:pt x="284543" y="192405"/>
                  </a:lnTo>
                  <a:lnTo>
                    <a:pt x="284860" y="191769"/>
                  </a:lnTo>
                  <a:close/>
                </a:path>
                <a:path w="603885" h="520700">
                  <a:moveTo>
                    <a:pt x="292353" y="158750"/>
                  </a:moveTo>
                  <a:lnTo>
                    <a:pt x="272414" y="158750"/>
                  </a:lnTo>
                  <a:lnTo>
                    <a:pt x="269747" y="166369"/>
                  </a:lnTo>
                  <a:lnTo>
                    <a:pt x="267588" y="173989"/>
                  </a:lnTo>
                  <a:lnTo>
                    <a:pt x="267207" y="177800"/>
                  </a:lnTo>
                  <a:lnTo>
                    <a:pt x="267081" y="180339"/>
                  </a:lnTo>
                  <a:lnTo>
                    <a:pt x="266445" y="181610"/>
                  </a:lnTo>
                  <a:lnTo>
                    <a:pt x="266445" y="182880"/>
                  </a:lnTo>
                  <a:lnTo>
                    <a:pt x="267588" y="184150"/>
                  </a:lnTo>
                  <a:lnTo>
                    <a:pt x="267081" y="185419"/>
                  </a:lnTo>
                  <a:lnTo>
                    <a:pt x="267081" y="186689"/>
                  </a:lnTo>
                  <a:lnTo>
                    <a:pt x="268096" y="186689"/>
                  </a:lnTo>
                  <a:lnTo>
                    <a:pt x="267588" y="187960"/>
                  </a:lnTo>
                  <a:lnTo>
                    <a:pt x="267588" y="189230"/>
                  </a:lnTo>
                  <a:lnTo>
                    <a:pt x="267081" y="190500"/>
                  </a:lnTo>
                  <a:lnTo>
                    <a:pt x="267081" y="191769"/>
                  </a:lnTo>
                  <a:lnTo>
                    <a:pt x="267588" y="191769"/>
                  </a:lnTo>
                  <a:lnTo>
                    <a:pt x="267588" y="190500"/>
                  </a:lnTo>
                  <a:lnTo>
                    <a:pt x="285369" y="190500"/>
                  </a:lnTo>
                  <a:lnTo>
                    <a:pt x="285707" y="188806"/>
                  </a:lnTo>
                  <a:lnTo>
                    <a:pt x="285369" y="187960"/>
                  </a:lnTo>
                  <a:lnTo>
                    <a:pt x="285759" y="187471"/>
                  </a:lnTo>
                  <a:lnTo>
                    <a:pt x="285876" y="186689"/>
                  </a:lnTo>
                  <a:lnTo>
                    <a:pt x="284860" y="185419"/>
                  </a:lnTo>
                  <a:lnTo>
                    <a:pt x="286384" y="179069"/>
                  </a:lnTo>
                  <a:lnTo>
                    <a:pt x="268604" y="179069"/>
                  </a:lnTo>
                  <a:lnTo>
                    <a:pt x="268096" y="177800"/>
                  </a:lnTo>
                  <a:lnTo>
                    <a:pt x="268096" y="176530"/>
                  </a:lnTo>
                  <a:lnTo>
                    <a:pt x="269113" y="175260"/>
                  </a:lnTo>
                  <a:lnTo>
                    <a:pt x="278637" y="175260"/>
                  </a:lnTo>
                  <a:lnTo>
                    <a:pt x="278891" y="173989"/>
                  </a:lnTo>
                  <a:lnTo>
                    <a:pt x="288374" y="173989"/>
                  </a:lnTo>
                  <a:lnTo>
                    <a:pt x="288544" y="172719"/>
                  </a:lnTo>
                  <a:lnTo>
                    <a:pt x="289051" y="172719"/>
                  </a:lnTo>
                  <a:lnTo>
                    <a:pt x="290194" y="170180"/>
                  </a:lnTo>
                  <a:lnTo>
                    <a:pt x="290533" y="170180"/>
                  </a:lnTo>
                  <a:lnTo>
                    <a:pt x="290872" y="168910"/>
                  </a:lnTo>
                  <a:lnTo>
                    <a:pt x="290194" y="168910"/>
                  </a:lnTo>
                  <a:lnTo>
                    <a:pt x="290194" y="167639"/>
                  </a:lnTo>
                  <a:lnTo>
                    <a:pt x="290702" y="165100"/>
                  </a:lnTo>
                  <a:lnTo>
                    <a:pt x="292353" y="165100"/>
                  </a:lnTo>
                  <a:lnTo>
                    <a:pt x="292862" y="163830"/>
                  </a:lnTo>
                  <a:lnTo>
                    <a:pt x="272414" y="163830"/>
                  </a:lnTo>
                  <a:lnTo>
                    <a:pt x="271398" y="162560"/>
                  </a:lnTo>
                  <a:lnTo>
                    <a:pt x="272922" y="162560"/>
                  </a:lnTo>
                  <a:lnTo>
                    <a:pt x="272922" y="160019"/>
                  </a:lnTo>
                  <a:lnTo>
                    <a:pt x="291845" y="160019"/>
                  </a:lnTo>
                  <a:lnTo>
                    <a:pt x="292353" y="158750"/>
                  </a:lnTo>
                  <a:close/>
                </a:path>
                <a:path w="603885" h="520700">
                  <a:moveTo>
                    <a:pt x="468375" y="186689"/>
                  </a:moveTo>
                  <a:lnTo>
                    <a:pt x="466725" y="186689"/>
                  </a:lnTo>
                  <a:lnTo>
                    <a:pt x="469391" y="190500"/>
                  </a:lnTo>
                  <a:lnTo>
                    <a:pt x="470026" y="191769"/>
                  </a:lnTo>
                  <a:lnTo>
                    <a:pt x="472185" y="191769"/>
                  </a:lnTo>
                  <a:lnTo>
                    <a:pt x="472185" y="190500"/>
                  </a:lnTo>
                  <a:lnTo>
                    <a:pt x="470026" y="190500"/>
                  </a:lnTo>
                  <a:lnTo>
                    <a:pt x="469391" y="189230"/>
                  </a:lnTo>
                  <a:lnTo>
                    <a:pt x="468883" y="189230"/>
                  </a:lnTo>
                  <a:lnTo>
                    <a:pt x="469391" y="187960"/>
                  </a:lnTo>
                  <a:lnTo>
                    <a:pt x="468375" y="186689"/>
                  </a:lnTo>
                  <a:close/>
                </a:path>
                <a:path w="603885" h="520700">
                  <a:moveTo>
                    <a:pt x="286145" y="189902"/>
                  </a:moveTo>
                  <a:lnTo>
                    <a:pt x="285876" y="190500"/>
                  </a:lnTo>
                  <a:lnTo>
                    <a:pt x="286384" y="190500"/>
                  </a:lnTo>
                  <a:lnTo>
                    <a:pt x="286145" y="189902"/>
                  </a:lnTo>
                  <a:close/>
                </a:path>
                <a:path w="603885" h="520700">
                  <a:moveTo>
                    <a:pt x="292862" y="187471"/>
                  </a:moveTo>
                  <a:lnTo>
                    <a:pt x="292862" y="187960"/>
                  </a:lnTo>
                  <a:lnTo>
                    <a:pt x="291845" y="190500"/>
                  </a:lnTo>
                  <a:lnTo>
                    <a:pt x="292862" y="189230"/>
                  </a:lnTo>
                  <a:lnTo>
                    <a:pt x="293509" y="188468"/>
                  </a:lnTo>
                  <a:lnTo>
                    <a:pt x="292862" y="187471"/>
                  </a:lnTo>
                  <a:close/>
                </a:path>
                <a:path w="603885" h="520700">
                  <a:moveTo>
                    <a:pt x="299846" y="189230"/>
                  </a:moveTo>
                  <a:lnTo>
                    <a:pt x="293369" y="189230"/>
                  </a:lnTo>
                  <a:lnTo>
                    <a:pt x="294004" y="190500"/>
                  </a:lnTo>
                  <a:lnTo>
                    <a:pt x="299846" y="190500"/>
                  </a:lnTo>
                  <a:lnTo>
                    <a:pt x="299846" y="189230"/>
                  </a:lnTo>
                  <a:close/>
                </a:path>
                <a:path w="603885" h="520700">
                  <a:moveTo>
                    <a:pt x="469391" y="186689"/>
                  </a:moveTo>
                  <a:lnTo>
                    <a:pt x="469391" y="187960"/>
                  </a:lnTo>
                  <a:lnTo>
                    <a:pt x="470026" y="187960"/>
                  </a:lnTo>
                  <a:lnTo>
                    <a:pt x="471042" y="190500"/>
                  </a:lnTo>
                  <a:lnTo>
                    <a:pt x="472185" y="190500"/>
                  </a:lnTo>
                  <a:lnTo>
                    <a:pt x="469391" y="186689"/>
                  </a:lnTo>
                  <a:close/>
                </a:path>
                <a:path w="603885" h="520700">
                  <a:moveTo>
                    <a:pt x="286384" y="186689"/>
                  </a:moveTo>
                  <a:lnTo>
                    <a:pt x="285876" y="187325"/>
                  </a:lnTo>
                  <a:lnTo>
                    <a:pt x="285775" y="188468"/>
                  </a:lnTo>
                  <a:lnTo>
                    <a:pt x="285707" y="188806"/>
                  </a:lnTo>
                  <a:lnTo>
                    <a:pt x="286145" y="189902"/>
                  </a:lnTo>
                  <a:lnTo>
                    <a:pt x="287019" y="187960"/>
                  </a:lnTo>
                  <a:lnTo>
                    <a:pt x="286384" y="186689"/>
                  </a:lnTo>
                  <a:close/>
                </a:path>
                <a:path w="603885" h="520700">
                  <a:moveTo>
                    <a:pt x="293369" y="189230"/>
                  </a:moveTo>
                  <a:lnTo>
                    <a:pt x="292862" y="189230"/>
                  </a:lnTo>
                  <a:lnTo>
                    <a:pt x="293213" y="189620"/>
                  </a:lnTo>
                  <a:lnTo>
                    <a:pt x="293369" y="189230"/>
                  </a:lnTo>
                  <a:close/>
                </a:path>
                <a:path w="603885" h="520700">
                  <a:moveTo>
                    <a:pt x="304164" y="167639"/>
                  </a:moveTo>
                  <a:lnTo>
                    <a:pt x="297179" y="167639"/>
                  </a:lnTo>
                  <a:lnTo>
                    <a:pt x="297179" y="170180"/>
                  </a:lnTo>
                  <a:lnTo>
                    <a:pt x="296671" y="172719"/>
                  </a:lnTo>
                  <a:lnTo>
                    <a:pt x="295528" y="173989"/>
                  </a:lnTo>
                  <a:lnTo>
                    <a:pt x="295528" y="176530"/>
                  </a:lnTo>
                  <a:lnTo>
                    <a:pt x="294513" y="177800"/>
                  </a:lnTo>
                  <a:lnTo>
                    <a:pt x="293369" y="181610"/>
                  </a:lnTo>
                  <a:lnTo>
                    <a:pt x="292862" y="184150"/>
                  </a:lnTo>
                  <a:lnTo>
                    <a:pt x="292862" y="186689"/>
                  </a:lnTo>
                  <a:lnTo>
                    <a:pt x="295020" y="186689"/>
                  </a:lnTo>
                  <a:lnTo>
                    <a:pt x="293509" y="188468"/>
                  </a:lnTo>
                  <a:lnTo>
                    <a:pt x="294004" y="189230"/>
                  </a:lnTo>
                  <a:lnTo>
                    <a:pt x="298195" y="189230"/>
                  </a:lnTo>
                  <a:lnTo>
                    <a:pt x="298195" y="187960"/>
                  </a:lnTo>
                  <a:lnTo>
                    <a:pt x="299021" y="187960"/>
                  </a:lnTo>
                  <a:lnTo>
                    <a:pt x="299532" y="187173"/>
                  </a:lnTo>
                  <a:lnTo>
                    <a:pt x="298831" y="185419"/>
                  </a:lnTo>
                  <a:lnTo>
                    <a:pt x="298831" y="184150"/>
                  </a:lnTo>
                  <a:lnTo>
                    <a:pt x="299846" y="184150"/>
                  </a:lnTo>
                  <a:lnTo>
                    <a:pt x="300989" y="182880"/>
                  </a:lnTo>
                  <a:lnTo>
                    <a:pt x="301497" y="180339"/>
                  </a:lnTo>
                  <a:lnTo>
                    <a:pt x="299846" y="180339"/>
                  </a:lnTo>
                  <a:lnTo>
                    <a:pt x="300989" y="179069"/>
                  </a:lnTo>
                  <a:lnTo>
                    <a:pt x="300989" y="177800"/>
                  </a:lnTo>
                  <a:lnTo>
                    <a:pt x="301836" y="177800"/>
                  </a:lnTo>
                  <a:lnTo>
                    <a:pt x="302513" y="175260"/>
                  </a:lnTo>
                  <a:lnTo>
                    <a:pt x="300989" y="175260"/>
                  </a:lnTo>
                  <a:lnTo>
                    <a:pt x="300989" y="172719"/>
                  </a:lnTo>
                  <a:lnTo>
                    <a:pt x="301497" y="172719"/>
                  </a:lnTo>
                  <a:lnTo>
                    <a:pt x="302513" y="171450"/>
                  </a:lnTo>
                  <a:lnTo>
                    <a:pt x="302006" y="171450"/>
                  </a:lnTo>
                  <a:lnTo>
                    <a:pt x="302062" y="170038"/>
                  </a:lnTo>
                  <a:lnTo>
                    <a:pt x="302513" y="168910"/>
                  </a:lnTo>
                  <a:lnTo>
                    <a:pt x="303656" y="168910"/>
                  </a:lnTo>
                  <a:lnTo>
                    <a:pt x="304164" y="167639"/>
                  </a:lnTo>
                  <a:close/>
                </a:path>
                <a:path w="603885" h="520700">
                  <a:moveTo>
                    <a:pt x="299338" y="187960"/>
                  </a:moveTo>
                  <a:lnTo>
                    <a:pt x="299021" y="187960"/>
                  </a:lnTo>
                  <a:lnTo>
                    <a:pt x="298195" y="189230"/>
                  </a:lnTo>
                  <a:lnTo>
                    <a:pt x="298831" y="189230"/>
                  </a:lnTo>
                  <a:lnTo>
                    <a:pt x="299338" y="187960"/>
                  </a:lnTo>
                  <a:close/>
                </a:path>
                <a:path w="603885" h="520700">
                  <a:moveTo>
                    <a:pt x="299592" y="187325"/>
                  </a:moveTo>
                  <a:lnTo>
                    <a:pt x="299338" y="187960"/>
                  </a:lnTo>
                  <a:lnTo>
                    <a:pt x="299846" y="187960"/>
                  </a:lnTo>
                  <a:lnTo>
                    <a:pt x="299592" y="187325"/>
                  </a:lnTo>
                  <a:close/>
                </a:path>
                <a:path w="603885" h="520700">
                  <a:moveTo>
                    <a:pt x="292862" y="186689"/>
                  </a:moveTo>
                  <a:lnTo>
                    <a:pt x="292353" y="186689"/>
                  </a:lnTo>
                  <a:lnTo>
                    <a:pt x="292862" y="187471"/>
                  </a:lnTo>
                  <a:lnTo>
                    <a:pt x="292862" y="186689"/>
                  </a:lnTo>
                  <a:close/>
                </a:path>
                <a:path w="603885" h="520700">
                  <a:moveTo>
                    <a:pt x="299846" y="186689"/>
                  </a:moveTo>
                  <a:lnTo>
                    <a:pt x="299532" y="187173"/>
                  </a:lnTo>
                  <a:lnTo>
                    <a:pt x="299592" y="187325"/>
                  </a:lnTo>
                  <a:lnTo>
                    <a:pt x="299846" y="186689"/>
                  </a:lnTo>
                  <a:close/>
                </a:path>
                <a:path w="603885" h="520700">
                  <a:moveTo>
                    <a:pt x="464565" y="184150"/>
                  </a:moveTo>
                  <a:lnTo>
                    <a:pt x="434466" y="184150"/>
                  </a:lnTo>
                  <a:lnTo>
                    <a:pt x="435482" y="186689"/>
                  </a:lnTo>
                  <a:lnTo>
                    <a:pt x="465708" y="186689"/>
                  </a:lnTo>
                  <a:lnTo>
                    <a:pt x="464565" y="184150"/>
                  </a:lnTo>
                  <a:close/>
                </a:path>
                <a:path w="603885" h="520700">
                  <a:moveTo>
                    <a:pt x="465200" y="184150"/>
                  </a:moveTo>
                  <a:lnTo>
                    <a:pt x="465708" y="186689"/>
                  </a:lnTo>
                  <a:lnTo>
                    <a:pt x="467867" y="186689"/>
                  </a:lnTo>
                  <a:lnTo>
                    <a:pt x="467042" y="185419"/>
                  </a:lnTo>
                  <a:lnTo>
                    <a:pt x="466216" y="185419"/>
                  </a:lnTo>
                  <a:lnTo>
                    <a:pt x="465200" y="184150"/>
                  </a:lnTo>
                  <a:close/>
                </a:path>
                <a:path w="603885" h="520700">
                  <a:moveTo>
                    <a:pt x="466216" y="184150"/>
                  </a:moveTo>
                  <a:lnTo>
                    <a:pt x="465200" y="184150"/>
                  </a:lnTo>
                  <a:lnTo>
                    <a:pt x="466216" y="185419"/>
                  </a:lnTo>
                  <a:lnTo>
                    <a:pt x="467042" y="185419"/>
                  </a:lnTo>
                  <a:lnTo>
                    <a:pt x="466216" y="184150"/>
                  </a:lnTo>
                  <a:close/>
                </a:path>
                <a:path w="603885" h="520700">
                  <a:moveTo>
                    <a:pt x="426973" y="168910"/>
                  </a:moveTo>
                  <a:lnTo>
                    <a:pt x="420496" y="168910"/>
                  </a:lnTo>
                  <a:lnTo>
                    <a:pt x="421004" y="170180"/>
                  </a:lnTo>
                  <a:lnTo>
                    <a:pt x="423671" y="172719"/>
                  </a:lnTo>
                  <a:lnTo>
                    <a:pt x="426338" y="176530"/>
                  </a:lnTo>
                  <a:lnTo>
                    <a:pt x="426973" y="176530"/>
                  </a:lnTo>
                  <a:lnTo>
                    <a:pt x="428497" y="179069"/>
                  </a:lnTo>
                  <a:lnTo>
                    <a:pt x="432307" y="181610"/>
                  </a:lnTo>
                  <a:lnTo>
                    <a:pt x="433450" y="182880"/>
                  </a:lnTo>
                  <a:lnTo>
                    <a:pt x="433958" y="184150"/>
                  </a:lnTo>
                  <a:lnTo>
                    <a:pt x="441959" y="184150"/>
                  </a:lnTo>
                  <a:lnTo>
                    <a:pt x="440308" y="181610"/>
                  </a:lnTo>
                  <a:lnTo>
                    <a:pt x="462406" y="181610"/>
                  </a:lnTo>
                  <a:lnTo>
                    <a:pt x="460882" y="180339"/>
                  </a:lnTo>
                  <a:lnTo>
                    <a:pt x="461390" y="180339"/>
                  </a:lnTo>
                  <a:lnTo>
                    <a:pt x="461390" y="179069"/>
                  </a:lnTo>
                  <a:lnTo>
                    <a:pt x="460247" y="179069"/>
                  </a:lnTo>
                  <a:lnTo>
                    <a:pt x="459739" y="177800"/>
                  </a:lnTo>
                  <a:lnTo>
                    <a:pt x="429640" y="177800"/>
                  </a:lnTo>
                  <a:lnTo>
                    <a:pt x="428497" y="175260"/>
                  </a:lnTo>
                  <a:lnTo>
                    <a:pt x="427481" y="173989"/>
                  </a:lnTo>
                  <a:lnTo>
                    <a:pt x="456501" y="173989"/>
                  </a:lnTo>
                  <a:lnTo>
                    <a:pt x="454913" y="172719"/>
                  </a:lnTo>
                  <a:lnTo>
                    <a:pt x="428497" y="172719"/>
                  </a:lnTo>
                  <a:lnTo>
                    <a:pt x="426973" y="168910"/>
                  </a:lnTo>
                  <a:close/>
                </a:path>
                <a:path w="603885" h="520700">
                  <a:moveTo>
                    <a:pt x="461898" y="180339"/>
                  </a:moveTo>
                  <a:lnTo>
                    <a:pt x="462406" y="181610"/>
                  </a:lnTo>
                  <a:lnTo>
                    <a:pt x="442594" y="181610"/>
                  </a:lnTo>
                  <a:lnTo>
                    <a:pt x="444119" y="184150"/>
                  </a:lnTo>
                  <a:lnTo>
                    <a:pt x="464057" y="184150"/>
                  </a:lnTo>
                  <a:lnTo>
                    <a:pt x="463550" y="182880"/>
                  </a:lnTo>
                  <a:lnTo>
                    <a:pt x="461898" y="180339"/>
                  </a:lnTo>
                  <a:close/>
                </a:path>
                <a:path w="603885" h="520700">
                  <a:moveTo>
                    <a:pt x="289051" y="175260"/>
                  </a:moveTo>
                  <a:lnTo>
                    <a:pt x="288035" y="177800"/>
                  </a:lnTo>
                  <a:lnTo>
                    <a:pt x="287527" y="180339"/>
                  </a:lnTo>
                  <a:lnTo>
                    <a:pt x="287527" y="182880"/>
                  </a:lnTo>
                  <a:lnTo>
                    <a:pt x="288544" y="179069"/>
                  </a:lnTo>
                  <a:lnTo>
                    <a:pt x="289051" y="177800"/>
                  </a:lnTo>
                  <a:lnTo>
                    <a:pt x="289051" y="175260"/>
                  </a:lnTo>
                  <a:close/>
                </a:path>
                <a:path w="603885" h="520700">
                  <a:moveTo>
                    <a:pt x="278637" y="175260"/>
                  </a:moveTo>
                  <a:lnTo>
                    <a:pt x="269113" y="175260"/>
                  </a:lnTo>
                  <a:lnTo>
                    <a:pt x="269747" y="176530"/>
                  </a:lnTo>
                  <a:lnTo>
                    <a:pt x="269113" y="176530"/>
                  </a:lnTo>
                  <a:lnTo>
                    <a:pt x="268604" y="179069"/>
                  </a:lnTo>
                  <a:lnTo>
                    <a:pt x="286384" y="179069"/>
                  </a:lnTo>
                  <a:lnTo>
                    <a:pt x="286765" y="177800"/>
                  </a:lnTo>
                  <a:lnTo>
                    <a:pt x="278891" y="177800"/>
                  </a:lnTo>
                  <a:lnTo>
                    <a:pt x="278383" y="176530"/>
                  </a:lnTo>
                  <a:lnTo>
                    <a:pt x="278637" y="175260"/>
                  </a:lnTo>
                  <a:close/>
                </a:path>
                <a:path w="603885" h="520700">
                  <a:moveTo>
                    <a:pt x="301836" y="177800"/>
                  </a:moveTo>
                  <a:lnTo>
                    <a:pt x="301497" y="177800"/>
                  </a:lnTo>
                  <a:lnTo>
                    <a:pt x="301497" y="179069"/>
                  </a:lnTo>
                  <a:lnTo>
                    <a:pt x="301836" y="177800"/>
                  </a:lnTo>
                  <a:close/>
                </a:path>
                <a:path w="603885" h="520700">
                  <a:moveTo>
                    <a:pt x="288374" y="173989"/>
                  </a:moveTo>
                  <a:lnTo>
                    <a:pt x="278891" y="173989"/>
                  </a:lnTo>
                  <a:lnTo>
                    <a:pt x="279400" y="175260"/>
                  </a:lnTo>
                  <a:lnTo>
                    <a:pt x="278891" y="176530"/>
                  </a:lnTo>
                  <a:lnTo>
                    <a:pt x="278891" y="177800"/>
                  </a:lnTo>
                  <a:lnTo>
                    <a:pt x="286765" y="177800"/>
                  </a:lnTo>
                  <a:lnTo>
                    <a:pt x="287527" y="175260"/>
                  </a:lnTo>
                  <a:lnTo>
                    <a:pt x="288205" y="175260"/>
                  </a:lnTo>
                  <a:lnTo>
                    <a:pt x="288374" y="173989"/>
                  </a:lnTo>
                  <a:close/>
                </a:path>
                <a:path w="603885" h="520700">
                  <a:moveTo>
                    <a:pt x="457581" y="175260"/>
                  </a:moveTo>
                  <a:lnTo>
                    <a:pt x="430148" y="175260"/>
                  </a:lnTo>
                  <a:lnTo>
                    <a:pt x="430148" y="177800"/>
                  </a:lnTo>
                  <a:lnTo>
                    <a:pt x="457072" y="177800"/>
                  </a:lnTo>
                  <a:lnTo>
                    <a:pt x="456564" y="176530"/>
                  </a:lnTo>
                  <a:lnTo>
                    <a:pt x="457707" y="175577"/>
                  </a:lnTo>
                  <a:lnTo>
                    <a:pt x="457581" y="175260"/>
                  </a:lnTo>
                  <a:close/>
                </a:path>
                <a:path w="603885" h="520700">
                  <a:moveTo>
                    <a:pt x="458723" y="173989"/>
                  </a:moveTo>
                  <a:lnTo>
                    <a:pt x="457793" y="175023"/>
                  </a:lnTo>
                  <a:lnTo>
                    <a:pt x="458088" y="175260"/>
                  </a:lnTo>
                  <a:lnTo>
                    <a:pt x="457707" y="175577"/>
                  </a:lnTo>
                  <a:lnTo>
                    <a:pt x="458088" y="176530"/>
                  </a:lnTo>
                  <a:lnTo>
                    <a:pt x="458088" y="177800"/>
                  </a:lnTo>
                  <a:lnTo>
                    <a:pt x="458723" y="177800"/>
                  </a:lnTo>
                  <a:lnTo>
                    <a:pt x="459231" y="176530"/>
                  </a:lnTo>
                  <a:lnTo>
                    <a:pt x="459137" y="175023"/>
                  </a:lnTo>
                  <a:lnTo>
                    <a:pt x="458723" y="173989"/>
                  </a:lnTo>
                  <a:close/>
                </a:path>
                <a:path w="603885" h="520700">
                  <a:moveTo>
                    <a:pt x="563626" y="166369"/>
                  </a:moveTo>
                  <a:lnTo>
                    <a:pt x="540512" y="166369"/>
                  </a:lnTo>
                  <a:lnTo>
                    <a:pt x="541019" y="167639"/>
                  </a:lnTo>
                  <a:lnTo>
                    <a:pt x="542163" y="168910"/>
                  </a:lnTo>
                  <a:lnTo>
                    <a:pt x="542670" y="171450"/>
                  </a:lnTo>
                  <a:lnTo>
                    <a:pt x="542163" y="171450"/>
                  </a:lnTo>
                  <a:lnTo>
                    <a:pt x="541847" y="172238"/>
                  </a:lnTo>
                  <a:lnTo>
                    <a:pt x="542163" y="173989"/>
                  </a:lnTo>
                  <a:lnTo>
                    <a:pt x="541654" y="173989"/>
                  </a:lnTo>
                  <a:lnTo>
                    <a:pt x="542163" y="176530"/>
                  </a:lnTo>
                  <a:lnTo>
                    <a:pt x="542163" y="177800"/>
                  </a:lnTo>
                  <a:lnTo>
                    <a:pt x="542670" y="176530"/>
                  </a:lnTo>
                  <a:lnTo>
                    <a:pt x="565784" y="176530"/>
                  </a:lnTo>
                  <a:lnTo>
                    <a:pt x="565276" y="172719"/>
                  </a:lnTo>
                  <a:lnTo>
                    <a:pt x="565220" y="170038"/>
                  </a:lnTo>
                  <a:lnTo>
                    <a:pt x="564769" y="168910"/>
                  </a:lnTo>
                  <a:lnTo>
                    <a:pt x="563626" y="168910"/>
                  </a:lnTo>
                  <a:lnTo>
                    <a:pt x="563626" y="166369"/>
                  </a:lnTo>
                  <a:close/>
                </a:path>
                <a:path w="603885" h="520700">
                  <a:moveTo>
                    <a:pt x="288205" y="175260"/>
                  </a:moveTo>
                  <a:lnTo>
                    <a:pt x="288035" y="175260"/>
                  </a:lnTo>
                  <a:lnTo>
                    <a:pt x="288035" y="176530"/>
                  </a:lnTo>
                  <a:lnTo>
                    <a:pt x="288205" y="175260"/>
                  </a:lnTo>
                  <a:close/>
                </a:path>
                <a:path w="603885" h="520700">
                  <a:moveTo>
                    <a:pt x="456501" y="173989"/>
                  </a:moveTo>
                  <a:lnTo>
                    <a:pt x="427989" y="173989"/>
                  </a:lnTo>
                  <a:lnTo>
                    <a:pt x="428497" y="175260"/>
                  </a:lnTo>
                  <a:lnTo>
                    <a:pt x="429132" y="176530"/>
                  </a:lnTo>
                  <a:lnTo>
                    <a:pt x="429640" y="176530"/>
                  </a:lnTo>
                  <a:lnTo>
                    <a:pt x="429132" y="175260"/>
                  </a:lnTo>
                  <a:lnTo>
                    <a:pt x="457581" y="175260"/>
                  </a:lnTo>
                  <a:lnTo>
                    <a:pt x="457793" y="175023"/>
                  </a:lnTo>
                  <a:lnTo>
                    <a:pt x="456501" y="173989"/>
                  </a:lnTo>
                  <a:close/>
                </a:path>
                <a:path w="603885" h="520700">
                  <a:moveTo>
                    <a:pt x="564260" y="156210"/>
                  </a:moveTo>
                  <a:lnTo>
                    <a:pt x="564769" y="162560"/>
                  </a:lnTo>
                  <a:lnTo>
                    <a:pt x="565784" y="167639"/>
                  </a:lnTo>
                  <a:lnTo>
                    <a:pt x="566292" y="171450"/>
                  </a:lnTo>
                  <a:lnTo>
                    <a:pt x="566927" y="172719"/>
                  </a:lnTo>
                  <a:lnTo>
                    <a:pt x="566292" y="175260"/>
                  </a:lnTo>
                  <a:lnTo>
                    <a:pt x="567944" y="176530"/>
                  </a:lnTo>
                  <a:lnTo>
                    <a:pt x="566927" y="171450"/>
                  </a:lnTo>
                  <a:lnTo>
                    <a:pt x="565784" y="165100"/>
                  </a:lnTo>
                  <a:lnTo>
                    <a:pt x="564819" y="160274"/>
                  </a:lnTo>
                  <a:lnTo>
                    <a:pt x="564769" y="158750"/>
                  </a:lnTo>
                  <a:lnTo>
                    <a:pt x="565276" y="157480"/>
                  </a:lnTo>
                  <a:lnTo>
                    <a:pt x="564260" y="156210"/>
                  </a:lnTo>
                  <a:close/>
                </a:path>
                <a:path w="603885" h="520700">
                  <a:moveTo>
                    <a:pt x="302006" y="173989"/>
                  </a:moveTo>
                  <a:lnTo>
                    <a:pt x="300989" y="175260"/>
                  </a:lnTo>
                  <a:lnTo>
                    <a:pt x="302513" y="175260"/>
                  </a:lnTo>
                  <a:lnTo>
                    <a:pt x="302006" y="173989"/>
                  </a:lnTo>
                  <a:close/>
                </a:path>
                <a:path w="603885" h="520700">
                  <a:moveTo>
                    <a:pt x="304164" y="168910"/>
                  </a:moveTo>
                  <a:lnTo>
                    <a:pt x="303205" y="170038"/>
                  </a:lnTo>
                  <a:lnTo>
                    <a:pt x="303148" y="170180"/>
                  </a:lnTo>
                  <a:lnTo>
                    <a:pt x="302006" y="171450"/>
                  </a:lnTo>
                  <a:lnTo>
                    <a:pt x="302513" y="171450"/>
                  </a:lnTo>
                  <a:lnTo>
                    <a:pt x="302513" y="173989"/>
                  </a:lnTo>
                  <a:lnTo>
                    <a:pt x="303148" y="171450"/>
                  </a:lnTo>
                  <a:lnTo>
                    <a:pt x="304164" y="168910"/>
                  </a:lnTo>
                  <a:close/>
                </a:path>
                <a:path w="603885" h="520700">
                  <a:moveTo>
                    <a:pt x="539369" y="167639"/>
                  </a:moveTo>
                  <a:lnTo>
                    <a:pt x="538860" y="167639"/>
                  </a:lnTo>
                  <a:lnTo>
                    <a:pt x="538860" y="171450"/>
                  </a:lnTo>
                  <a:lnTo>
                    <a:pt x="540003" y="173989"/>
                  </a:lnTo>
                  <a:lnTo>
                    <a:pt x="540512" y="173989"/>
                  </a:lnTo>
                  <a:lnTo>
                    <a:pt x="540003" y="171450"/>
                  </a:lnTo>
                  <a:lnTo>
                    <a:pt x="539369" y="170180"/>
                  </a:lnTo>
                  <a:lnTo>
                    <a:pt x="539369" y="167639"/>
                  </a:lnTo>
                  <a:close/>
                </a:path>
                <a:path w="603885" h="520700">
                  <a:moveTo>
                    <a:pt x="541727" y="172538"/>
                  </a:moveTo>
                  <a:lnTo>
                    <a:pt x="541654" y="172719"/>
                  </a:lnTo>
                  <a:lnTo>
                    <a:pt x="542163" y="173989"/>
                  </a:lnTo>
                  <a:lnTo>
                    <a:pt x="541727" y="172538"/>
                  </a:lnTo>
                  <a:close/>
                </a:path>
                <a:path w="603885" h="520700">
                  <a:moveTo>
                    <a:pt x="295740" y="169756"/>
                  </a:moveTo>
                  <a:lnTo>
                    <a:pt x="295528" y="170180"/>
                  </a:lnTo>
                  <a:lnTo>
                    <a:pt x="294513" y="172719"/>
                  </a:lnTo>
                  <a:lnTo>
                    <a:pt x="295020" y="172719"/>
                  </a:lnTo>
                  <a:lnTo>
                    <a:pt x="296163" y="171450"/>
                  </a:lnTo>
                  <a:lnTo>
                    <a:pt x="295740" y="169756"/>
                  </a:lnTo>
                  <a:close/>
                </a:path>
                <a:path w="603885" h="520700">
                  <a:moveTo>
                    <a:pt x="450088" y="168910"/>
                  </a:moveTo>
                  <a:lnTo>
                    <a:pt x="429640" y="168910"/>
                  </a:lnTo>
                  <a:lnTo>
                    <a:pt x="428624" y="170038"/>
                  </a:lnTo>
                  <a:lnTo>
                    <a:pt x="428561" y="170180"/>
                  </a:lnTo>
                  <a:lnTo>
                    <a:pt x="429132" y="171450"/>
                  </a:lnTo>
                  <a:lnTo>
                    <a:pt x="429640" y="172719"/>
                  </a:lnTo>
                  <a:lnTo>
                    <a:pt x="456564" y="172719"/>
                  </a:lnTo>
                  <a:lnTo>
                    <a:pt x="455485" y="171450"/>
                  </a:lnTo>
                  <a:lnTo>
                    <a:pt x="452246" y="171450"/>
                  </a:lnTo>
                  <a:lnTo>
                    <a:pt x="451738" y="170180"/>
                  </a:lnTo>
                  <a:lnTo>
                    <a:pt x="450595" y="170180"/>
                  </a:lnTo>
                  <a:lnTo>
                    <a:pt x="450088" y="168910"/>
                  </a:lnTo>
                  <a:close/>
                </a:path>
                <a:path w="603885" h="520700">
                  <a:moveTo>
                    <a:pt x="541019" y="167639"/>
                  </a:moveTo>
                  <a:lnTo>
                    <a:pt x="541019" y="170180"/>
                  </a:lnTo>
                  <a:lnTo>
                    <a:pt x="541727" y="172538"/>
                  </a:lnTo>
                  <a:lnTo>
                    <a:pt x="541847" y="172238"/>
                  </a:lnTo>
                  <a:lnTo>
                    <a:pt x="541019" y="167639"/>
                  </a:lnTo>
                  <a:close/>
                </a:path>
                <a:path w="603885" h="520700">
                  <a:moveTo>
                    <a:pt x="290533" y="170180"/>
                  </a:moveTo>
                  <a:lnTo>
                    <a:pt x="290194" y="170180"/>
                  </a:lnTo>
                  <a:lnTo>
                    <a:pt x="290194" y="171450"/>
                  </a:lnTo>
                  <a:lnTo>
                    <a:pt x="290533" y="170180"/>
                  </a:lnTo>
                  <a:close/>
                </a:path>
                <a:path w="603885" h="520700">
                  <a:moveTo>
                    <a:pt x="452077" y="168063"/>
                  </a:moveTo>
                  <a:lnTo>
                    <a:pt x="451738" y="168910"/>
                  </a:lnTo>
                  <a:lnTo>
                    <a:pt x="451104" y="168910"/>
                  </a:lnTo>
                  <a:lnTo>
                    <a:pt x="452754" y="170180"/>
                  </a:lnTo>
                  <a:lnTo>
                    <a:pt x="452246" y="170180"/>
                  </a:lnTo>
                  <a:lnTo>
                    <a:pt x="452246" y="171450"/>
                  </a:lnTo>
                  <a:lnTo>
                    <a:pt x="453770" y="171450"/>
                  </a:lnTo>
                  <a:lnTo>
                    <a:pt x="452755" y="168910"/>
                  </a:lnTo>
                  <a:lnTo>
                    <a:pt x="452077" y="168063"/>
                  </a:lnTo>
                  <a:close/>
                </a:path>
                <a:path w="603885" h="520700">
                  <a:moveTo>
                    <a:pt x="454406" y="170180"/>
                  </a:moveTo>
                  <a:lnTo>
                    <a:pt x="453770" y="171450"/>
                  </a:lnTo>
                  <a:lnTo>
                    <a:pt x="455485" y="171450"/>
                  </a:lnTo>
                  <a:lnTo>
                    <a:pt x="454406" y="170180"/>
                  </a:lnTo>
                  <a:close/>
                </a:path>
                <a:path w="603885" h="520700">
                  <a:moveTo>
                    <a:pt x="303205" y="170038"/>
                  </a:moveTo>
                  <a:lnTo>
                    <a:pt x="303085" y="170180"/>
                  </a:lnTo>
                  <a:lnTo>
                    <a:pt x="303205" y="170038"/>
                  </a:lnTo>
                  <a:close/>
                </a:path>
                <a:path w="603885" h="520700">
                  <a:moveTo>
                    <a:pt x="449579" y="167639"/>
                  </a:moveTo>
                  <a:lnTo>
                    <a:pt x="426973" y="167639"/>
                  </a:lnTo>
                  <a:lnTo>
                    <a:pt x="427482" y="168910"/>
                  </a:lnTo>
                  <a:lnTo>
                    <a:pt x="428497" y="170180"/>
                  </a:lnTo>
                  <a:lnTo>
                    <a:pt x="428498" y="170038"/>
                  </a:lnTo>
                  <a:lnTo>
                    <a:pt x="427989" y="168910"/>
                  </a:lnTo>
                  <a:lnTo>
                    <a:pt x="450088" y="168910"/>
                  </a:lnTo>
                  <a:lnTo>
                    <a:pt x="449579" y="167639"/>
                  </a:lnTo>
                  <a:close/>
                </a:path>
                <a:path w="603885" h="520700">
                  <a:moveTo>
                    <a:pt x="453263" y="167639"/>
                  </a:moveTo>
                  <a:lnTo>
                    <a:pt x="452246" y="167639"/>
                  </a:lnTo>
                  <a:lnTo>
                    <a:pt x="452755" y="168910"/>
                  </a:lnTo>
                  <a:lnTo>
                    <a:pt x="454406" y="170180"/>
                  </a:lnTo>
                  <a:lnTo>
                    <a:pt x="453263" y="167639"/>
                  </a:lnTo>
                  <a:close/>
                </a:path>
                <a:path w="603885" h="520700">
                  <a:moveTo>
                    <a:pt x="296279" y="168332"/>
                  </a:moveTo>
                  <a:lnTo>
                    <a:pt x="295528" y="168910"/>
                  </a:lnTo>
                  <a:lnTo>
                    <a:pt x="295740" y="169756"/>
                  </a:lnTo>
                  <a:lnTo>
                    <a:pt x="296163" y="168910"/>
                  </a:lnTo>
                  <a:lnTo>
                    <a:pt x="296279" y="168332"/>
                  </a:lnTo>
                  <a:close/>
                </a:path>
                <a:path w="603885" h="520700">
                  <a:moveTo>
                    <a:pt x="291210" y="167639"/>
                  </a:moveTo>
                  <a:lnTo>
                    <a:pt x="290194" y="168910"/>
                  </a:lnTo>
                  <a:lnTo>
                    <a:pt x="290872" y="168910"/>
                  </a:lnTo>
                  <a:lnTo>
                    <a:pt x="291210" y="167639"/>
                  </a:lnTo>
                  <a:close/>
                </a:path>
                <a:path w="603885" h="520700">
                  <a:moveTo>
                    <a:pt x="418845" y="153669"/>
                  </a:moveTo>
                  <a:lnTo>
                    <a:pt x="418845" y="154939"/>
                  </a:lnTo>
                  <a:lnTo>
                    <a:pt x="408050" y="154939"/>
                  </a:lnTo>
                  <a:lnTo>
                    <a:pt x="410717" y="160019"/>
                  </a:lnTo>
                  <a:lnTo>
                    <a:pt x="415544" y="163830"/>
                  </a:lnTo>
                  <a:lnTo>
                    <a:pt x="419862" y="168910"/>
                  </a:lnTo>
                  <a:lnTo>
                    <a:pt x="427482" y="168910"/>
                  </a:lnTo>
                  <a:lnTo>
                    <a:pt x="425831" y="167639"/>
                  </a:lnTo>
                  <a:lnTo>
                    <a:pt x="450913" y="167639"/>
                  </a:lnTo>
                  <a:lnTo>
                    <a:pt x="450088" y="166369"/>
                  </a:lnTo>
                  <a:lnTo>
                    <a:pt x="447928" y="165100"/>
                  </a:lnTo>
                  <a:lnTo>
                    <a:pt x="446913" y="163830"/>
                  </a:lnTo>
                  <a:lnTo>
                    <a:pt x="446913" y="162560"/>
                  </a:lnTo>
                  <a:lnTo>
                    <a:pt x="443610" y="162560"/>
                  </a:lnTo>
                  <a:lnTo>
                    <a:pt x="441959" y="161289"/>
                  </a:lnTo>
                  <a:lnTo>
                    <a:pt x="441959" y="160019"/>
                  </a:lnTo>
                  <a:lnTo>
                    <a:pt x="422656" y="160019"/>
                  </a:lnTo>
                  <a:lnTo>
                    <a:pt x="420463" y="156159"/>
                  </a:lnTo>
                  <a:lnTo>
                    <a:pt x="418845" y="153669"/>
                  </a:lnTo>
                  <a:close/>
                </a:path>
                <a:path w="603885" h="520700">
                  <a:moveTo>
                    <a:pt x="450913" y="167639"/>
                  </a:moveTo>
                  <a:lnTo>
                    <a:pt x="449579" y="167639"/>
                  </a:lnTo>
                  <a:lnTo>
                    <a:pt x="451739" y="168910"/>
                  </a:lnTo>
                  <a:lnTo>
                    <a:pt x="450913" y="167639"/>
                  </a:lnTo>
                  <a:close/>
                </a:path>
                <a:path w="603885" h="520700">
                  <a:moveTo>
                    <a:pt x="564769" y="167639"/>
                  </a:moveTo>
                  <a:lnTo>
                    <a:pt x="564197" y="167639"/>
                  </a:lnTo>
                  <a:lnTo>
                    <a:pt x="564769" y="168910"/>
                  </a:lnTo>
                  <a:lnTo>
                    <a:pt x="564769" y="167639"/>
                  </a:lnTo>
                  <a:close/>
                </a:path>
                <a:path w="603885" h="520700">
                  <a:moveTo>
                    <a:pt x="298831" y="162560"/>
                  </a:moveTo>
                  <a:lnTo>
                    <a:pt x="298195" y="162560"/>
                  </a:lnTo>
                  <a:lnTo>
                    <a:pt x="297688" y="165100"/>
                  </a:lnTo>
                  <a:lnTo>
                    <a:pt x="296671" y="166369"/>
                  </a:lnTo>
                  <a:lnTo>
                    <a:pt x="296279" y="168332"/>
                  </a:lnTo>
                  <a:lnTo>
                    <a:pt x="297179" y="167639"/>
                  </a:lnTo>
                  <a:lnTo>
                    <a:pt x="304164" y="167639"/>
                  </a:lnTo>
                  <a:lnTo>
                    <a:pt x="304672" y="166369"/>
                  </a:lnTo>
                  <a:lnTo>
                    <a:pt x="304164" y="166369"/>
                  </a:lnTo>
                  <a:lnTo>
                    <a:pt x="304164" y="165100"/>
                  </a:lnTo>
                  <a:lnTo>
                    <a:pt x="304736" y="163830"/>
                  </a:lnTo>
                  <a:lnTo>
                    <a:pt x="298195" y="163830"/>
                  </a:lnTo>
                  <a:lnTo>
                    <a:pt x="298831" y="163124"/>
                  </a:lnTo>
                  <a:lnTo>
                    <a:pt x="298831" y="162560"/>
                  </a:lnTo>
                  <a:close/>
                </a:path>
                <a:path w="603885" h="520700">
                  <a:moveTo>
                    <a:pt x="452246" y="167639"/>
                  </a:moveTo>
                  <a:lnTo>
                    <a:pt x="451738" y="167639"/>
                  </a:lnTo>
                  <a:lnTo>
                    <a:pt x="452077" y="168063"/>
                  </a:lnTo>
                  <a:lnTo>
                    <a:pt x="452246" y="167639"/>
                  </a:lnTo>
                  <a:close/>
                </a:path>
                <a:path w="603885" h="520700">
                  <a:moveTo>
                    <a:pt x="560451" y="134619"/>
                  </a:moveTo>
                  <a:lnTo>
                    <a:pt x="535177" y="134619"/>
                  </a:lnTo>
                  <a:lnTo>
                    <a:pt x="535177" y="139700"/>
                  </a:lnTo>
                  <a:lnTo>
                    <a:pt x="536194" y="142239"/>
                  </a:lnTo>
                  <a:lnTo>
                    <a:pt x="537337" y="146050"/>
                  </a:lnTo>
                  <a:lnTo>
                    <a:pt x="537337" y="149860"/>
                  </a:lnTo>
                  <a:lnTo>
                    <a:pt x="537844" y="149860"/>
                  </a:lnTo>
                  <a:lnTo>
                    <a:pt x="537844" y="153669"/>
                  </a:lnTo>
                  <a:lnTo>
                    <a:pt x="539369" y="158750"/>
                  </a:lnTo>
                  <a:lnTo>
                    <a:pt x="539915" y="163124"/>
                  </a:lnTo>
                  <a:lnTo>
                    <a:pt x="540003" y="166369"/>
                  </a:lnTo>
                  <a:lnTo>
                    <a:pt x="563626" y="166369"/>
                  </a:lnTo>
                  <a:lnTo>
                    <a:pt x="564197" y="167639"/>
                  </a:lnTo>
                  <a:lnTo>
                    <a:pt x="563626" y="165100"/>
                  </a:lnTo>
                  <a:lnTo>
                    <a:pt x="563117" y="163830"/>
                  </a:lnTo>
                  <a:lnTo>
                    <a:pt x="564260" y="163830"/>
                  </a:lnTo>
                  <a:lnTo>
                    <a:pt x="563626" y="161289"/>
                  </a:lnTo>
                  <a:lnTo>
                    <a:pt x="561975" y="157480"/>
                  </a:lnTo>
                  <a:lnTo>
                    <a:pt x="563117" y="154939"/>
                  </a:lnTo>
                  <a:lnTo>
                    <a:pt x="553465" y="154939"/>
                  </a:lnTo>
                  <a:lnTo>
                    <a:pt x="552831" y="153669"/>
                  </a:lnTo>
                  <a:lnTo>
                    <a:pt x="561975" y="153669"/>
                  </a:lnTo>
                  <a:lnTo>
                    <a:pt x="561975" y="151130"/>
                  </a:lnTo>
                  <a:lnTo>
                    <a:pt x="560451" y="146050"/>
                  </a:lnTo>
                  <a:lnTo>
                    <a:pt x="560451" y="142239"/>
                  </a:lnTo>
                  <a:lnTo>
                    <a:pt x="560958" y="142239"/>
                  </a:lnTo>
                  <a:lnTo>
                    <a:pt x="560958" y="139700"/>
                  </a:lnTo>
                  <a:lnTo>
                    <a:pt x="560451" y="138430"/>
                  </a:lnTo>
                  <a:lnTo>
                    <a:pt x="560958" y="137160"/>
                  </a:lnTo>
                  <a:lnTo>
                    <a:pt x="561466" y="137160"/>
                  </a:lnTo>
                  <a:lnTo>
                    <a:pt x="561466" y="135889"/>
                  </a:lnTo>
                  <a:lnTo>
                    <a:pt x="560958" y="135889"/>
                  </a:lnTo>
                  <a:lnTo>
                    <a:pt x="560451" y="134619"/>
                  </a:lnTo>
                  <a:close/>
                </a:path>
                <a:path w="603885" h="520700">
                  <a:moveTo>
                    <a:pt x="292353" y="165100"/>
                  </a:moveTo>
                  <a:lnTo>
                    <a:pt x="290702" y="165100"/>
                  </a:lnTo>
                  <a:lnTo>
                    <a:pt x="292353" y="166369"/>
                  </a:lnTo>
                  <a:lnTo>
                    <a:pt x="292353" y="165100"/>
                  </a:lnTo>
                  <a:close/>
                </a:path>
                <a:path w="603885" h="520700">
                  <a:moveTo>
                    <a:pt x="305129" y="163631"/>
                  </a:moveTo>
                  <a:lnTo>
                    <a:pt x="304672" y="166369"/>
                  </a:lnTo>
                  <a:lnTo>
                    <a:pt x="305815" y="163830"/>
                  </a:lnTo>
                  <a:lnTo>
                    <a:pt x="305307" y="163830"/>
                  </a:lnTo>
                  <a:lnTo>
                    <a:pt x="305129" y="163631"/>
                  </a:lnTo>
                  <a:close/>
                </a:path>
                <a:path w="603885" h="520700">
                  <a:moveTo>
                    <a:pt x="446913" y="162560"/>
                  </a:moveTo>
                  <a:lnTo>
                    <a:pt x="447928" y="165100"/>
                  </a:lnTo>
                  <a:lnTo>
                    <a:pt x="447928" y="163830"/>
                  </a:lnTo>
                  <a:lnTo>
                    <a:pt x="446913" y="162560"/>
                  </a:lnTo>
                  <a:close/>
                </a:path>
                <a:path w="603885" h="520700">
                  <a:moveTo>
                    <a:pt x="291845" y="160019"/>
                  </a:moveTo>
                  <a:lnTo>
                    <a:pt x="273431" y="160019"/>
                  </a:lnTo>
                  <a:lnTo>
                    <a:pt x="272922" y="162560"/>
                  </a:lnTo>
                  <a:lnTo>
                    <a:pt x="272414" y="163830"/>
                  </a:lnTo>
                  <a:lnTo>
                    <a:pt x="292862" y="163830"/>
                  </a:lnTo>
                  <a:lnTo>
                    <a:pt x="293369" y="162560"/>
                  </a:lnTo>
                  <a:lnTo>
                    <a:pt x="291210" y="162560"/>
                  </a:lnTo>
                  <a:lnTo>
                    <a:pt x="290194" y="161289"/>
                  </a:lnTo>
                  <a:lnTo>
                    <a:pt x="291210" y="161289"/>
                  </a:lnTo>
                  <a:lnTo>
                    <a:pt x="291845" y="160019"/>
                  </a:lnTo>
                  <a:close/>
                </a:path>
                <a:path w="603885" h="520700">
                  <a:moveTo>
                    <a:pt x="308419" y="156258"/>
                  </a:moveTo>
                  <a:lnTo>
                    <a:pt x="306831" y="157480"/>
                  </a:lnTo>
                  <a:lnTo>
                    <a:pt x="306831" y="158750"/>
                  </a:lnTo>
                  <a:lnTo>
                    <a:pt x="300481" y="158750"/>
                  </a:lnTo>
                  <a:lnTo>
                    <a:pt x="299338" y="160019"/>
                  </a:lnTo>
                  <a:lnTo>
                    <a:pt x="298831" y="161289"/>
                  </a:lnTo>
                  <a:lnTo>
                    <a:pt x="298831" y="162560"/>
                  </a:lnTo>
                  <a:lnTo>
                    <a:pt x="299338" y="162560"/>
                  </a:lnTo>
                  <a:lnTo>
                    <a:pt x="298831" y="163124"/>
                  </a:lnTo>
                  <a:lnTo>
                    <a:pt x="298831" y="163830"/>
                  </a:lnTo>
                  <a:lnTo>
                    <a:pt x="304736" y="163830"/>
                  </a:lnTo>
                  <a:lnTo>
                    <a:pt x="304926" y="163406"/>
                  </a:lnTo>
                  <a:lnTo>
                    <a:pt x="304164" y="162560"/>
                  </a:lnTo>
                  <a:lnTo>
                    <a:pt x="305815" y="161289"/>
                  </a:lnTo>
                  <a:lnTo>
                    <a:pt x="306324" y="161289"/>
                  </a:lnTo>
                  <a:lnTo>
                    <a:pt x="307339" y="158750"/>
                  </a:lnTo>
                  <a:lnTo>
                    <a:pt x="300989" y="158750"/>
                  </a:lnTo>
                  <a:lnTo>
                    <a:pt x="300481" y="158185"/>
                  </a:lnTo>
                  <a:lnTo>
                    <a:pt x="307584" y="158185"/>
                  </a:lnTo>
                  <a:lnTo>
                    <a:pt x="308419" y="156258"/>
                  </a:lnTo>
                  <a:close/>
                </a:path>
                <a:path w="603885" h="520700">
                  <a:moveTo>
                    <a:pt x="305307" y="162560"/>
                  </a:moveTo>
                  <a:lnTo>
                    <a:pt x="304926" y="163406"/>
                  </a:lnTo>
                  <a:lnTo>
                    <a:pt x="305129" y="163631"/>
                  </a:lnTo>
                  <a:lnTo>
                    <a:pt x="305307" y="162560"/>
                  </a:lnTo>
                  <a:close/>
                </a:path>
                <a:path w="603885" h="520700">
                  <a:moveTo>
                    <a:pt x="292862" y="160019"/>
                  </a:moveTo>
                  <a:lnTo>
                    <a:pt x="291845" y="162560"/>
                  </a:lnTo>
                  <a:lnTo>
                    <a:pt x="292353" y="162560"/>
                  </a:lnTo>
                  <a:lnTo>
                    <a:pt x="292862" y="160019"/>
                  </a:lnTo>
                  <a:close/>
                </a:path>
                <a:path w="603885" h="520700">
                  <a:moveTo>
                    <a:pt x="295528" y="157480"/>
                  </a:moveTo>
                  <a:lnTo>
                    <a:pt x="294513" y="157480"/>
                  </a:lnTo>
                  <a:lnTo>
                    <a:pt x="294004" y="158750"/>
                  </a:lnTo>
                  <a:lnTo>
                    <a:pt x="292862" y="162560"/>
                  </a:lnTo>
                  <a:lnTo>
                    <a:pt x="293369" y="162560"/>
                  </a:lnTo>
                  <a:lnTo>
                    <a:pt x="294004" y="161289"/>
                  </a:lnTo>
                  <a:lnTo>
                    <a:pt x="294004" y="160019"/>
                  </a:lnTo>
                  <a:lnTo>
                    <a:pt x="295528" y="157480"/>
                  </a:lnTo>
                  <a:close/>
                </a:path>
                <a:path w="603885" h="520700">
                  <a:moveTo>
                    <a:pt x="306324" y="161289"/>
                  </a:moveTo>
                  <a:lnTo>
                    <a:pt x="305815" y="161289"/>
                  </a:lnTo>
                  <a:lnTo>
                    <a:pt x="305307" y="162560"/>
                  </a:lnTo>
                  <a:lnTo>
                    <a:pt x="305815" y="162560"/>
                  </a:lnTo>
                  <a:lnTo>
                    <a:pt x="306324" y="161289"/>
                  </a:lnTo>
                  <a:close/>
                </a:path>
                <a:path w="603885" h="520700">
                  <a:moveTo>
                    <a:pt x="443610" y="158750"/>
                  </a:moveTo>
                  <a:lnTo>
                    <a:pt x="444119" y="161289"/>
                  </a:lnTo>
                  <a:lnTo>
                    <a:pt x="443610" y="161289"/>
                  </a:lnTo>
                  <a:lnTo>
                    <a:pt x="444626" y="162560"/>
                  </a:lnTo>
                  <a:lnTo>
                    <a:pt x="445769" y="162560"/>
                  </a:lnTo>
                  <a:lnTo>
                    <a:pt x="444626" y="161289"/>
                  </a:lnTo>
                  <a:lnTo>
                    <a:pt x="444119" y="161289"/>
                  </a:lnTo>
                  <a:lnTo>
                    <a:pt x="443454" y="160899"/>
                  </a:lnTo>
                  <a:lnTo>
                    <a:pt x="444626" y="160899"/>
                  </a:lnTo>
                  <a:lnTo>
                    <a:pt x="444690" y="160019"/>
                  </a:lnTo>
                  <a:lnTo>
                    <a:pt x="443610" y="158750"/>
                  </a:lnTo>
                  <a:close/>
                </a:path>
                <a:path w="603885" h="520700">
                  <a:moveTo>
                    <a:pt x="444906" y="160274"/>
                  </a:moveTo>
                  <a:lnTo>
                    <a:pt x="445769" y="161289"/>
                  </a:lnTo>
                  <a:lnTo>
                    <a:pt x="447420" y="162560"/>
                  </a:lnTo>
                  <a:lnTo>
                    <a:pt x="444906" y="160274"/>
                  </a:lnTo>
                  <a:close/>
                </a:path>
                <a:path w="603885" h="520700">
                  <a:moveTo>
                    <a:pt x="446277" y="160019"/>
                  </a:moveTo>
                  <a:lnTo>
                    <a:pt x="445769" y="160019"/>
                  </a:lnTo>
                  <a:lnTo>
                    <a:pt x="446277" y="161289"/>
                  </a:lnTo>
                  <a:lnTo>
                    <a:pt x="447928" y="162560"/>
                  </a:lnTo>
                  <a:lnTo>
                    <a:pt x="448437" y="162560"/>
                  </a:lnTo>
                  <a:lnTo>
                    <a:pt x="447420" y="161289"/>
                  </a:lnTo>
                  <a:lnTo>
                    <a:pt x="446277" y="160019"/>
                  </a:lnTo>
                  <a:close/>
                </a:path>
                <a:path w="603885" h="520700">
                  <a:moveTo>
                    <a:pt x="421004" y="154939"/>
                  </a:moveTo>
                  <a:lnTo>
                    <a:pt x="421088" y="156258"/>
                  </a:lnTo>
                  <a:lnTo>
                    <a:pt x="423163" y="157480"/>
                  </a:lnTo>
                  <a:lnTo>
                    <a:pt x="424179" y="160019"/>
                  </a:lnTo>
                  <a:lnTo>
                    <a:pt x="443102" y="160019"/>
                  </a:lnTo>
                  <a:lnTo>
                    <a:pt x="444119" y="161289"/>
                  </a:lnTo>
                  <a:lnTo>
                    <a:pt x="442679" y="158750"/>
                  </a:lnTo>
                  <a:lnTo>
                    <a:pt x="441959" y="158750"/>
                  </a:lnTo>
                  <a:lnTo>
                    <a:pt x="440944" y="157480"/>
                  </a:lnTo>
                  <a:lnTo>
                    <a:pt x="439292" y="157480"/>
                  </a:lnTo>
                  <a:lnTo>
                    <a:pt x="439038" y="156210"/>
                  </a:lnTo>
                  <a:lnTo>
                    <a:pt x="422020" y="156210"/>
                  </a:lnTo>
                  <a:lnTo>
                    <a:pt x="421004" y="154939"/>
                  </a:lnTo>
                  <a:close/>
                </a:path>
                <a:path w="603885" h="520700">
                  <a:moveTo>
                    <a:pt x="443102" y="160019"/>
                  </a:moveTo>
                  <a:lnTo>
                    <a:pt x="441959" y="160019"/>
                  </a:lnTo>
                  <a:lnTo>
                    <a:pt x="443454" y="160899"/>
                  </a:lnTo>
                  <a:lnTo>
                    <a:pt x="443102" y="160019"/>
                  </a:lnTo>
                  <a:close/>
                </a:path>
                <a:path w="603885" h="520700">
                  <a:moveTo>
                    <a:pt x="444690" y="160019"/>
                  </a:moveTo>
                  <a:lnTo>
                    <a:pt x="444906" y="160274"/>
                  </a:lnTo>
                  <a:lnTo>
                    <a:pt x="444690" y="160019"/>
                  </a:lnTo>
                  <a:close/>
                </a:path>
                <a:path w="603885" h="520700">
                  <a:moveTo>
                    <a:pt x="274573" y="154939"/>
                  </a:moveTo>
                  <a:lnTo>
                    <a:pt x="272922" y="154939"/>
                  </a:lnTo>
                  <a:lnTo>
                    <a:pt x="272922" y="158750"/>
                  </a:lnTo>
                  <a:lnTo>
                    <a:pt x="274573" y="158750"/>
                  </a:lnTo>
                  <a:lnTo>
                    <a:pt x="274065" y="157480"/>
                  </a:lnTo>
                  <a:lnTo>
                    <a:pt x="274573" y="154939"/>
                  </a:lnTo>
                  <a:close/>
                </a:path>
                <a:path w="603885" h="520700">
                  <a:moveTo>
                    <a:pt x="275589" y="154939"/>
                  </a:moveTo>
                  <a:lnTo>
                    <a:pt x="275081" y="154939"/>
                  </a:lnTo>
                  <a:lnTo>
                    <a:pt x="274573" y="158750"/>
                  </a:lnTo>
                  <a:lnTo>
                    <a:pt x="291845" y="158750"/>
                  </a:lnTo>
                  <a:lnTo>
                    <a:pt x="292862" y="157480"/>
                  </a:lnTo>
                  <a:lnTo>
                    <a:pt x="293909" y="157480"/>
                  </a:lnTo>
                  <a:lnTo>
                    <a:pt x="294449" y="156210"/>
                  </a:lnTo>
                  <a:lnTo>
                    <a:pt x="275589" y="156210"/>
                  </a:lnTo>
                  <a:lnTo>
                    <a:pt x="275589" y="154939"/>
                  </a:lnTo>
                  <a:close/>
                </a:path>
                <a:path w="603885" h="520700">
                  <a:moveTo>
                    <a:pt x="293909" y="157480"/>
                  </a:moveTo>
                  <a:lnTo>
                    <a:pt x="292862" y="157480"/>
                  </a:lnTo>
                  <a:lnTo>
                    <a:pt x="293369" y="158750"/>
                  </a:lnTo>
                  <a:lnTo>
                    <a:pt x="293909" y="157480"/>
                  </a:lnTo>
                  <a:close/>
                </a:path>
                <a:path w="603885" h="520700">
                  <a:moveTo>
                    <a:pt x="307975" y="154939"/>
                  </a:moveTo>
                  <a:lnTo>
                    <a:pt x="301497" y="154939"/>
                  </a:lnTo>
                  <a:lnTo>
                    <a:pt x="301010" y="156159"/>
                  </a:lnTo>
                  <a:lnTo>
                    <a:pt x="300989" y="158750"/>
                  </a:lnTo>
                  <a:lnTo>
                    <a:pt x="305815" y="158750"/>
                  </a:lnTo>
                  <a:lnTo>
                    <a:pt x="307975" y="154939"/>
                  </a:lnTo>
                  <a:close/>
                </a:path>
                <a:path w="603885" h="520700">
                  <a:moveTo>
                    <a:pt x="440944" y="154939"/>
                  </a:moveTo>
                  <a:lnTo>
                    <a:pt x="438784" y="154939"/>
                  </a:lnTo>
                  <a:lnTo>
                    <a:pt x="439800" y="156210"/>
                  </a:lnTo>
                  <a:lnTo>
                    <a:pt x="440944" y="156210"/>
                  </a:lnTo>
                  <a:lnTo>
                    <a:pt x="441959" y="158750"/>
                  </a:lnTo>
                  <a:lnTo>
                    <a:pt x="442679" y="158750"/>
                  </a:lnTo>
                  <a:lnTo>
                    <a:pt x="441959" y="157480"/>
                  </a:lnTo>
                  <a:lnTo>
                    <a:pt x="440944" y="154939"/>
                  </a:lnTo>
                  <a:close/>
                </a:path>
                <a:path w="603885" h="520700">
                  <a:moveTo>
                    <a:pt x="442594" y="156210"/>
                  </a:moveTo>
                  <a:lnTo>
                    <a:pt x="441959" y="157480"/>
                  </a:lnTo>
                  <a:lnTo>
                    <a:pt x="443102" y="157480"/>
                  </a:lnTo>
                  <a:lnTo>
                    <a:pt x="444119" y="158750"/>
                  </a:lnTo>
                  <a:lnTo>
                    <a:pt x="443610" y="157480"/>
                  </a:lnTo>
                  <a:lnTo>
                    <a:pt x="442594" y="156210"/>
                  </a:lnTo>
                  <a:close/>
                </a:path>
                <a:path w="603885" h="520700">
                  <a:moveTo>
                    <a:pt x="310133" y="149860"/>
                  </a:moveTo>
                  <a:lnTo>
                    <a:pt x="303148" y="149860"/>
                  </a:lnTo>
                  <a:lnTo>
                    <a:pt x="302006" y="152400"/>
                  </a:lnTo>
                  <a:lnTo>
                    <a:pt x="301497" y="152400"/>
                  </a:lnTo>
                  <a:lnTo>
                    <a:pt x="302006" y="153669"/>
                  </a:lnTo>
                  <a:lnTo>
                    <a:pt x="300481" y="154939"/>
                  </a:lnTo>
                  <a:lnTo>
                    <a:pt x="299846" y="157480"/>
                  </a:lnTo>
                  <a:lnTo>
                    <a:pt x="300481" y="158185"/>
                  </a:lnTo>
                  <a:lnTo>
                    <a:pt x="300481" y="157480"/>
                  </a:lnTo>
                  <a:lnTo>
                    <a:pt x="300970" y="156258"/>
                  </a:lnTo>
                  <a:lnTo>
                    <a:pt x="300989" y="154939"/>
                  </a:lnTo>
                  <a:lnTo>
                    <a:pt x="307975" y="154939"/>
                  </a:lnTo>
                  <a:lnTo>
                    <a:pt x="308482" y="153669"/>
                  </a:lnTo>
                  <a:lnTo>
                    <a:pt x="309625" y="152400"/>
                  </a:lnTo>
                  <a:lnTo>
                    <a:pt x="308990" y="151130"/>
                  </a:lnTo>
                  <a:lnTo>
                    <a:pt x="310041" y="150321"/>
                  </a:lnTo>
                  <a:lnTo>
                    <a:pt x="310133" y="149860"/>
                  </a:lnTo>
                  <a:close/>
                </a:path>
                <a:path w="603885" h="520700">
                  <a:moveTo>
                    <a:pt x="298195" y="148589"/>
                  </a:moveTo>
                  <a:lnTo>
                    <a:pt x="276732" y="148589"/>
                  </a:lnTo>
                  <a:lnTo>
                    <a:pt x="276732" y="149860"/>
                  </a:lnTo>
                  <a:lnTo>
                    <a:pt x="277240" y="149860"/>
                  </a:lnTo>
                  <a:lnTo>
                    <a:pt x="277240" y="151130"/>
                  </a:lnTo>
                  <a:lnTo>
                    <a:pt x="276225" y="151130"/>
                  </a:lnTo>
                  <a:lnTo>
                    <a:pt x="275589" y="153669"/>
                  </a:lnTo>
                  <a:lnTo>
                    <a:pt x="276225" y="154939"/>
                  </a:lnTo>
                  <a:lnTo>
                    <a:pt x="275589" y="156210"/>
                  </a:lnTo>
                  <a:lnTo>
                    <a:pt x="294449" y="156210"/>
                  </a:lnTo>
                  <a:lnTo>
                    <a:pt x="294989" y="154939"/>
                  </a:lnTo>
                  <a:lnTo>
                    <a:pt x="294513" y="154939"/>
                  </a:lnTo>
                  <a:lnTo>
                    <a:pt x="294513" y="153669"/>
                  </a:lnTo>
                  <a:lnTo>
                    <a:pt x="296163" y="151130"/>
                  </a:lnTo>
                  <a:lnTo>
                    <a:pt x="298195" y="148589"/>
                  </a:lnTo>
                  <a:close/>
                </a:path>
                <a:path w="603885" h="520700">
                  <a:moveTo>
                    <a:pt x="438784" y="154939"/>
                  </a:moveTo>
                  <a:lnTo>
                    <a:pt x="421513" y="154939"/>
                  </a:lnTo>
                  <a:lnTo>
                    <a:pt x="422020" y="156210"/>
                  </a:lnTo>
                  <a:lnTo>
                    <a:pt x="439038" y="156210"/>
                  </a:lnTo>
                  <a:lnTo>
                    <a:pt x="438784" y="154939"/>
                  </a:lnTo>
                  <a:close/>
                </a:path>
                <a:path w="603885" h="520700">
                  <a:moveTo>
                    <a:pt x="309625" y="153669"/>
                  </a:moveTo>
                  <a:lnTo>
                    <a:pt x="307975" y="154939"/>
                  </a:lnTo>
                  <a:lnTo>
                    <a:pt x="308462" y="156159"/>
                  </a:lnTo>
                  <a:lnTo>
                    <a:pt x="308990" y="154939"/>
                  </a:lnTo>
                  <a:lnTo>
                    <a:pt x="309625" y="153669"/>
                  </a:lnTo>
                  <a:close/>
                </a:path>
                <a:path w="603885" h="520700">
                  <a:moveTo>
                    <a:pt x="274458" y="152727"/>
                  </a:moveTo>
                  <a:lnTo>
                    <a:pt x="274065" y="153669"/>
                  </a:lnTo>
                  <a:lnTo>
                    <a:pt x="274573" y="153669"/>
                  </a:lnTo>
                  <a:lnTo>
                    <a:pt x="274065" y="154939"/>
                  </a:lnTo>
                  <a:lnTo>
                    <a:pt x="275081" y="154939"/>
                  </a:lnTo>
                  <a:lnTo>
                    <a:pt x="275589" y="153669"/>
                  </a:lnTo>
                  <a:lnTo>
                    <a:pt x="274458" y="152727"/>
                  </a:lnTo>
                  <a:close/>
                </a:path>
                <a:path w="603885" h="520700">
                  <a:moveTo>
                    <a:pt x="296163" y="152400"/>
                  </a:moveTo>
                  <a:lnTo>
                    <a:pt x="294513" y="154939"/>
                  </a:lnTo>
                  <a:lnTo>
                    <a:pt x="294989" y="154939"/>
                  </a:lnTo>
                  <a:lnTo>
                    <a:pt x="295528" y="153669"/>
                  </a:lnTo>
                  <a:lnTo>
                    <a:pt x="296163" y="152400"/>
                  </a:lnTo>
                  <a:close/>
                </a:path>
                <a:path w="603885" h="520700">
                  <a:moveTo>
                    <a:pt x="418083" y="152400"/>
                  </a:moveTo>
                  <a:lnTo>
                    <a:pt x="405891" y="152400"/>
                  </a:lnTo>
                  <a:lnTo>
                    <a:pt x="407034" y="153669"/>
                  </a:lnTo>
                  <a:lnTo>
                    <a:pt x="407034" y="154939"/>
                  </a:lnTo>
                  <a:lnTo>
                    <a:pt x="418845" y="154939"/>
                  </a:lnTo>
                  <a:lnTo>
                    <a:pt x="417829" y="153669"/>
                  </a:lnTo>
                  <a:lnTo>
                    <a:pt x="418083" y="152400"/>
                  </a:lnTo>
                  <a:close/>
                </a:path>
                <a:path w="603885" h="520700">
                  <a:moveTo>
                    <a:pt x="437133" y="151130"/>
                  </a:moveTo>
                  <a:lnTo>
                    <a:pt x="418338" y="151130"/>
                  </a:lnTo>
                  <a:lnTo>
                    <a:pt x="420496" y="154939"/>
                  </a:lnTo>
                  <a:lnTo>
                    <a:pt x="441959" y="154939"/>
                  </a:lnTo>
                  <a:lnTo>
                    <a:pt x="440626" y="153669"/>
                  </a:lnTo>
                  <a:lnTo>
                    <a:pt x="439292" y="153669"/>
                  </a:lnTo>
                  <a:lnTo>
                    <a:pt x="438276" y="152400"/>
                  </a:lnTo>
                  <a:lnTo>
                    <a:pt x="437133" y="151130"/>
                  </a:lnTo>
                  <a:close/>
                </a:path>
                <a:path w="603885" h="520700">
                  <a:moveTo>
                    <a:pt x="561975" y="153669"/>
                  </a:moveTo>
                  <a:lnTo>
                    <a:pt x="554482" y="153669"/>
                  </a:lnTo>
                  <a:lnTo>
                    <a:pt x="553973" y="154939"/>
                  </a:lnTo>
                  <a:lnTo>
                    <a:pt x="562609" y="154939"/>
                  </a:lnTo>
                  <a:lnTo>
                    <a:pt x="561975" y="153669"/>
                  </a:lnTo>
                  <a:close/>
                </a:path>
                <a:path w="603885" h="520700">
                  <a:moveTo>
                    <a:pt x="315467" y="142239"/>
                  </a:moveTo>
                  <a:lnTo>
                    <a:pt x="307975" y="142239"/>
                  </a:lnTo>
                  <a:lnTo>
                    <a:pt x="307339" y="143510"/>
                  </a:lnTo>
                  <a:lnTo>
                    <a:pt x="306323" y="144780"/>
                  </a:lnTo>
                  <a:lnTo>
                    <a:pt x="305815" y="144780"/>
                  </a:lnTo>
                  <a:lnTo>
                    <a:pt x="304672" y="146050"/>
                  </a:lnTo>
                  <a:lnTo>
                    <a:pt x="304164" y="146050"/>
                  </a:lnTo>
                  <a:lnTo>
                    <a:pt x="304164" y="148589"/>
                  </a:lnTo>
                  <a:lnTo>
                    <a:pt x="304672" y="148589"/>
                  </a:lnTo>
                  <a:lnTo>
                    <a:pt x="304164" y="149860"/>
                  </a:lnTo>
                  <a:lnTo>
                    <a:pt x="310641" y="149860"/>
                  </a:lnTo>
                  <a:lnTo>
                    <a:pt x="310041" y="150321"/>
                  </a:lnTo>
                  <a:lnTo>
                    <a:pt x="309625" y="152400"/>
                  </a:lnTo>
                  <a:lnTo>
                    <a:pt x="308990" y="153669"/>
                  </a:lnTo>
                  <a:lnTo>
                    <a:pt x="310133" y="153669"/>
                  </a:lnTo>
                  <a:lnTo>
                    <a:pt x="312292" y="149860"/>
                  </a:lnTo>
                  <a:lnTo>
                    <a:pt x="313308" y="146050"/>
                  </a:lnTo>
                  <a:lnTo>
                    <a:pt x="315975" y="143510"/>
                  </a:lnTo>
                  <a:lnTo>
                    <a:pt x="315467" y="143510"/>
                  </a:lnTo>
                  <a:lnTo>
                    <a:pt x="315467" y="142239"/>
                  </a:lnTo>
                  <a:close/>
                </a:path>
                <a:path w="603885" h="520700">
                  <a:moveTo>
                    <a:pt x="438276" y="149860"/>
                  </a:moveTo>
                  <a:lnTo>
                    <a:pt x="401573" y="149860"/>
                  </a:lnTo>
                  <a:lnTo>
                    <a:pt x="405383" y="153669"/>
                  </a:lnTo>
                  <a:lnTo>
                    <a:pt x="405891" y="152400"/>
                  </a:lnTo>
                  <a:lnTo>
                    <a:pt x="418083" y="152400"/>
                  </a:lnTo>
                  <a:lnTo>
                    <a:pt x="418338" y="151130"/>
                  </a:lnTo>
                  <a:lnTo>
                    <a:pt x="438784" y="151130"/>
                  </a:lnTo>
                  <a:lnTo>
                    <a:pt x="438276" y="149860"/>
                  </a:lnTo>
                  <a:close/>
                </a:path>
                <a:path w="603885" h="520700">
                  <a:moveTo>
                    <a:pt x="439292" y="152400"/>
                  </a:moveTo>
                  <a:lnTo>
                    <a:pt x="440308" y="153669"/>
                  </a:lnTo>
                  <a:lnTo>
                    <a:pt x="440626" y="153669"/>
                  </a:lnTo>
                  <a:lnTo>
                    <a:pt x="439292" y="152400"/>
                  </a:lnTo>
                  <a:close/>
                </a:path>
                <a:path w="603885" h="520700">
                  <a:moveTo>
                    <a:pt x="274766" y="151987"/>
                  </a:moveTo>
                  <a:lnTo>
                    <a:pt x="274065" y="152400"/>
                  </a:lnTo>
                  <a:lnTo>
                    <a:pt x="274458" y="152727"/>
                  </a:lnTo>
                  <a:lnTo>
                    <a:pt x="274766" y="151987"/>
                  </a:lnTo>
                  <a:close/>
                </a:path>
                <a:path w="603885" h="520700">
                  <a:moveTo>
                    <a:pt x="438784" y="151130"/>
                  </a:moveTo>
                  <a:lnTo>
                    <a:pt x="438276" y="151130"/>
                  </a:lnTo>
                  <a:lnTo>
                    <a:pt x="439293" y="152400"/>
                  </a:lnTo>
                  <a:lnTo>
                    <a:pt x="438784" y="151130"/>
                  </a:lnTo>
                  <a:close/>
                </a:path>
                <a:path w="603885" h="520700">
                  <a:moveTo>
                    <a:pt x="282066" y="135889"/>
                  </a:moveTo>
                  <a:lnTo>
                    <a:pt x="278891" y="140969"/>
                  </a:lnTo>
                  <a:lnTo>
                    <a:pt x="277240" y="146050"/>
                  </a:lnTo>
                  <a:lnTo>
                    <a:pt x="274766" y="151987"/>
                  </a:lnTo>
                  <a:lnTo>
                    <a:pt x="276225" y="151130"/>
                  </a:lnTo>
                  <a:lnTo>
                    <a:pt x="276732" y="148589"/>
                  </a:lnTo>
                  <a:lnTo>
                    <a:pt x="297179" y="148589"/>
                  </a:lnTo>
                  <a:lnTo>
                    <a:pt x="298195" y="147319"/>
                  </a:lnTo>
                  <a:lnTo>
                    <a:pt x="296671" y="147319"/>
                  </a:lnTo>
                  <a:lnTo>
                    <a:pt x="298195" y="146050"/>
                  </a:lnTo>
                  <a:lnTo>
                    <a:pt x="298831" y="146050"/>
                  </a:lnTo>
                  <a:lnTo>
                    <a:pt x="299338" y="144780"/>
                  </a:lnTo>
                  <a:lnTo>
                    <a:pt x="279907" y="144780"/>
                  </a:lnTo>
                  <a:lnTo>
                    <a:pt x="278891" y="143510"/>
                  </a:lnTo>
                  <a:lnTo>
                    <a:pt x="279400" y="140969"/>
                  </a:lnTo>
                  <a:lnTo>
                    <a:pt x="280944" y="140234"/>
                  </a:lnTo>
                  <a:lnTo>
                    <a:pt x="281050" y="139700"/>
                  </a:lnTo>
                  <a:lnTo>
                    <a:pt x="282066" y="138918"/>
                  </a:lnTo>
                  <a:lnTo>
                    <a:pt x="282066" y="135889"/>
                  </a:lnTo>
                  <a:close/>
                </a:path>
                <a:path w="603885" h="520700">
                  <a:moveTo>
                    <a:pt x="299338" y="147319"/>
                  </a:moveTo>
                  <a:lnTo>
                    <a:pt x="298831" y="147319"/>
                  </a:lnTo>
                  <a:lnTo>
                    <a:pt x="297688" y="148589"/>
                  </a:lnTo>
                  <a:lnTo>
                    <a:pt x="298831" y="148589"/>
                  </a:lnTo>
                  <a:lnTo>
                    <a:pt x="298195" y="149860"/>
                  </a:lnTo>
                  <a:lnTo>
                    <a:pt x="298831" y="149860"/>
                  </a:lnTo>
                  <a:lnTo>
                    <a:pt x="299338" y="147319"/>
                  </a:lnTo>
                  <a:close/>
                </a:path>
                <a:path w="603885" h="520700">
                  <a:moveTo>
                    <a:pt x="432815" y="147319"/>
                  </a:moveTo>
                  <a:lnTo>
                    <a:pt x="400050" y="147319"/>
                  </a:lnTo>
                  <a:lnTo>
                    <a:pt x="401573" y="148589"/>
                  </a:lnTo>
                  <a:lnTo>
                    <a:pt x="402081" y="149860"/>
                  </a:lnTo>
                  <a:lnTo>
                    <a:pt x="433450" y="149860"/>
                  </a:lnTo>
                  <a:lnTo>
                    <a:pt x="432815" y="148589"/>
                  </a:lnTo>
                  <a:lnTo>
                    <a:pt x="432815" y="147319"/>
                  </a:lnTo>
                  <a:close/>
                </a:path>
                <a:path w="603885" h="520700">
                  <a:moveTo>
                    <a:pt x="432815" y="146050"/>
                  </a:moveTo>
                  <a:lnTo>
                    <a:pt x="432307" y="147319"/>
                  </a:lnTo>
                  <a:lnTo>
                    <a:pt x="432815" y="147319"/>
                  </a:lnTo>
                  <a:lnTo>
                    <a:pt x="434975" y="149860"/>
                  </a:lnTo>
                  <a:lnTo>
                    <a:pt x="437133" y="149860"/>
                  </a:lnTo>
                  <a:lnTo>
                    <a:pt x="433450" y="147319"/>
                  </a:lnTo>
                  <a:lnTo>
                    <a:pt x="432815" y="146050"/>
                  </a:lnTo>
                  <a:close/>
                </a:path>
                <a:path w="603885" h="520700">
                  <a:moveTo>
                    <a:pt x="299338" y="146050"/>
                  </a:moveTo>
                  <a:lnTo>
                    <a:pt x="298831" y="146050"/>
                  </a:lnTo>
                  <a:lnTo>
                    <a:pt x="297179" y="147319"/>
                  </a:lnTo>
                  <a:lnTo>
                    <a:pt x="298195" y="147319"/>
                  </a:lnTo>
                  <a:lnTo>
                    <a:pt x="299338" y="146050"/>
                  </a:lnTo>
                  <a:close/>
                </a:path>
                <a:path w="603885" h="520700">
                  <a:moveTo>
                    <a:pt x="396747" y="143510"/>
                  </a:moveTo>
                  <a:lnTo>
                    <a:pt x="396239" y="144780"/>
                  </a:lnTo>
                  <a:lnTo>
                    <a:pt x="397890" y="146050"/>
                  </a:lnTo>
                  <a:lnTo>
                    <a:pt x="399414" y="147319"/>
                  </a:lnTo>
                  <a:lnTo>
                    <a:pt x="430148" y="147319"/>
                  </a:lnTo>
                  <a:lnTo>
                    <a:pt x="430910" y="145414"/>
                  </a:lnTo>
                  <a:lnTo>
                    <a:pt x="430656" y="144780"/>
                  </a:lnTo>
                  <a:lnTo>
                    <a:pt x="397256" y="144780"/>
                  </a:lnTo>
                  <a:lnTo>
                    <a:pt x="396747" y="143510"/>
                  </a:lnTo>
                  <a:close/>
                </a:path>
                <a:path w="603885" h="520700">
                  <a:moveTo>
                    <a:pt x="433958" y="146050"/>
                  </a:moveTo>
                  <a:lnTo>
                    <a:pt x="434466" y="147319"/>
                  </a:lnTo>
                  <a:lnTo>
                    <a:pt x="434975" y="147319"/>
                  </a:lnTo>
                  <a:lnTo>
                    <a:pt x="433958" y="146050"/>
                  </a:lnTo>
                  <a:close/>
                </a:path>
                <a:path w="603885" h="520700">
                  <a:moveTo>
                    <a:pt x="282701" y="138430"/>
                  </a:moveTo>
                  <a:lnTo>
                    <a:pt x="282066" y="138918"/>
                  </a:lnTo>
                  <a:lnTo>
                    <a:pt x="282066" y="139700"/>
                  </a:lnTo>
                  <a:lnTo>
                    <a:pt x="280944" y="140234"/>
                  </a:lnTo>
                  <a:lnTo>
                    <a:pt x="280542" y="142239"/>
                  </a:lnTo>
                  <a:lnTo>
                    <a:pt x="279907" y="144780"/>
                  </a:lnTo>
                  <a:lnTo>
                    <a:pt x="299338" y="144780"/>
                  </a:lnTo>
                  <a:lnTo>
                    <a:pt x="299846" y="146050"/>
                  </a:lnTo>
                  <a:lnTo>
                    <a:pt x="299846" y="143510"/>
                  </a:lnTo>
                  <a:lnTo>
                    <a:pt x="300989" y="143510"/>
                  </a:lnTo>
                  <a:lnTo>
                    <a:pt x="302006" y="142239"/>
                  </a:lnTo>
                  <a:lnTo>
                    <a:pt x="302513" y="139700"/>
                  </a:lnTo>
                  <a:lnTo>
                    <a:pt x="282701" y="139700"/>
                  </a:lnTo>
                  <a:lnTo>
                    <a:pt x="282701" y="138430"/>
                  </a:lnTo>
                  <a:close/>
                </a:path>
                <a:path w="603885" h="520700">
                  <a:moveTo>
                    <a:pt x="431800" y="143510"/>
                  </a:moveTo>
                  <a:lnTo>
                    <a:pt x="431800" y="144780"/>
                  </a:lnTo>
                  <a:lnTo>
                    <a:pt x="431164" y="144780"/>
                  </a:lnTo>
                  <a:lnTo>
                    <a:pt x="430910" y="145414"/>
                  </a:lnTo>
                  <a:lnTo>
                    <a:pt x="431164" y="146050"/>
                  </a:lnTo>
                  <a:lnTo>
                    <a:pt x="432815" y="146050"/>
                  </a:lnTo>
                  <a:lnTo>
                    <a:pt x="433224" y="145233"/>
                  </a:lnTo>
                  <a:lnTo>
                    <a:pt x="432815" y="144780"/>
                  </a:lnTo>
                  <a:lnTo>
                    <a:pt x="431800" y="143510"/>
                  </a:lnTo>
                  <a:close/>
                </a:path>
                <a:path w="603885" h="520700">
                  <a:moveTo>
                    <a:pt x="433450" y="144780"/>
                  </a:moveTo>
                  <a:lnTo>
                    <a:pt x="433224" y="145233"/>
                  </a:lnTo>
                  <a:lnTo>
                    <a:pt x="433958" y="146050"/>
                  </a:lnTo>
                  <a:lnTo>
                    <a:pt x="433450" y="144780"/>
                  </a:lnTo>
                  <a:close/>
                </a:path>
                <a:path w="603885" h="520700">
                  <a:moveTo>
                    <a:pt x="312292" y="134619"/>
                  </a:moveTo>
                  <a:lnTo>
                    <a:pt x="311657" y="135889"/>
                  </a:lnTo>
                  <a:lnTo>
                    <a:pt x="310641" y="137160"/>
                  </a:lnTo>
                  <a:lnTo>
                    <a:pt x="310133" y="138430"/>
                  </a:lnTo>
                  <a:lnTo>
                    <a:pt x="308990" y="139700"/>
                  </a:lnTo>
                  <a:lnTo>
                    <a:pt x="307975" y="140969"/>
                  </a:lnTo>
                  <a:lnTo>
                    <a:pt x="307339" y="142239"/>
                  </a:lnTo>
                  <a:lnTo>
                    <a:pt x="305815" y="143510"/>
                  </a:lnTo>
                  <a:lnTo>
                    <a:pt x="306323" y="144780"/>
                  </a:lnTo>
                  <a:lnTo>
                    <a:pt x="307975" y="142239"/>
                  </a:lnTo>
                  <a:lnTo>
                    <a:pt x="315467" y="142239"/>
                  </a:lnTo>
                  <a:lnTo>
                    <a:pt x="318134" y="139700"/>
                  </a:lnTo>
                  <a:lnTo>
                    <a:pt x="318769" y="138430"/>
                  </a:lnTo>
                  <a:lnTo>
                    <a:pt x="319277" y="138430"/>
                  </a:lnTo>
                  <a:lnTo>
                    <a:pt x="319277" y="137160"/>
                  </a:lnTo>
                  <a:lnTo>
                    <a:pt x="319785" y="135889"/>
                  </a:lnTo>
                  <a:lnTo>
                    <a:pt x="312292" y="135889"/>
                  </a:lnTo>
                  <a:lnTo>
                    <a:pt x="312292" y="134619"/>
                  </a:lnTo>
                  <a:close/>
                </a:path>
                <a:path w="603885" h="520700">
                  <a:moveTo>
                    <a:pt x="397890" y="143510"/>
                  </a:moveTo>
                  <a:lnTo>
                    <a:pt x="397256" y="143510"/>
                  </a:lnTo>
                  <a:lnTo>
                    <a:pt x="397890" y="144780"/>
                  </a:lnTo>
                  <a:lnTo>
                    <a:pt x="397890" y="143510"/>
                  </a:lnTo>
                  <a:close/>
                </a:path>
                <a:path w="603885" h="520700">
                  <a:moveTo>
                    <a:pt x="398500" y="144272"/>
                  </a:moveTo>
                  <a:lnTo>
                    <a:pt x="397890" y="144780"/>
                  </a:lnTo>
                  <a:lnTo>
                    <a:pt x="398906" y="144780"/>
                  </a:lnTo>
                  <a:lnTo>
                    <a:pt x="398500" y="144272"/>
                  </a:lnTo>
                  <a:close/>
                </a:path>
                <a:path w="603885" h="520700">
                  <a:moveTo>
                    <a:pt x="406400" y="141695"/>
                  </a:moveTo>
                  <a:lnTo>
                    <a:pt x="406400" y="143510"/>
                  </a:lnTo>
                  <a:lnTo>
                    <a:pt x="399414" y="143510"/>
                  </a:lnTo>
                  <a:lnTo>
                    <a:pt x="398906" y="144780"/>
                  </a:lnTo>
                  <a:lnTo>
                    <a:pt x="407542" y="144780"/>
                  </a:lnTo>
                  <a:lnTo>
                    <a:pt x="407542" y="142239"/>
                  </a:lnTo>
                  <a:lnTo>
                    <a:pt x="406400" y="141695"/>
                  </a:lnTo>
                  <a:close/>
                </a:path>
                <a:path w="603885" h="520700">
                  <a:moveTo>
                    <a:pt x="427481" y="142239"/>
                  </a:moveTo>
                  <a:lnTo>
                    <a:pt x="408050" y="142239"/>
                  </a:lnTo>
                  <a:lnTo>
                    <a:pt x="409194" y="144780"/>
                  </a:lnTo>
                  <a:lnTo>
                    <a:pt x="429132" y="144780"/>
                  </a:lnTo>
                  <a:lnTo>
                    <a:pt x="427989" y="143510"/>
                  </a:lnTo>
                  <a:lnTo>
                    <a:pt x="429132" y="143510"/>
                  </a:lnTo>
                  <a:lnTo>
                    <a:pt x="427481" y="142239"/>
                  </a:lnTo>
                  <a:close/>
                </a:path>
                <a:path w="603885" h="520700">
                  <a:moveTo>
                    <a:pt x="429640" y="142239"/>
                  </a:moveTo>
                  <a:lnTo>
                    <a:pt x="429132" y="142239"/>
                  </a:lnTo>
                  <a:lnTo>
                    <a:pt x="429640" y="143510"/>
                  </a:lnTo>
                  <a:lnTo>
                    <a:pt x="429640" y="144780"/>
                  </a:lnTo>
                  <a:lnTo>
                    <a:pt x="431164" y="144780"/>
                  </a:lnTo>
                  <a:lnTo>
                    <a:pt x="430148" y="143510"/>
                  </a:lnTo>
                  <a:lnTo>
                    <a:pt x="429640" y="142239"/>
                  </a:lnTo>
                  <a:close/>
                </a:path>
                <a:path w="603885" h="520700">
                  <a:moveTo>
                    <a:pt x="399414" y="143510"/>
                  </a:moveTo>
                  <a:lnTo>
                    <a:pt x="397890" y="143510"/>
                  </a:lnTo>
                  <a:lnTo>
                    <a:pt x="398500" y="144272"/>
                  </a:lnTo>
                  <a:lnTo>
                    <a:pt x="399414" y="143510"/>
                  </a:lnTo>
                  <a:close/>
                </a:path>
                <a:path w="603885" h="520700">
                  <a:moveTo>
                    <a:pt x="404304" y="142239"/>
                  </a:moveTo>
                  <a:lnTo>
                    <a:pt x="398398" y="142239"/>
                  </a:lnTo>
                  <a:lnTo>
                    <a:pt x="398398" y="143510"/>
                  </a:lnTo>
                  <a:lnTo>
                    <a:pt x="404875" y="143510"/>
                  </a:lnTo>
                  <a:lnTo>
                    <a:pt x="404304" y="142239"/>
                  </a:lnTo>
                  <a:close/>
                </a:path>
                <a:path w="603885" h="520700">
                  <a:moveTo>
                    <a:pt x="303656" y="139700"/>
                  </a:moveTo>
                  <a:lnTo>
                    <a:pt x="302513" y="139700"/>
                  </a:lnTo>
                  <a:lnTo>
                    <a:pt x="302513" y="140969"/>
                  </a:lnTo>
                  <a:lnTo>
                    <a:pt x="302006" y="142239"/>
                  </a:lnTo>
                  <a:lnTo>
                    <a:pt x="303148" y="140969"/>
                  </a:lnTo>
                  <a:lnTo>
                    <a:pt x="303656" y="139700"/>
                  </a:lnTo>
                  <a:close/>
                </a:path>
                <a:path w="603885" h="520700">
                  <a:moveTo>
                    <a:pt x="395223" y="138430"/>
                  </a:moveTo>
                  <a:lnTo>
                    <a:pt x="391413" y="138430"/>
                  </a:lnTo>
                  <a:lnTo>
                    <a:pt x="392429" y="139700"/>
                  </a:lnTo>
                  <a:lnTo>
                    <a:pt x="392938" y="139700"/>
                  </a:lnTo>
                  <a:lnTo>
                    <a:pt x="392429" y="140969"/>
                  </a:lnTo>
                  <a:lnTo>
                    <a:pt x="392938" y="142239"/>
                  </a:lnTo>
                  <a:lnTo>
                    <a:pt x="393572" y="140969"/>
                  </a:lnTo>
                  <a:lnTo>
                    <a:pt x="395414" y="140969"/>
                  </a:lnTo>
                  <a:lnTo>
                    <a:pt x="394588" y="139700"/>
                  </a:lnTo>
                  <a:lnTo>
                    <a:pt x="395223" y="138430"/>
                  </a:lnTo>
                  <a:close/>
                </a:path>
                <a:path w="603885" h="520700">
                  <a:moveTo>
                    <a:pt x="395414" y="140969"/>
                  </a:moveTo>
                  <a:lnTo>
                    <a:pt x="393572" y="140969"/>
                  </a:lnTo>
                  <a:lnTo>
                    <a:pt x="394588" y="142239"/>
                  </a:lnTo>
                  <a:lnTo>
                    <a:pt x="396239" y="142239"/>
                  </a:lnTo>
                  <a:lnTo>
                    <a:pt x="395414" y="140969"/>
                  </a:lnTo>
                  <a:close/>
                </a:path>
                <a:path w="603885" h="520700">
                  <a:moveTo>
                    <a:pt x="396747" y="138430"/>
                  </a:moveTo>
                  <a:lnTo>
                    <a:pt x="395223" y="138430"/>
                  </a:lnTo>
                  <a:lnTo>
                    <a:pt x="396239" y="139700"/>
                  </a:lnTo>
                  <a:lnTo>
                    <a:pt x="397890" y="140969"/>
                  </a:lnTo>
                  <a:lnTo>
                    <a:pt x="396239" y="140969"/>
                  </a:lnTo>
                  <a:lnTo>
                    <a:pt x="397256" y="142239"/>
                  </a:lnTo>
                  <a:lnTo>
                    <a:pt x="401573" y="142239"/>
                  </a:lnTo>
                  <a:lnTo>
                    <a:pt x="400050" y="140969"/>
                  </a:lnTo>
                  <a:lnTo>
                    <a:pt x="396747" y="138430"/>
                  </a:lnTo>
                  <a:close/>
                </a:path>
                <a:path w="603885" h="520700">
                  <a:moveTo>
                    <a:pt x="400557" y="139700"/>
                  </a:moveTo>
                  <a:lnTo>
                    <a:pt x="400050" y="139700"/>
                  </a:lnTo>
                  <a:lnTo>
                    <a:pt x="401573" y="142239"/>
                  </a:lnTo>
                  <a:lnTo>
                    <a:pt x="402081" y="142239"/>
                  </a:lnTo>
                  <a:lnTo>
                    <a:pt x="402716" y="140969"/>
                  </a:lnTo>
                  <a:lnTo>
                    <a:pt x="400557" y="139700"/>
                  </a:lnTo>
                  <a:close/>
                </a:path>
                <a:path w="603885" h="520700">
                  <a:moveTo>
                    <a:pt x="402081" y="139700"/>
                  </a:moveTo>
                  <a:lnTo>
                    <a:pt x="402716" y="140969"/>
                  </a:lnTo>
                  <a:lnTo>
                    <a:pt x="403225" y="142239"/>
                  </a:lnTo>
                  <a:lnTo>
                    <a:pt x="403732" y="142239"/>
                  </a:lnTo>
                  <a:lnTo>
                    <a:pt x="404005" y="141695"/>
                  </a:lnTo>
                  <a:lnTo>
                    <a:pt x="403908" y="141360"/>
                  </a:lnTo>
                  <a:lnTo>
                    <a:pt x="403732" y="140969"/>
                  </a:lnTo>
                  <a:lnTo>
                    <a:pt x="402081" y="139700"/>
                  </a:lnTo>
                  <a:close/>
                </a:path>
                <a:path w="603885" h="520700">
                  <a:moveTo>
                    <a:pt x="425322" y="139700"/>
                  </a:moveTo>
                  <a:lnTo>
                    <a:pt x="402716" y="139700"/>
                  </a:lnTo>
                  <a:lnTo>
                    <a:pt x="404367" y="140969"/>
                  </a:lnTo>
                  <a:lnTo>
                    <a:pt x="404172" y="141360"/>
                  </a:lnTo>
                  <a:lnTo>
                    <a:pt x="404059" y="141695"/>
                  </a:lnTo>
                  <a:lnTo>
                    <a:pt x="404304" y="142239"/>
                  </a:lnTo>
                  <a:lnTo>
                    <a:pt x="406400" y="142239"/>
                  </a:lnTo>
                  <a:lnTo>
                    <a:pt x="406131" y="141567"/>
                  </a:lnTo>
                  <a:lnTo>
                    <a:pt x="404875" y="140969"/>
                  </a:lnTo>
                  <a:lnTo>
                    <a:pt x="425831" y="140969"/>
                  </a:lnTo>
                  <a:lnTo>
                    <a:pt x="425322" y="139700"/>
                  </a:lnTo>
                  <a:close/>
                </a:path>
                <a:path w="603885" h="520700">
                  <a:moveTo>
                    <a:pt x="426338" y="140969"/>
                  </a:moveTo>
                  <a:lnTo>
                    <a:pt x="407542" y="140969"/>
                  </a:lnTo>
                  <a:lnTo>
                    <a:pt x="408685" y="142239"/>
                  </a:lnTo>
                  <a:lnTo>
                    <a:pt x="426338" y="142239"/>
                  </a:lnTo>
                  <a:lnTo>
                    <a:pt x="426338" y="140969"/>
                  </a:lnTo>
                  <a:close/>
                </a:path>
                <a:path w="603885" h="520700">
                  <a:moveTo>
                    <a:pt x="427989" y="140969"/>
                  </a:moveTo>
                  <a:lnTo>
                    <a:pt x="426973" y="140969"/>
                  </a:lnTo>
                  <a:lnTo>
                    <a:pt x="427481" y="142239"/>
                  </a:lnTo>
                  <a:lnTo>
                    <a:pt x="427989" y="142239"/>
                  </a:lnTo>
                  <a:lnTo>
                    <a:pt x="428341" y="141360"/>
                  </a:lnTo>
                  <a:lnTo>
                    <a:pt x="427989" y="140969"/>
                  </a:lnTo>
                  <a:close/>
                </a:path>
                <a:path w="603885" h="520700">
                  <a:moveTo>
                    <a:pt x="428497" y="140969"/>
                  </a:moveTo>
                  <a:lnTo>
                    <a:pt x="428341" y="141360"/>
                  </a:lnTo>
                  <a:lnTo>
                    <a:pt x="429132" y="142239"/>
                  </a:lnTo>
                  <a:lnTo>
                    <a:pt x="428497" y="140969"/>
                  </a:lnTo>
                  <a:close/>
                </a:path>
                <a:path w="603885" h="520700">
                  <a:moveTo>
                    <a:pt x="406400" y="140969"/>
                  </a:moveTo>
                  <a:lnTo>
                    <a:pt x="405891" y="140969"/>
                  </a:lnTo>
                  <a:lnTo>
                    <a:pt x="406131" y="141567"/>
                  </a:lnTo>
                  <a:lnTo>
                    <a:pt x="406400" y="141695"/>
                  </a:lnTo>
                  <a:lnTo>
                    <a:pt x="406400" y="140969"/>
                  </a:lnTo>
                  <a:close/>
                </a:path>
                <a:path w="603885" h="520700">
                  <a:moveTo>
                    <a:pt x="396239" y="137160"/>
                  </a:moveTo>
                  <a:lnTo>
                    <a:pt x="390270" y="137160"/>
                  </a:lnTo>
                  <a:lnTo>
                    <a:pt x="390270" y="139700"/>
                  </a:lnTo>
                  <a:lnTo>
                    <a:pt x="392429" y="140969"/>
                  </a:lnTo>
                  <a:lnTo>
                    <a:pt x="390906" y="139700"/>
                  </a:lnTo>
                  <a:lnTo>
                    <a:pt x="391413" y="138430"/>
                  </a:lnTo>
                  <a:lnTo>
                    <a:pt x="396747" y="138430"/>
                  </a:lnTo>
                  <a:lnTo>
                    <a:pt x="396239" y="137160"/>
                  </a:lnTo>
                  <a:close/>
                </a:path>
                <a:path w="603885" h="520700">
                  <a:moveTo>
                    <a:pt x="304672" y="135889"/>
                  </a:moveTo>
                  <a:lnTo>
                    <a:pt x="282701" y="135889"/>
                  </a:lnTo>
                  <a:lnTo>
                    <a:pt x="283209" y="137160"/>
                  </a:lnTo>
                  <a:lnTo>
                    <a:pt x="282701" y="139700"/>
                  </a:lnTo>
                  <a:lnTo>
                    <a:pt x="302513" y="139700"/>
                  </a:lnTo>
                  <a:lnTo>
                    <a:pt x="302513" y="138430"/>
                  </a:lnTo>
                  <a:lnTo>
                    <a:pt x="303656" y="137160"/>
                  </a:lnTo>
                  <a:lnTo>
                    <a:pt x="304672" y="135889"/>
                  </a:lnTo>
                  <a:close/>
                </a:path>
                <a:path w="603885" h="520700">
                  <a:moveTo>
                    <a:pt x="304672" y="138430"/>
                  </a:moveTo>
                  <a:lnTo>
                    <a:pt x="303656" y="139700"/>
                  </a:lnTo>
                  <a:lnTo>
                    <a:pt x="304164" y="139700"/>
                  </a:lnTo>
                  <a:lnTo>
                    <a:pt x="304672" y="138430"/>
                  </a:lnTo>
                  <a:close/>
                </a:path>
                <a:path w="603885" h="520700">
                  <a:moveTo>
                    <a:pt x="388112" y="135889"/>
                  </a:moveTo>
                  <a:lnTo>
                    <a:pt x="387603" y="137160"/>
                  </a:lnTo>
                  <a:lnTo>
                    <a:pt x="388112" y="138430"/>
                  </a:lnTo>
                  <a:lnTo>
                    <a:pt x="389763" y="139700"/>
                  </a:lnTo>
                  <a:lnTo>
                    <a:pt x="390270" y="138430"/>
                  </a:lnTo>
                  <a:lnTo>
                    <a:pt x="388112" y="135889"/>
                  </a:lnTo>
                  <a:close/>
                </a:path>
                <a:path w="603885" h="520700">
                  <a:moveTo>
                    <a:pt x="398679" y="139349"/>
                  </a:moveTo>
                  <a:lnTo>
                    <a:pt x="398398" y="139700"/>
                  </a:lnTo>
                  <a:lnTo>
                    <a:pt x="398906" y="139700"/>
                  </a:lnTo>
                  <a:lnTo>
                    <a:pt x="398679" y="139349"/>
                  </a:lnTo>
                  <a:close/>
                </a:path>
                <a:path w="603885" h="520700">
                  <a:moveTo>
                    <a:pt x="421513" y="135889"/>
                  </a:moveTo>
                  <a:lnTo>
                    <a:pt x="421513" y="137160"/>
                  </a:lnTo>
                  <a:lnTo>
                    <a:pt x="402716" y="137160"/>
                  </a:lnTo>
                  <a:lnTo>
                    <a:pt x="404367" y="139700"/>
                  </a:lnTo>
                  <a:lnTo>
                    <a:pt x="424179" y="139700"/>
                  </a:lnTo>
                  <a:lnTo>
                    <a:pt x="423163" y="138430"/>
                  </a:lnTo>
                  <a:lnTo>
                    <a:pt x="422020" y="137160"/>
                  </a:lnTo>
                  <a:lnTo>
                    <a:pt x="421513" y="135889"/>
                  </a:lnTo>
                  <a:close/>
                </a:path>
                <a:path w="603885" h="520700">
                  <a:moveTo>
                    <a:pt x="425322" y="137160"/>
                  </a:moveTo>
                  <a:lnTo>
                    <a:pt x="424814" y="137160"/>
                  </a:lnTo>
                  <a:lnTo>
                    <a:pt x="425322" y="138430"/>
                  </a:lnTo>
                  <a:lnTo>
                    <a:pt x="426338" y="139700"/>
                  </a:lnTo>
                  <a:lnTo>
                    <a:pt x="426973" y="139700"/>
                  </a:lnTo>
                  <a:lnTo>
                    <a:pt x="425322" y="137160"/>
                  </a:lnTo>
                  <a:close/>
                </a:path>
                <a:path w="603885" h="520700">
                  <a:moveTo>
                    <a:pt x="430148" y="137160"/>
                  </a:moveTo>
                  <a:lnTo>
                    <a:pt x="432307" y="139700"/>
                  </a:lnTo>
                  <a:lnTo>
                    <a:pt x="432815" y="139700"/>
                  </a:lnTo>
                  <a:lnTo>
                    <a:pt x="430148" y="137160"/>
                  </a:lnTo>
                  <a:close/>
                </a:path>
                <a:path w="603885" h="520700">
                  <a:moveTo>
                    <a:pt x="397256" y="137160"/>
                  </a:moveTo>
                  <a:lnTo>
                    <a:pt x="398679" y="139349"/>
                  </a:lnTo>
                  <a:lnTo>
                    <a:pt x="399414" y="138430"/>
                  </a:lnTo>
                  <a:lnTo>
                    <a:pt x="397256" y="137160"/>
                  </a:lnTo>
                  <a:close/>
                </a:path>
                <a:path w="603885" h="520700">
                  <a:moveTo>
                    <a:pt x="396747" y="135889"/>
                  </a:moveTo>
                  <a:lnTo>
                    <a:pt x="396747" y="137160"/>
                  </a:lnTo>
                  <a:lnTo>
                    <a:pt x="396239" y="137160"/>
                  </a:lnTo>
                  <a:lnTo>
                    <a:pt x="396747" y="138430"/>
                  </a:lnTo>
                  <a:lnTo>
                    <a:pt x="397256" y="137160"/>
                  </a:lnTo>
                  <a:lnTo>
                    <a:pt x="396747" y="135889"/>
                  </a:lnTo>
                  <a:close/>
                </a:path>
                <a:path w="603885" h="520700">
                  <a:moveTo>
                    <a:pt x="399683" y="135217"/>
                  </a:moveTo>
                  <a:lnTo>
                    <a:pt x="400557" y="137160"/>
                  </a:lnTo>
                  <a:lnTo>
                    <a:pt x="402081" y="138430"/>
                  </a:lnTo>
                  <a:lnTo>
                    <a:pt x="402716" y="137160"/>
                  </a:lnTo>
                  <a:lnTo>
                    <a:pt x="421513" y="137160"/>
                  </a:lnTo>
                  <a:lnTo>
                    <a:pt x="420496" y="135889"/>
                  </a:lnTo>
                  <a:lnTo>
                    <a:pt x="400557" y="135889"/>
                  </a:lnTo>
                  <a:lnTo>
                    <a:pt x="399683" y="135217"/>
                  </a:lnTo>
                  <a:close/>
                </a:path>
                <a:path w="603885" h="520700">
                  <a:moveTo>
                    <a:pt x="561466" y="137160"/>
                  </a:moveTo>
                  <a:lnTo>
                    <a:pt x="560958" y="138430"/>
                  </a:lnTo>
                  <a:lnTo>
                    <a:pt x="561466" y="138430"/>
                  </a:lnTo>
                  <a:lnTo>
                    <a:pt x="561466" y="137160"/>
                  </a:lnTo>
                  <a:close/>
                </a:path>
                <a:path w="603885" h="520700">
                  <a:moveTo>
                    <a:pt x="306969" y="133693"/>
                  </a:moveTo>
                  <a:lnTo>
                    <a:pt x="306376" y="134823"/>
                  </a:lnTo>
                  <a:lnTo>
                    <a:pt x="306323" y="135889"/>
                  </a:lnTo>
                  <a:lnTo>
                    <a:pt x="305815" y="135889"/>
                  </a:lnTo>
                  <a:lnTo>
                    <a:pt x="305815" y="137160"/>
                  </a:lnTo>
                  <a:lnTo>
                    <a:pt x="307218" y="134823"/>
                  </a:lnTo>
                  <a:lnTo>
                    <a:pt x="307261" y="134424"/>
                  </a:lnTo>
                  <a:lnTo>
                    <a:pt x="306969" y="133693"/>
                  </a:lnTo>
                  <a:close/>
                </a:path>
                <a:path w="603885" h="520700">
                  <a:moveTo>
                    <a:pt x="387350" y="135889"/>
                  </a:moveTo>
                  <a:lnTo>
                    <a:pt x="386079" y="135889"/>
                  </a:lnTo>
                  <a:lnTo>
                    <a:pt x="387095" y="137160"/>
                  </a:lnTo>
                  <a:lnTo>
                    <a:pt x="387350" y="135889"/>
                  </a:lnTo>
                  <a:close/>
                </a:path>
                <a:path w="603885" h="520700">
                  <a:moveTo>
                    <a:pt x="388112" y="132080"/>
                  </a:moveTo>
                  <a:lnTo>
                    <a:pt x="387095" y="132080"/>
                  </a:lnTo>
                  <a:lnTo>
                    <a:pt x="387096" y="133350"/>
                  </a:lnTo>
                  <a:lnTo>
                    <a:pt x="388746" y="134619"/>
                  </a:lnTo>
                  <a:lnTo>
                    <a:pt x="388250" y="135613"/>
                  </a:lnTo>
                  <a:lnTo>
                    <a:pt x="389254" y="137160"/>
                  </a:lnTo>
                  <a:lnTo>
                    <a:pt x="396747" y="137160"/>
                  </a:lnTo>
                  <a:lnTo>
                    <a:pt x="395731" y="135889"/>
                  </a:lnTo>
                  <a:lnTo>
                    <a:pt x="393572" y="135889"/>
                  </a:lnTo>
                  <a:lnTo>
                    <a:pt x="391413" y="134619"/>
                  </a:lnTo>
                  <a:lnTo>
                    <a:pt x="392429" y="133350"/>
                  </a:lnTo>
                  <a:lnTo>
                    <a:pt x="390906" y="133350"/>
                  </a:lnTo>
                  <a:lnTo>
                    <a:pt x="388112" y="132080"/>
                  </a:lnTo>
                  <a:close/>
                </a:path>
                <a:path w="603885" h="520700">
                  <a:moveTo>
                    <a:pt x="424179" y="134619"/>
                  </a:moveTo>
                  <a:lnTo>
                    <a:pt x="423163" y="134619"/>
                  </a:lnTo>
                  <a:lnTo>
                    <a:pt x="425831" y="137160"/>
                  </a:lnTo>
                  <a:lnTo>
                    <a:pt x="424179" y="134619"/>
                  </a:lnTo>
                  <a:close/>
                </a:path>
                <a:path w="603885" h="520700">
                  <a:moveTo>
                    <a:pt x="424815" y="130810"/>
                  </a:moveTo>
                  <a:lnTo>
                    <a:pt x="424179" y="130810"/>
                  </a:lnTo>
                  <a:lnTo>
                    <a:pt x="423671" y="132080"/>
                  </a:lnTo>
                  <a:lnTo>
                    <a:pt x="430148" y="137160"/>
                  </a:lnTo>
                  <a:lnTo>
                    <a:pt x="428497" y="134619"/>
                  </a:lnTo>
                  <a:lnTo>
                    <a:pt x="426974" y="133350"/>
                  </a:lnTo>
                  <a:lnTo>
                    <a:pt x="424815" y="130810"/>
                  </a:lnTo>
                  <a:close/>
                </a:path>
                <a:path w="603885" h="520700">
                  <a:moveTo>
                    <a:pt x="362331" y="88900"/>
                  </a:moveTo>
                  <a:lnTo>
                    <a:pt x="334390" y="88900"/>
                  </a:lnTo>
                  <a:lnTo>
                    <a:pt x="329438" y="90169"/>
                  </a:lnTo>
                  <a:lnTo>
                    <a:pt x="325754" y="91440"/>
                  </a:lnTo>
                  <a:lnTo>
                    <a:pt x="322452" y="93980"/>
                  </a:lnTo>
                  <a:lnTo>
                    <a:pt x="318769" y="96519"/>
                  </a:lnTo>
                  <a:lnTo>
                    <a:pt x="314451" y="99059"/>
                  </a:lnTo>
                  <a:lnTo>
                    <a:pt x="309625" y="101600"/>
                  </a:lnTo>
                  <a:lnTo>
                    <a:pt x="308990" y="104140"/>
                  </a:lnTo>
                  <a:lnTo>
                    <a:pt x="304672" y="106680"/>
                  </a:lnTo>
                  <a:lnTo>
                    <a:pt x="298831" y="111759"/>
                  </a:lnTo>
                  <a:lnTo>
                    <a:pt x="297179" y="115569"/>
                  </a:lnTo>
                  <a:lnTo>
                    <a:pt x="294004" y="118110"/>
                  </a:lnTo>
                  <a:lnTo>
                    <a:pt x="291845" y="121919"/>
                  </a:lnTo>
                  <a:lnTo>
                    <a:pt x="288035" y="127000"/>
                  </a:lnTo>
                  <a:lnTo>
                    <a:pt x="288035" y="129539"/>
                  </a:lnTo>
                  <a:lnTo>
                    <a:pt x="285876" y="133350"/>
                  </a:lnTo>
                  <a:lnTo>
                    <a:pt x="283717" y="135889"/>
                  </a:lnTo>
                  <a:lnTo>
                    <a:pt x="305815" y="135889"/>
                  </a:lnTo>
                  <a:lnTo>
                    <a:pt x="306323" y="134922"/>
                  </a:lnTo>
                  <a:lnTo>
                    <a:pt x="306323" y="134619"/>
                  </a:lnTo>
                  <a:lnTo>
                    <a:pt x="305307" y="134619"/>
                  </a:lnTo>
                  <a:lnTo>
                    <a:pt x="305815" y="133350"/>
                  </a:lnTo>
                  <a:lnTo>
                    <a:pt x="305307" y="133350"/>
                  </a:lnTo>
                  <a:lnTo>
                    <a:pt x="305815" y="132080"/>
                  </a:lnTo>
                  <a:lnTo>
                    <a:pt x="306831" y="130810"/>
                  </a:lnTo>
                  <a:lnTo>
                    <a:pt x="307974" y="130810"/>
                  </a:lnTo>
                  <a:lnTo>
                    <a:pt x="308990" y="129539"/>
                  </a:lnTo>
                  <a:lnTo>
                    <a:pt x="309816" y="129539"/>
                  </a:lnTo>
                  <a:lnTo>
                    <a:pt x="310641" y="128269"/>
                  </a:lnTo>
                  <a:lnTo>
                    <a:pt x="310641" y="127000"/>
                  </a:lnTo>
                  <a:lnTo>
                    <a:pt x="312292" y="125730"/>
                  </a:lnTo>
                  <a:lnTo>
                    <a:pt x="312800" y="125730"/>
                  </a:lnTo>
                  <a:lnTo>
                    <a:pt x="315467" y="123189"/>
                  </a:lnTo>
                  <a:lnTo>
                    <a:pt x="317626" y="121919"/>
                  </a:lnTo>
                  <a:lnTo>
                    <a:pt x="315467" y="121919"/>
                  </a:lnTo>
                  <a:lnTo>
                    <a:pt x="317119" y="119380"/>
                  </a:lnTo>
                  <a:lnTo>
                    <a:pt x="317626" y="119380"/>
                  </a:lnTo>
                  <a:lnTo>
                    <a:pt x="318769" y="118110"/>
                  </a:lnTo>
                  <a:lnTo>
                    <a:pt x="321944" y="118110"/>
                  </a:lnTo>
                  <a:lnTo>
                    <a:pt x="321944" y="116839"/>
                  </a:lnTo>
                  <a:lnTo>
                    <a:pt x="323088" y="115569"/>
                  </a:lnTo>
                  <a:lnTo>
                    <a:pt x="325119" y="115569"/>
                  </a:lnTo>
                  <a:lnTo>
                    <a:pt x="326263" y="113030"/>
                  </a:lnTo>
                  <a:lnTo>
                    <a:pt x="325119" y="113030"/>
                  </a:lnTo>
                  <a:lnTo>
                    <a:pt x="325754" y="111759"/>
                  </a:lnTo>
                  <a:lnTo>
                    <a:pt x="328676" y="111759"/>
                  </a:lnTo>
                  <a:lnTo>
                    <a:pt x="330072" y="110490"/>
                  </a:lnTo>
                  <a:lnTo>
                    <a:pt x="334073" y="110490"/>
                  </a:lnTo>
                  <a:lnTo>
                    <a:pt x="335406" y="109219"/>
                  </a:lnTo>
                  <a:lnTo>
                    <a:pt x="337057" y="107950"/>
                  </a:lnTo>
                  <a:lnTo>
                    <a:pt x="341375" y="107950"/>
                  </a:lnTo>
                  <a:lnTo>
                    <a:pt x="340740" y="106680"/>
                  </a:lnTo>
                  <a:lnTo>
                    <a:pt x="342391" y="106680"/>
                  </a:lnTo>
                  <a:lnTo>
                    <a:pt x="345058" y="105409"/>
                  </a:lnTo>
                  <a:lnTo>
                    <a:pt x="395223" y="105409"/>
                  </a:lnTo>
                  <a:lnTo>
                    <a:pt x="394081" y="104140"/>
                  </a:lnTo>
                  <a:lnTo>
                    <a:pt x="391921" y="104140"/>
                  </a:lnTo>
                  <a:lnTo>
                    <a:pt x="389763" y="102869"/>
                  </a:lnTo>
                  <a:lnTo>
                    <a:pt x="387603" y="100330"/>
                  </a:lnTo>
                  <a:lnTo>
                    <a:pt x="386079" y="99059"/>
                  </a:lnTo>
                  <a:lnTo>
                    <a:pt x="383794" y="99059"/>
                  </a:lnTo>
                  <a:lnTo>
                    <a:pt x="382269" y="97790"/>
                  </a:lnTo>
                  <a:lnTo>
                    <a:pt x="380619" y="96519"/>
                  </a:lnTo>
                  <a:lnTo>
                    <a:pt x="376300" y="93980"/>
                  </a:lnTo>
                  <a:lnTo>
                    <a:pt x="363346" y="90169"/>
                  </a:lnTo>
                  <a:lnTo>
                    <a:pt x="362331" y="90169"/>
                  </a:lnTo>
                  <a:lnTo>
                    <a:pt x="362331" y="88900"/>
                  </a:lnTo>
                  <a:close/>
                </a:path>
                <a:path w="603885" h="520700">
                  <a:moveTo>
                    <a:pt x="322452" y="133350"/>
                  </a:moveTo>
                  <a:lnTo>
                    <a:pt x="313308" y="133350"/>
                  </a:lnTo>
                  <a:lnTo>
                    <a:pt x="312292" y="135889"/>
                  </a:lnTo>
                  <a:lnTo>
                    <a:pt x="320294" y="135889"/>
                  </a:lnTo>
                  <a:lnTo>
                    <a:pt x="321437" y="134619"/>
                  </a:lnTo>
                  <a:lnTo>
                    <a:pt x="321944" y="134619"/>
                  </a:lnTo>
                  <a:lnTo>
                    <a:pt x="322452" y="133350"/>
                  </a:lnTo>
                  <a:close/>
                </a:path>
                <a:path w="603885" h="520700">
                  <a:moveTo>
                    <a:pt x="385444" y="135184"/>
                  </a:moveTo>
                  <a:lnTo>
                    <a:pt x="385444" y="135889"/>
                  </a:lnTo>
                  <a:lnTo>
                    <a:pt x="386079" y="135889"/>
                  </a:lnTo>
                  <a:lnTo>
                    <a:pt x="385444" y="135184"/>
                  </a:lnTo>
                  <a:close/>
                </a:path>
                <a:path w="603885" h="520700">
                  <a:moveTo>
                    <a:pt x="387406" y="135607"/>
                  </a:moveTo>
                  <a:lnTo>
                    <a:pt x="387350" y="135889"/>
                  </a:lnTo>
                  <a:lnTo>
                    <a:pt x="388112" y="135889"/>
                  </a:lnTo>
                  <a:lnTo>
                    <a:pt x="387406" y="135607"/>
                  </a:lnTo>
                  <a:close/>
                </a:path>
                <a:path w="603885" h="520700">
                  <a:moveTo>
                    <a:pt x="387603" y="134619"/>
                  </a:moveTo>
                  <a:lnTo>
                    <a:pt x="388112" y="135889"/>
                  </a:lnTo>
                  <a:lnTo>
                    <a:pt x="388246" y="135607"/>
                  </a:lnTo>
                  <a:lnTo>
                    <a:pt x="387603" y="134619"/>
                  </a:lnTo>
                  <a:close/>
                </a:path>
                <a:path w="603885" h="520700">
                  <a:moveTo>
                    <a:pt x="393573" y="133350"/>
                  </a:moveTo>
                  <a:lnTo>
                    <a:pt x="393572" y="135889"/>
                  </a:lnTo>
                  <a:lnTo>
                    <a:pt x="395731" y="135889"/>
                  </a:lnTo>
                  <a:lnTo>
                    <a:pt x="393573" y="133350"/>
                  </a:lnTo>
                  <a:close/>
                </a:path>
                <a:path w="603885" h="520700">
                  <a:moveTo>
                    <a:pt x="402081" y="134619"/>
                  </a:moveTo>
                  <a:lnTo>
                    <a:pt x="399414" y="134619"/>
                  </a:lnTo>
                  <a:lnTo>
                    <a:pt x="400557" y="135889"/>
                  </a:lnTo>
                  <a:lnTo>
                    <a:pt x="403225" y="135889"/>
                  </a:lnTo>
                  <a:lnTo>
                    <a:pt x="402081" y="134619"/>
                  </a:lnTo>
                  <a:close/>
                </a:path>
                <a:path w="603885" h="520700">
                  <a:moveTo>
                    <a:pt x="413702" y="128269"/>
                  </a:moveTo>
                  <a:lnTo>
                    <a:pt x="392429" y="128269"/>
                  </a:lnTo>
                  <a:lnTo>
                    <a:pt x="394081" y="129539"/>
                  </a:lnTo>
                  <a:lnTo>
                    <a:pt x="395223" y="130810"/>
                  </a:lnTo>
                  <a:lnTo>
                    <a:pt x="396240" y="133350"/>
                  </a:lnTo>
                  <a:lnTo>
                    <a:pt x="397256" y="134619"/>
                  </a:lnTo>
                  <a:lnTo>
                    <a:pt x="403225" y="134619"/>
                  </a:lnTo>
                  <a:lnTo>
                    <a:pt x="404367" y="135889"/>
                  </a:lnTo>
                  <a:lnTo>
                    <a:pt x="420496" y="135889"/>
                  </a:lnTo>
                  <a:lnTo>
                    <a:pt x="419862" y="134619"/>
                  </a:lnTo>
                  <a:lnTo>
                    <a:pt x="417194" y="132080"/>
                  </a:lnTo>
                  <a:lnTo>
                    <a:pt x="416179" y="130810"/>
                  </a:lnTo>
                  <a:lnTo>
                    <a:pt x="415544" y="130810"/>
                  </a:lnTo>
                  <a:lnTo>
                    <a:pt x="415544" y="129539"/>
                  </a:lnTo>
                  <a:lnTo>
                    <a:pt x="413702" y="128269"/>
                  </a:lnTo>
                  <a:close/>
                </a:path>
                <a:path w="603885" h="520700">
                  <a:moveTo>
                    <a:pt x="386080" y="133350"/>
                  </a:moveTo>
                  <a:lnTo>
                    <a:pt x="385508" y="133985"/>
                  </a:lnTo>
                  <a:lnTo>
                    <a:pt x="386079" y="134619"/>
                  </a:lnTo>
                  <a:lnTo>
                    <a:pt x="385444" y="134619"/>
                  </a:lnTo>
                  <a:lnTo>
                    <a:pt x="385444" y="134823"/>
                  </a:lnTo>
                  <a:lnTo>
                    <a:pt x="387406" y="135607"/>
                  </a:lnTo>
                  <a:lnTo>
                    <a:pt x="387603" y="134619"/>
                  </a:lnTo>
                  <a:lnTo>
                    <a:pt x="386080" y="133350"/>
                  </a:lnTo>
                  <a:close/>
                </a:path>
                <a:path w="603885" h="520700">
                  <a:moveTo>
                    <a:pt x="399414" y="134619"/>
                  </a:moveTo>
                  <a:lnTo>
                    <a:pt x="398906" y="134619"/>
                  </a:lnTo>
                  <a:lnTo>
                    <a:pt x="399683" y="135217"/>
                  </a:lnTo>
                  <a:lnTo>
                    <a:pt x="399414" y="134619"/>
                  </a:lnTo>
                  <a:close/>
                </a:path>
                <a:path w="603885" h="520700">
                  <a:moveTo>
                    <a:pt x="384937" y="134619"/>
                  </a:moveTo>
                  <a:lnTo>
                    <a:pt x="385444" y="135184"/>
                  </a:lnTo>
                  <a:lnTo>
                    <a:pt x="385444" y="134823"/>
                  </a:lnTo>
                  <a:lnTo>
                    <a:pt x="384937" y="134619"/>
                  </a:lnTo>
                  <a:close/>
                </a:path>
                <a:path w="603885" h="520700">
                  <a:moveTo>
                    <a:pt x="308483" y="130810"/>
                  </a:moveTo>
                  <a:lnTo>
                    <a:pt x="308349" y="131063"/>
                  </a:lnTo>
                  <a:lnTo>
                    <a:pt x="308265" y="131535"/>
                  </a:lnTo>
                  <a:lnTo>
                    <a:pt x="308384" y="132298"/>
                  </a:lnTo>
                  <a:lnTo>
                    <a:pt x="307339" y="134619"/>
                  </a:lnTo>
                  <a:lnTo>
                    <a:pt x="309625" y="132080"/>
                  </a:lnTo>
                  <a:lnTo>
                    <a:pt x="308483" y="130810"/>
                  </a:lnTo>
                  <a:close/>
                </a:path>
                <a:path w="603885" h="520700">
                  <a:moveTo>
                    <a:pt x="312292" y="133350"/>
                  </a:moveTo>
                  <a:lnTo>
                    <a:pt x="311657" y="134619"/>
                  </a:lnTo>
                  <a:lnTo>
                    <a:pt x="312292" y="134619"/>
                  </a:lnTo>
                  <a:lnTo>
                    <a:pt x="312292" y="133350"/>
                  </a:lnTo>
                  <a:close/>
                </a:path>
                <a:path w="603885" h="520700">
                  <a:moveTo>
                    <a:pt x="385112" y="134424"/>
                  </a:moveTo>
                  <a:lnTo>
                    <a:pt x="384937" y="134619"/>
                  </a:lnTo>
                  <a:lnTo>
                    <a:pt x="385444" y="134619"/>
                  </a:lnTo>
                  <a:lnTo>
                    <a:pt x="385112" y="134424"/>
                  </a:lnTo>
                  <a:close/>
                </a:path>
                <a:path w="603885" h="520700">
                  <a:moveTo>
                    <a:pt x="419862" y="130810"/>
                  </a:moveTo>
                  <a:lnTo>
                    <a:pt x="418845" y="132080"/>
                  </a:lnTo>
                  <a:lnTo>
                    <a:pt x="422020" y="133350"/>
                  </a:lnTo>
                  <a:lnTo>
                    <a:pt x="422020" y="134619"/>
                  </a:lnTo>
                  <a:lnTo>
                    <a:pt x="423163" y="134619"/>
                  </a:lnTo>
                  <a:lnTo>
                    <a:pt x="421513" y="132080"/>
                  </a:lnTo>
                  <a:lnTo>
                    <a:pt x="419862" y="130810"/>
                  </a:lnTo>
                  <a:close/>
                </a:path>
                <a:path w="603885" h="520700">
                  <a:moveTo>
                    <a:pt x="422846" y="132715"/>
                  </a:moveTo>
                  <a:lnTo>
                    <a:pt x="424179" y="134619"/>
                  </a:lnTo>
                  <a:lnTo>
                    <a:pt x="425322" y="134619"/>
                  </a:lnTo>
                  <a:lnTo>
                    <a:pt x="422846" y="132715"/>
                  </a:lnTo>
                  <a:close/>
                </a:path>
                <a:path w="603885" h="520700">
                  <a:moveTo>
                    <a:pt x="560958" y="125730"/>
                  </a:moveTo>
                  <a:lnTo>
                    <a:pt x="534034" y="125730"/>
                  </a:lnTo>
                  <a:lnTo>
                    <a:pt x="534034" y="127000"/>
                  </a:lnTo>
                  <a:lnTo>
                    <a:pt x="534542" y="128269"/>
                  </a:lnTo>
                  <a:lnTo>
                    <a:pt x="534648" y="129963"/>
                  </a:lnTo>
                  <a:lnTo>
                    <a:pt x="535064" y="131626"/>
                  </a:lnTo>
                  <a:lnTo>
                    <a:pt x="535177" y="133350"/>
                  </a:lnTo>
                  <a:lnTo>
                    <a:pt x="534542" y="133350"/>
                  </a:lnTo>
                  <a:lnTo>
                    <a:pt x="534542" y="134619"/>
                  </a:lnTo>
                  <a:lnTo>
                    <a:pt x="561466" y="134619"/>
                  </a:lnTo>
                  <a:lnTo>
                    <a:pt x="560959" y="133350"/>
                  </a:lnTo>
                  <a:lnTo>
                    <a:pt x="560958" y="132080"/>
                  </a:lnTo>
                  <a:lnTo>
                    <a:pt x="560552" y="131063"/>
                  </a:lnTo>
                  <a:lnTo>
                    <a:pt x="560626" y="128660"/>
                  </a:lnTo>
                  <a:lnTo>
                    <a:pt x="560958" y="127000"/>
                  </a:lnTo>
                  <a:lnTo>
                    <a:pt x="560958" y="125730"/>
                  </a:lnTo>
                  <a:close/>
                </a:path>
                <a:path w="603885" h="520700">
                  <a:moveTo>
                    <a:pt x="383794" y="132080"/>
                  </a:moveTo>
                  <a:lnTo>
                    <a:pt x="383286" y="133350"/>
                  </a:lnTo>
                  <a:lnTo>
                    <a:pt x="385112" y="134424"/>
                  </a:lnTo>
                  <a:lnTo>
                    <a:pt x="385508" y="133985"/>
                  </a:lnTo>
                  <a:lnTo>
                    <a:pt x="383794" y="132080"/>
                  </a:lnTo>
                  <a:close/>
                </a:path>
                <a:path w="603885" h="520700">
                  <a:moveTo>
                    <a:pt x="307975" y="130810"/>
                  </a:moveTo>
                  <a:lnTo>
                    <a:pt x="306641" y="132080"/>
                  </a:lnTo>
                  <a:lnTo>
                    <a:pt x="306519" y="132568"/>
                  </a:lnTo>
                  <a:lnTo>
                    <a:pt x="306969" y="133693"/>
                  </a:lnTo>
                  <a:lnTo>
                    <a:pt x="308140" y="131463"/>
                  </a:lnTo>
                  <a:lnTo>
                    <a:pt x="308076" y="131063"/>
                  </a:lnTo>
                  <a:lnTo>
                    <a:pt x="307975" y="130810"/>
                  </a:lnTo>
                  <a:close/>
                </a:path>
                <a:path w="603885" h="520700">
                  <a:moveTo>
                    <a:pt x="306128" y="132568"/>
                  </a:moveTo>
                  <a:lnTo>
                    <a:pt x="305307" y="133350"/>
                  </a:lnTo>
                  <a:lnTo>
                    <a:pt x="305815" y="133350"/>
                  </a:lnTo>
                  <a:lnTo>
                    <a:pt x="306128" y="132568"/>
                  </a:lnTo>
                  <a:close/>
                </a:path>
                <a:path w="603885" h="520700">
                  <a:moveTo>
                    <a:pt x="330072" y="125730"/>
                  </a:moveTo>
                  <a:lnTo>
                    <a:pt x="318769" y="125730"/>
                  </a:lnTo>
                  <a:lnTo>
                    <a:pt x="318219" y="126153"/>
                  </a:lnTo>
                  <a:lnTo>
                    <a:pt x="317626" y="127000"/>
                  </a:lnTo>
                  <a:lnTo>
                    <a:pt x="317119" y="127000"/>
                  </a:lnTo>
                  <a:lnTo>
                    <a:pt x="316483" y="129539"/>
                  </a:lnTo>
                  <a:lnTo>
                    <a:pt x="314451" y="132080"/>
                  </a:lnTo>
                  <a:lnTo>
                    <a:pt x="314451" y="133350"/>
                  </a:lnTo>
                  <a:lnTo>
                    <a:pt x="321944" y="133350"/>
                  </a:lnTo>
                  <a:lnTo>
                    <a:pt x="322452" y="132080"/>
                  </a:lnTo>
                  <a:lnTo>
                    <a:pt x="324103" y="132080"/>
                  </a:lnTo>
                  <a:lnTo>
                    <a:pt x="324612" y="130810"/>
                  </a:lnTo>
                  <a:lnTo>
                    <a:pt x="325754" y="130810"/>
                  </a:lnTo>
                  <a:lnTo>
                    <a:pt x="326263" y="129539"/>
                  </a:lnTo>
                  <a:lnTo>
                    <a:pt x="326770" y="129539"/>
                  </a:lnTo>
                  <a:lnTo>
                    <a:pt x="326263" y="128269"/>
                  </a:lnTo>
                  <a:lnTo>
                    <a:pt x="328421" y="128269"/>
                  </a:lnTo>
                  <a:lnTo>
                    <a:pt x="328421" y="127000"/>
                  </a:lnTo>
                  <a:lnTo>
                    <a:pt x="330072" y="125730"/>
                  </a:lnTo>
                  <a:close/>
                </a:path>
                <a:path w="603885" h="520700">
                  <a:moveTo>
                    <a:pt x="382269" y="130810"/>
                  </a:moveTo>
                  <a:lnTo>
                    <a:pt x="381127" y="130810"/>
                  </a:lnTo>
                  <a:lnTo>
                    <a:pt x="382269" y="132080"/>
                  </a:lnTo>
                  <a:lnTo>
                    <a:pt x="383286" y="133350"/>
                  </a:lnTo>
                  <a:lnTo>
                    <a:pt x="382269" y="130810"/>
                  </a:lnTo>
                  <a:close/>
                </a:path>
                <a:path w="603885" h="520700">
                  <a:moveTo>
                    <a:pt x="385230" y="131463"/>
                  </a:moveTo>
                  <a:lnTo>
                    <a:pt x="384428" y="132080"/>
                  </a:lnTo>
                  <a:lnTo>
                    <a:pt x="384937" y="132080"/>
                  </a:lnTo>
                  <a:lnTo>
                    <a:pt x="384937" y="133350"/>
                  </a:lnTo>
                  <a:lnTo>
                    <a:pt x="386080" y="133350"/>
                  </a:lnTo>
                  <a:lnTo>
                    <a:pt x="385230" y="131463"/>
                  </a:lnTo>
                  <a:close/>
                </a:path>
                <a:path w="603885" h="520700">
                  <a:moveTo>
                    <a:pt x="389763" y="130810"/>
                  </a:moveTo>
                  <a:lnTo>
                    <a:pt x="387604" y="130810"/>
                  </a:lnTo>
                  <a:lnTo>
                    <a:pt x="390906" y="133350"/>
                  </a:lnTo>
                  <a:lnTo>
                    <a:pt x="392430" y="133350"/>
                  </a:lnTo>
                  <a:lnTo>
                    <a:pt x="390270" y="132080"/>
                  </a:lnTo>
                  <a:lnTo>
                    <a:pt x="389763" y="130810"/>
                  </a:lnTo>
                  <a:close/>
                </a:path>
                <a:path w="603885" h="520700">
                  <a:moveTo>
                    <a:pt x="422020" y="131535"/>
                  </a:moveTo>
                  <a:lnTo>
                    <a:pt x="422020" y="132080"/>
                  </a:lnTo>
                  <a:lnTo>
                    <a:pt x="422846" y="132715"/>
                  </a:lnTo>
                  <a:lnTo>
                    <a:pt x="422020" y="131535"/>
                  </a:lnTo>
                  <a:close/>
                </a:path>
                <a:path w="603885" h="520700">
                  <a:moveTo>
                    <a:pt x="306323" y="132080"/>
                  </a:moveTo>
                  <a:lnTo>
                    <a:pt x="306128" y="132568"/>
                  </a:lnTo>
                  <a:lnTo>
                    <a:pt x="306411" y="132298"/>
                  </a:lnTo>
                  <a:lnTo>
                    <a:pt x="306323" y="132080"/>
                  </a:lnTo>
                  <a:close/>
                </a:path>
                <a:path w="603885" h="520700">
                  <a:moveTo>
                    <a:pt x="314959" y="130810"/>
                  </a:moveTo>
                  <a:lnTo>
                    <a:pt x="312292" y="132080"/>
                  </a:lnTo>
                  <a:lnTo>
                    <a:pt x="313816" y="132080"/>
                  </a:lnTo>
                  <a:lnTo>
                    <a:pt x="314959" y="130810"/>
                  </a:lnTo>
                  <a:close/>
                </a:path>
                <a:path w="603885" h="520700">
                  <a:moveTo>
                    <a:pt x="381126" y="129539"/>
                  </a:moveTo>
                  <a:lnTo>
                    <a:pt x="380619" y="129539"/>
                  </a:lnTo>
                  <a:lnTo>
                    <a:pt x="380619" y="132080"/>
                  </a:lnTo>
                  <a:lnTo>
                    <a:pt x="382206" y="132080"/>
                  </a:lnTo>
                  <a:lnTo>
                    <a:pt x="381127" y="130810"/>
                  </a:lnTo>
                  <a:lnTo>
                    <a:pt x="382270" y="130810"/>
                  </a:lnTo>
                  <a:lnTo>
                    <a:pt x="381126" y="129539"/>
                  </a:lnTo>
                  <a:close/>
                </a:path>
                <a:path w="603885" h="520700">
                  <a:moveTo>
                    <a:pt x="383184" y="131063"/>
                  </a:moveTo>
                  <a:lnTo>
                    <a:pt x="382777" y="132080"/>
                  </a:lnTo>
                  <a:lnTo>
                    <a:pt x="383794" y="132080"/>
                  </a:lnTo>
                  <a:lnTo>
                    <a:pt x="383184" y="131063"/>
                  </a:lnTo>
                  <a:close/>
                </a:path>
                <a:path w="603885" h="520700">
                  <a:moveTo>
                    <a:pt x="384202" y="131626"/>
                  </a:moveTo>
                  <a:lnTo>
                    <a:pt x="383794" y="132080"/>
                  </a:lnTo>
                  <a:lnTo>
                    <a:pt x="384428" y="132080"/>
                  </a:lnTo>
                  <a:lnTo>
                    <a:pt x="384202" y="131626"/>
                  </a:lnTo>
                  <a:close/>
                </a:path>
                <a:path w="603885" h="520700">
                  <a:moveTo>
                    <a:pt x="386757" y="131656"/>
                  </a:moveTo>
                  <a:lnTo>
                    <a:pt x="386588" y="132080"/>
                  </a:lnTo>
                  <a:lnTo>
                    <a:pt x="387095" y="132080"/>
                  </a:lnTo>
                  <a:lnTo>
                    <a:pt x="386757" y="131656"/>
                  </a:lnTo>
                  <a:close/>
                </a:path>
                <a:path w="603885" h="520700">
                  <a:moveTo>
                    <a:pt x="387095" y="130810"/>
                  </a:moveTo>
                  <a:lnTo>
                    <a:pt x="386080" y="130810"/>
                  </a:lnTo>
                  <a:lnTo>
                    <a:pt x="386757" y="131656"/>
                  </a:lnTo>
                  <a:lnTo>
                    <a:pt x="387095" y="130810"/>
                  </a:lnTo>
                  <a:close/>
                </a:path>
                <a:path w="603885" h="520700">
                  <a:moveTo>
                    <a:pt x="384937" y="129539"/>
                  </a:moveTo>
                  <a:lnTo>
                    <a:pt x="383794" y="130810"/>
                  </a:lnTo>
                  <a:lnTo>
                    <a:pt x="384202" y="131626"/>
                  </a:lnTo>
                  <a:lnTo>
                    <a:pt x="384936" y="130810"/>
                  </a:lnTo>
                  <a:lnTo>
                    <a:pt x="388747" y="130810"/>
                  </a:lnTo>
                  <a:lnTo>
                    <a:pt x="384937" y="129539"/>
                  </a:lnTo>
                  <a:close/>
                </a:path>
                <a:path w="603885" h="520700">
                  <a:moveTo>
                    <a:pt x="422020" y="130810"/>
                  </a:moveTo>
                  <a:lnTo>
                    <a:pt x="421513" y="130810"/>
                  </a:lnTo>
                  <a:lnTo>
                    <a:pt x="422020" y="131535"/>
                  </a:lnTo>
                  <a:lnTo>
                    <a:pt x="422020" y="130810"/>
                  </a:lnTo>
                  <a:close/>
                </a:path>
                <a:path w="603885" h="520700">
                  <a:moveTo>
                    <a:pt x="386079" y="130810"/>
                  </a:moveTo>
                  <a:lnTo>
                    <a:pt x="384937" y="130810"/>
                  </a:lnTo>
                  <a:lnTo>
                    <a:pt x="385230" y="131463"/>
                  </a:lnTo>
                  <a:lnTo>
                    <a:pt x="386079" y="130810"/>
                  </a:lnTo>
                  <a:close/>
                </a:path>
                <a:path w="603885" h="520700">
                  <a:moveTo>
                    <a:pt x="382850" y="130447"/>
                  </a:moveTo>
                  <a:lnTo>
                    <a:pt x="383184" y="131063"/>
                  </a:lnTo>
                  <a:lnTo>
                    <a:pt x="383285" y="130810"/>
                  </a:lnTo>
                  <a:lnTo>
                    <a:pt x="382850" y="130447"/>
                  </a:lnTo>
                  <a:close/>
                </a:path>
                <a:path w="603885" h="520700">
                  <a:moveTo>
                    <a:pt x="309816" y="129539"/>
                  </a:moveTo>
                  <a:lnTo>
                    <a:pt x="308990" y="129539"/>
                  </a:lnTo>
                  <a:lnTo>
                    <a:pt x="308990" y="130810"/>
                  </a:lnTo>
                  <a:lnTo>
                    <a:pt x="309816" y="129539"/>
                  </a:lnTo>
                  <a:close/>
                </a:path>
                <a:path w="603885" h="520700">
                  <a:moveTo>
                    <a:pt x="314959" y="129539"/>
                  </a:moveTo>
                  <a:lnTo>
                    <a:pt x="313816" y="130810"/>
                  </a:lnTo>
                  <a:lnTo>
                    <a:pt x="314959" y="130810"/>
                  </a:lnTo>
                  <a:lnTo>
                    <a:pt x="314959" y="129539"/>
                  </a:lnTo>
                  <a:close/>
                </a:path>
                <a:path w="603885" h="520700">
                  <a:moveTo>
                    <a:pt x="377951" y="128269"/>
                  </a:moveTo>
                  <a:lnTo>
                    <a:pt x="376808" y="129539"/>
                  </a:lnTo>
                  <a:lnTo>
                    <a:pt x="378968" y="130810"/>
                  </a:lnTo>
                  <a:lnTo>
                    <a:pt x="380111" y="130810"/>
                  </a:lnTo>
                  <a:lnTo>
                    <a:pt x="378967" y="129539"/>
                  </a:lnTo>
                  <a:lnTo>
                    <a:pt x="377951" y="128269"/>
                  </a:lnTo>
                  <a:close/>
                </a:path>
                <a:path w="603885" h="520700">
                  <a:moveTo>
                    <a:pt x="381957" y="130028"/>
                  </a:moveTo>
                  <a:lnTo>
                    <a:pt x="382269" y="130810"/>
                  </a:lnTo>
                  <a:lnTo>
                    <a:pt x="382269" y="130326"/>
                  </a:lnTo>
                  <a:lnTo>
                    <a:pt x="381957" y="130028"/>
                  </a:lnTo>
                  <a:close/>
                </a:path>
                <a:path w="603885" h="520700">
                  <a:moveTo>
                    <a:pt x="382269" y="129963"/>
                  </a:moveTo>
                  <a:lnTo>
                    <a:pt x="382333" y="130386"/>
                  </a:lnTo>
                  <a:lnTo>
                    <a:pt x="382778" y="130810"/>
                  </a:lnTo>
                  <a:lnTo>
                    <a:pt x="382705" y="130326"/>
                  </a:lnTo>
                  <a:lnTo>
                    <a:pt x="382269" y="129963"/>
                  </a:lnTo>
                  <a:close/>
                </a:path>
                <a:path w="603885" h="520700">
                  <a:moveTo>
                    <a:pt x="411860" y="125730"/>
                  </a:moveTo>
                  <a:lnTo>
                    <a:pt x="388746" y="125730"/>
                  </a:lnTo>
                  <a:lnTo>
                    <a:pt x="391414" y="130810"/>
                  </a:lnTo>
                  <a:lnTo>
                    <a:pt x="395224" y="130810"/>
                  </a:lnTo>
                  <a:lnTo>
                    <a:pt x="392429" y="128269"/>
                  </a:lnTo>
                  <a:lnTo>
                    <a:pt x="413702" y="128269"/>
                  </a:lnTo>
                  <a:lnTo>
                    <a:pt x="411860" y="127000"/>
                  </a:lnTo>
                  <a:lnTo>
                    <a:pt x="412876" y="127000"/>
                  </a:lnTo>
                  <a:lnTo>
                    <a:pt x="411860" y="125730"/>
                  </a:lnTo>
                  <a:close/>
                </a:path>
                <a:path w="603885" h="520700">
                  <a:moveTo>
                    <a:pt x="419862" y="128269"/>
                  </a:moveTo>
                  <a:lnTo>
                    <a:pt x="419353" y="129539"/>
                  </a:lnTo>
                  <a:lnTo>
                    <a:pt x="421513" y="130810"/>
                  </a:lnTo>
                  <a:lnTo>
                    <a:pt x="419862" y="128269"/>
                  </a:lnTo>
                  <a:close/>
                </a:path>
                <a:path w="603885" h="520700">
                  <a:moveTo>
                    <a:pt x="383031" y="129539"/>
                  </a:moveTo>
                  <a:lnTo>
                    <a:pt x="382269" y="129539"/>
                  </a:lnTo>
                  <a:lnTo>
                    <a:pt x="382741" y="130326"/>
                  </a:lnTo>
                  <a:lnTo>
                    <a:pt x="383031" y="129539"/>
                  </a:lnTo>
                  <a:close/>
                </a:path>
                <a:path w="603885" h="520700">
                  <a:moveTo>
                    <a:pt x="381762" y="127000"/>
                  </a:moveTo>
                  <a:lnTo>
                    <a:pt x="381188" y="129295"/>
                  </a:lnTo>
                  <a:lnTo>
                    <a:pt x="381957" y="130028"/>
                  </a:lnTo>
                  <a:lnTo>
                    <a:pt x="381762" y="129539"/>
                  </a:lnTo>
                  <a:lnTo>
                    <a:pt x="383031" y="129539"/>
                  </a:lnTo>
                  <a:lnTo>
                    <a:pt x="383285" y="128269"/>
                  </a:lnTo>
                  <a:lnTo>
                    <a:pt x="381762" y="127000"/>
                  </a:lnTo>
                  <a:close/>
                </a:path>
                <a:path w="603885" h="520700">
                  <a:moveTo>
                    <a:pt x="382269" y="129539"/>
                  </a:moveTo>
                  <a:lnTo>
                    <a:pt x="381762" y="129539"/>
                  </a:lnTo>
                  <a:lnTo>
                    <a:pt x="382269" y="129963"/>
                  </a:lnTo>
                  <a:lnTo>
                    <a:pt x="382269" y="129539"/>
                  </a:lnTo>
                  <a:close/>
                </a:path>
                <a:path w="603885" h="520700">
                  <a:moveTo>
                    <a:pt x="319071" y="124936"/>
                  </a:moveTo>
                  <a:lnTo>
                    <a:pt x="315975" y="127000"/>
                  </a:lnTo>
                  <a:lnTo>
                    <a:pt x="315467" y="129539"/>
                  </a:lnTo>
                  <a:lnTo>
                    <a:pt x="317119" y="127000"/>
                  </a:lnTo>
                  <a:lnTo>
                    <a:pt x="318219" y="126153"/>
                  </a:lnTo>
                  <a:lnTo>
                    <a:pt x="319071" y="124936"/>
                  </a:lnTo>
                  <a:close/>
                </a:path>
                <a:path w="603885" h="520700">
                  <a:moveTo>
                    <a:pt x="380110" y="128269"/>
                  </a:moveTo>
                  <a:lnTo>
                    <a:pt x="381126" y="129539"/>
                  </a:lnTo>
                  <a:lnTo>
                    <a:pt x="381188" y="129295"/>
                  </a:lnTo>
                  <a:lnTo>
                    <a:pt x="380110" y="128269"/>
                  </a:lnTo>
                  <a:close/>
                </a:path>
                <a:path w="603885" h="520700">
                  <a:moveTo>
                    <a:pt x="385444" y="128660"/>
                  </a:moveTo>
                  <a:lnTo>
                    <a:pt x="385444" y="129539"/>
                  </a:lnTo>
                  <a:lnTo>
                    <a:pt x="386588" y="129539"/>
                  </a:lnTo>
                  <a:lnTo>
                    <a:pt x="385444" y="128660"/>
                  </a:lnTo>
                  <a:close/>
                </a:path>
                <a:path w="603885" h="520700">
                  <a:moveTo>
                    <a:pt x="533526" y="123189"/>
                  </a:moveTo>
                  <a:lnTo>
                    <a:pt x="533526" y="129539"/>
                  </a:lnTo>
                  <a:lnTo>
                    <a:pt x="534034" y="128269"/>
                  </a:lnTo>
                  <a:lnTo>
                    <a:pt x="534034" y="125730"/>
                  </a:lnTo>
                  <a:lnTo>
                    <a:pt x="560451" y="125730"/>
                  </a:lnTo>
                  <a:lnTo>
                    <a:pt x="560451" y="124460"/>
                  </a:lnTo>
                  <a:lnTo>
                    <a:pt x="534542" y="124460"/>
                  </a:lnTo>
                  <a:lnTo>
                    <a:pt x="533526" y="123189"/>
                  </a:lnTo>
                  <a:close/>
                </a:path>
                <a:path w="603885" h="520700">
                  <a:moveTo>
                    <a:pt x="385444" y="128269"/>
                  </a:moveTo>
                  <a:lnTo>
                    <a:pt x="384937" y="128269"/>
                  </a:lnTo>
                  <a:lnTo>
                    <a:pt x="385444" y="128660"/>
                  </a:lnTo>
                  <a:lnTo>
                    <a:pt x="385444" y="128269"/>
                  </a:lnTo>
                  <a:close/>
                </a:path>
                <a:path w="603885" h="520700">
                  <a:moveTo>
                    <a:pt x="381126" y="127000"/>
                  </a:moveTo>
                  <a:lnTo>
                    <a:pt x="378967" y="127000"/>
                  </a:lnTo>
                  <a:lnTo>
                    <a:pt x="380110" y="128269"/>
                  </a:lnTo>
                  <a:lnTo>
                    <a:pt x="381126" y="127000"/>
                  </a:lnTo>
                  <a:close/>
                </a:path>
                <a:path w="603885" h="520700">
                  <a:moveTo>
                    <a:pt x="384937" y="127000"/>
                  </a:moveTo>
                  <a:lnTo>
                    <a:pt x="383285" y="127000"/>
                  </a:lnTo>
                  <a:lnTo>
                    <a:pt x="383285" y="128269"/>
                  </a:lnTo>
                  <a:lnTo>
                    <a:pt x="384937" y="128269"/>
                  </a:lnTo>
                  <a:lnTo>
                    <a:pt x="384937" y="127000"/>
                  </a:lnTo>
                  <a:close/>
                </a:path>
                <a:path w="603885" h="520700">
                  <a:moveTo>
                    <a:pt x="377951" y="124460"/>
                  </a:moveTo>
                  <a:lnTo>
                    <a:pt x="376300" y="124460"/>
                  </a:lnTo>
                  <a:lnTo>
                    <a:pt x="377444" y="125730"/>
                  </a:lnTo>
                  <a:lnTo>
                    <a:pt x="378459" y="127000"/>
                  </a:lnTo>
                  <a:lnTo>
                    <a:pt x="378459" y="125730"/>
                  </a:lnTo>
                  <a:lnTo>
                    <a:pt x="379602" y="125730"/>
                  </a:lnTo>
                  <a:lnTo>
                    <a:pt x="379765" y="125526"/>
                  </a:lnTo>
                  <a:lnTo>
                    <a:pt x="377951" y="124460"/>
                  </a:lnTo>
                  <a:close/>
                </a:path>
                <a:path w="603885" h="520700">
                  <a:moveTo>
                    <a:pt x="379602" y="125730"/>
                  </a:moveTo>
                  <a:lnTo>
                    <a:pt x="378459" y="125730"/>
                  </a:lnTo>
                  <a:lnTo>
                    <a:pt x="379602" y="127000"/>
                  </a:lnTo>
                  <a:lnTo>
                    <a:pt x="380110" y="127000"/>
                  </a:lnTo>
                  <a:lnTo>
                    <a:pt x="380110" y="126153"/>
                  </a:lnTo>
                  <a:lnTo>
                    <a:pt x="379602" y="125730"/>
                  </a:lnTo>
                  <a:close/>
                </a:path>
                <a:path w="603885" h="520700">
                  <a:moveTo>
                    <a:pt x="380619" y="124460"/>
                  </a:moveTo>
                  <a:lnTo>
                    <a:pt x="379765" y="125526"/>
                  </a:lnTo>
                  <a:lnTo>
                    <a:pt x="380110" y="125730"/>
                  </a:lnTo>
                  <a:lnTo>
                    <a:pt x="380110" y="126153"/>
                  </a:lnTo>
                  <a:lnTo>
                    <a:pt x="381126" y="127000"/>
                  </a:lnTo>
                  <a:lnTo>
                    <a:pt x="381762" y="127000"/>
                  </a:lnTo>
                  <a:lnTo>
                    <a:pt x="380619" y="124460"/>
                  </a:lnTo>
                  <a:close/>
                </a:path>
                <a:path w="603885" h="520700">
                  <a:moveTo>
                    <a:pt x="382777" y="125730"/>
                  </a:moveTo>
                  <a:lnTo>
                    <a:pt x="381762" y="127000"/>
                  </a:lnTo>
                  <a:lnTo>
                    <a:pt x="383794" y="127000"/>
                  </a:lnTo>
                  <a:lnTo>
                    <a:pt x="382777" y="125730"/>
                  </a:lnTo>
                  <a:close/>
                </a:path>
                <a:path w="603885" h="520700">
                  <a:moveTo>
                    <a:pt x="388746" y="125730"/>
                  </a:moveTo>
                  <a:lnTo>
                    <a:pt x="387095" y="125730"/>
                  </a:lnTo>
                  <a:lnTo>
                    <a:pt x="387603" y="127000"/>
                  </a:lnTo>
                  <a:lnTo>
                    <a:pt x="388746" y="125730"/>
                  </a:lnTo>
                  <a:close/>
                </a:path>
                <a:path w="603885" h="520700">
                  <a:moveTo>
                    <a:pt x="332739" y="123189"/>
                  </a:moveTo>
                  <a:lnTo>
                    <a:pt x="320801" y="123189"/>
                  </a:lnTo>
                  <a:lnTo>
                    <a:pt x="319785" y="125730"/>
                  </a:lnTo>
                  <a:lnTo>
                    <a:pt x="331088" y="125730"/>
                  </a:lnTo>
                  <a:lnTo>
                    <a:pt x="332231" y="124460"/>
                  </a:lnTo>
                  <a:lnTo>
                    <a:pt x="332739" y="123189"/>
                  </a:lnTo>
                  <a:close/>
                </a:path>
                <a:path w="603885" h="520700">
                  <a:moveTo>
                    <a:pt x="365717" y="121073"/>
                  </a:moveTo>
                  <a:lnTo>
                    <a:pt x="368807" y="123189"/>
                  </a:lnTo>
                  <a:lnTo>
                    <a:pt x="369315" y="124460"/>
                  </a:lnTo>
                  <a:lnTo>
                    <a:pt x="368807" y="124460"/>
                  </a:lnTo>
                  <a:lnTo>
                    <a:pt x="370458" y="125730"/>
                  </a:lnTo>
                  <a:lnTo>
                    <a:pt x="371982" y="125730"/>
                  </a:lnTo>
                  <a:lnTo>
                    <a:pt x="370458" y="124460"/>
                  </a:lnTo>
                  <a:lnTo>
                    <a:pt x="370458" y="123189"/>
                  </a:lnTo>
                  <a:lnTo>
                    <a:pt x="369315" y="123189"/>
                  </a:lnTo>
                  <a:lnTo>
                    <a:pt x="365717" y="121073"/>
                  </a:lnTo>
                  <a:close/>
                </a:path>
                <a:path w="603885" h="520700">
                  <a:moveTo>
                    <a:pt x="370458" y="119380"/>
                  </a:moveTo>
                  <a:lnTo>
                    <a:pt x="370141" y="120015"/>
                  </a:lnTo>
                  <a:lnTo>
                    <a:pt x="370966" y="120650"/>
                  </a:lnTo>
                  <a:lnTo>
                    <a:pt x="371475" y="120650"/>
                  </a:lnTo>
                  <a:lnTo>
                    <a:pt x="372490" y="121919"/>
                  </a:lnTo>
                  <a:lnTo>
                    <a:pt x="371475" y="121919"/>
                  </a:lnTo>
                  <a:lnTo>
                    <a:pt x="373125" y="123189"/>
                  </a:lnTo>
                  <a:lnTo>
                    <a:pt x="374141" y="124460"/>
                  </a:lnTo>
                  <a:lnTo>
                    <a:pt x="375792" y="125730"/>
                  </a:lnTo>
                  <a:lnTo>
                    <a:pt x="376300" y="125730"/>
                  </a:lnTo>
                  <a:lnTo>
                    <a:pt x="376300" y="124460"/>
                  </a:lnTo>
                  <a:lnTo>
                    <a:pt x="375792" y="124460"/>
                  </a:lnTo>
                  <a:lnTo>
                    <a:pt x="373633" y="123189"/>
                  </a:lnTo>
                  <a:lnTo>
                    <a:pt x="374141" y="121919"/>
                  </a:lnTo>
                  <a:lnTo>
                    <a:pt x="371982" y="120650"/>
                  </a:lnTo>
                  <a:lnTo>
                    <a:pt x="370458" y="119380"/>
                  </a:lnTo>
                  <a:close/>
                </a:path>
                <a:path w="603885" h="520700">
                  <a:moveTo>
                    <a:pt x="386588" y="124460"/>
                  </a:moveTo>
                  <a:lnTo>
                    <a:pt x="386588" y="125730"/>
                  </a:lnTo>
                  <a:lnTo>
                    <a:pt x="387095" y="125730"/>
                  </a:lnTo>
                  <a:lnTo>
                    <a:pt x="386588" y="124460"/>
                  </a:lnTo>
                  <a:close/>
                </a:path>
                <a:path w="603885" h="520700">
                  <a:moveTo>
                    <a:pt x="405891" y="119380"/>
                  </a:moveTo>
                  <a:lnTo>
                    <a:pt x="384937" y="119380"/>
                  </a:lnTo>
                  <a:lnTo>
                    <a:pt x="386079" y="121919"/>
                  </a:lnTo>
                  <a:lnTo>
                    <a:pt x="387603" y="123189"/>
                  </a:lnTo>
                  <a:lnTo>
                    <a:pt x="388112" y="125730"/>
                  </a:lnTo>
                  <a:lnTo>
                    <a:pt x="411352" y="125730"/>
                  </a:lnTo>
                  <a:lnTo>
                    <a:pt x="409701" y="124460"/>
                  </a:lnTo>
                  <a:lnTo>
                    <a:pt x="410209" y="123189"/>
                  </a:lnTo>
                  <a:lnTo>
                    <a:pt x="408685" y="123189"/>
                  </a:lnTo>
                  <a:lnTo>
                    <a:pt x="407034" y="120650"/>
                  </a:lnTo>
                  <a:lnTo>
                    <a:pt x="405891" y="119380"/>
                  </a:lnTo>
                  <a:close/>
                </a:path>
                <a:path w="603885" h="520700">
                  <a:moveTo>
                    <a:pt x="320675" y="123189"/>
                  </a:moveTo>
                  <a:lnTo>
                    <a:pt x="320294" y="123189"/>
                  </a:lnTo>
                  <a:lnTo>
                    <a:pt x="319071" y="124936"/>
                  </a:lnTo>
                  <a:lnTo>
                    <a:pt x="319785" y="124460"/>
                  </a:lnTo>
                  <a:lnTo>
                    <a:pt x="320675" y="123189"/>
                  </a:lnTo>
                  <a:close/>
                </a:path>
                <a:path w="603885" h="520700">
                  <a:moveTo>
                    <a:pt x="386588" y="123189"/>
                  </a:moveTo>
                  <a:lnTo>
                    <a:pt x="384937" y="123189"/>
                  </a:lnTo>
                  <a:lnTo>
                    <a:pt x="386588" y="124460"/>
                  </a:lnTo>
                  <a:lnTo>
                    <a:pt x="386588" y="123189"/>
                  </a:lnTo>
                  <a:close/>
                </a:path>
                <a:path w="603885" h="520700">
                  <a:moveTo>
                    <a:pt x="534542" y="122310"/>
                  </a:moveTo>
                  <a:lnTo>
                    <a:pt x="534542" y="124460"/>
                  </a:lnTo>
                  <a:lnTo>
                    <a:pt x="560451" y="124460"/>
                  </a:lnTo>
                  <a:lnTo>
                    <a:pt x="560451" y="123189"/>
                  </a:lnTo>
                  <a:lnTo>
                    <a:pt x="535177" y="123189"/>
                  </a:lnTo>
                  <a:lnTo>
                    <a:pt x="535057" y="122706"/>
                  </a:lnTo>
                  <a:lnTo>
                    <a:pt x="534542" y="122310"/>
                  </a:lnTo>
                  <a:close/>
                </a:path>
                <a:path w="603885" h="520700">
                  <a:moveTo>
                    <a:pt x="340740" y="118110"/>
                  </a:moveTo>
                  <a:lnTo>
                    <a:pt x="325754" y="118110"/>
                  </a:lnTo>
                  <a:lnTo>
                    <a:pt x="322452" y="120650"/>
                  </a:lnTo>
                  <a:lnTo>
                    <a:pt x="320675" y="123189"/>
                  </a:lnTo>
                  <a:lnTo>
                    <a:pt x="335406" y="123189"/>
                  </a:lnTo>
                  <a:lnTo>
                    <a:pt x="339216" y="121919"/>
                  </a:lnTo>
                  <a:lnTo>
                    <a:pt x="342900" y="120650"/>
                  </a:lnTo>
                  <a:lnTo>
                    <a:pt x="339216" y="120650"/>
                  </a:lnTo>
                  <a:lnTo>
                    <a:pt x="339216" y="119380"/>
                  </a:lnTo>
                  <a:lnTo>
                    <a:pt x="340740" y="118110"/>
                  </a:lnTo>
                  <a:close/>
                </a:path>
                <a:path w="603885" h="520700">
                  <a:moveTo>
                    <a:pt x="363854" y="121919"/>
                  </a:moveTo>
                  <a:lnTo>
                    <a:pt x="364489" y="123189"/>
                  </a:lnTo>
                  <a:lnTo>
                    <a:pt x="364997" y="123189"/>
                  </a:lnTo>
                  <a:lnTo>
                    <a:pt x="365205" y="122959"/>
                  </a:lnTo>
                  <a:lnTo>
                    <a:pt x="363854" y="121919"/>
                  </a:lnTo>
                  <a:close/>
                </a:path>
                <a:path w="603885" h="520700">
                  <a:moveTo>
                    <a:pt x="365506" y="122625"/>
                  </a:moveTo>
                  <a:lnTo>
                    <a:pt x="365205" y="122959"/>
                  </a:lnTo>
                  <a:lnTo>
                    <a:pt x="365506" y="123189"/>
                  </a:lnTo>
                  <a:lnTo>
                    <a:pt x="365506" y="122625"/>
                  </a:lnTo>
                  <a:close/>
                </a:path>
                <a:path w="603885" h="520700">
                  <a:moveTo>
                    <a:pt x="369823" y="121919"/>
                  </a:moveTo>
                  <a:lnTo>
                    <a:pt x="371475" y="123189"/>
                  </a:lnTo>
                  <a:lnTo>
                    <a:pt x="372490" y="123189"/>
                  </a:lnTo>
                  <a:lnTo>
                    <a:pt x="369823" y="121919"/>
                  </a:lnTo>
                  <a:close/>
                </a:path>
                <a:path w="603885" h="520700">
                  <a:moveTo>
                    <a:pt x="382777" y="119380"/>
                  </a:moveTo>
                  <a:lnTo>
                    <a:pt x="382269" y="119380"/>
                  </a:lnTo>
                  <a:lnTo>
                    <a:pt x="382777" y="120650"/>
                  </a:lnTo>
                  <a:lnTo>
                    <a:pt x="382269" y="120650"/>
                  </a:lnTo>
                  <a:lnTo>
                    <a:pt x="385444" y="123189"/>
                  </a:lnTo>
                  <a:lnTo>
                    <a:pt x="386079" y="123189"/>
                  </a:lnTo>
                  <a:lnTo>
                    <a:pt x="382777" y="119380"/>
                  </a:lnTo>
                  <a:close/>
                </a:path>
                <a:path w="603885" h="520700">
                  <a:moveTo>
                    <a:pt x="409194" y="121919"/>
                  </a:moveTo>
                  <a:lnTo>
                    <a:pt x="408685" y="123189"/>
                  </a:lnTo>
                  <a:lnTo>
                    <a:pt x="410209" y="123189"/>
                  </a:lnTo>
                  <a:lnTo>
                    <a:pt x="409194" y="121919"/>
                  </a:lnTo>
                  <a:close/>
                </a:path>
                <a:path w="603885" h="520700">
                  <a:moveTo>
                    <a:pt x="560323" y="114300"/>
                  </a:moveTo>
                  <a:lnTo>
                    <a:pt x="534034" y="114300"/>
                  </a:lnTo>
                  <a:lnTo>
                    <a:pt x="533653" y="116205"/>
                  </a:lnTo>
                  <a:lnTo>
                    <a:pt x="533526" y="118110"/>
                  </a:lnTo>
                  <a:lnTo>
                    <a:pt x="534542" y="118110"/>
                  </a:lnTo>
                  <a:lnTo>
                    <a:pt x="534542" y="119380"/>
                  </a:lnTo>
                  <a:lnTo>
                    <a:pt x="534288" y="120015"/>
                  </a:lnTo>
                  <a:lnTo>
                    <a:pt x="534542" y="120650"/>
                  </a:lnTo>
                  <a:lnTo>
                    <a:pt x="535057" y="122706"/>
                  </a:lnTo>
                  <a:lnTo>
                    <a:pt x="535685" y="123189"/>
                  </a:lnTo>
                  <a:lnTo>
                    <a:pt x="561466" y="123189"/>
                  </a:lnTo>
                  <a:lnTo>
                    <a:pt x="560051" y="117293"/>
                  </a:lnTo>
                  <a:lnTo>
                    <a:pt x="560161" y="115385"/>
                  </a:lnTo>
                  <a:lnTo>
                    <a:pt x="560323" y="114300"/>
                  </a:lnTo>
                  <a:close/>
                </a:path>
                <a:path w="603885" h="520700">
                  <a:moveTo>
                    <a:pt x="365506" y="120988"/>
                  </a:moveTo>
                  <a:lnTo>
                    <a:pt x="365506" y="122625"/>
                  </a:lnTo>
                  <a:lnTo>
                    <a:pt x="366140" y="121919"/>
                  </a:lnTo>
                  <a:lnTo>
                    <a:pt x="365760" y="121158"/>
                  </a:lnTo>
                  <a:lnTo>
                    <a:pt x="365506" y="120988"/>
                  </a:lnTo>
                  <a:close/>
                </a:path>
                <a:path w="603885" h="520700">
                  <a:moveTo>
                    <a:pt x="534542" y="120650"/>
                  </a:moveTo>
                  <a:lnTo>
                    <a:pt x="534034" y="121919"/>
                  </a:lnTo>
                  <a:lnTo>
                    <a:pt x="534542" y="122310"/>
                  </a:lnTo>
                  <a:lnTo>
                    <a:pt x="534542" y="120650"/>
                  </a:lnTo>
                  <a:close/>
                </a:path>
                <a:path w="603885" h="520700">
                  <a:moveTo>
                    <a:pt x="318134" y="120650"/>
                  </a:moveTo>
                  <a:lnTo>
                    <a:pt x="315467" y="121919"/>
                  </a:lnTo>
                  <a:lnTo>
                    <a:pt x="317626" y="121919"/>
                  </a:lnTo>
                  <a:lnTo>
                    <a:pt x="318134" y="120650"/>
                  </a:lnTo>
                  <a:close/>
                </a:path>
                <a:path w="603885" h="520700">
                  <a:moveTo>
                    <a:pt x="361822" y="120650"/>
                  </a:moveTo>
                  <a:lnTo>
                    <a:pt x="360171" y="120650"/>
                  </a:lnTo>
                  <a:lnTo>
                    <a:pt x="361822" y="121919"/>
                  </a:lnTo>
                  <a:lnTo>
                    <a:pt x="361822" y="120650"/>
                  </a:lnTo>
                  <a:close/>
                </a:path>
                <a:path w="603885" h="520700">
                  <a:moveTo>
                    <a:pt x="366648" y="115569"/>
                  </a:moveTo>
                  <a:lnTo>
                    <a:pt x="363854" y="115569"/>
                  </a:lnTo>
                  <a:lnTo>
                    <a:pt x="364489" y="116839"/>
                  </a:lnTo>
                  <a:lnTo>
                    <a:pt x="366140" y="118110"/>
                  </a:lnTo>
                  <a:lnTo>
                    <a:pt x="367664" y="118110"/>
                  </a:lnTo>
                  <a:lnTo>
                    <a:pt x="368172" y="119380"/>
                  </a:lnTo>
                  <a:lnTo>
                    <a:pt x="368172" y="120650"/>
                  </a:lnTo>
                  <a:lnTo>
                    <a:pt x="370966" y="121919"/>
                  </a:lnTo>
                  <a:lnTo>
                    <a:pt x="371475" y="121919"/>
                  </a:lnTo>
                  <a:lnTo>
                    <a:pt x="371475" y="120650"/>
                  </a:lnTo>
                  <a:lnTo>
                    <a:pt x="369823" y="120650"/>
                  </a:lnTo>
                  <a:lnTo>
                    <a:pt x="370141" y="120015"/>
                  </a:lnTo>
                  <a:lnTo>
                    <a:pt x="369315" y="119380"/>
                  </a:lnTo>
                  <a:lnTo>
                    <a:pt x="366648" y="115569"/>
                  </a:lnTo>
                  <a:close/>
                </a:path>
                <a:path w="603885" h="520700">
                  <a:moveTo>
                    <a:pt x="382269" y="120650"/>
                  </a:moveTo>
                  <a:lnTo>
                    <a:pt x="381126" y="120650"/>
                  </a:lnTo>
                  <a:lnTo>
                    <a:pt x="381762" y="121919"/>
                  </a:lnTo>
                  <a:lnTo>
                    <a:pt x="382269" y="121919"/>
                  </a:lnTo>
                  <a:lnTo>
                    <a:pt x="382269" y="120650"/>
                  </a:lnTo>
                  <a:close/>
                </a:path>
                <a:path w="603885" h="520700">
                  <a:moveTo>
                    <a:pt x="533526" y="118110"/>
                  </a:moveTo>
                  <a:lnTo>
                    <a:pt x="533526" y="121919"/>
                  </a:lnTo>
                  <a:lnTo>
                    <a:pt x="533781" y="120650"/>
                  </a:lnTo>
                  <a:lnTo>
                    <a:pt x="533781" y="119380"/>
                  </a:lnTo>
                  <a:lnTo>
                    <a:pt x="533526" y="118110"/>
                  </a:lnTo>
                  <a:close/>
                </a:path>
                <a:path w="603885" h="520700">
                  <a:moveTo>
                    <a:pt x="365506" y="120650"/>
                  </a:moveTo>
                  <a:lnTo>
                    <a:pt x="365573" y="120988"/>
                  </a:lnTo>
                  <a:lnTo>
                    <a:pt x="365717" y="121073"/>
                  </a:lnTo>
                  <a:lnTo>
                    <a:pt x="365506" y="120650"/>
                  </a:lnTo>
                  <a:close/>
                </a:path>
                <a:path w="603885" h="520700">
                  <a:moveTo>
                    <a:pt x="364997" y="120650"/>
                  </a:moveTo>
                  <a:lnTo>
                    <a:pt x="365506" y="120988"/>
                  </a:lnTo>
                  <a:lnTo>
                    <a:pt x="364997" y="120650"/>
                  </a:lnTo>
                  <a:close/>
                </a:path>
                <a:path w="603885" h="520700">
                  <a:moveTo>
                    <a:pt x="317119" y="119380"/>
                  </a:moveTo>
                  <a:lnTo>
                    <a:pt x="317119" y="120650"/>
                  </a:lnTo>
                  <a:lnTo>
                    <a:pt x="318134" y="120650"/>
                  </a:lnTo>
                  <a:lnTo>
                    <a:pt x="317119" y="119380"/>
                  </a:lnTo>
                  <a:close/>
                </a:path>
                <a:path w="603885" h="520700">
                  <a:moveTo>
                    <a:pt x="322452" y="118110"/>
                  </a:moveTo>
                  <a:lnTo>
                    <a:pt x="318769" y="118110"/>
                  </a:lnTo>
                  <a:lnTo>
                    <a:pt x="318769" y="119380"/>
                  </a:lnTo>
                  <a:lnTo>
                    <a:pt x="318134" y="120650"/>
                  </a:lnTo>
                  <a:lnTo>
                    <a:pt x="319277" y="120650"/>
                  </a:lnTo>
                  <a:lnTo>
                    <a:pt x="320294" y="119380"/>
                  </a:lnTo>
                  <a:lnTo>
                    <a:pt x="321944" y="119380"/>
                  </a:lnTo>
                  <a:lnTo>
                    <a:pt x="322452" y="118110"/>
                  </a:lnTo>
                  <a:close/>
                </a:path>
                <a:path w="603885" h="520700">
                  <a:moveTo>
                    <a:pt x="347852" y="118110"/>
                  </a:moveTo>
                  <a:lnTo>
                    <a:pt x="340740" y="118110"/>
                  </a:lnTo>
                  <a:lnTo>
                    <a:pt x="339216" y="120650"/>
                  </a:lnTo>
                  <a:lnTo>
                    <a:pt x="348360" y="120650"/>
                  </a:lnTo>
                  <a:lnTo>
                    <a:pt x="347852" y="118110"/>
                  </a:lnTo>
                  <a:close/>
                </a:path>
                <a:path w="603885" h="520700">
                  <a:moveTo>
                    <a:pt x="378459" y="115569"/>
                  </a:moveTo>
                  <a:lnTo>
                    <a:pt x="376300" y="115569"/>
                  </a:lnTo>
                  <a:lnTo>
                    <a:pt x="377444" y="116839"/>
                  </a:lnTo>
                  <a:lnTo>
                    <a:pt x="377951" y="118110"/>
                  </a:lnTo>
                  <a:lnTo>
                    <a:pt x="377951" y="119380"/>
                  </a:lnTo>
                  <a:lnTo>
                    <a:pt x="380110" y="120650"/>
                  </a:lnTo>
                  <a:lnTo>
                    <a:pt x="382777" y="120650"/>
                  </a:lnTo>
                  <a:lnTo>
                    <a:pt x="381126" y="119380"/>
                  </a:lnTo>
                  <a:lnTo>
                    <a:pt x="380619" y="119380"/>
                  </a:lnTo>
                  <a:lnTo>
                    <a:pt x="378967" y="118110"/>
                  </a:lnTo>
                  <a:lnTo>
                    <a:pt x="379602" y="116839"/>
                  </a:lnTo>
                  <a:lnTo>
                    <a:pt x="378459" y="115569"/>
                  </a:lnTo>
                  <a:close/>
                </a:path>
                <a:path w="603885" h="520700">
                  <a:moveTo>
                    <a:pt x="405383" y="115569"/>
                  </a:moveTo>
                  <a:lnTo>
                    <a:pt x="404875" y="115569"/>
                  </a:lnTo>
                  <a:lnTo>
                    <a:pt x="405383" y="116839"/>
                  </a:lnTo>
                  <a:lnTo>
                    <a:pt x="407542" y="119380"/>
                  </a:lnTo>
                  <a:lnTo>
                    <a:pt x="408685" y="120650"/>
                  </a:lnTo>
                  <a:lnTo>
                    <a:pt x="407542" y="118110"/>
                  </a:lnTo>
                  <a:lnTo>
                    <a:pt x="407542" y="116839"/>
                  </a:lnTo>
                  <a:lnTo>
                    <a:pt x="405383" y="115569"/>
                  </a:lnTo>
                  <a:close/>
                </a:path>
                <a:path w="603885" h="520700">
                  <a:moveTo>
                    <a:pt x="534034" y="119380"/>
                  </a:moveTo>
                  <a:lnTo>
                    <a:pt x="534034" y="120650"/>
                  </a:lnTo>
                  <a:lnTo>
                    <a:pt x="534288" y="120015"/>
                  </a:lnTo>
                  <a:lnTo>
                    <a:pt x="534034" y="119380"/>
                  </a:lnTo>
                  <a:close/>
                </a:path>
                <a:path w="603885" h="520700">
                  <a:moveTo>
                    <a:pt x="351027" y="118110"/>
                  </a:moveTo>
                  <a:lnTo>
                    <a:pt x="350519" y="118110"/>
                  </a:lnTo>
                  <a:lnTo>
                    <a:pt x="349884" y="119380"/>
                  </a:lnTo>
                  <a:lnTo>
                    <a:pt x="351027" y="119380"/>
                  </a:lnTo>
                  <a:lnTo>
                    <a:pt x="351027" y="118110"/>
                  </a:lnTo>
                  <a:close/>
                </a:path>
                <a:path w="603885" h="520700">
                  <a:moveTo>
                    <a:pt x="352678" y="118110"/>
                  </a:moveTo>
                  <a:lnTo>
                    <a:pt x="351535" y="118110"/>
                  </a:lnTo>
                  <a:lnTo>
                    <a:pt x="352678" y="119380"/>
                  </a:lnTo>
                  <a:lnTo>
                    <a:pt x="352678" y="118110"/>
                  </a:lnTo>
                  <a:close/>
                </a:path>
                <a:path w="603885" h="520700">
                  <a:moveTo>
                    <a:pt x="354202" y="118110"/>
                  </a:moveTo>
                  <a:lnTo>
                    <a:pt x="353694" y="118110"/>
                  </a:lnTo>
                  <a:lnTo>
                    <a:pt x="352678" y="119380"/>
                  </a:lnTo>
                  <a:lnTo>
                    <a:pt x="354710" y="119380"/>
                  </a:lnTo>
                  <a:lnTo>
                    <a:pt x="354202" y="118110"/>
                  </a:lnTo>
                  <a:close/>
                </a:path>
                <a:path w="603885" h="520700">
                  <a:moveTo>
                    <a:pt x="376300" y="116839"/>
                  </a:moveTo>
                  <a:lnTo>
                    <a:pt x="375792" y="118110"/>
                  </a:lnTo>
                  <a:lnTo>
                    <a:pt x="377951" y="119380"/>
                  </a:lnTo>
                  <a:lnTo>
                    <a:pt x="376300" y="116839"/>
                  </a:lnTo>
                  <a:close/>
                </a:path>
                <a:path w="603885" h="520700">
                  <a:moveTo>
                    <a:pt x="379602" y="116839"/>
                  </a:moveTo>
                  <a:lnTo>
                    <a:pt x="381126" y="119380"/>
                  </a:lnTo>
                  <a:lnTo>
                    <a:pt x="381762" y="118110"/>
                  </a:lnTo>
                  <a:lnTo>
                    <a:pt x="379602" y="116839"/>
                  </a:lnTo>
                  <a:close/>
                </a:path>
                <a:path w="603885" h="520700">
                  <a:moveTo>
                    <a:pt x="401573" y="114300"/>
                  </a:moveTo>
                  <a:lnTo>
                    <a:pt x="374141" y="114300"/>
                  </a:lnTo>
                  <a:lnTo>
                    <a:pt x="375284" y="115569"/>
                  </a:lnTo>
                  <a:lnTo>
                    <a:pt x="379602" y="115569"/>
                  </a:lnTo>
                  <a:lnTo>
                    <a:pt x="381126" y="116839"/>
                  </a:lnTo>
                  <a:lnTo>
                    <a:pt x="383285" y="118110"/>
                  </a:lnTo>
                  <a:lnTo>
                    <a:pt x="383285" y="119380"/>
                  </a:lnTo>
                  <a:lnTo>
                    <a:pt x="405383" y="119380"/>
                  </a:lnTo>
                  <a:lnTo>
                    <a:pt x="404367" y="118110"/>
                  </a:lnTo>
                  <a:lnTo>
                    <a:pt x="403732" y="118110"/>
                  </a:lnTo>
                  <a:lnTo>
                    <a:pt x="401065" y="116839"/>
                  </a:lnTo>
                  <a:lnTo>
                    <a:pt x="401139" y="115385"/>
                  </a:lnTo>
                  <a:lnTo>
                    <a:pt x="401573" y="114300"/>
                  </a:lnTo>
                  <a:close/>
                </a:path>
                <a:path w="603885" h="520700">
                  <a:moveTo>
                    <a:pt x="405891" y="118110"/>
                  </a:moveTo>
                  <a:lnTo>
                    <a:pt x="404875" y="118110"/>
                  </a:lnTo>
                  <a:lnTo>
                    <a:pt x="405383" y="119380"/>
                  </a:lnTo>
                  <a:lnTo>
                    <a:pt x="407542" y="119380"/>
                  </a:lnTo>
                  <a:lnTo>
                    <a:pt x="405891" y="118110"/>
                  </a:lnTo>
                  <a:close/>
                </a:path>
                <a:path w="603885" h="520700">
                  <a:moveTo>
                    <a:pt x="348360" y="115569"/>
                  </a:moveTo>
                  <a:lnTo>
                    <a:pt x="328421" y="115569"/>
                  </a:lnTo>
                  <a:lnTo>
                    <a:pt x="327913" y="116839"/>
                  </a:lnTo>
                  <a:lnTo>
                    <a:pt x="326770" y="118110"/>
                  </a:lnTo>
                  <a:lnTo>
                    <a:pt x="347217" y="118110"/>
                  </a:lnTo>
                  <a:lnTo>
                    <a:pt x="349376" y="116839"/>
                  </a:lnTo>
                  <a:lnTo>
                    <a:pt x="348360" y="115569"/>
                  </a:lnTo>
                  <a:close/>
                </a:path>
                <a:path w="603885" h="520700">
                  <a:moveTo>
                    <a:pt x="352044" y="116839"/>
                  </a:moveTo>
                  <a:lnTo>
                    <a:pt x="352044" y="118110"/>
                  </a:lnTo>
                  <a:lnTo>
                    <a:pt x="353187" y="118110"/>
                  </a:lnTo>
                  <a:lnTo>
                    <a:pt x="352044" y="116839"/>
                  </a:lnTo>
                  <a:close/>
                </a:path>
                <a:path w="603885" h="520700">
                  <a:moveTo>
                    <a:pt x="359028" y="116839"/>
                  </a:moveTo>
                  <a:lnTo>
                    <a:pt x="358013" y="116839"/>
                  </a:lnTo>
                  <a:lnTo>
                    <a:pt x="357504" y="118110"/>
                  </a:lnTo>
                  <a:lnTo>
                    <a:pt x="358520" y="118110"/>
                  </a:lnTo>
                  <a:lnTo>
                    <a:pt x="359028" y="116839"/>
                  </a:lnTo>
                  <a:close/>
                </a:path>
                <a:path w="603885" h="520700">
                  <a:moveTo>
                    <a:pt x="359663" y="115569"/>
                  </a:moveTo>
                  <a:lnTo>
                    <a:pt x="358520" y="115569"/>
                  </a:lnTo>
                  <a:lnTo>
                    <a:pt x="358520" y="116205"/>
                  </a:lnTo>
                  <a:lnTo>
                    <a:pt x="359028" y="116839"/>
                  </a:lnTo>
                  <a:lnTo>
                    <a:pt x="359663" y="118110"/>
                  </a:lnTo>
                  <a:lnTo>
                    <a:pt x="359663" y="116839"/>
                  </a:lnTo>
                  <a:lnTo>
                    <a:pt x="360171" y="116839"/>
                  </a:lnTo>
                  <a:lnTo>
                    <a:pt x="359663" y="115569"/>
                  </a:lnTo>
                  <a:close/>
                </a:path>
                <a:path w="603885" h="520700">
                  <a:moveTo>
                    <a:pt x="360679" y="116839"/>
                  </a:moveTo>
                  <a:lnTo>
                    <a:pt x="359663" y="116839"/>
                  </a:lnTo>
                  <a:lnTo>
                    <a:pt x="360679" y="118110"/>
                  </a:lnTo>
                  <a:lnTo>
                    <a:pt x="361088" y="117293"/>
                  </a:lnTo>
                  <a:lnTo>
                    <a:pt x="360679" y="116839"/>
                  </a:lnTo>
                  <a:close/>
                </a:path>
                <a:path w="603885" h="520700">
                  <a:moveTo>
                    <a:pt x="361314" y="117545"/>
                  </a:moveTo>
                  <a:lnTo>
                    <a:pt x="361314" y="118110"/>
                  </a:lnTo>
                  <a:lnTo>
                    <a:pt x="361822" y="118110"/>
                  </a:lnTo>
                  <a:lnTo>
                    <a:pt x="361314" y="117545"/>
                  </a:lnTo>
                  <a:close/>
                </a:path>
                <a:path w="603885" h="520700">
                  <a:moveTo>
                    <a:pt x="361822" y="116839"/>
                  </a:moveTo>
                  <a:lnTo>
                    <a:pt x="361822" y="118110"/>
                  </a:lnTo>
                  <a:lnTo>
                    <a:pt x="362838" y="118110"/>
                  </a:lnTo>
                  <a:lnTo>
                    <a:pt x="361822" y="116839"/>
                  </a:lnTo>
                  <a:close/>
                </a:path>
                <a:path w="603885" h="520700">
                  <a:moveTo>
                    <a:pt x="361314" y="116839"/>
                  </a:moveTo>
                  <a:lnTo>
                    <a:pt x="361088" y="117293"/>
                  </a:lnTo>
                  <a:lnTo>
                    <a:pt x="361314" y="117545"/>
                  </a:lnTo>
                  <a:lnTo>
                    <a:pt x="361314" y="116839"/>
                  </a:lnTo>
                  <a:close/>
                </a:path>
                <a:path w="603885" h="520700">
                  <a:moveTo>
                    <a:pt x="351027" y="114300"/>
                  </a:moveTo>
                  <a:lnTo>
                    <a:pt x="351535" y="115569"/>
                  </a:lnTo>
                  <a:lnTo>
                    <a:pt x="353187" y="115569"/>
                  </a:lnTo>
                  <a:lnTo>
                    <a:pt x="354202" y="116839"/>
                  </a:lnTo>
                  <a:lnTo>
                    <a:pt x="355345" y="115569"/>
                  </a:lnTo>
                  <a:lnTo>
                    <a:pt x="351027" y="114300"/>
                  </a:lnTo>
                  <a:close/>
                </a:path>
                <a:path w="603885" h="520700">
                  <a:moveTo>
                    <a:pt x="356362" y="113030"/>
                  </a:moveTo>
                  <a:lnTo>
                    <a:pt x="353694" y="113030"/>
                  </a:lnTo>
                  <a:lnTo>
                    <a:pt x="355853" y="114300"/>
                  </a:lnTo>
                  <a:lnTo>
                    <a:pt x="355853" y="115569"/>
                  </a:lnTo>
                  <a:lnTo>
                    <a:pt x="355345" y="116839"/>
                  </a:lnTo>
                  <a:lnTo>
                    <a:pt x="358520" y="116839"/>
                  </a:lnTo>
                  <a:lnTo>
                    <a:pt x="358520" y="116205"/>
                  </a:lnTo>
                  <a:lnTo>
                    <a:pt x="358013" y="115569"/>
                  </a:lnTo>
                  <a:lnTo>
                    <a:pt x="358013" y="114300"/>
                  </a:lnTo>
                  <a:lnTo>
                    <a:pt x="357504" y="114300"/>
                  </a:lnTo>
                  <a:lnTo>
                    <a:pt x="356362" y="113030"/>
                  </a:lnTo>
                  <a:close/>
                </a:path>
                <a:path w="603885" h="520700">
                  <a:moveTo>
                    <a:pt x="360679" y="114300"/>
                  </a:moveTo>
                  <a:lnTo>
                    <a:pt x="358013" y="114300"/>
                  </a:lnTo>
                  <a:lnTo>
                    <a:pt x="359028" y="115569"/>
                  </a:lnTo>
                  <a:lnTo>
                    <a:pt x="360171" y="115569"/>
                  </a:lnTo>
                  <a:lnTo>
                    <a:pt x="362331" y="116839"/>
                  </a:lnTo>
                  <a:lnTo>
                    <a:pt x="361822" y="115569"/>
                  </a:lnTo>
                  <a:lnTo>
                    <a:pt x="360679" y="114300"/>
                  </a:lnTo>
                  <a:close/>
                </a:path>
                <a:path w="603885" h="520700">
                  <a:moveTo>
                    <a:pt x="329438" y="113030"/>
                  </a:moveTo>
                  <a:lnTo>
                    <a:pt x="326770" y="114300"/>
                  </a:lnTo>
                  <a:lnTo>
                    <a:pt x="326263" y="115569"/>
                  </a:lnTo>
                  <a:lnTo>
                    <a:pt x="326770" y="115569"/>
                  </a:lnTo>
                  <a:lnTo>
                    <a:pt x="327913" y="114300"/>
                  </a:lnTo>
                  <a:lnTo>
                    <a:pt x="329438" y="113030"/>
                  </a:lnTo>
                  <a:close/>
                </a:path>
                <a:path w="603885" h="520700">
                  <a:moveTo>
                    <a:pt x="346709" y="110490"/>
                  </a:moveTo>
                  <a:lnTo>
                    <a:pt x="342391" y="110490"/>
                  </a:lnTo>
                  <a:lnTo>
                    <a:pt x="337565" y="111759"/>
                  </a:lnTo>
                  <a:lnTo>
                    <a:pt x="335406" y="113030"/>
                  </a:lnTo>
                  <a:lnTo>
                    <a:pt x="333756" y="114300"/>
                  </a:lnTo>
                  <a:lnTo>
                    <a:pt x="331596" y="114300"/>
                  </a:lnTo>
                  <a:lnTo>
                    <a:pt x="330581" y="115569"/>
                  </a:lnTo>
                  <a:lnTo>
                    <a:pt x="348869" y="115569"/>
                  </a:lnTo>
                  <a:lnTo>
                    <a:pt x="348869" y="113030"/>
                  </a:lnTo>
                  <a:lnTo>
                    <a:pt x="346709" y="110490"/>
                  </a:lnTo>
                  <a:close/>
                </a:path>
                <a:path w="603885" h="520700">
                  <a:moveTo>
                    <a:pt x="371570" y="114882"/>
                  </a:moveTo>
                  <a:lnTo>
                    <a:pt x="371982" y="115569"/>
                  </a:lnTo>
                  <a:lnTo>
                    <a:pt x="373125" y="115569"/>
                  </a:lnTo>
                  <a:lnTo>
                    <a:pt x="373079" y="115385"/>
                  </a:lnTo>
                  <a:lnTo>
                    <a:pt x="371570" y="114882"/>
                  </a:lnTo>
                  <a:close/>
                </a:path>
                <a:path w="603885" h="520700">
                  <a:moveTo>
                    <a:pt x="402970" y="113030"/>
                  </a:moveTo>
                  <a:lnTo>
                    <a:pt x="372490" y="113030"/>
                  </a:lnTo>
                  <a:lnTo>
                    <a:pt x="373079" y="115385"/>
                  </a:lnTo>
                  <a:lnTo>
                    <a:pt x="373633" y="115569"/>
                  </a:lnTo>
                  <a:lnTo>
                    <a:pt x="374141" y="115569"/>
                  </a:lnTo>
                  <a:lnTo>
                    <a:pt x="374141" y="114300"/>
                  </a:lnTo>
                  <a:lnTo>
                    <a:pt x="404367" y="114300"/>
                  </a:lnTo>
                  <a:lnTo>
                    <a:pt x="402970" y="113030"/>
                  </a:lnTo>
                  <a:close/>
                </a:path>
                <a:path w="603885" h="520700">
                  <a:moveTo>
                    <a:pt x="404367" y="114300"/>
                  </a:moveTo>
                  <a:lnTo>
                    <a:pt x="401573" y="114300"/>
                  </a:lnTo>
                  <a:lnTo>
                    <a:pt x="404875" y="115569"/>
                  </a:lnTo>
                  <a:lnTo>
                    <a:pt x="404367" y="114300"/>
                  </a:lnTo>
                  <a:close/>
                </a:path>
                <a:path w="603885" h="520700">
                  <a:moveTo>
                    <a:pt x="556132" y="31750"/>
                  </a:moveTo>
                  <a:lnTo>
                    <a:pt x="553973" y="31750"/>
                  </a:lnTo>
                  <a:lnTo>
                    <a:pt x="552831" y="34290"/>
                  </a:lnTo>
                  <a:lnTo>
                    <a:pt x="551814" y="35559"/>
                  </a:lnTo>
                  <a:lnTo>
                    <a:pt x="550163" y="38100"/>
                  </a:lnTo>
                  <a:lnTo>
                    <a:pt x="549656" y="39369"/>
                  </a:lnTo>
                  <a:lnTo>
                    <a:pt x="549147" y="41909"/>
                  </a:lnTo>
                  <a:lnTo>
                    <a:pt x="548004" y="44450"/>
                  </a:lnTo>
                  <a:lnTo>
                    <a:pt x="546988" y="46990"/>
                  </a:lnTo>
                  <a:lnTo>
                    <a:pt x="545338" y="50800"/>
                  </a:lnTo>
                  <a:lnTo>
                    <a:pt x="544321" y="53340"/>
                  </a:lnTo>
                  <a:lnTo>
                    <a:pt x="543178" y="55880"/>
                  </a:lnTo>
                  <a:lnTo>
                    <a:pt x="542163" y="58419"/>
                  </a:lnTo>
                  <a:lnTo>
                    <a:pt x="541654" y="62230"/>
                  </a:lnTo>
                  <a:lnTo>
                    <a:pt x="541654" y="63500"/>
                  </a:lnTo>
                  <a:lnTo>
                    <a:pt x="541019" y="64770"/>
                  </a:lnTo>
                  <a:lnTo>
                    <a:pt x="539985" y="67384"/>
                  </a:lnTo>
                  <a:lnTo>
                    <a:pt x="539369" y="69850"/>
                  </a:lnTo>
                  <a:lnTo>
                    <a:pt x="539369" y="71119"/>
                  </a:lnTo>
                  <a:lnTo>
                    <a:pt x="538860" y="72390"/>
                  </a:lnTo>
                  <a:lnTo>
                    <a:pt x="540003" y="73659"/>
                  </a:lnTo>
                  <a:lnTo>
                    <a:pt x="538860" y="77469"/>
                  </a:lnTo>
                  <a:lnTo>
                    <a:pt x="537844" y="80009"/>
                  </a:lnTo>
                  <a:lnTo>
                    <a:pt x="538352" y="82550"/>
                  </a:lnTo>
                  <a:lnTo>
                    <a:pt x="536194" y="88900"/>
                  </a:lnTo>
                  <a:lnTo>
                    <a:pt x="535685" y="93980"/>
                  </a:lnTo>
                  <a:lnTo>
                    <a:pt x="536194" y="93980"/>
                  </a:lnTo>
                  <a:lnTo>
                    <a:pt x="536194" y="104140"/>
                  </a:lnTo>
                  <a:lnTo>
                    <a:pt x="535685" y="106680"/>
                  </a:lnTo>
                  <a:lnTo>
                    <a:pt x="533526" y="106680"/>
                  </a:lnTo>
                  <a:lnTo>
                    <a:pt x="533432" y="109690"/>
                  </a:lnTo>
                  <a:lnTo>
                    <a:pt x="533019" y="111759"/>
                  </a:lnTo>
                  <a:lnTo>
                    <a:pt x="533019" y="115569"/>
                  </a:lnTo>
                  <a:lnTo>
                    <a:pt x="534034" y="114300"/>
                  </a:lnTo>
                  <a:lnTo>
                    <a:pt x="560323" y="114300"/>
                  </a:lnTo>
                  <a:lnTo>
                    <a:pt x="560514" y="113030"/>
                  </a:lnTo>
                  <a:lnTo>
                    <a:pt x="558800" y="113030"/>
                  </a:lnTo>
                  <a:lnTo>
                    <a:pt x="558800" y="111759"/>
                  </a:lnTo>
                  <a:lnTo>
                    <a:pt x="559942" y="111759"/>
                  </a:lnTo>
                  <a:lnTo>
                    <a:pt x="559942" y="110490"/>
                  </a:lnTo>
                  <a:lnTo>
                    <a:pt x="560895" y="110490"/>
                  </a:lnTo>
                  <a:lnTo>
                    <a:pt x="561466" y="106680"/>
                  </a:lnTo>
                  <a:lnTo>
                    <a:pt x="561890" y="100330"/>
                  </a:lnTo>
                  <a:lnTo>
                    <a:pt x="561975" y="95250"/>
                  </a:lnTo>
                  <a:lnTo>
                    <a:pt x="563117" y="88900"/>
                  </a:lnTo>
                  <a:lnTo>
                    <a:pt x="562609" y="87630"/>
                  </a:lnTo>
                  <a:lnTo>
                    <a:pt x="563626" y="82550"/>
                  </a:lnTo>
                  <a:lnTo>
                    <a:pt x="565276" y="80009"/>
                  </a:lnTo>
                  <a:lnTo>
                    <a:pt x="566292" y="76200"/>
                  </a:lnTo>
                  <a:lnTo>
                    <a:pt x="565276" y="76200"/>
                  </a:lnTo>
                  <a:lnTo>
                    <a:pt x="565276" y="73659"/>
                  </a:lnTo>
                  <a:lnTo>
                    <a:pt x="541654" y="73659"/>
                  </a:lnTo>
                  <a:lnTo>
                    <a:pt x="541019" y="69850"/>
                  </a:lnTo>
                  <a:lnTo>
                    <a:pt x="542163" y="67309"/>
                  </a:lnTo>
                  <a:lnTo>
                    <a:pt x="567944" y="67309"/>
                  </a:lnTo>
                  <a:lnTo>
                    <a:pt x="567944" y="66040"/>
                  </a:lnTo>
                  <a:lnTo>
                    <a:pt x="542163" y="66040"/>
                  </a:lnTo>
                  <a:lnTo>
                    <a:pt x="542932" y="64733"/>
                  </a:lnTo>
                  <a:lnTo>
                    <a:pt x="543178" y="63500"/>
                  </a:lnTo>
                  <a:lnTo>
                    <a:pt x="543687" y="63500"/>
                  </a:lnTo>
                  <a:lnTo>
                    <a:pt x="542670" y="60959"/>
                  </a:lnTo>
                  <a:lnTo>
                    <a:pt x="543687" y="58419"/>
                  </a:lnTo>
                  <a:lnTo>
                    <a:pt x="572007" y="58419"/>
                  </a:lnTo>
                  <a:lnTo>
                    <a:pt x="572769" y="57150"/>
                  </a:lnTo>
                  <a:lnTo>
                    <a:pt x="545845" y="57150"/>
                  </a:lnTo>
                  <a:lnTo>
                    <a:pt x="545338" y="55880"/>
                  </a:lnTo>
                  <a:lnTo>
                    <a:pt x="543687" y="55880"/>
                  </a:lnTo>
                  <a:lnTo>
                    <a:pt x="544321" y="54609"/>
                  </a:lnTo>
                  <a:lnTo>
                    <a:pt x="544829" y="54609"/>
                  </a:lnTo>
                  <a:lnTo>
                    <a:pt x="545845" y="52069"/>
                  </a:lnTo>
                  <a:lnTo>
                    <a:pt x="571912" y="52069"/>
                  </a:lnTo>
                  <a:lnTo>
                    <a:pt x="573913" y="48259"/>
                  </a:lnTo>
                  <a:lnTo>
                    <a:pt x="574706" y="46990"/>
                  </a:lnTo>
                  <a:lnTo>
                    <a:pt x="574420" y="46990"/>
                  </a:lnTo>
                  <a:lnTo>
                    <a:pt x="573913" y="45719"/>
                  </a:lnTo>
                  <a:lnTo>
                    <a:pt x="574420" y="44450"/>
                  </a:lnTo>
                  <a:lnTo>
                    <a:pt x="575563" y="43180"/>
                  </a:lnTo>
                  <a:lnTo>
                    <a:pt x="577088" y="43180"/>
                  </a:lnTo>
                  <a:lnTo>
                    <a:pt x="577913" y="41909"/>
                  </a:lnTo>
                  <a:lnTo>
                    <a:pt x="552831" y="41909"/>
                  </a:lnTo>
                  <a:lnTo>
                    <a:pt x="552576" y="40640"/>
                  </a:lnTo>
                  <a:lnTo>
                    <a:pt x="551307" y="40640"/>
                  </a:lnTo>
                  <a:lnTo>
                    <a:pt x="551814" y="39369"/>
                  </a:lnTo>
                  <a:lnTo>
                    <a:pt x="552322" y="39369"/>
                  </a:lnTo>
                  <a:lnTo>
                    <a:pt x="552831" y="38100"/>
                  </a:lnTo>
                  <a:lnTo>
                    <a:pt x="579416" y="38100"/>
                  </a:lnTo>
                  <a:lnTo>
                    <a:pt x="579754" y="36830"/>
                  </a:lnTo>
                  <a:lnTo>
                    <a:pt x="581913" y="36830"/>
                  </a:lnTo>
                  <a:lnTo>
                    <a:pt x="582548" y="35559"/>
                  </a:lnTo>
                  <a:lnTo>
                    <a:pt x="554989" y="35559"/>
                  </a:lnTo>
                  <a:lnTo>
                    <a:pt x="555925" y="34520"/>
                  </a:lnTo>
                  <a:lnTo>
                    <a:pt x="555879" y="34290"/>
                  </a:lnTo>
                  <a:lnTo>
                    <a:pt x="554482" y="34290"/>
                  </a:lnTo>
                  <a:lnTo>
                    <a:pt x="556132" y="31750"/>
                  </a:lnTo>
                  <a:close/>
                </a:path>
                <a:path w="603885" h="520700">
                  <a:moveTo>
                    <a:pt x="370910" y="113782"/>
                  </a:moveTo>
                  <a:lnTo>
                    <a:pt x="369823" y="114300"/>
                  </a:lnTo>
                  <a:lnTo>
                    <a:pt x="371570" y="114882"/>
                  </a:lnTo>
                  <a:lnTo>
                    <a:pt x="370910" y="113782"/>
                  </a:lnTo>
                  <a:close/>
                </a:path>
                <a:path w="603885" h="520700">
                  <a:moveTo>
                    <a:pt x="366056" y="112183"/>
                  </a:moveTo>
                  <a:lnTo>
                    <a:pt x="368807" y="114300"/>
                  </a:lnTo>
                  <a:lnTo>
                    <a:pt x="369315" y="113030"/>
                  </a:lnTo>
                  <a:lnTo>
                    <a:pt x="367664" y="113030"/>
                  </a:lnTo>
                  <a:lnTo>
                    <a:pt x="366056" y="112183"/>
                  </a:lnTo>
                  <a:close/>
                </a:path>
                <a:path w="603885" h="520700">
                  <a:moveTo>
                    <a:pt x="401065" y="110490"/>
                  </a:moveTo>
                  <a:lnTo>
                    <a:pt x="363854" y="110490"/>
                  </a:lnTo>
                  <a:lnTo>
                    <a:pt x="366648" y="111759"/>
                  </a:lnTo>
                  <a:lnTo>
                    <a:pt x="368807" y="111759"/>
                  </a:lnTo>
                  <a:lnTo>
                    <a:pt x="369823" y="114300"/>
                  </a:lnTo>
                  <a:lnTo>
                    <a:pt x="370458" y="113030"/>
                  </a:lnTo>
                  <a:lnTo>
                    <a:pt x="402970" y="113030"/>
                  </a:lnTo>
                  <a:lnTo>
                    <a:pt x="401573" y="111759"/>
                  </a:lnTo>
                  <a:lnTo>
                    <a:pt x="401065" y="110490"/>
                  </a:lnTo>
                  <a:close/>
                </a:path>
                <a:path w="603885" h="520700">
                  <a:moveTo>
                    <a:pt x="372490" y="113030"/>
                  </a:moveTo>
                  <a:lnTo>
                    <a:pt x="370458" y="113030"/>
                  </a:lnTo>
                  <a:lnTo>
                    <a:pt x="370910" y="113782"/>
                  </a:lnTo>
                  <a:lnTo>
                    <a:pt x="372490" y="113030"/>
                  </a:lnTo>
                  <a:close/>
                </a:path>
                <a:path w="603885" h="520700">
                  <a:moveTo>
                    <a:pt x="328676" y="111759"/>
                  </a:moveTo>
                  <a:lnTo>
                    <a:pt x="327278" y="111759"/>
                  </a:lnTo>
                  <a:lnTo>
                    <a:pt x="326263" y="113030"/>
                  </a:lnTo>
                  <a:lnTo>
                    <a:pt x="327278" y="113030"/>
                  </a:lnTo>
                  <a:lnTo>
                    <a:pt x="328676" y="111759"/>
                  </a:lnTo>
                  <a:close/>
                </a:path>
                <a:path w="603885" h="520700">
                  <a:moveTo>
                    <a:pt x="331088" y="111759"/>
                  </a:moveTo>
                  <a:lnTo>
                    <a:pt x="329438" y="113030"/>
                  </a:lnTo>
                  <a:lnTo>
                    <a:pt x="330581" y="113030"/>
                  </a:lnTo>
                  <a:lnTo>
                    <a:pt x="331088" y="111759"/>
                  </a:lnTo>
                  <a:close/>
                </a:path>
                <a:path w="603885" h="520700">
                  <a:moveTo>
                    <a:pt x="368807" y="111759"/>
                  </a:moveTo>
                  <a:lnTo>
                    <a:pt x="367664" y="111759"/>
                  </a:lnTo>
                  <a:lnTo>
                    <a:pt x="367664" y="113030"/>
                  </a:lnTo>
                  <a:lnTo>
                    <a:pt x="368172" y="113030"/>
                  </a:lnTo>
                  <a:lnTo>
                    <a:pt x="368807" y="111759"/>
                  </a:lnTo>
                  <a:close/>
                </a:path>
                <a:path w="603885" h="520700">
                  <a:moveTo>
                    <a:pt x="402081" y="109219"/>
                  </a:moveTo>
                  <a:lnTo>
                    <a:pt x="401065" y="110490"/>
                  </a:lnTo>
                  <a:lnTo>
                    <a:pt x="404875" y="113030"/>
                  </a:lnTo>
                  <a:lnTo>
                    <a:pt x="405383" y="113030"/>
                  </a:lnTo>
                  <a:lnTo>
                    <a:pt x="402081" y="109219"/>
                  </a:lnTo>
                  <a:close/>
                </a:path>
                <a:path w="603885" h="520700">
                  <a:moveTo>
                    <a:pt x="560895" y="110490"/>
                  </a:moveTo>
                  <a:lnTo>
                    <a:pt x="560451" y="110490"/>
                  </a:lnTo>
                  <a:lnTo>
                    <a:pt x="559942" y="113030"/>
                  </a:lnTo>
                  <a:lnTo>
                    <a:pt x="560514" y="113030"/>
                  </a:lnTo>
                  <a:lnTo>
                    <a:pt x="560895" y="110490"/>
                  </a:lnTo>
                  <a:close/>
                </a:path>
                <a:path w="603885" h="520700">
                  <a:moveTo>
                    <a:pt x="365506" y="111759"/>
                  </a:moveTo>
                  <a:lnTo>
                    <a:pt x="365251" y="111759"/>
                  </a:lnTo>
                  <a:lnTo>
                    <a:pt x="366056" y="112183"/>
                  </a:lnTo>
                  <a:lnTo>
                    <a:pt x="365506" y="111759"/>
                  </a:lnTo>
                  <a:close/>
                </a:path>
                <a:path w="603885" h="520700">
                  <a:moveTo>
                    <a:pt x="334073" y="110490"/>
                  </a:moveTo>
                  <a:lnTo>
                    <a:pt x="330072" y="110490"/>
                  </a:lnTo>
                  <a:lnTo>
                    <a:pt x="332739" y="111759"/>
                  </a:lnTo>
                  <a:lnTo>
                    <a:pt x="334073" y="110490"/>
                  </a:lnTo>
                  <a:close/>
                </a:path>
                <a:path w="603885" h="520700">
                  <a:moveTo>
                    <a:pt x="396239" y="105409"/>
                  </a:moveTo>
                  <a:lnTo>
                    <a:pt x="395731" y="106680"/>
                  </a:lnTo>
                  <a:lnTo>
                    <a:pt x="350519" y="106680"/>
                  </a:lnTo>
                  <a:lnTo>
                    <a:pt x="354710" y="107950"/>
                  </a:lnTo>
                  <a:lnTo>
                    <a:pt x="360679" y="107950"/>
                  </a:lnTo>
                  <a:lnTo>
                    <a:pt x="360679" y="109987"/>
                  </a:lnTo>
                  <a:lnTo>
                    <a:pt x="364489" y="111759"/>
                  </a:lnTo>
                  <a:lnTo>
                    <a:pt x="361822" y="110490"/>
                  </a:lnTo>
                  <a:lnTo>
                    <a:pt x="401065" y="110490"/>
                  </a:lnTo>
                  <a:lnTo>
                    <a:pt x="400050" y="109219"/>
                  </a:lnTo>
                  <a:lnTo>
                    <a:pt x="398398" y="107950"/>
                  </a:lnTo>
                  <a:lnTo>
                    <a:pt x="396239" y="105409"/>
                  </a:lnTo>
                  <a:close/>
                </a:path>
                <a:path w="603885" h="520700">
                  <a:moveTo>
                    <a:pt x="362838" y="110490"/>
                  </a:moveTo>
                  <a:lnTo>
                    <a:pt x="364489" y="111759"/>
                  </a:lnTo>
                  <a:lnTo>
                    <a:pt x="365251" y="111759"/>
                  </a:lnTo>
                  <a:lnTo>
                    <a:pt x="362838" y="110490"/>
                  </a:lnTo>
                  <a:close/>
                </a:path>
                <a:path w="603885" h="520700">
                  <a:moveTo>
                    <a:pt x="341883" y="107950"/>
                  </a:moveTo>
                  <a:lnTo>
                    <a:pt x="338073" y="107950"/>
                  </a:lnTo>
                  <a:lnTo>
                    <a:pt x="335406" y="109219"/>
                  </a:lnTo>
                  <a:lnTo>
                    <a:pt x="335406" y="110490"/>
                  </a:lnTo>
                  <a:lnTo>
                    <a:pt x="337057" y="110490"/>
                  </a:lnTo>
                  <a:lnTo>
                    <a:pt x="338073" y="109219"/>
                  </a:lnTo>
                  <a:lnTo>
                    <a:pt x="341883" y="107950"/>
                  </a:lnTo>
                  <a:close/>
                </a:path>
                <a:path w="603885" h="520700">
                  <a:moveTo>
                    <a:pt x="360040" y="109690"/>
                  </a:moveTo>
                  <a:lnTo>
                    <a:pt x="360679" y="110490"/>
                  </a:lnTo>
                  <a:lnTo>
                    <a:pt x="360679" y="109987"/>
                  </a:lnTo>
                  <a:lnTo>
                    <a:pt x="360040" y="109690"/>
                  </a:lnTo>
                  <a:close/>
                </a:path>
                <a:path w="603885" h="520700">
                  <a:moveTo>
                    <a:pt x="355853" y="107950"/>
                  </a:moveTo>
                  <a:lnTo>
                    <a:pt x="356996" y="109219"/>
                  </a:lnTo>
                  <a:lnTo>
                    <a:pt x="359028" y="109219"/>
                  </a:lnTo>
                  <a:lnTo>
                    <a:pt x="360040" y="109690"/>
                  </a:lnTo>
                  <a:lnTo>
                    <a:pt x="359663" y="109219"/>
                  </a:lnTo>
                  <a:lnTo>
                    <a:pt x="355853" y="107950"/>
                  </a:lnTo>
                  <a:close/>
                </a:path>
                <a:path w="603885" h="520700">
                  <a:moveTo>
                    <a:pt x="354202" y="107950"/>
                  </a:moveTo>
                  <a:lnTo>
                    <a:pt x="352044" y="107950"/>
                  </a:lnTo>
                  <a:lnTo>
                    <a:pt x="354202" y="109219"/>
                  </a:lnTo>
                  <a:lnTo>
                    <a:pt x="354202" y="107950"/>
                  </a:lnTo>
                  <a:close/>
                </a:path>
                <a:path w="603885" h="520700">
                  <a:moveTo>
                    <a:pt x="343534" y="106680"/>
                  </a:moveTo>
                  <a:lnTo>
                    <a:pt x="341375" y="107950"/>
                  </a:lnTo>
                  <a:lnTo>
                    <a:pt x="344550" y="107950"/>
                  </a:lnTo>
                  <a:lnTo>
                    <a:pt x="343534" y="106680"/>
                  </a:lnTo>
                  <a:close/>
                </a:path>
                <a:path w="603885" h="520700">
                  <a:moveTo>
                    <a:pt x="347217" y="105409"/>
                  </a:moveTo>
                  <a:lnTo>
                    <a:pt x="345058" y="105409"/>
                  </a:lnTo>
                  <a:lnTo>
                    <a:pt x="345566" y="106680"/>
                  </a:lnTo>
                  <a:lnTo>
                    <a:pt x="344550" y="107950"/>
                  </a:lnTo>
                  <a:lnTo>
                    <a:pt x="347217" y="107950"/>
                  </a:lnTo>
                  <a:lnTo>
                    <a:pt x="347217" y="105409"/>
                  </a:lnTo>
                  <a:close/>
                </a:path>
                <a:path w="603885" h="520700">
                  <a:moveTo>
                    <a:pt x="350519" y="106680"/>
                  </a:moveTo>
                  <a:lnTo>
                    <a:pt x="347852" y="106680"/>
                  </a:lnTo>
                  <a:lnTo>
                    <a:pt x="348360" y="107950"/>
                  </a:lnTo>
                  <a:lnTo>
                    <a:pt x="348869" y="107950"/>
                  </a:lnTo>
                  <a:lnTo>
                    <a:pt x="350519" y="106680"/>
                  </a:lnTo>
                  <a:close/>
                </a:path>
                <a:path w="603885" h="520700">
                  <a:moveTo>
                    <a:pt x="395223" y="105409"/>
                  </a:moveTo>
                  <a:lnTo>
                    <a:pt x="348869" y="105409"/>
                  </a:lnTo>
                  <a:lnTo>
                    <a:pt x="349376" y="106680"/>
                  </a:lnTo>
                  <a:lnTo>
                    <a:pt x="395731" y="106680"/>
                  </a:lnTo>
                  <a:lnTo>
                    <a:pt x="395223" y="105409"/>
                  </a:lnTo>
                  <a:close/>
                </a:path>
                <a:path w="603885" h="520700">
                  <a:moveTo>
                    <a:pt x="535177" y="104140"/>
                  </a:moveTo>
                  <a:lnTo>
                    <a:pt x="534542" y="106680"/>
                  </a:lnTo>
                  <a:lnTo>
                    <a:pt x="535685" y="106680"/>
                  </a:lnTo>
                  <a:lnTo>
                    <a:pt x="535177" y="104140"/>
                  </a:lnTo>
                  <a:close/>
                </a:path>
                <a:path w="603885" h="520700">
                  <a:moveTo>
                    <a:pt x="347852" y="87630"/>
                  </a:moveTo>
                  <a:lnTo>
                    <a:pt x="343534" y="87630"/>
                  </a:lnTo>
                  <a:lnTo>
                    <a:pt x="339216" y="88900"/>
                  </a:lnTo>
                  <a:lnTo>
                    <a:pt x="349884" y="88900"/>
                  </a:lnTo>
                  <a:lnTo>
                    <a:pt x="347852" y="87630"/>
                  </a:lnTo>
                  <a:close/>
                </a:path>
                <a:path w="603885" h="520700">
                  <a:moveTo>
                    <a:pt x="345566" y="86359"/>
                  </a:moveTo>
                  <a:lnTo>
                    <a:pt x="344550" y="86359"/>
                  </a:lnTo>
                  <a:lnTo>
                    <a:pt x="342900" y="87630"/>
                  </a:lnTo>
                  <a:lnTo>
                    <a:pt x="345566" y="86359"/>
                  </a:lnTo>
                  <a:close/>
                </a:path>
                <a:path w="603885" h="520700">
                  <a:moveTo>
                    <a:pt x="352678" y="86359"/>
                  </a:moveTo>
                  <a:lnTo>
                    <a:pt x="345566" y="86359"/>
                  </a:lnTo>
                  <a:lnTo>
                    <a:pt x="351027" y="87630"/>
                  </a:lnTo>
                  <a:lnTo>
                    <a:pt x="352678" y="86359"/>
                  </a:lnTo>
                  <a:close/>
                </a:path>
                <a:path w="603885" h="520700">
                  <a:moveTo>
                    <a:pt x="566864" y="73659"/>
                  </a:moveTo>
                  <a:lnTo>
                    <a:pt x="566292" y="73659"/>
                  </a:lnTo>
                  <a:lnTo>
                    <a:pt x="566292" y="74930"/>
                  </a:lnTo>
                  <a:lnTo>
                    <a:pt x="566864" y="73659"/>
                  </a:lnTo>
                  <a:close/>
                </a:path>
                <a:path w="603885" h="520700">
                  <a:moveTo>
                    <a:pt x="567944" y="67309"/>
                  </a:moveTo>
                  <a:lnTo>
                    <a:pt x="543178" y="67309"/>
                  </a:lnTo>
                  <a:lnTo>
                    <a:pt x="542670" y="69850"/>
                  </a:lnTo>
                  <a:lnTo>
                    <a:pt x="541654" y="73659"/>
                  </a:lnTo>
                  <a:lnTo>
                    <a:pt x="565784" y="73659"/>
                  </a:lnTo>
                  <a:lnTo>
                    <a:pt x="566292" y="72390"/>
                  </a:lnTo>
                  <a:lnTo>
                    <a:pt x="567435" y="72390"/>
                  </a:lnTo>
                  <a:lnTo>
                    <a:pt x="567435" y="71119"/>
                  </a:lnTo>
                  <a:lnTo>
                    <a:pt x="566927" y="69850"/>
                  </a:lnTo>
                  <a:lnTo>
                    <a:pt x="569087" y="69850"/>
                  </a:lnTo>
                  <a:lnTo>
                    <a:pt x="569290" y="68580"/>
                  </a:lnTo>
                  <a:lnTo>
                    <a:pt x="566927" y="68580"/>
                  </a:lnTo>
                  <a:lnTo>
                    <a:pt x="567944" y="67384"/>
                  </a:lnTo>
                  <a:close/>
                </a:path>
                <a:path w="603885" h="520700">
                  <a:moveTo>
                    <a:pt x="566894" y="73593"/>
                  </a:moveTo>
                  <a:close/>
                </a:path>
                <a:path w="603885" h="520700">
                  <a:moveTo>
                    <a:pt x="567435" y="72390"/>
                  </a:moveTo>
                  <a:lnTo>
                    <a:pt x="566292" y="72390"/>
                  </a:lnTo>
                  <a:lnTo>
                    <a:pt x="566894" y="73593"/>
                  </a:lnTo>
                  <a:lnTo>
                    <a:pt x="567435" y="72390"/>
                  </a:lnTo>
                  <a:close/>
                </a:path>
                <a:path w="603885" h="520700">
                  <a:moveTo>
                    <a:pt x="570102" y="63500"/>
                  </a:moveTo>
                  <a:lnTo>
                    <a:pt x="569054" y="64733"/>
                  </a:lnTo>
                  <a:lnTo>
                    <a:pt x="568451" y="66040"/>
                  </a:lnTo>
                  <a:lnTo>
                    <a:pt x="569087" y="66040"/>
                  </a:lnTo>
                  <a:lnTo>
                    <a:pt x="568007" y="67309"/>
                  </a:lnTo>
                  <a:lnTo>
                    <a:pt x="567944" y="68580"/>
                  </a:lnTo>
                  <a:lnTo>
                    <a:pt x="569290" y="68580"/>
                  </a:lnTo>
                  <a:lnTo>
                    <a:pt x="570102" y="63500"/>
                  </a:lnTo>
                  <a:close/>
                </a:path>
                <a:path w="603885" h="520700">
                  <a:moveTo>
                    <a:pt x="572007" y="58419"/>
                  </a:moveTo>
                  <a:lnTo>
                    <a:pt x="544829" y="58419"/>
                  </a:lnTo>
                  <a:lnTo>
                    <a:pt x="544321" y="60959"/>
                  </a:lnTo>
                  <a:lnTo>
                    <a:pt x="543687" y="63500"/>
                  </a:lnTo>
                  <a:lnTo>
                    <a:pt x="542924" y="64770"/>
                  </a:lnTo>
                  <a:lnTo>
                    <a:pt x="542670" y="66040"/>
                  </a:lnTo>
                  <a:lnTo>
                    <a:pt x="567944" y="66040"/>
                  </a:lnTo>
                  <a:lnTo>
                    <a:pt x="569054" y="64733"/>
                  </a:lnTo>
                  <a:lnTo>
                    <a:pt x="567944" y="63500"/>
                  </a:lnTo>
                  <a:lnTo>
                    <a:pt x="570102" y="63500"/>
                  </a:lnTo>
                  <a:lnTo>
                    <a:pt x="571542" y="60959"/>
                  </a:lnTo>
                  <a:lnTo>
                    <a:pt x="571604" y="60586"/>
                  </a:lnTo>
                  <a:lnTo>
                    <a:pt x="571245" y="59690"/>
                  </a:lnTo>
                  <a:lnTo>
                    <a:pt x="572007" y="58419"/>
                  </a:lnTo>
                  <a:close/>
                </a:path>
                <a:path w="603885" h="520700">
                  <a:moveTo>
                    <a:pt x="573404" y="57150"/>
                  </a:moveTo>
                  <a:lnTo>
                    <a:pt x="572262" y="58419"/>
                  </a:lnTo>
                  <a:lnTo>
                    <a:pt x="571753" y="59690"/>
                  </a:lnTo>
                  <a:lnTo>
                    <a:pt x="571753" y="60586"/>
                  </a:lnTo>
                  <a:lnTo>
                    <a:pt x="572262" y="59690"/>
                  </a:lnTo>
                  <a:lnTo>
                    <a:pt x="573404" y="57150"/>
                  </a:lnTo>
                  <a:close/>
                </a:path>
                <a:path w="603885" h="520700">
                  <a:moveTo>
                    <a:pt x="572769" y="54609"/>
                  </a:moveTo>
                  <a:lnTo>
                    <a:pt x="546988" y="54609"/>
                  </a:lnTo>
                  <a:lnTo>
                    <a:pt x="545845" y="57150"/>
                  </a:lnTo>
                  <a:lnTo>
                    <a:pt x="572262" y="57150"/>
                  </a:lnTo>
                  <a:lnTo>
                    <a:pt x="572769" y="54609"/>
                  </a:lnTo>
                  <a:close/>
                </a:path>
                <a:path w="603885" h="520700">
                  <a:moveTo>
                    <a:pt x="544829" y="54609"/>
                  </a:moveTo>
                  <a:lnTo>
                    <a:pt x="544321" y="55880"/>
                  </a:lnTo>
                  <a:lnTo>
                    <a:pt x="545338" y="55880"/>
                  </a:lnTo>
                  <a:lnTo>
                    <a:pt x="544829" y="54609"/>
                  </a:lnTo>
                  <a:close/>
                </a:path>
                <a:path w="603885" h="520700">
                  <a:moveTo>
                    <a:pt x="571912" y="52069"/>
                  </a:moveTo>
                  <a:lnTo>
                    <a:pt x="545845" y="52069"/>
                  </a:lnTo>
                  <a:lnTo>
                    <a:pt x="546481" y="53340"/>
                  </a:lnTo>
                  <a:lnTo>
                    <a:pt x="545845" y="54609"/>
                  </a:lnTo>
                  <a:lnTo>
                    <a:pt x="571245" y="54609"/>
                  </a:lnTo>
                  <a:lnTo>
                    <a:pt x="571245" y="53340"/>
                  </a:lnTo>
                  <a:lnTo>
                    <a:pt x="571912" y="52069"/>
                  </a:lnTo>
                  <a:close/>
                </a:path>
                <a:path w="603885" h="520700">
                  <a:moveTo>
                    <a:pt x="577088" y="43180"/>
                  </a:moveTo>
                  <a:lnTo>
                    <a:pt x="575563" y="43180"/>
                  </a:lnTo>
                  <a:lnTo>
                    <a:pt x="576071" y="44450"/>
                  </a:lnTo>
                  <a:lnTo>
                    <a:pt x="575563" y="44450"/>
                  </a:lnTo>
                  <a:lnTo>
                    <a:pt x="574420" y="46990"/>
                  </a:lnTo>
                  <a:lnTo>
                    <a:pt x="574706" y="46990"/>
                  </a:lnTo>
                  <a:lnTo>
                    <a:pt x="577088" y="43180"/>
                  </a:lnTo>
                  <a:close/>
                </a:path>
                <a:path w="603885" h="520700">
                  <a:moveTo>
                    <a:pt x="579416" y="38100"/>
                  </a:moveTo>
                  <a:lnTo>
                    <a:pt x="553973" y="38100"/>
                  </a:lnTo>
                  <a:lnTo>
                    <a:pt x="553973" y="39369"/>
                  </a:lnTo>
                  <a:lnTo>
                    <a:pt x="552831" y="41909"/>
                  </a:lnTo>
                  <a:lnTo>
                    <a:pt x="577913" y="41909"/>
                  </a:lnTo>
                  <a:lnTo>
                    <a:pt x="578738" y="40640"/>
                  </a:lnTo>
                  <a:lnTo>
                    <a:pt x="578231" y="40640"/>
                  </a:lnTo>
                  <a:lnTo>
                    <a:pt x="577595" y="39369"/>
                  </a:lnTo>
                  <a:lnTo>
                    <a:pt x="579353" y="38336"/>
                  </a:lnTo>
                  <a:lnTo>
                    <a:pt x="579416" y="38100"/>
                  </a:lnTo>
                  <a:close/>
                </a:path>
                <a:path w="603885" h="520700">
                  <a:moveTo>
                    <a:pt x="552322" y="39369"/>
                  </a:moveTo>
                  <a:lnTo>
                    <a:pt x="551307" y="40640"/>
                  </a:lnTo>
                  <a:lnTo>
                    <a:pt x="552576" y="40640"/>
                  </a:lnTo>
                  <a:lnTo>
                    <a:pt x="552322" y="39369"/>
                  </a:lnTo>
                  <a:close/>
                </a:path>
                <a:path w="603885" h="520700">
                  <a:moveTo>
                    <a:pt x="580163" y="37646"/>
                  </a:moveTo>
                  <a:lnTo>
                    <a:pt x="579754" y="38100"/>
                  </a:lnTo>
                  <a:lnTo>
                    <a:pt x="579353" y="38336"/>
                  </a:lnTo>
                  <a:lnTo>
                    <a:pt x="578738" y="40640"/>
                  </a:lnTo>
                  <a:lnTo>
                    <a:pt x="580389" y="38100"/>
                  </a:lnTo>
                  <a:lnTo>
                    <a:pt x="580163" y="37646"/>
                  </a:lnTo>
                  <a:close/>
                </a:path>
                <a:path w="603885" h="520700">
                  <a:moveTo>
                    <a:pt x="580897" y="36830"/>
                  </a:moveTo>
                  <a:lnTo>
                    <a:pt x="579754" y="36830"/>
                  </a:lnTo>
                  <a:lnTo>
                    <a:pt x="580163" y="37646"/>
                  </a:lnTo>
                  <a:lnTo>
                    <a:pt x="580897" y="36830"/>
                  </a:lnTo>
                  <a:close/>
                </a:path>
                <a:path w="603885" h="520700">
                  <a:moveTo>
                    <a:pt x="557148" y="31750"/>
                  </a:moveTo>
                  <a:lnTo>
                    <a:pt x="555625" y="33019"/>
                  </a:lnTo>
                  <a:lnTo>
                    <a:pt x="555879" y="34290"/>
                  </a:lnTo>
                  <a:lnTo>
                    <a:pt x="556132" y="34290"/>
                  </a:lnTo>
                  <a:lnTo>
                    <a:pt x="555925" y="34520"/>
                  </a:lnTo>
                  <a:lnTo>
                    <a:pt x="556132" y="35559"/>
                  </a:lnTo>
                  <a:lnTo>
                    <a:pt x="558291" y="35559"/>
                  </a:lnTo>
                  <a:lnTo>
                    <a:pt x="557148" y="34290"/>
                  </a:lnTo>
                  <a:lnTo>
                    <a:pt x="557148" y="31750"/>
                  </a:lnTo>
                  <a:close/>
                </a:path>
                <a:path w="603885" h="520700">
                  <a:moveTo>
                    <a:pt x="584072" y="33019"/>
                  </a:moveTo>
                  <a:lnTo>
                    <a:pt x="559942" y="33019"/>
                  </a:lnTo>
                  <a:lnTo>
                    <a:pt x="558291" y="35559"/>
                  </a:lnTo>
                  <a:lnTo>
                    <a:pt x="581913" y="35559"/>
                  </a:lnTo>
                  <a:lnTo>
                    <a:pt x="583057" y="34290"/>
                  </a:lnTo>
                  <a:lnTo>
                    <a:pt x="584072" y="33019"/>
                  </a:lnTo>
                  <a:close/>
                </a:path>
                <a:path w="603885" h="520700">
                  <a:moveTo>
                    <a:pt x="583564" y="34290"/>
                  </a:moveTo>
                  <a:lnTo>
                    <a:pt x="581913" y="35559"/>
                  </a:lnTo>
                  <a:lnTo>
                    <a:pt x="583057" y="35559"/>
                  </a:lnTo>
                  <a:lnTo>
                    <a:pt x="583564" y="34290"/>
                  </a:lnTo>
                  <a:close/>
                </a:path>
                <a:path w="603885" h="520700">
                  <a:moveTo>
                    <a:pt x="599185" y="0"/>
                  </a:moveTo>
                  <a:lnTo>
                    <a:pt x="597534" y="1269"/>
                  </a:lnTo>
                  <a:lnTo>
                    <a:pt x="586739" y="1269"/>
                  </a:lnTo>
                  <a:lnTo>
                    <a:pt x="584072" y="2540"/>
                  </a:lnTo>
                  <a:lnTo>
                    <a:pt x="580389" y="5080"/>
                  </a:lnTo>
                  <a:lnTo>
                    <a:pt x="578231" y="7619"/>
                  </a:lnTo>
                  <a:lnTo>
                    <a:pt x="577088" y="8890"/>
                  </a:lnTo>
                  <a:lnTo>
                    <a:pt x="577088" y="10159"/>
                  </a:lnTo>
                  <a:lnTo>
                    <a:pt x="576071" y="11430"/>
                  </a:lnTo>
                  <a:lnTo>
                    <a:pt x="568451" y="19050"/>
                  </a:lnTo>
                  <a:lnTo>
                    <a:pt x="568451" y="20319"/>
                  </a:lnTo>
                  <a:lnTo>
                    <a:pt x="566292" y="21590"/>
                  </a:lnTo>
                  <a:lnTo>
                    <a:pt x="566292" y="24130"/>
                  </a:lnTo>
                  <a:lnTo>
                    <a:pt x="565276" y="25400"/>
                  </a:lnTo>
                  <a:lnTo>
                    <a:pt x="563626" y="27940"/>
                  </a:lnTo>
                  <a:lnTo>
                    <a:pt x="561466" y="30480"/>
                  </a:lnTo>
                  <a:lnTo>
                    <a:pt x="560958" y="31750"/>
                  </a:lnTo>
                  <a:lnTo>
                    <a:pt x="560451" y="31750"/>
                  </a:lnTo>
                  <a:lnTo>
                    <a:pt x="560451" y="33019"/>
                  </a:lnTo>
                  <a:lnTo>
                    <a:pt x="581913" y="33019"/>
                  </a:lnTo>
                  <a:lnTo>
                    <a:pt x="581406" y="31750"/>
                  </a:lnTo>
                  <a:lnTo>
                    <a:pt x="582548" y="30480"/>
                  </a:lnTo>
                  <a:lnTo>
                    <a:pt x="588454" y="30480"/>
                  </a:lnTo>
                  <a:lnTo>
                    <a:pt x="589533" y="29209"/>
                  </a:lnTo>
                  <a:lnTo>
                    <a:pt x="589533" y="27940"/>
                  </a:lnTo>
                  <a:lnTo>
                    <a:pt x="587882" y="27940"/>
                  </a:lnTo>
                  <a:lnTo>
                    <a:pt x="589533" y="26669"/>
                  </a:lnTo>
                  <a:lnTo>
                    <a:pt x="586232" y="26669"/>
                  </a:lnTo>
                  <a:lnTo>
                    <a:pt x="588390" y="24130"/>
                  </a:lnTo>
                  <a:lnTo>
                    <a:pt x="585723" y="24130"/>
                  </a:lnTo>
                  <a:lnTo>
                    <a:pt x="584707" y="22859"/>
                  </a:lnTo>
                  <a:lnTo>
                    <a:pt x="585723" y="21590"/>
                  </a:lnTo>
                  <a:lnTo>
                    <a:pt x="587882" y="19050"/>
                  </a:lnTo>
                  <a:lnTo>
                    <a:pt x="590550" y="19050"/>
                  </a:lnTo>
                  <a:lnTo>
                    <a:pt x="594359" y="15240"/>
                  </a:lnTo>
                  <a:lnTo>
                    <a:pt x="597026" y="13969"/>
                  </a:lnTo>
                  <a:lnTo>
                    <a:pt x="596519" y="13969"/>
                  </a:lnTo>
                  <a:lnTo>
                    <a:pt x="597026" y="12700"/>
                  </a:lnTo>
                  <a:lnTo>
                    <a:pt x="598677" y="12700"/>
                  </a:lnTo>
                  <a:lnTo>
                    <a:pt x="598677" y="11430"/>
                  </a:lnTo>
                  <a:lnTo>
                    <a:pt x="600201" y="10159"/>
                  </a:lnTo>
                  <a:lnTo>
                    <a:pt x="600201" y="8890"/>
                  </a:lnTo>
                  <a:lnTo>
                    <a:pt x="601344" y="8890"/>
                  </a:lnTo>
                  <a:lnTo>
                    <a:pt x="601852" y="7619"/>
                  </a:lnTo>
                  <a:lnTo>
                    <a:pt x="602995" y="7619"/>
                  </a:lnTo>
                  <a:lnTo>
                    <a:pt x="601852" y="6350"/>
                  </a:lnTo>
                  <a:lnTo>
                    <a:pt x="602995" y="6350"/>
                  </a:lnTo>
                  <a:lnTo>
                    <a:pt x="603503" y="5080"/>
                  </a:lnTo>
                  <a:lnTo>
                    <a:pt x="602488" y="5080"/>
                  </a:lnTo>
                  <a:lnTo>
                    <a:pt x="602488" y="3809"/>
                  </a:lnTo>
                  <a:lnTo>
                    <a:pt x="601852" y="3809"/>
                  </a:lnTo>
                  <a:lnTo>
                    <a:pt x="602424" y="2540"/>
                  </a:lnTo>
                  <a:lnTo>
                    <a:pt x="598169" y="2540"/>
                  </a:lnTo>
                  <a:lnTo>
                    <a:pt x="599185" y="0"/>
                  </a:lnTo>
                  <a:close/>
                </a:path>
                <a:path w="603885" h="520700">
                  <a:moveTo>
                    <a:pt x="588454" y="30480"/>
                  </a:moveTo>
                  <a:lnTo>
                    <a:pt x="582548" y="30480"/>
                  </a:lnTo>
                  <a:lnTo>
                    <a:pt x="583564" y="31750"/>
                  </a:lnTo>
                  <a:lnTo>
                    <a:pt x="581913" y="33019"/>
                  </a:lnTo>
                  <a:lnTo>
                    <a:pt x="585215" y="33019"/>
                  </a:lnTo>
                  <a:lnTo>
                    <a:pt x="587375" y="31750"/>
                  </a:lnTo>
                  <a:lnTo>
                    <a:pt x="588454" y="30480"/>
                  </a:lnTo>
                  <a:close/>
                </a:path>
                <a:path w="603885" h="520700">
                  <a:moveTo>
                    <a:pt x="590041" y="25400"/>
                  </a:moveTo>
                  <a:lnTo>
                    <a:pt x="586232" y="26669"/>
                  </a:lnTo>
                  <a:lnTo>
                    <a:pt x="589533" y="26669"/>
                  </a:lnTo>
                  <a:lnTo>
                    <a:pt x="590041" y="25400"/>
                  </a:lnTo>
                  <a:close/>
                </a:path>
                <a:path w="603885" h="520700">
                  <a:moveTo>
                    <a:pt x="587375" y="22859"/>
                  </a:moveTo>
                  <a:lnTo>
                    <a:pt x="585723" y="24130"/>
                  </a:lnTo>
                  <a:lnTo>
                    <a:pt x="588390" y="24130"/>
                  </a:lnTo>
                  <a:lnTo>
                    <a:pt x="587375" y="22859"/>
                  </a:lnTo>
                  <a:close/>
                </a:path>
                <a:path w="603885" h="520700">
                  <a:moveTo>
                    <a:pt x="603503" y="3809"/>
                  </a:moveTo>
                  <a:lnTo>
                    <a:pt x="602995" y="3809"/>
                  </a:lnTo>
                  <a:lnTo>
                    <a:pt x="602488" y="5080"/>
                  </a:lnTo>
                  <a:lnTo>
                    <a:pt x="602995" y="5080"/>
                  </a:lnTo>
                  <a:lnTo>
                    <a:pt x="603503" y="3809"/>
                  </a:lnTo>
                  <a:close/>
                </a:path>
                <a:path w="603885" h="520700">
                  <a:moveTo>
                    <a:pt x="602995" y="2540"/>
                  </a:moveTo>
                  <a:lnTo>
                    <a:pt x="601852" y="3809"/>
                  </a:lnTo>
                  <a:lnTo>
                    <a:pt x="602488" y="3809"/>
                  </a:lnTo>
                  <a:lnTo>
                    <a:pt x="602995" y="2540"/>
                  </a:lnTo>
                  <a:close/>
                </a:path>
                <a:path w="603885" h="520700">
                  <a:moveTo>
                    <a:pt x="601344" y="1269"/>
                  </a:moveTo>
                  <a:lnTo>
                    <a:pt x="598169" y="2540"/>
                  </a:lnTo>
                  <a:lnTo>
                    <a:pt x="601344" y="2540"/>
                  </a:lnTo>
                  <a:lnTo>
                    <a:pt x="601344" y="1269"/>
                  </a:lnTo>
                  <a:close/>
                </a:path>
                <a:path w="603885" h="520700">
                  <a:moveTo>
                    <a:pt x="602995" y="1269"/>
                  </a:moveTo>
                  <a:lnTo>
                    <a:pt x="602424" y="2540"/>
                  </a:lnTo>
                  <a:lnTo>
                    <a:pt x="602995" y="1269"/>
                  </a:lnTo>
                  <a:close/>
                </a:path>
                <a:path w="603885" h="520700">
                  <a:moveTo>
                    <a:pt x="592708" y="0"/>
                  </a:moveTo>
                  <a:lnTo>
                    <a:pt x="589533" y="1269"/>
                  </a:lnTo>
                  <a:lnTo>
                    <a:pt x="593851" y="1269"/>
                  </a:lnTo>
                  <a:lnTo>
                    <a:pt x="592708" y="0"/>
                  </a:lnTo>
                  <a:close/>
                </a:path>
                <a:path w="603885" h="520700">
                  <a:moveTo>
                    <a:pt x="596519" y="0"/>
                  </a:moveTo>
                  <a:lnTo>
                    <a:pt x="593851" y="1269"/>
                  </a:lnTo>
                  <a:lnTo>
                    <a:pt x="595883" y="1269"/>
                  </a:lnTo>
                  <a:lnTo>
                    <a:pt x="596519" y="0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95727" y="2617596"/>
              <a:ext cx="558165" cy="448309"/>
            </a:xfrm>
            <a:custGeom>
              <a:avLst/>
              <a:gdLst/>
              <a:ahLst/>
              <a:cxnLst/>
              <a:rect l="l" t="t" r="r" b="b"/>
              <a:pathLst>
                <a:path w="558164" h="448310">
                  <a:moveTo>
                    <a:pt x="389128" y="18414"/>
                  </a:moveTo>
                  <a:lnTo>
                    <a:pt x="388620" y="18414"/>
                  </a:lnTo>
                  <a:lnTo>
                    <a:pt x="395097" y="21081"/>
                  </a:lnTo>
                  <a:lnTo>
                    <a:pt x="395097" y="22225"/>
                  </a:lnTo>
                  <a:lnTo>
                    <a:pt x="396748" y="23875"/>
                  </a:lnTo>
                  <a:lnTo>
                    <a:pt x="401066" y="23875"/>
                  </a:lnTo>
                  <a:lnTo>
                    <a:pt x="402082" y="23749"/>
                  </a:lnTo>
                  <a:lnTo>
                    <a:pt x="400558" y="22732"/>
                  </a:lnTo>
                  <a:lnTo>
                    <a:pt x="403478" y="22732"/>
                  </a:lnTo>
                  <a:lnTo>
                    <a:pt x="402717" y="22225"/>
                  </a:lnTo>
                  <a:lnTo>
                    <a:pt x="403394" y="21843"/>
                  </a:lnTo>
                  <a:lnTo>
                    <a:pt x="402082" y="21843"/>
                  </a:lnTo>
                  <a:lnTo>
                    <a:pt x="400304" y="20955"/>
                  </a:lnTo>
                  <a:lnTo>
                    <a:pt x="401066" y="20447"/>
                  </a:lnTo>
                  <a:lnTo>
                    <a:pt x="404739" y="20447"/>
                  </a:lnTo>
                  <a:lnTo>
                    <a:pt x="403742" y="20066"/>
                  </a:lnTo>
                  <a:lnTo>
                    <a:pt x="402082" y="20066"/>
                  </a:lnTo>
                  <a:lnTo>
                    <a:pt x="398272" y="18923"/>
                  </a:lnTo>
                  <a:lnTo>
                    <a:pt x="390779" y="18923"/>
                  </a:lnTo>
                  <a:lnTo>
                    <a:pt x="389128" y="18414"/>
                  </a:lnTo>
                  <a:close/>
                </a:path>
                <a:path w="558164" h="448310">
                  <a:moveTo>
                    <a:pt x="403478" y="22732"/>
                  </a:moveTo>
                  <a:lnTo>
                    <a:pt x="400558" y="22732"/>
                  </a:lnTo>
                  <a:lnTo>
                    <a:pt x="401574" y="23241"/>
                  </a:lnTo>
                  <a:lnTo>
                    <a:pt x="402209" y="23368"/>
                  </a:lnTo>
                  <a:lnTo>
                    <a:pt x="403352" y="23368"/>
                  </a:lnTo>
                  <a:lnTo>
                    <a:pt x="403733" y="23241"/>
                  </a:lnTo>
                  <a:lnTo>
                    <a:pt x="404241" y="23241"/>
                  </a:lnTo>
                  <a:lnTo>
                    <a:pt x="403478" y="22732"/>
                  </a:lnTo>
                  <a:close/>
                </a:path>
                <a:path w="558164" h="448310">
                  <a:moveTo>
                    <a:pt x="404739" y="20447"/>
                  </a:moveTo>
                  <a:lnTo>
                    <a:pt x="403606" y="20447"/>
                  </a:lnTo>
                  <a:lnTo>
                    <a:pt x="405638" y="21081"/>
                  </a:lnTo>
                  <a:lnTo>
                    <a:pt x="405892" y="22225"/>
                  </a:lnTo>
                  <a:lnTo>
                    <a:pt x="406400" y="21081"/>
                  </a:lnTo>
                  <a:lnTo>
                    <a:pt x="404739" y="20447"/>
                  </a:lnTo>
                  <a:close/>
                </a:path>
                <a:path w="558164" h="448310">
                  <a:moveTo>
                    <a:pt x="404749" y="21081"/>
                  </a:moveTo>
                  <a:lnTo>
                    <a:pt x="402209" y="21081"/>
                  </a:lnTo>
                  <a:lnTo>
                    <a:pt x="402844" y="21843"/>
                  </a:lnTo>
                  <a:lnTo>
                    <a:pt x="403394" y="21843"/>
                  </a:lnTo>
                  <a:lnTo>
                    <a:pt x="404749" y="21081"/>
                  </a:lnTo>
                  <a:close/>
                </a:path>
                <a:path w="558164" h="448310">
                  <a:moveTo>
                    <a:pt x="402082" y="19431"/>
                  </a:moveTo>
                  <a:lnTo>
                    <a:pt x="402082" y="20066"/>
                  </a:lnTo>
                  <a:lnTo>
                    <a:pt x="403742" y="20066"/>
                  </a:lnTo>
                  <a:lnTo>
                    <a:pt x="402082" y="19431"/>
                  </a:lnTo>
                  <a:close/>
                </a:path>
                <a:path w="558164" h="448310">
                  <a:moveTo>
                    <a:pt x="402717" y="18414"/>
                  </a:moveTo>
                  <a:lnTo>
                    <a:pt x="401066" y="18414"/>
                  </a:lnTo>
                  <a:lnTo>
                    <a:pt x="404241" y="20066"/>
                  </a:lnTo>
                  <a:lnTo>
                    <a:pt x="402717" y="18414"/>
                  </a:lnTo>
                  <a:close/>
                </a:path>
                <a:path w="558164" h="448310">
                  <a:moveTo>
                    <a:pt x="405745" y="18161"/>
                  </a:moveTo>
                  <a:lnTo>
                    <a:pt x="399034" y="18161"/>
                  </a:lnTo>
                  <a:lnTo>
                    <a:pt x="399415" y="18287"/>
                  </a:lnTo>
                  <a:lnTo>
                    <a:pt x="399923" y="18414"/>
                  </a:lnTo>
                  <a:lnTo>
                    <a:pt x="400558" y="19431"/>
                  </a:lnTo>
                  <a:lnTo>
                    <a:pt x="401066" y="18414"/>
                  </a:lnTo>
                  <a:lnTo>
                    <a:pt x="406175" y="18414"/>
                  </a:lnTo>
                  <a:lnTo>
                    <a:pt x="405745" y="18161"/>
                  </a:lnTo>
                  <a:close/>
                </a:path>
                <a:path w="558164" h="448310">
                  <a:moveTo>
                    <a:pt x="407543" y="10794"/>
                  </a:moveTo>
                  <a:lnTo>
                    <a:pt x="393446" y="10794"/>
                  </a:lnTo>
                  <a:lnTo>
                    <a:pt x="394589" y="11302"/>
                  </a:lnTo>
                  <a:lnTo>
                    <a:pt x="393446" y="11937"/>
                  </a:lnTo>
                  <a:lnTo>
                    <a:pt x="396113" y="12445"/>
                  </a:lnTo>
                  <a:lnTo>
                    <a:pt x="395097" y="12954"/>
                  </a:lnTo>
                  <a:lnTo>
                    <a:pt x="396240" y="12954"/>
                  </a:lnTo>
                  <a:lnTo>
                    <a:pt x="398653" y="14477"/>
                  </a:lnTo>
                  <a:lnTo>
                    <a:pt x="393446" y="14477"/>
                  </a:lnTo>
                  <a:lnTo>
                    <a:pt x="392938" y="14605"/>
                  </a:lnTo>
                  <a:lnTo>
                    <a:pt x="393446" y="15112"/>
                  </a:lnTo>
                  <a:lnTo>
                    <a:pt x="396240" y="15748"/>
                  </a:lnTo>
                  <a:lnTo>
                    <a:pt x="395097" y="16256"/>
                  </a:lnTo>
                  <a:lnTo>
                    <a:pt x="393827" y="16256"/>
                  </a:lnTo>
                  <a:lnTo>
                    <a:pt x="395605" y="16763"/>
                  </a:lnTo>
                  <a:lnTo>
                    <a:pt x="393954" y="17272"/>
                  </a:lnTo>
                  <a:lnTo>
                    <a:pt x="395605" y="17906"/>
                  </a:lnTo>
                  <a:lnTo>
                    <a:pt x="390779" y="17906"/>
                  </a:lnTo>
                  <a:lnTo>
                    <a:pt x="391287" y="18923"/>
                  </a:lnTo>
                  <a:lnTo>
                    <a:pt x="398272" y="18923"/>
                  </a:lnTo>
                  <a:lnTo>
                    <a:pt x="397637" y="18542"/>
                  </a:lnTo>
                  <a:lnTo>
                    <a:pt x="397891" y="18161"/>
                  </a:lnTo>
                  <a:lnTo>
                    <a:pt x="405745" y="18161"/>
                  </a:lnTo>
                  <a:lnTo>
                    <a:pt x="404670" y="17525"/>
                  </a:lnTo>
                  <a:lnTo>
                    <a:pt x="401574" y="17525"/>
                  </a:lnTo>
                  <a:lnTo>
                    <a:pt x="399161" y="17272"/>
                  </a:lnTo>
                  <a:lnTo>
                    <a:pt x="396748" y="17272"/>
                  </a:lnTo>
                  <a:lnTo>
                    <a:pt x="396113" y="16637"/>
                  </a:lnTo>
                  <a:lnTo>
                    <a:pt x="396748" y="16382"/>
                  </a:lnTo>
                  <a:lnTo>
                    <a:pt x="402082" y="16382"/>
                  </a:lnTo>
                  <a:lnTo>
                    <a:pt x="401066" y="15748"/>
                  </a:lnTo>
                  <a:lnTo>
                    <a:pt x="408051" y="15748"/>
                  </a:lnTo>
                  <a:lnTo>
                    <a:pt x="405892" y="13588"/>
                  </a:lnTo>
                  <a:lnTo>
                    <a:pt x="408051" y="11302"/>
                  </a:lnTo>
                  <a:lnTo>
                    <a:pt x="407543" y="10794"/>
                  </a:lnTo>
                  <a:close/>
                </a:path>
                <a:path w="558164" h="448310">
                  <a:moveTo>
                    <a:pt x="406175" y="18414"/>
                  </a:moveTo>
                  <a:lnTo>
                    <a:pt x="402717" y="18414"/>
                  </a:lnTo>
                  <a:lnTo>
                    <a:pt x="407035" y="18923"/>
                  </a:lnTo>
                  <a:lnTo>
                    <a:pt x="406175" y="18414"/>
                  </a:lnTo>
                  <a:close/>
                </a:path>
                <a:path w="558164" h="448310">
                  <a:moveTo>
                    <a:pt x="388112" y="16763"/>
                  </a:moveTo>
                  <a:lnTo>
                    <a:pt x="386461" y="17272"/>
                  </a:lnTo>
                  <a:lnTo>
                    <a:pt x="388620" y="18414"/>
                  </a:lnTo>
                  <a:lnTo>
                    <a:pt x="390779" y="17906"/>
                  </a:lnTo>
                  <a:lnTo>
                    <a:pt x="390144" y="17906"/>
                  </a:lnTo>
                  <a:lnTo>
                    <a:pt x="389382" y="17780"/>
                  </a:lnTo>
                  <a:lnTo>
                    <a:pt x="388112" y="17272"/>
                  </a:lnTo>
                  <a:lnTo>
                    <a:pt x="388112" y="16763"/>
                  </a:lnTo>
                  <a:close/>
                </a:path>
                <a:path w="558164" h="448310">
                  <a:moveTo>
                    <a:pt x="391287" y="17144"/>
                  </a:moveTo>
                  <a:lnTo>
                    <a:pt x="392049" y="17906"/>
                  </a:lnTo>
                  <a:lnTo>
                    <a:pt x="393954" y="17906"/>
                  </a:lnTo>
                  <a:lnTo>
                    <a:pt x="391287" y="17144"/>
                  </a:lnTo>
                  <a:close/>
                </a:path>
                <a:path w="558164" h="448310">
                  <a:moveTo>
                    <a:pt x="404241" y="17272"/>
                  </a:moveTo>
                  <a:lnTo>
                    <a:pt x="404114" y="17525"/>
                  </a:lnTo>
                  <a:lnTo>
                    <a:pt x="404670" y="17525"/>
                  </a:lnTo>
                  <a:lnTo>
                    <a:pt x="404241" y="17272"/>
                  </a:lnTo>
                  <a:close/>
                </a:path>
                <a:path w="558164" h="448310">
                  <a:moveTo>
                    <a:pt x="408051" y="15748"/>
                  </a:moveTo>
                  <a:lnTo>
                    <a:pt x="401955" y="15748"/>
                  </a:lnTo>
                  <a:lnTo>
                    <a:pt x="402590" y="15875"/>
                  </a:lnTo>
                  <a:lnTo>
                    <a:pt x="403733" y="16256"/>
                  </a:lnTo>
                  <a:lnTo>
                    <a:pt x="403733" y="16763"/>
                  </a:lnTo>
                  <a:lnTo>
                    <a:pt x="404241" y="16763"/>
                  </a:lnTo>
                  <a:lnTo>
                    <a:pt x="405384" y="17272"/>
                  </a:lnTo>
                  <a:lnTo>
                    <a:pt x="408559" y="16256"/>
                  </a:lnTo>
                  <a:lnTo>
                    <a:pt x="408051" y="15748"/>
                  </a:lnTo>
                  <a:close/>
                </a:path>
                <a:path w="558164" h="448310">
                  <a:moveTo>
                    <a:pt x="389890" y="15239"/>
                  </a:moveTo>
                  <a:lnTo>
                    <a:pt x="388874" y="15239"/>
                  </a:lnTo>
                  <a:lnTo>
                    <a:pt x="388620" y="15367"/>
                  </a:lnTo>
                  <a:lnTo>
                    <a:pt x="388620" y="15748"/>
                  </a:lnTo>
                  <a:lnTo>
                    <a:pt x="390652" y="16510"/>
                  </a:lnTo>
                  <a:lnTo>
                    <a:pt x="391287" y="17144"/>
                  </a:lnTo>
                  <a:lnTo>
                    <a:pt x="391668" y="16256"/>
                  </a:lnTo>
                  <a:lnTo>
                    <a:pt x="395097" y="16256"/>
                  </a:lnTo>
                  <a:lnTo>
                    <a:pt x="392974" y="15493"/>
                  </a:lnTo>
                  <a:lnTo>
                    <a:pt x="390906" y="15493"/>
                  </a:lnTo>
                  <a:lnTo>
                    <a:pt x="389890" y="15239"/>
                  </a:lnTo>
                  <a:close/>
                </a:path>
                <a:path w="558164" h="448310">
                  <a:moveTo>
                    <a:pt x="386461" y="15748"/>
                  </a:moveTo>
                  <a:lnTo>
                    <a:pt x="385953" y="16256"/>
                  </a:lnTo>
                  <a:lnTo>
                    <a:pt x="388112" y="16763"/>
                  </a:lnTo>
                  <a:lnTo>
                    <a:pt x="389636" y="16256"/>
                  </a:lnTo>
                  <a:lnTo>
                    <a:pt x="386461" y="15748"/>
                  </a:lnTo>
                  <a:close/>
                </a:path>
                <a:path w="558164" h="448310">
                  <a:moveTo>
                    <a:pt x="402082" y="16382"/>
                  </a:moveTo>
                  <a:lnTo>
                    <a:pt x="399161" y="16382"/>
                  </a:lnTo>
                  <a:lnTo>
                    <a:pt x="400558" y="16510"/>
                  </a:lnTo>
                  <a:lnTo>
                    <a:pt x="402082" y="16763"/>
                  </a:lnTo>
                  <a:lnTo>
                    <a:pt x="402082" y="16382"/>
                  </a:lnTo>
                  <a:close/>
                </a:path>
                <a:path w="558164" h="448310">
                  <a:moveTo>
                    <a:pt x="383794" y="9651"/>
                  </a:moveTo>
                  <a:lnTo>
                    <a:pt x="384302" y="11302"/>
                  </a:lnTo>
                  <a:lnTo>
                    <a:pt x="384361" y="13843"/>
                  </a:lnTo>
                  <a:lnTo>
                    <a:pt x="384810" y="15748"/>
                  </a:lnTo>
                  <a:lnTo>
                    <a:pt x="387477" y="15112"/>
                  </a:lnTo>
                  <a:lnTo>
                    <a:pt x="385318" y="14097"/>
                  </a:lnTo>
                  <a:lnTo>
                    <a:pt x="385953" y="14097"/>
                  </a:lnTo>
                  <a:lnTo>
                    <a:pt x="385953" y="13843"/>
                  </a:lnTo>
                  <a:lnTo>
                    <a:pt x="387646" y="13843"/>
                  </a:lnTo>
                  <a:lnTo>
                    <a:pt x="386715" y="13335"/>
                  </a:lnTo>
                  <a:lnTo>
                    <a:pt x="392542" y="13335"/>
                  </a:lnTo>
                  <a:lnTo>
                    <a:pt x="385318" y="11302"/>
                  </a:lnTo>
                  <a:lnTo>
                    <a:pt x="386969" y="10794"/>
                  </a:lnTo>
                  <a:lnTo>
                    <a:pt x="387135" y="10794"/>
                  </a:lnTo>
                  <a:lnTo>
                    <a:pt x="383794" y="9651"/>
                  </a:lnTo>
                  <a:close/>
                </a:path>
                <a:path w="558164" h="448310">
                  <a:moveTo>
                    <a:pt x="390936" y="14762"/>
                  </a:moveTo>
                  <a:lnTo>
                    <a:pt x="391287" y="15112"/>
                  </a:lnTo>
                  <a:lnTo>
                    <a:pt x="391477" y="15239"/>
                  </a:lnTo>
                  <a:lnTo>
                    <a:pt x="391541" y="15493"/>
                  </a:lnTo>
                  <a:lnTo>
                    <a:pt x="392974" y="15493"/>
                  </a:lnTo>
                  <a:lnTo>
                    <a:pt x="390936" y="14762"/>
                  </a:lnTo>
                  <a:close/>
                </a:path>
                <a:path w="558164" h="448310">
                  <a:moveTo>
                    <a:pt x="390175" y="14336"/>
                  </a:moveTo>
                  <a:lnTo>
                    <a:pt x="390144" y="14477"/>
                  </a:lnTo>
                  <a:lnTo>
                    <a:pt x="390936" y="14762"/>
                  </a:lnTo>
                  <a:lnTo>
                    <a:pt x="390779" y="14605"/>
                  </a:lnTo>
                  <a:lnTo>
                    <a:pt x="390175" y="14336"/>
                  </a:lnTo>
                  <a:close/>
                </a:path>
                <a:path w="558164" h="448310">
                  <a:moveTo>
                    <a:pt x="390398" y="13335"/>
                  </a:moveTo>
                  <a:lnTo>
                    <a:pt x="387731" y="13335"/>
                  </a:lnTo>
                  <a:lnTo>
                    <a:pt x="388112" y="13462"/>
                  </a:lnTo>
                  <a:lnTo>
                    <a:pt x="388620" y="13588"/>
                  </a:lnTo>
                  <a:lnTo>
                    <a:pt x="389636" y="14097"/>
                  </a:lnTo>
                  <a:lnTo>
                    <a:pt x="390175" y="14336"/>
                  </a:lnTo>
                  <a:lnTo>
                    <a:pt x="390398" y="13335"/>
                  </a:lnTo>
                  <a:close/>
                </a:path>
                <a:path w="558164" h="448310">
                  <a:moveTo>
                    <a:pt x="387646" y="13843"/>
                  </a:moveTo>
                  <a:lnTo>
                    <a:pt x="387096" y="13843"/>
                  </a:lnTo>
                  <a:lnTo>
                    <a:pt x="388112" y="14097"/>
                  </a:lnTo>
                  <a:lnTo>
                    <a:pt x="387646" y="13843"/>
                  </a:lnTo>
                  <a:close/>
                </a:path>
                <a:path w="558164" h="448310">
                  <a:moveTo>
                    <a:pt x="392633" y="13360"/>
                  </a:moveTo>
                  <a:lnTo>
                    <a:pt x="392938" y="13462"/>
                  </a:lnTo>
                  <a:lnTo>
                    <a:pt x="393446" y="13588"/>
                  </a:lnTo>
                  <a:lnTo>
                    <a:pt x="392633" y="13360"/>
                  </a:lnTo>
                  <a:close/>
                </a:path>
                <a:path w="558164" h="448310">
                  <a:moveTo>
                    <a:pt x="392557" y="13335"/>
                  </a:moveTo>
                  <a:close/>
                </a:path>
                <a:path w="558164" h="448310">
                  <a:moveTo>
                    <a:pt x="387135" y="10794"/>
                  </a:moveTo>
                  <a:lnTo>
                    <a:pt x="386969" y="10794"/>
                  </a:lnTo>
                  <a:lnTo>
                    <a:pt x="392176" y="12700"/>
                  </a:lnTo>
                  <a:lnTo>
                    <a:pt x="392811" y="12954"/>
                  </a:lnTo>
                  <a:lnTo>
                    <a:pt x="395097" y="12954"/>
                  </a:lnTo>
                  <a:lnTo>
                    <a:pt x="391287" y="11937"/>
                  </a:lnTo>
                  <a:lnTo>
                    <a:pt x="388620" y="11302"/>
                  </a:lnTo>
                  <a:lnTo>
                    <a:pt x="387135" y="10794"/>
                  </a:lnTo>
                  <a:close/>
                </a:path>
                <a:path w="558164" h="448310">
                  <a:moveTo>
                    <a:pt x="389819" y="8127"/>
                  </a:moveTo>
                  <a:lnTo>
                    <a:pt x="385572" y="8127"/>
                  </a:lnTo>
                  <a:lnTo>
                    <a:pt x="386715" y="8381"/>
                  </a:lnTo>
                  <a:lnTo>
                    <a:pt x="389128" y="9143"/>
                  </a:lnTo>
                  <a:lnTo>
                    <a:pt x="388620" y="9651"/>
                  </a:lnTo>
                  <a:lnTo>
                    <a:pt x="391795" y="11302"/>
                  </a:lnTo>
                  <a:lnTo>
                    <a:pt x="393446" y="10794"/>
                  </a:lnTo>
                  <a:lnTo>
                    <a:pt x="407543" y="10794"/>
                  </a:lnTo>
                  <a:lnTo>
                    <a:pt x="407162" y="10413"/>
                  </a:lnTo>
                  <a:lnTo>
                    <a:pt x="393954" y="10413"/>
                  </a:lnTo>
                  <a:lnTo>
                    <a:pt x="393446" y="10287"/>
                  </a:lnTo>
                  <a:lnTo>
                    <a:pt x="389636" y="9651"/>
                  </a:lnTo>
                  <a:lnTo>
                    <a:pt x="391795" y="9143"/>
                  </a:lnTo>
                  <a:lnTo>
                    <a:pt x="391287" y="9143"/>
                  </a:lnTo>
                  <a:lnTo>
                    <a:pt x="390779" y="8636"/>
                  </a:lnTo>
                  <a:lnTo>
                    <a:pt x="389819" y="8127"/>
                  </a:lnTo>
                  <a:close/>
                </a:path>
                <a:path w="558164" h="448310">
                  <a:moveTo>
                    <a:pt x="395732" y="10160"/>
                  </a:moveTo>
                  <a:lnTo>
                    <a:pt x="394716" y="10160"/>
                  </a:lnTo>
                  <a:lnTo>
                    <a:pt x="394970" y="10413"/>
                  </a:lnTo>
                  <a:lnTo>
                    <a:pt x="407162" y="10413"/>
                  </a:lnTo>
                  <a:lnTo>
                    <a:pt x="396240" y="10287"/>
                  </a:lnTo>
                  <a:lnTo>
                    <a:pt x="395732" y="10160"/>
                  </a:lnTo>
                  <a:close/>
                </a:path>
                <a:path w="558164" h="448310">
                  <a:moveTo>
                    <a:pt x="389899" y="5842"/>
                  </a:moveTo>
                  <a:lnTo>
                    <a:pt x="389128" y="5842"/>
                  </a:lnTo>
                  <a:lnTo>
                    <a:pt x="393446" y="6985"/>
                  </a:lnTo>
                  <a:lnTo>
                    <a:pt x="393954" y="7493"/>
                  </a:lnTo>
                  <a:lnTo>
                    <a:pt x="390779" y="7493"/>
                  </a:lnTo>
                  <a:lnTo>
                    <a:pt x="393954" y="8636"/>
                  </a:lnTo>
                  <a:lnTo>
                    <a:pt x="390779" y="8636"/>
                  </a:lnTo>
                  <a:lnTo>
                    <a:pt x="396240" y="10287"/>
                  </a:lnTo>
                  <a:lnTo>
                    <a:pt x="407035" y="10287"/>
                  </a:lnTo>
                  <a:lnTo>
                    <a:pt x="406704" y="10160"/>
                  </a:lnTo>
                  <a:lnTo>
                    <a:pt x="399669" y="10160"/>
                  </a:lnTo>
                  <a:lnTo>
                    <a:pt x="398907" y="10032"/>
                  </a:lnTo>
                  <a:lnTo>
                    <a:pt x="397256" y="9651"/>
                  </a:lnTo>
                  <a:lnTo>
                    <a:pt x="397256" y="9143"/>
                  </a:lnTo>
                  <a:lnTo>
                    <a:pt x="407543" y="9143"/>
                  </a:lnTo>
                  <a:lnTo>
                    <a:pt x="403225" y="6985"/>
                  </a:lnTo>
                  <a:lnTo>
                    <a:pt x="402717" y="6985"/>
                  </a:lnTo>
                  <a:lnTo>
                    <a:pt x="403225" y="6476"/>
                  </a:lnTo>
                  <a:lnTo>
                    <a:pt x="392049" y="6476"/>
                  </a:lnTo>
                  <a:lnTo>
                    <a:pt x="389899" y="5842"/>
                  </a:lnTo>
                  <a:close/>
                </a:path>
                <a:path w="558164" h="448310">
                  <a:moveTo>
                    <a:pt x="404749" y="9143"/>
                  </a:moveTo>
                  <a:lnTo>
                    <a:pt x="398526" y="9143"/>
                  </a:lnTo>
                  <a:lnTo>
                    <a:pt x="399415" y="9270"/>
                  </a:lnTo>
                  <a:lnTo>
                    <a:pt x="401066" y="9651"/>
                  </a:lnTo>
                  <a:lnTo>
                    <a:pt x="400812" y="10032"/>
                  </a:lnTo>
                  <a:lnTo>
                    <a:pt x="400685" y="10160"/>
                  </a:lnTo>
                  <a:lnTo>
                    <a:pt x="406704" y="10160"/>
                  </a:lnTo>
                  <a:lnTo>
                    <a:pt x="405384" y="9651"/>
                  </a:lnTo>
                  <a:lnTo>
                    <a:pt x="404749" y="9143"/>
                  </a:lnTo>
                  <a:close/>
                </a:path>
                <a:path w="558164" h="448310">
                  <a:moveTo>
                    <a:pt x="381635" y="5333"/>
                  </a:moveTo>
                  <a:lnTo>
                    <a:pt x="383159" y="6476"/>
                  </a:lnTo>
                  <a:lnTo>
                    <a:pt x="381000" y="7493"/>
                  </a:lnTo>
                  <a:lnTo>
                    <a:pt x="385318" y="9143"/>
                  </a:lnTo>
                  <a:lnTo>
                    <a:pt x="385064" y="8636"/>
                  </a:lnTo>
                  <a:lnTo>
                    <a:pt x="384683" y="8127"/>
                  </a:lnTo>
                  <a:lnTo>
                    <a:pt x="389819" y="8127"/>
                  </a:lnTo>
                  <a:lnTo>
                    <a:pt x="388620" y="7493"/>
                  </a:lnTo>
                  <a:lnTo>
                    <a:pt x="391795" y="7493"/>
                  </a:lnTo>
                  <a:lnTo>
                    <a:pt x="390779" y="6985"/>
                  </a:lnTo>
                  <a:lnTo>
                    <a:pt x="388620" y="6476"/>
                  </a:lnTo>
                  <a:lnTo>
                    <a:pt x="384810" y="6476"/>
                  </a:lnTo>
                  <a:lnTo>
                    <a:pt x="383794" y="5842"/>
                  </a:lnTo>
                  <a:lnTo>
                    <a:pt x="382651" y="5842"/>
                  </a:lnTo>
                  <a:lnTo>
                    <a:pt x="381635" y="5333"/>
                  </a:lnTo>
                  <a:close/>
                </a:path>
                <a:path w="558164" h="448310">
                  <a:moveTo>
                    <a:pt x="386461" y="4825"/>
                  </a:moveTo>
                  <a:lnTo>
                    <a:pt x="382143" y="4825"/>
                  </a:lnTo>
                  <a:lnTo>
                    <a:pt x="383159" y="5333"/>
                  </a:lnTo>
                  <a:lnTo>
                    <a:pt x="383794" y="5333"/>
                  </a:lnTo>
                  <a:lnTo>
                    <a:pt x="385318" y="6476"/>
                  </a:lnTo>
                  <a:lnTo>
                    <a:pt x="388620" y="6476"/>
                  </a:lnTo>
                  <a:lnTo>
                    <a:pt x="389128" y="5842"/>
                  </a:lnTo>
                  <a:lnTo>
                    <a:pt x="389899" y="5842"/>
                  </a:lnTo>
                  <a:lnTo>
                    <a:pt x="386461" y="4825"/>
                  </a:lnTo>
                  <a:close/>
                </a:path>
                <a:path w="558164" h="448310">
                  <a:moveTo>
                    <a:pt x="398418" y="4572"/>
                  </a:moveTo>
                  <a:lnTo>
                    <a:pt x="387350" y="4572"/>
                  </a:lnTo>
                  <a:lnTo>
                    <a:pt x="392811" y="5968"/>
                  </a:lnTo>
                  <a:lnTo>
                    <a:pt x="392430" y="6476"/>
                  </a:lnTo>
                  <a:lnTo>
                    <a:pt x="403225" y="6476"/>
                  </a:lnTo>
                  <a:lnTo>
                    <a:pt x="402717" y="5842"/>
                  </a:lnTo>
                  <a:lnTo>
                    <a:pt x="399415" y="4825"/>
                  </a:lnTo>
                  <a:lnTo>
                    <a:pt x="398418" y="4572"/>
                  </a:lnTo>
                  <a:close/>
                </a:path>
                <a:path w="558164" h="448310">
                  <a:moveTo>
                    <a:pt x="377190" y="1016"/>
                  </a:moveTo>
                  <a:lnTo>
                    <a:pt x="378333" y="2158"/>
                  </a:lnTo>
                  <a:lnTo>
                    <a:pt x="377825" y="3175"/>
                  </a:lnTo>
                  <a:lnTo>
                    <a:pt x="381000" y="4825"/>
                  </a:lnTo>
                  <a:lnTo>
                    <a:pt x="385953" y="4825"/>
                  </a:lnTo>
                  <a:lnTo>
                    <a:pt x="385572" y="4572"/>
                  </a:lnTo>
                  <a:lnTo>
                    <a:pt x="398418" y="4572"/>
                  </a:lnTo>
                  <a:lnTo>
                    <a:pt x="392938" y="3175"/>
                  </a:lnTo>
                  <a:lnTo>
                    <a:pt x="389921" y="2539"/>
                  </a:lnTo>
                  <a:lnTo>
                    <a:pt x="384683" y="2539"/>
                  </a:lnTo>
                  <a:lnTo>
                    <a:pt x="383301" y="2158"/>
                  </a:lnTo>
                  <a:lnTo>
                    <a:pt x="379984" y="2158"/>
                  </a:lnTo>
                  <a:lnTo>
                    <a:pt x="378841" y="1524"/>
                  </a:lnTo>
                  <a:lnTo>
                    <a:pt x="377190" y="1016"/>
                  </a:lnTo>
                  <a:close/>
                </a:path>
                <a:path w="558164" h="448310">
                  <a:moveTo>
                    <a:pt x="383349" y="1269"/>
                  </a:moveTo>
                  <a:lnTo>
                    <a:pt x="381381" y="1269"/>
                  </a:lnTo>
                  <a:lnTo>
                    <a:pt x="382143" y="1524"/>
                  </a:lnTo>
                  <a:lnTo>
                    <a:pt x="383413" y="1905"/>
                  </a:lnTo>
                  <a:lnTo>
                    <a:pt x="385064" y="1905"/>
                  </a:lnTo>
                  <a:lnTo>
                    <a:pt x="386969" y="2158"/>
                  </a:lnTo>
                  <a:lnTo>
                    <a:pt x="386715" y="2286"/>
                  </a:lnTo>
                  <a:lnTo>
                    <a:pt x="386334" y="2539"/>
                  </a:lnTo>
                  <a:lnTo>
                    <a:pt x="389921" y="2539"/>
                  </a:lnTo>
                  <a:lnTo>
                    <a:pt x="388112" y="2158"/>
                  </a:lnTo>
                  <a:lnTo>
                    <a:pt x="384810" y="1524"/>
                  </a:lnTo>
                  <a:lnTo>
                    <a:pt x="383349" y="1269"/>
                  </a:lnTo>
                  <a:close/>
                </a:path>
                <a:path w="558164" h="448310">
                  <a:moveTo>
                    <a:pt x="381424" y="1641"/>
                  </a:moveTo>
                  <a:lnTo>
                    <a:pt x="380492" y="2158"/>
                  </a:lnTo>
                  <a:lnTo>
                    <a:pt x="383301" y="2158"/>
                  </a:lnTo>
                  <a:lnTo>
                    <a:pt x="381424" y="1641"/>
                  </a:lnTo>
                  <a:close/>
                </a:path>
                <a:path w="558164" h="448310">
                  <a:moveTo>
                    <a:pt x="380873" y="1367"/>
                  </a:moveTo>
                  <a:lnTo>
                    <a:pt x="381000" y="1524"/>
                  </a:lnTo>
                  <a:lnTo>
                    <a:pt x="381424" y="1641"/>
                  </a:lnTo>
                  <a:lnTo>
                    <a:pt x="381635" y="1524"/>
                  </a:lnTo>
                  <a:lnTo>
                    <a:pt x="380873" y="1367"/>
                  </a:lnTo>
                  <a:close/>
                </a:path>
                <a:path w="558164" h="448310">
                  <a:moveTo>
                    <a:pt x="375666" y="0"/>
                  </a:moveTo>
                  <a:lnTo>
                    <a:pt x="374523" y="0"/>
                  </a:lnTo>
                  <a:lnTo>
                    <a:pt x="376174" y="507"/>
                  </a:lnTo>
                  <a:lnTo>
                    <a:pt x="376682" y="507"/>
                  </a:lnTo>
                  <a:lnTo>
                    <a:pt x="380873" y="1367"/>
                  </a:lnTo>
                  <a:lnTo>
                    <a:pt x="383349" y="1269"/>
                  </a:lnTo>
                  <a:lnTo>
                    <a:pt x="378968" y="507"/>
                  </a:lnTo>
                  <a:lnTo>
                    <a:pt x="375666" y="0"/>
                  </a:lnTo>
                  <a:close/>
                </a:path>
                <a:path w="558164" h="448310">
                  <a:moveTo>
                    <a:pt x="472313" y="18923"/>
                  </a:moveTo>
                  <a:lnTo>
                    <a:pt x="472313" y="19431"/>
                  </a:lnTo>
                  <a:lnTo>
                    <a:pt x="470662" y="21208"/>
                  </a:lnTo>
                  <a:lnTo>
                    <a:pt x="472567" y="21208"/>
                  </a:lnTo>
                  <a:lnTo>
                    <a:pt x="472948" y="21081"/>
                  </a:lnTo>
                  <a:lnTo>
                    <a:pt x="471805" y="20066"/>
                  </a:lnTo>
                  <a:lnTo>
                    <a:pt x="477266" y="20066"/>
                  </a:lnTo>
                  <a:lnTo>
                    <a:pt x="472313" y="18923"/>
                  </a:lnTo>
                  <a:close/>
                </a:path>
                <a:path w="558164" h="448310">
                  <a:moveTo>
                    <a:pt x="469138" y="25526"/>
                  </a:moveTo>
                  <a:lnTo>
                    <a:pt x="469646" y="26543"/>
                  </a:lnTo>
                  <a:lnTo>
                    <a:pt x="466471" y="27686"/>
                  </a:lnTo>
                  <a:lnTo>
                    <a:pt x="469138" y="29210"/>
                  </a:lnTo>
                  <a:lnTo>
                    <a:pt x="468630" y="27686"/>
                  </a:lnTo>
                  <a:lnTo>
                    <a:pt x="471297" y="26543"/>
                  </a:lnTo>
                  <a:lnTo>
                    <a:pt x="469138" y="25526"/>
                  </a:lnTo>
                  <a:close/>
                </a:path>
                <a:path w="558164" h="448310">
                  <a:moveTo>
                    <a:pt x="40513" y="441960"/>
                  </a:moveTo>
                  <a:lnTo>
                    <a:pt x="32385" y="441960"/>
                  </a:lnTo>
                  <a:lnTo>
                    <a:pt x="33020" y="444500"/>
                  </a:lnTo>
                  <a:lnTo>
                    <a:pt x="33528" y="445770"/>
                  </a:lnTo>
                  <a:lnTo>
                    <a:pt x="34036" y="448310"/>
                  </a:lnTo>
                  <a:lnTo>
                    <a:pt x="37338" y="448310"/>
                  </a:lnTo>
                  <a:lnTo>
                    <a:pt x="37846" y="447040"/>
                  </a:lnTo>
                  <a:lnTo>
                    <a:pt x="38354" y="444500"/>
                  </a:lnTo>
                  <a:lnTo>
                    <a:pt x="39497" y="444500"/>
                  </a:lnTo>
                  <a:lnTo>
                    <a:pt x="40513" y="441960"/>
                  </a:lnTo>
                  <a:close/>
                </a:path>
                <a:path w="558164" h="448310">
                  <a:moveTo>
                    <a:pt x="43815" y="441960"/>
                  </a:moveTo>
                  <a:lnTo>
                    <a:pt x="40513" y="441960"/>
                  </a:lnTo>
                  <a:lnTo>
                    <a:pt x="42672" y="443230"/>
                  </a:lnTo>
                  <a:lnTo>
                    <a:pt x="43815" y="441960"/>
                  </a:lnTo>
                  <a:close/>
                </a:path>
                <a:path w="558164" h="448310">
                  <a:moveTo>
                    <a:pt x="35687" y="438150"/>
                  </a:moveTo>
                  <a:lnTo>
                    <a:pt x="32512" y="438150"/>
                  </a:lnTo>
                  <a:lnTo>
                    <a:pt x="33782" y="441960"/>
                  </a:lnTo>
                  <a:lnTo>
                    <a:pt x="46482" y="441960"/>
                  </a:lnTo>
                  <a:lnTo>
                    <a:pt x="47498" y="440690"/>
                  </a:lnTo>
                  <a:lnTo>
                    <a:pt x="43942" y="440690"/>
                  </a:lnTo>
                  <a:lnTo>
                    <a:pt x="43434" y="439420"/>
                  </a:lnTo>
                  <a:lnTo>
                    <a:pt x="35687" y="439420"/>
                  </a:lnTo>
                  <a:lnTo>
                    <a:pt x="35687" y="438150"/>
                  </a:lnTo>
                  <a:close/>
                </a:path>
                <a:path w="558164" h="448310">
                  <a:moveTo>
                    <a:pt x="45466" y="431800"/>
                  </a:moveTo>
                  <a:lnTo>
                    <a:pt x="43180" y="431800"/>
                  </a:lnTo>
                  <a:lnTo>
                    <a:pt x="43186" y="434378"/>
                  </a:lnTo>
                  <a:lnTo>
                    <a:pt x="43815" y="438150"/>
                  </a:lnTo>
                  <a:lnTo>
                    <a:pt x="43815" y="439420"/>
                  </a:lnTo>
                  <a:lnTo>
                    <a:pt x="44323" y="439420"/>
                  </a:lnTo>
                  <a:lnTo>
                    <a:pt x="44831" y="440690"/>
                  </a:lnTo>
                  <a:lnTo>
                    <a:pt x="47498" y="440690"/>
                  </a:lnTo>
                  <a:lnTo>
                    <a:pt x="47498" y="438150"/>
                  </a:lnTo>
                  <a:lnTo>
                    <a:pt x="45466" y="438150"/>
                  </a:lnTo>
                  <a:lnTo>
                    <a:pt x="44323" y="434340"/>
                  </a:lnTo>
                  <a:lnTo>
                    <a:pt x="45466" y="431800"/>
                  </a:lnTo>
                  <a:close/>
                </a:path>
                <a:path w="558164" h="448310">
                  <a:moveTo>
                    <a:pt x="42164" y="433070"/>
                  </a:moveTo>
                  <a:lnTo>
                    <a:pt x="35687" y="433070"/>
                  </a:lnTo>
                  <a:lnTo>
                    <a:pt x="35687" y="438150"/>
                  </a:lnTo>
                  <a:lnTo>
                    <a:pt x="36195" y="439420"/>
                  </a:lnTo>
                  <a:lnTo>
                    <a:pt x="42672" y="439420"/>
                  </a:lnTo>
                  <a:lnTo>
                    <a:pt x="42164" y="436880"/>
                  </a:lnTo>
                  <a:lnTo>
                    <a:pt x="42164" y="435610"/>
                  </a:lnTo>
                  <a:lnTo>
                    <a:pt x="42672" y="435610"/>
                  </a:lnTo>
                  <a:lnTo>
                    <a:pt x="42672" y="434340"/>
                  </a:lnTo>
                  <a:lnTo>
                    <a:pt x="42164" y="434340"/>
                  </a:lnTo>
                  <a:lnTo>
                    <a:pt x="42164" y="433070"/>
                  </a:lnTo>
                  <a:close/>
                </a:path>
                <a:path w="558164" h="448310">
                  <a:moveTo>
                    <a:pt x="51054" y="438150"/>
                  </a:moveTo>
                  <a:lnTo>
                    <a:pt x="48641" y="438150"/>
                  </a:lnTo>
                  <a:lnTo>
                    <a:pt x="49149" y="439420"/>
                  </a:lnTo>
                  <a:lnTo>
                    <a:pt x="50546" y="439420"/>
                  </a:lnTo>
                  <a:lnTo>
                    <a:pt x="51054" y="438150"/>
                  </a:lnTo>
                  <a:close/>
                </a:path>
                <a:path w="558164" h="448310">
                  <a:moveTo>
                    <a:pt x="19939" y="431800"/>
                  </a:moveTo>
                  <a:lnTo>
                    <a:pt x="11430" y="431800"/>
                  </a:lnTo>
                  <a:lnTo>
                    <a:pt x="11938" y="436880"/>
                  </a:lnTo>
                  <a:lnTo>
                    <a:pt x="13081" y="436880"/>
                  </a:lnTo>
                  <a:lnTo>
                    <a:pt x="14478" y="438150"/>
                  </a:lnTo>
                  <a:lnTo>
                    <a:pt x="16764" y="438150"/>
                  </a:lnTo>
                  <a:lnTo>
                    <a:pt x="17272" y="436880"/>
                  </a:lnTo>
                  <a:lnTo>
                    <a:pt x="17272" y="434340"/>
                  </a:lnTo>
                  <a:lnTo>
                    <a:pt x="19939" y="431800"/>
                  </a:lnTo>
                  <a:close/>
                </a:path>
                <a:path w="558164" h="448310">
                  <a:moveTo>
                    <a:pt x="48641" y="425450"/>
                  </a:moveTo>
                  <a:lnTo>
                    <a:pt x="29718" y="425450"/>
                  </a:lnTo>
                  <a:lnTo>
                    <a:pt x="31369" y="426720"/>
                  </a:lnTo>
                  <a:lnTo>
                    <a:pt x="31871" y="434378"/>
                  </a:lnTo>
                  <a:lnTo>
                    <a:pt x="31369" y="438150"/>
                  </a:lnTo>
                  <a:lnTo>
                    <a:pt x="32258" y="438150"/>
                  </a:lnTo>
                  <a:lnTo>
                    <a:pt x="32385" y="436880"/>
                  </a:lnTo>
                  <a:lnTo>
                    <a:pt x="34861" y="436880"/>
                  </a:lnTo>
                  <a:lnTo>
                    <a:pt x="34544" y="435610"/>
                  </a:lnTo>
                  <a:lnTo>
                    <a:pt x="34544" y="433070"/>
                  </a:lnTo>
                  <a:lnTo>
                    <a:pt x="42164" y="433070"/>
                  </a:lnTo>
                  <a:lnTo>
                    <a:pt x="42164" y="431800"/>
                  </a:lnTo>
                  <a:lnTo>
                    <a:pt x="47974" y="431800"/>
                  </a:lnTo>
                  <a:lnTo>
                    <a:pt x="47498" y="427990"/>
                  </a:lnTo>
                  <a:lnTo>
                    <a:pt x="48641" y="427990"/>
                  </a:lnTo>
                  <a:lnTo>
                    <a:pt x="48641" y="425450"/>
                  </a:lnTo>
                  <a:close/>
                </a:path>
                <a:path w="558164" h="448310">
                  <a:moveTo>
                    <a:pt x="34861" y="436880"/>
                  </a:moveTo>
                  <a:lnTo>
                    <a:pt x="33274" y="436880"/>
                  </a:lnTo>
                  <a:lnTo>
                    <a:pt x="33528" y="438150"/>
                  </a:lnTo>
                  <a:lnTo>
                    <a:pt x="35179" y="438150"/>
                  </a:lnTo>
                  <a:lnTo>
                    <a:pt x="34861" y="436880"/>
                  </a:lnTo>
                  <a:close/>
                </a:path>
                <a:path w="558164" h="448310">
                  <a:moveTo>
                    <a:pt x="47625" y="433070"/>
                  </a:moveTo>
                  <a:lnTo>
                    <a:pt x="46101" y="433070"/>
                  </a:lnTo>
                  <a:lnTo>
                    <a:pt x="46228" y="436880"/>
                  </a:lnTo>
                  <a:lnTo>
                    <a:pt x="45466" y="438150"/>
                  </a:lnTo>
                  <a:lnTo>
                    <a:pt x="52451" y="438150"/>
                  </a:lnTo>
                  <a:lnTo>
                    <a:pt x="51816" y="435610"/>
                  </a:lnTo>
                  <a:lnTo>
                    <a:pt x="52197" y="434340"/>
                  </a:lnTo>
                  <a:lnTo>
                    <a:pt x="48133" y="434340"/>
                  </a:lnTo>
                  <a:lnTo>
                    <a:pt x="47625" y="433070"/>
                  </a:lnTo>
                  <a:close/>
                </a:path>
                <a:path w="558164" h="448310">
                  <a:moveTo>
                    <a:pt x="74422" y="429260"/>
                  </a:moveTo>
                  <a:lnTo>
                    <a:pt x="66294" y="429260"/>
                  </a:lnTo>
                  <a:lnTo>
                    <a:pt x="67056" y="430530"/>
                  </a:lnTo>
                  <a:lnTo>
                    <a:pt x="66548" y="433070"/>
                  </a:lnTo>
                  <a:lnTo>
                    <a:pt x="67564" y="434340"/>
                  </a:lnTo>
                  <a:lnTo>
                    <a:pt x="68072" y="438150"/>
                  </a:lnTo>
                  <a:lnTo>
                    <a:pt x="72390" y="438150"/>
                  </a:lnTo>
                  <a:lnTo>
                    <a:pt x="71882" y="435610"/>
                  </a:lnTo>
                  <a:lnTo>
                    <a:pt x="73533" y="435610"/>
                  </a:lnTo>
                  <a:lnTo>
                    <a:pt x="73533" y="434340"/>
                  </a:lnTo>
                  <a:lnTo>
                    <a:pt x="73025" y="431800"/>
                  </a:lnTo>
                  <a:lnTo>
                    <a:pt x="74041" y="431800"/>
                  </a:lnTo>
                  <a:lnTo>
                    <a:pt x="74041" y="430530"/>
                  </a:lnTo>
                  <a:lnTo>
                    <a:pt x="74612" y="430530"/>
                  </a:lnTo>
                  <a:lnTo>
                    <a:pt x="74422" y="429260"/>
                  </a:lnTo>
                  <a:close/>
                </a:path>
                <a:path w="558164" h="448310">
                  <a:moveTo>
                    <a:pt x="47974" y="431800"/>
                  </a:moveTo>
                  <a:lnTo>
                    <a:pt x="47752" y="431800"/>
                  </a:lnTo>
                  <a:lnTo>
                    <a:pt x="48133" y="434340"/>
                  </a:lnTo>
                  <a:lnTo>
                    <a:pt x="53467" y="434340"/>
                  </a:lnTo>
                  <a:lnTo>
                    <a:pt x="54356" y="435610"/>
                  </a:lnTo>
                  <a:lnTo>
                    <a:pt x="55118" y="435610"/>
                  </a:lnTo>
                  <a:lnTo>
                    <a:pt x="55372" y="434340"/>
                  </a:lnTo>
                  <a:lnTo>
                    <a:pt x="55880" y="433070"/>
                  </a:lnTo>
                  <a:lnTo>
                    <a:pt x="48133" y="433070"/>
                  </a:lnTo>
                  <a:lnTo>
                    <a:pt x="47974" y="431800"/>
                  </a:lnTo>
                  <a:close/>
                </a:path>
                <a:path w="558164" h="448310">
                  <a:moveTo>
                    <a:pt x="74091" y="434378"/>
                  </a:moveTo>
                  <a:lnTo>
                    <a:pt x="73660" y="435610"/>
                  </a:lnTo>
                  <a:lnTo>
                    <a:pt x="75692" y="435610"/>
                  </a:lnTo>
                  <a:lnTo>
                    <a:pt x="74091" y="434378"/>
                  </a:lnTo>
                  <a:close/>
                </a:path>
                <a:path w="558164" h="448310">
                  <a:moveTo>
                    <a:pt x="77978" y="431800"/>
                  </a:moveTo>
                  <a:lnTo>
                    <a:pt x="74549" y="431800"/>
                  </a:lnTo>
                  <a:lnTo>
                    <a:pt x="76200" y="433070"/>
                  </a:lnTo>
                  <a:lnTo>
                    <a:pt x="75692" y="435610"/>
                  </a:lnTo>
                  <a:lnTo>
                    <a:pt x="79121" y="435610"/>
                  </a:lnTo>
                  <a:lnTo>
                    <a:pt x="78359" y="434340"/>
                  </a:lnTo>
                  <a:lnTo>
                    <a:pt x="77470" y="434340"/>
                  </a:lnTo>
                  <a:lnTo>
                    <a:pt x="77089" y="433070"/>
                  </a:lnTo>
                  <a:lnTo>
                    <a:pt x="77851" y="433070"/>
                  </a:lnTo>
                  <a:lnTo>
                    <a:pt x="77978" y="431800"/>
                  </a:lnTo>
                  <a:close/>
                </a:path>
                <a:path w="558164" h="448310">
                  <a:moveTo>
                    <a:pt x="74041" y="432435"/>
                  </a:moveTo>
                  <a:lnTo>
                    <a:pt x="74091" y="434378"/>
                  </a:lnTo>
                  <a:lnTo>
                    <a:pt x="74549" y="433070"/>
                  </a:lnTo>
                  <a:lnTo>
                    <a:pt x="74041" y="432435"/>
                  </a:lnTo>
                  <a:close/>
                </a:path>
                <a:path w="558164" h="448310">
                  <a:moveTo>
                    <a:pt x="84963" y="425450"/>
                  </a:moveTo>
                  <a:lnTo>
                    <a:pt x="48641" y="425450"/>
                  </a:lnTo>
                  <a:lnTo>
                    <a:pt x="50165" y="426720"/>
                  </a:lnTo>
                  <a:lnTo>
                    <a:pt x="49784" y="433070"/>
                  </a:lnTo>
                  <a:lnTo>
                    <a:pt x="57785" y="433070"/>
                  </a:lnTo>
                  <a:lnTo>
                    <a:pt x="59182" y="434340"/>
                  </a:lnTo>
                  <a:lnTo>
                    <a:pt x="61595" y="434340"/>
                  </a:lnTo>
                  <a:lnTo>
                    <a:pt x="61595" y="431800"/>
                  </a:lnTo>
                  <a:lnTo>
                    <a:pt x="61087" y="431800"/>
                  </a:lnTo>
                  <a:lnTo>
                    <a:pt x="61595" y="430530"/>
                  </a:lnTo>
                  <a:lnTo>
                    <a:pt x="62230" y="430530"/>
                  </a:lnTo>
                  <a:lnTo>
                    <a:pt x="63373" y="429260"/>
                  </a:lnTo>
                  <a:lnTo>
                    <a:pt x="83438" y="429260"/>
                  </a:lnTo>
                  <a:lnTo>
                    <a:pt x="83693" y="427990"/>
                  </a:lnTo>
                  <a:lnTo>
                    <a:pt x="84963" y="425450"/>
                  </a:lnTo>
                  <a:close/>
                </a:path>
                <a:path w="558164" h="448310">
                  <a:moveTo>
                    <a:pt x="160020" y="398780"/>
                  </a:moveTo>
                  <a:lnTo>
                    <a:pt x="1016" y="398780"/>
                  </a:lnTo>
                  <a:lnTo>
                    <a:pt x="2159" y="403860"/>
                  </a:lnTo>
                  <a:lnTo>
                    <a:pt x="4318" y="406400"/>
                  </a:lnTo>
                  <a:lnTo>
                    <a:pt x="3810" y="411480"/>
                  </a:lnTo>
                  <a:lnTo>
                    <a:pt x="4826" y="412750"/>
                  </a:lnTo>
                  <a:lnTo>
                    <a:pt x="5461" y="412750"/>
                  </a:lnTo>
                  <a:lnTo>
                    <a:pt x="5461" y="417830"/>
                  </a:lnTo>
                  <a:lnTo>
                    <a:pt x="6985" y="419100"/>
                  </a:lnTo>
                  <a:lnTo>
                    <a:pt x="8128" y="426720"/>
                  </a:lnTo>
                  <a:lnTo>
                    <a:pt x="9779" y="429260"/>
                  </a:lnTo>
                  <a:lnTo>
                    <a:pt x="10287" y="431800"/>
                  </a:lnTo>
                  <a:lnTo>
                    <a:pt x="19939" y="431800"/>
                  </a:lnTo>
                  <a:lnTo>
                    <a:pt x="23241" y="433070"/>
                  </a:lnTo>
                  <a:lnTo>
                    <a:pt x="23241" y="429260"/>
                  </a:lnTo>
                  <a:lnTo>
                    <a:pt x="24638" y="429260"/>
                  </a:lnTo>
                  <a:lnTo>
                    <a:pt x="25400" y="426720"/>
                  </a:lnTo>
                  <a:lnTo>
                    <a:pt x="29210" y="426720"/>
                  </a:lnTo>
                  <a:lnTo>
                    <a:pt x="29210" y="425450"/>
                  </a:lnTo>
                  <a:lnTo>
                    <a:pt x="87503" y="425450"/>
                  </a:lnTo>
                  <a:lnTo>
                    <a:pt x="86995" y="422910"/>
                  </a:lnTo>
                  <a:lnTo>
                    <a:pt x="90868" y="422910"/>
                  </a:lnTo>
                  <a:lnTo>
                    <a:pt x="91821" y="421640"/>
                  </a:lnTo>
                  <a:lnTo>
                    <a:pt x="95631" y="421640"/>
                  </a:lnTo>
                  <a:lnTo>
                    <a:pt x="95631" y="420370"/>
                  </a:lnTo>
                  <a:lnTo>
                    <a:pt x="96139" y="419100"/>
                  </a:lnTo>
                  <a:lnTo>
                    <a:pt x="97790" y="419100"/>
                  </a:lnTo>
                  <a:lnTo>
                    <a:pt x="97684" y="418041"/>
                  </a:lnTo>
                  <a:lnTo>
                    <a:pt x="97536" y="417830"/>
                  </a:lnTo>
                  <a:lnTo>
                    <a:pt x="95885" y="417830"/>
                  </a:lnTo>
                  <a:lnTo>
                    <a:pt x="95631" y="416560"/>
                  </a:lnTo>
                  <a:lnTo>
                    <a:pt x="128651" y="416560"/>
                  </a:lnTo>
                  <a:lnTo>
                    <a:pt x="137287" y="414020"/>
                  </a:lnTo>
                  <a:lnTo>
                    <a:pt x="137287" y="410210"/>
                  </a:lnTo>
                  <a:lnTo>
                    <a:pt x="138176" y="410210"/>
                  </a:lnTo>
                  <a:lnTo>
                    <a:pt x="138938" y="408940"/>
                  </a:lnTo>
                  <a:lnTo>
                    <a:pt x="143256" y="408940"/>
                  </a:lnTo>
                  <a:lnTo>
                    <a:pt x="144272" y="407670"/>
                  </a:lnTo>
                  <a:lnTo>
                    <a:pt x="143637" y="405130"/>
                  </a:lnTo>
                  <a:lnTo>
                    <a:pt x="146176" y="405130"/>
                  </a:lnTo>
                  <a:lnTo>
                    <a:pt x="145923" y="403860"/>
                  </a:lnTo>
                  <a:lnTo>
                    <a:pt x="155067" y="403860"/>
                  </a:lnTo>
                  <a:lnTo>
                    <a:pt x="155067" y="402590"/>
                  </a:lnTo>
                  <a:lnTo>
                    <a:pt x="157226" y="402590"/>
                  </a:lnTo>
                  <a:lnTo>
                    <a:pt x="157226" y="400050"/>
                  </a:lnTo>
                  <a:lnTo>
                    <a:pt x="159512" y="400050"/>
                  </a:lnTo>
                  <a:lnTo>
                    <a:pt x="160020" y="398780"/>
                  </a:lnTo>
                  <a:close/>
                </a:path>
                <a:path w="558164" h="448310">
                  <a:moveTo>
                    <a:pt x="81026" y="430530"/>
                  </a:moveTo>
                  <a:lnTo>
                    <a:pt x="80010" y="430530"/>
                  </a:lnTo>
                  <a:lnTo>
                    <a:pt x="80518" y="433070"/>
                  </a:lnTo>
                  <a:lnTo>
                    <a:pt x="81026" y="433070"/>
                  </a:lnTo>
                  <a:lnTo>
                    <a:pt x="81026" y="430530"/>
                  </a:lnTo>
                  <a:close/>
                </a:path>
                <a:path w="558164" h="448310">
                  <a:moveTo>
                    <a:pt x="123507" y="420370"/>
                  </a:moveTo>
                  <a:lnTo>
                    <a:pt x="107569" y="420370"/>
                  </a:lnTo>
                  <a:lnTo>
                    <a:pt x="109220" y="426720"/>
                  </a:lnTo>
                  <a:lnTo>
                    <a:pt x="109728" y="433070"/>
                  </a:lnTo>
                  <a:lnTo>
                    <a:pt x="113919" y="433070"/>
                  </a:lnTo>
                  <a:lnTo>
                    <a:pt x="114554" y="431800"/>
                  </a:lnTo>
                  <a:lnTo>
                    <a:pt x="114554" y="430530"/>
                  </a:lnTo>
                  <a:lnTo>
                    <a:pt x="114046" y="427990"/>
                  </a:lnTo>
                  <a:lnTo>
                    <a:pt x="114554" y="426720"/>
                  </a:lnTo>
                  <a:lnTo>
                    <a:pt x="115062" y="426720"/>
                  </a:lnTo>
                  <a:lnTo>
                    <a:pt x="114554" y="422910"/>
                  </a:lnTo>
                  <a:lnTo>
                    <a:pt x="122682" y="422910"/>
                  </a:lnTo>
                  <a:lnTo>
                    <a:pt x="123507" y="420370"/>
                  </a:lnTo>
                  <a:close/>
                </a:path>
                <a:path w="558164" h="448310">
                  <a:moveTo>
                    <a:pt x="74041" y="431800"/>
                  </a:moveTo>
                  <a:lnTo>
                    <a:pt x="73533" y="431800"/>
                  </a:lnTo>
                  <a:lnTo>
                    <a:pt x="74041" y="432435"/>
                  </a:lnTo>
                  <a:lnTo>
                    <a:pt x="74041" y="431800"/>
                  </a:lnTo>
                  <a:close/>
                </a:path>
                <a:path w="558164" h="448310">
                  <a:moveTo>
                    <a:pt x="74612" y="430530"/>
                  </a:moveTo>
                  <a:lnTo>
                    <a:pt x="74041" y="430530"/>
                  </a:lnTo>
                  <a:lnTo>
                    <a:pt x="74168" y="431800"/>
                  </a:lnTo>
                  <a:lnTo>
                    <a:pt x="74549" y="431800"/>
                  </a:lnTo>
                  <a:lnTo>
                    <a:pt x="74612" y="430530"/>
                  </a:lnTo>
                  <a:close/>
                </a:path>
                <a:path w="558164" h="448310">
                  <a:moveTo>
                    <a:pt x="83438" y="429260"/>
                  </a:moveTo>
                  <a:lnTo>
                    <a:pt x="75057" y="429260"/>
                  </a:lnTo>
                  <a:lnTo>
                    <a:pt x="74803" y="430530"/>
                  </a:lnTo>
                  <a:lnTo>
                    <a:pt x="74803" y="431800"/>
                  </a:lnTo>
                  <a:lnTo>
                    <a:pt x="78867" y="431800"/>
                  </a:lnTo>
                  <a:lnTo>
                    <a:pt x="79248" y="430530"/>
                  </a:lnTo>
                  <a:lnTo>
                    <a:pt x="83185" y="430530"/>
                  </a:lnTo>
                  <a:lnTo>
                    <a:pt x="83438" y="429260"/>
                  </a:lnTo>
                  <a:close/>
                </a:path>
                <a:path w="558164" h="448310">
                  <a:moveTo>
                    <a:pt x="115697" y="425450"/>
                  </a:moveTo>
                  <a:lnTo>
                    <a:pt x="115062" y="426720"/>
                  </a:lnTo>
                  <a:lnTo>
                    <a:pt x="114554" y="426720"/>
                  </a:lnTo>
                  <a:lnTo>
                    <a:pt x="114935" y="429260"/>
                  </a:lnTo>
                  <a:lnTo>
                    <a:pt x="116205" y="429260"/>
                  </a:lnTo>
                  <a:lnTo>
                    <a:pt x="115697" y="425450"/>
                  </a:lnTo>
                  <a:close/>
                </a:path>
                <a:path w="558164" h="448310">
                  <a:moveTo>
                    <a:pt x="116205" y="425450"/>
                  </a:moveTo>
                  <a:lnTo>
                    <a:pt x="116713" y="429260"/>
                  </a:lnTo>
                  <a:lnTo>
                    <a:pt x="117602" y="429260"/>
                  </a:lnTo>
                  <a:lnTo>
                    <a:pt x="116205" y="425450"/>
                  </a:lnTo>
                  <a:close/>
                </a:path>
                <a:path w="558164" h="448310">
                  <a:moveTo>
                    <a:pt x="29210" y="426720"/>
                  </a:moveTo>
                  <a:lnTo>
                    <a:pt x="27178" y="426720"/>
                  </a:lnTo>
                  <a:lnTo>
                    <a:pt x="27813" y="427990"/>
                  </a:lnTo>
                  <a:lnTo>
                    <a:pt x="28702" y="427990"/>
                  </a:lnTo>
                  <a:lnTo>
                    <a:pt x="29210" y="426720"/>
                  </a:lnTo>
                  <a:close/>
                </a:path>
                <a:path w="558164" h="448310">
                  <a:moveTo>
                    <a:pt x="100584" y="425450"/>
                  </a:moveTo>
                  <a:lnTo>
                    <a:pt x="96774" y="425450"/>
                  </a:lnTo>
                  <a:lnTo>
                    <a:pt x="97155" y="427990"/>
                  </a:lnTo>
                  <a:lnTo>
                    <a:pt x="99949" y="427990"/>
                  </a:lnTo>
                  <a:lnTo>
                    <a:pt x="100584" y="426720"/>
                  </a:lnTo>
                  <a:lnTo>
                    <a:pt x="100584" y="425450"/>
                  </a:lnTo>
                  <a:close/>
                </a:path>
                <a:path w="558164" h="448310">
                  <a:moveTo>
                    <a:pt x="87503" y="425450"/>
                  </a:moveTo>
                  <a:lnTo>
                    <a:pt x="86995" y="425450"/>
                  </a:lnTo>
                  <a:lnTo>
                    <a:pt x="87503" y="426720"/>
                  </a:lnTo>
                  <a:lnTo>
                    <a:pt x="88138" y="426720"/>
                  </a:lnTo>
                  <a:lnTo>
                    <a:pt x="87503" y="425450"/>
                  </a:lnTo>
                  <a:close/>
                </a:path>
                <a:path w="558164" h="448310">
                  <a:moveTo>
                    <a:pt x="119507" y="422910"/>
                  </a:moveTo>
                  <a:lnTo>
                    <a:pt x="114554" y="422910"/>
                  </a:lnTo>
                  <a:lnTo>
                    <a:pt x="115062" y="424180"/>
                  </a:lnTo>
                  <a:lnTo>
                    <a:pt x="116205" y="425450"/>
                  </a:lnTo>
                  <a:lnTo>
                    <a:pt x="117348" y="425450"/>
                  </a:lnTo>
                  <a:lnTo>
                    <a:pt x="119507" y="422910"/>
                  </a:lnTo>
                  <a:close/>
                </a:path>
                <a:path w="558164" h="448310">
                  <a:moveTo>
                    <a:pt x="90868" y="422910"/>
                  </a:moveTo>
                  <a:lnTo>
                    <a:pt x="87503" y="422910"/>
                  </a:lnTo>
                  <a:lnTo>
                    <a:pt x="87884" y="424180"/>
                  </a:lnTo>
                  <a:lnTo>
                    <a:pt x="89916" y="424180"/>
                  </a:lnTo>
                  <a:lnTo>
                    <a:pt x="90868" y="422910"/>
                  </a:lnTo>
                  <a:close/>
                </a:path>
                <a:path w="558164" h="448310">
                  <a:moveTo>
                    <a:pt x="95631" y="421640"/>
                  </a:moveTo>
                  <a:lnTo>
                    <a:pt x="94615" y="421640"/>
                  </a:lnTo>
                  <a:lnTo>
                    <a:pt x="94615" y="422910"/>
                  </a:lnTo>
                  <a:lnTo>
                    <a:pt x="95123" y="422910"/>
                  </a:lnTo>
                  <a:lnTo>
                    <a:pt x="95631" y="421640"/>
                  </a:lnTo>
                  <a:close/>
                </a:path>
                <a:path w="558164" h="448310">
                  <a:moveTo>
                    <a:pt x="128651" y="416560"/>
                  </a:moveTo>
                  <a:lnTo>
                    <a:pt x="104902" y="416560"/>
                  </a:lnTo>
                  <a:lnTo>
                    <a:pt x="107061" y="422910"/>
                  </a:lnTo>
                  <a:lnTo>
                    <a:pt x="108077" y="422910"/>
                  </a:lnTo>
                  <a:lnTo>
                    <a:pt x="107061" y="420370"/>
                  </a:lnTo>
                  <a:lnTo>
                    <a:pt x="123507" y="420370"/>
                  </a:lnTo>
                  <a:lnTo>
                    <a:pt x="124333" y="417830"/>
                  </a:lnTo>
                  <a:lnTo>
                    <a:pt x="127762" y="417830"/>
                  </a:lnTo>
                  <a:lnTo>
                    <a:pt x="128651" y="416560"/>
                  </a:lnTo>
                  <a:close/>
                </a:path>
                <a:path w="558164" h="448310">
                  <a:moveTo>
                    <a:pt x="97282" y="419100"/>
                  </a:moveTo>
                  <a:lnTo>
                    <a:pt x="96139" y="419100"/>
                  </a:lnTo>
                  <a:lnTo>
                    <a:pt x="96393" y="420370"/>
                  </a:lnTo>
                  <a:lnTo>
                    <a:pt x="97155" y="420370"/>
                  </a:lnTo>
                  <a:lnTo>
                    <a:pt x="97282" y="419100"/>
                  </a:lnTo>
                  <a:close/>
                </a:path>
                <a:path w="558164" h="448310">
                  <a:moveTo>
                    <a:pt x="100584" y="417830"/>
                  </a:moveTo>
                  <a:lnTo>
                    <a:pt x="97663" y="417830"/>
                  </a:lnTo>
                  <a:lnTo>
                    <a:pt x="97684" y="418041"/>
                  </a:lnTo>
                  <a:lnTo>
                    <a:pt x="98425" y="419100"/>
                  </a:lnTo>
                  <a:lnTo>
                    <a:pt x="98933" y="419100"/>
                  </a:lnTo>
                  <a:lnTo>
                    <a:pt x="99314" y="420370"/>
                  </a:lnTo>
                  <a:lnTo>
                    <a:pt x="101092" y="420370"/>
                  </a:lnTo>
                  <a:lnTo>
                    <a:pt x="100584" y="417830"/>
                  </a:lnTo>
                  <a:close/>
                </a:path>
                <a:path w="558164" h="448310">
                  <a:moveTo>
                    <a:pt x="101981" y="417830"/>
                  </a:moveTo>
                  <a:lnTo>
                    <a:pt x="100965" y="417830"/>
                  </a:lnTo>
                  <a:lnTo>
                    <a:pt x="101473" y="420370"/>
                  </a:lnTo>
                  <a:lnTo>
                    <a:pt x="102108" y="420370"/>
                  </a:lnTo>
                  <a:lnTo>
                    <a:pt x="101981" y="417830"/>
                  </a:lnTo>
                  <a:close/>
                </a:path>
                <a:path w="558164" h="448310">
                  <a:moveTo>
                    <a:pt x="127762" y="417830"/>
                  </a:moveTo>
                  <a:lnTo>
                    <a:pt x="124333" y="417830"/>
                  </a:lnTo>
                  <a:lnTo>
                    <a:pt x="125349" y="419100"/>
                  </a:lnTo>
                  <a:lnTo>
                    <a:pt x="125984" y="420370"/>
                  </a:lnTo>
                  <a:lnTo>
                    <a:pt x="127762" y="417830"/>
                  </a:lnTo>
                  <a:close/>
                </a:path>
                <a:path w="558164" h="448310">
                  <a:moveTo>
                    <a:pt x="104902" y="416560"/>
                  </a:moveTo>
                  <a:lnTo>
                    <a:pt x="97028" y="416560"/>
                  </a:lnTo>
                  <a:lnTo>
                    <a:pt x="97536" y="417830"/>
                  </a:lnTo>
                  <a:lnTo>
                    <a:pt x="104775" y="417830"/>
                  </a:lnTo>
                  <a:lnTo>
                    <a:pt x="104902" y="416560"/>
                  </a:lnTo>
                  <a:close/>
                </a:path>
                <a:path w="558164" h="448310">
                  <a:moveTo>
                    <a:pt x="138176" y="410210"/>
                  </a:moveTo>
                  <a:lnTo>
                    <a:pt x="137287" y="410210"/>
                  </a:lnTo>
                  <a:lnTo>
                    <a:pt x="137795" y="411480"/>
                  </a:lnTo>
                  <a:lnTo>
                    <a:pt x="138430" y="411480"/>
                  </a:lnTo>
                  <a:lnTo>
                    <a:pt x="138176" y="410210"/>
                  </a:lnTo>
                  <a:close/>
                </a:path>
                <a:path w="558164" h="448310">
                  <a:moveTo>
                    <a:pt x="142621" y="408940"/>
                  </a:moveTo>
                  <a:lnTo>
                    <a:pt x="138938" y="408940"/>
                  </a:lnTo>
                  <a:lnTo>
                    <a:pt x="139954" y="411480"/>
                  </a:lnTo>
                  <a:lnTo>
                    <a:pt x="140589" y="410210"/>
                  </a:lnTo>
                  <a:lnTo>
                    <a:pt x="141097" y="410210"/>
                  </a:lnTo>
                  <a:lnTo>
                    <a:pt x="142621" y="408940"/>
                  </a:lnTo>
                  <a:close/>
                </a:path>
                <a:path w="558164" h="448310">
                  <a:moveTo>
                    <a:pt x="146176" y="405130"/>
                  </a:moveTo>
                  <a:lnTo>
                    <a:pt x="145161" y="405130"/>
                  </a:lnTo>
                  <a:lnTo>
                    <a:pt x="146431" y="406400"/>
                  </a:lnTo>
                  <a:lnTo>
                    <a:pt x="146176" y="405130"/>
                  </a:lnTo>
                  <a:close/>
                </a:path>
                <a:path w="558164" h="448310">
                  <a:moveTo>
                    <a:pt x="151384" y="403860"/>
                  </a:moveTo>
                  <a:lnTo>
                    <a:pt x="147066" y="403860"/>
                  </a:lnTo>
                  <a:lnTo>
                    <a:pt x="148082" y="406400"/>
                  </a:lnTo>
                  <a:lnTo>
                    <a:pt x="149225" y="406400"/>
                  </a:lnTo>
                  <a:lnTo>
                    <a:pt x="149352" y="405130"/>
                  </a:lnTo>
                  <a:lnTo>
                    <a:pt x="150241" y="405130"/>
                  </a:lnTo>
                  <a:lnTo>
                    <a:pt x="151384" y="403860"/>
                  </a:lnTo>
                  <a:close/>
                </a:path>
                <a:path w="558164" h="448310">
                  <a:moveTo>
                    <a:pt x="157226" y="402590"/>
                  </a:moveTo>
                  <a:lnTo>
                    <a:pt x="155702" y="402590"/>
                  </a:lnTo>
                  <a:lnTo>
                    <a:pt x="156210" y="403860"/>
                  </a:lnTo>
                  <a:lnTo>
                    <a:pt x="157226" y="402590"/>
                  </a:lnTo>
                  <a:close/>
                </a:path>
                <a:path w="558164" h="448310">
                  <a:moveTo>
                    <a:pt x="159512" y="400050"/>
                  </a:moveTo>
                  <a:lnTo>
                    <a:pt x="158369" y="400050"/>
                  </a:lnTo>
                  <a:lnTo>
                    <a:pt x="158750" y="401320"/>
                  </a:lnTo>
                  <a:lnTo>
                    <a:pt x="159258" y="402590"/>
                  </a:lnTo>
                  <a:lnTo>
                    <a:pt x="160782" y="402590"/>
                  </a:lnTo>
                  <a:lnTo>
                    <a:pt x="159512" y="400050"/>
                  </a:lnTo>
                  <a:close/>
                </a:path>
                <a:path w="558164" h="448310">
                  <a:moveTo>
                    <a:pt x="160528" y="397510"/>
                  </a:moveTo>
                  <a:lnTo>
                    <a:pt x="1651" y="397510"/>
                  </a:lnTo>
                  <a:lnTo>
                    <a:pt x="1651" y="398780"/>
                  </a:lnTo>
                  <a:lnTo>
                    <a:pt x="160401" y="398780"/>
                  </a:lnTo>
                  <a:lnTo>
                    <a:pt x="161417" y="401320"/>
                  </a:lnTo>
                  <a:lnTo>
                    <a:pt x="162179" y="401320"/>
                  </a:lnTo>
                  <a:lnTo>
                    <a:pt x="162306" y="400050"/>
                  </a:lnTo>
                  <a:lnTo>
                    <a:pt x="161290" y="400050"/>
                  </a:lnTo>
                  <a:lnTo>
                    <a:pt x="160528" y="397510"/>
                  </a:lnTo>
                  <a:close/>
                </a:path>
                <a:path w="558164" h="448310">
                  <a:moveTo>
                    <a:pt x="162814" y="396240"/>
                  </a:moveTo>
                  <a:lnTo>
                    <a:pt x="1524" y="396240"/>
                  </a:lnTo>
                  <a:lnTo>
                    <a:pt x="1905" y="397510"/>
                  </a:lnTo>
                  <a:lnTo>
                    <a:pt x="161290" y="397510"/>
                  </a:lnTo>
                  <a:lnTo>
                    <a:pt x="162179" y="400050"/>
                  </a:lnTo>
                  <a:lnTo>
                    <a:pt x="163195" y="400050"/>
                  </a:lnTo>
                  <a:lnTo>
                    <a:pt x="162687" y="397510"/>
                  </a:lnTo>
                  <a:lnTo>
                    <a:pt x="162814" y="396240"/>
                  </a:lnTo>
                  <a:close/>
                </a:path>
                <a:path w="558164" h="448310">
                  <a:moveTo>
                    <a:pt x="167174" y="394970"/>
                  </a:moveTo>
                  <a:lnTo>
                    <a:pt x="165354" y="394970"/>
                  </a:lnTo>
                  <a:lnTo>
                    <a:pt x="165989" y="396240"/>
                  </a:lnTo>
                  <a:lnTo>
                    <a:pt x="166497" y="397510"/>
                  </a:lnTo>
                  <a:lnTo>
                    <a:pt x="167005" y="400050"/>
                  </a:lnTo>
                  <a:lnTo>
                    <a:pt x="167259" y="398780"/>
                  </a:lnTo>
                  <a:lnTo>
                    <a:pt x="168910" y="398780"/>
                  </a:lnTo>
                  <a:lnTo>
                    <a:pt x="168656" y="397510"/>
                  </a:lnTo>
                  <a:lnTo>
                    <a:pt x="167259" y="397510"/>
                  </a:lnTo>
                  <a:lnTo>
                    <a:pt x="167174" y="394970"/>
                  </a:lnTo>
                  <a:close/>
                </a:path>
                <a:path w="558164" h="448310">
                  <a:moveTo>
                    <a:pt x="175641" y="388620"/>
                  </a:moveTo>
                  <a:lnTo>
                    <a:pt x="1016" y="388620"/>
                  </a:lnTo>
                  <a:lnTo>
                    <a:pt x="1016" y="391160"/>
                  </a:lnTo>
                  <a:lnTo>
                    <a:pt x="508" y="392430"/>
                  </a:lnTo>
                  <a:lnTo>
                    <a:pt x="1016" y="393700"/>
                  </a:lnTo>
                  <a:lnTo>
                    <a:pt x="508" y="396240"/>
                  </a:lnTo>
                  <a:lnTo>
                    <a:pt x="163703" y="396240"/>
                  </a:lnTo>
                  <a:lnTo>
                    <a:pt x="164592" y="397510"/>
                  </a:lnTo>
                  <a:lnTo>
                    <a:pt x="165481" y="397510"/>
                  </a:lnTo>
                  <a:lnTo>
                    <a:pt x="165354" y="396240"/>
                  </a:lnTo>
                  <a:lnTo>
                    <a:pt x="164846" y="394970"/>
                  </a:lnTo>
                  <a:lnTo>
                    <a:pt x="167174" y="394970"/>
                  </a:lnTo>
                  <a:lnTo>
                    <a:pt x="167132" y="393700"/>
                  </a:lnTo>
                  <a:lnTo>
                    <a:pt x="172974" y="393700"/>
                  </a:lnTo>
                  <a:lnTo>
                    <a:pt x="172466" y="392430"/>
                  </a:lnTo>
                  <a:lnTo>
                    <a:pt x="171831" y="391160"/>
                  </a:lnTo>
                  <a:lnTo>
                    <a:pt x="172974" y="391160"/>
                  </a:lnTo>
                  <a:lnTo>
                    <a:pt x="172847" y="389890"/>
                  </a:lnTo>
                  <a:lnTo>
                    <a:pt x="175895" y="389890"/>
                  </a:lnTo>
                  <a:lnTo>
                    <a:pt x="175641" y="388620"/>
                  </a:lnTo>
                  <a:close/>
                </a:path>
                <a:path w="558164" h="448310">
                  <a:moveTo>
                    <a:pt x="168148" y="394970"/>
                  </a:moveTo>
                  <a:lnTo>
                    <a:pt x="168656" y="396240"/>
                  </a:lnTo>
                  <a:lnTo>
                    <a:pt x="168893" y="395901"/>
                  </a:lnTo>
                  <a:lnTo>
                    <a:pt x="168148" y="394970"/>
                  </a:lnTo>
                  <a:close/>
                </a:path>
                <a:path w="558164" h="448310">
                  <a:moveTo>
                    <a:pt x="169051" y="395675"/>
                  </a:moveTo>
                  <a:lnTo>
                    <a:pt x="168893" y="395901"/>
                  </a:lnTo>
                  <a:lnTo>
                    <a:pt x="169164" y="396240"/>
                  </a:lnTo>
                  <a:lnTo>
                    <a:pt x="169051" y="395675"/>
                  </a:lnTo>
                  <a:close/>
                </a:path>
                <a:path w="558164" h="448310">
                  <a:moveTo>
                    <a:pt x="177292" y="392430"/>
                  </a:moveTo>
                  <a:lnTo>
                    <a:pt x="176784" y="394970"/>
                  </a:lnTo>
                  <a:lnTo>
                    <a:pt x="177165" y="396240"/>
                  </a:lnTo>
                  <a:lnTo>
                    <a:pt x="177800" y="396240"/>
                  </a:lnTo>
                  <a:lnTo>
                    <a:pt x="177800" y="394970"/>
                  </a:lnTo>
                  <a:lnTo>
                    <a:pt x="177292" y="392430"/>
                  </a:lnTo>
                  <a:close/>
                </a:path>
                <a:path w="558164" h="448310">
                  <a:moveTo>
                    <a:pt x="169926" y="393700"/>
                  </a:moveTo>
                  <a:lnTo>
                    <a:pt x="168656" y="393700"/>
                  </a:lnTo>
                  <a:lnTo>
                    <a:pt x="169051" y="395675"/>
                  </a:lnTo>
                  <a:lnTo>
                    <a:pt x="169545" y="394970"/>
                  </a:lnTo>
                  <a:lnTo>
                    <a:pt x="169926" y="393700"/>
                  </a:lnTo>
                  <a:close/>
                </a:path>
                <a:path w="558164" h="448310">
                  <a:moveTo>
                    <a:pt x="175895" y="389890"/>
                  </a:moveTo>
                  <a:lnTo>
                    <a:pt x="173990" y="389890"/>
                  </a:lnTo>
                  <a:lnTo>
                    <a:pt x="174625" y="392430"/>
                  </a:lnTo>
                  <a:lnTo>
                    <a:pt x="175768" y="392430"/>
                  </a:lnTo>
                  <a:lnTo>
                    <a:pt x="176699" y="394970"/>
                  </a:lnTo>
                  <a:lnTo>
                    <a:pt x="175641" y="391160"/>
                  </a:lnTo>
                  <a:lnTo>
                    <a:pt x="176149" y="391160"/>
                  </a:lnTo>
                  <a:lnTo>
                    <a:pt x="175895" y="389890"/>
                  </a:lnTo>
                  <a:close/>
                </a:path>
                <a:path w="558164" h="448310">
                  <a:moveTo>
                    <a:pt x="186647" y="392430"/>
                  </a:moveTo>
                  <a:lnTo>
                    <a:pt x="183769" y="392430"/>
                  </a:lnTo>
                  <a:lnTo>
                    <a:pt x="188087" y="394970"/>
                  </a:lnTo>
                  <a:lnTo>
                    <a:pt x="186647" y="392430"/>
                  </a:lnTo>
                  <a:close/>
                </a:path>
                <a:path w="558164" h="448310">
                  <a:moveTo>
                    <a:pt x="174625" y="392430"/>
                  </a:moveTo>
                  <a:lnTo>
                    <a:pt x="173990" y="392430"/>
                  </a:lnTo>
                  <a:lnTo>
                    <a:pt x="174625" y="393700"/>
                  </a:lnTo>
                  <a:lnTo>
                    <a:pt x="174625" y="392430"/>
                  </a:lnTo>
                  <a:close/>
                </a:path>
                <a:path w="558164" h="448310">
                  <a:moveTo>
                    <a:pt x="185928" y="391160"/>
                  </a:moveTo>
                  <a:lnTo>
                    <a:pt x="182880" y="391160"/>
                  </a:lnTo>
                  <a:lnTo>
                    <a:pt x="182245" y="392430"/>
                  </a:lnTo>
                  <a:lnTo>
                    <a:pt x="182626" y="393700"/>
                  </a:lnTo>
                  <a:lnTo>
                    <a:pt x="184023" y="393700"/>
                  </a:lnTo>
                  <a:lnTo>
                    <a:pt x="183769" y="392430"/>
                  </a:lnTo>
                  <a:lnTo>
                    <a:pt x="186647" y="392430"/>
                  </a:lnTo>
                  <a:lnTo>
                    <a:pt x="185928" y="391160"/>
                  </a:lnTo>
                  <a:close/>
                </a:path>
                <a:path w="558164" h="448310">
                  <a:moveTo>
                    <a:pt x="172974" y="391160"/>
                  </a:moveTo>
                  <a:lnTo>
                    <a:pt x="172339" y="391160"/>
                  </a:lnTo>
                  <a:lnTo>
                    <a:pt x="172593" y="392430"/>
                  </a:lnTo>
                  <a:lnTo>
                    <a:pt x="173101" y="392430"/>
                  </a:lnTo>
                  <a:lnTo>
                    <a:pt x="172974" y="391160"/>
                  </a:lnTo>
                  <a:close/>
                </a:path>
                <a:path w="558164" h="448310">
                  <a:moveTo>
                    <a:pt x="185420" y="383540"/>
                  </a:moveTo>
                  <a:lnTo>
                    <a:pt x="0" y="383540"/>
                  </a:lnTo>
                  <a:lnTo>
                    <a:pt x="0" y="384810"/>
                  </a:lnTo>
                  <a:lnTo>
                    <a:pt x="508" y="387350"/>
                  </a:lnTo>
                  <a:lnTo>
                    <a:pt x="0" y="388620"/>
                  </a:lnTo>
                  <a:lnTo>
                    <a:pt x="177292" y="388620"/>
                  </a:lnTo>
                  <a:lnTo>
                    <a:pt x="177800" y="389890"/>
                  </a:lnTo>
                  <a:lnTo>
                    <a:pt x="181102" y="389890"/>
                  </a:lnTo>
                  <a:lnTo>
                    <a:pt x="180594" y="388620"/>
                  </a:lnTo>
                  <a:lnTo>
                    <a:pt x="179959" y="387350"/>
                  </a:lnTo>
                  <a:lnTo>
                    <a:pt x="185928" y="387350"/>
                  </a:lnTo>
                  <a:lnTo>
                    <a:pt x="185420" y="386080"/>
                  </a:lnTo>
                  <a:lnTo>
                    <a:pt x="184785" y="384810"/>
                  </a:lnTo>
                  <a:lnTo>
                    <a:pt x="185420" y="383540"/>
                  </a:lnTo>
                  <a:close/>
                </a:path>
                <a:path w="558164" h="448310">
                  <a:moveTo>
                    <a:pt x="190500" y="378460"/>
                  </a:moveTo>
                  <a:lnTo>
                    <a:pt x="189103" y="378460"/>
                  </a:lnTo>
                  <a:lnTo>
                    <a:pt x="189738" y="381000"/>
                  </a:lnTo>
                  <a:lnTo>
                    <a:pt x="189738" y="382270"/>
                  </a:lnTo>
                  <a:lnTo>
                    <a:pt x="190754" y="384810"/>
                  </a:lnTo>
                  <a:lnTo>
                    <a:pt x="191135" y="383540"/>
                  </a:lnTo>
                  <a:lnTo>
                    <a:pt x="191770" y="382270"/>
                  </a:lnTo>
                  <a:lnTo>
                    <a:pt x="193802" y="382270"/>
                  </a:lnTo>
                  <a:lnTo>
                    <a:pt x="193548" y="381000"/>
                  </a:lnTo>
                  <a:lnTo>
                    <a:pt x="190246" y="381000"/>
                  </a:lnTo>
                  <a:lnTo>
                    <a:pt x="190246" y="379730"/>
                  </a:lnTo>
                  <a:lnTo>
                    <a:pt x="190500" y="378460"/>
                  </a:lnTo>
                  <a:close/>
                </a:path>
                <a:path w="558164" h="448310">
                  <a:moveTo>
                    <a:pt x="508" y="377190"/>
                  </a:moveTo>
                  <a:lnTo>
                    <a:pt x="0" y="378460"/>
                  </a:lnTo>
                  <a:lnTo>
                    <a:pt x="508" y="382270"/>
                  </a:lnTo>
                  <a:lnTo>
                    <a:pt x="508" y="383540"/>
                  </a:lnTo>
                  <a:lnTo>
                    <a:pt x="186309" y="383540"/>
                  </a:lnTo>
                  <a:lnTo>
                    <a:pt x="184912" y="379730"/>
                  </a:lnTo>
                  <a:lnTo>
                    <a:pt x="185928" y="379730"/>
                  </a:lnTo>
                  <a:lnTo>
                    <a:pt x="185674" y="378460"/>
                  </a:lnTo>
                  <a:lnTo>
                    <a:pt x="889" y="378460"/>
                  </a:lnTo>
                  <a:lnTo>
                    <a:pt x="508" y="377190"/>
                  </a:lnTo>
                  <a:close/>
                </a:path>
                <a:path w="558164" h="448310">
                  <a:moveTo>
                    <a:pt x="193802" y="382270"/>
                  </a:moveTo>
                  <a:lnTo>
                    <a:pt x="193040" y="382270"/>
                  </a:lnTo>
                  <a:lnTo>
                    <a:pt x="193548" y="383540"/>
                  </a:lnTo>
                  <a:lnTo>
                    <a:pt x="194056" y="383540"/>
                  </a:lnTo>
                  <a:lnTo>
                    <a:pt x="193802" y="382270"/>
                  </a:lnTo>
                  <a:close/>
                </a:path>
                <a:path w="558164" h="448310">
                  <a:moveTo>
                    <a:pt x="194945" y="378460"/>
                  </a:moveTo>
                  <a:lnTo>
                    <a:pt x="194056" y="378460"/>
                  </a:lnTo>
                  <a:lnTo>
                    <a:pt x="195072" y="381000"/>
                  </a:lnTo>
                  <a:lnTo>
                    <a:pt x="195072" y="382270"/>
                  </a:lnTo>
                  <a:lnTo>
                    <a:pt x="195580" y="382270"/>
                  </a:lnTo>
                  <a:lnTo>
                    <a:pt x="195707" y="381000"/>
                  </a:lnTo>
                  <a:lnTo>
                    <a:pt x="196045" y="381000"/>
                  </a:lnTo>
                  <a:lnTo>
                    <a:pt x="194945" y="378460"/>
                  </a:lnTo>
                  <a:close/>
                </a:path>
                <a:path w="558164" h="448310">
                  <a:moveTo>
                    <a:pt x="196045" y="381000"/>
                  </a:moveTo>
                  <a:lnTo>
                    <a:pt x="195707" y="381000"/>
                  </a:lnTo>
                  <a:lnTo>
                    <a:pt x="195834" y="382270"/>
                  </a:lnTo>
                  <a:lnTo>
                    <a:pt x="196596" y="382270"/>
                  </a:lnTo>
                  <a:lnTo>
                    <a:pt x="196045" y="381000"/>
                  </a:lnTo>
                  <a:close/>
                </a:path>
                <a:path w="558164" h="448310">
                  <a:moveTo>
                    <a:pt x="196215" y="373380"/>
                  </a:moveTo>
                  <a:lnTo>
                    <a:pt x="185420" y="373380"/>
                  </a:lnTo>
                  <a:lnTo>
                    <a:pt x="184785" y="375920"/>
                  </a:lnTo>
                  <a:lnTo>
                    <a:pt x="185462" y="377287"/>
                  </a:lnTo>
                  <a:lnTo>
                    <a:pt x="187071" y="381000"/>
                  </a:lnTo>
                  <a:lnTo>
                    <a:pt x="187833" y="378460"/>
                  </a:lnTo>
                  <a:lnTo>
                    <a:pt x="191897" y="378460"/>
                  </a:lnTo>
                  <a:lnTo>
                    <a:pt x="192405" y="377190"/>
                  </a:lnTo>
                  <a:lnTo>
                    <a:pt x="197231" y="377190"/>
                  </a:lnTo>
                  <a:lnTo>
                    <a:pt x="197231" y="375920"/>
                  </a:lnTo>
                  <a:lnTo>
                    <a:pt x="196215" y="373380"/>
                  </a:lnTo>
                  <a:close/>
                </a:path>
                <a:path w="558164" h="448310">
                  <a:moveTo>
                    <a:pt x="191897" y="378460"/>
                  </a:moveTo>
                  <a:lnTo>
                    <a:pt x="192405" y="379730"/>
                  </a:lnTo>
                  <a:lnTo>
                    <a:pt x="192659" y="381000"/>
                  </a:lnTo>
                  <a:lnTo>
                    <a:pt x="193548" y="381000"/>
                  </a:lnTo>
                  <a:lnTo>
                    <a:pt x="191897" y="378460"/>
                  </a:lnTo>
                  <a:close/>
                </a:path>
                <a:path w="558164" h="448310">
                  <a:moveTo>
                    <a:pt x="198374" y="377190"/>
                  </a:moveTo>
                  <a:lnTo>
                    <a:pt x="198374" y="378460"/>
                  </a:lnTo>
                  <a:lnTo>
                    <a:pt x="197104" y="378460"/>
                  </a:lnTo>
                  <a:lnTo>
                    <a:pt x="198755" y="381000"/>
                  </a:lnTo>
                  <a:lnTo>
                    <a:pt x="200533" y="381000"/>
                  </a:lnTo>
                  <a:lnTo>
                    <a:pt x="200533" y="378218"/>
                  </a:lnTo>
                  <a:lnTo>
                    <a:pt x="198374" y="377190"/>
                  </a:lnTo>
                  <a:close/>
                </a:path>
                <a:path w="558164" h="448310">
                  <a:moveTo>
                    <a:pt x="202184" y="373380"/>
                  </a:moveTo>
                  <a:lnTo>
                    <a:pt x="201549" y="373380"/>
                  </a:lnTo>
                  <a:lnTo>
                    <a:pt x="202210" y="377287"/>
                  </a:lnTo>
                  <a:lnTo>
                    <a:pt x="203200" y="381000"/>
                  </a:lnTo>
                  <a:lnTo>
                    <a:pt x="203708" y="381000"/>
                  </a:lnTo>
                  <a:lnTo>
                    <a:pt x="203708" y="379730"/>
                  </a:lnTo>
                  <a:lnTo>
                    <a:pt x="202692" y="378460"/>
                  </a:lnTo>
                  <a:lnTo>
                    <a:pt x="202692" y="377190"/>
                  </a:lnTo>
                  <a:lnTo>
                    <a:pt x="202184" y="374650"/>
                  </a:lnTo>
                  <a:lnTo>
                    <a:pt x="202184" y="373380"/>
                  </a:lnTo>
                  <a:close/>
                </a:path>
                <a:path w="558164" h="448310">
                  <a:moveTo>
                    <a:pt x="197231" y="377190"/>
                  </a:moveTo>
                  <a:lnTo>
                    <a:pt x="192405" y="377190"/>
                  </a:lnTo>
                  <a:lnTo>
                    <a:pt x="193548" y="379730"/>
                  </a:lnTo>
                  <a:lnTo>
                    <a:pt x="194056" y="378460"/>
                  </a:lnTo>
                  <a:lnTo>
                    <a:pt x="198374" y="378460"/>
                  </a:lnTo>
                  <a:lnTo>
                    <a:pt x="197231" y="377190"/>
                  </a:lnTo>
                  <a:close/>
                </a:path>
                <a:path w="558164" h="448310">
                  <a:moveTo>
                    <a:pt x="7493" y="372110"/>
                  </a:moveTo>
                  <a:lnTo>
                    <a:pt x="4826" y="373380"/>
                  </a:lnTo>
                  <a:lnTo>
                    <a:pt x="1651" y="373380"/>
                  </a:lnTo>
                  <a:lnTo>
                    <a:pt x="1602" y="377287"/>
                  </a:lnTo>
                  <a:lnTo>
                    <a:pt x="1016" y="378460"/>
                  </a:lnTo>
                  <a:lnTo>
                    <a:pt x="185674" y="378460"/>
                  </a:lnTo>
                  <a:lnTo>
                    <a:pt x="185420" y="377190"/>
                  </a:lnTo>
                  <a:lnTo>
                    <a:pt x="9144" y="377190"/>
                  </a:lnTo>
                  <a:lnTo>
                    <a:pt x="7493" y="372110"/>
                  </a:lnTo>
                  <a:close/>
                </a:path>
                <a:path w="558164" h="448310">
                  <a:moveTo>
                    <a:pt x="200533" y="377287"/>
                  </a:moveTo>
                  <a:lnTo>
                    <a:pt x="200533" y="378218"/>
                  </a:lnTo>
                  <a:lnTo>
                    <a:pt x="201041" y="378460"/>
                  </a:lnTo>
                  <a:lnTo>
                    <a:pt x="200533" y="377287"/>
                  </a:lnTo>
                  <a:close/>
                </a:path>
                <a:path w="558164" h="448310">
                  <a:moveTo>
                    <a:pt x="201041" y="374650"/>
                  </a:moveTo>
                  <a:lnTo>
                    <a:pt x="199390" y="374650"/>
                  </a:lnTo>
                  <a:lnTo>
                    <a:pt x="200533" y="377287"/>
                  </a:lnTo>
                  <a:lnTo>
                    <a:pt x="201549" y="377190"/>
                  </a:lnTo>
                  <a:lnTo>
                    <a:pt x="201041" y="374650"/>
                  </a:lnTo>
                  <a:close/>
                </a:path>
                <a:path w="558164" h="448310">
                  <a:moveTo>
                    <a:pt x="96774" y="347980"/>
                  </a:moveTo>
                  <a:lnTo>
                    <a:pt x="95504" y="347980"/>
                  </a:lnTo>
                  <a:lnTo>
                    <a:pt x="95377" y="349250"/>
                  </a:lnTo>
                  <a:lnTo>
                    <a:pt x="20066" y="349250"/>
                  </a:lnTo>
                  <a:lnTo>
                    <a:pt x="20574" y="351790"/>
                  </a:lnTo>
                  <a:lnTo>
                    <a:pt x="7493" y="351790"/>
                  </a:lnTo>
                  <a:lnTo>
                    <a:pt x="7493" y="355600"/>
                  </a:lnTo>
                  <a:lnTo>
                    <a:pt x="10287" y="361950"/>
                  </a:lnTo>
                  <a:lnTo>
                    <a:pt x="8636" y="363220"/>
                  </a:lnTo>
                  <a:lnTo>
                    <a:pt x="9779" y="368300"/>
                  </a:lnTo>
                  <a:lnTo>
                    <a:pt x="10795" y="370840"/>
                  </a:lnTo>
                  <a:lnTo>
                    <a:pt x="11430" y="377190"/>
                  </a:lnTo>
                  <a:lnTo>
                    <a:pt x="185420" y="377190"/>
                  </a:lnTo>
                  <a:lnTo>
                    <a:pt x="183261" y="373380"/>
                  </a:lnTo>
                  <a:lnTo>
                    <a:pt x="202692" y="373380"/>
                  </a:lnTo>
                  <a:lnTo>
                    <a:pt x="202184" y="372110"/>
                  </a:lnTo>
                  <a:lnTo>
                    <a:pt x="202184" y="370840"/>
                  </a:lnTo>
                  <a:lnTo>
                    <a:pt x="205867" y="370840"/>
                  </a:lnTo>
                  <a:lnTo>
                    <a:pt x="205359" y="369570"/>
                  </a:lnTo>
                  <a:lnTo>
                    <a:pt x="211836" y="369570"/>
                  </a:lnTo>
                  <a:lnTo>
                    <a:pt x="211836" y="367030"/>
                  </a:lnTo>
                  <a:lnTo>
                    <a:pt x="213487" y="367030"/>
                  </a:lnTo>
                  <a:lnTo>
                    <a:pt x="212852" y="365760"/>
                  </a:lnTo>
                  <a:lnTo>
                    <a:pt x="215900" y="365760"/>
                  </a:lnTo>
                  <a:lnTo>
                    <a:pt x="215138" y="364490"/>
                  </a:lnTo>
                  <a:lnTo>
                    <a:pt x="77343" y="364490"/>
                  </a:lnTo>
                  <a:lnTo>
                    <a:pt x="76200" y="360680"/>
                  </a:lnTo>
                  <a:lnTo>
                    <a:pt x="223562" y="360680"/>
                  </a:lnTo>
                  <a:lnTo>
                    <a:pt x="222842" y="359410"/>
                  </a:lnTo>
                  <a:lnTo>
                    <a:pt x="12954" y="359410"/>
                  </a:lnTo>
                  <a:lnTo>
                    <a:pt x="12065" y="354330"/>
                  </a:lnTo>
                  <a:lnTo>
                    <a:pt x="97790" y="354330"/>
                  </a:lnTo>
                  <a:lnTo>
                    <a:pt x="97790" y="353060"/>
                  </a:lnTo>
                  <a:lnTo>
                    <a:pt x="97308" y="351856"/>
                  </a:lnTo>
                  <a:lnTo>
                    <a:pt x="97282" y="349250"/>
                  </a:lnTo>
                  <a:lnTo>
                    <a:pt x="96774" y="347980"/>
                  </a:lnTo>
                  <a:close/>
                </a:path>
                <a:path w="558164" h="448310">
                  <a:moveTo>
                    <a:pt x="199390" y="373380"/>
                  </a:moveTo>
                  <a:lnTo>
                    <a:pt x="197358" y="373380"/>
                  </a:lnTo>
                  <a:lnTo>
                    <a:pt x="198374" y="375920"/>
                  </a:lnTo>
                  <a:lnTo>
                    <a:pt x="199136" y="375920"/>
                  </a:lnTo>
                  <a:lnTo>
                    <a:pt x="199263" y="374650"/>
                  </a:lnTo>
                  <a:lnTo>
                    <a:pt x="201041" y="374650"/>
                  </a:lnTo>
                  <a:lnTo>
                    <a:pt x="199390" y="373380"/>
                  </a:lnTo>
                  <a:close/>
                </a:path>
                <a:path w="558164" h="448310">
                  <a:moveTo>
                    <a:pt x="3302" y="368300"/>
                  </a:moveTo>
                  <a:lnTo>
                    <a:pt x="3302" y="369570"/>
                  </a:lnTo>
                  <a:lnTo>
                    <a:pt x="3810" y="372110"/>
                  </a:lnTo>
                  <a:lnTo>
                    <a:pt x="2286" y="372110"/>
                  </a:lnTo>
                  <a:lnTo>
                    <a:pt x="2540" y="373380"/>
                  </a:lnTo>
                  <a:lnTo>
                    <a:pt x="4826" y="373380"/>
                  </a:lnTo>
                  <a:lnTo>
                    <a:pt x="3302" y="368300"/>
                  </a:lnTo>
                  <a:close/>
                </a:path>
                <a:path w="558164" h="448310">
                  <a:moveTo>
                    <a:pt x="205867" y="370840"/>
                  </a:moveTo>
                  <a:lnTo>
                    <a:pt x="202184" y="370840"/>
                  </a:lnTo>
                  <a:lnTo>
                    <a:pt x="202946" y="372110"/>
                  </a:lnTo>
                  <a:lnTo>
                    <a:pt x="203454" y="373380"/>
                  </a:lnTo>
                  <a:lnTo>
                    <a:pt x="206883" y="373380"/>
                  </a:lnTo>
                  <a:lnTo>
                    <a:pt x="205867" y="370840"/>
                  </a:lnTo>
                  <a:close/>
                </a:path>
                <a:path w="558164" h="448310">
                  <a:moveTo>
                    <a:pt x="213487" y="370840"/>
                  </a:moveTo>
                  <a:lnTo>
                    <a:pt x="210820" y="370840"/>
                  </a:lnTo>
                  <a:lnTo>
                    <a:pt x="212979" y="373380"/>
                  </a:lnTo>
                  <a:lnTo>
                    <a:pt x="214503" y="373380"/>
                  </a:lnTo>
                  <a:lnTo>
                    <a:pt x="214630" y="372110"/>
                  </a:lnTo>
                  <a:lnTo>
                    <a:pt x="213487" y="370840"/>
                  </a:lnTo>
                  <a:close/>
                </a:path>
                <a:path w="558164" h="448310">
                  <a:moveTo>
                    <a:pt x="215900" y="365760"/>
                  </a:moveTo>
                  <a:lnTo>
                    <a:pt x="214122" y="365760"/>
                  </a:lnTo>
                  <a:lnTo>
                    <a:pt x="215138" y="368300"/>
                  </a:lnTo>
                  <a:lnTo>
                    <a:pt x="216154" y="368300"/>
                  </a:lnTo>
                  <a:lnTo>
                    <a:pt x="216662" y="370840"/>
                  </a:lnTo>
                  <a:lnTo>
                    <a:pt x="217297" y="372110"/>
                  </a:lnTo>
                  <a:lnTo>
                    <a:pt x="218059" y="373380"/>
                  </a:lnTo>
                  <a:lnTo>
                    <a:pt x="218948" y="373380"/>
                  </a:lnTo>
                  <a:lnTo>
                    <a:pt x="218313" y="370840"/>
                  </a:lnTo>
                  <a:lnTo>
                    <a:pt x="217805" y="370840"/>
                  </a:lnTo>
                  <a:lnTo>
                    <a:pt x="216662" y="369570"/>
                  </a:lnTo>
                  <a:lnTo>
                    <a:pt x="217297" y="369570"/>
                  </a:lnTo>
                  <a:lnTo>
                    <a:pt x="216662" y="368300"/>
                  </a:lnTo>
                  <a:lnTo>
                    <a:pt x="217297" y="367030"/>
                  </a:lnTo>
                  <a:lnTo>
                    <a:pt x="216662" y="367030"/>
                  </a:lnTo>
                  <a:lnTo>
                    <a:pt x="215900" y="365760"/>
                  </a:lnTo>
                  <a:close/>
                </a:path>
                <a:path w="558164" h="448310">
                  <a:moveTo>
                    <a:pt x="219964" y="372110"/>
                  </a:moveTo>
                  <a:lnTo>
                    <a:pt x="219583" y="372110"/>
                  </a:lnTo>
                  <a:lnTo>
                    <a:pt x="219837" y="373380"/>
                  </a:lnTo>
                  <a:lnTo>
                    <a:pt x="220853" y="373380"/>
                  </a:lnTo>
                  <a:lnTo>
                    <a:pt x="219964" y="372110"/>
                  </a:lnTo>
                  <a:close/>
                </a:path>
                <a:path w="558164" h="448310">
                  <a:moveTo>
                    <a:pt x="211836" y="369570"/>
                  </a:moveTo>
                  <a:lnTo>
                    <a:pt x="207264" y="369570"/>
                  </a:lnTo>
                  <a:lnTo>
                    <a:pt x="208026" y="372110"/>
                  </a:lnTo>
                  <a:lnTo>
                    <a:pt x="208661" y="372110"/>
                  </a:lnTo>
                  <a:lnTo>
                    <a:pt x="208788" y="370840"/>
                  </a:lnTo>
                  <a:lnTo>
                    <a:pt x="213487" y="370840"/>
                  </a:lnTo>
                  <a:lnTo>
                    <a:pt x="211836" y="369570"/>
                  </a:lnTo>
                  <a:close/>
                </a:path>
                <a:path w="558164" h="448310">
                  <a:moveTo>
                    <a:pt x="206629" y="369570"/>
                  </a:moveTo>
                  <a:lnTo>
                    <a:pt x="206248" y="369570"/>
                  </a:lnTo>
                  <a:lnTo>
                    <a:pt x="206502" y="370840"/>
                  </a:lnTo>
                  <a:lnTo>
                    <a:pt x="206629" y="369570"/>
                  </a:lnTo>
                  <a:close/>
                </a:path>
                <a:path w="558164" h="448310">
                  <a:moveTo>
                    <a:pt x="218730" y="365880"/>
                  </a:moveTo>
                  <a:lnTo>
                    <a:pt x="216662" y="367030"/>
                  </a:lnTo>
                  <a:lnTo>
                    <a:pt x="217805" y="367030"/>
                  </a:lnTo>
                  <a:lnTo>
                    <a:pt x="218694" y="370840"/>
                  </a:lnTo>
                  <a:lnTo>
                    <a:pt x="219964" y="370840"/>
                  </a:lnTo>
                  <a:lnTo>
                    <a:pt x="219233" y="367188"/>
                  </a:lnTo>
                  <a:lnTo>
                    <a:pt x="219075" y="367030"/>
                  </a:lnTo>
                  <a:lnTo>
                    <a:pt x="218730" y="365880"/>
                  </a:lnTo>
                  <a:close/>
                </a:path>
                <a:path w="558164" h="448310">
                  <a:moveTo>
                    <a:pt x="213487" y="367030"/>
                  </a:moveTo>
                  <a:lnTo>
                    <a:pt x="211836" y="367030"/>
                  </a:lnTo>
                  <a:lnTo>
                    <a:pt x="212725" y="369570"/>
                  </a:lnTo>
                  <a:lnTo>
                    <a:pt x="215900" y="369570"/>
                  </a:lnTo>
                  <a:lnTo>
                    <a:pt x="216154" y="368300"/>
                  </a:lnTo>
                  <a:lnTo>
                    <a:pt x="213995" y="368300"/>
                  </a:lnTo>
                  <a:lnTo>
                    <a:pt x="213487" y="367030"/>
                  </a:lnTo>
                  <a:close/>
                </a:path>
                <a:path w="558164" h="448310">
                  <a:moveTo>
                    <a:pt x="219964" y="365760"/>
                  </a:moveTo>
                  <a:lnTo>
                    <a:pt x="218948" y="365760"/>
                  </a:lnTo>
                  <a:lnTo>
                    <a:pt x="219233" y="367188"/>
                  </a:lnTo>
                  <a:lnTo>
                    <a:pt x="220345" y="368300"/>
                  </a:lnTo>
                  <a:lnTo>
                    <a:pt x="220599" y="368300"/>
                  </a:lnTo>
                  <a:lnTo>
                    <a:pt x="219964" y="365760"/>
                  </a:lnTo>
                  <a:close/>
                </a:path>
                <a:path w="558164" h="448310">
                  <a:moveTo>
                    <a:pt x="221107" y="367030"/>
                  </a:moveTo>
                  <a:lnTo>
                    <a:pt x="220599" y="368300"/>
                  </a:lnTo>
                  <a:lnTo>
                    <a:pt x="221488" y="368300"/>
                  </a:lnTo>
                  <a:lnTo>
                    <a:pt x="221107" y="367030"/>
                  </a:lnTo>
                  <a:close/>
                </a:path>
                <a:path w="558164" h="448310">
                  <a:moveTo>
                    <a:pt x="257302" y="365760"/>
                  </a:moveTo>
                  <a:lnTo>
                    <a:pt x="251841" y="365760"/>
                  </a:lnTo>
                  <a:lnTo>
                    <a:pt x="252730" y="367030"/>
                  </a:lnTo>
                  <a:lnTo>
                    <a:pt x="253365" y="368300"/>
                  </a:lnTo>
                  <a:lnTo>
                    <a:pt x="254635" y="368300"/>
                  </a:lnTo>
                  <a:lnTo>
                    <a:pt x="255016" y="367030"/>
                  </a:lnTo>
                  <a:lnTo>
                    <a:pt x="256794" y="367030"/>
                  </a:lnTo>
                  <a:lnTo>
                    <a:pt x="257302" y="365760"/>
                  </a:lnTo>
                  <a:close/>
                </a:path>
                <a:path w="558164" h="448310">
                  <a:moveTo>
                    <a:pt x="224282" y="361950"/>
                  </a:moveTo>
                  <a:lnTo>
                    <a:pt x="222123" y="361950"/>
                  </a:lnTo>
                  <a:lnTo>
                    <a:pt x="222631" y="364490"/>
                  </a:lnTo>
                  <a:lnTo>
                    <a:pt x="223774" y="365760"/>
                  </a:lnTo>
                  <a:lnTo>
                    <a:pt x="224282" y="367030"/>
                  </a:lnTo>
                  <a:lnTo>
                    <a:pt x="223774" y="364490"/>
                  </a:lnTo>
                  <a:lnTo>
                    <a:pt x="223266" y="363220"/>
                  </a:lnTo>
                  <a:lnTo>
                    <a:pt x="225933" y="363220"/>
                  </a:lnTo>
                  <a:lnTo>
                    <a:pt x="224282" y="361950"/>
                  </a:lnTo>
                  <a:close/>
                </a:path>
                <a:path w="558164" h="448310">
                  <a:moveTo>
                    <a:pt x="225933" y="363220"/>
                  </a:moveTo>
                  <a:lnTo>
                    <a:pt x="224282" y="363220"/>
                  </a:lnTo>
                  <a:lnTo>
                    <a:pt x="225933" y="365760"/>
                  </a:lnTo>
                  <a:lnTo>
                    <a:pt x="227076" y="367030"/>
                  </a:lnTo>
                  <a:lnTo>
                    <a:pt x="228092" y="367030"/>
                  </a:lnTo>
                  <a:lnTo>
                    <a:pt x="225933" y="363220"/>
                  </a:lnTo>
                  <a:close/>
                </a:path>
                <a:path w="558164" h="448310">
                  <a:moveTo>
                    <a:pt x="258953" y="365760"/>
                  </a:moveTo>
                  <a:lnTo>
                    <a:pt x="258825" y="365760"/>
                  </a:lnTo>
                  <a:lnTo>
                    <a:pt x="259461" y="367030"/>
                  </a:lnTo>
                  <a:lnTo>
                    <a:pt x="258953" y="365760"/>
                  </a:lnTo>
                  <a:close/>
                </a:path>
                <a:path w="558164" h="448310">
                  <a:moveTo>
                    <a:pt x="223562" y="360680"/>
                  </a:moveTo>
                  <a:lnTo>
                    <a:pt x="77470" y="360680"/>
                  </a:lnTo>
                  <a:lnTo>
                    <a:pt x="78359" y="364490"/>
                  </a:lnTo>
                  <a:lnTo>
                    <a:pt x="218313" y="364490"/>
                  </a:lnTo>
                  <a:lnTo>
                    <a:pt x="218730" y="365880"/>
                  </a:lnTo>
                  <a:lnTo>
                    <a:pt x="218948" y="365760"/>
                  </a:lnTo>
                  <a:lnTo>
                    <a:pt x="219964" y="365760"/>
                  </a:lnTo>
                  <a:lnTo>
                    <a:pt x="217805" y="363220"/>
                  </a:lnTo>
                  <a:lnTo>
                    <a:pt x="218948" y="361950"/>
                  </a:lnTo>
                  <a:lnTo>
                    <a:pt x="224282" y="361950"/>
                  </a:lnTo>
                  <a:lnTo>
                    <a:pt x="223562" y="360680"/>
                  </a:lnTo>
                  <a:close/>
                </a:path>
                <a:path w="558164" h="448310">
                  <a:moveTo>
                    <a:pt x="218313" y="364490"/>
                  </a:moveTo>
                  <a:lnTo>
                    <a:pt x="216154" y="364490"/>
                  </a:lnTo>
                  <a:lnTo>
                    <a:pt x="216789" y="365760"/>
                  </a:lnTo>
                  <a:lnTo>
                    <a:pt x="218059" y="365760"/>
                  </a:lnTo>
                  <a:lnTo>
                    <a:pt x="218313" y="364490"/>
                  </a:lnTo>
                  <a:close/>
                </a:path>
                <a:path w="558164" h="448310">
                  <a:moveTo>
                    <a:pt x="257175" y="363220"/>
                  </a:moveTo>
                  <a:lnTo>
                    <a:pt x="254889" y="363220"/>
                  </a:lnTo>
                  <a:lnTo>
                    <a:pt x="253746" y="365760"/>
                  </a:lnTo>
                  <a:lnTo>
                    <a:pt x="258825" y="365760"/>
                  </a:lnTo>
                  <a:lnTo>
                    <a:pt x="258191" y="364490"/>
                  </a:lnTo>
                  <a:lnTo>
                    <a:pt x="257175" y="363220"/>
                  </a:lnTo>
                  <a:close/>
                </a:path>
                <a:path w="558164" h="448310">
                  <a:moveTo>
                    <a:pt x="222123" y="361950"/>
                  </a:moveTo>
                  <a:lnTo>
                    <a:pt x="218948" y="361950"/>
                  </a:lnTo>
                  <a:lnTo>
                    <a:pt x="219456" y="363220"/>
                  </a:lnTo>
                  <a:lnTo>
                    <a:pt x="221107" y="363220"/>
                  </a:lnTo>
                  <a:lnTo>
                    <a:pt x="221488" y="364490"/>
                  </a:lnTo>
                  <a:lnTo>
                    <a:pt x="222250" y="364490"/>
                  </a:lnTo>
                  <a:lnTo>
                    <a:pt x="221742" y="363220"/>
                  </a:lnTo>
                  <a:lnTo>
                    <a:pt x="222123" y="361950"/>
                  </a:lnTo>
                  <a:close/>
                </a:path>
                <a:path w="558164" h="448310">
                  <a:moveTo>
                    <a:pt x="230759" y="361950"/>
                  </a:moveTo>
                  <a:lnTo>
                    <a:pt x="230124" y="361950"/>
                  </a:lnTo>
                  <a:lnTo>
                    <a:pt x="229997" y="363220"/>
                  </a:lnTo>
                  <a:lnTo>
                    <a:pt x="227584" y="363220"/>
                  </a:lnTo>
                  <a:lnTo>
                    <a:pt x="228092" y="364490"/>
                  </a:lnTo>
                  <a:lnTo>
                    <a:pt x="231648" y="364490"/>
                  </a:lnTo>
                  <a:lnTo>
                    <a:pt x="230759" y="361950"/>
                  </a:lnTo>
                  <a:close/>
                </a:path>
                <a:path w="558164" h="448310">
                  <a:moveTo>
                    <a:pt x="228346" y="356870"/>
                  </a:moveTo>
                  <a:lnTo>
                    <a:pt x="222631" y="356870"/>
                  </a:lnTo>
                  <a:lnTo>
                    <a:pt x="224028" y="358140"/>
                  </a:lnTo>
                  <a:lnTo>
                    <a:pt x="225679" y="361950"/>
                  </a:lnTo>
                  <a:lnTo>
                    <a:pt x="227584" y="361950"/>
                  </a:lnTo>
                  <a:lnTo>
                    <a:pt x="228092" y="363220"/>
                  </a:lnTo>
                  <a:lnTo>
                    <a:pt x="229362" y="363220"/>
                  </a:lnTo>
                  <a:lnTo>
                    <a:pt x="228854" y="361950"/>
                  </a:lnTo>
                  <a:lnTo>
                    <a:pt x="228092" y="360680"/>
                  </a:lnTo>
                  <a:lnTo>
                    <a:pt x="229997" y="360680"/>
                  </a:lnTo>
                  <a:lnTo>
                    <a:pt x="228600" y="358140"/>
                  </a:lnTo>
                  <a:lnTo>
                    <a:pt x="228346" y="356870"/>
                  </a:lnTo>
                  <a:close/>
                </a:path>
                <a:path w="558164" h="448310">
                  <a:moveTo>
                    <a:pt x="235712" y="360680"/>
                  </a:moveTo>
                  <a:lnTo>
                    <a:pt x="234061" y="360680"/>
                  </a:lnTo>
                  <a:lnTo>
                    <a:pt x="235077" y="363220"/>
                  </a:lnTo>
                  <a:lnTo>
                    <a:pt x="236728" y="363220"/>
                  </a:lnTo>
                  <a:lnTo>
                    <a:pt x="235712" y="360680"/>
                  </a:lnTo>
                  <a:close/>
                </a:path>
                <a:path w="558164" h="448310">
                  <a:moveTo>
                    <a:pt x="98107" y="354330"/>
                  </a:moveTo>
                  <a:lnTo>
                    <a:pt x="12954" y="354330"/>
                  </a:lnTo>
                  <a:lnTo>
                    <a:pt x="12954" y="355600"/>
                  </a:lnTo>
                  <a:lnTo>
                    <a:pt x="14097" y="359410"/>
                  </a:lnTo>
                  <a:lnTo>
                    <a:pt x="222842" y="359410"/>
                  </a:lnTo>
                  <a:lnTo>
                    <a:pt x="222123" y="358140"/>
                  </a:lnTo>
                  <a:lnTo>
                    <a:pt x="222631" y="358140"/>
                  </a:lnTo>
                  <a:lnTo>
                    <a:pt x="222123" y="356870"/>
                  </a:lnTo>
                  <a:lnTo>
                    <a:pt x="99441" y="356870"/>
                  </a:lnTo>
                  <a:lnTo>
                    <a:pt x="98933" y="355600"/>
                  </a:lnTo>
                  <a:lnTo>
                    <a:pt x="98425" y="355600"/>
                  </a:lnTo>
                  <a:lnTo>
                    <a:pt x="98107" y="354330"/>
                  </a:lnTo>
                  <a:close/>
                </a:path>
                <a:path w="558164" h="448310">
                  <a:moveTo>
                    <a:pt x="232156" y="354330"/>
                  </a:moveTo>
                  <a:lnTo>
                    <a:pt x="228092" y="354330"/>
                  </a:lnTo>
                  <a:lnTo>
                    <a:pt x="228600" y="358140"/>
                  </a:lnTo>
                  <a:lnTo>
                    <a:pt x="229743" y="359410"/>
                  </a:lnTo>
                  <a:lnTo>
                    <a:pt x="230378" y="359410"/>
                  </a:lnTo>
                  <a:lnTo>
                    <a:pt x="231140" y="358140"/>
                  </a:lnTo>
                  <a:lnTo>
                    <a:pt x="232663" y="358140"/>
                  </a:lnTo>
                  <a:lnTo>
                    <a:pt x="232410" y="356870"/>
                  </a:lnTo>
                  <a:lnTo>
                    <a:pt x="232259" y="356754"/>
                  </a:lnTo>
                  <a:lnTo>
                    <a:pt x="230759" y="355600"/>
                  </a:lnTo>
                  <a:lnTo>
                    <a:pt x="232410" y="355600"/>
                  </a:lnTo>
                  <a:lnTo>
                    <a:pt x="232156" y="354330"/>
                  </a:lnTo>
                  <a:close/>
                </a:path>
                <a:path w="558164" h="448310">
                  <a:moveTo>
                    <a:pt x="232663" y="358140"/>
                  </a:moveTo>
                  <a:lnTo>
                    <a:pt x="232283" y="358140"/>
                  </a:lnTo>
                  <a:lnTo>
                    <a:pt x="232537" y="359410"/>
                  </a:lnTo>
                  <a:lnTo>
                    <a:pt x="232918" y="359410"/>
                  </a:lnTo>
                  <a:lnTo>
                    <a:pt x="232663" y="358140"/>
                  </a:lnTo>
                  <a:close/>
                </a:path>
                <a:path w="558164" h="448310">
                  <a:moveTo>
                    <a:pt x="232918" y="354330"/>
                  </a:moveTo>
                  <a:lnTo>
                    <a:pt x="234569" y="356870"/>
                  </a:lnTo>
                  <a:lnTo>
                    <a:pt x="233553" y="359410"/>
                  </a:lnTo>
                  <a:lnTo>
                    <a:pt x="234569" y="359410"/>
                  </a:lnTo>
                  <a:lnTo>
                    <a:pt x="236220" y="358140"/>
                  </a:lnTo>
                  <a:lnTo>
                    <a:pt x="232918" y="354330"/>
                  </a:lnTo>
                  <a:close/>
                </a:path>
                <a:path w="558164" h="448310">
                  <a:moveTo>
                    <a:pt x="241808" y="354330"/>
                  </a:moveTo>
                  <a:lnTo>
                    <a:pt x="235585" y="354330"/>
                  </a:lnTo>
                  <a:lnTo>
                    <a:pt x="237236" y="358140"/>
                  </a:lnTo>
                  <a:lnTo>
                    <a:pt x="236220" y="358140"/>
                  </a:lnTo>
                  <a:lnTo>
                    <a:pt x="236728" y="359410"/>
                  </a:lnTo>
                  <a:lnTo>
                    <a:pt x="238125" y="359410"/>
                  </a:lnTo>
                  <a:lnTo>
                    <a:pt x="236728" y="356870"/>
                  </a:lnTo>
                  <a:lnTo>
                    <a:pt x="239458" y="356870"/>
                  </a:lnTo>
                  <a:lnTo>
                    <a:pt x="238887" y="355600"/>
                  </a:lnTo>
                  <a:lnTo>
                    <a:pt x="241554" y="355600"/>
                  </a:lnTo>
                  <a:lnTo>
                    <a:pt x="241808" y="354330"/>
                  </a:lnTo>
                  <a:close/>
                </a:path>
                <a:path w="558164" h="448310">
                  <a:moveTo>
                    <a:pt x="239458" y="356870"/>
                  </a:moveTo>
                  <a:lnTo>
                    <a:pt x="237617" y="356870"/>
                  </a:lnTo>
                  <a:lnTo>
                    <a:pt x="239014" y="359410"/>
                  </a:lnTo>
                  <a:lnTo>
                    <a:pt x="240665" y="359410"/>
                  </a:lnTo>
                  <a:lnTo>
                    <a:pt x="240030" y="358140"/>
                  </a:lnTo>
                  <a:lnTo>
                    <a:pt x="239458" y="356870"/>
                  </a:lnTo>
                  <a:close/>
                </a:path>
                <a:path w="558164" h="448310">
                  <a:moveTo>
                    <a:pt x="241554" y="355600"/>
                  </a:moveTo>
                  <a:lnTo>
                    <a:pt x="240157" y="355600"/>
                  </a:lnTo>
                  <a:lnTo>
                    <a:pt x="240919" y="356870"/>
                  </a:lnTo>
                  <a:lnTo>
                    <a:pt x="241554" y="359410"/>
                  </a:lnTo>
                  <a:lnTo>
                    <a:pt x="242189" y="359410"/>
                  </a:lnTo>
                  <a:lnTo>
                    <a:pt x="241300" y="356870"/>
                  </a:lnTo>
                  <a:lnTo>
                    <a:pt x="241554" y="355600"/>
                  </a:lnTo>
                  <a:close/>
                </a:path>
                <a:path w="558164" h="448310">
                  <a:moveTo>
                    <a:pt x="243713" y="355600"/>
                  </a:moveTo>
                  <a:lnTo>
                    <a:pt x="244348" y="359410"/>
                  </a:lnTo>
                  <a:lnTo>
                    <a:pt x="245872" y="359410"/>
                  </a:lnTo>
                  <a:lnTo>
                    <a:pt x="245872" y="358140"/>
                  </a:lnTo>
                  <a:lnTo>
                    <a:pt x="245989" y="357669"/>
                  </a:lnTo>
                  <a:lnTo>
                    <a:pt x="243713" y="355600"/>
                  </a:lnTo>
                  <a:close/>
                </a:path>
                <a:path w="558164" h="448310">
                  <a:moveTo>
                    <a:pt x="271780" y="356870"/>
                  </a:moveTo>
                  <a:lnTo>
                    <a:pt x="270891" y="356870"/>
                  </a:lnTo>
                  <a:lnTo>
                    <a:pt x="270637" y="359410"/>
                  </a:lnTo>
                  <a:lnTo>
                    <a:pt x="272923" y="359410"/>
                  </a:lnTo>
                  <a:lnTo>
                    <a:pt x="272415" y="358140"/>
                  </a:lnTo>
                  <a:lnTo>
                    <a:pt x="271780" y="356870"/>
                  </a:lnTo>
                  <a:close/>
                </a:path>
                <a:path w="558164" h="448310">
                  <a:moveTo>
                    <a:pt x="246107" y="357669"/>
                  </a:moveTo>
                  <a:lnTo>
                    <a:pt x="246507" y="358140"/>
                  </a:lnTo>
                  <a:lnTo>
                    <a:pt x="246107" y="357669"/>
                  </a:lnTo>
                  <a:close/>
                </a:path>
                <a:path w="558164" h="448310">
                  <a:moveTo>
                    <a:pt x="255905" y="356870"/>
                  </a:moveTo>
                  <a:lnTo>
                    <a:pt x="252984" y="356870"/>
                  </a:lnTo>
                  <a:lnTo>
                    <a:pt x="253746" y="358140"/>
                  </a:lnTo>
                  <a:lnTo>
                    <a:pt x="256286" y="358140"/>
                  </a:lnTo>
                  <a:lnTo>
                    <a:pt x="255905" y="356870"/>
                  </a:lnTo>
                  <a:close/>
                </a:path>
                <a:path w="558164" h="448310">
                  <a:moveTo>
                    <a:pt x="244348" y="345440"/>
                  </a:moveTo>
                  <a:lnTo>
                    <a:pt x="125349" y="345440"/>
                  </a:lnTo>
                  <a:lnTo>
                    <a:pt x="125857" y="346710"/>
                  </a:lnTo>
                  <a:lnTo>
                    <a:pt x="126365" y="349250"/>
                  </a:lnTo>
                  <a:lnTo>
                    <a:pt x="235585" y="349250"/>
                  </a:lnTo>
                  <a:lnTo>
                    <a:pt x="236220" y="351790"/>
                  </a:lnTo>
                  <a:lnTo>
                    <a:pt x="236220" y="353060"/>
                  </a:lnTo>
                  <a:lnTo>
                    <a:pt x="235077" y="354330"/>
                  </a:lnTo>
                  <a:lnTo>
                    <a:pt x="243840" y="354330"/>
                  </a:lnTo>
                  <a:lnTo>
                    <a:pt x="244348" y="355600"/>
                  </a:lnTo>
                  <a:lnTo>
                    <a:pt x="246107" y="357669"/>
                  </a:lnTo>
                  <a:lnTo>
                    <a:pt x="246507" y="356870"/>
                  </a:lnTo>
                  <a:lnTo>
                    <a:pt x="245364" y="355600"/>
                  </a:lnTo>
                  <a:lnTo>
                    <a:pt x="243713" y="351790"/>
                  </a:lnTo>
                  <a:lnTo>
                    <a:pt x="239776" y="351790"/>
                  </a:lnTo>
                  <a:lnTo>
                    <a:pt x="239395" y="350520"/>
                  </a:lnTo>
                  <a:lnTo>
                    <a:pt x="238379" y="347980"/>
                  </a:lnTo>
                  <a:lnTo>
                    <a:pt x="242697" y="347980"/>
                  </a:lnTo>
                  <a:lnTo>
                    <a:pt x="241554" y="346710"/>
                  </a:lnTo>
                  <a:lnTo>
                    <a:pt x="244348" y="346710"/>
                  </a:lnTo>
                  <a:lnTo>
                    <a:pt x="244348" y="345440"/>
                  </a:lnTo>
                  <a:close/>
                </a:path>
                <a:path w="558164" h="448310">
                  <a:moveTo>
                    <a:pt x="117568" y="350350"/>
                  </a:moveTo>
                  <a:lnTo>
                    <a:pt x="117856" y="351790"/>
                  </a:lnTo>
                  <a:lnTo>
                    <a:pt x="97790" y="351790"/>
                  </a:lnTo>
                  <a:lnTo>
                    <a:pt x="97790" y="353060"/>
                  </a:lnTo>
                  <a:lnTo>
                    <a:pt x="98107" y="354330"/>
                  </a:lnTo>
                  <a:lnTo>
                    <a:pt x="99949" y="354330"/>
                  </a:lnTo>
                  <a:lnTo>
                    <a:pt x="99441" y="356870"/>
                  </a:lnTo>
                  <a:lnTo>
                    <a:pt x="115062" y="356870"/>
                  </a:lnTo>
                  <a:lnTo>
                    <a:pt x="113792" y="354330"/>
                  </a:lnTo>
                  <a:lnTo>
                    <a:pt x="113030" y="353060"/>
                  </a:lnTo>
                  <a:lnTo>
                    <a:pt x="120015" y="353060"/>
                  </a:lnTo>
                  <a:lnTo>
                    <a:pt x="118872" y="351790"/>
                  </a:lnTo>
                  <a:lnTo>
                    <a:pt x="118364" y="350520"/>
                  </a:lnTo>
                  <a:lnTo>
                    <a:pt x="117856" y="350520"/>
                  </a:lnTo>
                  <a:lnTo>
                    <a:pt x="117568" y="350350"/>
                  </a:lnTo>
                  <a:close/>
                </a:path>
                <a:path w="558164" h="448310">
                  <a:moveTo>
                    <a:pt x="120015" y="353060"/>
                  </a:moveTo>
                  <a:lnTo>
                    <a:pt x="114300" y="353060"/>
                  </a:lnTo>
                  <a:lnTo>
                    <a:pt x="114808" y="355600"/>
                  </a:lnTo>
                  <a:lnTo>
                    <a:pt x="115697" y="355600"/>
                  </a:lnTo>
                  <a:lnTo>
                    <a:pt x="115824" y="356870"/>
                  </a:lnTo>
                  <a:lnTo>
                    <a:pt x="227076" y="356870"/>
                  </a:lnTo>
                  <a:lnTo>
                    <a:pt x="226441" y="355600"/>
                  </a:lnTo>
                  <a:lnTo>
                    <a:pt x="226441" y="354330"/>
                  </a:lnTo>
                  <a:lnTo>
                    <a:pt x="121031" y="354330"/>
                  </a:lnTo>
                  <a:lnTo>
                    <a:pt x="120015" y="353060"/>
                  </a:lnTo>
                  <a:close/>
                </a:path>
                <a:path w="558164" h="448310">
                  <a:moveTo>
                    <a:pt x="232410" y="355600"/>
                  </a:moveTo>
                  <a:lnTo>
                    <a:pt x="232029" y="355600"/>
                  </a:lnTo>
                  <a:lnTo>
                    <a:pt x="232259" y="356754"/>
                  </a:lnTo>
                  <a:lnTo>
                    <a:pt x="232410" y="356870"/>
                  </a:lnTo>
                  <a:lnTo>
                    <a:pt x="232664" y="356870"/>
                  </a:lnTo>
                  <a:lnTo>
                    <a:pt x="232410" y="355600"/>
                  </a:lnTo>
                  <a:close/>
                </a:path>
                <a:path w="558164" h="448310">
                  <a:moveTo>
                    <a:pt x="256667" y="355600"/>
                  </a:moveTo>
                  <a:lnTo>
                    <a:pt x="256413" y="356870"/>
                  </a:lnTo>
                  <a:lnTo>
                    <a:pt x="257556" y="356870"/>
                  </a:lnTo>
                  <a:lnTo>
                    <a:pt x="256667" y="355600"/>
                  </a:lnTo>
                  <a:close/>
                </a:path>
                <a:path w="558164" h="448310">
                  <a:moveTo>
                    <a:pt x="157607" y="337820"/>
                  </a:moveTo>
                  <a:lnTo>
                    <a:pt x="157226" y="337820"/>
                  </a:lnTo>
                  <a:lnTo>
                    <a:pt x="155956" y="339090"/>
                  </a:lnTo>
                  <a:lnTo>
                    <a:pt x="155321" y="341630"/>
                  </a:lnTo>
                  <a:lnTo>
                    <a:pt x="262255" y="341630"/>
                  </a:lnTo>
                  <a:lnTo>
                    <a:pt x="262636" y="342900"/>
                  </a:lnTo>
                  <a:lnTo>
                    <a:pt x="265938" y="347980"/>
                  </a:lnTo>
                  <a:lnTo>
                    <a:pt x="264871" y="350350"/>
                  </a:lnTo>
                  <a:lnTo>
                    <a:pt x="264922" y="350520"/>
                  </a:lnTo>
                  <a:lnTo>
                    <a:pt x="265938" y="351790"/>
                  </a:lnTo>
                  <a:lnTo>
                    <a:pt x="266954" y="353060"/>
                  </a:lnTo>
                  <a:lnTo>
                    <a:pt x="269367" y="353060"/>
                  </a:lnTo>
                  <a:lnTo>
                    <a:pt x="271145" y="355600"/>
                  </a:lnTo>
                  <a:lnTo>
                    <a:pt x="272923" y="356870"/>
                  </a:lnTo>
                  <a:lnTo>
                    <a:pt x="275590" y="356870"/>
                  </a:lnTo>
                  <a:lnTo>
                    <a:pt x="275590" y="355600"/>
                  </a:lnTo>
                  <a:lnTo>
                    <a:pt x="274574" y="355600"/>
                  </a:lnTo>
                  <a:lnTo>
                    <a:pt x="275082" y="354330"/>
                  </a:lnTo>
                  <a:lnTo>
                    <a:pt x="276733" y="354330"/>
                  </a:lnTo>
                  <a:lnTo>
                    <a:pt x="276860" y="353060"/>
                  </a:lnTo>
                  <a:lnTo>
                    <a:pt x="277241" y="351790"/>
                  </a:lnTo>
                  <a:lnTo>
                    <a:pt x="280543" y="351790"/>
                  </a:lnTo>
                  <a:lnTo>
                    <a:pt x="280035" y="350520"/>
                  </a:lnTo>
                  <a:lnTo>
                    <a:pt x="280670" y="349250"/>
                  </a:lnTo>
                  <a:lnTo>
                    <a:pt x="283718" y="349250"/>
                  </a:lnTo>
                  <a:lnTo>
                    <a:pt x="285369" y="347980"/>
                  </a:lnTo>
                  <a:lnTo>
                    <a:pt x="286512" y="345440"/>
                  </a:lnTo>
                  <a:lnTo>
                    <a:pt x="288036" y="344170"/>
                  </a:lnTo>
                  <a:lnTo>
                    <a:pt x="289877" y="344170"/>
                  </a:lnTo>
                  <a:lnTo>
                    <a:pt x="289687" y="342900"/>
                  </a:lnTo>
                  <a:lnTo>
                    <a:pt x="291465" y="342900"/>
                  </a:lnTo>
                  <a:lnTo>
                    <a:pt x="290703" y="340360"/>
                  </a:lnTo>
                  <a:lnTo>
                    <a:pt x="160528" y="340360"/>
                  </a:lnTo>
                  <a:lnTo>
                    <a:pt x="160528" y="339090"/>
                  </a:lnTo>
                  <a:lnTo>
                    <a:pt x="158623" y="339090"/>
                  </a:lnTo>
                  <a:lnTo>
                    <a:pt x="157607" y="337820"/>
                  </a:lnTo>
                  <a:close/>
                </a:path>
                <a:path w="558164" h="448310">
                  <a:moveTo>
                    <a:pt x="250825" y="351790"/>
                  </a:moveTo>
                  <a:lnTo>
                    <a:pt x="250289" y="353933"/>
                  </a:lnTo>
                  <a:lnTo>
                    <a:pt x="251206" y="355600"/>
                  </a:lnTo>
                  <a:lnTo>
                    <a:pt x="252349" y="355600"/>
                  </a:lnTo>
                  <a:lnTo>
                    <a:pt x="250825" y="351790"/>
                  </a:lnTo>
                  <a:close/>
                </a:path>
                <a:path w="558164" h="448310">
                  <a:moveTo>
                    <a:pt x="122682" y="351790"/>
                  </a:moveTo>
                  <a:lnTo>
                    <a:pt x="122174" y="351790"/>
                  </a:lnTo>
                  <a:lnTo>
                    <a:pt x="121285" y="353060"/>
                  </a:lnTo>
                  <a:lnTo>
                    <a:pt x="121539" y="354330"/>
                  </a:lnTo>
                  <a:lnTo>
                    <a:pt x="124333" y="354330"/>
                  </a:lnTo>
                  <a:lnTo>
                    <a:pt x="122682" y="351790"/>
                  </a:lnTo>
                  <a:close/>
                </a:path>
                <a:path w="558164" h="448310">
                  <a:moveTo>
                    <a:pt x="230251" y="349250"/>
                  </a:moveTo>
                  <a:lnTo>
                    <a:pt x="127000" y="349250"/>
                  </a:lnTo>
                  <a:lnTo>
                    <a:pt x="128143" y="351790"/>
                  </a:lnTo>
                  <a:lnTo>
                    <a:pt x="127508" y="353060"/>
                  </a:lnTo>
                  <a:lnTo>
                    <a:pt x="124841" y="353060"/>
                  </a:lnTo>
                  <a:lnTo>
                    <a:pt x="125349" y="354330"/>
                  </a:lnTo>
                  <a:lnTo>
                    <a:pt x="232918" y="354330"/>
                  </a:lnTo>
                  <a:lnTo>
                    <a:pt x="232918" y="351790"/>
                  </a:lnTo>
                  <a:lnTo>
                    <a:pt x="231267" y="351790"/>
                  </a:lnTo>
                  <a:lnTo>
                    <a:pt x="230251" y="350520"/>
                  </a:lnTo>
                  <a:lnTo>
                    <a:pt x="230251" y="349250"/>
                  </a:lnTo>
                  <a:close/>
                </a:path>
                <a:path w="558164" h="448310">
                  <a:moveTo>
                    <a:pt x="234061" y="349250"/>
                  </a:moveTo>
                  <a:lnTo>
                    <a:pt x="232410" y="349250"/>
                  </a:lnTo>
                  <a:lnTo>
                    <a:pt x="233553" y="354330"/>
                  </a:lnTo>
                  <a:lnTo>
                    <a:pt x="235077" y="354330"/>
                  </a:lnTo>
                  <a:lnTo>
                    <a:pt x="235077" y="353060"/>
                  </a:lnTo>
                  <a:lnTo>
                    <a:pt x="234061" y="349250"/>
                  </a:lnTo>
                  <a:close/>
                </a:path>
                <a:path w="558164" h="448310">
                  <a:moveTo>
                    <a:pt x="249809" y="353060"/>
                  </a:moveTo>
                  <a:lnTo>
                    <a:pt x="250190" y="354330"/>
                  </a:lnTo>
                  <a:lnTo>
                    <a:pt x="250289" y="353933"/>
                  </a:lnTo>
                  <a:lnTo>
                    <a:pt x="249809" y="353060"/>
                  </a:lnTo>
                  <a:close/>
                </a:path>
                <a:path w="558164" h="448310">
                  <a:moveTo>
                    <a:pt x="244398" y="348233"/>
                  </a:moveTo>
                  <a:lnTo>
                    <a:pt x="244856" y="350520"/>
                  </a:lnTo>
                  <a:lnTo>
                    <a:pt x="245872" y="350520"/>
                  </a:lnTo>
                  <a:lnTo>
                    <a:pt x="246380" y="351790"/>
                  </a:lnTo>
                  <a:lnTo>
                    <a:pt x="246380" y="353060"/>
                  </a:lnTo>
                  <a:lnTo>
                    <a:pt x="247015" y="353060"/>
                  </a:lnTo>
                  <a:lnTo>
                    <a:pt x="245872" y="349250"/>
                  </a:lnTo>
                  <a:lnTo>
                    <a:pt x="244856" y="349250"/>
                  </a:lnTo>
                  <a:lnTo>
                    <a:pt x="244398" y="348233"/>
                  </a:lnTo>
                  <a:close/>
                </a:path>
                <a:path w="558164" h="448310">
                  <a:moveTo>
                    <a:pt x="248666" y="350520"/>
                  </a:moveTo>
                  <a:lnTo>
                    <a:pt x="248031" y="350520"/>
                  </a:lnTo>
                  <a:lnTo>
                    <a:pt x="248064" y="351856"/>
                  </a:lnTo>
                  <a:lnTo>
                    <a:pt x="248666" y="353060"/>
                  </a:lnTo>
                  <a:lnTo>
                    <a:pt x="249682" y="353060"/>
                  </a:lnTo>
                  <a:lnTo>
                    <a:pt x="248666" y="350520"/>
                  </a:lnTo>
                  <a:close/>
                </a:path>
                <a:path w="558164" h="448310">
                  <a:moveTo>
                    <a:pt x="253365" y="350520"/>
                  </a:moveTo>
                  <a:lnTo>
                    <a:pt x="250825" y="350520"/>
                  </a:lnTo>
                  <a:lnTo>
                    <a:pt x="251841" y="351790"/>
                  </a:lnTo>
                  <a:lnTo>
                    <a:pt x="252349" y="353060"/>
                  </a:lnTo>
                  <a:lnTo>
                    <a:pt x="253238" y="353060"/>
                  </a:lnTo>
                  <a:lnTo>
                    <a:pt x="254000" y="351790"/>
                  </a:lnTo>
                  <a:lnTo>
                    <a:pt x="253365" y="350520"/>
                  </a:lnTo>
                  <a:close/>
                </a:path>
                <a:path w="558164" h="448310">
                  <a:moveTo>
                    <a:pt x="264033" y="349250"/>
                  </a:moveTo>
                  <a:lnTo>
                    <a:pt x="262636" y="349250"/>
                  </a:lnTo>
                  <a:lnTo>
                    <a:pt x="262128" y="350520"/>
                  </a:lnTo>
                  <a:lnTo>
                    <a:pt x="263017" y="350520"/>
                  </a:lnTo>
                  <a:lnTo>
                    <a:pt x="264414" y="353060"/>
                  </a:lnTo>
                  <a:lnTo>
                    <a:pt x="265811" y="353060"/>
                  </a:lnTo>
                  <a:lnTo>
                    <a:pt x="265874" y="351790"/>
                  </a:lnTo>
                  <a:lnTo>
                    <a:pt x="264795" y="350520"/>
                  </a:lnTo>
                  <a:lnTo>
                    <a:pt x="264803" y="350350"/>
                  </a:lnTo>
                  <a:lnTo>
                    <a:pt x="264033" y="349250"/>
                  </a:lnTo>
                  <a:close/>
                </a:path>
                <a:path w="558164" h="448310">
                  <a:moveTo>
                    <a:pt x="279908" y="351790"/>
                  </a:moveTo>
                  <a:lnTo>
                    <a:pt x="278257" y="351790"/>
                  </a:lnTo>
                  <a:lnTo>
                    <a:pt x="279019" y="353060"/>
                  </a:lnTo>
                  <a:lnTo>
                    <a:pt x="279654" y="353060"/>
                  </a:lnTo>
                  <a:lnTo>
                    <a:pt x="279908" y="351790"/>
                  </a:lnTo>
                  <a:close/>
                </a:path>
                <a:path w="558164" h="448310">
                  <a:moveTo>
                    <a:pt x="10795" y="345440"/>
                  </a:moveTo>
                  <a:lnTo>
                    <a:pt x="7493" y="345440"/>
                  </a:lnTo>
                  <a:lnTo>
                    <a:pt x="8128" y="347980"/>
                  </a:lnTo>
                  <a:lnTo>
                    <a:pt x="8636" y="349250"/>
                  </a:lnTo>
                  <a:lnTo>
                    <a:pt x="8636" y="351790"/>
                  </a:lnTo>
                  <a:lnTo>
                    <a:pt x="14605" y="351790"/>
                  </a:lnTo>
                  <a:lnTo>
                    <a:pt x="14319" y="350520"/>
                  </a:lnTo>
                  <a:lnTo>
                    <a:pt x="12446" y="350520"/>
                  </a:lnTo>
                  <a:lnTo>
                    <a:pt x="11430" y="347980"/>
                  </a:lnTo>
                  <a:lnTo>
                    <a:pt x="10795" y="345440"/>
                  </a:lnTo>
                  <a:close/>
                </a:path>
                <a:path w="558164" h="448310">
                  <a:moveTo>
                    <a:pt x="18415" y="349250"/>
                  </a:moveTo>
                  <a:lnTo>
                    <a:pt x="16256" y="349250"/>
                  </a:lnTo>
                  <a:lnTo>
                    <a:pt x="16256" y="350520"/>
                  </a:lnTo>
                  <a:lnTo>
                    <a:pt x="16383" y="351790"/>
                  </a:lnTo>
                  <a:lnTo>
                    <a:pt x="18415" y="351790"/>
                  </a:lnTo>
                  <a:lnTo>
                    <a:pt x="18415" y="349250"/>
                  </a:lnTo>
                  <a:close/>
                </a:path>
                <a:path w="558164" h="448310">
                  <a:moveTo>
                    <a:pt x="99441" y="347980"/>
                  </a:moveTo>
                  <a:lnTo>
                    <a:pt x="97282" y="347980"/>
                  </a:lnTo>
                  <a:lnTo>
                    <a:pt x="97790" y="349250"/>
                  </a:lnTo>
                  <a:lnTo>
                    <a:pt x="98298" y="351790"/>
                  </a:lnTo>
                  <a:lnTo>
                    <a:pt x="98806" y="351790"/>
                  </a:lnTo>
                  <a:lnTo>
                    <a:pt x="98425" y="350520"/>
                  </a:lnTo>
                  <a:lnTo>
                    <a:pt x="98933" y="349250"/>
                  </a:lnTo>
                  <a:lnTo>
                    <a:pt x="99441" y="349250"/>
                  </a:lnTo>
                  <a:lnTo>
                    <a:pt x="99441" y="347980"/>
                  </a:lnTo>
                  <a:close/>
                </a:path>
                <a:path w="558164" h="448310">
                  <a:moveTo>
                    <a:pt x="101092" y="347980"/>
                  </a:moveTo>
                  <a:lnTo>
                    <a:pt x="99949" y="347980"/>
                  </a:lnTo>
                  <a:lnTo>
                    <a:pt x="99949" y="351790"/>
                  </a:lnTo>
                  <a:lnTo>
                    <a:pt x="102743" y="351790"/>
                  </a:lnTo>
                  <a:lnTo>
                    <a:pt x="101600" y="350520"/>
                  </a:lnTo>
                  <a:lnTo>
                    <a:pt x="101092" y="347980"/>
                  </a:lnTo>
                  <a:close/>
                </a:path>
                <a:path w="558164" h="448310">
                  <a:moveTo>
                    <a:pt x="102489" y="346710"/>
                  </a:moveTo>
                  <a:lnTo>
                    <a:pt x="101854" y="346710"/>
                  </a:lnTo>
                  <a:lnTo>
                    <a:pt x="103251" y="350520"/>
                  </a:lnTo>
                  <a:lnTo>
                    <a:pt x="102743" y="351790"/>
                  </a:lnTo>
                  <a:lnTo>
                    <a:pt x="104902" y="351790"/>
                  </a:lnTo>
                  <a:lnTo>
                    <a:pt x="104267" y="350520"/>
                  </a:lnTo>
                  <a:lnTo>
                    <a:pt x="103759" y="347980"/>
                  </a:lnTo>
                  <a:lnTo>
                    <a:pt x="102489" y="346710"/>
                  </a:lnTo>
                  <a:close/>
                </a:path>
                <a:path w="558164" h="448310">
                  <a:moveTo>
                    <a:pt x="122174" y="346710"/>
                  </a:moveTo>
                  <a:lnTo>
                    <a:pt x="107061" y="346710"/>
                  </a:lnTo>
                  <a:lnTo>
                    <a:pt x="104902" y="347980"/>
                  </a:lnTo>
                  <a:lnTo>
                    <a:pt x="104267" y="347980"/>
                  </a:lnTo>
                  <a:lnTo>
                    <a:pt x="105410" y="351790"/>
                  </a:lnTo>
                  <a:lnTo>
                    <a:pt x="108585" y="351790"/>
                  </a:lnTo>
                  <a:lnTo>
                    <a:pt x="107569" y="350520"/>
                  </a:lnTo>
                  <a:lnTo>
                    <a:pt x="109220" y="349250"/>
                  </a:lnTo>
                  <a:lnTo>
                    <a:pt x="121920" y="349250"/>
                  </a:lnTo>
                  <a:lnTo>
                    <a:pt x="122174" y="346710"/>
                  </a:lnTo>
                  <a:close/>
                </a:path>
                <a:path w="558164" h="448310">
                  <a:moveTo>
                    <a:pt x="115697" y="349250"/>
                  </a:moveTo>
                  <a:lnTo>
                    <a:pt x="110236" y="349250"/>
                  </a:lnTo>
                  <a:lnTo>
                    <a:pt x="110744" y="350520"/>
                  </a:lnTo>
                  <a:lnTo>
                    <a:pt x="108585" y="350520"/>
                  </a:lnTo>
                  <a:lnTo>
                    <a:pt x="108585" y="351790"/>
                  </a:lnTo>
                  <a:lnTo>
                    <a:pt x="117348" y="351790"/>
                  </a:lnTo>
                  <a:lnTo>
                    <a:pt x="115697" y="349250"/>
                  </a:lnTo>
                  <a:close/>
                </a:path>
                <a:path w="558164" h="448310">
                  <a:moveTo>
                    <a:pt x="241173" y="347980"/>
                  </a:moveTo>
                  <a:lnTo>
                    <a:pt x="240030" y="347980"/>
                  </a:lnTo>
                  <a:lnTo>
                    <a:pt x="240978" y="350350"/>
                  </a:lnTo>
                  <a:lnTo>
                    <a:pt x="240919" y="351790"/>
                  </a:lnTo>
                  <a:lnTo>
                    <a:pt x="242189" y="351790"/>
                  </a:lnTo>
                  <a:lnTo>
                    <a:pt x="241300" y="349250"/>
                  </a:lnTo>
                  <a:lnTo>
                    <a:pt x="241173" y="347980"/>
                  </a:lnTo>
                  <a:close/>
                </a:path>
                <a:path w="558164" h="448310">
                  <a:moveTo>
                    <a:pt x="242697" y="350520"/>
                  </a:moveTo>
                  <a:lnTo>
                    <a:pt x="242951" y="351790"/>
                  </a:lnTo>
                  <a:lnTo>
                    <a:pt x="243713" y="351790"/>
                  </a:lnTo>
                  <a:lnTo>
                    <a:pt x="242697" y="350520"/>
                  </a:lnTo>
                  <a:close/>
                </a:path>
                <a:path w="558164" h="448310">
                  <a:moveTo>
                    <a:pt x="242697" y="347980"/>
                  </a:moveTo>
                  <a:lnTo>
                    <a:pt x="241808" y="347980"/>
                  </a:lnTo>
                  <a:lnTo>
                    <a:pt x="244094" y="351790"/>
                  </a:lnTo>
                  <a:lnTo>
                    <a:pt x="245618" y="351790"/>
                  </a:lnTo>
                  <a:lnTo>
                    <a:pt x="244729" y="350520"/>
                  </a:lnTo>
                  <a:lnTo>
                    <a:pt x="243713" y="350520"/>
                  </a:lnTo>
                  <a:lnTo>
                    <a:pt x="242697" y="347980"/>
                  </a:lnTo>
                  <a:close/>
                </a:path>
                <a:path w="558164" h="448310">
                  <a:moveTo>
                    <a:pt x="13462" y="346710"/>
                  </a:moveTo>
                  <a:lnTo>
                    <a:pt x="12446" y="346710"/>
                  </a:lnTo>
                  <a:lnTo>
                    <a:pt x="11938" y="347980"/>
                  </a:lnTo>
                  <a:lnTo>
                    <a:pt x="13462" y="350520"/>
                  </a:lnTo>
                  <a:lnTo>
                    <a:pt x="14319" y="350520"/>
                  </a:lnTo>
                  <a:lnTo>
                    <a:pt x="13462" y="346710"/>
                  </a:lnTo>
                  <a:close/>
                </a:path>
                <a:path w="558164" h="448310">
                  <a:moveTo>
                    <a:pt x="26670" y="334010"/>
                  </a:moveTo>
                  <a:lnTo>
                    <a:pt x="22860" y="334010"/>
                  </a:lnTo>
                  <a:lnTo>
                    <a:pt x="22987" y="336550"/>
                  </a:lnTo>
                  <a:lnTo>
                    <a:pt x="22098" y="336550"/>
                  </a:lnTo>
                  <a:lnTo>
                    <a:pt x="22733" y="340360"/>
                  </a:lnTo>
                  <a:lnTo>
                    <a:pt x="23241" y="341630"/>
                  </a:lnTo>
                  <a:lnTo>
                    <a:pt x="23241" y="346710"/>
                  </a:lnTo>
                  <a:lnTo>
                    <a:pt x="14605" y="346710"/>
                  </a:lnTo>
                  <a:lnTo>
                    <a:pt x="14859" y="349250"/>
                  </a:lnTo>
                  <a:lnTo>
                    <a:pt x="15240" y="350520"/>
                  </a:lnTo>
                  <a:lnTo>
                    <a:pt x="15748" y="350520"/>
                  </a:lnTo>
                  <a:lnTo>
                    <a:pt x="16002" y="349250"/>
                  </a:lnTo>
                  <a:lnTo>
                    <a:pt x="94615" y="349250"/>
                  </a:lnTo>
                  <a:lnTo>
                    <a:pt x="95123" y="347980"/>
                  </a:lnTo>
                  <a:lnTo>
                    <a:pt x="92964" y="344170"/>
                  </a:lnTo>
                  <a:lnTo>
                    <a:pt x="97790" y="344170"/>
                  </a:lnTo>
                  <a:lnTo>
                    <a:pt x="97409" y="342900"/>
                  </a:lnTo>
                  <a:lnTo>
                    <a:pt x="95504" y="342900"/>
                  </a:lnTo>
                  <a:lnTo>
                    <a:pt x="95250" y="341630"/>
                  </a:lnTo>
                  <a:lnTo>
                    <a:pt x="95123" y="340360"/>
                  </a:lnTo>
                  <a:lnTo>
                    <a:pt x="94615" y="339090"/>
                  </a:lnTo>
                  <a:lnTo>
                    <a:pt x="93218" y="339090"/>
                  </a:lnTo>
                  <a:lnTo>
                    <a:pt x="92202" y="337820"/>
                  </a:lnTo>
                  <a:lnTo>
                    <a:pt x="27178" y="337820"/>
                  </a:lnTo>
                  <a:lnTo>
                    <a:pt x="27051" y="336550"/>
                  </a:lnTo>
                  <a:lnTo>
                    <a:pt x="26543" y="335280"/>
                  </a:lnTo>
                  <a:lnTo>
                    <a:pt x="26670" y="334010"/>
                  </a:lnTo>
                  <a:close/>
                </a:path>
                <a:path w="558164" h="448310">
                  <a:moveTo>
                    <a:pt x="99441" y="349250"/>
                  </a:moveTo>
                  <a:lnTo>
                    <a:pt x="98933" y="349250"/>
                  </a:lnTo>
                  <a:lnTo>
                    <a:pt x="99441" y="350520"/>
                  </a:lnTo>
                  <a:lnTo>
                    <a:pt x="99441" y="349250"/>
                  </a:lnTo>
                  <a:close/>
                </a:path>
                <a:path w="558164" h="448310">
                  <a:moveTo>
                    <a:pt x="117856" y="349250"/>
                  </a:moveTo>
                  <a:lnTo>
                    <a:pt x="117348" y="349250"/>
                  </a:lnTo>
                  <a:lnTo>
                    <a:pt x="117856" y="350520"/>
                  </a:lnTo>
                  <a:lnTo>
                    <a:pt x="118364" y="350520"/>
                  </a:lnTo>
                  <a:lnTo>
                    <a:pt x="117856" y="349250"/>
                  </a:lnTo>
                  <a:close/>
                </a:path>
                <a:path w="558164" h="448310">
                  <a:moveTo>
                    <a:pt x="117348" y="349250"/>
                  </a:moveTo>
                  <a:lnTo>
                    <a:pt x="115697" y="349250"/>
                  </a:lnTo>
                  <a:lnTo>
                    <a:pt x="117568" y="350350"/>
                  </a:lnTo>
                  <a:lnTo>
                    <a:pt x="117348" y="349250"/>
                  </a:lnTo>
                  <a:close/>
                </a:path>
                <a:path w="558164" h="448310">
                  <a:moveTo>
                    <a:pt x="247015" y="342900"/>
                  </a:moveTo>
                  <a:lnTo>
                    <a:pt x="113538" y="342900"/>
                  </a:lnTo>
                  <a:lnTo>
                    <a:pt x="114427" y="345440"/>
                  </a:lnTo>
                  <a:lnTo>
                    <a:pt x="244856" y="345440"/>
                  </a:lnTo>
                  <a:lnTo>
                    <a:pt x="245872" y="347980"/>
                  </a:lnTo>
                  <a:lnTo>
                    <a:pt x="247015" y="349250"/>
                  </a:lnTo>
                  <a:lnTo>
                    <a:pt x="246507" y="346710"/>
                  </a:lnTo>
                  <a:lnTo>
                    <a:pt x="246507" y="344170"/>
                  </a:lnTo>
                  <a:lnTo>
                    <a:pt x="247650" y="344170"/>
                  </a:lnTo>
                  <a:lnTo>
                    <a:pt x="247015" y="342900"/>
                  </a:lnTo>
                  <a:close/>
                </a:path>
                <a:path w="558164" h="448310">
                  <a:moveTo>
                    <a:pt x="243713" y="346710"/>
                  </a:moveTo>
                  <a:lnTo>
                    <a:pt x="244398" y="348233"/>
                  </a:lnTo>
                  <a:lnTo>
                    <a:pt x="244348" y="347980"/>
                  </a:lnTo>
                  <a:lnTo>
                    <a:pt x="243713" y="346710"/>
                  </a:lnTo>
                  <a:close/>
                </a:path>
                <a:path w="558164" h="448310">
                  <a:moveTo>
                    <a:pt x="124333" y="345440"/>
                  </a:moveTo>
                  <a:lnTo>
                    <a:pt x="114046" y="345440"/>
                  </a:lnTo>
                  <a:lnTo>
                    <a:pt x="110744" y="346710"/>
                  </a:lnTo>
                  <a:lnTo>
                    <a:pt x="122174" y="346710"/>
                  </a:lnTo>
                  <a:lnTo>
                    <a:pt x="122682" y="347980"/>
                  </a:lnTo>
                  <a:lnTo>
                    <a:pt x="123190" y="346710"/>
                  </a:lnTo>
                  <a:lnTo>
                    <a:pt x="124333" y="345440"/>
                  </a:lnTo>
                  <a:close/>
                </a:path>
                <a:path w="558164" h="448310">
                  <a:moveTo>
                    <a:pt x="261620" y="344170"/>
                  </a:moveTo>
                  <a:lnTo>
                    <a:pt x="259842" y="344170"/>
                  </a:lnTo>
                  <a:lnTo>
                    <a:pt x="261747" y="347980"/>
                  </a:lnTo>
                  <a:lnTo>
                    <a:pt x="262636" y="347980"/>
                  </a:lnTo>
                  <a:lnTo>
                    <a:pt x="261620" y="344170"/>
                  </a:lnTo>
                  <a:close/>
                </a:path>
                <a:path w="558164" h="448310">
                  <a:moveTo>
                    <a:pt x="257556" y="344170"/>
                  </a:moveTo>
                  <a:lnTo>
                    <a:pt x="257302" y="344170"/>
                  </a:lnTo>
                  <a:lnTo>
                    <a:pt x="258318" y="346710"/>
                  </a:lnTo>
                  <a:lnTo>
                    <a:pt x="259334" y="346710"/>
                  </a:lnTo>
                  <a:lnTo>
                    <a:pt x="257556" y="344170"/>
                  </a:lnTo>
                  <a:close/>
                </a:path>
                <a:path w="558164" h="448310">
                  <a:moveTo>
                    <a:pt x="294005" y="344170"/>
                  </a:moveTo>
                  <a:lnTo>
                    <a:pt x="294640" y="346710"/>
                  </a:lnTo>
                  <a:lnTo>
                    <a:pt x="295148" y="345440"/>
                  </a:lnTo>
                  <a:lnTo>
                    <a:pt x="296672" y="345440"/>
                  </a:lnTo>
                  <a:lnTo>
                    <a:pt x="294005" y="344170"/>
                  </a:lnTo>
                  <a:close/>
                </a:path>
                <a:path w="558164" h="448310">
                  <a:moveTo>
                    <a:pt x="297307" y="344170"/>
                  </a:moveTo>
                  <a:lnTo>
                    <a:pt x="296672" y="345440"/>
                  </a:lnTo>
                  <a:lnTo>
                    <a:pt x="295148" y="345440"/>
                  </a:lnTo>
                  <a:lnTo>
                    <a:pt x="298323" y="346710"/>
                  </a:lnTo>
                  <a:lnTo>
                    <a:pt x="297307" y="344170"/>
                  </a:lnTo>
                  <a:close/>
                </a:path>
                <a:path w="558164" h="448310">
                  <a:moveTo>
                    <a:pt x="289877" y="344170"/>
                  </a:moveTo>
                  <a:lnTo>
                    <a:pt x="288671" y="344170"/>
                  </a:lnTo>
                  <a:lnTo>
                    <a:pt x="289179" y="345440"/>
                  </a:lnTo>
                  <a:lnTo>
                    <a:pt x="290068" y="345440"/>
                  </a:lnTo>
                  <a:lnTo>
                    <a:pt x="289877" y="344170"/>
                  </a:lnTo>
                  <a:close/>
                </a:path>
                <a:path w="558164" h="448310">
                  <a:moveTo>
                    <a:pt x="99441" y="339090"/>
                  </a:moveTo>
                  <a:lnTo>
                    <a:pt x="97282" y="339090"/>
                  </a:lnTo>
                  <a:lnTo>
                    <a:pt x="97790" y="342900"/>
                  </a:lnTo>
                  <a:lnTo>
                    <a:pt x="99187" y="344170"/>
                  </a:lnTo>
                  <a:lnTo>
                    <a:pt x="101092" y="344170"/>
                  </a:lnTo>
                  <a:lnTo>
                    <a:pt x="101092" y="342900"/>
                  </a:lnTo>
                  <a:lnTo>
                    <a:pt x="100330" y="342900"/>
                  </a:lnTo>
                  <a:lnTo>
                    <a:pt x="99822" y="341630"/>
                  </a:lnTo>
                  <a:lnTo>
                    <a:pt x="99441" y="340360"/>
                  </a:lnTo>
                  <a:lnTo>
                    <a:pt x="99441" y="339090"/>
                  </a:lnTo>
                  <a:close/>
                </a:path>
                <a:path w="558164" h="448310">
                  <a:moveTo>
                    <a:pt x="157861" y="332740"/>
                  </a:moveTo>
                  <a:lnTo>
                    <a:pt x="111887" y="332740"/>
                  </a:lnTo>
                  <a:lnTo>
                    <a:pt x="113030" y="336550"/>
                  </a:lnTo>
                  <a:lnTo>
                    <a:pt x="111887" y="336550"/>
                  </a:lnTo>
                  <a:lnTo>
                    <a:pt x="112395" y="340360"/>
                  </a:lnTo>
                  <a:lnTo>
                    <a:pt x="113538" y="340360"/>
                  </a:lnTo>
                  <a:lnTo>
                    <a:pt x="114046" y="342900"/>
                  </a:lnTo>
                  <a:lnTo>
                    <a:pt x="247015" y="342900"/>
                  </a:lnTo>
                  <a:lnTo>
                    <a:pt x="247777" y="344170"/>
                  </a:lnTo>
                  <a:lnTo>
                    <a:pt x="250190" y="344170"/>
                  </a:lnTo>
                  <a:lnTo>
                    <a:pt x="250825" y="342900"/>
                  </a:lnTo>
                  <a:lnTo>
                    <a:pt x="250190" y="341630"/>
                  </a:lnTo>
                  <a:lnTo>
                    <a:pt x="114427" y="341630"/>
                  </a:lnTo>
                  <a:lnTo>
                    <a:pt x="114046" y="340360"/>
                  </a:lnTo>
                  <a:lnTo>
                    <a:pt x="114046" y="339090"/>
                  </a:lnTo>
                  <a:lnTo>
                    <a:pt x="153373" y="339090"/>
                  </a:lnTo>
                  <a:lnTo>
                    <a:pt x="153035" y="337820"/>
                  </a:lnTo>
                  <a:lnTo>
                    <a:pt x="153543" y="337820"/>
                  </a:lnTo>
                  <a:lnTo>
                    <a:pt x="154559" y="336550"/>
                  </a:lnTo>
                  <a:lnTo>
                    <a:pt x="154559" y="335280"/>
                  </a:lnTo>
                  <a:lnTo>
                    <a:pt x="155384" y="335280"/>
                  </a:lnTo>
                  <a:lnTo>
                    <a:pt x="155067" y="334010"/>
                  </a:lnTo>
                  <a:lnTo>
                    <a:pt x="158369" y="334010"/>
                  </a:lnTo>
                  <a:lnTo>
                    <a:pt x="157861" y="332740"/>
                  </a:lnTo>
                  <a:close/>
                </a:path>
                <a:path w="558164" h="448310">
                  <a:moveTo>
                    <a:pt x="254762" y="342900"/>
                  </a:moveTo>
                  <a:lnTo>
                    <a:pt x="253492" y="342900"/>
                  </a:lnTo>
                  <a:lnTo>
                    <a:pt x="254635" y="344170"/>
                  </a:lnTo>
                  <a:lnTo>
                    <a:pt x="255524" y="344170"/>
                  </a:lnTo>
                  <a:lnTo>
                    <a:pt x="254762" y="342900"/>
                  </a:lnTo>
                  <a:close/>
                </a:path>
                <a:path w="558164" h="448310">
                  <a:moveTo>
                    <a:pt x="260477" y="342900"/>
                  </a:moveTo>
                  <a:lnTo>
                    <a:pt x="256159" y="342900"/>
                  </a:lnTo>
                  <a:lnTo>
                    <a:pt x="256667" y="344170"/>
                  </a:lnTo>
                  <a:lnTo>
                    <a:pt x="260477" y="344170"/>
                  </a:lnTo>
                  <a:lnTo>
                    <a:pt x="260477" y="342900"/>
                  </a:lnTo>
                  <a:close/>
                </a:path>
                <a:path w="558164" h="448310">
                  <a:moveTo>
                    <a:pt x="291465" y="342900"/>
                  </a:moveTo>
                  <a:lnTo>
                    <a:pt x="291084" y="342900"/>
                  </a:lnTo>
                  <a:lnTo>
                    <a:pt x="291846" y="344170"/>
                  </a:lnTo>
                  <a:lnTo>
                    <a:pt x="291465" y="342900"/>
                  </a:lnTo>
                  <a:close/>
                </a:path>
                <a:path w="558164" h="448310">
                  <a:moveTo>
                    <a:pt x="97028" y="341630"/>
                  </a:moveTo>
                  <a:lnTo>
                    <a:pt x="96393" y="341630"/>
                  </a:lnTo>
                  <a:lnTo>
                    <a:pt x="96012" y="342900"/>
                  </a:lnTo>
                  <a:lnTo>
                    <a:pt x="97409" y="342900"/>
                  </a:lnTo>
                  <a:lnTo>
                    <a:pt x="97028" y="341630"/>
                  </a:lnTo>
                  <a:close/>
                </a:path>
                <a:path w="558164" h="448310">
                  <a:moveTo>
                    <a:pt x="252857" y="341630"/>
                  </a:moveTo>
                  <a:lnTo>
                    <a:pt x="250190" y="341630"/>
                  </a:lnTo>
                  <a:lnTo>
                    <a:pt x="251079" y="342900"/>
                  </a:lnTo>
                  <a:lnTo>
                    <a:pt x="252603" y="342900"/>
                  </a:lnTo>
                  <a:lnTo>
                    <a:pt x="252857" y="341630"/>
                  </a:lnTo>
                  <a:close/>
                </a:path>
                <a:path w="558164" h="448310">
                  <a:moveTo>
                    <a:pt x="260985" y="341630"/>
                  </a:moveTo>
                  <a:lnTo>
                    <a:pt x="253492" y="341630"/>
                  </a:lnTo>
                  <a:lnTo>
                    <a:pt x="254000" y="342900"/>
                  </a:lnTo>
                  <a:lnTo>
                    <a:pt x="260858" y="342900"/>
                  </a:lnTo>
                  <a:lnTo>
                    <a:pt x="260985" y="341630"/>
                  </a:lnTo>
                  <a:close/>
                </a:path>
                <a:path w="558164" h="448310">
                  <a:moveTo>
                    <a:pt x="102743" y="337820"/>
                  </a:moveTo>
                  <a:lnTo>
                    <a:pt x="99949" y="337820"/>
                  </a:lnTo>
                  <a:lnTo>
                    <a:pt x="100584" y="340360"/>
                  </a:lnTo>
                  <a:lnTo>
                    <a:pt x="101092" y="340360"/>
                  </a:lnTo>
                  <a:lnTo>
                    <a:pt x="101600" y="341630"/>
                  </a:lnTo>
                  <a:lnTo>
                    <a:pt x="102743" y="337820"/>
                  </a:lnTo>
                  <a:close/>
                </a:path>
                <a:path w="558164" h="448310">
                  <a:moveTo>
                    <a:pt x="153373" y="339090"/>
                  </a:moveTo>
                  <a:lnTo>
                    <a:pt x="115316" y="339090"/>
                  </a:lnTo>
                  <a:lnTo>
                    <a:pt x="115697" y="340360"/>
                  </a:lnTo>
                  <a:lnTo>
                    <a:pt x="115443" y="341630"/>
                  </a:lnTo>
                  <a:lnTo>
                    <a:pt x="154051" y="341630"/>
                  </a:lnTo>
                  <a:lnTo>
                    <a:pt x="153373" y="339090"/>
                  </a:lnTo>
                  <a:close/>
                </a:path>
                <a:path w="558164" h="448310">
                  <a:moveTo>
                    <a:pt x="165481" y="332740"/>
                  </a:moveTo>
                  <a:lnTo>
                    <a:pt x="162941" y="332740"/>
                  </a:lnTo>
                  <a:lnTo>
                    <a:pt x="162560" y="335280"/>
                  </a:lnTo>
                  <a:lnTo>
                    <a:pt x="160883" y="335280"/>
                  </a:lnTo>
                  <a:lnTo>
                    <a:pt x="162179" y="339090"/>
                  </a:lnTo>
                  <a:lnTo>
                    <a:pt x="160528" y="340360"/>
                  </a:lnTo>
                  <a:lnTo>
                    <a:pt x="290703" y="340360"/>
                  </a:lnTo>
                  <a:lnTo>
                    <a:pt x="294005" y="341630"/>
                  </a:lnTo>
                  <a:lnTo>
                    <a:pt x="296672" y="340360"/>
                  </a:lnTo>
                  <a:lnTo>
                    <a:pt x="298831" y="339090"/>
                  </a:lnTo>
                  <a:lnTo>
                    <a:pt x="300482" y="339090"/>
                  </a:lnTo>
                  <a:lnTo>
                    <a:pt x="301625" y="337820"/>
                  </a:lnTo>
                  <a:lnTo>
                    <a:pt x="302133" y="335280"/>
                  </a:lnTo>
                  <a:lnTo>
                    <a:pt x="303784" y="334010"/>
                  </a:lnTo>
                  <a:lnTo>
                    <a:pt x="167259" y="334010"/>
                  </a:lnTo>
                  <a:lnTo>
                    <a:pt x="165481" y="332740"/>
                  </a:lnTo>
                  <a:close/>
                </a:path>
                <a:path w="558164" h="448310">
                  <a:moveTo>
                    <a:pt x="95377" y="337820"/>
                  </a:moveTo>
                  <a:lnTo>
                    <a:pt x="94234" y="337820"/>
                  </a:lnTo>
                  <a:lnTo>
                    <a:pt x="94107" y="339090"/>
                  </a:lnTo>
                  <a:lnTo>
                    <a:pt x="94996" y="339090"/>
                  </a:lnTo>
                  <a:lnTo>
                    <a:pt x="95250" y="340360"/>
                  </a:lnTo>
                  <a:lnTo>
                    <a:pt x="95758" y="340360"/>
                  </a:lnTo>
                  <a:lnTo>
                    <a:pt x="95377" y="337820"/>
                  </a:lnTo>
                  <a:close/>
                </a:path>
                <a:path w="558164" h="448310">
                  <a:moveTo>
                    <a:pt x="99949" y="337820"/>
                  </a:moveTo>
                  <a:lnTo>
                    <a:pt x="96139" y="337820"/>
                  </a:lnTo>
                  <a:lnTo>
                    <a:pt x="96774" y="340360"/>
                  </a:lnTo>
                  <a:lnTo>
                    <a:pt x="97282" y="339090"/>
                  </a:lnTo>
                  <a:lnTo>
                    <a:pt x="99441" y="339090"/>
                  </a:lnTo>
                  <a:lnTo>
                    <a:pt x="99949" y="337820"/>
                  </a:lnTo>
                  <a:close/>
                </a:path>
                <a:path w="558164" h="448310">
                  <a:moveTo>
                    <a:pt x="104267" y="334010"/>
                  </a:moveTo>
                  <a:lnTo>
                    <a:pt x="101473" y="334010"/>
                  </a:lnTo>
                  <a:lnTo>
                    <a:pt x="102362" y="335280"/>
                  </a:lnTo>
                  <a:lnTo>
                    <a:pt x="102743" y="336550"/>
                  </a:lnTo>
                  <a:lnTo>
                    <a:pt x="102870" y="337820"/>
                  </a:lnTo>
                  <a:lnTo>
                    <a:pt x="102743" y="337820"/>
                  </a:lnTo>
                  <a:lnTo>
                    <a:pt x="104902" y="340360"/>
                  </a:lnTo>
                  <a:lnTo>
                    <a:pt x="104267" y="336550"/>
                  </a:lnTo>
                  <a:lnTo>
                    <a:pt x="104267" y="334010"/>
                  </a:lnTo>
                  <a:close/>
                </a:path>
                <a:path w="558164" h="448310">
                  <a:moveTo>
                    <a:pt x="158369" y="334010"/>
                  </a:moveTo>
                  <a:lnTo>
                    <a:pt x="156718" y="334010"/>
                  </a:lnTo>
                  <a:lnTo>
                    <a:pt x="158369" y="336550"/>
                  </a:lnTo>
                  <a:lnTo>
                    <a:pt x="158877" y="336550"/>
                  </a:lnTo>
                  <a:lnTo>
                    <a:pt x="159639" y="339090"/>
                  </a:lnTo>
                  <a:lnTo>
                    <a:pt x="161036" y="339090"/>
                  </a:lnTo>
                  <a:lnTo>
                    <a:pt x="160020" y="335280"/>
                  </a:lnTo>
                  <a:lnTo>
                    <a:pt x="158877" y="335280"/>
                  </a:lnTo>
                  <a:lnTo>
                    <a:pt x="158369" y="334010"/>
                  </a:lnTo>
                  <a:close/>
                </a:path>
                <a:path w="558164" h="448310">
                  <a:moveTo>
                    <a:pt x="27559" y="335280"/>
                  </a:moveTo>
                  <a:lnTo>
                    <a:pt x="27178" y="335280"/>
                  </a:lnTo>
                  <a:lnTo>
                    <a:pt x="27432" y="337820"/>
                  </a:lnTo>
                  <a:lnTo>
                    <a:pt x="28067" y="337820"/>
                  </a:lnTo>
                  <a:lnTo>
                    <a:pt x="27940" y="336550"/>
                  </a:lnTo>
                  <a:lnTo>
                    <a:pt x="27559" y="335280"/>
                  </a:lnTo>
                  <a:close/>
                </a:path>
                <a:path w="558164" h="448310">
                  <a:moveTo>
                    <a:pt x="91948" y="335280"/>
                  </a:moveTo>
                  <a:lnTo>
                    <a:pt x="28067" y="335280"/>
                  </a:lnTo>
                  <a:lnTo>
                    <a:pt x="28702" y="337820"/>
                  </a:lnTo>
                  <a:lnTo>
                    <a:pt x="92202" y="337820"/>
                  </a:lnTo>
                  <a:lnTo>
                    <a:pt x="91948" y="335280"/>
                  </a:lnTo>
                  <a:close/>
                </a:path>
                <a:path w="558164" h="448310">
                  <a:moveTo>
                    <a:pt x="101346" y="335280"/>
                  </a:moveTo>
                  <a:lnTo>
                    <a:pt x="91948" y="335280"/>
                  </a:lnTo>
                  <a:lnTo>
                    <a:pt x="92456" y="336550"/>
                  </a:lnTo>
                  <a:lnTo>
                    <a:pt x="93472" y="336550"/>
                  </a:lnTo>
                  <a:lnTo>
                    <a:pt x="94107" y="337820"/>
                  </a:lnTo>
                  <a:lnTo>
                    <a:pt x="102362" y="337820"/>
                  </a:lnTo>
                  <a:lnTo>
                    <a:pt x="101346" y="335280"/>
                  </a:lnTo>
                  <a:close/>
                </a:path>
                <a:path w="558164" h="448310">
                  <a:moveTo>
                    <a:pt x="110725" y="333868"/>
                  </a:moveTo>
                  <a:lnTo>
                    <a:pt x="110744" y="334010"/>
                  </a:lnTo>
                  <a:lnTo>
                    <a:pt x="111887" y="336550"/>
                  </a:lnTo>
                  <a:lnTo>
                    <a:pt x="110725" y="333868"/>
                  </a:lnTo>
                  <a:close/>
                </a:path>
                <a:path w="558164" h="448310">
                  <a:moveTo>
                    <a:pt x="155384" y="335280"/>
                  </a:moveTo>
                  <a:lnTo>
                    <a:pt x="154559" y="335280"/>
                  </a:lnTo>
                  <a:lnTo>
                    <a:pt x="155067" y="336550"/>
                  </a:lnTo>
                  <a:lnTo>
                    <a:pt x="155702" y="336550"/>
                  </a:lnTo>
                  <a:lnTo>
                    <a:pt x="155384" y="335280"/>
                  </a:lnTo>
                  <a:close/>
                </a:path>
                <a:path w="558164" h="448310">
                  <a:moveTo>
                    <a:pt x="31369" y="330200"/>
                  </a:moveTo>
                  <a:lnTo>
                    <a:pt x="30226" y="330200"/>
                  </a:lnTo>
                  <a:lnTo>
                    <a:pt x="30226" y="332740"/>
                  </a:lnTo>
                  <a:lnTo>
                    <a:pt x="29718" y="334010"/>
                  </a:lnTo>
                  <a:lnTo>
                    <a:pt x="28702" y="334010"/>
                  </a:lnTo>
                  <a:lnTo>
                    <a:pt x="28829" y="335280"/>
                  </a:lnTo>
                  <a:lnTo>
                    <a:pt x="31877" y="335280"/>
                  </a:lnTo>
                  <a:lnTo>
                    <a:pt x="31369" y="334010"/>
                  </a:lnTo>
                  <a:lnTo>
                    <a:pt x="31369" y="332740"/>
                  </a:lnTo>
                  <a:lnTo>
                    <a:pt x="30861" y="331470"/>
                  </a:lnTo>
                  <a:lnTo>
                    <a:pt x="31623" y="331470"/>
                  </a:lnTo>
                  <a:lnTo>
                    <a:pt x="31369" y="330200"/>
                  </a:lnTo>
                  <a:close/>
                </a:path>
                <a:path w="558164" h="448310">
                  <a:moveTo>
                    <a:pt x="34036" y="330200"/>
                  </a:moveTo>
                  <a:lnTo>
                    <a:pt x="32385" y="330200"/>
                  </a:lnTo>
                  <a:lnTo>
                    <a:pt x="33020" y="334010"/>
                  </a:lnTo>
                  <a:lnTo>
                    <a:pt x="32385" y="334010"/>
                  </a:lnTo>
                  <a:lnTo>
                    <a:pt x="31877" y="335280"/>
                  </a:lnTo>
                  <a:lnTo>
                    <a:pt x="50800" y="335280"/>
                  </a:lnTo>
                  <a:lnTo>
                    <a:pt x="50165" y="332740"/>
                  </a:lnTo>
                  <a:lnTo>
                    <a:pt x="37084" y="332740"/>
                  </a:lnTo>
                  <a:lnTo>
                    <a:pt x="36830" y="331470"/>
                  </a:lnTo>
                  <a:lnTo>
                    <a:pt x="35052" y="331470"/>
                  </a:lnTo>
                  <a:lnTo>
                    <a:pt x="34036" y="330200"/>
                  </a:lnTo>
                  <a:close/>
                </a:path>
                <a:path w="558164" h="448310">
                  <a:moveTo>
                    <a:pt x="65405" y="331470"/>
                  </a:moveTo>
                  <a:lnTo>
                    <a:pt x="50546" y="331470"/>
                  </a:lnTo>
                  <a:lnTo>
                    <a:pt x="51562" y="332740"/>
                  </a:lnTo>
                  <a:lnTo>
                    <a:pt x="51943" y="335280"/>
                  </a:lnTo>
                  <a:lnTo>
                    <a:pt x="101092" y="335280"/>
                  </a:lnTo>
                  <a:lnTo>
                    <a:pt x="100838" y="334010"/>
                  </a:lnTo>
                  <a:lnTo>
                    <a:pt x="104267" y="334010"/>
                  </a:lnTo>
                  <a:lnTo>
                    <a:pt x="103886" y="332740"/>
                  </a:lnTo>
                  <a:lnTo>
                    <a:pt x="65913" y="332740"/>
                  </a:lnTo>
                  <a:lnTo>
                    <a:pt x="65405" y="331470"/>
                  </a:lnTo>
                  <a:close/>
                </a:path>
                <a:path w="558164" h="448310">
                  <a:moveTo>
                    <a:pt x="110744" y="331470"/>
                  </a:moveTo>
                  <a:lnTo>
                    <a:pt x="111379" y="335280"/>
                  </a:lnTo>
                  <a:lnTo>
                    <a:pt x="111887" y="332740"/>
                  </a:lnTo>
                  <a:lnTo>
                    <a:pt x="111379" y="332740"/>
                  </a:lnTo>
                  <a:lnTo>
                    <a:pt x="110744" y="331470"/>
                  </a:lnTo>
                  <a:close/>
                </a:path>
                <a:path w="558164" h="448310">
                  <a:moveTo>
                    <a:pt x="160020" y="332740"/>
                  </a:moveTo>
                  <a:lnTo>
                    <a:pt x="159850" y="332740"/>
                  </a:lnTo>
                  <a:lnTo>
                    <a:pt x="160528" y="335280"/>
                  </a:lnTo>
                  <a:lnTo>
                    <a:pt x="160883" y="335280"/>
                  </a:lnTo>
                  <a:lnTo>
                    <a:pt x="160020" y="332740"/>
                  </a:lnTo>
                  <a:close/>
                </a:path>
                <a:path w="558164" h="448310">
                  <a:moveTo>
                    <a:pt x="308313" y="332740"/>
                  </a:moveTo>
                  <a:lnTo>
                    <a:pt x="305308" y="332740"/>
                  </a:lnTo>
                  <a:lnTo>
                    <a:pt x="309753" y="335280"/>
                  </a:lnTo>
                  <a:lnTo>
                    <a:pt x="308313" y="332740"/>
                  </a:lnTo>
                  <a:close/>
                </a:path>
                <a:path w="558164" h="448310">
                  <a:moveTo>
                    <a:pt x="28194" y="330200"/>
                  </a:moveTo>
                  <a:lnTo>
                    <a:pt x="26416" y="330200"/>
                  </a:lnTo>
                  <a:lnTo>
                    <a:pt x="25527" y="331470"/>
                  </a:lnTo>
                  <a:lnTo>
                    <a:pt x="22352" y="331470"/>
                  </a:lnTo>
                  <a:lnTo>
                    <a:pt x="23241" y="332740"/>
                  </a:lnTo>
                  <a:lnTo>
                    <a:pt x="24384" y="332740"/>
                  </a:lnTo>
                  <a:lnTo>
                    <a:pt x="24384" y="334010"/>
                  </a:lnTo>
                  <a:lnTo>
                    <a:pt x="29718" y="334010"/>
                  </a:lnTo>
                  <a:lnTo>
                    <a:pt x="28956" y="331470"/>
                  </a:lnTo>
                  <a:lnTo>
                    <a:pt x="28194" y="330200"/>
                  </a:lnTo>
                  <a:close/>
                </a:path>
                <a:path w="558164" h="448310">
                  <a:moveTo>
                    <a:pt x="168148" y="330200"/>
                  </a:moveTo>
                  <a:lnTo>
                    <a:pt x="168148" y="332740"/>
                  </a:lnTo>
                  <a:lnTo>
                    <a:pt x="168656" y="334010"/>
                  </a:lnTo>
                  <a:lnTo>
                    <a:pt x="303784" y="334010"/>
                  </a:lnTo>
                  <a:lnTo>
                    <a:pt x="305308" y="332740"/>
                  </a:lnTo>
                  <a:lnTo>
                    <a:pt x="308313" y="332740"/>
                  </a:lnTo>
                  <a:lnTo>
                    <a:pt x="307594" y="331470"/>
                  </a:lnTo>
                  <a:lnTo>
                    <a:pt x="168656" y="331470"/>
                  </a:lnTo>
                  <a:lnTo>
                    <a:pt x="168148" y="330200"/>
                  </a:lnTo>
                  <a:close/>
                </a:path>
                <a:path w="558164" h="448310">
                  <a:moveTo>
                    <a:pt x="110236" y="330200"/>
                  </a:moveTo>
                  <a:lnTo>
                    <a:pt x="109220" y="330200"/>
                  </a:lnTo>
                  <a:lnTo>
                    <a:pt x="110236" y="332740"/>
                  </a:lnTo>
                  <a:lnTo>
                    <a:pt x="110725" y="333868"/>
                  </a:lnTo>
                  <a:lnTo>
                    <a:pt x="110236" y="330200"/>
                  </a:lnTo>
                  <a:close/>
                </a:path>
                <a:path w="558164" h="448310">
                  <a:moveTo>
                    <a:pt x="31623" y="331470"/>
                  </a:moveTo>
                  <a:lnTo>
                    <a:pt x="30861" y="331470"/>
                  </a:lnTo>
                  <a:lnTo>
                    <a:pt x="31877" y="332740"/>
                  </a:lnTo>
                  <a:lnTo>
                    <a:pt x="31623" y="331470"/>
                  </a:lnTo>
                  <a:close/>
                </a:path>
                <a:path w="558164" h="448310">
                  <a:moveTo>
                    <a:pt x="64897" y="330200"/>
                  </a:moveTo>
                  <a:lnTo>
                    <a:pt x="38354" y="330200"/>
                  </a:lnTo>
                  <a:lnTo>
                    <a:pt x="38608" y="331470"/>
                  </a:lnTo>
                  <a:lnTo>
                    <a:pt x="37973" y="332740"/>
                  </a:lnTo>
                  <a:lnTo>
                    <a:pt x="49784" y="332740"/>
                  </a:lnTo>
                  <a:lnTo>
                    <a:pt x="49784" y="331470"/>
                  </a:lnTo>
                  <a:lnTo>
                    <a:pt x="65405" y="331470"/>
                  </a:lnTo>
                  <a:lnTo>
                    <a:pt x="64897" y="330200"/>
                  </a:lnTo>
                  <a:close/>
                </a:path>
                <a:path w="558164" h="448310">
                  <a:moveTo>
                    <a:pt x="76708" y="328930"/>
                  </a:moveTo>
                  <a:lnTo>
                    <a:pt x="76200" y="328930"/>
                  </a:lnTo>
                  <a:lnTo>
                    <a:pt x="75692" y="330200"/>
                  </a:lnTo>
                  <a:lnTo>
                    <a:pt x="69596" y="330200"/>
                  </a:lnTo>
                  <a:lnTo>
                    <a:pt x="68199" y="332740"/>
                  </a:lnTo>
                  <a:lnTo>
                    <a:pt x="103886" y="332740"/>
                  </a:lnTo>
                  <a:lnTo>
                    <a:pt x="103505" y="331470"/>
                  </a:lnTo>
                  <a:lnTo>
                    <a:pt x="77343" y="331470"/>
                  </a:lnTo>
                  <a:lnTo>
                    <a:pt x="76708" y="328930"/>
                  </a:lnTo>
                  <a:close/>
                </a:path>
                <a:path w="558164" h="448310">
                  <a:moveTo>
                    <a:pt x="163703" y="328930"/>
                  </a:moveTo>
                  <a:lnTo>
                    <a:pt x="113030" y="328930"/>
                  </a:lnTo>
                  <a:lnTo>
                    <a:pt x="113030" y="331470"/>
                  </a:lnTo>
                  <a:lnTo>
                    <a:pt x="112776" y="332740"/>
                  </a:lnTo>
                  <a:lnTo>
                    <a:pt x="159850" y="332740"/>
                  </a:lnTo>
                  <a:lnTo>
                    <a:pt x="159512" y="331470"/>
                  </a:lnTo>
                  <a:lnTo>
                    <a:pt x="162687" y="330200"/>
                  </a:lnTo>
                  <a:lnTo>
                    <a:pt x="163703" y="328930"/>
                  </a:lnTo>
                  <a:close/>
                </a:path>
                <a:path w="558164" h="448310">
                  <a:moveTo>
                    <a:pt x="37338" y="330200"/>
                  </a:moveTo>
                  <a:lnTo>
                    <a:pt x="36830" y="331470"/>
                  </a:lnTo>
                  <a:lnTo>
                    <a:pt x="36957" y="331470"/>
                  </a:lnTo>
                  <a:lnTo>
                    <a:pt x="37338" y="330200"/>
                  </a:lnTo>
                  <a:close/>
                </a:path>
                <a:path w="558164" h="448310">
                  <a:moveTo>
                    <a:pt x="82169" y="325120"/>
                  </a:moveTo>
                  <a:lnTo>
                    <a:pt x="81661" y="325120"/>
                  </a:lnTo>
                  <a:lnTo>
                    <a:pt x="81661" y="326390"/>
                  </a:lnTo>
                  <a:lnTo>
                    <a:pt x="80772" y="327660"/>
                  </a:lnTo>
                  <a:lnTo>
                    <a:pt x="78359" y="327660"/>
                  </a:lnTo>
                  <a:lnTo>
                    <a:pt x="78359" y="331470"/>
                  </a:lnTo>
                  <a:lnTo>
                    <a:pt x="96139" y="331470"/>
                  </a:lnTo>
                  <a:lnTo>
                    <a:pt x="95758" y="330200"/>
                  </a:lnTo>
                  <a:lnTo>
                    <a:pt x="95504" y="328930"/>
                  </a:lnTo>
                  <a:lnTo>
                    <a:pt x="94615" y="328930"/>
                  </a:lnTo>
                  <a:lnTo>
                    <a:pt x="94107" y="326390"/>
                  </a:lnTo>
                  <a:lnTo>
                    <a:pt x="82677" y="326390"/>
                  </a:lnTo>
                  <a:lnTo>
                    <a:pt x="82169" y="325120"/>
                  </a:lnTo>
                  <a:close/>
                </a:path>
                <a:path w="558164" h="448310">
                  <a:moveTo>
                    <a:pt x="101092" y="325120"/>
                  </a:moveTo>
                  <a:lnTo>
                    <a:pt x="95504" y="325120"/>
                  </a:lnTo>
                  <a:lnTo>
                    <a:pt x="97282" y="327660"/>
                  </a:lnTo>
                  <a:lnTo>
                    <a:pt x="97790" y="330200"/>
                  </a:lnTo>
                  <a:lnTo>
                    <a:pt x="96901" y="330200"/>
                  </a:lnTo>
                  <a:lnTo>
                    <a:pt x="97155" y="331470"/>
                  </a:lnTo>
                  <a:lnTo>
                    <a:pt x="103505" y="331470"/>
                  </a:lnTo>
                  <a:lnTo>
                    <a:pt x="102743" y="328930"/>
                  </a:lnTo>
                  <a:lnTo>
                    <a:pt x="102743" y="326390"/>
                  </a:lnTo>
                  <a:lnTo>
                    <a:pt x="101600" y="326390"/>
                  </a:lnTo>
                  <a:lnTo>
                    <a:pt x="101092" y="325120"/>
                  </a:lnTo>
                  <a:close/>
                </a:path>
                <a:path w="558164" h="448310">
                  <a:moveTo>
                    <a:pt x="172974" y="326390"/>
                  </a:moveTo>
                  <a:lnTo>
                    <a:pt x="171704" y="328930"/>
                  </a:lnTo>
                  <a:lnTo>
                    <a:pt x="171323" y="331470"/>
                  </a:lnTo>
                  <a:lnTo>
                    <a:pt x="307594" y="331470"/>
                  </a:lnTo>
                  <a:lnTo>
                    <a:pt x="310261" y="330200"/>
                  </a:lnTo>
                  <a:lnTo>
                    <a:pt x="173609" y="330200"/>
                  </a:lnTo>
                  <a:lnTo>
                    <a:pt x="173863" y="328930"/>
                  </a:lnTo>
                  <a:lnTo>
                    <a:pt x="172974" y="326390"/>
                  </a:lnTo>
                  <a:close/>
                </a:path>
                <a:path w="558164" h="448310">
                  <a:moveTo>
                    <a:pt x="314071" y="327660"/>
                  </a:moveTo>
                  <a:lnTo>
                    <a:pt x="173990" y="327660"/>
                  </a:lnTo>
                  <a:lnTo>
                    <a:pt x="174625" y="330200"/>
                  </a:lnTo>
                  <a:lnTo>
                    <a:pt x="310261" y="330200"/>
                  </a:lnTo>
                  <a:lnTo>
                    <a:pt x="315087" y="331470"/>
                  </a:lnTo>
                  <a:lnTo>
                    <a:pt x="314071" y="327660"/>
                  </a:lnTo>
                  <a:close/>
                </a:path>
                <a:path w="558164" h="448310">
                  <a:moveTo>
                    <a:pt x="56261" y="328930"/>
                  </a:moveTo>
                  <a:lnTo>
                    <a:pt x="43815" y="328930"/>
                  </a:lnTo>
                  <a:lnTo>
                    <a:pt x="42926" y="330200"/>
                  </a:lnTo>
                  <a:lnTo>
                    <a:pt x="56261" y="330200"/>
                  </a:lnTo>
                  <a:lnTo>
                    <a:pt x="56261" y="328930"/>
                  </a:lnTo>
                  <a:close/>
                </a:path>
                <a:path w="558164" h="448310">
                  <a:moveTo>
                    <a:pt x="57785" y="327660"/>
                  </a:moveTo>
                  <a:lnTo>
                    <a:pt x="56769" y="327660"/>
                  </a:lnTo>
                  <a:lnTo>
                    <a:pt x="57277" y="330200"/>
                  </a:lnTo>
                  <a:lnTo>
                    <a:pt x="58928" y="330200"/>
                  </a:lnTo>
                  <a:lnTo>
                    <a:pt x="57785" y="327660"/>
                  </a:lnTo>
                  <a:close/>
                </a:path>
                <a:path w="558164" h="448310">
                  <a:moveTo>
                    <a:pt x="60579" y="327660"/>
                  </a:moveTo>
                  <a:lnTo>
                    <a:pt x="59436" y="327660"/>
                  </a:lnTo>
                  <a:lnTo>
                    <a:pt x="59944" y="328930"/>
                  </a:lnTo>
                  <a:lnTo>
                    <a:pt x="59436" y="330200"/>
                  </a:lnTo>
                  <a:lnTo>
                    <a:pt x="61595" y="330200"/>
                  </a:lnTo>
                  <a:lnTo>
                    <a:pt x="60579" y="327660"/>
                  </a:lnTo>
                  <a:close/>
                </a:path>
                <a:path w="558164" h="448310">
                  <a:moveTo>
                    <a:pt x="62357" y="326390"/>
                  </a:moveTo>
                  <a:lnTo>
                    <a:pt x="61468" y="326390"/>
                  </a:lnTo>
                  <a:lnTo>
                    <a:pt x="62103" y="330200"/>
                  </a:lnTo>
                  <a:lnTo>
                    <a:pt x="62865" y="330200"/>
                  </a:lnTo>
                  <a:lnTo>
                    <a:pt x="62738" y="327660"/>
                  </a:lnTo>
                  <a:lnTo>
                    <a:pt x="62357" y="326390"/>
                  </a:lnTo>
                  <a:close/>
                </a:path>
                <a:path w="558164" h="448310">
                  <a:moveTo>
                    <a:pt x="70866" y="327660"/>
                  </a:moveTo>
                  <a:lnTo>
                    <a:pt x="70866" y="330200"/>
                  </a:lnTo>
                  <a:lnTo>
                    <a:pt x="75692" y="330200"/>
                  </a:lnTo>
                  <a:lnTo>
                    <a:pt x="75480" y="328930"/>
                  </a:lnTo>
                  <a:lnTo>
                    <a:pt x="71501" y="328930"/>
                  </a:lnTo>
                  <a:lnTo>
                    <a:pt x="70866" y="327660"/>
                  </a:lnTo>
                  <a:close/>
                </a:path>
                <a:path w="558164" h="448310">
                  <a:moveTo>
                    <a:pt x="107696" y="312420"/>
                  </a:moveTo>
                  <a:lnTo>
                    <a:pt x="107061" y="312420"/>
                  </a:lnTo>
                  <a:lnTo>
                    <a:pt x="107061" y="314960"/>
                  </a:lnTo>
                  <a:lnTo>
                    <a:pt x="106553" y="317500"/>
                  </a:lnTo>
                  <a:lnTo>
                    <a:pt x="105918" y="318770"/>
                  </a:lnTo>
                  <a:lnTo>
                    <a:pt x="107061" y="320040"/>
                  </a:lnTo>
                  <a:lnTo>
                    <a:pt x="108077" y="323850"/>
                  </a:lnTo>
                  <a:lnTo>
                    <a:pt x="108077" y="325120"/>
                  </a:lnTo>
                  <a:lnTo>
                    <a:pt x="109220" y="326390"/>
                  </a:lnTo>
                  <a:lnTo>
                    <a:pt x="110236" y="328930"/>
                  </a:lnTo>
                  <a:lnTo>
                    <a:pt x="111379" y="330200"/>
                  </a:lnTo>
                  <a:lnTo>
                    <a:pt x="112141" y="330200"/>
                  </a:lnTo>
                  <a:lnTo>
                    <a:pt x="112014" y="328930"/>
                  </a:lnTo>
                  <a:lnTo>
                    <a:pt x="163703" y="328930"/>
                  </a:lnTo>
                  <a:lnTo>
                    <a:pt x="166497" y="327660"/>
                  </a:lnTo>
                  <a:lnTo>
                    <a:pt x="167005" y="327660"/>
                  </a:lnTo>
                  <a:lnTo>
                    <a:pt x="166497" y="325120"/>
                  </a:lnTo>
                  <a:lnTo>
                    <a:pt x="165989" y="323850"/>
                  </a:lnTo>
                  <a:lnTo>
                    <a:pt x="170561" y="323850"/>
                  </a:lnTo>
                  <a:lnTo>
                    <a:pt x="171323" y="322580"/>
                  </a:lnTo>
                  <a:lnTo>
                    <a:pt x="171831" y="322580"/>
                  </a:lnTo>
                  <a:lnTo>
                    <a:pt x="172466" y="321310"/>
                  </a:lnTo>
                  <a:lnTo>
                    <a:pt x="171831" y="320040"/>
                  </a:lnTo>
                  <a:lnTo>
                    <a:pt x="174625" y="320040"/>
                  </a:lnTo>
                  <a:lnTo>
                    <a:pt x="172466" y="317500"/>
                  </a:lnTo>
                  <a:lnTo>
                    <a:pt x="172974" y="316230"/>
                  </a:lnTo>
                  <a:lnTo>
                    <a:pt x="172402" y="314960"/>
                  </a:lnTo>
                  <a:lnTo>
                    <a:pt x="108077" y="314960"/>
                  </a:lnTo>
                  <a:lnTo>
                    <a:pt x="107696" y="312420"/>
                  </a:lnTo>
                  <a:close/>
                </a:path>
                <a:path w="558164" h="448310">
                  <a:moveTo>
                    <a:pt x="55118" y="325120"/>
                  </a:moveTo>
                  <a:lnTo>
                    <a:pt x="54102" y="328930"/>
                  </a:lnTo>
                  <a:lnTo>
                    <a:pt x="55626" y="328930"/>
                  </a:lnTo>
                  <a:lnTo>
                    <a:pt x="55118" y="327660"/>
                  </a:lnTo>
                  <a:lnTo>
                    <a:pt x="55626" y="326390"/>
                  </a:lnTo>
                  <a:lnTo>
                    <a:pt x="55118" y="325120"/>
                  </a:lnTo>
                  <a:close/>
                </a:path>
                <a:path w="558164" h="448310">
                  <a:moveTo>
                    <a:pt x="75057" y="326390"/>
                  </a:moveTo>
                  <a:lnTo>
                    <a:pt x="74422" y="327660"/>
                  </a:lnTo>
                  <a:lnTo>
                    <a:pt x="73660" y="328930"/>
                  </a:lnTo>
                  <a:lnTo>
                    <a:pt x="75480" y="328930"/>
                  </a:lnTo>
                  <a:lnTo>
                    <a:pt x="75057" y="326390"/>
                  </a:lnTo>
                  <a:close/>
                </a:path>
                <a:path w="558164" h="448310">
                  <a:moveTo>
                    <a:pt x="77204" y="328377"/>
                  </a:moveTo>
                  <a:lnTo>
                    <a:pt x="76708" y="328930"/>
                  </a:lnTo>
                  <a:lnTo>
                    <a:pt x="77343" y="328930"/>
                  </a:lnTo>
                  <a:lnTo>
                    <a:pt x="77204" y="328377"/>
                  </a:lnTo>
                  <a:close/>
                </a:path>
                <a:path w="558164" h="448310">
                  <a:moveTo>
                    <a:pt x="95123" y="327660"/>
                  </a:moveTo>
                  <a:lnTo>
                    <a:pt x="94742" y="327660"/>
                  </a:lnTo>
                  <a:lnTo>
                    <a:pt x="94615" y="328930"/>
                  </a:lnTo>
                  <a:lnTo>
                    <a:pt x="95123" y="328930"/>
                  </a:lnTo>
                  <a:lnTo>
                    <a:pt x="95123" y="327660"/>
                  </a:lnTo>
                  <a:close/>
                </a:path>
                <a:path w="558164" h="448310">
                  <a:moveTo>
                    <a:pt x="95631" y="316230"/>
                  </a:moveTo>
                  <a:lnTo>
                    <a:pt x="95631" y="317500"/>
                  </a:lnTo>
                  <a:lnTo>
                    <a:pt x="94615" y="320040"/>
                  </a:lnTo>
                  <a:lnTo>
                    <a:pt x="88011" y="320040"/>
                  </a:lnTo>
                  <a:lnTo>
                    <a:pt x="85344" y="322580"/>
                  </a:lnTo>
                  <a:lnTo>
                    <a:pt x="83185" y="326390"/>
                  </a:lnTo>
                  <a:lnTo>
                    <a:pt x="94615" y="326390"/>
                  </a:lnTo>
                  <a:lnTo>
                    <a:pt x="95123" y="327660"/>
                  </a:lnTo>
                  <a:lnTo>
                    <a:pt x="95504" y="328930"/>
                  </a:lnTo>
                  <a:lnTo>
                    <a:pt x="95123" y="326390"/>
                  </a:lnTo>
                  <a:lnTo>
                    <a:pt x="95123" y="325120"/>
                  </a:lnTo>
                  <a:lnTo>
                    <a:pt x="101981" y="325120"/>
                  </a:lnTo>
                  <a:lnTo>
                    <a:pt x="101388" y="322580"/>
                  </a:lnTo>
                  <a:lnTo>
                    <a:pt x="100584" y="322580"/>
                  </a:lnTo>
                  <a:lnTo>
                    <a:pt x="99726" y="318770"/>
                  </a:lnTo>
                  <a:lnTo>
                    <a:pt x="97917" y="318770"/>
                  </a:lnTo>
                  <a:lnTo>
                    <a:pt x="96647" y="317500"/>
                  </a:lnTo>
                  <a:lnTo>
                    <a:pt x="95631" y="316230"/>
                  </a:lnTo>
                  <a:close/>
                </a:path>
                <a:path w="558164" h="448310">
                  <a:moveTo>
                    <a:pt x="76708" y="326390"/>
                  </a:moveTo>
                  <a:lnTo>
                    <a:pt x="77204" y="328377"/>
                  </a:lnTo>
                  <a:lnTo>
                    <a:pt x="77851" y="327660"/>
                  </a:lnTo>
                  <a:lnTo>
                    <a:pt x="76708" y="326390"/>
                  </a:lnTo>
                  <a:close/>
                </a:path>
                <a:path w="558164" h="448310">
                  <a:moveTo>
                    <a:pt x="319151" y="325120"/>
                  </a:moveTo>
                  <a:lnTo>
                    <a:pt x="173990" y="325120"/>
                  </a:lnTo>
                  <a:lnTo>
                    <a:pt x="174625" y="327660"/>
                  </a:lnTo>
                  <a:lnTo>
                    <a:pt x="318516" y="327660"/>
                  </a:lnTo>
                  <a:lnTo>
                    <a:pt x="319151" y="325120"/>
                  </a:lnTo>
                  <a:close/>
                </a:path>
                <a:path w="558164" h="448310">
                  <a:moveTo>
                    <a:pt x="170561" y="323850"/>
                  </a:moveTo>
                  <a:lnTo>
                    <a:pt x="166624" y="323850"/>
                  </a:lnTo>
                  <a:lnTo>
                    <a:pt x="167386" y="325120"/>
                  </a:lnTo>
                  <a:lnTo>
                    <a:pt x="169545" y="325120"/>
                  </a:lnTo>
                  <a:lnTo>
                    <a:pt x="170561" y="323850"/>
                  </a:lnTo>
                  <a:close/>
                </a:path>
                <a:path w="558164" h="448310">
                  <a:moveTo>
                    <a:pt x="178816" y="323850"/>
                  </a:moveTo>
                  <a:lnTo>
                    <a:pt x="176911" y="323850"/>
                  </a:lnTo>
                  <a:lnTo>
                    <a:pt x="176149" y="325120"/>
                  </a:lnTo>
                  <a:lnTo>
                    <a:pt x="179451" y="325120"/>
                  </a:lnTo>
                  <a:lnTo>
                    <a:pt x="178816" y="323850"/>
                  </a:lnTo>
                  <a:close/>
                </a:path>
                <a:path w="558164" h="448310">
                  <a:moveTo>
                    <a:pt x="181102" y="322580"/>
                  </a:moveTo>
                  <a:lnTo>
                    <a:pt x="179959" y="322580"/>
                  </a:lnTo>
                  <a:lnTo>
                    <a:pt x="179451" y="323850"/>
                  </a:lnTo>
                  <a:lnTo>
                    <a:pt x="179451" y="325120"/>
                  </a:lnTo>
                  <a:lnTo>
                    <a:pt x="321564" y="325120"/>
                  </a:lnTo>
                  <a:lnTo>
                    <a:pt x="320992" y="323850"/>
                  </a:lnTo>
                  <a:lnTo>
                    <a:pt x="181737" y="323850"/>
                  </a:lnTo>
                  <a:lnTo>
                    <a:pt x="181102" y="322580"/>
                  </a:lnTo>
                  <a:close/>
                </a:path>
                <a:path w="558164" h="448310">
                  <a:moveTo>
                    <a:pt x="331851" y="318770"/>
                  </a:moveTo>
                  <a:lnTo>
                    <a:pt x="328041" y="318770"/>
                  </a:lnTo>
                  <a:lnTo>
                    <a:pt x="328676" y="320040"/>
                  </a:lnTo>
                  <a:lnTo>
                    <a:pt x="329692" y="321310"/>
                  </a:lnTo>
                  <a:lnTo>
                    <a:pt x="329692" y="322580"/>
                  </a:lnTo>
                  <a:lnTo>
                    <a:pt x="326517" y="322580"/>
                  </a:lnTo>
                  <a:lnTo>
                    <a:pt x="327025" y="323850"/>
                  </a:lnTo>
                  <a:lnTo>
                    <a:pt x="327787" y="323850"/>
                  </a:lnTo>
                  <a:lnTo>
                    <a:pt x="328549" y="325120"/>
                  </a:lnTo>
                  <a:lnTo>
                    <a:pt x="331597" y="325120"/>
                  </a:lnTo>
                  <a:lnTo>
                    <a:pt x="333121" y="322580"/>
                  </a:lnTo>
                  <a:lnTo>
                    <a:pt x="335661" y="321310"/>
                  </a:lnTo>
                  <a:lnTo>
                    <a:pt x="332359" y="321310"/>
                  </a:lnTo>
                  <a:lnTo>
                    <a:pt x="332359" y="320040"/>
                  </a:lnTo>
                  <a:lnTo>
                    <a:pt x="331851" y="318770"/>
                  </a:lnTo>
                  <a:close/>
                </a:path>
                <a:path w="558164" h="448310">
                  <a:moveTo>
                    <a:pt x="71374" y="321310"/>
                  </a:moveTo>
                  <a:lnTo>
                    <a:pt x="70739" y="321310"/>
                  </a:lnTo>
                  <a:lnTo>
                    <a:pt x="70612" y="322580"/>
                  </a:lnTo>
                  <a:lnTo>
                    <a:pt x="70866" y="323850"/>
                  </a:lnTo>
                  <a:lnTo>
                    <a:pt x="74041" y="323850"/>
                  </a:lnTo>
                  <a:lnTo>
                    <a:pt x="75692" y="322580"/>
                  </a:lnTo>
                  <a:lnTo>
                    <a:pt x="72136" y="322580"/>
                  </a:lnTo>
                  <a:lnTo>
                    <a:pt x="71374" y="321310"/>
                  </a:lnTo>
                  <a:close/>
                </a:path>
                <a:path w="558164" h="448310">
                  <a:moveTo>
                    <a:pt x="179959" y="318770"/>
                  </a:moveTo>
                  <a:lnTo>
                    <a:pt x="182118" y="323850"/>
                  </a:lnTo>
                  <a:lnTo>
                    <a:pt x="183261" y="323850"/>
                  </a:lnTo>
                  <a:lnTo>
                    <a:pt x="182626" y="321310"/>
                  </a:lnTo>
                  <a:lnTo>
                    <a:pt x="179959" y="318770"/>
                  </a:lnTo>
                  <a:close/>
                </a:path>
                <a:path w="558164" h="448310">
                  <a:moveTo>
                    <a:pt x="321183" y="321310"/>
                  </a:moveTo>
                  <a:lnTo>
                    <a:pt x="185547" y="321310"/>
                  </a:lnTo>
                  <a:lnTo>
                    <a:pt x="185928" y="322580"/>
                  </a:lnTo>
                  <a:lnTo>
                    <a:pt x="183388" y="322580"/>
                  </a:lnTo>
                  <a:lnTo>
                    <a:pt x="183261" y="323850"/>
                  </a:lnTo>
                  <a:lnTo>
                    <a:pt x="320992" y="323850"/>
                  </a:lnTo>
                  <a:lnTo>
                    <a:pt x="320421" y="322580"/>
                  </a:lnTo>
                  <a:lnTo>
                    <a:pt x="321183" y="321310"/>
                  </a:lnTo>
                  <a:close/>
                </a:path>
                <a:path w="558164" h="448310">
                  <a:moveTo>
                    <a:pt x="79502" y="318770"/>
                  </a:moveTo>
                  <a:lnTo>
                    <a:pt x="77343" y="320040"/>
                  </a:lnTo>
                  <a:lnTo>
                    <a:pt x="74041" y="321310"/>
                  </a:lnTo>
                  <a:lnTo>
                    <a:pt x="72390" y="322580"/>
                  </a:lnTo>
                  <a:lnTo>
                    <a:pt x="75692" y="322580"/>
                  </a:lnTo>
                  <a:lnTo>
                    <a:pt x="77343" y="321310"/>
                  </a:lnTo>
                  <a:lnTo>
                    <a:pt x="80010" y="321310"/>
                  </a:lnTo>
                  <a:lnTo>
                    <a:pt x="79502" y="318770"/>
                  </a:lnTo>
                  <a:close/>
                </a:path>
                <a:path w="558164" h="448310">
                  <a:moveTo>
                    <a:pt x="80010" y="321310"/>
                  </a:moveTo>
                  <a:lnTo>
                    <a:pt x="77851" y="321310"/>
                  </a:lnTo>
                  <a:lnTo>
                    <a:pt x="78740" y="322580"/>
                  </a:lnTo>
                  <a:lnTo>
                    <a:pt x="79756" y="322580"/>
                  </a:lnTo>
                  <a:lnTo>
                    <a:pt x="80010" y="321310"/>
                  </a:lnTo>
                  <a:close/>
                </a:path>
                <a:path w="558164" h="448310">
                  <a:moveTo>
                    <a:pt x="102362" y="317500"/>
                  </a:moveTo>
                  <a:lnTo>
                    <a:pt x="101346" y="317500"/>
                  </a:lnTo>
                  <a:lnTo>
                    <a:pt x="100965" y="321310"/>
                  </a:lnTo>
                  <a:lnTo>
                    <a:pt x="100584" y="322580"/>
                  </a:lnTo>
                  <a:lnTo>
                    <a:pt x="101388" y="322580"/>
                  </a:lnTo>
                  <a:lnTo>
                    <a:pt x="101092" y="321310"/>
                  </a:lnTo>
                  <a:lnTo>
                    <a:pt x="101600" y="320040"/>
                  </a:lnTo>
                  <a:lnTo>
                    <a:pt x="103251" y="320040"/>
                  </a:lnTo>
                  <a:lnTo>
                    <a:pt x="102743" y="318770"/>
                  </a:lnTo>
                  <a:lnTo>
                    <a:pt x="102362" y="317500"/>
                  </a:lnTo>
                  <a:close/>
                </a:path>
                <a:path w="558164" h="448310">
                  <a:moveTo>
                    <a:pt x="183769" y="317500"/>
                  </a:moveTo>
                  <a:lnTo>
                    <a:pt x="183134" y="317500"/>
                  </a:lnTo>
                  <a:lnTo>
                    <a:pt x="183134" y="318770"/>
                  </a:lnTo>
                  <a:lnTo>
                    <a:pt x="183769" y="320040"/>
                  </a:lnTo>
                  <a:lnTo>
                    <a:pt x="183896" y="321310"/>
                  </a:lnTo>
                  <a:lnTo>
                    <a:pt x="323342" y="321310"/>
                  </a:lnTo>
                  <a:lnTo>
                    <a:pt x="323977" y="322580"/>
                  </a:lnTo>
                  <a:lnTo>
                    <a:pt x="325882" y="322580"/>
                  </a:lnTo>
                  <a:lnTo>
                    <a:pt x="324866" y="320040"/>
                  </a:lnTo>
                  <a:lnTo>
                    <a:pt x="195707" y="320040"/>
                  </a:lnTo>
                  <a:lnTo>
                    <a:pt x="195072" y="318770"/>
                  </a:lnTo>
                  <a:lnTo>
                    <a:pt x="184404" y="318770"/>
                  </a:lnTo>
                  <a:lnTo>
                    <a:pt x="183769" y="317500"/>
                  </a:lnTo>
                  <a:close/>
                </a:path>
                <a:path w="558164" h="448310">
                  <a:moveTo>
                    <a:pt x="103251" y="320040"/>
                  </a:moveTo>
                  <a:lnTo>
                    <a:pt x="102108" y="320040"/>
                  </a:lnTo>
                  <a:lnTo>
                    <a:pt x="102870" y="321310"/>
                  </a:lnTo>
                  <a:lnTo>
                    <a:pt x="103378" y="321310"/>
                  </a:lnTo>
                  <a:lnTo>
                    <a:pt x="103251" y="320040"/>
                  </a:lnTo>
                  <a:close/>
                </a:path>
                <a:path w="558164" h="448310">
                  <a:moveTo>
                    <a:pt x="174625" y="320040"/>
                  </a:moveTo>
                  <a:lnTo>
                    <a:pt x="172212" y="320040"/>
                  </a:lnTo>
                  <a:lnTo>
                    <a:pt x="173101" y="321310"/>
                  </a:lnTo>
                  <a:lnTo>
                    <a:pt x="173482" y="321310"/>
                  </a:lnTo>
                  <a:lnTo>
                    <a:pt x="174625" y="320040"/>
                  </a:lnTo>
                  <a:close/>
                </a:path>
                <a:path w="558164" h="448310">
                  <a:moveTo>
                    <a:pt x="182626" y="318770"/>
                  </a:moveTo>
                  <a:lnTo>
                    <a:pt x="182626" y="321310"/>
                  </a:lnTo>
                  <a:lnTo>
                    <a:pt x="183261" y="321310"/>
                  </a:lnTo>
                  <a:lnTo>
                    <a:pt x="182626" y="318770"/>
                  </a:lnTo>
                  <a:close/>
                </a:path>
                <a:path w="558164" h="448310">
                  <a:moveTo>
                    <a:pt x="331089" y="313690"/>
                  </a:moveTo>
                  <a:lnTo>
                    <a:pt x="196215" y="313690"/>
                  </a:lnTo>
                  <a:lnTo>
                    <a:pt x="196596" y="314960"/>
                  </a:lnTo>
                  <a:lnTo>
                    <a:pt x="196596" y="316230"/>
                  </a:lnTo>
                  <a:lnTo>
                    <a:pt x="332994" y="316230"/>
                  </a:lnTo>
                  <a:lnTo>
                    <a:pt x="334899" y="320040"/>
                  </a:lnTo>
                  <a:lnTo>
                    <a:pt x="332359" y="320040"/>
                  </a:lnTo>
                  <a:lnTo>
                    <a:pt x="332359" y="321310"/>
                  </a:lnTo>
                  <a:lnTo>
                    <a:pt x="336169" y="321310"/>
                  </a:lnTo>
                  <a:lnTo>
                    <a:pt x="334518" y="318770"/>
                  </a:lnTo>
                  <a:lnTo>
                    <a:pt x="337820" y="318770"/>
                  </a:lnTo>
                  <a:lnTo>
                    <a:pt x="340995" y="317500"/>
                  </a:lnTo>
                  <a:lnTo>
                    <a:pt x="334137" y="317500"/>
                  </a:lnTo>
                  <a:lnTo>
                    <a:pt x="332232" y="314960"/>
                  </a:lnTo>
                  <a:lnTo>
                    <a:pt x="331343" y="314960"/>
                  </a:lnTo>
                  <a:lnTo>
                    <a:pt x="331089" y="313690"/>
                  </a:lnTo>
                  <a:close/>
                </a:path>
                <a:path w="558164" h="448310">
                  <a:moveTo>
                    <a:pt x="173482" y="314960"/>
                  </a:moveTo>
                  <a:lnTo>
                    <a:pt x="173990" y="317500"/>
                  </a:lnTo>
                  <a:lnTo>
                    <a:pt x="174625" y="318770"/>
                  </a:lnTo>
                  <a:lnTo>
                    <a:pt x="174625" y="320040"/>
                  </a:lnTo>
                  <a:lnTo>
                    <a:pt x="175641" y="320040"/>
                  </a:lnTo>
                  <a:lnTo>
                    <a:pt x="175641" y="318770"/>
                  </a:lnTo>
                  <a:lnTo>
                    <a:pt x="174963" y="316230"/>
                  </a:lnTo>
                  <a:lnTo>
                    <a:pt x="174625" y="316230"/>
                  </a:lnTo>
                  <a:lnTo>
                    <a:pt x="173482" y="314960"/>
                  </a:lnTo>
                  <a:close/>
                </a:path>
                <a:path w="558164" h="448310">
                  <a:moveTo>
                    <a:pt x="195072" y="313690"/>
                  </a:moveTo>
                  <a:lnTo>
                    <a:pt x="194564" y="313690"/>
                  </a:lnTo>
                  <a:lnTo>
                    <a:pt x="194564" y="316230"/>
                  </a:lnTo>
                  <a:lnTo>
                    <a:pt x="195707" y="318770"/>
                  </a:lnTo>
                  <a:lnTo>
                    <a:pt x="195707" y="320040"/>
                  </a:lnTo>
                  <a:lnTo>
                    <a:pt x="326771" y="320040"/>
                  </a:lnTo>
                  <a:lnTo>
                    <a:pt x="327025" y="318770"/>
                  </a:lnTo>
                  <a:lnTo>
                    <a:pt x="331343" y="318770"/>
                  </a:lnTo>
                  <a:lnTo>
                    <a:pt x="330200" y="316230"/>
                  </a:lnTo>
                  <a:lnTo>
                    <a:pt x="195961" y="316230"/>
                  </a:lnTo>
                  <a:lnTo>
                    <a:pt x="195072" y="313690"/>
                  </a:lnTo>
                  <a:close/>
                </a:path>
                <a:path w="558164" h="448310">
                  <a:moveTo>
                    <a:pt x="337439" y="318770"/>
                  </a:moveTo>
                  <a:lnTo>
                    <a:pt x="335153" y="318770"/>
                  </a:lnTo>
                  <a:lnTo>
                    <a:pt x="336042" y="320040"/>
                  </a:lnTo>
                  <a:lnTo>
                    <a:pt x="337566" y="320040"/>
                  </a:lnTo>
                  <a:lnTo>
                    <a:pt x="337439" y="318770"/>
                  </a:lnTo>
                  <a:close/>
                </a:path>
                <a:path w="558164" h="448310">
                  <a:moveTo>
                    <a:pt x="99441" y="317500"/>
                  </a:moveTo>
                  <a:lnTo>
                    <a:pt x="99314" y="318770"/>
                  </a:lnTo>
                  <a:lnTo>
                    <a:pt x="99726" y="318770"/>
                  </a:lnTo>
                  <a:lnTo>
                    <a:pt x="99441" y="317500"/>
                  </a:lnTo>
                  <a:close/>
                </a:path>
                <a:path w="558164" h="448310">
                  <a:moveTo>
                    <a:pt x="188087" y="313690"/>
                  </a:moveTo>
                  <a:lnTo>
                    <a:pt x="188468" y="316230"/>
                  </a:lnTo>
                  <a:lnTo>
                    <a:pt x="185801" y="316230"/>
                  </a:lnTo>
                  <a:lnTo>
                    <a:pt x="185801" y="317500"/>
                  </a:lnTo>
                  <a:lnTo>
                    <a:pt x="185420" y="317500"/>
                  </a:lnTo>
                  <a:lnTo>
                    <a:pt x="185293" y="318770"/>
                  </a:lnTo>
                  <a:lnTo>
                    <a:pt x="189611" y="318770"/>
                  </a:lnTo>
                  <a:lnTo>
                    <a:pt x="188595" y="316230"/>
                  </a:lnTo>
                  <a:lnTo>
                    <a:pt x="188087" y="313690"/>
                  </a:lnTo>
                  <a:close/>
                </a:path>
                <a:path w="558164" h="448310">
                  <a:moveTo>
                    <a:pt x="189103" y="313690"/>
                  </a:moveTo>
                  <a:lnTo>
                    <a:pt x="189103" y="316230"/>
                  </a:lnTo>
                  <a:lnTo>
                    <a:pt x="190373" y="318770"/>
                  </a:lnTo>
                  <a:lnTo>
                    <a:pt x="195072" y="318770"/>
                  </a:lnTo>
                  <a:lnTo>
                    <a:pt x="195072" y="317500"/>
                  </a:lnTo>
                  <a:lnTo>
                    <a:pt x="194564" y="316230"/>
                  </a:lnTo>
                  <a:lnTo>
                    <a:pt x="193738" y="314960"/>
                  </a:lnTo>
                  <a:lnTo>
                    <a:pt x="191389" y="314960"/>
                  </a:lnTo>
                  <a:lnTo>
                    <a:pt x="189103" y="313690"/>
                  </a:lnTo>
                  <a:close/>
                </a:path>
                <a:path w="558164" h="448310">
                  <a:moveTo>
                    <a:pt x="179959" y="313690"/>
                  </a:moveTo>
                  <a:lnTo>
                    <a:pt x="176149" y="313690"/>
                  </a:lnTo>
                  <a:lnTo>
                    <a:pt x="177800" y="317500"/>
                  </a:lnTo>
                  <a:lnTo>
                    <a:pt x="177546" y="314960"/>
                  </a:lnTo>
                  <a:lnTo>
                    <a:pt x="180594" y="314960"/>
                  </a:lnTo>
                  <a:lnTo>
                    <a:pt x="179959" y="313690"/>
                  </a:lnTo>
                  <a:close/>
                </a:path>
                <a:path w="558164" h="448310">
                  <a:moveTo>
                    <a:pt x="185420" y="316230"/>
                  </a:moveTo>
                  <a:lnTo>
                    <a:pt x="184404" y="316230"/>
                  </a:lnTo>
                  <a:lnTo>
                    <a:pt x="184912" y="317500"/>
                  </a:lnTo>
                  <a:lnTo>
                    <a:pt x="185547" y="317500"/>
                  </a:lnTo>
                  <a:lnTo>
                    <a:pt x="185420" y="316230"/>
                  </a:lnTo>
                  <a:close/>
                </a:path>
                <a:path w="558164" h="448310">
                  <a:moveTo>
                    <a:pt x="332994" y="316230"/>
                  </a:moveTo>
                  <a:lnTo>
                    <a:pt x="330200" y="316230"/>
                  </a:lnTo>
                  <a:lnTo>
                    <a:pt x="331851" y="317500"/>
                  </a:lnTo>
                  <a:lnTo>
                    <a:pt x="332994" y="316230"/>
                  </a:lnTo>
                  <a:close/>
                </a:path>
                <a:path w="558164" h="448310">
                  <a:moveTo>
                    <a:pt x="335280" y="313690"/>
                  </a:moveTo>
                  <a:lnTo>
                    <a:pt x="333502" y="313690"/>
                  </a:lnTo>
                  <a:lnTo>
                    <a:pt x="335661" y="317500"/>
                  </a:lnTo>
                  <a:lnTo>
                    <a:pt x="336677" y="317500"/>
                  </a:lnTo>
                  <a:lnTo>
                    <a:pt x="335153" y="314960"/>
                  </a:lnTo>
                  <a:lnTo>
                    <a:pt x="335280" y="313690"/>
                  </a:lnTo>
                  <a:close/>
                </a:path>
                <a:path w="558164" h="448310">
                  <a:moveTo>
                    <a:pt x="336169" y="314960"/>
                  </a:moveTo>
                  <a:lnTo>
                    <a:pt x="336677" y="317500"/>
                  </a:lnTo>
                  <a:lnTo>
                    <a:pt x="338836" y="317500"/>
                  </a:lnTo>
                  <a:lnTo>
                    <a:pt x="336169" y="314960"/>
                  </a:lnTo>
                  <a:close/>
                </a:path>
                <a:path w="558164" h="448310">
                  <a:moveTo>
                    <a:pt x="194183" y="308610"/>
                  </a:moveTo>
                  <a:lnTo>
                    <a:pt x="193675" y="308610"/>
                  </a:lnTo>
                  <a:lnTo>
                    <a:pt x="193548" y="309880"/>
                  </a:lnTo>
                  <a:lnTo>
                    <a:pt x="192405" y="311150"/>
                  </a:lnTo>
                  <a:lnTo>
                    <a:pt x="192405" y="312420"/>
                  </a:lnTo>
                  <a:lnTo>
                    <a:pt x="193040" y="313690"/>
                  </a:lnTo>
                  <a:lnTo>
                    <a:pt x="337185" y="313690"/>
                  </a:lnTo>
                  <a:lnTo>
                    <a:pt x="338836" y="317500"/>
                  </a:lnTo>
                  <a:lnTo>
                    <a:pt x="340995" y="317500"/>
                  </a:lnTo>
                  <a:lnTo>
                    <a:pt x="345948" y="316230"/>
                  </a:lnTo>
                  <a:lnTo>
                    <a:pt x="346456" y="313690"/>
                  </a:lnTo>
                  <a:lnTo>
                    <a:pt x="346456" y="312420"/>
                  </a:lnTo>
                  <a:lnTo>
                    <a:pt x="343154" y="312420"/>
                  </a:lnTo>
                  <a:lnTo>
                    <a:pt x="342646" y="311150"/>
                  </a:lnTo>
                  <a:lnTo>
                    <a:pt x="341820" y="309880"/>
                  </a:lnTo>
                  <a:lnTo>
                    <a:pt x="194310" y="309880"/>
                  </a:lnTo>
                  <a:lnTo>
                    <a:pt x="194183" y="308610"/>
                  </a:lnTo>
                  <a:close/>
                </a:path>
                <a:path w="558164" h="448310">
                  <a:moveTo>
                    <a:pt x="174625" y="314960"/>
                  </a:moveTo>
                  <a:lnTo>
                    <a:pt x="174625" y="316230"/>
                  </a:lnTo>
                  <a:lnTo>
                    <a:pt x="174963" y="316230"/>
                  </a:lnTo>
                  <a:lnTo>
                    <a:pt x="174625" y="314960"/>
                  </a:lnTo>
                  <a:close/>
                </a:path>
                <a:path w="558164" h="448310">
                  <a:moveTo>
                    <a:pt x="333502" y="313690"/>
                  </a:moveTo>
                  <a:lnTo>
                    <a:pt x="331851" y="313690"/>
                  </a:lnTo>
                  <a:lnTo>
                    <a:pt x="333502" y="316230"/>
                  </a:lnTo>
                  <a:lnTo>
                    <a:pt x="333502" y="313690"/>
                  </a:lnTo>
                  <a:close/>
                </a:path>
                <a:path w="558164" h="448310">
                  <a:moveTo>
                    <a:pt x="91948" y="312420"/>
                  </a:moveTo>
                  <a:lnTo>
                    <a:pt x="91059" y="312420"/>
                  </a:lnTo>
                  <a:lnTo>
                    <a:pt x="90805" y="313690"/>
                  </a:lnTo>
                  <a:lnTo>
                    <a:pt x="90805" y="314960"/>
                  </a:lnTo>
                  <a:lnTo>
                    <a:pt x="93218" y="314960"/>
                  </a:lnTo>
                  <a:lnTo>
                    <a:pt x="92964" y="313690"/>
                  </a:lnTo>
                  <a:lnTo>
                    <a:pt x="92456" y="313690"/>
                  </a:lnTo>
                  <a:lnTo>
                    <a:pt x="91948" y="312420"/>
                  </a:lnTo>
                  <a:close/>
                </a:path>
                <a:path w="558164" h="448310">
                  <a:moveTo>
                    <a:pt x="95377" y="313690"/>
                  </a:moveTo>
                  <a:lnTo>
                    <a:pt x="94361" y="313690"/>
                  </a:lnTo>
                  <a:lnTo>
                    <a:pt x="94615" y="314960"/>
                  </a:lnTo>
                  <a:lnTo>
                    <a:pt x="95250" y="314960"/>
                  </a:lnTo>
                  <a:lnTo>
                    <a:pt x="95377" y="313690"/>
                  </a:lnTo>
                  <a:close/>
                </a:path>
                <a:path w="558164" h="448310">
                  <a:moveTo>
                    <a:pt x="110871" y="313690"/>
                  </a:moveTo>
                  <a:lnTo>
                    <a:pt x="109855" y="313690"/>
                  </a:lnTo>
                  <a:lnTo>
                    <a:pt x="109728" y="314960"/>
                  </a:lnTo>
                  <a:lnTo>
                    <a:pt x="111252" y="314960"/>
                  </a:lnTo>
                  <a:lnTo>
                    <a:pt x="110871" y="313690"/>
                  </a:lnTo>
                  <a:close/>
                </a:path>
                <a:path w="558164" h="448310">
                  <a:moveTo>
                    <a:pt x="171831" y="313690"/>
                  </a:moveTo>
                  <a:lnTo>
                    <a:pt x="111379" y="313690"/>
                  </a:lnTo>
                  <a:lnTo>
                    <a:pt x="111379" y="314960"/>
                  </a:lnTo>
                  <a:lnTo>
                    <a:pt x="172402" y="314960"/>
                  </a:lnTo>
                  <a:lnTo>
                    <a:pt x="171831" y="313690"/>
                  </a:lnTo>
                  <a:close/>
                </a:path>
                <a:path w="558164" h="448310">
                  <a:moveTo>
                    <a:pt x="178117" y="312420"/>
                  </a:moveTo>
                  <a:lnTo>
                    <a:pt x="173482" y="312420"/>
                  </a:lnTo>
                  <a:lnTo>
                    <a:pt x="173990" y="313690"/>
                  </a:lnTo>
                  <a:lnTo>
                    <a:pt x="174117" y="314960"/>
                  </a:lnTo>
                  <a:lnTo>
                    <a:pt x="174752" y="314960"/>
                  </a:lnTo>
                  <a:lnTo>
                    <a:pt x="175514" y="313690"/>
                  </a:lnTo>
                  <a:lnTo>
                    <a:pt x="178308" y="313690"/>
                  </a:lnTo>
                  <a:lnTo>
                    <a:pt x="178117" y="312420"/>
                  </a:lnTo>
                  <a:close/>
                </a:path>
                <a:path w="558164" h="448310">
                  <a:moveTo>
                    <a:pt x="181768" y="311150"/>
                  </a:moveTo>
                  <a:lnTo>
                    <a:pt x="180594" y="311150"/>
                  </a:lnTo>
                  <a:lnTo>
                    <a:pt x="180594" y="312420"/>
                  </a:lnTo>
                  <a:lnTo>
                    <a:pt x="181102" y="313690"/>
                  </a:lnTo>
                  <a:lnTo>
                    <a:pt x="181483" y="314960"/>
                  </a:lnTo>
                  <a:lnTo>
                    <a:pt x="182245" y="314960"/>
                  </a:lnTo>
                  <a:lnTo>
                    <a:pt x="181768" y="311150"/>
                  </a:lnTo>
                  <a:close/>
                </a:path>
                <a:path w="558164" h="448310">
                  <a:moveTo>
                    <a:pt x="192913" y="313690"/>
                  </a:moveTo>
                  <a:lnTo>
                    <a:pt x="191389" y="314960"/>
                  </a:lnTo>
                  <a:lnTo>
                    <a:pt x="193738" y="314960"/>
                  </a:lnTo>
                  <a:lnTo>
                    <a:pt x="192913" y="313690"/>
                  </a:lnTo>
                  <a:close/>
                </a:path>
                <a:path w="558164" h="448310">
                  <a:moveTo>
                    <a:pt x="94869" y="312420"/>
                  </a:moveTo>
                  <a:lnTo>
                    <a:pt x="93472" y="312420"/>
                  </a:lnTo>
                  <a:lnTo>
                    <a:pt x="94107" y="313690"/>
                  </a:lnTo>
                  <a:lnTo>
                    <a:pt x="95123" y="313690"/>
                  </a:lnTo>
                  <a:lnTo>
                    <a:pt x="94869" y="312420"/>
                  </a:lnTo>
                  <a:close/>
                </a:path>
                <a:path w="558164" h="448310">
                  <a:moveTo>
                    <a:pt x="126492" y="308610"/>
                  </a:moveTo>
                  <a:lnTo>
                    <a:pt x="126492" y="309880"/>
                  </a:lnTo>
                  <a:lnTo>
                    <a:pt x="127508" y="312420"/>
                  </a:lnTo>
                  <a:lnTo>
                    <a:pt x="112395" y="312420"/>
                  </a:lnTo>
                  <a:lnTo>
                    <a:pt x="112395" y="313690"/>
                  </a:lnTo>
                  <a:lnTo>
                    <a:pt x="171323" y="313690"/>
                  </a:lnTo>
                  <a:lnTo>
                    <a:pt x="170984" y="311150"/>
                  </a:lnTo>
                  <a:lnTo>
                    <a:pt x="128143" y="311150"/>
                  </a:lnTo>
                  <a:lnTo>
                    <a:pt x="127254" y="309880"/>
                  </a:lnTo>
                  <a:lnTo>
                    <a:pt x="126492" y="308610"/>
                  </a:lnTo>
                  <a:close/>
                </a:path>
                <a:path w="558164" h="448310">
                  <a:moveTo>
                    <a:pt x="181610" y="309880"/>
                  </a:moveTo>
                  <a:lnTo>
                    <a:pt x="171323" y="309880"/>
                  </a:lnTo>
                  <a:lnTo>
                    <a:pt x="171831" y="312420"/>
                  </a:lnTo>
                  <a:lnTo>
                    <a:pt x="172466" y="313690"/>
                  </a:lnTo>
                  <a:lnTo>
                    <a:pt x="172974" y="313690"/>
                  </a:lnTo>
                  <a:lnTo>
                    <a:pt x="173101" y="312420"/>
                  </a:lnTo>
                  <a:lnTo>
                    <a:pt x="178117" y="312420"/>
                  </a:lnTo>
                  <a:lnTo>
                    <a:pt x="177927" y="311150"/>
                  </a:lnTo>
                  <a:lnTo>
                    <a:pt x="181768" y="311150"/>
                  </a:lnTo>
                  <a:lnTo>
                    <a:pt x="181610" y="309880"/>
                  </a:lnTo>
                  <a:close/>
                </a:path>
                <a:path w="558164" h="448310">
                  <a:moveTo>
                    <a:pt x="183261" y="311150"/>
                  </a:moveTo>
                  <a:lnTo>
                    <a:pt x="182626" y="311150"/>
                  </a:lnTo>
                  <a:lnTo>
                    <a:pt x="183261" y="313690"/>
                  </a:lnTo>
                  <a:lnTo>
                    <a:pt x="184277" y="313690"/>
                  </a:lnTo>
                  <a:lnTo>
                    <a:pt x="184150" y="312420"/>
                  </a:lnTo>
                  <a:lnTo>
                    <a:pt x="183769" y="312420"/>
                  </a:lnTo>
                  <a:lnTo>
                    <a:pt x="183261" y="311150"/>
                  </a:lnTo>
                  <a:close/>
                </a:path>
                <a:path w="558164" h="448310">
                  <a:moveTo>
                    <a:pt x="120269" y="311150"/>
                  </a:moveTo>
                  <a:lnTo>
                    <a:pt x="120015" y="311150"/>
                  </a:lnTo>
                  <a:lnTo>
                    <a:pt x="118745" y="312420"/>
                  </a:lnTo>
                  <a:lnTo>
                    <a:pt x="120904" y="312420"/>
                  </a:lnTo>
                  <a:lnTo>
                    <a:pt x="120269" y="311150"/>
                  </a:lnTo>
                  <a:close/>
                </a:path>
                <a:path w="558164" h="448310">
                  <a:moveTo>
                    <a:pt x="121920" y="309880"/>
                  </a:moveTo>
                  <a:lnTo>
                    <a:pt x="121031" y="309880"/>
                  </a:lnTo>
                  <a:lnTo>
                    <a:pt x="121539" y="312420"/>
                  </a:lnTo>
                  <a:lnTo>
                    <a:pt x="122809" y="312420"/>
                  </a:lnTo>
                  <a:lnTo>
                    <a:pt x="121920" y="309880"/>
                  </a:lnTo>
                  <a:close/>
                </a:path>
                <a:path w="558164" h="448310">
                  <a:moveTo>
                    <a:pt x="123444" y="309880"/>
                  </a:moveTo>
                  <a:lnTo>
                    <a:pt x="122682" y="309880"/>
                  </a:lnTo>
                  <a:lnTo>
                    <a:pt x="123698" y="312420"/>
                  </a:lnTo>
                  <a:lnTo>
                    <a:pt x="124206" y="312420"/>
                  </a:lnTo>
                  <a:lnTo>
                    <a:pt x="123444" y="309880"/>
                  </a:lnTo>
                  <a:close/>
                </a:path>
                <a:path w="558164" h="448310">
                  <a:moveTo>
                    <a:pt x="126365" y="311150"/>
                  </a:moveTo>
                  <a:lnTo>
                    <a:pt x="125730" y="311150"/>
                  </a:lnTo>
                  <a:lnTo>
                    <a:pt x="125603" y="312420"/>
                  </a:lnTo>
                  <a:lnTo>
                    <a:pt x="126619" y="312420"/>
                  </a:lnTo>
                  <a:lnTo>
                    <a:pt x="126365" y="311150"/>
                  </a:lnTo>
                  <a:close/>
                </a:path>
                <a:path w="558164" h="448310">
                  <a:moveTo>
                    <a:pt x="179959" y="311150"/>
                  </a:moveTo>
                  <a:lnTo>
                    <a:pt x="178435" y="311150"/>
                  </a:lnTo>
                  <a:lnTo>
                    <a:pt x="179451" y="312420"/>
                  </a:lnTo>
                  <a:lnTo>
                    <a:pt x="180086" y="312420"/>
                  </a:lnTo>
                  <a:lnTo>
                    <a:pt x="179959" y="311150"/>
                  </a:lnTo>
                  <a:close/>
                </a:path>
                <a:path w="558164" h="448310">
                  <a:moveTo>
                    <a:pt x="345948" y="308610"/>
                  </a:moveTo>
                  <a:lnTo>
                    <a:pt x="342646" y="308610"/>
                  </a:lnTo>
                  <a:lnTo>
                    <a:pt x="343916" y="309880"/>
                  </a:lnTo>
                  <a:lnTo>
                    <a:pt x="344424" y="312420"/>
                  </a:lnTo>
                  <a:lnTo>
                    <a:pt x="348107" y="312420"/>
                  </a:lnTo>
                  <a:lnTo>
                    <a:pt x="348107" y="311150"/>
                  </a:lnTo>
                  <a:lnTo>
                    <a:pt x="345948" y="308610"/>
                  </a:lnTo>
                  <a:close/>
                </a:path>
                <a:path w="558164" h="448310">
                  <a:moveTo>
                    <a:pt x="105410" y="307340"/>
                  </a:moveTo>
                  <a:lnTo>
                    <a:pt x="104267" y="309880"/>
                  </a:lnTo>
                  <a:lnTo>
                    <a:pt x="101092" y="309880"/>
                  </a:lnTo>
                  <a:lnTo>
                    <a:pt x="101473" y="311150"/>
                  </a:lnTo>
                  <a:lnTo>
                    <a:pt x="103505" y="311150"/>
                  </a:lnTo>
                  <a:lnTo>
                    <a:pt x="105029" y="309880"/>
                  </a:lnTo>
                  <a:lnTo>
                    <a:pt x="104267" y="309880"/>
                  </a:lnTo>
                  <a:lnTo>
                    <a:pt x="101600" y="308610"/>
                  </a:lnTo>
                  <a:lnTo>
                    <a:pt x="105219" y="308610"/>
                  </a:lnTo>
                  <a:lnTo>
                    <a:pt x="105410" y="307340"/>
                  </a:lnTo>
                  <a:close/>
                </a:path>
                <a:path w="558164" h="448310">
                  <a:moveTo>
                    <a:pt x="214884" y="295910"/>
                  </a:moveTo>
                  <a:lnTo>
                    <a:pt x="180594" y="295910"/>
                  </a:lnTo>
                  <a:lnTo>
                    <a:pt x="181102" y="297180"/>
                  </a:lnTo>
                  <a:lnTo>
                    <a:pt x="149733" y="297180"/>
                  </a:lnTo>
                  <a:lnTo>
                    <a:pt x="149098" y="299720"/>
                  </a:lnTo>
                  <a:lnTo>
                    <a:pt x="144907" y="299720"/>
                  </a:lnTo>
                  <a:lnTo>
                    <a:pt x="144907" y="302260"/>
                  </a:lnTo>
                  <a:lnTo>
                    <a:pt x="144272" y="302260"/>
                  </a:lnTo>
                  <a:lnTo>
                    <a:pt x="139954" y="304800"/>
                  </a:lnTo>
                  <a:lnTo>
                    <a:pt x="132969" y="306070"/>
                  </a:lnTo>
                  <a:lnTo>
                    <a:pt x="129667" y="307340"/>
                  </a:lnTo>
                  <a:lnTo>
                    <a:pt x="130302" y="308610"/>
                  </a:lnTo>
                  <a:lnTo>
                    <a:pt x="130302" y="309880"/>
                  </a:lnTo>
                  <a:lnTo>
                    <a:pt x="129921" y="311150"/>
                  </a:lnTo>
                  <a:lnTo>
                    <a:pt x="170984" y="311150"/>
                  </a:lnTo>
                  <a:lnTo>
                    <a:pt x="170815" y="309880"/>
                  </a:lnTo>
                  <a:lnTo>
                    <a:pt x="181610" y="309880"/>
                  </a:lnTo>
                  <a:lnTo>
                    <a:pt x="181864" y="308610"/>
                  </a:lnTo>
                  <a:lnTo>
                    <a:pt x="184277" y="308610"/>
                  </a:lnTo>
                  <a:lnTo>
                    <a:pt x="183769" y="307340"/>
                  </a:lnTo>
                  <a:lnTo>
                    <a:pt x="189103" y="307340"/>
                  </a:lnTo>
                  <a:lnTo>
                    <a:pt x="190373" y="306070"/>
                  </a:lnTo>
                  <a:lnTo>
                    <a:pt x="346202" y="306070"/>
                  </a:lnTo>
                  <a:lnTo>
                    <a:pt x="344805" y="304800"/>
                  </a:lnTo>
                  <a:lnTo>
                    <a:pt x="345313" y="304800"/>
                  </a:lnTo>
                  <a:lnTo>
                    <a:pt x="345313" y="303530"/>
                  </a:lnTo>
                  <a:lnTo>
                    <a:pt x="201041" y="303530"/>
                  </a:lnTo>
                  <a:lnTo>
                    <a:pt x="200406" y="302260"/>
                  </a:lnTo>
                  <a:lnTo>
                    <a:pt x="199390" y="299720"/>
                  </a:lnTo>
                  <a:lnTo>
                    <a:pt x="149098" y="299720"/>
                  </a:lnTo>
                  <a:lnTo>
                    <a:pt x="147066" y="298450"/>
                  </a:lnTo>
                  <a:lnTo>
                    <a:pt x="215646" y="298450"/>
                  </a:lnTo>
                  <a:lnTo>
                    <a:pt x="214757" y="297180"/>
                  </a:lnTo>
                  <a:lnTo>
                    <a:pt x="214884" y="295910"/>
                  </a:lnTo>
                  <a:close/>
                </a:path>
                <a:path w="558164" h="448310">
                  <a:moveTo>
                    <a:pt x="184277" y="308610"/>
                  </a:moveTo>
                  <a:lnTo>
                    <a:pt x="182499" y="308610"/>
                  </a:lnTo>
                  <a:lnTo>
                    <a:pt x="183769" y="309880"/>
                  </a:lnTo>
                  <a:lnTo>
                    <a:pt x="184023" y="311150"/>
                  </a:lnTo>
                  <a:lnTo>
                    <a:pt x="185293" y="311150"/>
                  </a:lnTo>
                  <a:lnTo>
                    <a:pt x="184277" y="308610"/>
                  </a:lnTo>
                  <a:close/>
                </a:path>
                <a:path w="558164" h="448310">
                  <a:moveTo>
                    <a:pt x="188214" y="308610"/>
                  </a:moveTo>
                  <a:lnTo>
                    <a:pt x="187071" y="308610"/>
                  </a:lnTo>
                  <a:lnTo>
                    <a:pt x="187452" y="309880"/>
                  </a:lnTo>
                  <a:lnTo>
                    <a:pt x="188087" y="311150"/>
                  </a:lnTo>
                  <a:lnTo>
                    <a:pt x="188468" y="311150"/>
                  </a:lnTo>
                  <a:lnTo>
                    <a:pt x="188214" y="308610"/>
                  </a:lnTo>
                  <a:close/>
                </a:path>
                <a:path w="558164" h="448310">
                  <a:moveTo>
                    <a:pt x="189103" y="307340"/>
                  </a:moveTo>
                  <a:lnTo>
                    <a:pt x="184785" y="307340"/>
                  </a:lnTo>
                  <a:lnTo>
                    <a:pt x="185928" y="309880"/>
                  </a:lnTo>
                  <a:lnTo>
                    <a:pt x="186436" y="309880"/>
                  </a:lnTo>
                  <a:lnTo>
                    <a:pt x="186436" y="308610"/>
                  </a:lnTo>
                  <a:lnTo>
                    <a:pt x="189420" y="308610"/>
                  </a:lnTo>
                  <a:lnTo>
                    <a:pt x="189103" y="307340"/>
                  </a:lnTo>
                  <a:close/>
                </a:path>
                <a:path w="558164" h="448310">
                  <a:moveTo>
                    <a:pt x="189420" y="308610"/>
                  </a:moveTo>
                  <a:lnTo>
                    <a:pt x="189738" y="309880"/>
                  </a:lnTo>
                  <a:lnTo>
                    <a:pt x="189420" y="308610"/>
                  </a:lnTo>
                  <a:close/>
                </a:path>
                <a:path w="558164" h="448310">
                  <a:moveTo>
                    <a:pt x="346202" y="306070"/>
                  </a:moveTo>
                  <a:lnTo>
                    <a:pt x="193167" y="306070"/>
                  </a:lnTo>
                  <a:lnTo>
                    <a:pt x="194437" y="307340"/>
                  </a:lnTo>
                  <a:lnTo>
                    <a:pt x="195072" y="309880"/>
                  </a:lnTo>
                  <a:lnTo>
                    <a:pt x="341820" y="309880"/>
                  </a:lnTo>
                  <a:lnTo>
                    <a:pt x="340995" y="308610"/>
                  </a:lnTo>
                  <a:lnTo>
                    <a:pt x="347599" y="308610"/>
                  </a:lnTo>
                  <a:lnTo>
                    <a:pt x="347599" y="307340"/>
                  </a:lnTo>
                  <a:lnTo>
                    <a:pt x="346202" y="306070"/>
                  </a:lnTo>
                  <a:close/>
                </a:path>
                <a:path w="558164" h="448310">
                  <a:moveTo>
                    <a:pt x="108331" y="306070"/>
                  </a:moveTo>
                  <a:lnTo>
                    <a:pt x="105664" y="306070"/>
                  </a:lnTo>
                  <a:lnTo>
                    <a:pt x="105918" y="308610"/>
                  </a:lnTo>
                  <a:lnTo>
                    <a:pt x="107315" y="308610"/>
                  </a:lnTo>
                  <a:lnTo>
                    <a:pt x="107569" y="307340"/>
                  </a:lnTo>
                  <a:lnTo>
                    <a:pt x="108585" y="307340"/>
                  </a:lnTo>
                  <a:lnTo>
                    <a:pt x="108331" y="306070"/>
                  </a:lnTo>
                  <a:close/>
                </a:path>
                <a:path w="558164" h="448310">
                  <a:moveTo>
                    <a:pt x="117983" y="303530"/>
                  </a:moveTo>
                  <a:lnTo>
                    <a:pt x="114046" y="303530"/>
                  </a:lnTo>
                  <a:lnTo>
                    <a:pt x="111379" y="304800"/>
                  </a:lnTo>
                  <a:lnTo>
                    <a:pt x="108839" y="304800"/>
                  </a:lnTo>
                  <a:lnTo>
                    <a:pt x="109220" y="307340"/>
                  </a:lnTo>
                  <a:lnTo>
                    <a:pt x="111379" y="306070"/>
                  </a:lnTo>
                  <a:lnTo>
                    <a:pt x="116840" y="306070"/>
                  </a:lnTo>
                  <a:lnTo>
                    <a:pt x="117983" y="303530"/>
                  </a:lnTo>
                  <a:close/>
                </a:path>
                <a:path w="558164" h="448310">
                  <a:moveTo>
                    <a:pt x="115062" y="306070"/>
                  </a:moveTo>
                  <a:lnTo>
                    <a:pt x="111379" y="306070"/>
                  </a:lnTo>
                  <a:lnTo>
                    <a:pt x="113538" y="307340"/>
                  </a:lnTo>
                  <a:lnTo>
                    <a:pt x="115062" y="306070"/>
                  </a:lnTo>
                  <a:close/>
                </a:path>
                <a:path w="558164" h="448310">
                  <a:moveTo>
                    <a:pt x="346456" y="302260"/>
                  </a:moveTo>
                  <a:lnTo>
                    <a:pt x="345313" y="302260"/>
                  </a:lnTo>
                  <a:lnTo>
                    <a:pt x="346964" y="304800"/>
                  </a:lnTo>
                  <a:lnTo>
                    <a:pt x="346456" y="302260"/>
                  </a:lnTo>
                  <a:close/>
                </a:path>
                <a:path w="558164" h="448310">
                  <a:moveTo>
                    <a:pt x="120523" y="302260"/>
                  </a:moveTo>
                  <a:lnTo>
                    <a:pt x="118999" y="302260"/>
                  </a:lnTo>
                  <a:lnTo>
                    <a:pt x="118491" y="303530"/>
                  </a:lnTo>
                  <a:lnTo>
                    <a:pt x="121031" y="303530"/>
                  </a:lnTo>
                  <a:lnTo>
                    <a:pt x="120523" y="302260"/>
                  </a:lnTo>
                  <a:close/>
                </a:path>
                <a:path w="558164" h="448310">
                  <a:moveTo>
                    <a:pt x="126492" y="300990"/>
                  </a:moveTo>
                  <a:lnTo>
                    <a:pt x="121793" y="300990"/>
                  </a:lnTo>
                  <a:lnTo>
                    <a:pt x="121031" y="302260"/>
                  </a:lnTo>
                  <a:lnTo>
                    <a:pt x="121539" y="303530"/>
                  </a:lnTo>
                  <a:lnTo>
                    <a:pt x="124333" y="303530"/>
                  </a:lnTo>
                  <a:lnTo>
                    <a:pt x="125984" y="302260"/>
                  </a:lnTo>
                  <a:lnTo>
                    <a:pt x="126492" y="300990"/>
                  </a:lnTo>
                  <a:close/>
                </a:path>
                <a:path w="558164" h="448310">
                  <a:moveTo>
                    <a:pt x="345313" y="302260"/>
                  </a:moveTo>
                  <a:lnTo>
                    <a:pt x="201803" y="302260"/>
                  </a:lnTo>
                  <a:lnTo>
                    <a:pt x="201803" y="303530"/>
                  </a:lnTo>
                  <a:lnTo>
                    <a:pt x="345313" y="303530"/>
                  </a:lnTo>
                  <a:lnTo>
                    <a:pt x="345313" y="302260"/>
                  </a:lnTo>
                  <a:close/>
                </a:path>
                <a:path w="558164" h="448310">
                  <a:moveTo>
                    <a:pt x="215646" y="298450"/>
                  </a:moveTo>
                  <a:lnTo>
                    <a:pt x="200406" y="298450"/>
                  </a:lnTo>
                  <a:lnTo>
                    <a:pt x="201041" y="299720"/>
                  </a:lnTo>
                  <a:lnTo>
                    <a:pt x="201549" y="302260"/>
                  </a:lnTo>
                  <a:lnTo>
                    <a:pt x="344932" y="302260"/>
                  </a:lnTo>
                  <a:lnTo>
                    <a:pt x="344297" y="300990"/>
                  </a:lnTo>
                  <a:lnTo>
                    <a:pt x="217805" y="300990"/>
                  </a:lnTo>
                  <a:lnTo>
                    <a:pt x="217805" y="299720"/>
                  </a:lnTo>
                  <a:lnTo>
                    <a:pt x="215773" y="299720"/>
                  </a:lnTo>
                  <a:lnTo>
                    <a:pt x="215646" y="298450"/>
                  </a:lnTo>
                  <a:close/>
                </a:path>
                <a:path w="558164" h="448310">
                  <a:moveTo>
                    <a:pt x="225382" y="294640"/>
                  </a:moveTo>
                  <a:lnTo>
                    <a:pt x="218059" y="294640"/>
                  </a:lnTo>
                  <a:lnTo>
                    <a:pt x="218313" y="295910"/>
                  </a:lnTo>
                  <a:lnTo>
                    <a:pt x="221615" y="300990"/>
                  </a:lnTo>
                  <a:lnTo>
                    <a:pt x="345948" y="300990"/>
                  </a:lnTo>
                  <a:lnTo>
                    <a:pt x="347345" y="302260"/>
                  </a:lnTo>
                  <a:lnTo>
                    <a:pt x="348615" y="302260"/>
                  </a:lnTo>
                  <a:lnTo>
                    <a:pt x="348234" y="299720"/>
                  </a:lnTo>
                  <a:lnTo>
                    <a:pt x="232410" y="299720"/>
                  </a:lnTo>
                  <a:lnTo>
                    <a:pt x="230759" y="297180"/>
                  </a:lnTo>
                  <a:lnTo>
                    <a:pt x="230251" y="295910"/>
                  </a:lnTo>
                  <a:lnTo>
                    <a:pt x="225933" y="295910"/>
                  </a:lnTo>
                  <a:lnTo>
                    <a:pt x="225382" y="294640"/>
                  </a:lnTo>
                  <a:close/>
                </a:path>
                <a:path w="558164" h="448310">
                  <a:moveTo>
                    <a:pt x="133477" y="298450"/>
                  </a:moveTo>
                  <a:lnTo>
                    <a:pt x="131826" y="298450"/>
                  </a:lnTo>
                  <a:lnTo>
                    <a:pt x="130810" y="299720"/>
                  </a:lnTo>
                  <a:lnTo>
                    <a:pt x="131699" y="299720"/>
                  </a:lnTo>
                  <a:lnTo>
                    <a:pt x="132588" y="300990"/>
                  </a:lnTo>
                  <a:lnTo>
                    <a:pt x="133731" y="300990"/>
                  </a:lnTo>
                  <a:lnTo>
                    <a:pt x="133477" y="298450"/>
                  </a:lnTo>
                  <a:close/>
                </a:path>
                <a:path w="558164" h="448310">
                  <a:moveTo>
                    <a:pt x="137287" y="298450"/>
                  </a:moveTo>
                  <a:lnTo>
                    <a:pt x="135128" y="298450"/>
                  </a:lnTo>
                  <a:lnTo>
                    <a:pt x="137287" y="300990"/>
                  </a:lnTo>
                  <a:lnTo>
                    <a:pt x="137287" y="298450"/>
                  </a:lnTo>
                  <a:close/>
                </a:path>
                <a:path w="558164" h="448310">
                  <a:moveTo>
                    <a:pt x="217805" y="298450"/>
                  </a:moveTo>
                  <a:lnTo>
                    <a:pt x="218313" y="300990"/>
                  </a:lnTo>
                  <a:lnTo>
                    <a:pt x="221615" y="300990"/>
                  </a:lnTo>
                  <a:lnTo>
                    <a:pt x="217805" y="298450"/>
                  </a:lnTo>
                  <a:close/>
                </a:path>
                <a:path w="558164" h="448310">
                  <a:moveTo>
                    <a:pt x="135763" y="297180"/>
                  </a:moveTo>
                  <a:lnTo>
                    <a:pt x="134112" y="297180"/>
                  </a:lnTo>
                  <a:lnTo>
                    <a:pt x="133477" y="298450"/>
                  </a:lnTo>
                  <a:lnTo>
                    <a:pt x="133985" y="299720"/>
                  </a:lnTo>
                  <a:lnTo>
                    <a:pt x="135128" y="298450"/>
                  </a:lnTo>
                  <a:lnTo>
                    <a:pt x="137287" y="298450"/>
                  </a:lnTo>
                  <a:lnTo>
                    <a:pt x="135763" y="297180"/>
                  </a:lnTo>
                  <a:close/>
                </a:path>
                <a:path w="558164" h="448310">
                  <a:moveTo>
                    <a:pt x="217805" y="298450"/>
                  </a:moveTo>
                  <a:lnTo>
                    <a:pt x="216662" y="298450"/>
                  </a:lnTo>
                  <a:lnTo>
                    <a:pt x="216535" y="299720"/>
                  </a:lnTo>
                  <a:lnTo>
                    <a:pt x="217805" y="299720"/>
                  </a:lnTo>
                  <a:lnTo>
                    <a:pt x="217805" y="298450"/>
                  </a:lnTo>
                  <a:close/>
                </a:path>
                <a:path w="558164" h="448310">
                  <a:moveTo>
                    <a:pt x="227838" y="287020"/>
                  </a:moveTo>
                  <a:lnTo>
                    <a:pt x="225806" y="287020"/>
                  </a:lnTo>
                  <a:lnTo>
                    <a:pt x="227076" y="289560"/>
                  </a:lnTo>
                  <a:lnTo>
                    <a:pt x="224790" y="289560"/>
                  </a:lnTo>
                  <a:lnTo>
                    <a:pt x="225425" y="290830"/>
                  </a:lnTo>
                  <a:lnTo>
                    <a:pt x="225425" y="292100"/>
                  </a:lnTo>
                  <a:lnTo>
                    <a:pt x="227076" y="294640"/>
                  </a:lnTo>
                  <a:lnTo>
                    <a:pt x="227076" y="295910"/>
                  </a:lnTo>
                  <a:lnTo>
                    <a:pt x="230759" y="295910"/>
                  </a:lnTo>
                  <a:lnTo>
                    <a:pt x="232410" y="297180"/>
                  </a:lnTo>
                  <a:lnTo>
                    <a:pt x="232918" y="299720"/>
                  </a:lnTo>
                  <a:lnTo>
                    <a:pt x="351790" y="299720"/>
                  </a:lnTo>
                  <a:lnTo>
                    <a:pt x="350774" y="298450"/>
                  </a:lnTo>
                  <a:lnTo>
                    <a:pt x="351663" y="298450"/>
                  </a:lnTo>
                  <a:lnTo>
                    <a:pt x="351663" y="297180"/>
                  </a:lnTo>
                  <a:lnTo>
                    <a:pt x="353187" y="297180"/>
                  </a:lnTo>
                  <a:lnTo>
                    <a:pt x="352933" y="295910"/>
                  </a:lnTo>
                  <a:lnTo>
                    <a:pt x="352933" y="294640"/>
                  </a:lnTo>
                  <a:lnTo>
                    <a:pt x="353441" y="294640"/>
                  </a:lnTo>
                  <a:lnTo>
                    <a:pt x="353259" y="293732"/>
                  </a:lnTo>
                  <a:lnTo>
                    <a:pt x="352933" y="293370"/>
                  </a:lnTo>
                  <a:lnTo>
                    <a:pt x="242697" y="293370"/>
                  </a:lnTo>
                  <a:lnTo>
                    <a:pt x="240030" y="289560"/>
                  </a:lnTo>
                  <a:lnTo>
                    <a:pt x="237236" y="288290"/>
                  </a:lnTo>
                  <a:lnTo>
                    <a:pt x="228219" y="288290"/>
                  </a:lnTo>
                  <a:lnTo>
                    <a:pt x="227838" y="287020"/>
                  </a:lnTo>
                  <a:close/>
                </a:path>
                <a:path w="558164" h="448310">
                  <a:moveTo>
                    <a:pt x="351663" y="298450"/>
                  </a:moveTo>
                  <a:lnTo>
                    <a:pt x="351155" y="298450"/>
                  </a:lnTo>
                  <a:lnTo>
                    <a:pt x="352425" y="299720"/>
                  </a:lnTo>
                  <a:lnTo>
                    <a:pt x="352933" y="299720"/>
                  </a:lnTo>
                  <a:lnTo>
                    <a:pt x="351663" y="298450"/>
                  </a:lnTo>
                  <a:close/>
                </a:path>
                <a:path w="558164" h="448310">
                  <a:moveTo>
                    <a:pt x="162179" y="288290"/>
                  </a:moveTo>
                  <a:lnTo>
                    <a:pt x="160655" y="288290"/>
                  </a:lnTo>
                  <a:lnTo>
                    <a:pt x="161036" y="292100"/>
                  </a:lnTo>
                  <a:lnTo>
                    <a:pt x="178562" y="292100"/>
                  </a:lnTo>
                  <a:lnTo>
                    <a:pt x="179959" y="295910"/>
                  </a:lnTo>
                  <a:lnTo>
                    <a:pt x="216154" y="295910"/>
                  </a:lnTo>
                  <a:lnTo>
                    <a:pt x="217678" y="297180"/>
                  </a:lnTo>
                  <a:lnTo>
                    <a:pt x="218313" y="298450"/>
                  </a:lnTo>
                  <a:lnTo>
                    <a:pt x="219075" y="298450"/>
                  </a:lnTo>
                  <a:lnTo>
                    <a:pt x="217297" y="294640"/>
                  </a:lnTo>
                  <a:lnTo>
                    <a:pt x="225382" y="294640"/>
                  </a:lnTo>
                  <a:lnTo>
                    <a:pt x="224282" y="292100"/>
                  </a:lnTo>
                  <a:lnTo>
                    <a:pt x="222631" y="290830"/>
                  </a:lnTo>
                  <a:lnTo>
                    <a:pt x="163703" y="290830"/>
                  </a:lnTo>
                  <a:lnTo>
                    <a:pt x="162687" y="289560"/>
                  </a:lnTo>
                  <a:lnTo>
                    <a:pt x="162179" y="288290"/>
                  </a:lnTo>
                  <a:close/>
                </a:path>
                <a:path w="558164" h="448310">
                  <a:moveTo>
                    <a:pt x="353187" y="297180"/>
                  </a:moveTo>
                  <a:lnTo>
                    <a:pt x="352552" y="297180"/>
                  </a:lnTo>
                  <a:lnTo>
                    <a:pt x="353441" y="298450"/>
                  </a:lnTo>
                  <a:lnTo>
                    <a:pt x="353187" y="297180"/>
                  </a:lnTo>
                  <a:close/>
                </a:path>
                <a:path w="558164" h="448310">
                  <a:moveTo>
                    <a:pt x="357759" y="295910"/>
                  </a:moveTo>
                  <a:lnTo>
                    <a:pt x="354584" y="295910"/>
                  </a:lnTo>
                  <a:lnTo>
                    <a:pt x="355600" y="298450"/>
                  </a:lnTo>
                  <a:lnTo>
                    <a:pt x="355600" y="297180"/>
                  </a:lnTo>
                  <a:lnTo>
                    <a:pt x="357759" y="297180"/>
                  </a:lnTo>
                  <a:lnTo>
                    <a:pt x="357759" y="295910"/>
                  </a:lnTo>
                  <a:close/>
                </a:path>
                <a:path w="558164" h="448310">
                  <a:moveTo>
                    <a:pt x="147066" y="294640"/>
                  </a:moveTo>
                  <a:lnTo>
                    <a:pt x="146431" y="294640"/>
                  </a:lnTo>
                  <a:lnTo>
                    <a:pt x="145923" y="295910"/>
                  </a:lnTo>
                  <a:lnTo>
                    <a:pt x="145923" y="297180"/>
                  </a:lnTo>
                  <a:lnTo>
                    <a:pt x="147701" y="297180"/>
                  </a:lnTo>
                  <a:lnTo>
                    <a:pt x="147828" y="295910"/>
                  </a:lnTo>
                  <a:lnTo>
                    <a:pt x="147066" y="294640"/>
                  </a:lnTo>
                  <a:close/>
                </a:path>
                <a:path w="558164" h="448310">
                  <a:moveTo>
                    <a:pt x="177800" y="292100"/>
                  </a:moveTo>
                  <a:lnTo>
                    <a:pt x="156718" y="292100"/>
                  </a:lnTo>
                  <a:lnTo>
                    <a:pt x="154940" y="293370"/>
                  </a:lnTo>
                  <a:lnTo>
                    <a:pt x="149098" y="293370"/>
                  </a:lnTo>
                  <a:lnTo>
                    <a:pt x="147574" y="294640"/>
                  </a:lnTo>
                  <a:lnTo>
                    <a:pt x="148082" y="297180"/>
                  </a:lnTo>
                  <a:lnTo>
                    <a:pt x="179832" y="297180"/>
                  </a:lnTo>
                  <a:lnTo>
                    <a:pt x="177800" y="294640"/>
                  </a:lnTo>
                  <a:lnTo>
                    <a:pt x="177800" y="292100"/>
                  </a:lnTo>
                  <a:close/>
                </a:path>
                <a:path w="558164" h="448310">
                  <a:moveTo>
                    <a:pt x="353441" y="294640"/>
                  </a:moveTo>
                  <a:lnTo>
                    <a:pt x="353949" y="295910"/>
                  </a:lnTo>
                  <a:lnTo>
                    <a:pt x="354457" y="295910"/>
                  </a:lnTo>
                  <a:lnTo>
                    <a:pt x="354266" y="295275"/>
                  </a:lnTo>
                  <a:lnTo>
                    <a:pt x="353441" y="294640"/>
                  </a:lnTo>
                  <a:close/>
                </a:path>
                <a:path w="558164" h="448310">
                  <a:moveTo>
                    <a:pt x="361315" y="289560"/>
                  </a:moveTo>
                  <a:lnTo>
                    <a:pt x="350774" y="289560"/>
                  </a:lnTo>
                  <a:lnTo>
                    <a:pt x="352933" y="292100"/>
                  </a:lnTo>
                  <a:lnTo>
                    <a:pt x="353259" y="293732"/>
                  </a:lnTo>
                  <a:lnTo>
                    <a:pt x="354076" y="294640"/>
                  </a:lnTo>
                  <a:lnTo>
                    <a:pt x="354266" y="295275"/>
                  </a:lnTo>
                  <a:lnTo>
                    <a:pt x="355092" y="295910"/>
                  </a:lnTo>
                  <a:lnTo>
                    <a:pt x="357251" y="295910"/>
                  </a:lnTo>
                  <a:lnTo>
                    <a:pt x="356235" y="294640"/>
                  </a:lnTo>
                  <a:lnTo>
                    <a:pt x="358902" y="294640"/>
                  </a:lnTo>
                  <a:lnTo>
                    <a:pt x="358267" y="293370"/>
                  </a:lnTo>
                  <a:lnTo>
                    <a:pt x="358902" y="292100"/>
                  </a:lnTo>
                  <a:lnTo>
                    <a:pt x="362712" y="292100"/>
                  </a:lnTo>
                  <a:lnTo>
                    <a:pt x="361569" y="290830"/>
                  </a:lnTo>
                  <a:lnTo>
                    <a:pt x="361315" y="289560"/>
                  </a:lnTo>
                  <a:close/>
                </a:path>
                <a:path w="558164" h="448310">
                  <a:moveTo>
                    <a:pt x="236220" y="283210"/>
                  </a:moveTo>
                  <a:lnTo>
                    <a:pt x="238379" y="287020"/>
                  </a:lnTo>
                  <a:lnTo>
                    <a:pt x="238887" y="288290"/>
                  </a:lnTo>
                  <a:lnTo>
                    <a:pt x="241554" y="289560"/>
                  </a:lnTo>
                  <a:lnTo>
                    <a:pt x="242697" y="293370"/>
                  </a:lnTo>
                  <a:lnTo>
                    <a:pt x="244348" y="293370"/>
                  </a:lnTo>
                  <a:lnTo>
                    <a:pt x="242697" y="292100"/>
                  </a:lnTo>
                  <a:lnTo>
                    <a:pt x="242697" y="290830"/>
                  </a:lnTo>
                  <a:lnTo>
                    <a:pt x="240538" y="288290"/>
                  </a:lnTo>
                  <a:lnTo>
                    <a:pt x="240919" y="287020"/>
                  </a:lnTo>
                  <a:lnTo>
                    <a:pt x="240665" y="285750"/>
                  </a:lnTo>
                  <a:lnTo>
                    <a:pt x="240030" y="285750"/>
                  </a:lnTo>
                  <a:lnTo>
                    <a:pt x="236220" y="283210"/>
                  </a:lnTo>
                  <a:close/>
                </a:path>
                <a:path w="558164" h="448310">
                  <a:moveTo>
                    <a:pt x="364236" y="288290"/>
                  </a:moveTo>
                  <a:lnTo>
                    <a:pt x="244348" y="288290"/>
                  </a:lnTo>
                  <a:lnTo>
                    <a:pt x="245364" y="290830"/>
                  </a:lnTo>
                  <a:lnTo>
                    <a:pt x="244348" y="292100"/>
                  </a:lnTo>
                  <a:lnTo>
                    <a:pt x="244348" y="293370"/>
                  </a:lnTo>
                  <a:lnTo>
                    <a:pt x="352933" y="293370"/>
                  </a:lnTo>
                  <a:lnTo>
                    <a:pt x="350774" y="292100"/>
                  </a:lnTo>
                  <a:lnTo>
                    <a:pt x="350774" y="289560"/>
                  </a:lnTo>
                  <a:lnTo>
                    <a:pt x="364236" y="289560"/>
                  </a:lnTo>
                  <a:lnTo>
                    <a:pt x="364236" y="288290"/>
                  </a:lnTo>
                  <a:close/>
                </a:path>
                <a:path w="558164" h="448310">
                  <a:moveTo>
                    <a:pt x="362966" y="292100"/>
                  </a:moveTo>
                  <a:lnTo>
                    <a:pt x="359410" y="292100"/>
                  </a:lnTo>
                  <a:lnTo>
                    <a:pt x="360299" y="293370"/>
                  </a:lnTo>
                  <a:lnTo>
                    <a:pt x="362077" y="293370"/>
                  </a:lnTo>
                  <a:lnTo>
                    <a:pt x="362966" y="292100"/>
                  </a:lnTo>
                  <a:close/>
                </a:path>
                <a:path w="558164" h="448310">
                  <a:moveTo>
                    <a:pt x="159512" y="290830"/>
                  </a:moveTo>
                  <a:lnTo>
                    <a:pt x="158369" y="290830"/>
                  </a:lnTo>
                  <a:lnTo>
                    <a:pt x="158369" y="292100"/>
                  </a:lnTo>
                  <a:lnTo>
                    <a:pt x="160528" y="292100"/>
                  </a:lnTo>
                  <a:lnTo>
                    <a:pt x="159512" y="290830"/>
                  </a:lnTo>
                  <a:close/>
                </a:path>
                <a:path w="558164" h="448310">
                  <a:moveTo>
                    <a:pt x="175641" y="284480"/>
                  </a:moveTo>
                  <a:lnTo>
                    <a:pt x="166497" y="284480"/>
                  </a:lnTo>
                  <a:lnTo>
                    <a:pt x="165989" y="285750"/>
                  </a:lnTo>
                  <a:lnTo>
                    <a:pt x="165354" y="285750"/>
                  </a:lnTo>
                  <a:lnTo>
                    <a:pt x="165354" y="288290"/>
                  </a:lnTo>
                  <a:lnTo>
                    <a:pt x="163195" y="288290"/>
                  </a:lnTo>
                  <a:lnTo>
                    <a:pt x="163703" y="290830"/>
                  </a:lnTo>
                  <a:lnTo>
                    <a:pt x="177292" y="290830"/>
                  </a:lnTo>
                  <a:lnTo>
                    <a:pt x="175852" y="288290"/>
                  </a:lnTo>
                  <a:lnTo>
                    <a:pt x="164846" y="288290"/>
                  </a:lnTo>
                  <a:lnTo>
                    <a:pt x="163703" y="287020"/>
                  </a:lnTo>
                  <a:lnTo>
                    <a:pt x="176403" y="287020"/>
                  </a:lnTo>
                  <a:lnTo>
                    <a:pt x="175641" y="284480"/>
                  </a:lnTo>
                  <a:close/>
                </a:path>
                <a:path w="558164" h="448310">
                  <a:moveTo>
                    <a:pt x="202438" y="284480"/>
                  </a:moveTo>
                  <a:lnTo>
                    <a:pt x="175641" y="284480"/>
                  </a:lnTo>
                  <a:lnTo>
                    <a:pt x="178181" y="290830"/>
                  </a:lnTo>
                  <a:lnTo>
                    <a:pt x="205740" y="290830"/>
                  </a:lnTo>
                  <a:lnTo>
                    <a:pt x="205359" y="289560"/>
                  </a:lnTo>
                  <a:lnTo>
                    <a:pt x="204851" y="288290"/>
                  </a:lnTo>
                  <a:lnTo>
                    <a:pt x="204851" y="287020"/>
                  </a:lnTo>
                  <a:lnTo>
                    <a:pt x="202692" y="287020"/>
                  </a:lnTo>
                  <a:lnTo>
                    <a:pt x="202311" y="285750"/>
                  </a:lnTo>
                  <a:lnTo>
                    <a:pt x="202438" y="284480"/>
                  </a:lnTo>
                  <a:close/>
                </a:path>
                <a:path w="558164" h="448310">
                  <a:moveTo>
                    <a:pt x="222377" y="289560"/>
                  </a:moveTo>
                  <a:lnTo>
                    <a:pt x="206756" y="289560"/>
                  </a:lnTo>
                  <a:lnTo>
                    <a:pt x="206375" y="290830"/>
                  </a:lnTo>
                  <a:lnTo>
                    <a:pt x="222631" y="290830"/>
                  </a:lnTo>
                  <a:lnTo>
                    <a:pt x="222377" y="289560"/>
                  </a:lnTo>
                  <a:close/>
                </a:path>
                <a:path w="558164" h="448310">
                  <a:moveTo>
                    <a:pt x="222250" y="287020"/>
                  </a:moveTo>
                  <a:lnTo>
                    <a:pt x="205359" y="287020"/>
                  </a:lnTo>
                  <a:lnTo>
                    <a:pt x="205994" y="288290"/>
                  </a:lnTo>
                  <a:lnTo>
                    <a:pt x="207010" y="289560"/>
                  </a:lnTo>
                  <a:lnTo>
                    <a:pt x="225933" y="289560"/>
                  </a:lnTo>
                  <a:lnTo>
                    <a:pt x="225679" y="288290"/>
                  </a:lnTo>
                  <a:lnTo>
                    <a:pt x="222631" y="288290"/>
                  </a:lnTo>
                  <a:lnTo>
                    <a:pt x="222250" y="287020"/>
                  </a:lnTo>
                  <a:close/>
                </a:path>
                <a:path w="558164" h="448310">
                  <a:moveTo>
                    <a:pt x="241554" y="287020"/>
                  </a:moveTo>
                  <a:lnTo>
                    <a:pt x="242824" y="289560"/>
                  </a:lnTo>
                  <a:lnTo>
                    <a:pt x="243205" y="289560"/>
                  </a:lnTo>
                  <a:lnTo>
                    <a:pt x="243332" y="288290"/>
                  </a:lnTo>
                  <a:lnTo>
                    <a:pt x="243713" y="288290"/>
                  </a:lnTo>
                  <a:lnTo>
                    <a:pt x="241554" y="287020"/>
                  </a:lnTo>
                  <a:close/>
                </a:path>
                <a:path w="558164" h="448310">
                  <a:moveTo>
                    <a:pt x="364236" y="285750"/>
                  </a:moveTo>
                  <a:lnTo>
                    <a:pt x="242189" y="285750"/>
                  </a:lnTo>
                  <a:lnTo>
                    <a:pt x="243713" y="288290"/>
                  </a:lnTo>
                  <a:lnTo>
                    <a:pt x="364744" y="288290"/>
                  </a:lnTo>
                  <a:lnTo>
                    <a:pt x="365506" y="289560"/>
                  </a:lnTo>
                  <a:lnTo>
                    <a:pt x="365887" y="289560"/>
                  </a:lnTo>
                  <a:lnTo>
                    <a:pt x="365887" y="288290"/>
                  </a:lnTo>
                  <a:lnTo>
                    <a:pt x="364236" y="285750"/>
                  </a:lnTo>
                  <a:close/>
                </a:path>
                <a:path w="558164" h="448310">
                  <a:moveTo>
                    <a:pt x="176403" y="287020"/>
                  </a:moveTo>
                  <a:lnTo>
                    <a:pt x="175133" y="287020"/>
                  </a:lnTo>
                  <a:lnTo>
                    <a:pt x="176784" y="288290"/>
                  </a:lnTo>
                  <a:lnTo>
                    <a:pt x="176403" y="287020"/>
                  </a:lnTo>
                  <a:close/>
                </a:path>
                <a:path w="558164" h="448310">
                  <a:moveTo>
                    <a:pt x="222440" y="284480"/>
                  </a:moveTo>
                  <a:lnTo>
                    <a:pt x="221996" y="284480"/>
                  </a:lnTo>
                  <a:lnTo>
                    <a:pt x="223266" y="288290"/>
                  </a:lnTo>
                  <a:lnTo>
                    <a:pt x="225679" y="288290"/>
                  </a:lnTo>
                  <a:lnTo>
                    <a:pt x="225425" y="287020"/>
                  </a:lnTo>
                  <a:lnTo>
                    <a:pt x="224282" y="287020"/>
                  </a:lnTo>
                  <a:lnTo>
                    <a:pt x="222940" y="284956"/>
                  </a:lnTo>
                  <a:lnTo>
                    <a:pt x="222440" y="284480"/>
                  </a:lnTo>
                  <a:close/>
                </a:path>
                <a:path w="558164" h="448310">
                  <a:moveTo>
                    <a:pt x="228600" y="284480"/>
                  </a:moveTo>
                  <a:lnTo>
                    <a:pt x="228600" y="288290"/>
                  </a:lnTo>
                  <a:lnTo>
                    <a:pt x="237236" y="288290"/>
                  </a:lnTo>
                  <a:lnTo>
                    <a:pt x="236177" y="287020"/>
                  </a:lnTo>
                  <a:lnTo>
                    <a:pt x="231267" y="287020"/>
                  </a:lnTo>
                  <a:lnTo>
                    <a:pt x="230251" y="285750"/>
                  </a:lnTo>
                  <a:lnTo>
                    <a:pt x="228600" y="284480"/>
                  </a:lnTo>
                  <a:close/>
                </a:path>
                <a:path w="558164" h="448310">
                  <a:moveTo>
                    <a:pt x="221869" y="281940"/>
                  </a:moveTo>
                  <a:lnTo>
                    <a:pt x="178308" y="281940"/>
                  </a:lnTo>
                  <a:lnTo>
                    <a:pt x="179324" y="283210"/>
                  </a:lnTo>
                  <a:lnTo>
                    <a:pt x="179070" y="284480"/>
                  </a:lnTo>
                  <a:lnTo>
                    <a:pt x="203708" y="284480"/>
                  </a:lnTo>
                  <a:lnTo>
                    <a:pt x="204089" y="287020"/>
                  </a:lnTo>
                  <a:lnTo>
                    <a:pt x="221615" y="287020"/>
                  </a:lnTo>
                  <a:lnTo>
                    <a:pt x="221107" y="283210"/>
                  </a:lnTo>
                  <a:lnTo>
                    <a:pt x="222631" y="283210"/>
                  </a:lnTo>
                  <a:lnTo>
                    <a:pt x="221869" y="281940"/>
                  </a:lnTo>
                  <a:close/>
                </a:path>
                <a:path w="558164" h="448310">
                  <a:moveTo>
                    <a:pt x="233807" y="283210"/>
                  </a:moveTo>
                  <a:lnTo>
                    <a:pt x="229997" y="283210"/>
                  </a:lnTo>
                  <a:lnTo>
                    <a:pt x="230251" y="284480"/>
                  </a:lnTo>
                  <a:lnTo>
                    <a:pt x="231267" y="287020"/>
                  </a:lnTo>
                  <a:lnTo>
                    <a:pt x="232410" y="285750"/>
                  </a:lnTo>
                  <a:lnTo>
                    <a:pt x="235119" y="285750"/>
                  </a:lnTo>
                  <a:lnTo>
                    <a:pt x="234061" y="284480"/>
                  </a:lnTo>
                  <a:lnTo>
                    <a:pt x="233807" y="283210"/>
                  </a:lnTo>
                  <a:close/>
                </a:path>
                <a:path w="558164" h="448310">
                  <a:moveTo>
                    <a:pt x="235119" y="285750"/>
                  </a:moveTo>
                  <a:lnTo>
                    <a:pt x="232410" y="285750"/>
                  </a:lnTo>
                  <a:lnTo>
                    <a:pt x="232410" y="287020"/>
                  </a:lnTo>
                  <a:lnTo>
                    <a:pt x="236177" y="287020"/>
                  </a:lnTo>
                  <a:lnTo>
                    <a:pt x="235119" y="285750"/>
                  </a:lnTo>
                  <a:close/>
                </a:path>
                <a:path w="558164" h="448310">
                  <a:moveTo>
                    <a:pt x="367538" y="285750"/>
                  </a:moveTo>
                  <a:lnTo>
                    <a:pt x="364744" y="285750"/>
                  </a:lnTo>
                  <a:lnTo>
                    <a:pt x="366395" y="287020"/>
                  </a:lnTo>
                  <a:lnTo>
                    <a:pt x="367538" y="287020"/>
                  </a:lnTo>
                  <a:lnTo>
                    <a:pt x="367538" y="285750"/>
                  </a:lnTo>
                  <a:close/>
                </a:path>
                <a:path w="558164" h="448310">
                  <a:moveTo>
                    <a:pt x="371348" y="285750"/>
                  </a:moveTo>
                  <a:lnTo>
                    <a:pt x="370903" y="285750"/>
                  </a:lnTo>
                  <a:lnTo>
                    <a:pt x="371729" y="287020"/>
                  </a:lnTo>
                  <a:lnTo>
                    <a:pt x="371983" y="287020"/>
                  </a:lnTo>
                  <a:lnTo>
                    <a:pt x="371348" y="285750"/>
                  </a:lnTo>
                  <a:close/>
                </a:path>
                <a:path w="558164" h="448310">
                  <a:moveTo>
                    <a:pt x="223266" y="283210"/>
                  </a:moveTo>
                  <a:lnTo>
                    <a:pt x="221107" y="283210"/>
                  </a:lnTo>
                  <a:lnTo>
                    <a:pt x="222440" y="284480"/>
                  </a:lnTo>
                  <a:lnTo>
                    <a:pt x="222631" y="284480"/>
                  </a:lnTo>
                  <a:lnTo>
                    <a:pt x="222973" y="284988"/>
                  </a:lnTo>
                  <a:lnTo>
                    <a:pt x="223774" y="285750"/>
                  </a:lnTo>
                  <a:lnTo>
                    <a:pt x="223266" y="283210"/>
                  </a:lnTo>
                  <a:close/>
                </a:path>
                <a:path w="558164" h="448310">
                  <a:moveTo>
                    <a:pt x="236982" y="280670"/>
                  </a:moveTo>
                  <a:lnTo>
                    <a:pt x="236220" y="280670"/>
                  </a:lnTo>
                  <a:lnTo>
                    <a:pt x="240030" y="285750"/>
                  </a:lnTo>
                  <a:lnTo>
                    <a:pt x="240665" y="285750"/>
                  </a:lnTo>
                  <a:lnTo>
                    <a:pt x="240411" y="284480"/>
                  </a:lnTo>
                  <a:lnTo>
                    <a:pt x="242697" y="284480"/>
                  </a:lnTo>
                  <a:lnTo>
                    <a:pt x="241554" y="283210"/>
                  </a:lnTo>
                  <a:lnTo>
                    <a:pt x="240538" y="281940"/>
                  </a:lnTo>
                  <a:lnTo>
                    <a:pt x="237490" y="281940"/>
                  </a:lnTo>
                  <a:lnTo>
                    <a:pt x="236982" y="280670"/>
                  </a:lnTo>
                  <a:close/>
                </a:path>
                <a:path w="558164" h="448310">
                  <a:moveTo>
                    <a:pt x="369697" y="284480"/>
                  </a:moveTo>
                  <a:lnTo>
                    <a:pt x="241300" y="284480"/>
                  </a:lnTo>
                  <a:lnTo>
                    <a:pt x="241681" y="285750"/>
                  </a:lnTo>
                  <a:lnTo>
                    <a:pt x="368681" y="285750"/>
                  </a:lnTo>
                  <a:lnTo>
                    <a:pt x="369697" y="284480"/>
                  </a:lnTo>
                  <a:close/>
                </a:path>
                <a:path w="558164" h="448310">
                  <a:moveTo>
                    <a:pt x="370408" y="284988"/>
                  </a:moveTo>
                  <a:lnTo>
                    <a:pt x="370713" y="285750"/>
                  </a:lnTo>
                  <a:lnTo>
                    <a:pt x="370903" y="285750"/>
                  </a:lnTo>
                  <a:lnTo>
                    <a:pt x="370408" y="284988"/>
                  </a:lnTo>
                  <a:close/>
                </a:path>
                <a:path w="558164" h="448310">
                  <a:moveTo>
                    <a:pt x="374015" y="284480"/>
                  </a:moveTo>
                  <a:lnTo>
                    <a:pt x="372364" y="284480"/>
                  </a:lnTo>
                  <a:lnTo>
                    <a:pt x="374015" y="285750"/>
                  </a:lnTo>
                  <a:lnTo>
                    <a:pt x="374015" y="284480"/>
                  </a:lnTo>
                  <a:close/>
                </a:path>
                <a:path w="558164" h="448310">
                  <a:moveTo>
                    <a:pt x="370205" y="284480"/>
                  </a:moveTo>
                  <a:lnTo>
                    <a:pt x="370408" y="284988"/>
                  </a:lnTo>
                  <a:lnTo>
                    <a:pt x="370205" y="284480"/>
                  </a:lnTo>
                  <a:close/>
                </a:path>
                <a:path w="558164" h="448310">
                  <a:moveTo>
                    <a:pt x="170307" y="281940"/>
                  </a:moveTo>
                  <a:lnTo>
                    <a:pt x="169291" y="281940"/>
                  </a:lnTo>
                  <a:lnTo>
                    <a:pt x="170307" y="284480"/>
                  </a:lnTo>
                  <a:lnTo>
                    <a:pt x="171323" y="284480"/>
                  </a:lnTo>
                  <a:lnTo>
                    <a:pt x="170307" y="281940"/>
                  </a:lnTo>
                  <a:close/>
                </a:path>
                <a:path w="558164" h="448310">
                  <a:moveTo>
                    <a:pt x="175006" y="279400"/>
                  </a:moveTo>
                  <a:lnTo>
                    <a:pt x="173482" y="279400"/>
                  </a:lnTo>
                  <a:lnTo>
                    <a:pt x="173482" y="281940"/>
                  </a:lnTo>
                  <a:lnTo>
                    <a:pt x="171831" y="281940"/>
                  </a:lnTo>
                  <a:lnTo>
                    <a:pt x="171831" y="283210"/>
                  </a:lnTo>
                  <a:lnTo>
                    <a:pt x="171323" y="283210"/>
                  </a:lnTo>
                  <a:lnTo>
                    <a:pt x="171831" y="284480"/>
                  </a:lnTo>
                  <a:lnTo>
                    <a:pt x="178181" y="284480"/>
                  </a:lnTo>
                  <a:lnTo>
                    <a:pt x="177673" y="283210"/>
                  </a:lnTo>
                  <a:lnTo>
                    <a:pt x="177292" y="281940"/>
                  </a:lnTo>
                  <a:lnTo>
                    <a:pt x="177038" y="280670"/>
                  </a:lnTo>
                  <a:lnTo>
                    <a:pt x="175768" y="280670"/>
                  </a:lnTo>
                  <a:lnTo>
                    <a:pt x="175006" y="279400"/>
                  </a:lnTo>
                  <a:close/>
                </a:path>
                <a:path w="558164" h="448310">
                  <a:moveTo>
                    <a:pt x="235585" y="281940"/>
                  </a:moveTo>
                  <a:lnTo>
                    <a:pt x="235331" y="283210"/>
                  </a:lnTo>
                  <a:lnTo>
                    <a:pt x="234569" y="283210"/>
                  </a:lnTo>
                  <a:lnTo>
                    <a:pt x="235839" y="284480"/>
                  </a:lnTo>
                  <a:lnTo>
                    <a:pt x="236474" y="284480"/>
                  </a:lnTo>
                  <a:lnTo>
                    <a:pt x="235585" y="281940"/>
                  </a:lnTo>
                  <a:close/>
                </a:path>
                <a:path w="558164" h="448310">
                  <a:moveTo>
                    <a:pt x="243332" y="278130"/>
                  </a:moveTo>
                  <a:lnTo>
                    <a:pt x="241046" y="278130"/>
                  </a:lnTo>
                  <a:lnTo>
                    <a:pt x="242697" y="280670"/>
                  </a:lnTo>
                  <a:lnTo>
                    <a:pt x="244348" y="284480"/>
                  </a:lnTo>
                  <a:lnTo>
                    <a:pt x="372110" y="284480"/>
                  </a:lnTo>
                  <a:lnTo>
                    <a:pt x="371602" y="283210"/>
                  </a:lnTo>
                  <a:lnTo>
                    <a:pt x="244602" y="283210"/>
                  </a:lnTo>
                  <a:lnTo>
                    <a:pt x="244094" y="281940"/>
                  </a:lnTo>
                  <a:lnTo>
                    <a:pt x="243205" y="280670"/>
                  </a:lnTo>
                  <a:lnTo>
                    <a:pt x="244729" y="280670"/>
                  </a:lnTo>
                  <a:lnTo>
                    <a:pt x="243332" y="278130"/>
                  </a:lnTo>
                  <a:close/>
                </a:path>
                <a:path w="558164" h="448310">
                  <a:moveTo>
                    <a:pt x="250190" y="275590"/>
                  </a:moveTo>
                  <a:lnTo>
                    <a:pt x="250444" y="278130"/>
                  </a:lnTo>
                  <a:lnTo>
                    <a:pt x="247142" y="278130"/>
                  </a:lnTo>
                  <a:lnTo>
                    <a:pt x="247777" y="280670"/>
                  </a:lnTo>
                  <a:lnTo>
                    <a:pt x="244983" y="280670"/>
                  </a:lnTo>
                  <a:lnTo>
                    <a:pt x="245364" y="283210"/>
                  </a:lnTo>
                  <a:lnTo>
                    <a:pt x="372872" y="283210"/>
                  </a:lnTo>
                  <a:lnTo>
                    <a:pt x="373507" y="284480"/>
                  </a:lnTo>
                  <a:lnTo>
                    <a:pt x="375666" y="284480"/>
                  </a:lnTo>
                  <a:lnTo>
                    <a:pt x="374015" y="281940"/>
                  </a:lnTo>
                  <a:lnTo>
                    <a:pt x="318897" y="281940"/>
                  </a:lnTo>
                  <a:lnTo>
                    <a:pt x="317754" y="279400"/>
                  </a:lnTo>
                  <a:lnTo>
                    <a:pt x="257302" y="279400"/>
                  </a:lnTo>
                  <a:lnTo>
                    <a:pt x="255651" y="276860"/>
                  </a:lnTo>
                  <a:lnTo>
                    <a:pt x="251333" y="276860"/>
                  </a:lnTo>
                  <a:lnTo>
                    <a:pt x="250190" y="275590"/>
                  </a:lnTo>
                  <a:close/>
                </a:path>
                <a:path w="558164" h="448310">
                  <a:moveTo>
                    <a:pt x="170688" y="280670"/>
                  </a:moveTo>
                  <a:lnTo>
                    <a:pt x="170434" y="280670"/>
                  </a:lnTo>
                  <a:lnTo>
                    <a:pt x="170815" y="281940"/>
                  </a:lnTo>
                  <a:lnTo>
                    <a:pt x="171323" y="281940"/>
                  </a:lnTo>
                  <a:lnTo>
                    <a:pt x="171831" y="283210"/>
                  </a:lnTo>
                  <a:lnTo>
                    <a:pt x="171577" y="281940"/>
                  </a:lnTo>
                  <a:lnTo>
                    <a:pt x="170688" y="280670"/>
                  </a:lnTo>
                  <a:close/>
                </a:path>
                <a:path w="558164" h="448310">
                  <a:moveTo>
                    <a:pt x="232918" y="280670"/>
                  </a:moveTo>
                  <a:lnTo>
                    <a:pt x="233680" y="281940"/>
                  </a:lnTo>
                  <a:lnTo>
                    <a:pt x="233172" y="283210"/>
                  </a:lnTo>
                  <a:lnTo>
                    <a:pt x="234569" y="283210"/>
                  </a:lnTo>
                  <a:lnTo>
                    <a:pt x="233807" y="281940"/>
                  </a:lnTo>
                  <a:lnTo>
                    <a:pt x="232918" y="280670"/>
                  </a:lnTo>
                  <a:close/>
                </a:path>
                <a:path w="558164" h="448310">
                  <a:moveTo>
                    <a:pt x="221107" y="280670"/>
                  </a:moveTo>
                  <a:lnTo>
                    <a:pt x="177546" y="280670"/>
                  </a:lnTo>
                  <a:lnTo>
                    <a:pt x="178054" y="281940"/>
                  </a:lnTo>
                  <a:lnTo>
                    <a:pt x="221742" y="281940"/>
                  </a:lnTo>
                  <a:lnTo>
                    <a:pt x="221107" y="280670"/>
                  </a:lnTo>
                  <a:close/>
                </a:path>
                <a:path w="558164" h="448310">
                  <a:moveTo>
                    <a:pt x="181864" y="274320"/>
                  </a:moveTo>
                  <a:lnTo>
                    <a:pt x="180594" y="274320"/>
                  </a:lnTo>
                  <a:lnTo>
                    <a:pt x="181102" y="276860"/>
                  </a:lnTo>
                  <a:lnTo>
                    <a:pt x="178943" y="276860"/>
                  </a:lnTo>
                  <a:lnTo>
                    <a:pt x="177292" y="279400"/>
                  </a:lnTo>
                  <a:lnTo>
                    <a:pt x="176149" y="280670"/>
                  </a:lnTo>
                  <a:lnTo>
                    <a:pt x="221107" y="280670"/>
                  </a:lnTo>
                  <a:lnTo>
                    <a:pt x="221869" y="281940"/>
                  </a:lnTo>
                  <a:lnTo>
                    <a:pt x="223774" y="281940"/>
                  </a:lnTo>
                  <a:lnTo>
                    <a:pt x="222631" y="279400"/>
                  </a:lnTo>
                  <a:lnTo>
                    <a:pt x="197739" y="279400"/>
                  </a:lnTo>
                  <a:lnTo>
                    <a:pt x="195453" y="275590"/>
                  </a:lnTo>
                  <a:lnTo>
                    <a:pt x="182245" y="275590"/>
                  </a:lnTo>
                  <a:lnTo>
                    <a:pt x="181864" y="274320"/>
                  </a:lnTo>
                  <a:close/>
                </a:path>
                <a:path w="558164" h="448310">
                  <a:moveTo>
                    <a:pt x="238887" y="279400"/>
                  </a:moveTo>
                  <a:lnTo>
                    <a:pt x="237236" y="279400"/>
                  </a:lnTo>
                  <a:lnTo>
                    <a:pt x="238379" y="281940"/>
                  </a:lnTo>
                  <a:lnTo>
                    <a:pt x="240538" y="281940"/>
                  </a:lnTo>
                  <a:lnTo>
                    <a:pt x="238887" y="279400"/>
                  </a:lnTo>
                  <a:close/>
                </a:path>
                <a:path w="558164" h="448310">
                  <a:moveTo>
                    <a:pt x="325627" y="276860"/>
                  </a:moveTo>
                  <a:lnTo>
                    <a:pt x="318389" y="276860"/>
                  </a:lnTo>
                  <a:lnTo>
                    <a:pt x="319786" y="280670"/>
                  </a:lnTo>
                  <a:lnTo>
                    <a:pt x="320421" y="281940"/>
                  </a:lnTo>
                  <a:lnTo>
                    <a:pt x="376555" y="281940"/>
                  </a:lnTo>
                  <a:lnTo>
                    <a:pt x="377571" y="280670"/>
                  </a:lnTo>
                  <a:lnTo>
                    <a:pt x="364236" y="280670"/>
                  </a:lnTo>
                  <a:lnTo>
                    <a:pt x="362839" y="279400"/>
                  </a:lnTo>
                  <a:lnTo>
                    <a:pt x="363093" y="278130"/>
                  </a:lnTo>
                  <a:lnTo>
                    <a:pt x="327025" y="278130"/>
                  </a:lnTo>
                  <a:lnTo>
                    <a:pt x="325627" y="276860"/>
                  </a:lnTo>
                  <a:close/>
                </a:path>
                <a:path w="558164" h="448310">
                  <a:moveTo>
                    <a:pt x="240030" y="279400"/>
                  </a:moveTo>
                  <a:lnTo>
                    <a:pt x="238887" y="279400"/>
                  </a:lnTo>
                  <a:lnTo>
                    <a:pt x="241046" y="280670"/>
                  </a:lnTo>
                  <a:lnTo>
                    <a:pt x="240030" y="279400"/>
                  </a:lnTo>
                  <a:close/>
                </a:path>
                <a:path w="558164" h="448310">
                  <a:moveTo>
                    <a:pt x="243713" y="276860"/>
                  </a:moveTo>
                  <a:lnTo>
                    <a:pt x="244348" y="279400"/>
                  </a:lnTo>
                  <a:lnTo>
                    <a:pt x="244856" y="279400"/>
                  </a:lnTo>
                  <a:lnTo>
                    <a:pt x="245872" y="280670"/>
                  </a:lnTo>
                  <a:lnTo>
                    <a:pt x="243713" y="276860"/>
                  </a:lnTo>
                  <a:close/>
                </a:path>
                <a:path w="558164" h="448310">
                  <a:moveTo>
                    <a:pt x="375666" y="278130"/>
                  </a:moveTo>
                  <a:lnTo>
                    <a:pt x="365379" y="278130"/>
                  </a:lnTo>
                  <a:lnTo>
                    <a:pt x="365760" y="279400"/>
                  </a:lnTo>
                  <a:lnTo>
                    <a:pt x="363855" y="279400"/>
                  </a:lnTo>
                  <a:lnTo>
                    <a:pt x="364236" y="280670"/>
                  </a:lnTo>
                  <a:lnTo>
                    <a:pt x="377444" y="280670"/>
                  </a:lnTo>
                  <a:lnTo>
                    <a:pt x="377298" y="280307"/>
                  </a:lnTo>
                  <a:lnTo>
                    <a:pt x="375666" y="278130"/>
                  </a:lnTo>
                  <a:close/>
                </a:path>
                <a:path w="558164" h="448310">
                  <a:moveTo>
                    <a:pt x="344043" y="269240"/>
                  </a:moveTo>
                  <a:lnTo>
                    <a:pt x="343154" y="269240"/>
                  </a:lnTo>
                  <a:lnTo>
                    <a:pt x="342900" y="270510"/>
                  </a:lnTo>
                  <a:lnTo>
                    <a:pt x="343154" y="271780"/>
                  </a:lnTo>
                  <a:lnTo>
                    <a:pt x="343916" y="273050"/>
                  </a:lnTo>
                  <a:lnTo>
                    <a:pt x="344932" y="275590"/>
                  </a:lnTo>
                  <a:lnTo>
                    <a:pt x="326390" y="275590"/>
                  </a:lnTo>
                  <a:lnTo>
                    <a:pt x="327533" y="278130"/>
                  </a:lnTo>
                  <a:lnTo>
                    <a:pt x="375666" y="278130"/>
                  </a:lnTo>
                  <a:lnTo>
                    <a:pt x="376936" y="279400"/>
                  </a:lnTo>
                  <a:lnTo>
                    <a:pt x="377298" y="280307"/>
                  </a:lnTo>
                  <a:lnTo>
                    <a:pt x="377571" y="280670"/>
                  </a:lnTo>
                  <a:lnTo>
                    <a:pt x="378333" y="280670"/>
                  </a:lnTo>
                  <a:lnTo>
                    <a:pt x="377825" y="276860"/>
                  </a:lnTo>
                  <a:lnTo>
                    <a:pt x="376682" y="275590"/>
                  </a:lnTo>
                  <a:lnTo>
                    <a:pt x="374523" y="273050"/>
                  </a:lnTo>
                  <a:lnTo>
                    <a:pt x="349631" y="273050"/>
                  </a:lnTo>
                  <a:lnTo>
                    <a:pt x="348932" y="271780"/>
                  </a:lnTo>
                  <a:lnTo>
                    <a:pt x="345948" y="271780"/>
                  </a:lnTo>
                  <a:lnTo>
                    <a:pt x="344678" y="270510"/>
                  </a:lnTo>
                  <a:lnTo>
                    <a:pt x="344043" y="269240"/>
                  </a:lnTo>
                  <a:close/>
                </a:path>
                <a:path w="558164" h="448310">
                  <a:moveTo>
                    <a:pt x="220599" y="276860"/>
                  </a:moveTo>
                  <a:lnTo>
                    <a:pt x="197231" y="276860"/>
                  </a:lnTo>
                  <a:lnTo>
                    <a:pt x="197866" y="278130"/>
                  </a:lnTo>
                  <a:lnTo>
                    <a:pt x="197993" y="279400"/>
                  </a:lnTo>
                  <a:lnTo>
                    <a:pt x="220599" y="279400"/>
                  </a:lnTo>
                  <a:lnTo>
                    <a:pt x="220599" y="276860"/>
                  </a:lnTo>
                  <a:close/>
                </a:path>
                <a:path w="558164" h="448310">
                  <a:moveTo>
                    <a:pt x="223647" y="278130"/>
                  </a:moveTo>
                  <a:lnTo>
                    <a:pt x="222631" y="278130"/>
                  </a:lnTo>
                  <a:lnTo>
                    <a:pt x="223012" y="279400"/>
                  </a:lnTo>
                  <a:lnTo>
                    <a:pt x="223520" y="279400"/>
                  </a:lnTo>
                  <a:lnTo>
                    <a:pt x="223647" y="278130"/>
                  </a:lnTo>
                  <a:close/>
                </a:path>
                <a:path w="558164" h="448310">
                  <a:moveTo>
                    <a:pt x="256667" y="275590"/>
                  </a:moveTo>
                  <a:lnTo>
                    <a:pt x="256159" y="275590"/>
                  </a:lnTo>
                  <a:lnTo>
                    <a:pt x="256667" y="276860"/>
                  </a:lnTo>
                  <a:lnTo>
                    <a:pt x="257810" y="279400"/>
                  </a:lnTo>
                  <a:lnTo>
                    <a:pt x="318389" y="279400"/>
                  </a:lnTo>
                  <a:lnTo>
                    <a:pt x="318389" y="278130"/>
                  </a:lnTo>
                  <a:lnTo>
                    <a:pt x="258445" y="278130"/>
                  </a:lnTo>
                  <a:lnTo>
                    <a:pt x="257810" y="276860"/>
                  </a:lnTo>
                  <a:lnTo>
                    <a:pt x="256667" y="275590"/>
                  </a:lnTo>
                  <a:close/>
                </a:path>
                <a:path w="558164" h="448310">
                  <a:moveTo>
                    <a:pt x="222123" y="270510"/>
                  </a:moveTo>
                  <a:lnTo>
                    <a:pt x="191770" y="270510"/>
                  </a:lnTo>
                  <a:lnTo>
                    <a:pt x="191770" y="273050"/>
                  </a:lnTo>
                  <a:lnTo>
                    <a:pt x="189103" y="273050"/>
                  </a:lnTo>
                  <a:lnTo>
                    <a:pt x="189738" y="274320"/>
                  </a:lnTo>
                  <a:lnTo>
                    <a:pt x="222123" y="274320"/>
                  </a:lnTo>
                  <a:lnTo>
                    <a:pt x="222123" y="275590"/>
                  </a:lnTo>
                  <a:lnTo>
                    <a:pt x="223139" y="278130"/>
                  </a:lnTo>
                  <a:lnTo>
                    <a:pt x="224282" y="278130"/>
                  </a:lnTo>
                  <a:lnTo>
                    <a:pt x="222631" y="275590"/>
                  </a:lnTo>
                  <a:lnTo>
                    <a:pt x="225001" y="275590"/>
                  </a:lnTo>
                  <a:lnTo>
                    <a:pt x="222123" y="270510"/>
                  </a:lnTo>
                  <a:close/>
                </a:path>
                <a:path w="558164" h="448310">
                  <a:moveTo>
                    <a:pt x="225001" y="275590"/>
                  </a:moveTo>
                  <a:lnTo>
                    <a:pt x="223266" y="275590"/>
                  </a:lnTo>
                  <a:lnTo>
                    <a:pt x="224282" y="278130"/>
                  </a:lnTo>
                  <a:lnTo>
                    <a:pt x="226441" y="278130"/>
                  </a:lnTo>
                  <a:lnTo>
                    <a:pt x="225001" y="275590"/>
                  </a:lnTo>
                  <a:close/>
                </a:path>
                <a:path w="558164" h="448310">
                  <a:moveTo>
                    <a:pt x="245872" y="276860"/>
                  </a:moveTo>
                  <a:lnTo>
                    <a:pt x="243713" y="276860"/>
                  </a:lnTo>
                  <a:lnTo>
                    <a:pt x="247523" y="278130"/>
                  </a:lnTo>
                  <a:lnTo>
                    <a:pt x="245872" y="276860"/>
                  </a:lnTo>
                  <a:close/>
                </a:path>
                <a:path w="558164" h="448310">
                  <a:moveTo>
                    <a:pt x="248666" y="275590"/>
                  </a:moveTo>
                  <a:lnTo>
                    <a:pt x="244856" y="275590"/>
                  </a:lnTo>
                  <a:lnTo>
                    <a:pt x="248031" y="278130"/>
                  </a:lnTo>
                  <a:lnTo>
                    <a:pt x="248920" y="278130"/>
                  </a:lnTo>
                  <a:lnTo>
                    <a:pt x="248031" y="276860"/>
                  </a:lnTo>
                  <a:lnTo>
                    <a:pt x="248666" y="275590"/>
                  </a:lnTo>
                  <a:close/>
                </a:path>
                <a:path w="558164" h="448310">
                  <a:moveTo>
                    <a:pt x="258953" y="273050"/>
                  </a:moveTo>
                  <a:lnTo>
                    <a:pt x="258953" y="274320"/>
                  </a:lnTo>
                  <a:lnTo>
                    <a:pt x="259969" y="276860"/>
                  </a:lnTo>
                  <a:lnTo>
                    <a:pt x="261112" y="278130"/>
                  </a:lnTo>
                  <a:lnTo>
                    <a:pt x="318389" y="278130"/>
                  </a:lnTo>
                  <a:lnTo>
                    <a:pt x="318389" y="276860"/>
                  </a:lnTo>
                  <a:lnTo>
                    <a:pt x="325627" y="276860"/>
                  </a:lnTo>
                  <a:lnTo>
                    <a:pt x="324231" y="275590"/>
                  </a:lnTo>
                  <a:lnTo>
                    <a:pt x="261112" y="275590"/>
                  </a:lnTo>
                  <a:lnTo>
                    <a:pt x="260731" y="274320"/>
                  </a:lnTo>
                  <a:lnTo>
                    <a:pt x="259461" y="274320"/>
                  </a:lnTo>
                  <a:lnTo>
                    <a:pt x="258953" y="273050"/>
                  </a:lnTo>
                  <a:close/>
                </a:path>
                <a:path w="558164" h="448310">
                  <a:moveTo>
                    <a:pt x="220345" y="274320"/>
                  </a:moveTo>
                  <a:lnTo>
                    <a:pt x="194564" y="274320"/>
                  </a:lnTo>
                  <a:lnTo>
                    <a:pt x="195453" y="275590"/>
                  </a:lnTo>
                  <a:lnTo>
                    <a:pt x="197231" y="275590"/>
                  </a:lnTo>
                  <a:lnTo>
                    <a:pt x="197866" y="276860"/>
                  </a:lnTo>
                  <a:lnTo>
                    <a:pt x="221615" y="276860"/>
                  </a:lnTo>
                  <a:lnTo>
                    <a:pt x="221107" y="275590"/>
                  </a:lnTo>
                  <a:lnTo>
                    <a:pt x="220345" y="274320"/>
                  </a:lnTo>
                  <a:close/>
                </a:path>
                <a:path w="558164" h="448310">
                  <a:moveTo>
                    <a:pt x="254635" y="274320"/>
                  </a:moveTo>
                  <a:lnTo>
                    <a:pt x="254000" y="274320"/>
                  </a:lnTo>
                  <a:lnTo>
                    <a:pt x="254762" y="276860"/>
                  </a:lnTo>
                  <a:lnTo>
                    <a:pt x="256159" y="276860"/>
                  </a:lnTo>
                  <a:lnTo>
                    <a:pt x="254635" y="274320"/>
                  </a:lnTo>
                  <a:close/>
                </a:path>
                <a:path w="558164" h="448310">
                  <a:moveTo>
                    <a:pt x="259207" y="275590"/>
                  </a:moveTo>
                  <a:lnTo>
                    <a:pt x="257302" y="275590"/>
                  </a:lnTo>
                  <a:lnTo>
                    <a:pt x="258445" y="276860"/>
                  </a:lnTo>
                  <a:lnTo>
                    <a:pt x="259080" y="276860"/>
                  </a:lnTo>
                  <a:lnTo>
                    <a:pt x="259207" y="275590"/>
                  </a:lnTo>
                  <a:close/>
                </a:path>
                <a:path w="558164" h="448310">
                  <a:moveTo>
                    <a:pt x="384238" y="274320"/>
                  </a:moveTo>
                  <a:lnTo>
                    <a:pt x="377825" y="274320"/>
                  </a:lnTo>
                  <a:lnTo>
                    <a:pt x="377825" y="275590"/>
                  </a:lnTo>
                  <a:lnTo>
                    <a:pt x="379349" y="276860"/>
                  </a:lnTo>
                  <a:lnTo>
                    <a:pt x="381635" y="276860"/>
                  </a:lnTo>
                  <a:lnTo>
                    <a:pt x="382651" y="275590"/>
                  </a:lnTo>
                  <a:lnTo>
                    <a:pt x="384778" y="275590"/>
                  </a:lnTo>
                  <a:lnTo>
                    <a:pt x="384238" y="274320"/>
                  </a:lnTo>
                  <a:close/>
                </a:path>
                <a:path w="558164" h="448310">
                  <a:moveTo>
                    <a:pt x="384778" y="275590"/>
                  </a:moveTo>
                  <a:lnTo>
                    <a:pt x="382651" y="275590"/>
                  </a:lnTo>
                  <a:lnTo>
                    <a:pt x="383667" y="276860"/>
                  </a:lnTo>
                  <a:lnTo>
                    <a:pt x="385318" y="276860"/>
                  </a:lnTo>
                  <a:lnTo>
                    <a:pt x="384778" y="275590"/>
                  </a:lnTo>
                  <a:close/>
                </a:path>
                <a:path w="558164" h="448310">
                  <a:moveTo>
                    <a:pt x="184277" y="273050"/>
                  </a:moveTo>
                  <a:lnTo>
                    <a:pt x="183261" y="273050"/>
                  </a:lnTo>
                  <a:lnTo>
                    <a:pt x="183261" y="275590"/>
                  </a:lnTo>
                  <a:lnTo>
                    <a:pt x="185420" y="275590"/>
                  </a:lnTo>
                  <a:lnTo>
                    <a:pt x="184277" y="273050"/>
                  </a:lnTo>
                  <a:close/>
                </a:path>
                <a:path w="558164" h="448310">
                  <a:moveTo>
                    <a:pt x="188341" y="273050"/>
                  </a:moveTo>
                  <a:lnTo>
                    <a:pt x="187579" y="273050"/>
                  </a:lnTo>
                  <a:lnTo>
                    <a:pt x="188087" y="275590"/>
                  </a:lnTo>
                  <a:lnTo>
                    <a:pt x="195326" y="275590"/>
                  </a:lnTo>
                  <a:lnTo>
                    <a:pt x="194564" y="274320"/>
                  </a:lnTo>
                  <a:lnTo>
                    <a:pt x="188722" y="274320"/>
                  </a:lnTo>
                  <a:lnTo>
                    <a:pt x="188341" y="273050"/>
                  </a:lnTo>
                  <a:close/>
                </a:path>
                <a:path w="558164" h="448310">
                  <a:moveTo>
                    <a:pt x="223266" y="261620"/>
                  </a:moveTo>
                  <a:lnTo>
                    <a:pt x="221742" y="261620"/>
                  </a:lnTo>
                  <a:lnTo>
                    <a:pt x="222631" y="264160"/>
                  </a:lnTo>
                  <a:lnTo>
                    <a:pt x="222885" y="264160"/>
                  </a:lnTo>
                  <a:lnTo>
                    <a:pt x="223647" y="266700"/>
                  </a:lnTo>
                  <a:lnTo>
                    <a:pt x="224282" y="266700"/>
                  </a:lnTo>
                  <a:lnTo>
                    <a:pt x="224282" y="269240"/>
                  </a:lnTo>
                  <a:lnTo>
                    <a:pt x="225425" y="271780"/>
                  </a:lnTo>
                  <a:lnTo>
                    <a:pt x="224028" y="271780"/>
                  </a:lnTo>
                  <a:lnTo>
                    <a:pt x="224790" y="273050"/>
                  </a:lnTo>
                  <a:lnTo>
                    <a:pt x="225425" y="275590"/>
                  </a:lnTo>
                  <a:lnTo>
                    <a:pt x="225425" y="274320"/>
                  </a:lnTo>
                  <a:lnTo>
                    <a:pt x="227330" y="274320"/>
                  </a:lnTo>
                  <a:lnTo>
                    <a:pt x="227076" y="273050"/>
                  </a:lnTo>
                  <a:lnTo>
                    <a:pt x="225425" y="270510"/>
                  </a:lnTo>
                  <a:lnTo>
                    <a:pt x="225347" y="266518"/>
                  </a:lnTo>
                  <a:lnTo>
                    <a:pt x="223266" y="261620"/>
                  </a:lnTo>
                  <a:close/>
                </a:path>
                <a:path w="558164" h="448310">
                  <a:moveTo>
                    <a:pt x="249174" y="274320"/>
                  </a:moveTo>
                  <a:lnTo>
                    <a:pt x="248666" y="275590"/>
                  </a:lnTo>
                  <a:lnTo>
                    <a:pt x="250825" y="275590"/>
                  </a:lnTo>
                  <a:lnTo>
                    <a:pt x="249174" y="274320"/>
                  </a:lnTo>
                  <a:close/>
                </a:path>
                <a:path w="558164" h="448310">
                  <a:moveTo>
                    <a:pt x="254000" y="270510"/>
                  </a:moveTo>
                  <a:lnTo>
                    <a:pt x="252984" y="270510"/>
                  </a:lnTo>
                  <a:lnTo>
                    <a:pt x="254000" y="273050"/>
                  </a:lnTo>
                  <a:lnTo>
                    <a:pt x="250444" y="273050"/>
                  </a:lnTo>
                  <a:lnTo>
                    <a:pt x="251460" y="274320"/>
                  </a:lnTo>
                  <a:lnTo>
                    <a:pt x="255143" y="274320"/>
                  </a:lnTo>
                  <a:lnTo>
                    <a:pt x="255524" y="275590"/>
                  </a:lnTo>
                  <a:lnTo>
                    <a:pt x="258953" y="275590"/>
                  </a:lnTo>
                  <a:lnTo>
                    <a:pt x="258318" y="274320"/>
                  </a:lnTo>
                  <a:lnTo>
                    <a:pt x="257810" y="273050"/>
                  </a:lnTo>
                  <a:lnTo>
                    <a:pt x="256667" y="271780"/>
                  </a:lnTo>
                  <a:lnTo>
                    <a:pt x="254762" y="271780"/>
                  </a:lnTo>
                  <a:lnTo>
                    <a:pt x="254000" y="270510"/>
                  </a:lnTo>
                  <a:close/>
                </a:path>
                <a:path w="558164" h="448310">
                  <a:moveTo>
                    <a:pt x="267335" y="273050"/>
                  </a:moveTo>
                  <a:lnTo>
                    <a:pt x="261112" y="273050"/>
                  </a:lnTo>
                  <a:lnTo>
                    <a:pt x="261112" y="275590"/>
                  </a:lnTo>
                  <a:lnTo>
                    <a:pt x="324231" y="275590"/>
                  </a:lnTo>
                  <a:lnTo>
                    <a:pt x="324548" y="274320"/>
                  </a:lnTo>
                  <a:lnTo>
                    <a:pt x="267843" y="274320"/>
                  </a:lnTo>
                  <a:lnTo>
                    <a:pt x="267335" y="273050"/>
                  </a:lnTo>
                  <a:close/>
                </a:path>
                <a:path w="558164" h="448310">
                  <a:moveTo>
                    <a:pt x="325162" y="273050"/>
                  </a:moveTo>
                  <a:lnTo>
                    <a:pt x="324866" y="273050"/>
                  </a:lnTo>
                  <a:lnTo>
                    <a:pt x="327025" y="275590"/>
                  </a:lnTo>
                  <a:lnTo>
                    <a:pt x="325162" y="273050"/>
                  </a:lnTo>
                  <a:close/>
                </a:path>
                <a:path w="558164" h="448310">
                  <a:moveTo>
                    <a:pt x="339979" y="270510"/>
                  </a:moveTo>
                  <a:lnTo>
                    <a:pt x="335153" y="270510"/>
                  </a:lnTo>
                  <a:lnTo>
                    <a:pt x="334518" y="271780"/>
                  </a:lnTo>
                  <a:lnTo>
                    <a:pt x="334518" y="273050"/>
                  </a:lnTo>
                  <a:lnTo>
                    <a:pt x="327025" y="273050"/>
                  </a:lnTo>
                  <a:lnTo>
                    <a:pt x="328041" y="275590"/>
                  </a:lnTo>
                  <a:lnTo>
                    <a:pt x="342138" y="275590"/>
                  </a:lnTo>
                  <a:lnTo>
                    <a:pt x="340487" y="274320"/>
                  </a:lnTo>
                  <a:lnTo>
                    <a:pt x="338836" y="271780"/>
                  </a:lnTo>
                  <a:lnTo>
                    <a:pt x="339979" y="270510"/>
                  </a:lnTo>
                  <a:close/>
                </a:path>
                <a:path w="558164" h="448310">
                  <a:moveTo>
                    <a:pt x="339471" y="271780"/>
                  </a:moveTo>
                  <a:lnTo>
                    <a:pt x="342646" y="275590"/>
                  </a:lnTo>
                  <a:lnTo>
                    <a:pt x="342900" y="275590"/>
                  </a:lnTo>
                  <a:lnTo>
                    <a:pt x="341630" y="273050"/>
                  </a:lnTo>
                  <a:lnTo>
                    <a:pt x="340995" y="273050"/>
                  </a:lnTo>
                  <a:lnTo>
                    <a:pt x="339471" y="271780"/>
                  </a:lnTo>
                  <a:close/>
                </a:path>
                <a:path w="558164" h="448310">
                  <a:moveTo>
                    <a:pt x="324231" y="271780"/>
                  </a:moveTo>
                  <a:lnTo>
                    <a:pt x="266954" y="271780"/>
                  </a:lnTo>
                  <a:lnTo>
                    <a:pt x="268605" y="274320"/>
                  </a:lnTo>
                  <a:lnTo>
                    <a:pt x="324548" y="274320"/>
                  </a:lnTo>
                  <a:lnTo>
                    <a:pt x="324866" y="273050"/>
                  </a:lnTo>
                  <a:lnTo>
                    <a:pt x="325162" y="273050"/>
                  </a:lnTo>
                  <a:lnTo>
                    <a:pt x="324231" y="271780"/>
                  </a:lnTo>
                  <a:close/>
                </a:path>
                <a:path w="558164" h="448310">
                  <a:moveTo>
                    <a:pt x="376301" y="270510"/>
                  </a:moveTo>
                  <a:lnTo>
                    <a:pt x="375158" y="270510"/>
                  </a:lnTo>
                  <a:lnTo>
                    <a:pt x="376174" y="271780"/>
                  </a:lnTo>
                  <a:lnTo>
                    <a:pt x="378333" y="274320"/>
                  </a:lnTo>
                  <a:lnTo>
                    <a:pt x="383921" y="274320"/>
                  </a:lnTo>
                  <a:lnTo>
                    <a:pt x="382650" y="273050"/>
                  </a:lnTo>
                  <a:lnTo>
                    <a:pt x="378714" y="273050"/>
                  </a:lnTo>
                  <a:lnTo>
                    <a:pt x="376301" y="270510"/>
                  </a:lnTo>
                  <a:close/>
                </a:path>
                <a:path w="558164" h="448310">
                  <a:moveTo>
                    <a:pt x="386334" y="271780"/>
                  </a:moveTo>
                  <a:lnTo>
                    <a:pt x="383159" y="271780"/>
                  </a:lnTo>
                  <a:lnTo>
                    <a:pt x="384238" y="274320"/>
                  </a:lnTo>
                  <a:lnTo>
                    <a:pt x="385318" y="274320"/>
                  </a:lnTo>
                  <a:lnTo>
                    <a:pt x="386207" y="273050"/>
                  </a:lnTo>
                  <a:lnTo>
                    <a:pt x="386334" y="271780"/>
                  </a:lnTo>
                  <a:close/>
                </a:path>
                <a:path w="558164" h="448310">
                  <a:moveTo>
                    <a:pt x="265938" y="271780"/>
                  </a:moveTo>
                  <a:lnTo>
                    <a:pt x="257429" y="271780"/>
                  </a:lnTo>
                  <a:lnTo>
                    <a:pt x="258572" y="273050"/>
                  </a:lnTo>
                  <a:lnTo>
                    <a:pt x="266954" y="273050"/>
                  </a:lnTo>
                  <a:lnTo>
                    <a:pt x="265938" y="271780"/>
                  </a:lnTo>
                  <a:close/>
                </a:path>
                <a:path w="558164" h="448310">
                  <a:moveTo>
                    <a:pt x="332359" y="271780"/>
                  </a:moveTo>
                  <a:lnTo>
                    <a:pt x="330200" y="271780"/>
                  </a:lnTo>
                  <a:lnTo>
                    <a:pt x="330200" y="273050"/>
                  </a:lnTo>
                  <a:lnTo>
                    <a:pt x="334010" y="273050"/>
                  </a:lnTo>
                  <a:lnTo>
                    <a:pt x="332359" y="271780"/>
                  </a:lnTo>
                  <a:close/>
                </a:path>
                <a:path w="558164" h="448310">
                  <a:moveTo>
                    <a:pt x="340995" y="270510"/>
                  </a:moveTo>
                  <a:lnTo>
                    <a:pt x="339979" y="270510"/>
                  </a:lnTo>
                  <a:lnTo>
                    <a:pt x="340995" y="273050"/>
                  </a:lnTo>
                  <a:lnTo>
                    <a:pt x="343154" y="273050"/>
                  </a:lnTo>
                  <a:lnTo>
                    <a:pt x="340995" y="270510"/>
                  </a:lnTo>
                  <a:close/>
                </a:path>
                <a:path w="558164" h="448310">
                  <a:moveTo>
                    <a:pt x="349893" y="266022"/>
                  </a:moveTo>
                  <a:lnTo>
                    <a:pt x="350266" y="266700"/>
                  </a:lnTo>
                  <a:lnTo>
                    <a:pt x="347599" y="266700"/>
                  </a:lnTo>
                  <a:lnTo>
                    <a:pt x="349631" y="270510"/>
                  </a:lnTo>
                  <a:lnTo>
                    <a:pt x="349631" y="273050"/>
                  </a:lnTo>
                  <a:lnTo>
                    <a:pt x="375158" y="273050"/>
                  </a:lnTo>
                  <a:lnTo>
                    <a:pt x="374523" y="271780"/>
                  </a:lnTo>
                  <a:lnTo>
                    <a:pt x="374015" y="270510"/>
                  </a:lnTo>
                  <a:lnTo>
                    <a:pt x="376301" y="270510"/>
                  </a:lnTo>
                  <a:lnTo>
                    <a:pt x="374523" y="267970"/>
                  </a:lnTo>
                  <a:lnTo>
                    <a:pt x="352425" y="267970"/>
                  </a:lnTo>
                  <a:lnTo>
                    <a:pt x="349893" y="266022"/>
                  </a:lnTo>
                  <a:close/>
                </a:path>
                <a:path w="558164" h="448310">
                  <a:moveTo>
                    <a:pt x="388112" y="267970"/>
                  </a:moveTo>
                  <a:lnTo>
                    <a:pt x="374523" y="267970"/>
                  </a:lnTo>
                  <a:lnTo>
                    <a:pt x="377825" y="270510"/>
                  </a:lnTo>
                  <a:lnTo>
                    <a:pt x="379984" y="273050"/>
                  </a:lnTo>
                  <a:lnTo>
                    <a:pt x="381000" y="273050"/>
                  </a:lnTo>
                  <a:lnTo>
                    <a:pt x="379984" y="271780"/>
                  </a:lnTo>
                  <a:lnTo>
                    <a:pt x="388577" y="271780"/>
                  </a:lnTo>
                  <a:lnTo>
                    <a:pt x="386461" y="269240"/>
                  </a:lnTo>
                  <a:lnTo>
                    <a:pt x="388620" y="269240"/>
                  </a:lnTo>
                  <a:lnTo>
                    <a:pt x="388112" y="267970"/>
                  </a:lnTo>
                  <a:close/>
                </a:path>
                <a:path w="558164" h="448310">
                  <a:moveTo>
                    <a:pt x="382039" y="272438"/>
                  </a:moveTo>
                  <a:lnTo>
                    <a:pt x="381000" y="273050"/>
                  </a:lnTo>
                  <a:lnTo>
                    <a:pt x="382650" y="273050"/>
                  </a:lnTo>
                  <a:lnTo>
                    <a:pt x="382039" y="272438"/>
                  </a:lnTo>
                  <a:close/>
                </a:path>
                <a:path w="558164" h="448310">
                  <a:moveTo>
                    <a:pt x="388874" y="271780"/>
                  </a:moveTo>
                  <a:lnTo>
                    <a:pt x="388577" y="271780"/>
                  </a:lnTo>
                  <a:lnTo>
                    <a:pt x="389636" y="273050"/>
                  </a:lnTo>
                  <a:lnTo>
                    <a:pt x="388874" y="271780"/>
                  </a:lnTo>
                  <a:close/>
                </a:path>
                <a:path w="558164" h="448310">
                  <a:moveTo>
                    <a:pt x="383159" y="271780"/>
                  </a:moveTo>
                  <a:lnTo>
                    <a:pt x="381381" y="271780"/>
                  </a:lnTo>
                  <a:lnTo>
                    <a:pt x="382039" y="272438"/>
                  </a:lnTo>
                  <a:lnTo>
                    <a:pt x="383159" y="271780"/>
                  </a:lnTo>
                  <a:close/>
                </a:path>
                <a:path w="558164" h="448310">
                  <a:moveTo>
                    <a:pt x="216154" y="265430"/>
                  </a:moveTo>
                  <a:lnTo>
                    <a:pt x="215392" y="265430"/>
                  </a:lnTo>
                  <a:lnTo>
                    <a:pt x="215900" y="266700"/>
                  </a:lnTo>
                  <a:lnTo>
                    <a:pt x="195707" y="266700"/>
                  </a:lnTo>
                  <a:lnTo>
                    <a:pt x="194056" y="269240"/>
                  </a:lnTo>
                  <a:lnTo>
                    <a:pt x="195072" y="270510"/>
                  </a:lnTo>
                  <a:lnTo>
                    <a:pt x="223266" y="270510"/>
                  </a:lnTo>
                  <a:lnTo>
                    <a:pt x="224028" y="271780"/>
                  </a:lnTo>
                  <a:lnTo>
                    <a:pt x="223342" y="269240"/>
                  </a:lnTo>
                  <a:lnTo>
                    <a:pt x="218059" y="269240"/>
                  </a:lnTo>
                  <a:lnTo>
                    <a:pt x="217170" y="267970"/>
                  </a:lnTo>
                  <a:lnTo>
                    <a:pt x="216154" y="265430"/>
                  </a:lnTo>
                  <a:close/>
                </a:path>
                <a:path w="558164" h="448310">
                  <a:moveTo>
                    <a:pt x="258191" y="267970"/>
                  </a:moveTo>
                  <a:lnTo>
                    <a:pt x="257302" y="267970"/>
                  </a:lnTo>
                  <a:lnTo>
                    <a:pt x="258318" y="269240"/>
                  </a:lnTo>
                  <a:lnTo>
                    <a:pt x="258318" y="270510"/>
                  </a:lnTo>
                  <a:lnTo>
                    <a:pt x="256921" y="270510"/>
                  </a:lnTo>
                  <a:lnTo>
                    <a:pt x="256413" y="271780"/>
                  </a:lnTo>
                  <a:lnTo>
                    <a:pt x="260477" y="271780"/>
                  </a:lnTo>
                  <a:lnTo>
                    <a:pt x="259588" y="269240"/>
                  </a:lnTo>
                  <a:lnTo>
                    <a:pt x="258191" y="267970"/>
                  </a:lnTo>
                  <a:close/>
                </a:path>
                <a:path w="558164" h="448310">
                  <a:moveTo>
                    <a:pt x="264795" y="269240"/>
                  </a:moveTo>
                  <a:lnTo>
                    <a:pt x="264795" y="270510"/>
                  </a:lnTo>
                  <a:lnTo>
                    <a:pt x="260477" y="270510"/>
                  </a:lnTo>
                  <a:lnTo>
                    <a:pt x="260477" y="271780"/>
                  </a:lnTo>
                  <a:lnTo>
                    <a:pt x="266446" y="271780"/>
                  </a:lnTo>
                  <a:lnTo>
                    <a:pt x="264795" y="269240"/>
                  </a:lnTo>
                  <a:close/>
                </a:path>
                <a:path w="558164" h="448310">
                  <a:moveTo>
                    <a:pt x="264795" y="266700"/>
                  </a:moveTo>
                  <a:lnTo>
                    <a:pt x="266446" y="271780"/>
                  </a:lnTo>
                  <a:lnTo>
                    <a:pt x="327406" y="271780"/>
                  </a:lnTo>
                  <a:lnTo>
                    <a:pt x="326940" y="270510"/>
                  </a:lnTo>
                  <a:lnTo>
                    <a:pt x="271145" y="270510"/>
                  </a:lnTo>
                  <a:lnTo>
                    <a:pt x="270700" y="269240"/>
                  </a:lnTo>
                  <a:lnTo>
                    <a:pt x="266954" y="269240"/>
                  </a:lnTo>
                  <a:lnTo>
                    <a:pt x="264795" y="266700"/>
                  </a:lnTo>
                  <a:close/>
                </a:path>
                <a:path w="558164" h="448310">
                  <a:moveTo>
                    <a:pt x="343789" y="267970"/>
                  </a:moveTo>
                  <a:lnTo>
                    <a:pt x="344805" y="270510"/>
                  </a:lnTo>
                  <a:lnTo>
                    <a:pt x="346456" y="271780"/>
                  </a:lnTo>
                  <a:lnTo>
                    <a:pt x="348932" y="271780"/>
                  </a:lnTo>
                  <a:lnTo>
                    <a:pt x="348234" y="270510"/>
                  </a:lnTo>
                  <a:lnTo>
                    <a:pt x="345567" y="270510"/>
                  </a:lnTo>
                  <a:lnTo>
                    <a:pt x="344932" y="269240"/>
                  </a:lnTo>
                  <a:lnTo>
                    <a:pt x="343789" y="267970"/>
                  </a:lnTo>
                  <a:close/>
                </a:path>
                <a:path w="558164" h="448310">
                  <a:moveTo>
                    <a:pt x="228600" y="269240"/>
                  </a:moveTo>
                  <a:lnTo>
                    <a:pt x="226441" y="269240"/>
                  </a:lnTo>
                  <a:lnTo>
                    <a:pt x="227076" y="270510"/>
                  </a:lnTo>
                  <a:lnTo>
                    <a:pt x="229616" y="270510"/>
                  </a:lnTo>
                  <a:lnTo>
                    <a:pt x="228600" y="269240"/>
                  </a:lnTo>
                  <a:close/>
                </a:path>
                <a:path w="558164" h="448310">
                  <a:moveTo>
                    <a:pt x="268605" y="262890"/>
                  </a:moveTo>
                  <a:lnTo>
                    <a:pt x="269113" y="265430"/>
                  </a:lnTo>
                  <a:lnTo>
                    <a:pt x="272923" y="269240"/>
                  </a:lnTo>
                  <a:lnTo>
                    <a:pt x="272415" y="270510"/>
                  </a:lnTo>
                  <a:lnTo>
                    <a:pt x="326940" y="270510"/>
                  </a:lnTo>
                  <a:lnTo>
                    <a:pt x="326474" y="269240"/>
                  </a:lnTo>
                  <a:lnTo>
                    <a:pt x="280289" y="269240"/>
                  </a:lnTo>
                  <a:lnTo>
                    <a:pt x="278765" y="266700"/>
                  </a:lnTo>
                  <a:lnTo>
                    <a:pt x="274574" y="266700"/>
                  </a:lnTo>
                  <a:lnTo>
                    <a:pt x="272415" y="264160"/>
                  </a:lnTo>
                  <a:lnTo>
                    <a:pt x="270383" y="264160"/>
                  </a:lnTo>
                  <a:lnTo>
                    <a:pt x="268605" y="262890"/>
                  </a:lnTo>
                  <a:close/>
                </a:path>
                <a:path w="558164" h="448310">
                  <a:moveTo>
                    <a:pt x="340487" y="269240"/>
                  </a:moveTo>
                  <a:lnTo>
                    <a:pt x="337185" y="269240"/>
                  </a:lnTo>
                  <a:lnTo>
                    <a:pt x="336169" y="270510"/>
                  </a:lnTo>
                  <a:lnTo>
                    <a:pt x="340487" y="270510"/>
                  </a:lnTo>
                  <a:lnTo>
                    <a:pt x="340487" y="269240"/>
                  </a:lnTo>
                  <a:close/>
                </a:path>
                <a:path w="558164" h="448310">
                  <a:moveTo>
                    <a:pt x="342239" y="270002"/>
                  </a:moveTo>
                  <a:lnTo>
                    <a:pt x="342646" y="270510"/>
                  </a:lnTo>
                  <a:lnTo>
                    <a:pt x="342900" y="270510"/>
                  </a:lnTo>
                  <a:lnTo>
                    <a:pt x="342239" y="270002"/>
                  </a:lnTo>
                  <a:close/>
                </a:path>
                <a:path w="558164" h="448310">
                  <a:moveTo>
                    <a:pt x="347599" y="269240"/>
                  </a:moveTo>
                  <a:lnTo>
                    <a:pt x="346710" y="269240"/>
                  </a:lnTo>
                  <a:lnTo>
                    <a:pt x="346456" y="270510"/>
                  </a:lnTo>
                  <a:lnTo>
                    <a:pt x="348234" y="270510"/>
                  </a:lnTo>
                  <a:lnTo>
                    <a:pt x="347599" y="269240"/>
                  </a:lnTo>
                  <a:close/>
                </a:path>
                <a:path w="558164" h="448310">
                  <a:moveTo>
                    <a:pt x="341630" y="269240"/>
                  </a:moveTo>
                  <a:lnTo>
                    <a:pt x="341249" y="269240"/>
                  </a:lnTo>
                  <a:lnTo>
                    <a:pt x="342239" y="270002"/>
                  </a:lnTo>
                  <a:lnTo>
                    <a:pt x="341630" y="269240"/>
                  </a:lnTo>
                  <a:close/>
                </a:path>
                <a:path w="558164" h="448310">
                  <a:moveTo>
                    <a:pt x="222377" y="264160"/>
                  </a:moveTo>
                  <a:lnTo>
                    <a:pt x="216662" y="264160"/>
                  </a:lnTo>
                  <a:lnTo>
                    <a:pt x="218948" y="267970"/>
                  </a:lnTo>
                  <a:lnTo>
                    <a:pt x="218948" y="269240"/>
                  </a:lnTo>
                  <a:lnTo>
                    <a:pt x="223342" y="269240"/>
                  </a:lnTo>
                  <a:lnTo>
                    <a:pt x="222204" y="265684"/>
                  </a:lnTo>
                  <a:lnTo>
                    <a:pt x="222184" y="265123"/>
                  </a:lnTo>
                  <a:lnTo>
                    <a:pt x="222377" y="264160"/>
                  </a:lnTo>
                  <a:close/>
                </a:path>
                <a:path w="558164" h="448310">
                  <a:moveTo>
                    <a:pt x="223266" y="257810"/>
                  </a:moveTo>
                  <a:lnTo>
                    <a:pt x="222123" y="259080"/>
                  </a:lnTo>
                  <a:lnTo>
                    <a:pt x="226441" y="266700"/>
                  </a:lnTo>
                  <a:lnTo>
                    <a:pt x="227076" y="269240"/>
                  </a:lnTo>
                  <a:lnTo>
                    <a:pt x="230251" y="269240"/>
                  </a:lnTo>
                  <a:lnTo>
                    <a:pt x="228811" y="266700"/>
                  </a:lnTo>
                  <a:lnTo>
                    <a:pt x="226695" y="266700"/>
                  </a:lnTo>
                  <a:lnTo>
                    <a:pt x="226441" y="265430"/>
                  </a:lnTo>
                  <a:lnTo>
                    <a:pt x="225933" y="264160"/>
                  </a:lnTo>
                  <a:lnTo>
                    <a:pt x="223774" y="260350"/>
                  </a:lnTo>
                  <a:lnTo>
                    <a:pt x="223266" y="257810"/>
                  </a:lnTo>
                  <a:close/>
                </a:path>
                <a:path w="558164" h="448310">
                  <a:moveTo>
                    <a:pt x="266954" y="261620"/>
                  </a:moveTo>
                  <a:lnTo>
                    <a:pt x="266954" y="262890"/>
                  </a:lnTo>
                  <a:lnTo>
                    <a:pt x="265176" y="262890"/>
                  </a:lnTo>
                  <a:lnTo>
                    <a:pt x="265430" y="264160"/>
                  </a:lnTo>
                  <a:lnTo>
                    <a:pt x="265938" y="264160"/>
                  </a:lnTo>
                  <a:lnTo>
                    <a:pt x="266446" y="265430"/>
                  </a:lnTo>
                  <a:lnTo>
                    <a:pt x="267589" y="266700"/>
                  </a:lnTo>
                  <a:lnTo>
                    <a:pt x="266954" y="269240"/>
                  </a:lnTo>
                  <a:lnTo>
                    <a:pt x="270700" y="269240"/>
                  </a:lnTo>
                  <a:lnTo>
                    <a:pt x="270256" y="267970"/>
                  </a:lnTo>
                  <a:lnTo>
                    <a:pt x="267589" y="264160"/>
                  </a:lnTo>
                  <a:lnTo>
                    <a:pt x="266954" y="261620"/>
                  </a:lnTo>
                  <a:close/>
                </a:path>
                <a:path w="558164" h="448310">
                  <a:moveTo>
                    <a:pt x="270764" y="267970"/>
                  </a:moveTo>
                  <a:lnTo>
                    <a:pt x="270383" y="267970"/>
                  </a:lnTo>
                  <a:lnTo>
                    <a:pt x="271272" y="269240"/>
                  </a:lnTo>
                  <a:lnTo>
                    <a:pt x="271526" y="269240"/>
                  </a:lnTo>
                  <a:lnTo>
                    <a:pt x="270764" y="267970"/>
                  </a:lnTo>
                  <a:close/>
                </a:path>
                <a:path w="558164" h="448310">
                  <a:moveTo>
                    <a:pt x="327025" y="265430"/>
                  </a:moveTo>
                  <a:lnTo>
                    <a:pt x="280035" y="265430"/>
                  </a:lnTo>
                  <a:lnTo>
                    <a:pt x="281051" y="269240"/>
                  </a:lnTo>
                  <a:lnTo>
                    <a:pt x="326474" y="269240"/>
                  </a:lnTo>
                  <a:lnTo>
                    <a:pt x="326009" y="267970"/>
                  </a:lnTo>
                  <a:lnTo>
                    <a:pt x="328676" y="267970"/>
                  </a:lnTo>
                  <a:lnTo>
                    <a:pt x="328041" y="266700"/>
                  </a:lnTo>
                  <a:lnTo>
                    <a:pt x="327025" y="265430"/>
                  </a:lnTo>
                  <a:close/>
                </a:path>
                <a:path w="558164" h="448310">
                  <a:moveTo>
                    <a:pt x="340487" y="266700"/>
                  </a:moveTo>
                  <a:lnTo>
                    <a:pt x="339471" y="269240"/>
                  </a:lnTo>
                  <a:lnTo>
                    <a:pt x="342138" y="269240"/>
                  </a:lnTo>
                  <a:lnTo>
                    <a:pt x="340487" y="266700"/>
                  </a:lnTo>
                  <a:close/>
                </a:path>
                <a:path w="558164" h="448310">
                  <a:moveTo>
                    <a:pt x="346964" y="265430"/>
                  </a:moveTo>
                  <a:lnTo>
                    <a:pt x="340995" y="265430"/>
                  </a:lnTo>
                  <a:lnTo>
                    <a:pt x="342138" y="269240"/>
                  </a:lnTo>
                  <a:lnTo>
                    <a:pt x="342900" y="269240"/>
                  </a:lnTo>
                  <a:lnTo>
                    <a:pt x="342900" y="267970"/>
                  </a:lnTo>
                  <a:lnTo>
                    <a:pt x="345313" y="267970"/>
                  </a:lnTo>
                  <a:lnTo>
                    <a:pt x="344932" y="266700"/>
                  </a:lnTo>
                  <a:lnTo>
                    <a:pt x="346964" y="266700"/>
                  </a:lnTo>
                  <a:lnTo>
                    <a:pt x="346964" y="265430"/>
                  </a:lnTo>
                  <a:close/>
                </a:path>
                <a:path w="558164" h="448310">
                  <a:moveTo>
                    <a:pt x="346964" y="267970"/>
                  </a:moveTo>
                  <a:lnTo>
                    <a:pt x="345948" y="267970"/>
                  </a:lnTo>
                  <a:lnTo>
                    <a:pt x="346964" y="269240"/>
                  </a:lnTo>
                  <a:lnTo>
                    <a:pt x="346964" y="267970"/>
                  </a:lnTo>
                  <a:close/>
                </a:path>
                <a:path w="558164" h="448310">
                  <a:moveTo>
                    <a:pt x="346964" y="266700"/>
                  </a:moveTo>
                  <a:lnTo>
                    <a:pt x="346964" y="267970"/>
                  </a:lnTo>
                  <a:lnTo>
                    <a:pt x="347345" y="267970"/>
                  </a:lnTo>
                  <a:lnTo>
                    <a:pt x="348107" y="269240"/>
                  </a:lnTo>
                  <a:lnTo>
                    <a:pt x="348615" y="269240"/>
                  </a:lnTo>
                  <a:lnTo>
                    <a:pt x="346964" y="266700"/>
                  </a:lnTo>
                  <a:close/>
                </a:path>
                <a:path w="558164" h="448310">
                  <a:moveTo>
                    <a:pt x="391287" y="266700"/>
                  </a:moveTo>
                  <a:lnTo>
                    <a:pt x="385318" y="266700"/>
                  </a:lnTo>
                  <a:lnTo>
                    <a:pt x="385826" y="267970"/>
                  </a:lnTo>
                  <a:lnTo>
                    <a:pt x="388112" y="267970"/>
                  </a:lnTo>
                  <a:lnTo>
                    <a:pt x="388747" y="269240"/>
                  </a:lnTo>
                  <a:lnTo>
                    <a:pt x="391160" y="269240"/>
                  </a:lnTo>
                  <a:lnTo>
                    <a:pt x="391668" y="267970"/>
                  </a:lnTo>
                  <a:lnTo>
                    <a:pt x="391287" y="266700"/>
                  </a:lnTo>
                  <a:close/>
                </a:path>
                <a:path w="558164" h="448310">
                  <a:moveTo>
                    <a:pt x="263779" y="264160"/>
                  </a:moveTo>
                  <a:lnTo>
                    <a:pt x="261747" y="264160"/>
                  </a:lnTo>
                  <a:lnTo>
                    <a:pt x="261361" y="265123"/>
                  </a:lnTo>
                  <a:lnTo>
                    <a:pt x="261327" y="266022"/>
                  </a:lnTo>
                  <a:lnTo>
                    <a:pt x="261620" y="267970"/>
                  </a:lnTo>
                  <a:lnTo>
                    <a:pt x="262128" y="266700"/>
                  </a:lnTo>
                  <a:lnTo>
                    <a:pt x="263715" y="266700"/>
                  </a:lnTo>
                  <a:lnTo>
                    <a:pt x="263144" y="265430"/>
                  </a:lnTo>
                  <a:lnTo>
                    <a:pt x="264287" y="265430"/>
                  </a:lnTo>
                  <a:lnTo>
                    <a:pt x="263779" y="264160"/>
                  </a:lnTo>
                  <a:close/>
                </a:path>
                <a:path w="558164" h="448310">
                  <a:moveTo>
                    <a:pt x="263715" y="266700"/>
                  </a:moveTo>
                  <a:lnTo>
                    <a:pt x="262128" y="266700"/>
                  </a:lnTo>
                  <a:lnTo>
                    <a:pt x="264287" y="267970"/>
                  </a:lnTo>
                  <a:lnTo>
                    <a:pt x="263715" y="266700"/>
                  </a:lnTo>
                  <a:close/>
                </a:path>
                <a:path w="558164" h="448310">
                  <a:moveTo>
                    <a:pt x="351282" y="264160"/>
                  </a:moveTo>
                  <a:lnTo>
                    <a:pt x="350265" y="264160"/>
                  </a:lnTo>
                  <a:lnTo>
                    <a:pt x="352425" y="266700"/>
                  </a:lnTo>
                  <a:lnTo>
                    <a:pt x="352425" y="267970"/>
                  </a:lnTo>
                  <a:lnTo>
                    <a:pt x="385826" y="267970"/>
                  </a:lnTo>
                  <a:lnTo>
                    <a:pt x="384556" y="266700"/>
                  </a:lnTo>
                  <a:lnTo>
                    <a:pt x="352806" y="266700"/>
                  </a:lnTo>
                  <a:lnTo>
                    <a:pt x="351282" y="264160"/>
                  </a:lnTo>
                  <a:close/>
                </a:path>
                <a:path w="558164" h="448310">
                  <a:moveTo>
                    <a:pt x="394589" y="265430"/>
                  </a:moveTo>
                  <a:lnTo>
                    <a:pt x="391414" y="265430"/>
                  </a:lnTo>
                  <a:lnTo>
                    <a:pt x="393700" y="267970"/>
                  </a:lnTo>
                  <a:lnTo>
                    <a:pt x="394970" y="267970"/>
                  </a:lnTo>
                  <a:lnTo>
                    <a:pt x="394951" y="266337"/>
                  </a:lnTo>
                  <a:lnTo>
                    <a:pt x="394589" y="265430"/>
                  </a:lnTo>
                  <a:close/>
                </a:path>
                <a:path w="558164" h="448310">
                  <a:moveTo>
                    <a:pt x="205613" y="261620"/>
                  </a:moveTo>
                  <a:lnTo>
                    <a:pt x="201930" y="261620"/>
                  </a:lnTo>
                  <a:lnTo>
                    <a:pt x="200914" y="265430"/>
                  </a:lnTo>
                  <a:lnTo>
                    <a:pt x="198374" y="266700"/>
                  </a:lnTo>
                  <a:lnTo>
                    <a:pt x="215138" y="266700"/>
                  </a:lnTo>
                  <a:lnTo>
                    <a:pt x="214630" y="265430"/>
                  </a:lnTo>
                  <a:lnTo>
                    <a:pt x="214058" y="264160"/>
                  </a:lnTo>
                  <a:lnTo>
                    <a:pt x="206629" y="264160"/>
                  </a:lnTo>
                  <a:lnTo>
                    <a:pt x="205613" y="261620"/>
                  </a:lnTo>
                  <a:close/>
                </a:path>
                <a:path w="558164" h="448310">
                  <a:moveTo>
                    <a:pt x="226441" y="262890"/>
                  </a:moveTo>
                  <a:lnTo>
                    <a:pt x="226472" y="264230"/>
                  </a:lnTo>
                  <a:lnTo>
                    <a:pt x="227584" y="266700"/>
                  </a:lnTo>
                  <a:lnTo>
                    <a:pt x="228092" y="266700"/>
                  </a:lnTo>
                  <a:lnTo>
                    <a:pt x="226441" y="262890"/>
                  </a:lnTo>
                  <a:close/>
                </a:path>
                <a:path w="558164" h="448310">
                  <a:moveTo>
                    <a:pt x="228092" y="265430"/>
                  </a:moveTo>
                  <a:lnTo>
                    <a:pt x="228092" y="266700"/>
                  </a:lnTo>
                  <a:lnTo>
                    <a:pt x="228811" y="266700"/>
                  </a:lnTo>
                  <a:lnTo>
                    <a:pt x="228092" y="265430"/>
                  </a:lnTo>
                  <a:close/>
                </a:path>
                <a:path w="558164" h="448310">
                  <a:moveTo>
                    <a:pt x="264287" y="265430"/>
                  </a:moveTo>
                  <a:lnTo>
                    <a:pt x="263525" y="265430"/>
                  </a:lnTo>
                  <a:lnTo>
                    <a:pt x="265176" y="266700"/>
                  </a:lnTo>
                  <a:lnTo>
                    <a:pt x="265430" y="266700"/>
                  </a:lnTo>
                  <a:lnTo>
                    <a:pt x="264287" y="265430"/>
                  </a:lnTo>
                  <a:close/>
                </a:path>
                <a:path w="558164" h="448310">
                  <a:moveTo>
                    <a:pt x="275590" y="262890"/>
                  </a:moveTo>
                  <a:lnTo>
                    <a:pt x="274066" y="262890"/>
                  </a:lnTo>
                  <a:lnTo>
                    <a:pt x="275590" y="266700"/>
                  </a:lnTo>
                  <a:lnTo>
                    <a:pt x="278384" y="266700"/>
                  </a:lnTo>
                  <a:lnTo>
                    <a:pt x="277952" y="265684"/>
                  </a:lnTo>
                  <a:lnTo>
                    <a:pt x="277749" y="265430"/>
                  </a:lnTo>
                  <a:lnTo>
                    <a:pt x="276733" y="265430"/>
                  </a:lnTo>
                  <a:lnTo>
                    <a:pt x="275590" y="262890"/>
                  </a:lnTo>
                  <a:close/>
                </a:path>
                <a:path w="558164" h="448310">
                  <a:moveTo>
                    <a:pt x="278619" y="266518"/>
                  </a:moveTo>
                  <a:lnTo>
                    <a:pt x="278384" y="266700"/>
                  </a:lnTo>
                  <a:lnTo>
                    <a:pt x="278765" y="266700"/>
                  </a:lnTo>
                  <a:lnTo>
                    <a:pt x="278619" y="266518"/>
                  </a:lnTo>
                  <a:close/>
                </a:path>
                <a:path w="558164" h="448310">
                  <a:moveTo>
                    <a:pt x="331469" y="265430"/>
                  </a:moveTo>
                  <a:lnTo>
                    <a:pt x="327533" y="265430"/>
                  </a:lnTo>
                  <a:lnTo>
                    <a:pt x="328041" y="266700"/>
                  </a:lnTo>
                  <a:lnTo>
                    <a:pt x="331343" y="266700"/>
                  </a:lnTo>
                  <a:lnTo>
                    <a:pt x="331469" y="265430"/>
                  </a:lnTo>
                  <a:close/>
                </a:path>
                <a:path w="558164" h="448310">
                  <a:moveTo>
                    <a:pt x="352425" y="260350"/>
                  </a:moveTo>
                  <a:lnTo>
                    <a:pt x="349250" y="260350"/>
                  </a:lnTo>
                  <a:lnTo>
                    <a:pt x="350774" y="262890"/>
                  </a:lnTo>
                  <a:lnTo>
                    <a:pt x="352933" y="262890"/>
                  </a:lnTo>
                  <a:lnTo>
                    <a:pt x="354125" y="264230"/>
                  </a:lnTo>
                  <a:lnTo>
                    <a:pt x="354965" y="265430"/>
                  </a:lnTo>
                  <a:lnTo>
                    <a:pt x="355219" y="266700"/>
                  </a:lnTo>
                  <a:lnTo>
                    <a:pt x="384302" y="266700"/>
                  </a:lnTo>
                  <a:lnTo>
                    <a:pt x="384193" y="266337"/>
                  </a:lnTo>
                  <a:lnTo>
                    <a:pt x="383286" y="265430"/>
                  </a:lnTo>
                  <a:lnTo>
                    <a:pt x="357759" y="265430"/>
                  </a:lnTo>
                  <a:lnTo>
                    <a:pt x="355600" y="264160"/>
                  </a:lnTo>
                  <a:lnTo>
                    <a:pt x="354584" y="264160"/>
                  </a:lnTo>
                  <a:lnTo>
                    <a:pt x="352425" y="260350"/>
                  </a:lnTo>
                  <a:close/>
                </a:path>
                <a:path w="558164" h="448310">
                  <a:moveTo>
                    <a:pt x="383159" y="262890"/>
                  </a:moveTo>
                  <a:lnTo>
                    <a:pt x="384193" y="266337"/>
                  </a:lnTo>
                  <a:lnTo>
                    <a:pt x="384556" y="266700"/>
                  </a:lnTo>
                  <a:lnTo>
                    <a:pt x="390271" y="266700"/>
                  </a:lnTo>
                  <a:lnTo>
                    <a:pt x="390779" y="265430"/>
                  </a:lnTo>
                  <a:lnTo>
                    <a:pt x="384810" y="265430"/>
                  </a:lnTo>
                  <a:lnTo>
                    <a:pt x="383159" y="262890"/>
                  </a:lnTo>
                  <a:close/>
                </a:path>
                <a:path w="558164" h="448310">
                  <a:moveTo>
                    <a:pt x="277114" y="261620"/>
                  </a:moveTo>
                  <a:lnTo>
                    <a:pt x="276225" y="261620"/>
                  </a:lnTo>
                  <a:lnTo>
                    <a:pt x="277952" y="265684"/>
                  </a:lnTo>
                  <a:lnTo>
                    <a:pt x="278619" y="266518"/>
                  </a:lnTo>
                  <a:lnTo>
                    <a:pt x="280035" y="265430"/>
                  </a:lnTo>
                  <a:lnTo>
                    <a:pt x="331469" y="265430"/>
                  </a:lnTo>
                  <a:lnTo>
                    <a:pt x="331597" y="264160"/>
                  </a:lnTo>
                  <a:lnTo>
                    <a:pt x="278511" y="264160"/>
                  </a:lnTo>
                  <a:lnTo>
                    <a:pt x="277114" y="261620"/>
                  </a:lnTo>
                  <a:close/>
                </a:path>
                <a:path w="558164" h="448310">
                  <a:moveTo>
                    <a:pt x="349398" y="265123"/>
                  </a:moveTo>
                  <a:lnTo>
                    <a:pt x="349123" y="265430"/>
                  </a:lnTo>
                  <a:lnTo>
                    <a:pt x="349893" y="266022"/>
                  </a:lnTo>
                  <a:lnTo>
                    <a:pt x="349398" y="265123"/>
                  </a:lnTo>
                  <a:close/>
                </a:path>
                <a:path w="558164" h="448310">
                  <a:moveTo>
                    <a:pt x="224663" y="259080"/>
                  </a:moveTo>
                  <a:lnTo>
                    <a:pt x="224282" y="259080"/>
                  </a:lnTo>
                  <a:lnTo>
                    <a:pt x="226482" y="262953"/>
                  </a:lnTo>
                  <a:lnTo>
                    <a:pt x="228092" y="265430"/>
                  </a:lnTo>
                  <a:lnTo>
                    <a:pt x="229108" y="265430"/>
                  </a:lnTo>
                  <a:lnTo>
                    <a:pt x="227869" y="261620"/>
                  </a:lnTo>
                  <a:lnTo>
                    <a:pt x="226441" y="261620"/>
                  </a:lnTo>
                  <a:lnTo>
                    <a:pt x="224663" y="259080"/>
                  </a:lnTo>
                  <a:close/>
                </a:path>
                <a:path w="558164" h="448310">
                  <a:moveTo>
                    <a:pt x="277241" y="264160"/>
                  </a:moveTo>
                  <a:lnTo>
                    <a:pt x="276733" y="265430"/>
                  </a:lnTo>
                  <a:lnTo>
                    <a:pt x="277749" y="265430"/>
                  </a:lnTo>
                  <a:lnTo>
                    <a:pt x="277241" y="264160"/>
                  </a:lnTo>
                  <a:close/>
                </a:path>
                <a:path w="558164" h="448310">
                  <a:moveTo>
                    <a:pt x="345313" y="264160"/>
                  </a:moveTo>
                  <a:lnTo>
                    <a:pt x="346202" y="265430"/>
                  </a:lnTo>
                  <a:lnTo>
                    <a:pt x="347599" y="265430"/>
                  </a:lnTo>
                  <a:lnTo>
                    <a:pt x="345313" y="264160"/>
                  </a:lnTo>
                  <a:close/>
                </a:path>
                <a:path w="558164" h="448310">
                  <a:moveTo>
                    <a:pt x="355155" y="261620"/>
                  </a:moveTo>
                  <a:lnTo>
                    <a:pt x="357759" y="265430"/>
                  </a:lnTo>
                  <a:lnTo>
                    <a:pt x="383286" y="265430"/>
                  </a:lnTo>
                  <a:lnTo>
                    <a:pt x="382143" y="264160"/>
                  </a:lnTo>
                  <a:lnTo>
                    <a:pt x="381635" y="262890"/>
                  </a:lnTo>
                  <a:lnTo>
                    <a:pt x="356362" y="262890"/>
                  </a:lnTo>
                  <a:lnTo>
                    <a:pt x="355155" y="261620"/>
                  </a:lnTo>
                  <a:close/>
                </a:path>
                <a:path w="558164" h="448310">
                  <a:moveTo>
                    <a:pt x="386295" y="262953"/>
                  </a:moveTo>
                  <a:lnTo>
                    <a:pt x="384810" y="265430"/>
                  </a:lnTo>
                  <a:lnTo>
                    <a:pt x="388112" y="265430"/>
                  </a:lnTo>
                  <a:lnTo>
                    <a:pt x="386295" y="262953"/>
                  </a:lnTo>
                  <a:close/>
                </a:path>
                <a:path w="558164" h="448310">
                  <a:moveTo>
                    <a:pt x="388112" y="264160"/>
                  </a:moveTo>
                  <a:lnTo>
                    <a:pt x="388112" y="265430"/>
                  </a:lnTo>
                  <a:lnTo>
                    <a:pt x="391795" y="265430"/>
                  </a:lnTo>
                  <a:lnTo>
                    <a:pt x="388112" y="264160"/>
                  </a:lnTo>
                  <a:close/>
                </a:path>
                <a:path w="558164" h="448310">
                  <a:moveTo>
                    <a:pt x="392430" y="257810"/>
                  </a:moveTo>
                  <a:lnTo>
                    <a:pt x="390779" y="257810"/>
                  </a:lnTo>
                  <a:lnTo>
                    <a:pt x="392430" y="259080"/>
                  </a:lnTo>
                  <a:lnTo>
                    <a:pt x="393954" y="261620"/>
                  </a:lnTo>
                  <a:lnTo>
                    <a:pt x="388620" y="261620"/>
                  </a:lnTo>
                  <a:lnTo>
                    <a:pt x="391795" y="265430"/>
                  </a:lnTo>
                  <a:lnTo>
                    <a:pt x="392430" y="265430"/>
                  </a:lnTo>
                  <a:lnTo>
                    <a:pt x="392430" y="264160"/>
                  </a:lnTo>
                  <a:lnTo>
                    <a:pt x="397192" y="264160"/>
                  </a:lnTo>
                  <a:lnTo>
                    <a:pt x="397147" y="263252"/>
                  </a:lnTo>
                  <a:lnTo>
                    <a:pt x="396817" y="262953"/>
                  </a:lnTo>
                  <a:lnTo>
                    <a:pt x="396835" y="262572"/>
                  </a:lnTo>
                  <a:lnTo>
                    <a:pt x="392430" y="257810"/>
                  </a:lnTo>
                  <a:close/>
                </a:path>
                <a:path w="558164" h="448310">
                  <a:moveTo>
                    <a:pt x="397192" y="264160"/>
                  </a:moveTo>
                  <a:lnTo>
                    <a:pt x="392430" y="264160"/>
                  </a:lnTo>
                  <a:lnTo>
                    <a:pt x="393573" y="265430"/>
                  </a:lnTo>
                  <a:lnTo>
                    <a:pt x="397256" y="265430"/>
                  </a:lnTo>
                  <a:lnTo>
                    <a:pt x="397192" y="264160"/>
                  </a:lnTo>
                  <a:close/>
                </a:path>
                <a:path w="558164" h="448310">
                  <a:moveTo>
                    <a:pt x="350139" y="264160"/>
                  </a:moveTo>
                  <a:lnTo>
                    <a:pt x="348869" y="264160"/>
                  </a:lnTo>
                  <a:lnTo>
                    <a:pt x="349398" y="265123"/>
                  </a:lnTo>
                  <a:lnTo>
                    <a:pt x="350202" y="264230"/>
                  </a:lnTo>
                  <a:close/>
                </a:path>
                <a:path w="558164" h="448310">
                  <a:moveTo>
                    <a:pt x="212471" y="262890"/>
                  </a:moveTo>
                  <a:lnTo>
                    <a:pt x="207137" y="262890"/>
                  </a:lnTo>
                  <a:lnTo>
                    <a:pt x="207137" y="264160"/>
                  </a:lnTo>
                  <a:lnTo>
                    <a:pt x="212852" y="264160"/>
                  </a:lnTo>
                  <a:lnTo>
                    <a:pt x="212471" y="262890"/>
                  </a:lnTo>
                  <a:close/>
                </a:path>
                <a:path w="558164" h="448310">
                  <a:moveTo>
                    <a:pt x="213487" y="262890"/>
                  </a:moveTo>
                  <a:lnTo>
                    <a:pt x="212852" y="262890"/>
                  </a:lnTo>
                  <a:lnTo>
                    <a:pt x="213360" y="264160"/>
                  </a:lnTo>
                  <a:lnTo>
                    <a:pt x="214058" y="264160"/>
                  </a:lnTo>
                  <a:lnTo>
                    <a:pt x="213487" y="262890"/>
                  </a:lnTo>
                  <a:close/>
                </a:path>
                <a:path w="558164" h="448310">
                  <a:moveTo>
                    <a:pt x="212471" y="255270"/>
                  </a:moveTo>
                  <a:lnTo>
                    <a:pt x="212934" y="257585"/>
                  </a:lnTo>
                  <a:lnTo>
                    <a:pt x="212979" y="260350"/>
                  </a:lnTo>
                  <a:lnTo>
                    <a:pt x="215646" y="264160"/>
                  </a:lnTo>
                  <a:lnTo>
                    <a:pt x="222123" y="264160"/>
                  </a:lnTo>
                  <a:lnTo>
                    <a:pt x="220683" y="261620"/>
                  </a:lnTo>
                  <a:lnTo>
                    <a:pt x="219456" y="261620"/>
                  </a:lnTo>
                  <a:lnTo>
                    <a:pt x="218905" y="260350"/>
                  </a:lnTo>
                  <a:lnTo>
                    <a:pt x="215646" y="260350"/>
                  </a:lnTo>
                  <a:lnTo>
                    <a:pt x="214630" y="259080"/>
                  </a:lnTo>
                  <a:lnTo>
                    <a:pt x="212979" y="256540"/>
                  </a:lnTo>
                  <a:lnTo>
                    <a:pt x="212471" y="255270"/>
                  </a:lnTo>
                  <a:close/>
                </a:path>
                <a:path w="558164" h="448310">
                  <a:moveTo>
                    <a:pt x="229108" y="255270"/>
                  </a:moveTo>
                  <a:lnTo>
                    <a:pt x="227584" y="255270"/>
                  </a:lnTo>
                  <a:lnTo>
                    <a:pt x="225425" y="256540"/>
                  </a:lnTo>
                  <a:lnTo>
                    <a:pt x="225425" y="257810"/>
                  </a:lnTo>
                  <a:lnTo>
                    <a:pt x="227584" y="260350"/>
                  </a:lnTo>
                  <a:lnTo>
                    <a:pt x="229743" y="260350"/>
                  </a:lnTo>
                  <a:lnTo>
                    <a:pt x="231184" y="262953"/>
                  </a:lnTo>
                  <a:lnTo>
                    <a:pt x="232029" y="264160"/>
                  </a:lnTo>
                  <a:lnTo>
                    <a:pt x="234061" y="264160"/>
                  </a:lnTo>
                  <a:lnTo>
                    <a:pt x="232918" y="261620"/>
                  </a:lnTo>
                  <a:lnTo>
                    <a:pt x="230759" y="261620"/>
                  </a:lnTo>
                  <a:lnTo>
                    <a:pt x="229658" y="259080"/>
                  </a:lnTo>
                  <a:lnTo>
                    <a:pt x="229108" y="259080"/>
                  </a:lnTo>
                  <a:lnTo>
                    <a:pt x="227584" y="256540"/>
                  </a:lnTo>
                  <a:lnTo>
                    <a:pt x="228092" y="256540"/>
                  </a:lnTo>
                  <a:lnTo>
                    <a:pt x="229108" y="255270"/>
                  </a:lnTo>
                  <a:close/>
                </a:path>
                <a:path w="558164" h="448310">
                  <a:moveTo>
                    <a:pt x="278384" y="261620"/>
                  </a:moveTo>
                  <a:lnTo>
                    <a:pt x="278434" y="262953"/>
                  </a:lnTo>
                  <a:lnTo>
                    <a:pt x="279400" y="264160"/>
                  </a:lnTo>
                  <a:lnTo>
                    <a:pt x="331597" y="264160"/>
                  </a:lnTo>
                  <a:lnTo>
                    <a:pt x="331724" y="262890"/>
                  </a:lnTo>
                  <a:lnTo>
                    <a:pt x="280162" y="262890"/>
                  </a:lnTo>
                  <a:lnTo>
                    <a:pt x="278384" y="261620"/>
                  </a:lnTo>
                  <a:close/>
                </a:path>
                <a:path w="558164" h="448310">
                  <a:moveTo>
                    <a:pt x="344932" y="262890"/>
                  </a:moveTo>
                  <a:lnTo>
                    <a:pt x="344424" y="262890"/>
                  </a:lnTo>
                  <a:lnTo>
                    <a:pt x="345313" y="264160"/>
                  </a:lnTo>
                  <a:lnTo>
                    <a:pt x="344932" y="262890"/>
                  </a:lnTo>
                  <a:close/>
                </a:path>
                <a:path w="558164" h="448310">
                  <a:moveTo>
                    <a:pt x="349631" y="261620"/>
                  </a:moveTo>
                  <a:lnTo>
                    <a:pt x="346710" y="261620"/>
                  </a:lnTo>
                  <a:lnTo>
                    <a:pt x="345313" y="262890"/>
                  </a:lnTo>
                  <a:lnTo>
                    <a:pt x="346456" y="264160"/>
                  </a:lnTo>
                  <a:lnTo>
                    <a:pt x="350266" y="264160"/>
                  </a:lnTo>
                  <a:lnTo>
                    <a:pt x="349631" y="261620"/>
                  </a:lnTo>
                  <a:close/>
                </a:path>
                <a:path w="558164" h="448310">
                  <a:moveTo>
                    <a:pt x="398145" y="261620"/>
                  </a:moveTo>
                  <a:lnTo>
                    <a:pt x="397256" y="261620"/>
                  </a:lnTo>
                  <a:lnTo>
                    <a:pt x="396937" y="262682"/>
                  </a:lnTo>
                  <a:lnTo>
                    <a:pt x="397129" y="262890"/>
                  </a:lnTo>
                  <a:lnTo>
                    <a:pt x="397147" y="263252"/>
                  </a:lnTo>
                  <a:lnTo>
                    <a:pt x="398145" y="264160"/>
                  </a:lnTo>
                  <a:lnTo>
                    <a:pt x="399923" y="264160"/>
                  </a:lnTo>
                  <a:lnTo>
                    <a:pt x="398907" y="262890"/>
                  </a:lnTo>
                  <a:lnTo>
                    <a:pt x="398145" y="261620"/>
                  </a:lnTo>
                  <a:close/>
                </a:path>
                <a:path w="558164" h="448310">
                  <a:moveTo>
                    <a:pt x="396240" y="252730"/>
                  </a:moveTo>
                  <a:lnTo>
                    <a:pt x="394462" y="252730"/>
                  </a:lnTo>
                  <a:lnTo>
                    <a:pt x="396494" y="256540"/>
                  </a:lnTo>
                  <a:lnTo>
                    <a:pt x="397487" y="257585"/>
                  </a:lnTo>
                  <a:lnTo>
                    <a:pt x="397891" y="257810"/>
                  </a:lnTo>
                  <a:lnTo>
                    <a:pt x="398907" y="259080"/>
                  </a:lnTo>
                  <a:lnTo>
                    <a:pt x="397256" y="259080"/>
                  </a:lnTo>
                  <a:lnTo>
                    <a:pt x="401066" y="264160"/>
                  </a:lnTo>
                  <a:lnTo>
                    <a:pt x="401020" y="261569"/>
                  </a:lnTo>
                  <a:lnTo>
                    <a:pt x="399923" y="260350"/>
                  </a:lnTo>
                  <a:lnTo>
                    <a:pt x="402082" y="259080"/>
                  </a:lnTo>
                  <a:lnTo>
                    <a:pt x="403225" y="257810"/>
                  </a:lnTo>
                  <a:lnTo>
                    <a:pt x="408559" y="257810"/>
                  </a:lnTo>
                  <a:lnTo>
                    <a:pt x="408559" y="256540"/>
                  </a:lnTo>
                  <a:lnTo>
                    <a:pt x="398399" y="256540"/>
                  </a:lnTo>
                  <a:lnTo>
                    <a:pt x="397764" y="255270"/>
                  </a:lnTo>
                  <a:lnTo>
                    <a:pt x="396240" y="254000"/>
                  </a:lnTo>
                  <a:lnTo>
                    <a:pt x="398272" y="254000"/>
                  </a:lnTo>
                  <a:lnTo>
                    <a:pt x="396240" y="252730"/>
                  </a:lnTo>
                  <a:close/>
                </a:path>
                <a:path w="558164" h="448310">
                  <a:moveTo>
                    <a:pt x="386016" y="262572"/>
                  </a:moveTo>
                  <a:lnTo>
                    <a:pt x="386295" y="262953"/>
                  </a:lnTo>
                  <a:lnTo>
                    <a:pt x="386016" y="262572"/>
                  </a:lnTo>
                  <a:close/>
                </a:path>
                <a:path w="558164" h="448310">
                  <a:moveTo>
                    <a:pt x="208153" y="260350"/>
                  </a:moveTo>
                  <a:lnTo>
                    <a:pt x="205613" y="260350"/>
                  </a:lnTo>
                  <a:lnTo>
                    <a:pt x="205994" y="261620"/>
                  </a:lnTo>
                  <a:lnTo>
                    <a:pt x="206756" y="261620"/>
                  </a:lnTo>
                  <a:lnTo>
                    <a:pt x="207010" y="262890"/>
                  </a:lnTo>
                  <a:lnTo>
                    <a:pt x="209042" y="262890"/>
                  </a:lnTo>
                  <a:lnTo>
                    <a:pt x="208153" y="260350"/>
                  </a:lnTo>
                  <a:close/>
                </a:path>
                <a:path w="558164" h="448310">
                  <a:moveTo>
                    <a:pt x="208356" y="260603"/>
                  </a:moveTo>
                  <a:lnTo>
                    <a:pt x="209042" y="262890"/>
                  </a:lnTo>
                  <a:lnTo>
                    <a:pt x="213233" y="262890"/>
                  </a:lnTo>
                  <a:lnTo>
                    <a:pt x="212534" y="261620"/>
                  </a:lnTo>
                  <a:lnTo>
                    <a:pt x="209169" y="261620"/>
                  </a:lnTo>
                  <a:lnTo>
                    <a:pt x="208356" y="260603"/>
                  </a:lnTo>
                  <a:close/>
                </a:path>
                <a:path w="558164" h="448310">
                  <a:moveTo>
                    <a:pt x="237236" y="261620"/>
                  </a:moveTo>
                  <a:lnTo>
                    <a:pt x="233045" y="261620"/>
                  </a:lnTo>
                  <a:lnTo>
                    <a:pt x="235331" y="262890"/>
                  </a:lnTo>
                  <a:lnTo>
                    <a:pt x="237236" y="262890"/>
                  </a:lnTo>
                  <a:lnTo>
                    <a:pt x="237236" y="261620"/>
                  </a:lnTo>
                  <a:close/>
                </a:path>
                <a:path w="558164" h="448310">
                  <a:moveTo>
                    <a:pt x="282702" y="257810"/>
                  </a:moveTo>
                  <a:lnTo>
                    <a:pt x="282956" y="259080"/>
                  </a:lnTo>
                  <a:lnTo>
                    <a:pt x="281051" y="259080"/>
                  </a:lnTo>
                  <a:lnTo>
                    <a:pt x="280543" y="260350"/>
                  </a:lnTo>
                  <a:lnTo>
                    <a:pt x="281051" y="261620"/>
                  </a:lnTo>
                  <a:lnTo>
                    <a:pt x="280543" y="262890"/>
                  </a:lnTo>
                  <a:lnTo>
                    <a:pt x="286512" y="262890"/>
                  </a:lnTo>
                  <a:lnTo>
                    <a:pt x="285369" y="261620"/>
                  </a:lnTo>
                  <a:lnTo>
                    <a:pt x="284226" y="261620"/>
                  </a:lnTo>
                  <a:lnTo>
                    <a:pt x="282702" y="257810"/>
                  </a:lnTo>
                  <a:close/>
                </a:path>
                <a:path w="558164" h="448310">
                  <a:moveTo>
                    <a:pt x="338328" y="260350"/>
                  </a:moveTo>
                  <a:lnTo>
                    <a:pt x="285496" y="260350"/>
                  </a:lnTo>
                  <a:lnTo>
                    <a:pt x="285735" y="260632"/>
                  </a:lnTo>
                  <a:lnTo>
                    <a:pt x="287020" y="261620"/>
                  </a:lnTo>
                  <a:lnTo>
                    <a:pt x="286575" y="261620"/>
                  </a:lnTo>
                  <a:lnTo>
                    <a:pt x="287655" y="262890"/>
                  </a:lnTo>
                  <a:lnTo>
                    <a:pt x="338201" y="262890"/>
                  </a:lnTo>
                  <a:lnTo>
                    <a:pt x="338328" y="260350"/>
                  </a:lnTo>
                  <a:close/>
                </a:path>
                <a:path w="558164" h="448310">
                  <a:moveTo>
                    <a:pt x="353949" y="260350"/>
                  </a:moveTo>
                  <a:lnTo>
                    <a:pt x="352933" y="260350"/>
                  </a:lnTo>
                  <a:lnTo>
                    <a:pt x="354076" y="262890"/>
                  </a:lnTo>
                  <a:lnTo>
                    <a:pt x="355092" y="261620"/>
                  </a:lnTo>
                  <a:lnTo>
                    <a:pt x="353949" y="260350"/>
                  </a:lnTo>
                  <a:close/>
                </a:path>
                <a:path w="558164" h="448310">
                  <a:moveTo>
                    <a:pt x="381635" y="261620"/>
                  </a:moveTo>
                  <a:lnTo>
                    <a:pt x="357759" y="261620"/>
                  </a:lnTo>
                  <a:lnTo>
                    <a:pt x="357251" y="262890"/>
                  </a:lnTo>
                  <a:lnTo>
                    <a:pt x="381635" y="262890"/>
                  </a:lnTo>
                  <a:lnTo>
                    <a:pt x="381635" y="261620"/>
                  </a:lnTo>
                  <a:close/>
                </a:path>
                <a:path w="558164" h="448310">
                  <a:moveTo>
                    <a:pt x="383159" y="261620"/>
                  </a:moveTo>
                  <a:lnTo>
                    <a:pt x="382651" y="261620"/>
                  </a:lnTo>
                  <a:lnTo>
                    <a:pt x="383159" y="262890"/>
                  </a:lnTo>
                  <a:lnTo>
                    <a:pt x="384810" y="262890"/>
                  </a:lnTo>
                  <a:lnTo>
                    <a:pt x="383159" y="261620"/>
                  </a:lnTo>
                  <a:close/>
                </a:path>
                <a:path w="558164" h="448310">
                  <a:moveTo>
                    <a:pt x="388620" y="261620"/>
                  </a:moveTo>
                  <a:lnTo>
                    <a:pt x="385318" y="261620"/>
                  </a:lnTo>
                  <a:lnTo>
                    <a:pt x="388620" y="262890"/>
                  </a:lnTo>
                  <a:lnTo>
                    <a:pt x="388620" y="261620"/>
                  </a:lnTo>
                  <a:close/>
                </a:path>
                <a:path w="558164" h="448310">
                  <a:moveTo>
                    <a:pt x="385318" y="261620"/>
                  </a:moveTo>
                  <a:lnTo>
                    <a:pt x="385064" y="261620"/>
                  </a:lnTo>
                  <a:lnTo>
                    <a:pt x="386016" y="262572"/>
                  </a:lnTo>
                  <a:lnTo>
                    <a:pt x="385318" y="261620"/>
                  </a:lnTo>
                  <a:close/>
                </a:path>
                <a:path w="558164" h="448310">
                  <a:moveTo>
                    <a:pt x="210566" y="256540"/>
                  </a:moveTo>
                  <a:lnTo>
                    <a:pt x="209296" y="256540"/>
                  </a:lnTo>
                  <a:lnTo>
                    <a:pt x="209452" y="257585"/>
                  </a:lnTo>
                  <a:lnTo>
                    <a:pt x="209564" y="260632"/>
                  </a:lnTo>
                  <a:lnTo>
                    <a:pt x="209169" y="261620"/>
                  </a:lnTo>
                  <a:lnTo>
                    <a:pt x="212534" y="261620"/>
                  </a:lnTo>
                  <a:lnTo>
                    <a:pt x="211836" y="260350"/>
                  </a:lnTo>
                  <a:lnTo>
                    <a:pt x="211328" y="259080"/>
                  </a:lnTo>
                  <a:lnTo>
                    <a:pt x="211836" y="259080"/>
                  </a:lnTo>
                  <a:lnTo>
                    <a:pt x="210820" y="257810"/>
                  </a:lnTo>
                  <a:lnTo>
                    <a:pt x="210566" y="256540"/>
                  </a:lnTo>
                  <a:close/>
                </a:path>
                <a:path w="558164" h="448310">
                  <a:moveTo>
                    <a:pt x="219964" y="260350"/>
                  </a:moveTo>
                  <a:lnTo>
                    <a:pt x="219456" y="261620"/>
                  </a:lnTo>
                  <a:lnTo>
                    <a:pt x="220683" y="261620"/>
                  </a:lnTo>
                  <a:lnTo>
                    <a:pt x="219964" y="260350"/>
                  </a:lnTo>
                  <a:close/>
                </a:path>
                <a:path w="558164" h="448310">
                  <a:moveTo>
                    <a:pt x="221276" y="257810"/>
                  </a:moveTo>
                  <a:lnTo>
                    <a:pt x="219456" y="257810"/>
                  </a:lnTo>
                  <a:lnTo>
                    <a:pt x="219964" y="259080"/>
                  </a:lnTo>
                  <a:lnTo>
                    <a:pt x="220599" y="260350"/>
                  </a:lnTo>
                  <a:lnTo>
                    <a:pt x="220980" y="260350"/>
                  </a:lnTo>
                  <a:lnTo>
                    <a:pt x="221107" y="261620"/>
                  </a:lnTo>
                  <a:lnTo>
                    <a:pt x="221869" y="261620"/>
                  </a:lnTo>
                  <a:lnTo>
                    <a:pt x="221361" y="259080"/>
                  </a:lnTo>
                  <a:lnTo>
                    <a:pt x="221953" y="259080"/>
                  </a:lnTo>
                  <a:lnTo>
                    <a:pt x="221276" y="257810"/>
                  </a:lnTo>
                  <a:close/>
                </a:path>
                <a:path w="558164" h="448310">
                  <a:moveTo>
                    <a:pt x="227457" y="260350"/>
                  </a:moveTo>
                  <a:lnTo>
                    <a:pt x="226060" y="260350"/>
                  </a:lnTo>
                  <a:lnTo>
                    <a:pt x="226441" y="261620"/>
                  </a:lnTo>
                  <a:lnTo>
                    <a:pt x="227869" y="261620"/>
                  </a:lnTo>
                  <a:lnTo>
                    <a:pt x="227457" y="260350"/>
                  </a:lnTo>
                  <a:close/>
                </a:path>
                <a:path w="558164" h="448310">
                  <a:moveTo>
                    <a:pt x="231013" y="256540"/>
                  </a:moveTo>
                  <a:lnTo>
                    <a:pt x="229362" y="256540"/>
                  </a:lnTo>
                  <a:lnTo>
                    <a:pt x="229108" y="257810"/>
                  </a:lnTo>
                  <a:lnTo>
                    <a:pt x="231267" y="261620"/>
                  </a:lnTo>
                  <a:lnTo>
                    <a:pt x="234569" y="261620"/>
                  </a:lnTo>
                  <a:lnTo>
                    <a:pt x="233172" y="260350"/>
                  </a:lnTo>
                  <a:lnTo>
                    <a:pt x="231013" y="256540"/>
                  </a:lnTo>
                  <a:close/>
                </a:path>
                <a:path w="558164" h="448310">
                  <a:moveTo>
                    <a:pt x="235839" y="260350"/>
                  </a:moveTo>
                  <a:lnTo>
                    <a:pt x="234823" y="260350"/>
                  </a:lnTo>
                  <a:lnTo>
                    <a:pt x="234569" y="261620"/>
                  </a:lnTo>
                  <a:lnTo>
                    <a:pt x="236474" y="261620"/>
                  </a:lnTo>
                  <a:lnTo>
                    <a:pt x="235839" y="260350"/>
                  </a:lnTo>
                  <a:close/>
                </a:path>
                <a:path w="558164" h="448310">
                  <a:moveTo>
                    <a:pt x="237871" y="254000"/>
                  </a:moveTo>
                  <a:lnTo>
                    <a:pt x="236728" y="254000"/>
                  </a:lnTo>
                  <a:lnTo>
                    <a:pt x="237236" y="256540"/>
                  </a:lnTo>
                  <a:lnTo>
                    <a:pt x="238887" y="259080"/>
                  </a:lnTo>
                  <a:lnTo>
                    <a:pt x="237236" y="259080"/>
                  </a:lnTo>
                  <a:lnTo>
                    <a:pt x="238252" y="260350"/>
                  </a:lnTo>
                  <a:lnTo>
                    <a:pt x="238887" y="261620"/>
                  </a:lnTo>
                  <a:lnTo>
                    <a:pt x="239776" y="261620"/>
                  </a:lnTo>
                  <a:lnTo>
                    <a:pt x="239522" y="259080"/>
                  </a:lnTo>
                  <a:lnTo>
                    <a:pt x="238887" y="257810"/>
                  </a:lnTo>
                  <a:lnTo>
                    <a:pt x="240982" y="257810"/>
                  </a:lnTo>
                  <a:lnTo>
                    <a:pt x="240538" y="256540"/>
                  </a:lnTo>
                  <a:lnTo>
                    <a:pt x="239395" y="256540"/>
                  </a:lnTo>
                  <a:lnTo>
                    <a:pt x="237871" y="254000"/>
                  </a:lnTo>
                  <a:close/>
                </a:path>
                <a:path w="558164" h="448310">
                  <a:moveTo>
                    <a:pt x="270256" y="237490"/>
                  </a:moveTo>
                  <a:lnTo>
                    <a:pt x="233553" y="237490"/>
                  </a:lnTo>
                  <a:lnTo>
                    <a:pt x="235585" y="243840"/>
                  </a:lnTo>
                  <a:lnTo>
                    <a:pt x="237236" y="245110"/>
                  </a:lnTo>
                  <a:lnTo>
                    <a:pt x="236728" y="245110"/>
                  </a:lnTo>
                  <a:lnTo>
                    <a:pt x="236728" y="246380"/>
                  </a:lnTo>
                  <a:lnTo>
                    <a:pt x="237744" y="247650"/>
                  </a:lnTo>
                  <a:lnTo>
                    <a:pt x="238887" y="247650"/>
                  </a:lnTo>
                  <a:lnTo>
                    <a:pt x="243205" y="255270"/>
                  </a:lnTo>
                  <a:lnTo>
                    <a:pt x="246507" y="260350"/>
                  </a:lnTo>
                  <a:lnTo>
                    <a:pt x="248793" y="261620"/>
                  </a:lnTo>
                  <a:lnTo>
                    <a:pt x="251587" y="261620"/>
                  </a:lnTo>
                  <a:lnTo>
                    <a:pt x="252349" y="260350"/>
                  </a:lnTo>
                  <a:lnTo>
                    <a:pt x="252984" y="260350"/>
                  </a:lnTo>
                  <a:lnTo>
                    <a:pt x="254000" y="259080"/>
                  </a:lnTo>
                  <a:lnTo>
                    <a:pt x="255143" y="257810"/>
                  </a:lnTo>
                  <a:lnTo>
                    <a:pt x="258063" y="257810"/>
                  </a:lnTo>
                  <a:lnTo>
                    <a:pt x="257810" y="256540"/>
                  </a:lnTo>
                  <a:lnTo>
                    <a:pt x="259461" y="256540"/>
                  </a:lnTo>
                  <a:lnTo>
                    <a:pt x="261112" y="255270"/>
                  </a:lnTo>
                  <a:lnTo>
                    <a:pt x="262128" y="252730"/>
                  </a:lnTo>
                  <a:lnTo>
                    <a:pt x="264795" y="252730"/>
                  </a:lnTo>
                  <a:lnTo>
                    <a:pt x="264795" y="251460"/>
                  </a:lnTo>
                  <a:lnTo>
                    <a:pt x="261112" y="251460"/>
                  </a:lnTo>
                  <a:lnTo>
                    <a:pt x="259969" y="248920"/>
                  </a:lnTo>
                  <a:lnTo>
                    <a:pt x="262636" y="248920"/>
                  </a:lnTo>
                  <a:lnTo>
                    <a:pt x="262740" y="247127"/>
                  </a:lnTo>
                  <a:lnTo>
                    <a:pt x="263144" y="245110"/>
                  </a:lnTo>
                  <a:lnTo>
                    <a:pt x="262128" y="242570"/>
                  </a:lnTo>
                  <a:lnTo>
                    <a:pt x="269832" y="242570"/>
                  </a:lnTo>
                  <a:lnTo>
                    <a:pt x="269348" y="241662"/>
                  </a:lnTo>
                  <a:lnTo>
                    <a:pt x="269113" y="241300"/>
                  </a:lnTo>
                  <a:lnTo>
                    <a:pt x="266954" y="240030"/>
                  </a:lnTo>
                  <a:lnTo>
                    <a:pt x="266954" y="238760"/>
                  </a:lnTo>
                  <a:lnTo>
                    <a:pt x="270256" y="238760"/>
                  </a:lnTo>
                  <a:lnTo>
                    <a:pt x="270256" y="237490"/>
                  </a:lnTo>
                  <a:close/>
                </a:path>
                <a:path w="558164" h="448310">
                  <a:moveTo>
                    <a:pt x="284861" y="259080"/>
                  </a:moveTo>
                  <a:lnTo>
                    <a:pt x="283972" y="259080"/>
                  </a:lnTo>
                  <a:lnTo>
                    <a:pt x="285115" y="261620"/>
                  </a:lnTo>
                  <a:lnTo>
                    <a:pt x="286575" y="261620"/>
                  </a:lnTo>
                  <a:lnTo>
                    <a:pt x="285699" y="260603"/>
                  </a:lnTo>
                  <a:lnTo>
                    <a:pt x="285369" y="260350"/>
                  </a:lnTo>
                  <a:lnTo>
                    <a:pt x="284861" y="259080"/>
                  </a:lnTo>
                  <a:close/>
                </a:path>
                <a:path w="558164" h="448310">
                  <a:moveTo>
                    <a:pt x="364744" y="252730"/>
                  </a:moveTo>
                  <a:lnTo>
                    <a:pt x="362712" y="252730"/>
                  </a:lnTo>
                  <a:lnTo>
                    <a:pt x="359410" y="255270"/>
                  </a:lnTo>
                  <a:lnTo>
                    <a:pt x="356235" y="257810"/>
                  </a:lnTo>
                  <a:lnTo>
                    <a:pt x="355107" y="261569"/>
                  </a:lnTo>
                  <a:lnTo>
                    <a:pt x="364744" y="261620"/>
                  </a:lnTo>
                  <a:lnTo>
                    <a:pt x="361569" y="257810"/>
                  </a:lnTo>
                  <a:lnTo>
                    <a:pt x="364744" y="257810"/>
                  </a:lnTo>
                  <a:lnTo>
                    <a:pt x="364744" y="255270"/>
                  </a:lnTo>
                  <a:lnTo>
                    <a:pt x="365379" y="255270"/>
                  </a:lnTo>
                  <a:lnTo>
                    <a:pt x="364744" y="252730"/>
                  </a:lnTo>
                  <a:close/>
                </a:path>
                <a:path w="558164" h="448310">
                  <a:moveTo>
                    <a:pt x="365379" y="255270"/>
                  </a:moveTo>
                  <a:lnTo>
                    <a:pt x="364744" y="255270"/>
                  </a:lnTo>
                  <a:lnTo>
                    <a:pt x="368046" y="259080"/>
                  </a:lnTo>
                  <a:lnTo>
                    <a:pt x="364744" y="259080"/>
                  </a:lnTo>
                  <a:lnTo>
                    <a:pt x="364744" y="260350"/>
                  </a:lnTo>
                  <a:lnTo>
                    <a:pt x="365760" y="261620"/>
                  </a:lnTo>
                  <a:lnTo>
                    <a:pt x="384683" y="261620"/>
                  </a:lnTo>
                  <a:lnTo>
                    <a:pt x="384683" y="260350"/>
                  </a:lnTo>
                  <a:lnTo>
                    <a:pt x="369697" y="260350"/>
                  </a:lnTo>
                  <a:lnTo>
                    <a:pt x="368257" y="257810"/>
                  </a:lnTo>
                  <a:lnTo>
                    <a:pt x="368046" y="257810"/>
                  </a:lnTo>
                  <a:lnTo>
                    <a:pt x="365379" y="255270"/>
                  </a:lnTo>
                  <a:close/>
                </a:path>
                <a:path w="558164" h="448310">
                  <a:moveTo>
                    <a:pt x="386461" y="257810"/>
                  </a:moveTo>
                  <a:lnTo>
                    <a:pt x="370205" y="257810"/>
                  </a:lnTo>
                  <a:lnTo>
                    <a:pt x="370713" y="259080"/>
                  </a:lnTo>
                  <a:lnTo>
                    <a:pt x="386207" y="259080"/>
                  </a:lnTo>
                  <a:lnTo>
                    <a:pt x="386969" y="260350"/>
                  </a:lnTo>
                  <a:lnTo>
                    <a:pt x="388112" y="261620"/>
                  </a:lnTo>
                  <a:lnTo>
                    <a:pt x="393954" y="261620"/>
                  </a:lnTo>
                  <a:lnTo>
                    <a:pt x="392684" y="260350"/>
                  </a:lnTo>
                  <a:lnTo>
                    <a:pt x="389128" y="260350"/>
                  </a:lnTo>
                  <a:lnTo>
                    <a:pt x="386461" y="257810"/>
                  </a:lnTo>
                  <a:close/>
                </a:path>
                <a:path w="558164" h="448310">
                  <a:moveTo>
                    <a:pt x="402082" y="259080"/>
                  </a:moveTo>
                  <a:lnTo>
                    <a:pt x="402717" y="260350"/>
                  </a:lnTo>
                  <a:lnTo>
                    <a:pt x="403225" y="261620"/>
                  </a:lnTo>
                  <a:lnTo>
                    <a:pt x="404749" y="261620"/>
                  </a:lnTo>
                  <a:lnTo>
                    <a:pt x="402082" y="259080"/>
                  </a:lnTo>
                  <a:close/>
                </a:path>
                <a:path w="558164" h="448310">
                  <a:moveTo>
                    <a:pt x="428117" y="250190"/>
                  </a:moveTo>
                  <a:lnTo>
                    <a:pt x="428117" y="252730"/>
                  </a:lnTo>
                  <a:lnTo>
                    <a:pt x="432308" y="255270"/>
                  </a:lnTo>
                  <a:lnTo>
                    <a:pt x="429641" y="255270"/>
                  </a:lnTo>
                  <a:lnTo>
                    <a:pt x="433451" y="259080"/>
                  </a:lnTo>
                  <a:lnTo>
                    <a:pt x="435102" y="260350"/>
                  </a:lnTo>
                  <a:lnTo>
                    <a:pt x="435610" y="260350"/>
                  </a:lnTo>
                  <a:lnTo>
                    <a:pt x="436753" y="261620"/>
                  </a:lnTo>
                  <a:lnTo>
                    <a:pt x="438912" y="257810"/>
                  </a:lnTo>
                  <a:lnTo>
                    <a:pt x="440436" y="255270"/>
                  </a:lnTo>
                  <a:lnTo>
                    <a:pt x="439419" y="252730"/>
                  </a:lnTo>
                  <a:lnTo>
                    <a:pt x="429641" y="252730"/>
                  </a:lnTo>
                  <a:lnTo>
                    <a:pt x="428117" y="250190"/>
                  </a:lnTo>
                  <a:close/>
                </a:path>
                <a:path w="558164" h="448310">
                  <a:moveTo>
                    <a:pt x="208280" y="260350"/>
                  </a:moveTo>
                  <a:lnTo>
                    <a:pt x="208356" y="260603"/>
                  </a:lnTo>
                  <a:lnTo>
                    <a:pt x="208280" y="260350"/>
                  </a:lnTo>
                  <a:close/>
                </a:path>
                <a:path w="558164" h="448310">
                  <a:moveTo>
                    <a:pt x="213868" y="255270"/>
                  </a:moveTo>
                  <a:lnTo>
                    <a:pt x="213233" y="255270"/>
                  </a:lnTo>
                  <a:lnTo>
                    <a:pt x="213487" y="256540"/>
                  </a:lnTo>
                  <a:lnTo>
                    <a:pt x="213995" y="256540"/>
                  </a:lnTo>
                  <a:lnTo>
                    <a:pt x="216154" y="260350"/>
                  </a:lnTo>
                  <a:lnTo>
                    <a:pt x="217297" y="260350"/>
                  </a:lnTo>
                  <a:lnTo>
                    <a:pt x="216027" y="259080"/>
                  </a:lnTo>
                  <a:lnTo>
                    <a:pt x="213868" y="255270"/>
                  </a:lnTo>
                  <a:close/>
                </a:path>
                <a:path w="558164" h="448310">
                  <a:moveTo>
                    <a:pt x="215900" y="254000"/>
                  </a:moveTo>
                  <a:lnTo>
                    <a:pt x="217551" y="257810"/>
                  </a:lnTo>
                  <a:lnTo>
                    <a:pt x="216789" y="259080"/>
                  </a:lnTo>
                  <a:lnTo>
                    <a:pt x="217297" y="260350"/>
                  </a:lnTo>
                  <a:lnTo>
                    <a:pt x="218905" y="260350"/>
                  </a:lnTo>
                  <a:lnTo>
                    <a:pt x="217692" y="257585"/>
                  </a:lnTo>
                  <a:lnTo>
                    <a:pt x="215900" y="254000"/>
                  </a:lnTo>
                  <a:close/>
                </a:path>
                <a:path w="558164" h="448310">
                  <a:moveTo>
                    <a:pt x="221996" y="259080"/>
                  </a:moveTo>
                  <a:lnTo>
                    <a:pt x="222631" y="260350"/>
                  </a:lnTo>
                  <a:lnTo>
                    <a:pt x="221996" y="259080"/>
                  </a:lnTo>
                  <a:close/>
                </a:path>
                <a:path w="558164" h="448310">
                  <a:moveTo>
                    <a:pt x="240982" y="257810"/>
                  </a:moveTo>
                  <a:lnTo>
                    <a:pt x="238887" y="257810"/>
                  </a:lnTo>
                  <a:lnTo>
                    <a:pt x="239903" y="259080"/>
                  </a:lnTo>
                  <a:lnTo>
                    <a:pt x="240665" y="260350"/>
                  </a:lnTo>
                  <a:lnTo>
                    <a:pt x="241427" y="260350"/>
                  </a:lnTo>
                  <a:lnTo>
                    <a:pt x="241427" y="259080"/>
                  </a:lnTo>
                  <a:lnTo>
                    <a:pt x="240982" y="257810"/>
                  </a:lnTo>
                  <a:close/>
                </a:path>
                <a:path w="558164" h="448310">
                  <a:moveTo>
                    <a:pt x="276733" y="257810"/>
                  </a:moveTo>
                  <a:lnTo>
                    <a:pt x="276098" y="259080"/>
                  </a:lnTo>
                  <a:lnTo>
                    <a:pt x="273494" y="259080"/>
                  </a:lnTo>
                  <a:lnTo>
                    <a:pt x="274066" y="260350"/>
                  </a:lnTo>
                  <a:lnTo>
                    <a:pt x="276606" y="260350"/>
                  </a:lnTo>
                  <a:lnTo>
                    <a:pt x="277114" y="259080"/>
                  </a:lnTo>
                  <a:lnTo>
                    <a:pt x="276733" y="257810"/>
                  </a:lnTo>
                  <a:close/>
                </a:path>
                <a:path w="558164" h="448310">
                  <a:moveTo>
                    <a:pt x="285376" y="258603"/>
                  </a:moveTo>
                  <a:lnTo>
                    <a:pt x="286512" y="260350"/>
                  </a:lnTo>
                  <a:lnTo>
                    <a:pt x="287528" y="260350"/>
                  </a:lnTo>
                  <a:lnTo>
                    <a:pt x="285877" y="259080"/>
                  </a:lnTo>
                  <a:lnTo>
                    <a:pt x="285376" y="258603"/>
                  </a:lnTo>
                  <a:close/>
                </a:path>
                <a:path w="558164" h="448310">
                  <a:moveTo>
                    <a:pt x="289179" y="256540"/>
                  </a:moveTo>
                  <a:lnTo>
                    <a:pt x="287020" y="256540"/>
                  </a:lnTo>
                  <a:lnTo>
                    <a:pt x="287020" y="257810"/>
                  </a:lnTo>
                  <a:lnTo>
                    <a:pt x="289687" y="259080"/>
                  </a:lnTo>
                  <a:lnTo>
                    <a:pt x="289179" y="260350"/>
                  </a:lnTo>
                  <a:lnTo>
                    <a:pt x="291846" y="260350"/>
                  </a:lnTo>
                  <a:lnTo>
                    <a:pt x="290195" y="257810"/>
                  </a:lnTo>
                  <a:lnTo>
                    <a:pt x="289179" y="256540"/>
                  </a:lnTo>
                  <a:close/>
                </a:path>
                <a:path w="558164" h="448310">
                  <a:moveTo>
                    <a:pt x="293497" y="259080"/>
                  </a:moveTo>
                  <a:lnTo>
                    <a:pt x="292481" y="259080"/>
                  </a:lnTo>
                  <a:lnTo>
                    <a:pt x="293116" y="260350"/>
                  </a:lnTo>
                  <a:lnTo>
                    <a:pt x="294386" y="260350"/>
                  </a:lnTo>
                  <a:lnTo>
                    <a:pt x="293497" y="259080"/>
                  </a:lnTo>
                  <a:close/>
                </a:path>
                <a:path w="558164" h="448310">
                  <a:moveTo>
                    <a:pt x="291846" y="252730"/>
                  </a:moveTo>
                  <a:lnTo>
                    <a:pt x="289941" y="252730"/>
                  </a:lnTo>
                  <a:lnTo>
                    <a:pt x="290322" y="254000"/>
                  </a:lnTo>
                  <a:lnTo>
                    <a:pt x="290703" y="254000"/>
                  </a:lnTo>
                  <a:lnTo>
                    <a:pt x="289687" y="255270"/>
                  </a:lnTo>
                  <a:lnTo>
                    <a:pt x="292354" y="256540"/>
                  </a:lnTo>
                  <a:lnTo>
                    <a:pt x="293497" y="257810"/>
                  </a:lnTo>
                  <a:lnTo>
                    <a:pt x="294767" y="259080"/>
                  </a:lnTo>
                  <a:lnTo>
                    <a:pt x="294894" y="260350"/>
                  </a:lnTo>
                  <a:lnTo>
                    <a:pt x="340487" y="260350"/>
                  </a:lnTo>
                  <a:lnTo>
                    <a:pt x="340487" y="259080"/>
                  </a:lnTo>
                  <a:lnTo>
                    <a:pt x="337820" y="256540"/>
                  </a:lnTo>
                  <a:lnTo>
                    <a:pt x="342138" y="256540"/>
                  </a:lnTo>
                  <a:lnTo>
                    <a:pt x="341566" y="255270"/>
                  </a:lnTo>
                  <a:lnTo>
                    <a:pt x="293497" y="255270"/>
                  </a:lnTo>
                  <a:lnTo>
                    <a:pt x="291846" y="252730"/>
                  </a:lnTo>
                  <a:close/>
                </a:path>
                <a:path w="558164" h="448310">
                  <a:moveTo>
                    <a:pt x="384683" y="259080"/>
                  </a:moveTo>
                  <a:lnTo>
                    <a:pt x="369824" y="259080"/>
                  </a:lnTo>
                  <a:lnTo>
                    <a:pt x="369697" y="260350"/>
                  </a:lnTo>
                  <a:lnTo>
                    <a:pt x="384683" y="260350"/>
                  </a:lnTo>
                  <a:lnTo>
                    <a:pt x="384683" y="259080"/>
                  </a:lnTo>
                  <a:close/>
                </a:path>
                <a:path w="558164" h="448310">
                  <a:moveTo>
                    <a:pt x="395605" y="256540"/>
                  </a:moveTo>
                  <a:lnTo>
                    <a:pt x="393827" y="256540"/>
                  </a:lnTo>
                  <a:lnTo>
                    <a:pt x="393700" y="257810"/>
                  </a:lnTo>
                  <a:lnTo>
                    <a:pt x="395097" y="259080"/>
                  </a:lnTo>
                  <a:lnTo>
                    <a:pt x="396240" y="260350"/>
                  </a:lnTo>
                  <a:lnTo>
                    <a:pt x="397256" y="259080"/>
                  </a:lnTo>
                  <a:lnTo>
                    <a:pt x="398907" y="259080"/>
                  </a:lnTo>
                  <a:lnTo>
                    <a:pt x="397487" y="257585"/>
                  </a:lnTo>
                  <a:lnTo>
                    <a:pt x="395605" y="256540"/>
                  </a:lnTo>
                  <a:close/>
                </a:path>
                <a:path w="558164" h="448310">
                  <a:moveTo>
                    <a:pt x="217347" y="255524"/>
                  </a:moveTo>
                  <a:lnTo>
                    <a:pt x="217805" y="257810"/>
                  </a:lnTo>
                  <a:lnTo>
                    <a:pt x="218948" y="259080"/>
                  </a:lnTo>
                  <a:lnTo>
                    <a:pt x="219456" y="259080"/>
                  </a:lnTo>
                  <a:lnTo>
                    <a:pt x="218016" y="256540"/>
                  </a:lnTo>
                  <a:lnTo>
                    <a:pt x="217805" y="256540"/>
                  </a:lnTo>
                  <a:lnTo>
                    <a:pt x="217347" y="255524"/>
                  </a:lnTo>
                  <a:close/>
                </a:path>
                <a:path w="558164" h="448310">
                  <a:moveTo>
                    <a:pt x="229108" y="257810"/>
                  </a:moveTo>
                  <a:lnTo>
                    <a:pt x="229108" y="259080"/>
                  </a:lnTo>
                  <a:lnTo>
                    <a:pt x="229658" y="259080"/>
                  </a:lnTo>
                  <a:lnTo>
                    <a:pt x="229108" y="257810"/>
                  </a:lnTo>
                  <a:close/>
                </a:path>
                <a:path w="558164" h="448310">
                  <a:moveTo>
                    <a:pt x="258063" y="257810"/>
                  </a:moveTo>
                  <a:lnTo>
                    <a:pt x="255651" y="257810"/>
                  </a:lnTo>
                  <a:lnTo>
                    <a:pt x="256667" y="259080"/>
                  </a:lnTo>
                  <a:lnTo>
                    <a:pt x="258318" y="259080"/>
                  </a:lnTo>
                  <a:lnTo>
                    <a:pt x="258063" y="257810"/>
                  </a:lnTo>
                  <a:close/>
                </a:path>
                <a:path w="558164" h="448310">
                  <a:moveTo>
                    <a:pt x="272923" y="257810"/>
                  </a:moveTo>
                  <a:lnTo>
                    <a:pt x="273494" y="259080"/>
                  </a:lnTo>
                  <a:lnTo>
                    <a:pt x="272923" y="257810"/>
                  </a:lnTo>
                  <a:close/>
                </a:path>
                <a:path w="558164" h="448310">
                  <a:moveTo>
                    <a:pt x="275082" y="255270"/>
                  </a:moveTo>
                  <a:lnTo>
                    <a:pt x="278384" y="259080"/>
                  </a:lnTo>
                  <a:lnTo>
                    <a:pt x="277749" y="257810"/>
                  </a:lnTo>
                  <a:lnTo>
                    <a:pt x="280543" y="257810"/>
                  </a:lnTo>
                  <a:lnTo>
                    <a:pt x="275082" y="255270"/>
                  </a:lnTo>
                  <a:close/>
                </a:path>
                <a:path w="558164" h="448310">
                  <a:moveTo>
                    <a:pt x="280035" y="256540"/>
                  </a:moveTo>
                  <a:lnTo>
                    <a:pt x="280543" y="257810"/>
                  </a:lnTo>
                  <a:lnTo>
                    <a:pt x="278384" y="257810"/>
                  </a:lnTo>
                  <a:lnTo>
                    <a:pt x="279273" y="259080"/>
                  </a:lnTo>
                  <a:lnTo>
                    <a:pt x="280924" y="259080"/>
                  </a:lnTo>
                  <a:lnTo>
                    <a:pt x="280670" y="257810"/>
                  </a:lnTo>
                  <a:lnTo>
                    <a:pt x="280035" y="256540"/>
                  </a:lnTo>
                  <a:close/>
                </a:path>
                <a:path w="558164" h="448310">
                  <a:moveTo>
                    <a:pt x="388620" y="257810"/>
                  </a:moveTo>
                  <a:lnTo>
                    <a:pt x="386461" y="257810"/>
                  </a:lnTo>
                  <a:lnTo>
                    <a:pt x="390779" y="259080"/>
                  </a:lnTo>
                  <a:lnTo>
                    <a:pt x="388620" y="257810"/>
                  </a:lnTo>
                  <a:close/>
                </a:path>
                <a:path w="558164" h="448310">
                  <a:moveTo>
                    <a:pt x="408559" y="257810"/>
                  </a:moveTo>
                  <a:lnTo>
                    <a:pt x="403225" y="257810"/>
                  </a:lnTo>
                  <a:lnTo>
                    <a:pt x="403733" y="259080"/>
                  </a:lnTo>
                  <a:lnTo>
                    <a:pt x="407162" y="259080"/>
                  </a:lnTo>
                  <a:lnTo>
                    <a:pt x="408559" y="257810"/>
                  </a:lnTo>
                  <a:close/>
                </a:path>
                <a:path w="558164" h="448310">
                  <a:moveTo>
                    <a:pt x="284861" y="257810"/>
                  </a:moveTo>
                  <a:lnTo>
                    <a:pt x="284543" y="257810"/>
                  </a:lnTo>
                  <a:lnTo>
                    <a:pt x="285376" y="258603"/>
                  </a:lnTo>
                  <a:lnTo>
                    <a:pt x="284861" y="257810"/>
                  </a:lnTo>
                  <a:close/>
                </a:path>
                <a:path w="558164" h="448310">
                  <a:moveTo>
                    <a:pt x="220599" y="256540"/>
                  </a:moveTo>
                  <a:lnTo>
                    <a:pt x="219964" y="256540"/>
                  </a:lnTo>
                  <a:lnTo>
                    <a:pt x="219837" y="257810"/>
                  </a:lnTo>
                  <a:lnTo>
                    <a:pt x="221107" y="257810"/>
                  </a:lnTo>
                  <a:lnTo>
                    <a:pt x="220889" y="257084"/>
                  </a:lnTo>
                  <a:lnTo>
                    <a:pt x="220599" y="256540"/>
                  </a:lnTo>
                  <a:close/>
                </a:path>
                <a:path w="558164" h="448310">
                  <a:moveTo>
                    <a:pt x="220768" y="256681"/>
                  </a:moveTo>
                  <a:lnTo>
                    <a:pt x="220889" y="257084"/>
                  </a:lnTo>
                  <a:lnTo>
                    <a:pt x="221276" y="257810"/>
                  </a:lnTo>
                  <a:lnTo>
                    <a:pt x="222123" y="257810"/>
                  </a:lnTo>
                  <a:lnTo>
                    <a:pt x="220768" y="256681"/>
                  </a:lnTo>
                  <a:close/>
                </a:path>
                <a:path w="558164" h="448310">
                  <a:moveTo>
                    <a:pt x="219456" y="252730"/>
                  </a:moveTo>
                  <a:lnTo>
                    <a:pt x="218948" y="252730"/>
                  </a:lnTo>
                  <a:lnTo>
                    <a:pt x="219456" y="254000"/>
                  </a:lnTo>
                  <a:lnTo>
                    <a:pt x="218313" y="254000"/>
                  </a:lnTo>
                  <a:lnTo>
                    <a:pt x="222123" y="257810"/>
                  </a:lnTo>
                  <a:lnTo>
                    <a:pt x="221615" y="255270"/>
                  </a:lnTo>
                  <a:lnTo>
                    <a:pt x="219456" y="252730"/>
                  </a:lnTo>
                  <a:close/>
                </a:path>
                <a:path w="558164" h="448310">
                  <a:moveTo>
                    <a:pt x="282702" y="254000"/>
                  </a:moveTo>
                  <a:lnTo>
                    <a:pt x="282194" y="254000"/>
                  </a:lnTo>
                  <a:lnTo>
                    <a:pt x="282067" y="255270"/>
                  </a:lnTo>
                  <a:lnTo>
                    <a:pt x="281559" y="255270"/>
                  </a:lnTo>
                  <a:lnTo>
                    <a:pt x="283718" y="257810"/>
                  </a:lnTo>
                  <a:lnTo>
                    <a:pt x="284543" y="257810"/>
                  </a:lnTo>
                  <a:lnTo>
                    <a:pt x="283210" y="256540"/>
                  </a:lnTo>
                  <a:lnTo>
                    <a:pt x="283146" y="255111"/>
                  </a:lnTo>
                  <a:lnTo>
                    <a:pt x="282702" y="254000"/>
                  </a:lnTo>
                  <a:close/>
                </a:path>
                <a:path w="558164" h="448310">
                  <a:moveTo>
                    <a:pt x="342011" y="256540"/>
                  </a:moveTo>
                  <a:lnTo>
                    <a:pt x="339344" y="256540"/>
                  </a:lnTo>
                  <a:lnTo>
                    <a:pt x="340741" y="257810"/>
                  </a:lnTo>
                  <a:lnTo>
                    <a:pt x="341757" y="257810"/>
                  </a:lnTo>
                  <a:lnTo>
                    <a:pt x="342011" y="256540"/>
                  </a:lnTo>
                  <a:close/>
                </a:path>
                <a:path w="558164" h="448310">
                  <a:moveTo>
                    <a:pt x="367538" y="256540"/>
                  </a:moveTo>
                  <a:lnTo>
                    <a:pt x="368046" y="257810"/>
                  </a:lnTo>
                  <a:lnTo>
                    <a:pt x="368257" y="257810"/>
                  </a:lnTo>
                  <a:lnTo>
                    <a:pt x="367538" y="256540"/>
                  </a:lnTo>
                  <a:close/>
                </a:path>
                <a:path w="558164" h="448310">
                  <a:moveTo>
                    <a:pt x="368681" y="255270"/>
                  </a:moveTo>
                  <a:lnTo>
                    <a:pt x="367538" y="255270"/>
                  </a:lnTo>
                  <a:lnTo>
                    <a:pt x="367792" y="256540"/>
                  </a:lnTo>
                  <a:lnTo>
                    <a:pt x="369189" y="257810"/>
                  </a:lnTo>
                  <a:lnTo>
                    <a:pt x="387858" y="257810"/>
                  </a:lnTo>
                  <a:lnTo>
                    <a:pt x="387286" y="256540"/>
                  </a:lnTo>
                  <a:lnTo>
                    <a:pt x="370205" y="256540"/>
                  </a:lnTo>
                  <a:lnTo>
                    <a:pt x="368681" y="255270"/>
                  </a:lnTo>
                  <a:close/>
                </a:path>
                <a:path w="558164" h="448310">
                  <a:moveTo>
                    <a:pt x="388620" y="255270"/>
                  </a:moveTo>
                  <a:lnTo>
                    <a:pt x="387477" y="255270"/>
                  </a:lnTo>
                  <a:lnTo>
                    <a:pt x="389636" y="257810"/>
                  </a:lnTo>
                  <a:lnTo>
                    <a:pt x="390525" y="257810"/>
                  </a:lnTo>
                  <a:lnTo>
                    <a:pt x="388620" y="255270"/>
                  </a:lnTo>
                  <a:close/>
                </a:path>
                <a:path w="558164" h="448310">
                  <a:moveTo>
                    <a:pt x="220726" y="256540"/>
                  </a:moveTo>
                  <a:lnTo>
                    <a:pt x="220599" y="256540"/>
                  </a:lnTo>
                  <a:lnTo>
                    <a:pt x="220768" y="256681"/>
                  </a:lnTo>
                  <a:lnTo>
                    <a:pt x="220726" y="256540"/>
                  </a:lnTo>
                  <a:close/>
                </a:path>
                <a:path w="558164" h="448310">
                  <a:moveTo>
                    <a:pt x="215138" y="254000"/>
                  </a:moveTo>
                  <a:lnTo>
                    <a:pt x="213995" y="254000"/>
                  </a:lnTo>
                  <a:lnTo>
                    <a:pt x="215138" y="256540"/>
                  </a:lnTo>
                  <a:lnTo>
                    <a:pt x="216154" y="256540"/>
                  </a:lnTo>
                  <a:lnTo>
                    <a:pt x="215138" y="254000"/>
                  </a:lnTo>
                  <a:close/>
                </a:path>
                <a:path w="558164" h="448310">
                  <a:moveTo>
                    <a:pt x="218736" y="255270"/>
                  </a:moveTo>
                  <a:lnTo>
                    <a:pt x="217297" y="255270"/>
                  </a:lnTo>
                  <a:lnTo>
                    <a:pt x="218016" y="256540"/>
                  </a:lnTo>
                  <a:lnTo>
                    <a:pt x="219456" y="256540"/>
                  </a:lnTo>
                  <a:lnTo>
                    <a:pt x="218736" y="255270"/>
                  </a:lnTo>
                  <a:close/>
                </a:path>
                <a:path w="558164" h="448310">
                  <a:moveTo>
                    <a:pt x="235966" y="254000"/>
                  </a:moveTo>
                  <a:lnTo>
                    <a:pt x="235204" y="254000"/>
                  </a:lnTo>
                  <a:lnTo>
                    <a:pt x="234950" y="255270"/>
                  </a:lnTo>
                  <a:lnTo>
                    <a:pt x="234569" y="255270"/>
                  </a:lnTo>
                  <a:lnTo>
                    <a:pt x="235077" y="256540"/>
                  </a:lnTo>
                  <a:lnTo>
                    <a:pt x="236601" y="256540"/>
                  </a:lnTo>
                  <a:lnTo>
                    <a:pt x="236188" y="255111"/>
                  </a:lnTo>
                  <a:lnTo>
                    <a:pt x="235966" y="254000"/>
                  </a:lnTo>
                  <a:close/>
                </a:path>
                <a:path w="558164" h="448310">
                  <a:moveTo>
                    <a:pt x="344297" y="255270"/>
                  </a:moveTo>
                  <a:lnTo>
                    <a:pt x="342646" y="255270"/>
                  </a:lnTo>
                  <a:lnTo>
                    <a:pt x="343789" y="256540"/>
                  </a:lnTo>
                  <a:lnTo>
                    <a:pt x="344297" y="255270"/>
                  </a:lnTo>
                  <a:close/>
                </a:path>
                <a:path w="558164" h="448310">
                  <a:moveTo>
                    <a:pt x="390906" y="236220"/>
                  </a:moveTo>
                  <a:lnTo>
                    <a:pt x="389128" y="236220"/>
                  </a:lnTo>
                  <a:lnTo>
                    <a:pt x="389636" y="238760"/>
                  </a:lnTo>
                  <a:lnTo>
                    <a:pt x="386969" y="238760"/>
                  </a:lnTo>
                  <a:lnTo>
                    <a:pt x="381635" y="243840"/>
                  </a:lnTo>
                  <a:lnTo>
                    <a:pt x="374015" y="250190"/>
                  </a:lnTo>
                  <a:lnTo>
                    <a:pt x="368046" y="254000"/>
                  </a:lnTo>
                  <a:lnTo>
                    <a:pt x="369062" y="255270"/>
                  </a:lnTo>
                  <a:lnTo>
                    <a:pt x="370840" y="255270"/>
                  </a:lnTo>
                  <a:lnTo>
                    <a:pt x="371348" y="256540"/>
                  </a:lnTo>
                  <a:lnTo>
                    <a:pt x="378841" y="256540"/>
                  </a:lnTo>
                  <a:lnTo>
                    <a:pt x="375158" y="251460"/>
                  </a:lnTo>
                  <a:lnTo>
                    <a:pt x="392430" y="251460"/>
                  </a:lnTo>
                  <a:lnTo>
                    <a:pt x="390779" y="250190"/>
                  </a:lnTo>
                  <a:lnTo>
                    <a:pt x="390906" y="248920"/>
                  </a:lnTo>
                  <a:lnTo>
                    <a:pt x="394589" y="248920"/>
                  </a:lnTo>
                  <a:lnTo>
                    <a:pt x="392938" y="247650"/>
                  </a:lnTo>
                  <a:lnTo>
                    <a:pt x="391795" y="247650"/>
                  </a:lnTo>
                  <a:lnTo>
                    <a:pt x="391795" y="246380"/>
                  </a:lnTo>
                  <a:lnTo>
                    <a:pt x="394970" y="246380"/>
                  </a:lnTo>
                  <a:lnTo>
                    <a:pt x="392303" y="243840"/>
                  </a:lnTo>
                  <a:lnTo>
                    <a:pt x="391795" y="243840"/>
                  </a:lnTo>
                  <a:lnTo>
                    <a:pt x="390779" y="242570"/>
                  </a:lnTo>
                  <a:lnTo>
                    <a:pt x="394589" y="242570"/>
                  </a:lnTo>
                  <a:lnTo>
                    <a:pt x="393446" y="241300"/>
                  </a:lnTo>
                  <a:lnTo>
                    <a:pt x="395604" y="241300"/>
                  </a:lnTo>
                  <a:lnTo>
                    <a:pt x="396240" y="240030"/>
                  </a:lnTo>
                  <a:lnTo>
                    <a:pt x="395605" y="238760"/>
                  </a:lnTo>
                  <a:lnTo>
                    <a:pt x="393954" y="237490"/>
                  </a:lnTo>
                  <a:lnTo>
                    <a:pt x="392303" y="237490"/>
                  </a:lnTo>
                  <a:lnTo>
                    <a:pt x="390906" y="236220"/>
                  </a:lnTo>
                  <a:close/>
                </a:path>
                <a:path w="558164" h="448310">
                  <a:moveTo>
                    <a:pt x="388620" y="254000"/>
                  </a:moveTo>
                  <a:lnTo>
                    <a:pt x="378333" y="254000"/>
                  </a:lnTo>
                  <a:lnTo>
                    <a:pt x="378841" y="256540"/>
                  </a:lnTo>
                  <a:lnTo>
                    <a:pt x="387286" y="256540"/>
                  </a:lnTo>
                  <a:lnTo>
                    <a:pt x="386715" y="255270"/>
                  </a:lnTo>
                  <a:lnTo>
                    <a:pt x="390271" y="255270"/>
                  </a:lnTo>
                  <a:lnTo>
                    <a:pt x="388620" y="254000"/>
                  </a:lnTo>
                  <a:close/>
                </a:path>
                <a:path w="558164" h="448310">
                  <a:moveTo>
                    <a:pt x="393446" y="252730"/>
                  </a:moveTo>
                  <a:lnTo>
                    <a:pt x="388874" y="252730"/>
                  </a:lnTo>
                  <a:lnTo>
                    <a:pt x="392049" y="256540"/>
                  </a:lnTo>
                  <a:lnTo>
                    <a:pt x="392938" y="256540"/>
                  </a:lnTo>
                  <a:lnTo>
                    <a:pt x="392430" y="255270"/>
                  </a:lnTo>
                  <a:lnTo>
                    <a:pt x="390779" y="254000"/>
                  </a:lnTo>
                  <a:lnTo>
                    <a:pt x="393827" y="254000"/>
                  </a:lnTo>
                  <a:lnTo>
                    <a:pt x="393446" y="252730"/>
                  </a:lnTo>
                  <a:close/>
                </a:path>
                <a:path w="558164" h="448310">
                  <a:moveTo>
                    <a:pt x="402082" y="254000"/>
                  </a:moveTo>
                  <a:lnTo>
                    <a:pt x="398272" y="254000"/>
                  </a:lnTo>
                  <a:lnTo>
                    <a:pt x="399542" y="256540"/>
                  </a:lnTo>
                  <a:lnTo>
                    <a:pt x="404749" y="256540"/>
                  </a:lnTo>
                  <a:lnTo>
                    <a:pt x="402082" y="254000"/>
                  </a:lnTo>
                  <a:close/>
                </a:path>
                <a:path w="558164" h="448310">
                  <a:moveTo>
                    <a:pt x="400939" y="251460"/>
                  </a:moveTo>
                  <a:lnTo>
                    <a:pt x="399923" y="251460"/>
                  </a:lnTo>
                  <a:lnTo>
                    <a:pt x="399923" y="252730"/>
                  </a:lnTo>
                  <a:lnTo>
                    <a:pt x="401066" y="254000"/>
                  </a:lnTo>
                  <a:lnTo>
                    <a:pt x="405384" y="254000"/>
                  </a:lnTo>
                  <a:lnTo>
                    <a:pt x="408051" y="256540"/>
                  </a:lnTo>
                  <a:lnTo>
                    <a:pt x="408559" y="256540"/>
                  </a:lnTo>
                  <a:lnTo>
                    <a:pt x="408559" y="255270"/>
                  </a:lnTo>
                  <a:lnTo>
                    <a:pt x="407035" y="255270"/>
                  </a:lnTo>
                  <a:lnTo>
                    <a:pt x="405130" y="252730"/>
                  </a:lnTo>
                  <a:lnTo>
                    <a:pt x="401574" y="252730"/>
                  </a:lnTo>
                  <a:lnTo>
                    <a:pt x="400939" y="251460"/>
                  </a:lnTo>
                  <a:close/>
                </a:path>
                <a:path w="558164" h="448310">
                  <a:moveTo>
                    <a:pt x="217297" y="252730"/>
                  </a:moveTo>
                  <a:lnTo>
                    <a:pt x="216662" y="254000"/>
                  </a:lnTo>
                  <a:lnTo>
                    <a:pt x="217347" y="255524"/>
                  </a:lnTo>
                  <a:lnTo>
                    <a:pt x="217297" y="255270"/>
                  </a:lnTo>
                  <a:lnTo>
                    <a:pt x="218736" y="255270"/>
                  </a:lnTo>
                  <a:lnTo>
                    <a:pt x="217297" y="252730"/>
                  </a:lnTo>
                  <a:close/>
                </a:path>
                <a:path w="558164" h="448310">
                  <a:moveTo>
                    <a:pt x="232283" y="251460"/>
                  </a:moveTo>
                  <a:lnTo>
                    <a:pt x="231902" y="251460"/>
                  </a:lnTo>
                  <a:lnTo>
                    <a:pt x="233553" y="255270"/>
                  </a:lnTo>
                  <a:lnTo>
                    <a:pt x="233988" y="254181"/>
                  </a:lnTo>
                  <a:lnTo>
                    <a:pt x="233934" y="254000"/>
                  </a:lnTo>
                  <a:lnTo>
                    <a:pt x="234442" y="254000"/>
                  </a:lnTo>
                  <a:lnTo>
                    <a:pt x="233934" y="252730"/>
                  </a:lnTo>
                  <a:lnTo>
                    <a:pt x="233045" y="252730"/>
                  </a:lnTo>
                  <a:lnTo>
                    <a:pt x="232283" y="251460"/>
                  </a:lnTo>
                  <a:close/>
                </a:path>
                <a:path w="558164" h="448310">
                  <a:moveTo>
                    <a:pt x="234061" y="254000"/>
                  </a:moveTo>
                  <a:lnTo>
                    <a:pt x="233988" y="254181"/>
                  </a:lnTo>
                  <a:lnTo>
                    <a:pt x="234315" y="255270"/>
                  </a:lnTo>
                  <a:lnTo>
                    <a:pt x="234569" y="255270"/>
                  </a:lnTo>
                  <a:lnTo>
                    <a:pt x="234061" y="254000"/>
                  </a:lnTo>
                  <a:close/>
                </a:path>
                <a:path w="558164" h="448310">
                  <a:moveTo>
                    <a:pt x="292354" y="248920"/>
                  </a:moveTo>
                  <a:lnTo>
                    <a:pt x="290703" y="250190"/>
                  </a:lnTo>
                  <a:lnTo>
                    <a:pt x="293497" y="252730"/>
                  </a:lnTo>
                  <a:lnTo>
                    <a:pt x="294640" y="254000"/>
                  </a:lnTo>
                  <a:lnTo>
                    <a:pt x="293497" y="255270"/>
                  </a:lnTo>
                  <a:lnTo>
                    <a:pt x="341566" y="255270"/>
                  </a:lnTo>
                  <a:lnTo>
                    <a:pt x="341495" y="255111"/>
                  </a:lnTo>
                  <a:lnTo>
                    <a:pt x="340550" y="254000"/>
                  </a:lnTo>
                  <a:lnTo>
                    <a:pt x="298323" y="254000"/>
                  </a:lnTo>
                  <a:lnTo>
                    <a:pt x="297307" y="252730"/>
                  </a:lnTo>
                  <a:lnTo>
                    <a:pt x="297815" y="252730"/>
                  </a:lnTo>
                  <a:lnTo>
                    <a:pt x="297307" y="251460"/>
                  </a:lnTo>
                  <a:lnTo>
                    <a:pt x="294005" y="251460"/>
                  </a:lnTo>
                  <a:lnTo>
                    <a:pt x="292989" y="250190"/>
                  </a:lnTo>
                  <a:lnTo>
                    <a:pt x="292354" y="248920"/>
                  </a:lnTo>
                  <a:close/>
                </a:path>
                <a:path w="558164" h="448310">
                  <a:moveTo>
                    <a:pt x="344805" y="254000"/>
                  </a:moveTo>
                  <a:lnTo>
                    <a:pt x="340995" y="254000"/>
                  </a:lnTo>
                  <a:lnTo>
                    <a:pt x="341495" y="255111"/>
                  </a:lnTo>
                  <a:lnTo>
                    <a:pt x="341630" y="255270"/>
                  </a:lnTo>
                  <a:lnTo>
                    <a:pt x="344805" y="255270"/>
                  </a:lnTo>
                  <a:lnTo>
                    <a:pt x="344805" y="254000"/>
                  </a:lnTo>
                  <a:close/>
                </a:path>
                <a:path w="558164" h="448310">
                  <a:moveTo>
                    <a:pt x="347345" y="252730"/>
                  </a:moveTo>
                  <a:lnTo>
                    <a:pt x="339471" y="252730"/>
                  </a:lnTo>
                  <a:lnTo>
                    <a:pt x="340550" y="254000"/>
                  </a:lnTo>
                  <a:lnTo>
                    <a:pt x="344805" y="254000"/>
                  </a:lnTo>
                  <a:lnTo>
                    <a:pt x="345948" y="255270"/>
                  </a:lnTo>
                  <a:lnTo>
                    <a:pt x="348742" y="255270"/>
                  </a:lnTo>
                  <a:lnTo>
                    <a:pt x="347345" y="252730"/>
                  </a:lnTo>
                  <a:close/>
                </a:path>
                <a:path w="558164" h="448310">
                  <a:moveTo>
                    <a:pt x="409702" y="251460"/>
                  </a:moveTo>
                  <a:lnTo>
                    <a:pt x="407035" y="251460"/>
                  </a:lnTo>
                  <a:lnTo>
                    <a:pt x="407035" y="252730"/>
                  </a:lnTo>
                  <a:lnTo>
                    <a:pt x="408432" y="252730"/>
                  </a:lnTo>
                  <a:lnTo>
                    <a:pt x="409067" y="254000"/>
                  </a:lnTo>
                  <a:lnTo>
                    <a:pt x="410718" y="255270"/>
                  </a:lnTo>
                  <a:lnTo>
                    <a:pt x="411353" y="254000"/>
                  </a:lnTo>
                  <a:lnTo>
                    <a:pt x="409702" y="251460"/>
                  </a:lnTo>
                  <a:close/>
                </a:path>
                <a:path w="558164" h="448310">
                  <a:moveTo>
                    <a:pt x="215138" y="251460"/>
                  </a:moveTo>
                  <a:lnTo>
                    <a:pt x="215646" y="252730"/>
                  </a:lnTo>
                  <a:lnTo>
                    <a:pt x="215265" y="252730"/>
                  </a:lnTo>
                  <a:lnTo>
                    <a:pt x="215519" y="254000"/>
                  </a:lnTo>
                  <a:lnTo>
                    <a:pt x="216662" y="254000"/>
                  </a:lnTo>
                  <a:lnTo>
                    <a:pt x="215138" y="251460"/>
                  </a:lnTo>
                  <a:close/>
                </a:path>
                <a:path w="558164" h="448310">
                  <a:moveTo>
                    <a:pt x="290195" y="250190"/>
                  </a:moveTo>
                  <a:lnTo>
                    <a:pt x="288671" y="250190"/>
                  </a:lnTo>
                  <a:lnTo>
                    <a:pt x="288036" y="251460"/>
                  </a:lnTo>
                  <a:lnTo>
                    <a:pt x="285369" y="251460"/>
                  </a:lnTo>
                  <a:lnTo>
                    <a:pt x="287528" y="254000"/>
                  </a:lnTo>
                  <a:lnTo>
                    <a:pt x="288290" y="254000"/>
                  </a:lnTo>
                  <a:lnTo>
                    <a:pt x="288798" y="252730"/>
                  </a:lnTo>
                  <a:lnTo>
                    <a:pt x="291846" y="252730"/>
                  </a:lnTo>
                  <a:lnTo>
                    <a:pt x="290195" y="250190"/>
                  </a:lnTo>
                  <a:close/>
                </a:path>
                <a:path w="558164" h="448310">
                  <a:moveTo>
                    <a:pt x="302133" y="245110"/>
                  </a:moveTo>
                  <a:lnTo>
                    <a:pt x="302006" y="245110"/>
                  </a:lnTo>
                  <a:lnTo>
                    <a:pt x="302641" y="246380"/>
                  </a:lnTo>
                  <a:lnTo>
                    <a:pt x="301117" y="246380"/>
                  </a:lnTo>
                  <a:lnTo>
                    <a:pt x="301117" y="247650"/>
                  </a:lnTo>
                  <a:lnTo>
                    <a:pt x="303149" y="251460"/>
                  </a:lnTo>
                  <a:lnTo>
                    <a:pt x="300990" y="251460"/>
                  </a:lnTo>
                  <a:lnTo>
                    <a:pt x="300736" y="254000"/>
                  </a:lnTo>
                  <a:lnTo>
                    <a:pt x="338836" y="254000"/>
                  </a:lnTo>
                  <a:lnTo>
                    <a:pt x="339471" y="252730"/>
                  </a:lnTo>
                  <a:lnTo>
                    <a:pt x="347345" y="252730"/>
                  </a:lnTo>
                  <a:lnTo>
                    <a:pt x="348615" y="251460"/>
                  </a:lnTo>
                  <a:lnTo>
                    <a:pt x="348107" y="250190"/>
                  </a:lnTo>
                  <a:lnTo>
                    <a:pt x="305943" y="250190"/>
                  </a:lnTo>
                  <a:lnTo>
                    <a:pt x="304800" y="248920"/>
                  </a:lnTo>
                  <a:lnTo>
                    <a:pt x="303784" y="246380"/>
                  </a:lnTo>
                  <a:lnTo>
                    <a:pt x="302133" y="245110"/>
                  </a:lnTo>
                  <a:close/>
                </a:path>
                <a:path w="558164" h="448310">
                  <a:moveTo>
                    <a:pt x="391287" y="251460"/>
                  </a:moveTo>
                  <a:lnTo>
                    <a:pt x="377190" y="251460"/>
                  </a:lnTo>
                  <a:lnTo>
                    <a:pt x="378841" y="254000"/>
                  </a:lnTo>
                  <a:lnTo>
                    <a:pt x="387477" y="254000"/>
                  </a:lnTo>
                  <a:lnTo>
                    <a:pt x="387477" y="252730"/>
                  </a:lnTo>
                  <a:lnTo>
                    <a:pt x="392303" y="252730"/>
                  </a:lnTo>
                  <a:lnTo>
                    <a:pt x="391287" y="251460"/>
                  </a:lnTo>
                  <a:close/>
                </a:path>
                <a:path w="558164" h="448310">
                  <a:moveTo>
                    <a:pt x="399415" y="252730"/>
                  </a:moveTo>
                  <a:lnTo>
                    <a:pt x="398145" y="252730"/>
                  </a:lnTo>
                  <a:lnTo>
                    <a:pt x="398526" y="254000"/>
                  </a:lnTo>
                  <a:lnTo>
                    <a:pt x="401066" y="254000"/>
                  </a:lnTo>
                  <a:lnTo>
                    <a:pt x="399415" y="252730"/>
                  </a:lnTo>
                  <a:close/>
                </a:path>
                <a:path w="558164" h="448310">
                  <a:moveTo>
                    <a:pt x="217805" y="250190"/>
                  </a:moveTo>
                  <a:lnTo>
                    <a:pt x="217297" y="250190"/>
                  </a:lnTo>
                  <a:lnTo>
                    <a:pt x="218313" y="252730"/>
                  </a:lnTo>
                  <a:lnTo>
                    <a:pt x="221615" y="252730"/>
                  </a:lnTo>
                  <a:lnTo>
                    <a:pt x="220853" y="251460"/>
                  </a:lnTo>
                  <a:lnTo>
                    <a:pt x="218567" y="251460"/>
                  </a:lnTo>
                  <a:lnTo>
                    <a:pt x="217805" y="250190"/>
                  </a:lnTo>
                  <a:close/>
                </a:path>
                <a:path w="558164" h="448310">
                  <a:moveTo>
                    <a:pt x="232918" y="248920"/>
                  </a:moveTo>
                  <a:lnTo>
                    <a:pt x="232410" y="248920"/>
                  </a:lnTo>
                  <a:lnTo>
                    <a:pt x="233553" y="250190"/>
                  </a:lnTo>
                  <a:lnTo>
                    <a:pt x="232410" y="250190"/>
                  </a:lnTo>
                  <a:lnTo>
                    <a:pt x="232918" y="251460"/>
                  </a:lnTo>
                  <a:lnTo>
                    <a:pt x="233299" y="252730"/>
                  </a:lnTo>
                  <a:lnTo>
                    <a:pt x="233934" y="252730"/>
                  </a:lnTo>
                  <a:lnTo>
                    <a:pt x="233426" y="251460"/>
                  </a:lnTo>
                  <a:lnTo>
                    <a:pt x="234188" y="251460"/>
                  </a:lnTo>
                  <a:lnTo>
                    <a:pt x="234061" y="250190"/>
                  </a:lnTo>
                  <a:lnTo>
                    <a:pt x="232918" y="248920"/>
                  </a:lnTo>
                  <a:close/>
                </a:path>
                <a:path w="558164" h="448310">
                  <a:moveTo>
                    <a:pt x="235458" y="250190"/>
                  </a:moveTo>
                  <a:lnTo>
                    <a:pt x="234823" y="250190"/>
                  </a:lnTo>
                  <a:lnTo>
                    <a:pt x="234696" y="251460"/>
                  </a:lnTo>
                  <a:lnTo>
                    <a:pt x="234061" y="251460"/>
                  </a:lnTo>
                  <a:lnTo>
                    <a:pt x="234950" y="252730"/>
                  </a:lnTo>
                  <a:lnTo>
                    <a:pt x="236220" y="252730"/>
                  </a:lnTo>
                  <a:lnTo>
                    <a:pt x="235458" y="250190"/>
                  </a:lnTo>
                  <a:close/>
                </a:path>
                <a:path w="558164" h="448310">
                  <a:moveTo>
                    <a:pt x="369189" y="250190"/>
                  </a:moveTo>
                  <a:lnTo>
                    <a:pt x="363728" y="250190"/>
                  </a:lnTo>
                  <a:lnTo>
                    <a:pt x="364998" y="252730"/>
                  </a:lnTo>
                  <a:lnTo>
                    <a:pt x="367030" y="252730"/>
                  </a:lnTo>
                  <a:lnTo>
                    <a:pt x="368046" y="251460"/>
                  </a:lnTo>
                  <a:lnTo>
                    <a:pt x="369189" y="250190"/>
                  </a:lnTo>
                  <a:close/>
                </a:path>
                <a:path w="558164" h="448310">
                  <a:moveTo>
                    <a:pt x="377190" y="251460"/>
                  </a:moveTo>
                  <a:lnTo>
                    <a:pt x="376047" y="251460"/>
                  </a:lnTo>
                  <a:lnTo>
                    <a:pt x="376682" y="252730"/>
                  </a:lnTo>
                  <a:lnTo>
                    <a:pt x="377190" y="252730"/>
                  </a:lnTo>
                  <a:lnTo>
                    <a:pt x="377190" y="251460"/>
                  </a:lnTo>
                  <a:close/>
                </a:path>
                <a:path w="558164" h="448310">
                  <a:moveTo>
                    <a:pt x="401701" y="250190"/>
                  </a:moveTo>
                  <a:lnTo>
                    <a:pt x="400812" y="250190"/>
                  </a:lnTo>
                  <a:lnTo>
                    <a:pt x="401955" y="252730"/>
                  </a:lnTo>
                  <a:lnTo>
                    <a:pt x="404749" y="252730"/>
                  </a:lnTo>
                  <a:lnTo>
                    <a:pt x="404749" y="252383"/>
                  </a:lnTo>
                  <a:lnTo>
                    <a:pt x="403733" y="251460"/>
                  </a:lnTo>
                  <a:lnTo>
                    <a:pt x="402082" y="251460"/>
                  </a:lnTo>
                  <a:lnTo>
                    <a:pt x="401701" y="250190"/>
                  </a:lnTo>
                  <a:close/>
                </a:path>
                <a:path w="558164" h="448310">
                  <a:moveTo>
                    <a:pt x="404410" y="250105"/>
                  </a:moveTo>
                  <a:lnTo>
                    <a:pt x="404749" y="251460"/>
                  </a:lnTo>
                  <a:lnTo>
                    <a:pt x="404749" y="252383"/>
                  </a:lnTo>
                  <a:lnTo>
                    <a:pt x="405130" y="252730"/>
                  </a:lnTo>
                  <a:lnTo>
                    <a:pt x="407035" y="252730"/>
                  </a:lnTo>
                  <a:lnTo>
                    <a:pt x="404410" y="250105"/>
                  </a:lnTo>
                  <a:close/>
                </a:path>
                <a:path w="558164" h="448310">
                  <a:moveTo>
                    <a:pt x="429641" y="248920"/>
                  </a:moveTo>
                  <a:lnTo>
                    <a:pt x="427990" y="248920"/>
                  </a:lnTo>
                  <a:lnTo>
                    <a:pt x="429133" y="250190"/>
                  </a:lnTo>
                  <a:lnTo>
                    <a:pt x="429641" y="252730"/>
                  </a:lnTo>
                  <a:lnTo>
                    <a:pt x="439419" y="252730"/>
                  </a:lnTo>
                  <a:lnTo>
                    <a:pt x="438912" y="251460"/>
                  </a:lnTo>
                  <a:lnTo>
                    <a:pt x="431419" y="251460"/>
                  </a:lnTo>
                  <a:lnTo>
                    <a:pt x="430784" y="250190"/>
                  </a:lnTo>
                  <a:lnTo>
                    <a:pt x="429641" y="248920"/>
                  </a:lnTo>
                  <a:close/>
                </a:path>
                <a:path w="558164" h="448310">
                  <a:moveTo>
                    <a:pt x="236728" y="247650"/>
                  </a:moveTo>
                  <a:lnTo>
                    <a:pt x="236474" y="247650"/>
                  </a:lnTo>
                  <a:lnTo>
                    <a:pt x="236220" y="248920"/>
                  </a:lnTo>
                  <a:lnTo>
                    <a:pt x="235585" y="248920"/>
                  </a:lnTo>
                  <a:lnTo>
                    <a:pt x="236093" y="250190"/>
                  </a:lnTo>
                  <a:lnTo>
                    <a:pt x="237109" y="251460"/>
                  </a:lnTo>
                  <a:lnTo>
                    <a:pt x="238252" y="251460"/>
                  </a:lnTo>
                  <a:lnTo>
                    <a:pt x="238201" y="250105"/>
                  </a:lnTo>
                  <a:lnTo>
                    <a:pt x="236728" y="247650"/>
                  </a:lnTo>
                  <a:close/>
                </a:path>
                <a:path w="558164" h="448310">
                  <a:moveTo>
                    <a:pt x="264795" y="250190"/>
                  </a:moveTo>
                  <a:lnTo>
                    <a:pt x="262636" y="250190"/>
                  </a:lnTo>
                  <a:lnTo>
                    <a:pt x="263144" y="251460"/>
                  </a:lnTo>
                  <a:lnTo>
                    <a:pt x="264795" y="251460"/>
                  </a:lnTo>
                  <a:lnTo>
                    <a:pt x="264795" y="250190"/>
                  </a:lnTo>
                  <a:close/>
                </a:path>
                <a:path w="558164" h="448310">
                  <a:moveTo>
                    <a:pt x="264668" y="247650"/>
                  </a:moveTo>
                  <a:lnTo>
                    <a:pt x="264287" y="247650"/>
                  </a:lnTo>
                  <a:lnTo>
                    <a:pt x="265938" y="251460"/>
                  </a:lnTo>
                  <a:lnTo>
                    <a:pt x="266446" y="251460"/>
                  </a:lnTo>
                  <a:lnTo>
                    <a:pt x="265430" y="250190"/>
                  </a:lnTo>
                  <a:lnTo>
                    <a:pt x="266700" y="250190"/>
                  </a:lnTo>
                  <a:lnTo>
                    <a:pt x="266446" y="248920"/>
                  </a:lnTo>
                  <a:lnTo>
                    <a:pt x="265557" y="248920"/>
                  </a:lnTo>
                  <a:lnTo>
                    <a:pt x="264668" y="247650"/>
                  </a:lnTo>
                  <a:close/>
                </a:path>
                <a:path w="558164" h="448310">
                  <a:moveTo>
                    <a:pt x="307086" y="242570"/>
                  </a:moveTo>
                  <a:lnTo>
                    <a:pt x="306578" y="242570"/>
                  </a:lnTo>
                  <a:lnTo>
                    <a:pt x="306705" y="243840"/>
                  </a:lnTo>
                  <a:lnTo>
                    <a:pt x="304800" y="243840"/>
                  </a:lnTo>
                  <a:lnTo>
                    <a:pt x="305308" y="245110"/>
                  </a:lnTo>
                  <a:lnTo>
                    <a:pt x="308610" y="247650"/>
                  </a:lnTo>
                  <a:lnTo>
                    <a:pt x="308102" y="248920"/>
                  </a:lnTo>
                  <a:lnTo>
                    <a:pt x="346964" y="248920"/>
                  </a:lnTo>
                  <a:lnTo>
                    <a:pt x="348107" y="250190"/>
                  </a:lnTo>
                  <a:lnTo>
                    <a:pt x="348615" y="250190"/>
                  </a:lnTo>
                  <a:lnTo>
                    <a:pt x="349631" y="251460"/>
                  </a:lnTo>
                  <a:lnTo>
                    <a:pt x="350774" y="250190"/>
                  </a:lnTo>
                  <a:lnTo>
                    <a:pt x="350774" y="247650"/>
                  </a:lnTo>
                  <a:lnTo>
                    <a:pt x="351790" y="246380"/>
                  </a:lnTo>
                  <a:lnTo>
                    <a:pt x="355092" y="246380"/>
                  </a:lnTo>
                  <a:lnTo>
                    <a:pt x="355092" y="245110"/>
                  </a:lnTo>
                  <a:lnTo>
                    <a:pt x="308102" y="245110"/>
                  </a:lnTo>
                  <a:lnTo>
                    <a:pt x="307444" y="243765"/>
                  </a:lnTo>
                  <a:lnTo>
                    <a:pt x="307086" y="242570"/>
                  </a:lnTo>
                  <a:close/>
                </a:path>
                <a:path w="558164" h="448310">
                  <a:moveTo>
                    <a:pt x="404749" y="245110"/>
                  </a:moveTo>
                  <a:lnTo>
                    <a:pt x="402717" y="245110"/>
                  </a:lnTo>
                  <a:lnTo>
                    <a:pt x="407543" y="248920"/>
                  </a:lnTo>
                  <a:lnTo>
                    <a:pt x="407035" y="248920"/>
                  </a:lnTo>
                  <a:lnTo>
                    <a:pt x="405384" y="250190"/>
                  </a:lnTo>
                  <a:lnTo>
                    <a:pt x="405892" y="251460"/>
                  </a:lnTo>
                  <a:lnTo>
                    <a:pt x="412242" y="251460"/>
                  </a:lnTo>
                  <a:lnTo>
                    <a:pt x="411353" y="250190"/>
                  </a:lnTo>
                  <a:lnTo>
                    <a:pt x="409067" y="250190"/>
                  </a:lnTo>
                  <a:lnTo>
                    <a:pt x="407162" y="246380"/>
                  </a:lnTo>
                  <a:lnTo>
                    <a:pt x="404749" y="245110"/>
                  </a:lnTo>
                  <a:close/>
                </a:path>
                <a:path w="558164" h="448310">
                  <a:moveTo>
                    <a:pt x="435610" y="242570"/>
                  </a:moveTo>
                  <a:lnTo>
                    <a:pt x="436753" y="246380"/>
                  </a:lnTo>
                  <a:lnTo>
                    <a:pt x="432308" y="246380"/>
                  </a:lnTo>
                  <a:lnTo>
                    <a:pt x="430276" y="247650"/>
                  </a:lnTo>
                  <a:lnTo>
                    <a:pt x="431165" y="248920"/>
                  </a:lnTo>
                  <a:lnTo>
                    <a:pt x="433578" y="251460"/>
                  </a:lnTo>
                  <a:lnTo>
                    <a:pt x="438912" y="251460"/>
                  </a:lnTo>
                  <a:lnTo>
                    <a:pt x="438531" y="250190"/>
                  </a:lnTo>
                  <a:lnTo>
                    <a:pt x="434467" y="250190"/>
                  </a:lnTo>
                  <a:lnTo>
                    <a:pt x="432943" y="248920"/>
                  </a:lnTo>
                  <a:lnTo>
                    <a:pt x="439420" y="248920"/>
                  </a:lnTo>
                  <a:lnTo>
                    <a:pt x="437769" y="245110"/>
                  </a:lnTo>
                  <a:lnTo>
                    <a:pt x="438277" y="243840"/>
                  </a:lnTo>
                  <a:lnTo>
                    <a:pt x="436245" y="243840"/>
                  </a:lnTo>
                  <a:lnTo>
                    <a:pt x="435610" y="242570"/>
                  </a:lnTo>
                  <a:close/>
                </a:path>
                <a:path w="558164" h="448310">
                  <a:moveTo>
                    <a:pt x="223393" y="246380"/>
                  </a:moveTo>
                  <a:lnTo>
                    <a:pt x="222123" y="246380"/>
                  </a:lnTo>
                  <a:lnTo>
                    <a:pt x="223774" y="248920"/>
                  </a:lnTo>
                  <a:lnTo>
                    <a:pt x="224282" y="248920"/>
                  </a:lnTo>
                  <a:lnTo>
                    <a:pt x="225425" y="250190"/>
                  </a:lnTo>
                  <a:lnTo>
                    <a:pt x="224790" y="247650"/>
                  </a:lnTo>
                  <a:lnTo>
                    <a:pt x="224409" y="247650"/>
                  </a:lnTo>
                  <a:lnTo>
                    <a:pt x="223393" y="246380"/>
                  </a:lnTo>
                  <a:close/>
                </a:path>
                <a:path w="558164" h="448310">
                  <a:moveTo>
                    <a:pt x="262636" y="248920"/>
                  </a:moveTo>
                  <a:lnTo>
                    <a:pt x="259969" y="248920"/>
                  </a:lnTo>
                  <a:lnTo>
                    <a:pt x="261620" y="250190"/>
                  </a:lnTo>
                  <a:lnTo>
                    <a:pt x="262636" y="250190"/>
                  </a:lnTo>
                  <a:lnTo>
                    <a:pt x="262636" y="248920"/>
                  </a:lnTo>
                  <a:close/>
                </a:path>
                <a:path w="558164" h="448310">
                  <a:moveTo>
                    <a:pt x="262636" y="247650"/>
                  </a:moveTo>
                  <a:lnTo>
                    <a:pt x="264414" y="250190"/>
                  </a:lnTo>
                  <a:lnTo>
                    <a:pt x="264668" y="250190"/>
                  </a:lnTo>
                  <a:lnTo>
                    <a:pt x="264287" y="248920"/>
                  </a:lnTo>
                  <a:lnTo>
                    <a:pt x="262636" y="247650"/>
                  </a:lnTo>
                  <a:close/>
                </a:path>
                <a:path w="558164" h="448310">
                  <a:moveTo>
                    <a:pt x="305689" y="246380"/>
                  </a:moveTo>
                  <a:lnTo>
                    <a:pt x="304800" y="246380"/>
                  </a:lnTo>
                  <a:lnTo>
                    <a:pt x="304419" y="247650"/>
                  </a:lnTo>
                  <a:lnTo>
                    <a:pt x="307467" y="250190"/>
                  </a:lnTo>
                  <a:lnTo>
                    <a:pt x="348107" y="250190"/>
                  </a:lnTo>
                  <a:lnTo>
                    <a:pt x="346456" y="248920"/>
                  </a:lnTo>
                  <a:lnTo>
                    <a:pt x="307340" y="248920"/>
                  </a:lnTo>
                  <a:lnTo>
                    <a:pt x="305689" y="246380"/>
                  </a:lnTo>
                  <a:close/>
                </a:path>
                <a:path w="558164" h="448310">
                  <a:moveTo>
                    <a:pt x="369189" y="247650"/>
                  </a:moveTo>
                  <a:lnTo>
                    <a:pt x="368681" y="248920"/>
                  </a:lnTo>
                  <a:lnTo>
                    <a:pt x="365887" y="250190"/>
                  </a:lnTo>
                  <a:lnTo>
                    <a:pt x="371348" y="250190"/>
                  </a:lnTo>
                  <a:lnTo>
                    <a:pt x="369189" y="247650"/>
                  </a:lnTo>
                  <a:close/>
                </a:path>
                <a:path w="558164" h="448310">
                  <a:moveTo>
                    <a:pt x="403733" y="247650"/>
                  </a:moveTo>
                  <a:lnTo>
                    <a:pt x="400812" y="247650"/>
                  </a:lnTo>
                  <a:lnTo>
                    <a:pt x="402717" y="250190"/>
                  </a:lnTo>
                  <a:lnTo>
                    <a:pt x="402844" y="248920"/>
                  </a:lnTo>
                  <a:lnTo>
                    <a:pt x="404558" y="248920"/>
                  </a:lnTo>
                  <a:lnTo>
                    <a:pt x="403733" y="247650"/>
                  </a:lnTo>
                  <a:close/>
                </a:path>
                <a:path w="558164" h="448310">
                  <a:moveTo>
                    <a:pt x="404558" y="248920"/>
                  </a:moveTo>
                  <a:lnTo>
                    <a:pt x="404114" y="248920"/>
                  </a:lnTo>
                  <a:lnTo>
                    <a:pt x="404267" y="249533"/>
                  </a:lnTo>
                  <a:lnTo>
                    <a:pt x="405384" y="250190"/>
                  </a:lnTo>
                  <a:lnTo>
                    <a:pt x="404558" y="248920"/>
                  </a:lnTo>
                  <a:close/>
                </a:path>
                <a:path w="558164" h="448310">
                  <a:moveTo>
                    <a:pt x="426466" y="243840"/>
                  </a:moveTo>
                  <a:lnTo>
                    <a:pt x="425069" y="245110"/>
                  </a:lnTo>
                  <a:lnTo>
                    <a:pt x="425577" y="247650"/>
                  </a:lnTo>
                  <a:lnTo>
                    <a:pt x="422402" y="247650"/>
                  </a:lnTo>
                  <a:lnTo>
                    <a:pt x="423164" y="248920"/>
                  </a:lnTo>
                  <a:lnTo>
                    <a:pt x="424307" y="250190"/>
                  </a:lnTo>
                  <a:lnTo>
                    <a:pt x="425323" y="250190"/>
                  </a:lnTo>
                  <a:lnTo>
                    <a:pt x="425704" y="248920"/>
                  </a:lnTo>
                  <a:lnTo>
                    <a:pt x="429641" y="248920"/>
                  </a:lnTo>
                  <a:lnTo>
                    <a:pt x="427482" y="246380"/>
                  </a:lnTo>
                  <a:lnTo>
                    <a:pt x="428625" y="245110"/>
                  </a:lnTo>
                  <a:lnTo>
                    <a:pt x="426466" y="243840"/>
                  </a:lnTo>
                  <a:close/>
                </a:path>
                <a:path w="558164" h="448310">
                  <a:moveTo>
                    <a:pt x="435356" y="248920"/>
                  </a:moveTo>
                  <a:lnTo>
                    <a:pt x="433959" y="248920"/>
                  </a:lnTo>
                  <a:lnTo>
                    <a:pt x="435102" y="250190"/>
                  </a:lnTo>
                  <a:lnTo>
                    <a:pt x="435356" y="248920"/>
                  </a:lnTo>
                  <a:close/>
                </a:path>
                <a:path w="558164" h="448310">
                  <a:moveTo>
                    <a:pt x="439420" y="248920"/>
                  </a:moveTo>
                  <a:lnTo>
                    <a:pt x="437769" y="248920"/>
                  </a:lnTo>
                  <a:lnTo>
                    <a:pt x="437261" y="250190"/>
                  </a:lnTo>
                  <a:lnTo>
                    <a:pt x="439928" y="250190"/>
                  </a:lnTo>
                  <a:lnTo>
                    <a:pt x="439420" y="248920"/>
                  </a:lnTo>
                  <a:close/>
                </a:path>
                <a:path w="558164" h="448310">
                  <a:moveTo>
                    <a:pt x="403225" y="248920"/>
                  </a:moveTo>
                  <a:lnTo>
                    <a:pt x="404410" y="250105"/>
                  </a:lnTo>
                  <a:lnTo>
                    <a:pt x="404267" y="249533"/>
                  </a:lnTo>
                  <a:lnTo>
                    <a:pt x="403225" y="248920"/>
                  </a:lnTo>
                  <a:close/>
                </a:path>
                <a:path w="558164" h="448310">
                  <a:moveTo>
                    <a:pt x="226269" y="247127"/>
                  </a:moveTo>
                  <a:lnTo>
                    <a:pt x="227076" y="248920"/>
                  </a:lnTo>
                  <a:lnTo>
                    <a:pt x="227584" y="248920"/>
                  </a:lnTo>
                  <a:lnTo>
                    <a:pt x="226269" y="247127"/>
                  </a:lnTo>
                  <a:close/>
                </a:path>
                <a:path w="558164" h="448310">
                  <a:moveTo>
                    <a:pt x="297307" y="246380"/>
                  </a:moveTo>
                  <a:lnTo>
                    <a:pt x="294640" y="246380"/>
                  </a:lnTo>
                  <a:lnTo>
                    <a:pt x="295148" y="248920"/>
                  </a:lnTo>
                  <a:lnTo>
                    <a:pt x="296926" y="248920"/>
                  </a:lnTo>
                  <a:lnTo>
                    <a:pt x="297307" y="247650"/>
                  </a:lnTo>
                  <a:lnTo>
                    <a:pt x="297307" y="246380"/>
                  </a:lnTo>
                  <a:close/>
                </a:path>
                <a:path w="558164" h="448310">
                  <a:moveTo>
                    <a:pt x="410337" y="243840"/>
                  </a:moveTo>
                  <a:lnTo>
                    <a:pt x="407543" y="243840"/>
                  </a:lnTo>
                  <a:lnTo>
                    <a:pt x="407416" y="245110"/>
                  </a:lnTo>
                  <a:lnTo>
                    <a:pt x="409702" y="248920"/>
                  </a:lnTo>
                  <a:lnTo>
                    <a:pt x="409956" y="248920"/>
                  </a:lnTo>
                  <a:lnTo>
                    <a:pt x="410083" y="247650"/>
                  </a:lnTo>
                  <a:lnTo>
                    <a:pt x="413194" y="247650"/>
                  </a:lnTo>
                  <a:lnTo>
                    <a:pt x="411861" y="246380"/>
                  </a:lnTo>
                  <a:lnTo>
                    <a:pt x="412877" y="245110"/>
                  </a:lnTo>
                  <a:lnTo>
                    <a:pt x="411353" y="245110"/>
                  </a:lnTo>
                  <a:lnTo>
                    <a:pt x="410337" y="243840"/>
                  </a:lnTo>
                  <a:close/>
                </a:path>
                <a:path w="558164" h="448310">
                  <a:moveTo>
                    <a:pt x="413194" y="247650"/>
                  </a:moveTo>
                  <a:lnTo>
                    <a:pt x="410591" y="247650"/>
                  </a:lnTo>
                  <a:lnTo>
                    <a:pt x="410972" y="248920"/>
                  </a:lnTo>
                  <a:lnTo>
                    <a:pt x="414528" y="248920"/>
                  </a:lnTo>
                  <a:lnTo>
                    <a:pt x="413194" y="247650"/>
                  </a:lnTo>
                  <a:close/>
                </a:path>
                <a:path w="558164" h="448310">
                  <a:moveTo>
                    <a:pt x="416687" y="246380"/>
                  </a:moveTo>
                  <a:lnTo>
                    <a:pt x="414020" y="246380"/>
                  </a:lnTo>
                  <a:lnTo>
                    <a:pt x="416179" y="248920"/>
                  </a:lnTo>
                  <a:lnTo>
                    <a:pt x="416687" y="248920"/>
                  </a:lnTo>
                  <a:lnTo>
                    <a:pt x="416687" y="246380"/>
                  </a:lnTo>
                  <a:close/>
                </a:path>
                <a:path w="558164" h="448310">
                  <a:moveTo>
                    <a:pt x="418338" y="246380"/>
                  </a:moveTo>
                  <a:lnTo>
                    <a:pt x="417195" y="246380"/>
                  </a:lnTo>
                  <a:lnTo>
                    <a:pt x="417830" y="248920"/>
                  </a:lnTo>
                  <a:lnTo>
                    <a:pt x="419481" y="248920"/>
                  </a:lnTo>
                  <a:lnTo>
                    <a:pt x="418338" y="246380"/>
                  </a:lnTo>
                  <a:close/>
                </a:path>
                <a:path w="558164" h="448310">
                  <a:moveTo>
                    <a:pt x="269832" y="242570"/>
                  </a:moveTo>
                  <a:lnTo>
                    <a:pt x="264287" y="242570"/>
                  </a:lnTo>
                  <a:lnTo>
                    <a:pt x="265938" y="247650"/>
                  </a:lnTo>
                  <a:lnTo>
                    <a:pt x="266700" y="247650"/>
                  </a:lnTo>
                  <a:lnTo>
                    <a:pt x="265811" y="246380"/>
                  </a:lnTo>
                  <a:lnTo>
                    <a:pt x="265430" y="245110"/>
                  </a:lnTo>
                  <a:lnTo>
                    <a:pt x="267462" y="245110"/>
                  </a:lnTo>
                  <a:lnTo>
                    <a:pt x="267462" y="243840"/>
                  </a:lnTo>
                  <a:lnTo>
                    <a:pt x="270510" y="243840"/>
                  </a:lnTo>
                  <a:lnTo>
                    <a:pt x="269832" y="242570"/>
                  </a:lnTo>
                  <a:close/>
                </a:path>
                <a:path w="558164" h="448310">
                  <a:moveTo>
                    <a:pt x="355092" y="246380"/>
                  </a:moveTo>
                  <a:lnTo>
                    <a:pt x="352298" y="246380"/>
                  </a:lnTo>
                  <a:lnTo>
                    <a:pt x="353060" y="247650"/>
                  </a:lnTo>
                  <a:lnTo>
                    <a:pt x="355092" y="247650"/>
                  </a:lnTo>
                  <a:lnTo>
                    <a:pt x="355092" y="246380"/>
                  </a:lnTo>
                  <a:close/>
                </a:path>
                <a:path w="558164" h="448310">
                  <a:moveTo>
                    <a:pt x="396240" y="246380"/>
                  </a:moveTo>
                  <a:lnTo>
                    <a:pt x="393319" y="246380"/>
                  </a:lnTo>
                  <a:lnTo>
                    <a:pt x="395986" y="247650"/>
                  </a:lnTo>
                  <a:lnTo>
                    <a:pt x="397764" y="247650"/>
                  </a:lnTo>
                  <a:lnTo>
                    <a:pt x="396240" y="246380"/>
                  </a:lnTo>
                  <a:close/>
                </a:path>
                <a:path w="558164" h="448310">
                  <a:moveTo>
                    <a:pt x="421640" y="246380"/>
                  </a:moveTo>
                  <a:lnTo>
                    <a:pt x="422275" y="247650"/>
                  </a:lnTo>
                  <a:lnTo>
                    <a:pt x="422402" y="247650"/>
                  </a:lnTo>
                  <a:lnTo>
                    <a:pt x="421640" y="246380"/>
                  </a:lnTo>
                  <a:close/>
                </a:path>
                <a:path w="558164" h="448310">
                  <a:moveTo>
                    <a:pt x="225361" y="245110"/>
                  </a:moveTo>
                  <a:lnTo>
                    <a:pt x="224790" y="245110"/>
                  </a:lnTo>
                  <a:lnTo>
                    <a:pt x="226269" y="247127"/>
                  </a:lnTo>
                  <a:lnTo>
                    <a:pt x="225361" y="245110"/>
                  </a:lnTo>
                  <a:close/>
                </a:path>
                <a:path w="558164" h="448310">
                  <a:moveTo>
                    <a:pt x="264287" y="242570"/>
                  </a:moveTo>
                  <a:lnTo>
                    <a:pt x="262128" y="242570"/>
                  </a:lnTo>
                  <a:lnTo>
                    <a:pt x="264287" y="246380"/>
                  </a:lnTo>
                  <a:lnTo>
                    <a:pt x="264287" y="242570"/>
                  </a:lnTo>
                  <a:close/>
                </a:path>
                <a:path w="558164" h="448310">
                  <a:moveTo>
                    <a:pt x="298323" y="242570"/>
                  </a:moveTo>
                  <a:lnTo>
                    <a:pt x="299466" y="246380"/>
                  </a:lnTo>
                  <a:lnTo>
                    <a:pt x="301117" y="246380"/>
                  </a:lnTo>
                  <a:lnTo>
                    <a:pt x="300863" y="245110"/>
                  </a:lnTo>
                  <a:lnTo>
                    <a:pt x="302641" y="245110"/>
                  </a:lnTo>
                  <a:lnTo>
                    <a:pt x="302133" y="243840"/>
                  </a:lnTo>
                  <a:lnTo>
                    <a:pt x="301117" y="243840"/>
                  </a:lnTo>
                  <a:lnTo>
                    <a:pt x="298323" y="242570"/>
                  </a:lnTo>
                  <a:close/>
                </a:path>
                <a:path w="558164" h="448310">
                  <a:moveTo>
                    <a:pt x="372364" y="243840"/>
                  </a:moveTo>
                  <a:lnTo>
                    <a:pt x="369189" y="245110"/>
                  </a:lnTo>
                  <a:lnTo>
                    <a:pt x="371348" y="246380"/>
                  </a:lnTo>
                  <a:lnTo>
                    <a:pt x="371475" y="245110"/>
                  </a:lnTo>
                  <a:lnTo>
                    <a:pt x="373507" y="245110"/>
                  </a:lnTo>
                  <a:lnTo>
                    <a:pt x="372364" y="243840"/>
                  </a:lnTo>
                  <a:close/>
                </a:path>
                <a:path w="558164" h="448310">
                  <a:moveTo>
                    <a:pt x="394589" y="242570"/>
                  </a:moveTo>
                  <a:lnTo>
                    <a:pt x="393954" y="242570"/>
                  </a:lnTo>
                  <a:lnTo>
                    <a:pt x="396240" y="246380"/>
                  </a:lnTo>
                  <a:lnTo>
                    <a:pt x="398272" y="246380"/>
                  </a:lnTo>
                  <a:lnTo>
                    <a:pt x="397256" y="243840"/>
                  </a:lnTo>
                  <a:lnTo>
                    <a:pt x="395224" y="243840"/>
                  </a:lnTo>
                  <a:lnTo>
                    <a:pt x="394589" y="242570"/>
                  </a:lnTo>
                  <a:close/>
                </a:path>
                <a:path w="558164" h="448310">
                  <a:moveTo>
                    <a:pt x="413475" y="238781"/>
                  </a:moveTo>
                  <a:lnTo>
                    <a:pt x="412530" y="239337"/>
                  </a:lnTo>
                  <a:lnTo>
                    <a:pt x="411657" y="240792"/>
                  </a:lnTo>
                  <a:lnTo>
                    <a:pt x="412369" y="242570"/>
                  </a:lnTo>
                  <a:lnTo>
                    <a:pt x="415036" y="246380"/>
                  </a:lnTo>
                  <a:lnTo>
                    <a:pt x="417449" y="246380"/>
                  </a:lnTo>
                  <a:lnTo>
                    <a:pt x="416687" y="245110"/>
                  </a:lnTo>
                  <a:lnTo>
                    <a:pt x="414528" y="243840"/>
                  </a:lnTo>
                  <a:lnTo>
                    <a:pt x="414020" y="243840"/>
                  </a:lnTo>
                  <a:lnTo>
                    <a:pt x="413512" y="242570"/>
                  </a:lnTo>
                  <a:lnTo>
                    <a:pt x="421068" y="242570"/>
                  </a:lnTo>
                  <a:lnTo>
                    <a:pt x="419989" y="241300"/>
                  </a:lnTo>
                  <a:lnTo>
                    <a:pt x="415671" y="241300"/>
                  </a:lnTo>
                  <a:lnTo>
                    <a:pt x="414528" y="240030"/>
                  </a:lnTo>
                  <a:lnTo>
                    <a:pt x="414288" y="239432"/>
                  </a:lnTo>
                  <a:lnTo>
                    <a:pt x="413475" y="238781"/>
                  </a:lnTo>
                  <a:close/>
                </a:path>
                <a:path w="558164" h="448310">
                  <a:moveTo>
                    <a:pt x="225933" y="242570"/>
                  </a:moveTo>
                  <a:lnTo>
                    <a:pt x="224282" y="242570"/>
                  </a:lnTo>
                  <a:lnTo>
                    <a:pt x="224790" y="243840"/>
                  </a:lnTo>
                  <a:lnTo>
                    <a:pt x="225361" y="245110"/>
                  </a:lnTo>
                  <a:lnTo>
                    <a:pt x="226441" y="245110"/>
                  </a:lnTo>
                  <a:lnTo>
                    <a:pt x="225933" y="242570"/>
                  </a:lnTo>
                  <a:close/>
                </a:path>
                <a:path w="558164" h="448310">
                  <a:moveTo>
                    <a:pt x="308610" y="238760"/>
                  </a:moveTo>
                  <a:lnTo>
                    <a:pt x="308356" y="238760"/>
                  </a:lnTo>
                  <a:lnTo>
                    <a:pt x="308991" y="240030"/>
                  </a:lnTo>
                  <a:lnTo>
                    <a:pt x="310261" y="241300"/>
                  </a:lnTo>
                  <a:lnTo>
                    <a:pt x="308609" y="241300"/>
                  </a:lnTo>
                  <a:lnTo>
                    <a:pt x="307594" y="242570"/>
                  </a:lnTo>
                  <a:lnTo>
                    <a:pt x="308102" y="245110"/>
                  </a:lnTo>
                  <a:lnTo>
                    <a:pt x="355092" y="245110"/>
                  </a:lnTo>
                  <a:lnTo>
                    <a:pt x="355092" y="243840"/>
                  </a:lnTo>
                  <a:lnTo>
                    <a:pt x="315087" y="243840"/>
                  </a:lnTo>
                  <a:lnTo>
                    <a:pt x="313436" y="242570"/>
                  </a:lnTo>
                  <a:lnTo>
                    <a:pt x="312928" y="242570"/>
                  </a:lnTo>
                  <a:lnTo>
                    <a:pt x="311277" y="240030"/>
                  </a:lnTo>
                  <a:lnTo>
                    <a:pt x="309626" y="240030"/>
                  </a:lnTo>
                  <a:lnTo>
                    <a:pt x="308610" y="238760"/>
                  </a:lnTo>
                  <a:close/>
                </a:path>
                <a:path w="558164" h="448310">
                  <a:moveTo>
                    <a:pt x="397383" y="241300"/>
                  </a:moveTo>
                  <a:lnTo>
                    <a:pt x="396748" y="241300"/>
                  </a:lnTo>
                  <a:lnTo>
                    <a:pt x="398018" y="243840"/>
                  </a:lnTo>
                  <a:lnTo>
                    <a:pt x="399796" y="245110"/>
                  </a:lnTo>
                  <a:lnTo>
                    <a:pt x="401066" y="245110"/>
                  </a:lnTo>
                  <a:lnTo>
                    <a:pt x="399601" y="243765"/>
                  </a:lnTo>
                  <a:lnTo>
                    <a:pt x="397383" y="241300"/>
                  </a:lnTo>
                  <a:close/>
                </a:path>
                <a:path w="558164" h="448310">
                  <a:moveTo>
                    <a:pt x="410464" y="241300"/>
                  </a:moveTo>
                  <a:lnTo>
                    <a:pt x="407543" y="241300"/>
                  </a:lnTo>
                  <a:lnTo>
                    <a:pt x="408559" y="242570"/>
                  </a:lnTo>
                  <a:lnTo>
                    <a:pt x="409702" y="242570"/>
                  </a:lnTo>
                  <a:lnTo>
                    <a:pt x="411353" y="245110"/>
                  </a:lnTo>
                  <a:lnTo>
                    <a:pt x="412877" y="245110"/>
                  </a:lnTo>
                  <a:lnTo>
                    <a:pt x="412369" y="243840"/>
                  </a:lnTo>
                  <a:lnTo>
                    <a:pt x="411353" y="243840"/>
                  </a:lnTo>
                  <a:lnTo>
                    <a:pt x="411861" y="242570"/>
                  </a:lnTo>
                  <a:lnTo>
                    <a:pt x="410464" y="241300"/>
                  </a:lnTo>
                  <a:close/>
                </a:path>
                <a:path w="558164" h="448310">
                  <a:moveTo>
                    <a:pt x="416179" y="242570"/>
                  </a:moveTo>
                  <a:lnTo>
                    <a:pt x="415671" y="242570"/>
                  </a:lnTo>
                  <a:lnTo>
                    <a:pt x="416687" y="243840"/>
                  </a:lnTo>
                  <a:lnTo>
                    <a:pt x="416179" y="243840"/>
                  </a:lnTo>
                  <a:lnTo>
                    <a:pt x="416687" y="245110"/>
                  </a:lnTo>
                  <a:lnTo>
                    <a:pt x="418338" y="245110"/>
                  </a:lnTo>
                  <a:lnTo>
                    <a:pt x="416179" y="242570"/>
                  </a:lnTo>
                  <a:close/>
                </a:path>
                <a:path w="558164" h="448310">
                  <a:moveTo>
                    <a:pt x="419354" y="243840"/>
                  </a:moveTo>
                  <a:lnTo>
                    <a:pt x="418274" y="243840"/>
                  </a:lnTo>
                  <a:lnTo>
                    <a:pt x="419354" y="245110"/>
                  </a:lnTo>
                  <a:lnTo>
                    <a:pt x="419354" y="243840"/>
                  </a:lnTo>
                  <a:close/>
                </a:path>
                <a:path w="558164" h="448310">
                  <a:moveTo>
                    <a:pt x="227076" y="241300"/>
                  </a:moveTo>
                  <a:lnTo>
                    <a:pt x="225552" y="241300"/>
                  </a:lnTo>
                  <a:lnTo>
                    <a:pt x="227076" y="243840"/>
                  </a:lnTo>
                  <a:lnTo>
                    <a:pt x="228092" y="243840"/>
                  </a:lnTo>
                  <a:lnTo>
                    <a:pt x="227076" y="241300"/>
                  </a:lnTo>
                  <a:close/>
                </a:path>
                <a:path w="558164" h="448310">
                  <a:moveTo>
                    <a:pt x="269748" y="238760"/>
                  </a:moveTo>
                  <a:lnTo>
                    <a:pt x="266954" y="238760"/>
                  </a:lnTo>
                  <a:lnTo>
                    <a:pt x="268478" y="240030"/>
                  </a:lnTo>
                  <a:lnTo>
                    <a:pt x="269348" y="241662"/>
                  </a:lnTo>
                  <a:lnTo>
                    <a:pt x="270764" y="243840"/>
                  </a:lnTo>
                  <a:lnTo>
                    <a:pt x="271653" y="243840"/>
                  </a:lnTo>
                  <a:lnTo>
                    <a:pt x="271780" y="242570"/>
                  </a:lnTo>
                  <a:lnTo>
                    <a:pt x="270891" y="241300"/>
                  </a:lnTo>
                  <a:lnTo>
                    <a:pt x="271187" y="241300"/>
                  </a:lnTo>
                  <a:lnTo>
                    <a:pt x="269748" y="238760"/>
                  </a:lnTo>
                  <a:close/>
                </a:path>
                <a:path w="558164" h="448310">
                  <a:moveTo>
                    <a:pt x="301625" y="242570"/>
                  </a:moveTo>
                  <a:lnTo>
                    <a:pt x="301117" y="243840"/>
                  </a:lnTo>
                  <a:lnTo>
                    <a:pt x="302133" y="243840"/>
                  </a:lnTo>
                  <a:lnTo>
                    <a:pt x="301625" y="242570"/>
                  </a:lnTo>
                  <a:close/>
                </a:path>
                <a:path w="558164" h="448310">
                  <a:moveTo>
                    <a:pt x="312420" y="236220"/>
                  </a:moveTo>
                  <a:lnTo>
                    <a:pt x="310261" y="236220"/>
                  </a:lnTo>
                  <a:lnTo>
                    <a:pt x="311715" y="238644"/>
                  </a:lnTo>
                  <a:lnTo>
                    <a:pt x="311785" y="240030"/>
                  </a:lnTo>
                  <a:lnTo>
                    <a:pt x="315087" y="243840"/>
                  </a:lnTo>
                  <a:lnTo>
                    <a:pt x="355092" y="243840"/>
                  </a:lnTo>
                  <a:lnTo>
                    <a:pt x="356235" y="242570"/>
                  </a:lnTo>
                  <a:lnTo>
                    <a:pt x="358521" y="242570"/>
                  </a:lnTo>
                  <a:lnTo>
                    <a:pt x="359409" y="241300"/>
                  </a:lnTo>
                  <a:lnTo>
                    <a:pt x="360553" y="238760"/>
                  </a:lnTo>
                  <a:lnTo>
                    <a:pt x="313436" y="238760"/>
                  </a:lnTo>
                  <a:lnTo>
                    <a:pt x="312420" y="236220"/>
                  </a:lnTo>
                  <a:close/>
                </a:path>
                <a:path w="558164" h="448310">
                  <a:moveTo>
                    <a:pt x="358521" y="242570"/>
                  </a:moveTo>
                  <a:lnTo>
                    <a:pt x="356616" y="242570"/>
                  </a:lnTo>
                  <a:lnTo>
                    <a:pt x="356997" y="243840"/>
                  </a:lnTo>
                  <a:lnTo>
                    <a:pt x="357632" y="243840"/>
                  </a:lnTo>
                  <a:lnTo>
                    <a:pt x="358521" y="242570"/>
                  </a:lnTo>
                  <a:close/>
                </a:path>
                <a:path w="558164" h="448310">
                  <a:moveTo>
                    <a:pt x="393954" y="242570"/>
                  </a:moveTo>
                  <a:lnTo>
                    <a:pt x="392430" y="242570"/>
                  </a:lnTo>
                  <a:lnTo>
                    <a:pt x="393954" y="243840"/>
                  </a:lnTo>
                  <a:lnTo>
                    <a:pt x="393954" y="242570"/>
                  </a:lnTo>
                  <a:close/>
                </a:path>
                <a:path w="558164" h="448310">
                  <a:moveTo>
                    <a:pt x="418211" y="243765"/>
                  </a:moveTo>
                  <a:lnTo>
                    <a:pt x="418338" y="243840"/>
                  </a:lnTo>
                  <a:lnTo>
                    <a:pt x="418211" y="243765"/>
                  </a:lnTo>
                  <a:close/>
                </a:path>
                <a:path w="558164" h="448310">
                  <a:moveTo>
                    <a:pt x="421068" y="242570"/>
                  </a:moveTo>
                  <a:lnTo>
                    <a:pt x="417195" y="242570"/>
                  </a:lnTo>
                  <a:lnTo>
                    <a:pt x="418338" y="243840"/>
                  </a:lnTo>
                  <a:lnTo>
                    <a:pt x="422148" y="243840"/>
                  </a:lnTo>
                  <a:lnTo>
                    <a:pt x="421068" y="242570"/>
                  </a:lnTo>
                  <a:close/>
                </a:path>
                <a:path w="558164" h="448310">
                  <a:moveTo>
                    <a:pt x="417195" y="242570"/>
                  </a:moveTo>
                  <a:lnTo>
                    <a:pt x="416179" y="242570"/>
                  </a:lnTo>
                  <a:lnTo>
                    <a:pt x="418211" y="243765"/>
                  </a:lnTo>
                  <a:lnTo>
                    <a:pt x="417195" y="242570"/>
                  </a:lnTo>
                  <a:close/>
                </a:path>
                <a:path w="558164" h="448310">
                  <a:moveTo>
                    <a:pt x="231543" y="240747"/>
                  </a:moveTo>
                  <a:lnTo>
                    <a:pt x="231267" y="241300"/>
                  </a:lnTo>
                  <a:lnTo>
                    <a:pt x="232410" y="242570"/>
                  </a:lnTo>
                  <a:lnTo>
                    <a:pt x="233553" y="242570"/>
                  </a:lnTo>
                  <a:lnTo>
                    <a:pt x="232410" y="241300"/>
                  </a:lnTo>
                  <a:lnTo>
                    <a:pt x="231902" y="241300"/>
                  </a:lnTo>
                  <a:lnTo>
                    <a:pt x="231543" y="240747"/>
                  </a:lnTo>
                  <a:close/>
                </a:path>
                <a:path w="558164" h="448310">
                  <a:moveTo>
                    <a:pt x="271187" y="241300"/>
                  </a:moveTo>
                  <a:lnTo>
                    <a:pt x="270891" y="241300"/>
                  </a:lnTo>
                  <a:lnTo>
                    <a:pt x="271907" y="242570"/>
                  </a:lnTo>
                  <a:lnTo>
                    <a:pt x="271187" y="241300"/>
                  </a:lnTo>
                  <a:close/>
                </a:path>
                <a:path w="558164" h="448310">
                  <a:moveTo>
                    <a:pt x="378841" y="238760"/>
                  </a:moveTo>
                  <a:lnTo>
                    <a:pt x="375666" y="240030"/>
                  </a:lnTo>
                  <a:lnTo>
                    <a:pt x="374015" y="242570"/>
                  </a:lnTo>
                  <a:lnTo>
                    <a:pt x="374777" y="242570"/>
                  </a:lnTo>
                  <a:lnTo>
                    <a:pt x="376935" y="241300"/>
                  </a:lnTo>
                  <a:lnTo>
                    <a:pt x="377825" y="240030"/>
                  </a:lnTo>
                  <a:lnTo>
                    <a:pt x="378841" y="238760"/>
                  </a:lnTo>
                  <a:close/>
                </a:path>
                <a:path w="558164" h="448310">
                  <a:moveTo>
                    <a:pt x="401066" y="240030"/>
                  </a:moveTo>
                  <a:lnTo>
                    <a:pt x="399415" y="240030"/>
                  </a:lnTo>
                  <a:lnTo>
                    <a:pt x="401574" y="242570"/>
                  </a:lnTo>
                  <a:lnTo>
                    <a:pt x="407162" y="242570"/>
                  </a:lnTo>
                  <a:lnTo>
                    <a:pt x="407543" y="241300"/>
                  </a:lnTo>
                  <a:lnTo>
                    <a:pt x="402717" y="241300"/>
                  </a:lnTo>
                  <a:lnTo>
                    <a:pt x="401066" y="240030"/>
                  </a:lnTo>
                  <a:close/>
                </a:path>
                <a:path w="558164" h="448310">
                  <a:moveTo>
                    <a:pt x="418592" y="238760"/>
                  </a:moveTo>
                  <a:lnTo>
                    <a:pt x="417830" y="238760"/>
                  </a:lnTo>
                  <a:lnTo>
                    <a:pt x="419989" y="241300"/>
                  </a:lnTo>
                  <a:lnTo>
                    <a:pt x="421640" y="242570"/>
                  </a:lnTo>
                  <a:lnTo>
                    <a:pt x="421894" y="241300"/>
                  </a:lnTo>
                  <a:lnTo>
                    <a:pt x="421005" y="241300"/>
                  </a:lnTo>
                  <a:lnTo>
                    <a:pt x="418592" y="238760"/>
                  </a:lnTo>
                  <a:close/>
                </a:path>
                <a:path w="558164" h="448310">
                  <a:moveTo>
                    <a:pt x="230251" y="238760"/>
                  </a:moveTo>
                  <a:lnTo>
                    <a:pt x="228727" y="238760"/>
                  </a:lnTo>
                  <a:lnTo>
                    <a:pt x="228854" y="240030"/>
                  </a:lnTo>
                  <a:lnTo>
                    <a:pt x="229743" y="241300"/>
                  </a:lnTo>
                  <a:lnTo>
                    <a:pt x="231267" y="241300"/>
                  </a:lnTo>
                  <a:lnTo>
                    <a:pt x="230526" y="239183"/>
                  </a:lnTo>
                  <a:lnTo>
                    <a:pt x="230251" y="238760"/>
                  </a:lnTo>
                  <a:close/>
                </a:path>
                <a:path w="558164" h="448310">
                  <a:moveTo>
                    <a:pt x="231267" y="236220"/>
                  </a:moveTo>
                  <a:lnTo>
                    <a:pt x="230759" y="237490"/>
                  </a:lnTo>
                  <a:lnTo>
                    <a:pt x="232918" y="241300"/>
                  </a:lnTo>
                  <a:lnTo>
                    <a:pt x="233553" y="241300"/>
                  </a:lnTo>
                  <a:lnTo>
                    <a:pt x="231267" y="236220"/>
                  </a:lnTo>
                  <a:close/>
                </a:path>
                <a:path w="558164" h="448310">
                  <a:moveTo>
                    <a:pt x="274447" y="236220"/>
                  </a:moveTo>
                  <a:lnTo>
                    <a:pt x="274066" y="236220"/>
                  </a:lnTo>
                  <a:lnTo>
                    <a:pt x="273939" y="237490"/>
                  </a:lnTo>
                  <a:lnTo>
                    <a:pt x="270256" y="237490"/>
                  </a:lnTo>
                  <a:lnTo>
                    <a:pt x="272415" y="240030"/>
                  </a:lnTo>
                  <a:lnTo>
                    <a:pt x="273431" y="240030"/>
                  </a:lnTo>
                  <a:lnTo>
                    <a:pt x="275082" y="241300"/>
                  </a:lnTo>
                  <a:lnTo>
                    <a:pt x="272923" y="238760"/>
                  </a:lnTo>
                  <a:lnTo>
                    <a:pt x="275590" y="238760"/>
                  </a:lnTo>
                  <a:lnTo>
                    <a:pt x="274828" y="237490"/>
                  </a:lnTo>
                  <a:lnTo>
                    <a:pt x="274447" y="236220"/>
                  </a:lnTo>
                  <a:close/>
                </a:path>
                <a:path w="558164" h="448310">
                  <a:moveTo>
                    <a:pt x="406400" y="232410"/>
                  </a:moveTo>
                  <a:lnTo>
                    <a:pt x="407035" y="234950"/>
                  </a:lnTo>
                  <a:lnTo>
                    <a:pt x="400939" y="234950"/>
                  </a:lnTo>
                  <a:lnTo>
                    <a:pt x="402082" y="238760"/>
                  </a:lnTo>
                  <a:lnTo>
                    <a:pt x="402971" y="238760"/>
                  </a:lnTo>
                  <a:lnTo>
                    <a:pt x="404749" y="241300"/>
                  </a:lnTo>
                  <a:lnTo>
                    <a:pt x="408051" y="241300"/>
                  </a:lnTo>
                  <a:lnTo>
                    <a:pt x="407543" y="240030"/>
                  </a:lnTo>
                  <a:lnTo>
                    <a:pt x="405003" y="240030"/>
                  </a:lnTo>
                  <a:lnTo>
                    <a:pt x="403754" y="238781"/>
                  </a:lnTo>
                  <a:lnTo>
                    <a:pt x="403756" y="238644"/>
                  </a:lnTo>
                  <a:lnTo>
                    <a:pt x="403987" y="237490"/>
                  </a:lnTo>
                  <a:lnTo>
                    <a:pt x="407543" y="237490"/>
                  </a:lnTo>
                  <a:lnTo>
                    <a:pt x="407035" y="236220"/>
                  </a:lnTo>
                  <a:lnTo>
                    <a:pt x="409194" y="234950"/>
                  </a:lnTo>
                  <a:lnTo>
                    <a:pt x="407035" y="234950"/>
                  </a:lnTo>
                  <a:lnTo>
                    <a:pt x="400558" y="233680"/>
                  </a:lnTo>
                  <a:lnTo>
                    <a:pt x="407797" y="233680"/>
                  </a:lnTo>
                  <a:lnTo>
                    <a:pt x="406400" y="232410"/>
                  </a:lnTo>
                  <a:close/>
                </a:path>
                <a:path w="558164" h="448310">
                  <a:moveTo>
                    <a:pt x="407543" y="237490"/>
                  </a:moveTo>
                  <a:lnTo>
                    <a:pt x="406400" y="237490"/>
                  </a:lnTo>
                  <a:lnTo>
                    <a:pt x="408051" y="238760"/>
                  </a:lnTo>
                  <a:lnTo>
                    <a:pt x="408559" y="240030"/>
                  </a:lnTo>
                  <a:lnTo>
                    <a:pt x="410210" y="241300"/>
                  </a:lnTo>
                  <a:lnTo>
                    <a:pt x="411352" y="241300"/>
                  </a:lnTo>
                  <a:lnTo>
                    <a:pt x="411657" y="240792"/>
                  </a:lnTo>
                  <a:lnTo>
                    <a:pt x="411353" y="240030"/>
                  </a:lnTo>
                  <a:lnTo>
                    <a:pt x="412530" y="239337"/>
                  </a:lnTo>
                  <a:lnTo>
                    <a:pt x="412877" y="238760"/>
                  </a:lnTo>
                  <a:lnTo>
                    <a:pt x="408432" y="238760"/>
                  </a:lnTo>
                  <a:lnTo>
                    <a:pt x="407543" y="237490"/>
                  </a:lnTo>
                  <a:close/>
                </a:path>
                <a:path w="558164" h="448310">
                  <a:moveTo>
                    <a:pt x="415290" y="238760"/>
                  </a:moveTo>
                  <a:lnTo>
                    <a:pt x="414020" y="238760"/>
                  </a:lnTo>
                  <a:lnTo>
                    <a:pt x="414288" y="239432"/>
                  </a:lnTo>
                  <a:lnTo>
                    <a:pt x="415036" y="240030"/>
                  </a:lnTo>
                  <a:lnTo>
                    <a:pt x="415671" y="241300"/>
                  </a:lnTo>
                  <a:lnTo>
                    <a:pt x="419989" y="241300"/>
                  </a:lnTo>
                  <a:lnTo>
                    <a:pt x="418750" y="240030"/>
                  </a:lnTo>
                  <a:lnTo>
                    <a:pt x="416687" y="240030"/>
                  </a:lnTo>
                  <a:lnTo>
                    <a:pt x="415290" y="238760"/>
                  </a:lnTo>
                  <a:close/>
                </a:path>
                <a:path w="558164" h="448310">
                  <a:moveTo>
                    <a:pt x="422148" y="240030"/>
                  </a:moveTo>
                  <a:lnTo>
                    <a:pt x="421004" y="241300"/>
                  </a:lnTo>
                  <a:lnTo>
                    <a:pt x="421894" y="241300"/>
                  </a:lnTo>
                  <a:lnTo>
                    <a:pt x="422148" y="240030"/>
                  </a:lnTo>
                  <a:close/>
                </a:path>
                <a:path w="558164" h="448310">
                  <a:moveTo>
                    <a:pt x="231267" y="238760"/>
                  </a:moveTo>
                  <a:lnTo>
                    <a:pt x="230378" y="238760"/>
                  </a:lnTo>
                  <a:lnTo>
                    <a:pt x="230526" y="239183"/>
                  </a:lnTo>
                  <a:lnTo>
                    <a:pt x="231543" y="240747"/>
                  </a:lnTo>
                  <a:lnTo>
                    <a:pt x="231902" y="240030"/>
                  </a:lnTo>
                  <a:lnTo>
                    <a:pt x="231267" y="238760"/>
                  </a:lnTo>
                  <a:close/>
                </a:path>
                <a:path w="558164" h="448310">
                  <a:moveTo>
                    <a:pt x="307594" y="234950"/>
                  </a:moveTo>
                  <a:lnTo>
                    <a:pt x="306451" y="234950"/>
                  </a:lnTo>
                  <a:lnTo>
                    <a:pt x="308102" y="237490"/>
                  </a:lnTo>
                  <a:lnTo>
                    <a:pt x="305562" y="237490"/>
                  </a:lnTo>
                  <a:lnTo>
                    <a:pt x="305452" y="238781"/>
                  </a:lnTo>
                  <a:lnTo>
                    <a:pt x="306451" y="240030"/>
                  </a:lnTo>
                  <a:lnTo>
                    <a:pt x="307086" y="240030"/>
                  </a:lnTo>
                  <a:lnTo>
                    <a:pt x="307340" y="238760"/>
                  </a:lnTo>
                  <a:lnTo>
                    <a:pt x="310261" y="238760"/>
                  </a:lnTo>
                  <a:lnTo>
                    <a:pt x="307594" y="234950"/>
                  </a:lnTo>
                  <a:close/>
                </a:path>
                <a:path w="558164" h="448310">
                  <a:moveTo>
                    <a:pt x="395351" y="236220"/>
                  </a:moveTo>
                  <a:lnTo>
                    <a:pt x="394589" y="236220"/>
                  </a:lnTo>
                  <a:lnTo>
                    <a:pt x="396265" y="238781"/>
                  </a:lnTo>
                  <a:lnTo>
                    <a:pt x="397764" y="240030"/>
                  </a:lnTo>
                  <a:lnTo>
                    <a:pt x="398153" y="239055"/>
                  </a:lnTo>
                  <a:lnTo>
                    <a:pt x="398225" y="238644"/>
                  </a:lnTo>
                  <a:lnTo>
                    <a:pt x="397763" y="237490"/>
                  </a:lnTo>
                  <a:lnTo>
                    <a:pt x="396240" y="237490"/>
                  </a:lnTo>
                  <a:lnTo>
                    <a:pt x="395351" y="236220"/>
                  </a:lnTo>
                  <a:close/>
                </a:path>
                <a:path w="558164" h="448310">
                  <a:moveTo>
                    <a:pt x="417800" y="239055"/>
                  </a:moveTo>
                  <a:lnTo>
                    <a:pt x="417703" y="240030"/>
                  </a:lnTo>
                  <a:lnTo>
                    <a:pt x="418750" y="240030"/>
                  </a:lnTo>
                  <a:lnTo>
                    <a:pt x="417800" y="239055"/>
                  </a:lnTo>
                  <a:close/>
                </a:path>
                <a:path w="558164" h="448310">
                  <a:moveTo>
                    <a:pt x="422148" y="236220"/>
                  </a:moveTo>
                  <a:lnTo>
                    <a:pt x="417449" y="236220"/>
                  </a:lnTo>
                  <a:lnTo>
                    <a:pt x="419735" y="237490"/>
                  </a:lnTo>
                  <a:lnTo>
                    <a:pt x="422148" y="240030"/>
                  </a:lnTo>
                  <a:lnTo>
                    <a:pt x="423164" y="240030"/>
                  </a:lnTo>
                  <a:lnTo>
                    <a:pt x="423164" y="238760"/>
                  </a:lnTo>
                  <a:lnTo>
                    <a:pt x="421640" y="237490"/>
                  </a:lnTo>
                  <a:lnTo>
                    <a:pt x="422148" y="236220"/>
                  </a:lnTo>
                  <a:close/>
                </a:path>
                <a:path w="558164" h="448310">
                  <a:moveTo>
                    <a:pt x="413512" y="229870"/>
                  </a:moveTo>
                  <a:lnTo>
                    <a:pt x="410718" y="229870"/>
                  </a:lnTo>
                  <a:lnTo>
                    <a:pt x="412623" y="232410"/>
                  </a:lnTo>
                  <a:lnTo>
                    <a:pt x="414782" y="232410"/>
                  </a:lnTo>
                  <a:lnTo>
                    <a:pt x="416687" y="233680"/>
                  </a:lnTo>
                  <a:lnTo>
                    <a:pt x="416306" y="234950"/>
                  </a:lnTo>
                  <a:lnTo>
                    <a:pt x="415036" y="234950"/>
                  </a:lnTo>
                  <a:lnTo>
                    <a:pt x="415036" y="236220"/>
                  </a:lnTo>
                  <a:lnTo>
                    <a:pt x="417800" y="239055"/>
                  </a:lnTo>
                  <a:lnTo>
                    <a:pt x="417830" y="238760"/>
                  </a:lnTo>
                  <a:lnTo>
                    <a:pt x="418592" y="238760"/>
                  </a:lnTo>
                  <a:lnTo>
                    <a:pt x="416179" y="236220"/>
                  </a:lnTo>
                  <a:lnTo>
                    <a:pt x="419227" y="236220"/>
                  </a:lnTo>
                  <a:lnTo>
                    <a:pt x="418338" y="234950"/>
                  </a:lnTo>
                  <a:lnTo>
                    <a:pt x="417195" y="233680"/>
                  </a:lnTo>
                  <a:lnTo>
                    <a:pt x="413512" y="231140"/>
                  </a:lnTo>
                  <a:lnTo>
                    <a:pt x="413512" y="229870"/>
                  </a:lnTo>
                  <a:close/>
                </a:path>
                <a:path w="558164" h="448310">
                  <a:moveTo>
                    <a:pt x="413512" y="236220"/>
                  </a:moveTo>
                  <a:lnTo>
                    <a:pt x="411861" y="237490"/>
                  </a:lnTo>
                  <a:lnTo>
                    <a:pt x="413475" y="238781"/>
                  </a:lnTo>
                  <a:lnTo>
                    <a:pt x="415290" y="238760"/>
                  </a:lnTo>
                  <a:lnTo>
                    <a:pt x="413512" y="236220"/>
                  </a:lnTo>
                  <a:close/>
                </a:path>
                <a:path w="558164" h="448310">
                  <a:moveTo>
                    <a:pt x="362712" y="234950"/>
                  </a:moveTo>
                  <a:lnTo>
                    <a:pt x="313055" y="234950"/>
                  </a:lnTo>
                  <a:lnTo>
                    <a:pt x="314071" y="236220"/>
                  </a:lnTo>
                  <a:lnTo>
                    <a:pt x="316738" y="238760"/>
                  </a:lnTo>
                  <a:lnTo>
                    <a:pt x="360553" y="238760"/>
                  </a:lnTo>
                  <a:lnTo>
                    <a:pt x="361569" y="237490"/>
                  </a:lnTo>
                  <a:lnTo>
                    <a:pt x="363728" y="237490"/>
                  </a:lnTo>
                  <a:lnTo>
                    <a:pt x="362712" y="234950"/>
                  </a:lnTo>
                  <a:close/>
                </a:path>
                <a:path w="558164" h="448310">
                  <a:moveTo>
                    <a:pt x="379984" y="237490"/>
                  </a:moveTo>
                  <a:lnTo>
                    <a:pt x="378841" y="238760"/>
                  </a:lnTo>
                  <a:lnTo>
                    <a:pt x="381000" y="238760"/>
                  </a:lnTo>
                  <a:lnTo>
                    <a:pt x="379984" y="237490"/>
                  </a:lnTo>
                  <a:close/>
                </a:path>
                <a:path w="558164" h="448310">
                  <a:moveTo>
                    <a:pt x="425182" y="236570"/>
                  </a:moveTo>
                  <a:lnTo>
                    <a:pt x="424815" y="237490"/>
                  </a:lnTo>
                  <a:lnTo>
                    <a:pt x="423164" y="237490"/>
                  </a:lnTo>
                  <a:lnTo>
                    <a:pt x="425831" y="238760"/>
                  </a:lnTo>
                  <a:lnTo>
                    <a:pt x="427482" y="238760"/>
                  </a:lnTo>
                  <a:lnTo>
                    <a:pt x="425182" y="236570"/>
                  </a:lnTo>
                  <a:close/>
                </a:path>
                <a:path w="558164" h="448310">
                  <a:moveTo>
                    <a:pt x="428582" y="237913"/>
                  </a:moveTo>
                  <a:lnTo>
                    <a:pt x="428752" y="238760"/>
                  </a:lnTo>
                  <a:lnTo>
                    <a:pt x="429387" y="238760"/>
                  </a:lnTo>
                  <a:lnTo>
                    <a:pt x="428582" y="237913"/>
                  </a:lnTo>
                  <a:close/>
                </a:path>
                <a:path w="558164" h="448310">
                  <a:moveTo>
                    <a:pt x="430784" y="237490"/>
                  </a:moveTo>
                  <a:lnTo>
                    <a:pt x="429387" y="237490"/>
                  </a:lnTo>
                  <a:lnTo>
                    <a:pt x="429387" y="238644"/>
                  </a:lnTo>
                  <a:lnTo>
                    <a:pt x="429514" y="238760"/>
                  </a:lnTo>
                  <a:lnTo>
                    <a:pt x="431800" y="238760"/>
                  </a:lnTo>
                  <a:lnTo>
                    <a:pt x="430784" y="237490"/>
                  </a:lnTo>
                  <a:close/>
                </a:path>
                <a:path w="558164" h="448310">
                  <a:moveTo>
                    <a:pt x="428498" y="237490"/>
                  </a:moveTo>
                  <a:lnTo>
                    <a:pt x="428117" y="237490"/>
                  </a:lnTo>
                  <a:lnTo>
                    <a:pt x="428582" y="237913"/>
                  </a:lnTo>
                  <a:lnTo>
                    <a:pt x="428498" y="237490"/>
                  </a:lnTo>
                  <a:close/>
                </a:path>
                <a:path w="558164" h="448310">
                  <a:moveTo>
                    <a:pt x="229108" y="228898"/>
                  </a:moveTo>
                  <a:lnTo>
                    <a:pt x="229108" y="229870"/>
                  </a:lnTo>
                  <a:lnTo>
                    <a:pt x="230251" y="232410"/>
                  </a:lnTo>
                  <a:lnTo>
                    <a:pt x="232410" y="236220"/>
                  </a:lnTo>
                  <a:lnTo>
                    <a:pt x="232410" y="237490"/>
                  </a:lnTo>
                  <a:lnTo>
                    <a:pt x="273431" y="237490"/>
                  </a:lnTo>
                  <a:lnTo>
                    <a:pt x="272923" y="236220"/>
                  </a:lnTo>
                  <a:lnTo>
                    <a:pt x="237998" y="236220"/>
                  </a:lnTo>
                  <a:lnTo>
                    <a:pt x="237189" y="232756"/>
                  </a:lnTo>
                  <a:lnTo>
                    <a:pt x="236982" y="232410"/>
                  </a:lnTo>
                  <a:lnTo>
                    <a:pt x="236220" y="232410"/>
                  </a:lnTo>
                  <a:lnTo>
                    <a:pt x="235585" y="231140"/>
                  </a:lnTo>
                  <a:lnTo>
                    <a:pt x="277241" y="231140"/>
                  </a:lnTo>
                  <a:lnTo>
                    <a:pt x="276733" y="229870"/>
                  </a:lnTo>
                  <a:lnTo>
                    <a:pt x="230759" y="229870"/>
                  </a:lnTo>
                  <a:lnTo>
                    <a:pt x="229108" y="228898"/>
                  </a:lnTo>
                  <a:close/>
                </a:path>
                <a:path w="558164" h="448310">
                  <a:moveTo>
                    <a:pt x="275082" y="232410"/>
                  </a:moveTo>
                  <a:lnTo>
                    <a:pt x="237109" y="232410"/>
                  </a:lnTo>
                  <a:lnTo>
                    <a:pt x="237189" y="232756"/>
                  </a:lnTo>
                  <a:lnTo>
                    <a:pt x="237744" y="233680"/>
                  </a:lnTo>
                  <a:lnTo>
                    <a:pt x="238887" y="234950"/>
                  </a:lnTo>
                  <a:lnTo>
                    <a:pt x="238887" y="236220"/>
                  </a:lnTo>
                  <a:lnTo>
                    <a:pt x="275082" y="236220"/>
                  </a:lnTo>
                  <a:lnTo>
                    <a:pt x="276225" y="237490"/>
                  </a:lnTo>
                  <a:lnTo>
                    <a:pt x="276161" y="234950"/>
                  </a:lnTo>
                  <a:lnTo>
                    <a:pt x="275082" y="233680"/>
                  </a:lnTo>
                  <a:lnTo>
                    <a:pt x="275082" y="232410"/>
                  </a:lnTo>
                  <a:close/>
                </a:path>
                <a:path w="558164" h="448310">
                  <a:moveTo>
                    <a:pt x="394589" y="236220"/>
                  </a:moveTo>
                  <a:lnTo>
                    <a:pt x="393827" y="236220"/>
                  </a:lnTo>
                  <a:lnTo>
                    <a:pt x="393573" y="237490"/>
                  </a:lnTo>
                  <a:lnTo>
                    <a:pt x="393954" y="237490"/>
                  </a:lnTo>
                  <a:lnTo>
                    <a:pt x="394589" y="236220"/>
                  </a:lnTo>
                  <a:close/>
                </a:path>
                <a:path w="558164" h="448310">
                  <a:moveTo>
                    <a:pt x="394589" y="227330"/>
                  </a:moveTo>
                  <a:lnTo>
                    <a:pt x="394589" y="234950"/>
                  </a:lnTo>
                  <a:lnTo>
                    <a:pt x="395097" y="234950"/>
                  </a:lnTo>
                  <a:lnTo>
                    <a:pt x="396240" y="236220"/>
                  </a:lnTo>
                  <a:lnTo>
                    <a:pt x="396240" y="237490"/>
                  </a:lnTo>
                  <a:lnTo>
                    <a:pt x="397763" y="237490"/>
                  </a:lnTo>
                  <a:lnTo>
                    <a:pt x="397256" y="236220"/>
                  </a:lnTo>
                  <a:lnTo>
                    <a:pt x="399415" y="236220"/>
                  </a:lnTo>
                  <a:lnTo>
                    <a:pt x="399288" y="233680"/>
                  </a:lnTo>
                  <a:lnTo>
                    <a:pt x="398272" y="232410"/>
                  </a:lnTo>
                  <a:lnTo>
                    <a:pt x="401066" y="231140"/>
                  </a:lnTo>
                  <a:lnTo>
                    <a:pt x="404241" y="231140"/>
                  </a:lnTo>
                  <a:lnTo>
                    <a:pt x="402717" y="228600"/>
                  </a:lnTo>
                  <a:lnTo>
                    <a:pt x="403733" y="228600"/>
                  </a:lnTo>
                  <a:lnTo>
                    <a:pt x="394589" y="227330"/>
                  </a:lnTo>
                  <a:close/>
                </a:path>
                <a:path w="558164" h="448310">
                  <a:moveTo>
                    <a:pt x="409702" y="233680"/>
                  </a:moveTo>
                  <a:lnTo>
                    <a:pt x="408051" y="233680"/>
                  </a:lnTo>
                  <a:lnTo>
                    <a:pt x="409702" y="234950"/>
                  </a:lnTo>
                  <a:lnTo>
                    <a:pt x="409194" y="236220"/>
                  </a:lnTo>
                  <a:lnTo>
                    <a:pt x="410718" y="237490"/>
                  </a:lnTo>
                  <a:lnTo>
                    <a:pt x="411861" y="237490"/>
                  </a:lnTo>
                  <a:lnTo>
                    <a:pt x="410210" y="234950"/>
                  </a:lnTo>
                  <a:lnTo>
                    <a:pt x="409702" y="233680"/>
                  </a:lnTo>
                  <a:close/>
                </a:path>
                <a:path w="558164" h="448310">
                  <a:moveTo>
                    <a:pt x="422148" y="234950"/>
                  </a:moveTo>
                  <a:lnTo>
                    <a:pt x="420751" y="234950"/>
                  </a:lnTo>
                  <a:lnTo>
                    <a:pt x="421132" y="236220"/>
                  </a:lnTo>
                  <a:lnTo>
                    <a:pt x="422148" y="236220"/>
                  </a:lnTo>
                  <a:lnTo>
                    <a:pt x="422656" y="237490"/>
                  </a:lnTo>
                  <a:lnTo>
                    <a:pt x="423418" y="237490"/>
                  </a:lnTo>
                  <a:lnTo>
                    <a:pt x="423672" y="236220"/>
                  </a:lnTo>
                  <a:lnTo>
                    <a:pt x="422148" y="234950"/>
                  </a:lnTo>
                  <a:close/>
                </a:path>
                <a:path w="558164" h="448310">
                  <a:moveTo>
                    <a:pt x="424815" y="235978"/>
                  </a:moveTo>
                  <a:lnTo>
                    <a:pt x="424815" y="236220"/>
                  </a:lnTo>
                  <a:lnTo>
                    <a:pt x="425182" y="236570"/>
                  </a:lnTo>
                  <a:lnTo>
                    <a:pt x="425323" y="236220"/>
                  </a:lnTo>
                  <a:lnTo>
                    <a:pt x="424815" y="235978"/>
                  </a:lnTo>
                  <a:close/>
                </a:path>
                <a:path w="558164" h="448310">
                  <a:moveTo>
                    <a:pt x="280416" y="231140"/>
                  </a:moveTo>
                  <a:lnTo>
                    <a:pt x="279400" y="231140"/>
                  </a:lnTo>
                  <a:lnTo>
                    <a:pt x="279908" y="233680"/>
                  </a:lnTo>
                  <a:lnTo>
                    <a:pt x="275082" y="233680"/>
                  </a:lnTo>
                  <a:lnTo>
                    <a:pt x="276225" y="234950"/>
                  </a:lnTo>
                  <a:lnTo>
                    <a:pt x="277241" y="236220"/>
                  </a:lnTo>
                  <a:lnTo>
                    <a:pt x="277495" y="234950"/>
                  </a:lnTo>
                  <a:lnTo>
                    <a:pt x="282702" y="234950"/>
                  </a:lnTo>
                  <a:lnTo>
                    <a:pt x="280543" y="232410"/>
                  </a:lnTo>
                  <a:lnTo>
                    <a:pt x="280416" y="231140"/>
                  </a:lnTo>
                  <a:close/>
                </a:path>
                <a:path w="558164" h="448310">
                  <a:moveTo>
                    <a:pt x="281051" y="234950"/>
                  </a:moveTo>
                  <a:lnTo>
                    <a:pt x="278892" y="234950"/>
                  </a:lnTo>
                  <a:lnTo>
                    <a:pt x="279654" y="236220"/>
                  </a:lnTo>
                  <a:lnTo>
                    <a:pt x="280416" y="236220"/>
                  </a:lnTo>
                  <a:lnTo>
                    <a:pt x="281051" y="234950"/>
                  </a:lnTo>
                  <a:close/>
                </a:path>
                <a:path w="558164" h="448310">
                  <a:moveTo>
                    <a:pt x="309118" y="234950"/>
                  </a:moveTo>
                  <a:lnTo>
                    <a:pt x="308102" y="234950"/>
                  </a:lnTo>
                  <a:lnTo>
                    <a:pt x="308610" y="236220"/>
                  </a:lnTo>
                  <a:lnTo>
                    <a:pt x="309753" y="236220"/>
                  </a:lnTo>
                  <a:lnTo>
                    <a:pt x="309118" y="234950"/>
                  </a:lnTo>
                  <a:close/>
                </a:path>
                <a:path w="558164" h="448310">
                  <a:moveTo>
                    <a:pt x="312420" y="234950"/>
                  </a:moveTo>
                  <a:lnTo>
                    <a:pt x="310261" y="234950"/>
                  </a:lnTo>
                  <a:lnTo>
                    <a:pt x="309753" y="236220"/>
                  </a:lnTo>
                  <a:lnTo>
                    <a:pt x="313817" y="236220"/>
                  </a:lnTo>
                  <a:lnTo>
                    <a:pt x="312420" y="234950"/>
                  </a:lnTo>
                  <a:close/>
                </a:path>
                <a:path w="558164" h="448310">
                  <a:moveTo>
                    <a:pt x="392938" y="234950"/>
                  </a:moveTo>
                  <a:lnTo>
                    <a:pt x="393700" y="236220"/>
                  </a:lnTo>
                  <a:lnTo>
                    <a:pt x="393827" y="236220"/>
                  </a:lnTo>
                  <a:lnTo>
                    <a:pt x="392938" y="234950"/>
                  </a:lnTo>
                  <a:close/>
                </a:path>
                <a:path w="558164" h="448310">
                  <a:moveTo>
                    <a:pt x="426466" y="234950"/>
                  </a:moveTo>
                  <a:lnTo>
                    <a:pt x="425196" y="234950"/>
                  </a:lnTo>
                  <a:lnTo>
                    <a:pt x="425831" y="236220"/>
                  </a:lnTo>
                  <a:lnTo>
                    <a:pt x="426466" y="236220"/>
                  </a:lnTo>
                  <a:lnTo>
                    <a:pt x="426466" y="234950"/>
                  </a:lnTo>
                  <a:close/>
                </a:path>
                <a:path w="558164" h="448310">
                  <a:moveTo>
                    <a:pt x="423164" y="231140"/>
                  </a:moveTo>
                  <a:lnTo>
                    <a:pt x="421005" y="231140"/>
                  </a:lnTo>
                  <a:lnTo>
                    <a:pt x="421005" y="232410"/>
                  </a:lnTo>
                  <a:lnTo>
                    <a:pt x="422656" y="232410"/>
                  </a:lnTo>
                  <a:lnTo>
                    <a:pt x="422148" y="233680"/>
                  </a:lnTo>
                  <a:lnTo>
                    <a:pt x="422656" y="234950"/>
                  </a:lnTo>
                  <a:lnTo>
                    <a:pt x="424815" y="235978"/>
                  </a:lnTo>
                  <a:lnTo>
                    <a:pt x="424815" y="232410"/>
                  </a:lnTo>
                  <a:lnTo>
                    <a:pt x="423164" y="231140"/>
                  </a:lnTo>
                  <a:close/>
                </a:path>
                <a:path w="558164" h="448310">
                  <a:moveTo>
                    <a:pt x="364744" y="232410"/>
                  </a:moveTo>
                  <a:lnTo>
                    <a:pt x="311785" y="232410"/>
                  </a:lnTo>
                  <a:lnTo>
                    <a:pt x="313817" y="234950"/>
                  </a:lnTo>
                  <a:lnTo>
                    <a:pt x="363220" y="234950"/>
                  </a:lnTo>
                  <a:lnTo>
                    <a:pt x="364236" y="233680"/>
                  </a:lnTo>
                  <a:lnTo>
                    <a:pt x="365887" y="233680"/>
                  </a:lnTo>
                  <a:lnTo>
                    <a:pt x="364744" y="232410"/>
                  </a:lnTo>
                  <a:close/>
                </a:path>
                <a:path w="558164" h="448310">
                  <a:moveTo>
                    <a:pt x="411734" y="233680"/>
                  </a:moveTo>
                  <a:lnTo>
                    <a:pt x="412369" y="234950"/>
                  </a:lnTo>
                  <a:lnTo>
                    <a:pt x="411734" y="233680"/>
                  </a:lnTo>
                  <a:close/>
                </a:path>
                <a:path w="558164" h="448310">
                  <a:moveTo>
                    <a:pt x="414147" y="233680"/>
                  </a:moveTo>
                  <a:lnTo>
                    <a:pt x="413575" y="233680"/>
                  </a:lnTo>
                  <a:lnTo>
                    <a:pt x="414782" y="234950"/>
                  </a:lnTo>
                  <a:lnTo>
                    <a:pt x="415036" y="234950"/>
                  </a:lnTo>
                  <a:lnTo>
                    <a:pt x="414147" y="233680"/>
                  </a:lnTo>
                  <a:close/>
                </a:path>
                <a:path w="558164" h="448310">
                  <a:moveTo>
                    <a:pt x="277241" y="231140"/>
                  </a:moveTo>
                  <a:lnTo>
                    <a:pt x="236220" y="231140"/>
                  </a:lnTo>
                  <a:lnTo>
                    <a:pt x="236982" y="232410"/>
                  </a:lnTo>
                  <a:lnTo>
                    <a:pt x="275082" y="232410"/>
                  </a:lnTo>
                  <a:lnTo>
                    <a:pt x="276225" y="233680"/>
                  </a:lnTo>
                  <a:lnTo>
                    <a:pt x="277749" y="233680"/>
                  </a:lnTo>
                  <a:lnTo>
                    <a:pt x="277659" y="232185"/>
                  </a:lnTo>
                  <a:lnTo>
                    <a:pt x="277241" y="231140"/>
                  </a:lnTo>
                  <a:close/>
                </a:path>
                <a:path w="558164" h="448310">
                  <a:moveTo>
                    <a:pt x="366395" y="228600"/>
                  </a:moveTo>
                  <a:lnTo>
                    <a:pt x="319151" y="228600"/>
                  </a:lnTo>
                  <a:lnTo>
                    <a:pt x="320294" y="229870"/>
                  </a:lnTo>
                  <a:lnTo>
                    <a:pt x="321056" y="229870"/>
                  </a:lnTo>
                  <a:lnTo>
                    <a:pt x="322199" y="232410"/>
                  </a:lnTo>
                  <a:lnTo>
                    <a:pt x="365887" y="232410"/>
                  </a:lnTo>
                  <a:lnTo>
                    <a:pt x="367030" y="233680"/>
                  </a:lnTo>
                  <a:lnTo>
                    <a:pt x="366917" y="232185"/>
                  </a:lnTo>
                  <a:lnTo>
                    <a:pt x="366395" y="231140"/>
                  </a:lnTo>
                  <a:lnTo>
                    <a:pt x="366395" y="228600"/>
                  </a:lnTo>
                  <a:close/>
                </a:path>
                <a:path w="558164" h="448310">
                  <a:moveTo>
                    <a:pt x="406289" y="229674"/>
                  </a:moveTo>
                  <a:lnTo>
                    <a:pt x="406400" y="229870"/>
                  </a:lnTo>
                  <a:lnTo>
                    <a:pt x="405680" y="229870"/>
                  </a:lnTo>
                  <a:lnTo>
                    <a:pt x="407543" y="232410"/>
                  </a:lnTo>
                  <a:lnTo>
                    <a:pt x="408559" y="232410"/>
                  </a:lnTo>
                  <a:lnTo>
                    <a:pt x="409956" y="233680"/>
                  </a:lnTo>
                  <a:lnTo>
                    <a:pt x="410718" y="233680"/>
                  </a:lnTo>
                  <a:lnTo>
                    <a:pt x="408051" y="231140"/>
                  </a:lnTo>
                  <a:lnTo>
                    <a:pt x="408124" y="230955"/>
                  </a:lnTo>
                  <a:lnTo>
                    <a:pt x="406289" y="229674"/>
                  </a:lnTo>
                  <a:close/>
                </a:path>
                <a:path w="558164" h="448310">
                  <a:moveTo>
                    <a:pt x="410718" y="229870"/>
                  </a:moveTo>
                  <a:lnTo>
                    <a:pt x="408559" y="229870"/>
                  </a:lnTo>
                  <a:lnTo>
                    <a:pt x="409575" y="231140"/>
                  </a:lnTo>
                  <a:lnTo>
                    <a:pt x="409813" y="231933"/>
                  </a:lnTo>
                  <a:lnTo>
                    <a:pt x="410210" y="232410"/>
                  </a:lnTo>
                  <a:lnTo>
                    <a:pt x="409956" y="232410"/>
                  </a:lnTo>
                  <a:lnTo>
                    <a:pt x="410718" y="233680"/>
                  </a:lnTo>
                  <a:lnTo>
                    <a:pt x="413575" y="233680"/>
                  </a:lnTo>
                  <a:lnTo>
                    <a:pt x="412369" y="232410"/>
                  </a:lnTo>
                  <a:lnTo>
                    <a:pt x="410210" y="232410"/>
                  </a:lnTo>
                  <a:lnTo>
                    <a:pt x="409888" y="232185"/>
                  </a:lnTo>
                  <a:lnTo>
                    <a:pt x="411988" y="232185"/>
                  </a:lnTo>
                  <a:lnTo>
                    <a:pt x="410210" y="231140"/>
                  </a:lnTo>
                  <a:lnTo>
                    <a:pt x="410718" y="229870"/>
                  </a:lnTo>
                  <a:close/>
                </a:path>
                <a:path w="558164" h="448310">
                  <a:moveTo>
                    <a:pt x="420243" y="232410"/>
                  </a:moveTo>
                  <a:lnTo>
                    <a:pt x="419608" y="232410"/>
                  </a:lnTo>
                  <a:lnTo>
                    <a:pt x="420497" y="233680"/>
                  </a:lnTo>
                  <a:lnTo>
                    <a:pt x="422148" y="233680"/>
                  </a:lnTo>
                  <a:lnTo>
                    <a:pt x="420243" y="232410"/>
                  </a:lnTo>
                  <a:close/>
                </a:path>
                <a:path w="558164" h="448310">
                  <a:moveTo>
                    <a:pt x="425323" y="232410"/>
                  </a:moveTo>
                  <a:lnTo>
                    <a:pt x="424815" y="232410"/>
                  </a:lnTo>
                  <a:lnTo>
                    <a:pt x="426974" y="233680"/>
                  </a:lnTo>
                  <a:lnTo>
                    <a:pt x="425323" y="232410"/>
                  </a:lnTo>
                  <a:close/>
                </a:path>
                <a:path w="558164" h="448310">
                  <a:moveTo>
                    <a:pt x="429133" y="229870"/>
                  </a:moveTo>
                  <a:lnTo>
                    <a:pt x="430784" y="232410"/>
                  </a:lnTo>
                  <a:lnTo>
                    <a:pt x="431546" y="233680"/>
                  </a:lnTo>
                  <a:lnTo>
                    <a:pt x="432308" y="233680"/>
                  </a:lnTo>
                  <a:lnTo>
                    <a:pt x="431419" y="232410"/>
                  </a:lnTo>
                  <a:lnTo>
                    <a:pt x="435610" y="232410"/>
                  </a:lnTo>
                  <a:lnTo>
                    <a:pt x="434594" y="231140"/>
                  </a:lnTo>
                  <a:lnTo>
                    <a:pt x="432943" y="231140"/>
                  </a:lnTo>
                  <a:lnTo>
                    <a:pt x="429133" y="229870"/>
                  </a:lnTo>
                  <a:close/>
                </a:path>
                <a:path w="558164" h="448310">
                  <a:moveTo>
                    <a:pt x="313309" y="229870"/>
                  </a:moveTo>
                  <a:lnTo>
                    <a:pt x="312039" y="229870"/>
                  </a:lnTo>
                  <a:lnTo>
                    <a:pt x="313182" y="232410"/>
                  </a:lnTo>
                  <a:lnTo>
                    <a:pt x="321056" y="232410"/>
                  </a:lnTo>
                  <a:lnTo>
                    <a:pt x="320167" y="231140"/>
                  </a:lnTo>
                  <a:lnTo>
                    <a:pt x="314071" y="231140"/>
                  </a:lnTo>
                  <a:lnTo>
                    <a:pt x="313309" y="229870"/>
                  </a:lnTo>
                  <a:close/>
                </a:path>
                <a:path w="558164" h="448310">
                  <a:moveTo>
                    <a:pt x="415671" y="228600"/>
                  </a:moveTo>
                  <a:lnTo>
                    <a:pt x="415036" y="229870"/>
                  </a:lnTo>
                  <a:lnTo>
                    <a:pt x="414020" y="229870"/>
                  </a:lnTo>
                  <a:lnTo>
                    <a:pt x="416687" y="232410"/>
                  </a:lnTo>
                  <a:lnTo>
                    <a:pt x="417830" y="232410"/>
                  </a:lnTo>
                  <a:lnTo>
                    <a:pt x="416179" y="229870"/>
                  </a:lnTo>
                  <a:lnTo>
                    <a:pt x="415671" y="228600"/>
                  </a:lnTo>
                  <a:close/>
                </a:path>
                <a:path w="558164" h="448310">
                  <a:moveTo>
                    <a:pt x="408407" y="230247"/>
                  </a:moveTo>
                  <a:lnTo>
                    <a:pt x="408124" y="230955"/>
                  </a:lnTo>
                  <a:lnTo>
                    <a:pt x="409888" y="232185"/>
                  </a:lnTo>
                  <a:lnTo>
                    <a:pt x="409813" y="231933"/>
                  </a:lnTo>
                  <a:lnTo>
                    <a:pt x="408407" y="230247"/>
                  </a:lnTo>
                  <a:close/>
                </a:path>
                <a:path w="558164" h="448310">
                  <a:moveTo>
                    <a:pt x="311785" y="227330"/>
                  </a:moveTo>
                  <a:lnTo>
                    <a:pt x="313309" y="229870"/>
                  </a:lnTo>
                  <a:lnTo>
                    <a:pt x="314071" y="231140"/>
                  </a:lnTo>
                  <a:lnTo>
                    <a:pt x="320167" y="231140"/>
                  </a:lnTo>
                  <a:lnTo>
                    <a:pt x="318389" y="228600"/>
                  </a:lnTo>
                  <a:lnTo>
                    <a:pt x="315595" y="228600"/>
                  </a:lnTo>
                  <a:lnTo>
                    <a:pt x="311785" y="227330"/>
                  </a:lnTo>
                  <a:close/>
                </a:path>
                <a:path w="558164" h="448310">
                  <a:moveTo>
                    <a:pt x="423164" y="228600"/>
                  </a:moveTo>
                  <a:lnTo>
                    <a:pt x="422275" y="228600"/>
                  </a:lnTo>
                  <a:lnTo>
                    <a:pt x="423799" y="231140"/>
                  </a:lnTo>
                  <a:lnTo>
                    <a:pt x="423672" y="229870"/>
                  </a:lnTo>
                  <a:lnTo>
                    <a:pt x="423164" y="228600"/>
                  </a:lnTo>
                  <a:close/>
                </a:path>
                <a:path w="558164" h="448310">
                  <a:moveTo>
                    <a:pt x="425323" y="229870"/>
                  </a:moveTo>
                  <a:lnTo>
                    <a:pt x="424307" y="229870"/>
                  </a:lnTo>
                  <a:lnTo>
                    <a:pt x="425831" y="231140"/>
                  </a:lnTo>
                  <a:lnTo>
                    <a:pt x="426085" y="231140"/>
                  </a:lnTo>
                  <a:lnTo>
                    <a:pt x="425323" y="229870"/>
                  </a:lnTo>
                  <a:close/>
                </a:path>
                <a:path w="558164" h="448310">
                  <a:moveTo>
                    <a:pt x="413512" y="228600"/>
                  </a:moveTo>
                  <a:lnTo>
                    <a:pt x="407035" y="228600"/>
                  </a:lnTo>
                  <a:lnTo>
                    <a:pt x="408407" y="230247"/>
                  </a:lnTo>
                  <a:lnTo>
                    <a:pt x="408559" y="229870"/>
                  </a:lnTo>
                  <a:lnTo>
                    <a:pt x="413512" y="229870"/>
                  </a:lnTo>
                  <a:lnTo>
                    <a:pt x="413512" y="228600"/>
                  </a:lnTo>
                  <a:close/>
                </a:path>
                <a:path w="558164" h="448310">
                  <a:moveTo>
                    <a:pt x="277749" y="228600"/>
                  </a:moveTo>
                  <a:lnTo>
                    <a:pt x="229108" y="228600"/>
                  </a:lnTo>
                  <a:lnTo>
                    <a:pt x="230759" y="229870"/>
                  </a:lnTo>
                  <a:lnTo>
                    <a:pt x="277241" y="229870"/>
                  </a:lnTo>
                  <a:lnTo>
                    <a:pt x="277749" y="228600"/>
                  </a:lnTo>
                  <a:close/>
                </a:path>
                <a:path w="558164" h="448310">
                  <a:moveTo>
                    <a:pt x="279400" y="228600"/>
                  </a:moveTo>
                  <a:lnTo>
                    <a:pt x="277749" y="228600"/>
                  </a:lnTo>
                  <a:lnTo>
                    <a:pt x="280035" y="229870"/>
                  </a:lnTo>
                  <a:lnTo>
                    <a:pt x="279400" y="228600"/>
                  </a:lnTo>
                  <a:close/>
                </a:path>
                <a:path w="558164" h="448310">
                  <a:moveTo>
                    <a:pt x="283972" y="228600"/>
                  </a:moveTo>
                  <a:lnTo>
                    <a:pt x="280670" y="228600"/>
                  </a:lnTo>
                  <a:lnTo>
                    <a:pt x="281559" y="229870"/>
                  </a:lnTo>
                  <a:lnTo>
                    <a:pt x="283337" y="229870"/>
                  </a:lnTo>
                  <a:lnTo>
                    <a:pt x="283972" y="228600"/>
                  </a:lnTo>
                  <a:close/>
                </a:path>
                <a:path w="558164" h="448310">
                  <a:moveTo>
                    <a:pt x="404749" y="228600"/>
                  </a:moveTo>
                  <a:lnTo>
                    <a:pt x="402717" y="228600"/>
                  </a:lnTo>
                  <a:lnTo>
                    <a:pt x="404114" y="229870"/>
                  </a:lnTo>
                  <a:lnTo>
                    <a:pt x="405680" y="229870"/>
                  </a:lnTo>
                  <a:lnTo>
                    <a:pt x="404749" y="228600"/>
                  </a:lnTo>
                  <a:close/>
                </a:path>
                <a:path w="558164" h="448310">
                  <a:moveTo>
                    <a:pt x="404241" y="222250"/>
                  </a:moveTo>
                  <a:lnTo>
                    <a:pt x="403733" y="222250"/>
                  </a:lnTo>
                  <a:lnTo>
                    <a:pt x="403733" y="228600"/>
                  </a:lnTo>
                  <a:lnTo>
                    <a:pt x="404749" y="228600"/>
                  </a:lnTo>
                  <a:lnTo>
                    <a:pt x="406289" y="229674"/>
                  </a:lnTo>
                  <a:lnTo>
                    <a:pt x="404241" y="226060"/>
                  </a:lnTo>
                  <a:lnTo>
                    <a:pt x="406463" y="226060"/>
                  </a:lnTo>
                  <a:lnTo>
                    <a:pt x="405892" y="224790"/>
                  </a:lnTo>
                  <a:lnTo>
                    <a:pt x="411861" y="224790"/>
                  </a:lnTo>
                  <a:lnTo>
                    <a:pt x="410908" y="223520"/>
                  </a:lnTo>
                  <a:lnTo>
                    <a:pt x="404241" y="223520"/>
                  </a:lnTo>
                  <a:lnTo>
                    <a:pt x="404241" y="222250"/>
                  </a:lnTo>
                  <a:close/>
                </a:path>
                <a:path w="558164" h="448310">
                  <a:moveTo>
                    <a:pt x="229108" y="228600"/>
                  </a:moveTo>
                  <a:lnTo>
                    <a:pt x="228600" y="228600"/>
                  </a:lnTo>
                  <a:lnTo>
                    <a:pt x="229108" y="228898"/>
                  </a:lnTo>
                  <a:lnTo>
                    <a:pt x="229108" y="228600"/>
                  </a:lnTo>
                  <a:close/>
                </a:path>
                <a:path w="558164" h="448310">
                  <a:moveTo>
                    <a:pt x="238379" y="227330"/>
                  </a:moveTo>
                  <a:lnTo>
                    <a:pt x="234696" y="227330"/>
                  </a:lnTo>
                  <a:lnTo>
                    <a:pt x="232918" y="228600"/>
                  </a:lnTo>
                  <a:lnTo>
                    <a:pt x="239395" y="228600"/>
                  </a:lnTo>
                  <a:lnTo>
                    <a:pt x="238379" y="227330"/>
                  </a:lnTo>
                  <a:close/>
                </a:path>
                <a:path w="558164" h="448310">
                  <a:moveTo>
                    <a:pt x="243205" y="224790"/>
                  </a:moveTo>
                  <a:lnTo>
                    <a:pt x="242570" y="224790"/>
                  </a:lnTo>
                  <a:lnTo>
                    <a:pt x="243078" y="227330"/>
                  </a:lnTo>
                  <a:lnTo>
                    <a:pt x="240538" y="227330"/>
                  </a:lnTo>
                  <a:lnTo>
                    <a:pt x="240538" y="228600"/>
                  </a:lnTo>
                  <a:lnTo>
                    <a:pt x="284226" y="228600"/>
                  </a:lnTo>
                  <a:lnTo>
                    <a:pt x="284861" y="227330"/>
                  </a:lnTo>
                  <a:lnTo>
                    <a:pt x="283718" y="226060"/>
                  </a:lnTo>
                  <a:lnTo>
                    <a:pt x="243713" y="226060"/>
                  </a:lnTo>
                  <a:lnTo>
                    <a:pt x="243395" y="225001"/>
                  </a:lnTo>
                  <a:lnTo>
                    <a:pt x="243205" y="224790"/>
                  </a:lnTo>
                  <a:close/>
                </a:path>
                <a:path w="558164" h="448310">
                  <a:moveTo>
                    <a:pt x="324485" y="215900"/>
                  </a:moveTo>
                  <a:lnTo>
                    <a:pt x="323850" y="215900"/>
                  </a:lnTo>
                  <a:lnTo>
                    <a:pt x="323723" y="217170"/>
                  </a:lnTo>
                  <a:lnTo>
                    <a:pt x="324866" y="218440"/>
                  </a:lnTo>
                  <a:lnTo>
                    <a:pt x="321183" y="218440"/>
                  </a:lnTo>
                  <a:lnTo>
                    <a:pt x="321945" y="222250"/>
                  </a:lnTo>
                  <a:lnTo>
                    <a:pt x="318389" y="223520"/>
                  </a:lnTo>
                  <a:lnTo>
                    <a:pt x="317754" y="223520"/>
                  </a:lnTo>
                  <a:lnTo>
                    <a:pt x="319405" y="224790"/>
                  </a:lnTo>
                  <a:lnTo>
                    <a:pt x="319405" y="226060"/>
                  </a:lnTo>
                  <a:lnTo>
                    <a:pt x="316738" y="226060"/>
                  </a:lnTo>
                  <a:lnTo>
                    <a:pt x="315595" y="228600"/>
                  </a:lnTo>
                  <a:lnTo>
                    <a:pt x="370713" y="228600"/>
                  </a:lnTo>
                  <a:lnTo>
                    <a:pt x="370205" y="227330"/>
                  </a:lnTo>
                  <a:lnTo>
                    <a:pt x="374523" y="227330"/>
                  </a:lnTo>
                  <a:lnTo>
                    <a:pt x="375158" y="224790"/>
                  </a:lnTo>
                  <a:lnTo>
                    <a:pt x="330200" y="224790"/>
                  </a:lnTo>
                  <a:lnTo>
                    <a:pt x="328676" y="222250"/>
                  </a:lnTo>
                  <a:lnTo>
                    <a:pt x="326009" y="222250"/>
                  </a:lnTo>
                  <a:lnTo>
                    <a:pt x="325374" y="220980"/>
                  </a:lnTo>
                  <a:lnTo>
                    <a:pt x="324993" y="219710"/>
                  </a:lnTo>
                  <a:lnTo>
                    <a:pt x="328676" y="219710"/>
                  </a:lnTo>
                  <a:lnTo>
                    <a:pt x="325882" y="217170"/>
                  </a:lnTo>
                  <a:lnTo>
                    <a:pt x="325247" y="217170"/>
                  </a:lnTo>
                  <a:lnTo>
                    <a:pt x="324485" y="215900"/>
                  </a:lnTo>
                  <a:close/>
                </a:path>
                <a:path w="558164" h="448310">
                  <a:moveTo>
                    <a:pt x="372364" y="227330"/>
                  </a:moveTo>
                  <a:lnTo>
                    <a:pt x="370713" y="227330"/>
                  </a:lnTo>
                  <a:lnTo>
                    <a:pt x="371602" y="228600"/>
                  </a:lnTo>
                  <a:lnTo>
                    <a:pt x="372872" y="228600"/>
                  </a:lnTo>
                  <a:lnTo>
                    <a:pt x="372364" y="227330"/>
                  </a:lnTo>
                  <a:close/>
                </a:path>
                <a:path w="558164" h="448310">
                  <a:moveTo>
                    <a:pt x="409194" y="224790"/>
                  </a:moveTo>
                  <a:lnTo>
                    <a:pt x="405892" y="224790"/>
                  </a:lnTo>
                  <a:lnTo>
                    <a:pt x="406781" y="226060"/>
                  </a:lnTo>
                  <a:lnTo>
                    <a:pt x="409194" y="226060"/>
                  </a:lnTo>
                  <a:lnTo>
                    <a:pt x="410210" y="227330"/>
                  </a:lnTo>
                  <a:lnTo>
                    <a:pt x="411099" y="228600"/>
                  </a:lnTo>
                  <a:lnTo>
                    <a:pt x="411353" y="228600"/>
                  </a:lnTo>
                  <a:lnTo>
                    <a:pt x="409702" y="226060"/>
                  </a:lnTo>
                  <a:lnTo>
                    <a:pt x="409194" y="224790"/>
                  </a:lnTo>
                  <a:close/>
                </a:path>
                <a:path w="558164" h="448310">
                  <a:moveTo>
                    <a:pt x="422211" y="228520"/>
                  </a:moveTo>
                  <a:close/>
                </a:path>
                <a:path w="558164" h="448310">
                  <a:moveTo>
                    <a:pt x="422148" y="226060"/>
                  </a:moveTo>
                  <a:lnTo>
                    <a:pt x="420243" y="226060"/>
                  </a:lnTo>
                  <a:lnTo>
                    <a:pt x="422211" y="228520"/>
                  </a:lnTo>
                  <a:lnTo>
                    <a:pt x="423164" y="227330"/>
                  </a:lnTo>
                  <a:lnTo>
                    <a:pt x="422148" y="226060"/>
                  </a:lnTo>
                  <a:close/>
                </a:path>
                <a:path w="558164" h="448310">
                  <a:moveTo>
                    <a:pt x="406463" y="226060"/>
                  </a:moveTo>
                  <a:lnTo>
                    <a:pt x="404241" y="226060"/>
                  </a:lnTo>
                  <a:lnTo>
                    <a:pt x="407035" y="227330"/>
                  </a:lnTo>
                  <a:lnTo>
                    <a:pt x="406463" y="226060"/>
                  </a:lnTo>
                  <a:close/>
                </a:path>
                <a:path w="558164" h="448310">
                  <a:moveTo>
                    <a:pt x="283718" y="224790"/>
                  </a:moveTo>
                  <a:lnTo>
                    <a:pt x="243332" y="224790"/>
                  </a:lnTo>
                  <a:lnTo>
                    <a:pt x="243395" y="225001"/>
                  </a:lnTo>
                  <a:lnTo>
                    <a:pt x="244348" y="226060"/>
                  </a:lnTo>
                  <a:lnTo>
                    <a:pt x="283718" y="226060"/>
                  </a:lnTo>
                  <a:lnTo>
                    <a:pt x="283718" y="224790"/>
                  </a:lnTo>
                  <a:close/>
                </a:path>
                <a:path w="558164" h="448310">
                  <a:moveTo>
                    <a:pt x="283337" y="222250"/>
                  </a:moveTo>
                  <a:lnTo>
                    <a:pt x="282829" y="222250"/>
                  </a:lnTo>
                  <a:lnTo>
                    <a:pt x="283972" y="224790"/>
                  </a:lnTo>
                  <a:lnTo>
                    <a:pt x="283718" y="224790"/>
                  </a:lnTo>
                  <a:lnTo>
                    <a:pt x="286512" y="226060"/>
                  </a:lnTo>
                  <a:lnTo>
                    <a:pt x="283718" y="223520"/>
                  </a:lnTo>
                  <a:lnTo>
                    <a:pt x="283337" y="222250"/>
                  </a:lnTo>
                  <a:close/>
                </a:path>
                <a:path w="558164" h="448310">
                  <a:moveTo>
                    <a:pt x="318389" y="224790"/>
                  </a:moveTo>
                  <a:lnTo>
                    <a:pt x="316992" y="224790"/>
                  </a:lnTo>
                  <a:lnTo>
                    <a:pt x="317119" y="226060"/>
                  </a:lnTo>
                  <a:lnTo>
                    <a:pt x="319405" y="226060"/>
                  </a:lnTo>
                  <a:lnTo>
                    <a:pt x="318389" y="224790"/>
                  </a:lnTo>
                  <a:close/>
                </a:path>
                <a:path w="558164" h="448310">
                  <a:moveTo>
                    <a:pt x="245872" y="223520"/>
                  </a:moveTo>
                  <a:lnTo>
                    <a:pt x="244348" y="223520"/>
                  </a:lnTo>
                  <a:lnTo>
                    <a:pt x="244221" y="224790"/>
                  </a:lnTo>
                  <a:lnTo>
                    <a:pt x="247015" y="224790"/>
                  </a:lnTo>
                  <a:lnTo>
                    <a:pt x="245872" y="223520"/>
                  </a:lnTo>
                  <a:close/>
                </a:path>
                <a:path w="558164" h="448310">
                  <a:moveTo>
                    <a:pt x="247269" y="222250"/>
                  </a:moveTo>
                  <a:lnTo>
                    <a:pt x="246507" y="222250"/>
                  </a:lnTo>
                  <a:lnTo>
                    <a:pt x="246507" y="223520"/>
                  </a:lnTo>
                  <a:lnTo>
                    <a:pt x="247523" y="224790"/>
                  </a:lnTo>
                  <a:lnTo>
                    <a:pt x="283210" y="224790"/>
                  </a:lnTo>
                  <a:lnTo>
                    <a:pt x="282702" y="223520"/>
                  </a:lnTo>
                  <a:lnTo>
                    <a:pt x="248285" y="223520"/>
                  </a:lnTo>
                  <a:lnTo>
                    <a:pt x="247269" y="222250"/>
                  </a:lnTo>
                  <a:close/>
                </a:path>
                <a:path w="558164" h="448310">
                  <a:moveTo>
                    <a:pt x="290449" y="217170"/>
                  </a:moveTo>
                  <a:lnTo>
                    <a:pt x="289814" y="217170"/>
                  </a:lnTo>
                  <a:lnTo>
                    <a:pt x="291338" y="220980"/>
                  </a:lnTo>
                  <a:lnTo>
                    <a:pt x="289687" y="220980"/>
                  </a:lnTo>
                  <a:lnTo>
                    <a:pt x="291846" y="223520"/>
                  </a:lnTo>
                  <a:lnTo>
                    <a:pt x="292989" y="224790"/>
                  </a:lnTo>
                  <a:lnTo>
                    <a:pt x="294005" y="224790"/>
                  </a:lnTo>
                  <a:lnTo>
                    <a:pt x="293497" y="223520"/>
                  </a:lnTo>
                  <a:lnTo>
                    <a:pt x="292354" y="223520"/>
                  </a:lnTo>
                  <a:lnTo>
                    <a:pt x="291846" y="222250"/>
                  </a:lnTo>
                  <a:lnTo>
                    <a:pt x="292354" y="220980"/>
                  </a:lnTo>
                  <a:lnTo>
                    <a:pt x="291338" y="218440"/>
                  </a:lnTo>
                  <a:lnTo>
                    <a:pt x="290449" y="217170"/>
                  </a:lnTo>
                  <a:close/>
                </a:path>
                <a:path w="558164" h="448310">
                  <a:moveTo>
                    <a:pt x="327787" y="214630"/>
                  </a:moveTo>
                  <a:lnTo>
                    <a:pt x="326009" y="214630"/>
                  </a:lnTo>
                  <a:lnTo>
                    <a:pt x="325755" y="215900"/>
                  </a:lnTo>
                  <a:lnTo>
                    <a:pt x="326390" y="217170"/>
                  </a:lnTo>
                  <a:lnTo>
                    <a:pt x="328676" y="217170"/>
                  </a:lnTo>
                  <a:lnTo>
                    <a:pt x="328760" y="219921"/>
                  </a:lnTo>
                  <a:lnTo>
                    <a:pt x="329184" y="220980"/>
                  </a:lnTo>
                  <a:lnTo>
                    <a:pt x="331343" y="224790"/>
                  </a:lnTo>
                  <a:lnTo>
                    <a:pt x="330708" y="220980"/>
                  </a:lnTo>
                  <a:lnTo>
                    <a:pt x="336042" y="220980"/>
                  </a:lnTo>
                  <a:lnTo>
                    <a:pt x="333629" y="218440"/>
                  </a:lnTo>
                  <a:lnTo>
                    <a:pt x="331343" y="217170"/>
                  </a:lnTo>
                  <a:lnTo>
                    <a:pt x="332358" y="215900"/>
                  </a:lnTo>
                  <a:lnTo>
                    <a:pt x="328676" y="215900"/>
                  </a:lnTo>
                  <a:lnTo>
                    <a:pt x="327787" y="214630"/>
                  </a:lnTo>
                  <a:close/>
                </a:path>
                <a:path w="558164" h="448310">
                  <a:moveTo>
                    <a:pt x="374523" y="220980"/>
                  </a:moveTo>
                  <a:lnTo>
                    <a:pt x="330708" y="220980"/>
                  </a:lnTo>
                  <a:lnTo>
                    <a:pt x="332994" y="224790"/>
                  </a:lnTo>
                  <a:lnTo>
                    <a:pt x="375158" y="224790"/>
                  </a:lnTo>
                  <a:lnTo>
                    <a:pt x="374523" y="220980"/>
                  </a:lnTo>
                  <a:close/>
                </a:path>
                <a:path w="558164" h="448310">
                  <a:moveTo>
                    <a:pt x="412141" y="221626"/>
                  </a:moveTo>
                  <a:lnTo>
                    <a:pt x="413512" y="224790"/>
                  </a:lnTo>
                  <a:lnTo>
                    <a:pt x="414020" y="223520"/>
                  </a:lnTo>
                  <a:lnTo>
                    <a:pt x="416179" y="223520"/>
                  </a:lnTo>
                  <a:lnTo>
                    <a:pt x="415353" y="222250"/>
                  </a:lnTo>
                  <a:lnTo>
                    <a:pt x="413512" y="222250"/>
                  </a:lnTo>
                  <a:lnTo>
                    <a:pt x="412141" y="221626"/>
                  </a:lnTo>
                  <a:close/>
                </a:path>
                <a:path w="558164" h="448310">
                  <a:moveTo>
                    <a:pt x="416687" y="219710"/>
                  </a:moveTo>
                  <a:lnTo>
                    <a:pt x="416052" y="219710"/>
                  </a:lnTo>
                  <a:lnTo>
                    <a:pt x="416306" y="220980"/>
                  </a:lnTo>
                  <a:lnTo>
                    <a:pt x="415671" y="220980"/>
                  </a:lnTo>
                  <a:lnTo>
                    <a:pt x="417830" y="223520"/>
                  </a:lnTo>
                  <a:lnTo>
                    <a:pt x="419354" y="224790"/>
                  </a:lnTo>
                  <a:lnTo>
                    <a:pt x="419989" y="224790"/>
                  </a:lnTo>
                  <a:lnTo>
                    <a:pt x="420497" y="222250"/>
                  </a:lnTo>
                  <a:lnTo>
                    <a:pt x="416687" y="219710"/>
                  </a:lnTo>
                  <a:close/>
                </a:path>
                <a:path w="558164" h="448310">
                  <a:moveTo>
                    <a:pt x="428625" y="222250"/>
                  </a:moveTo>
                  <a:lnTo>
                    <a:pt x="426466" y="222250"/>
                  </a:lnTo>
                  <a:lnTo>
                    <a:pt x="428117" y="224790"/>
                  </a:lnTo>
                  <a:lnTo>
                    <a:pt x="430911" y="224790"/>
                  </a:lnTo>
                  <a:lnTo>
                    <a:pt x="430911" y="223520"/>
                  </a:lnTo>
                  <a:lnTo>
                    <a:pt x="428625" y="222250"/>
                  </a:lnTo>
                  <a:close/>
                </a:path>
                <a:path w="558164" h="448310">
                  <a:moveTo>
                    <a:pt x="450088" y="218440"/>
                  </a:moveTo>
                  <a:lnTo>
                    <a:pt x="448437" y="218440"/>
                  </a:lnTo>
                  <a:lnTo>
                    <a:pt x="450215" y="220980"/>
                  </a:lnTo>
                  <a:lnTo>
                    <a:pt x="449707" y="222250"/>
                  </a:lnTo>
                  <a:lnTo>
                    <a:pt x="446405" y="222250"/>
                  </a:lnTo>
                  <a:lnTo>
                    <a:pt x="449199" y="224790"/>
                  </a:lnTo>
                  <a:lnTo>
                    <a:pt x="451866" y="222250"/>
                  </a:lnTo>
                  <a:lnTo>
                    <a:pt x="454533" y="220980"/>
                  </a:lnTo>
                  <a:lnTo>
                    <a:pt x="456692" y="219710"/>
                  </a:lnTo>
                  <a:lnTo>
                    <a:pt x="451231" y="219710"/>
                  </a:lnTo>
                  <a:lnTo>
                    <a:pt x="450088" y="218440"/>
                  </a:lnTo>
                  <a:close/>
                </a:path>
                <a:path w="558164" h="448310">
                  <a:moveTo>
                    <a:pt x="281051" y="220980"/>
                  </a:moveTo>
                  <a:lnTo>
                    <a:pt x="248031" y="220980"/>
                  </a:lnTo>
                  <a:lnTo>
                    <a:pt x="249174" y="222250"/>
                  </a:lnTo>
                  <a:lnTo>
                    <a:pt x="248666" y="223520"/>
                  </a:lnTo>
                  <a:lnTo>
                    <a:pt x="282702" y="223520"/>
                  </a:lnTo>
                  <a:lnTo>
                    <a:pt x="281051" y="220980"/>
                  </a:lnTo>
                  <a:close/>
                </a:path>
                <a:path w="558164" h="448310">
                  <a:moveTo>
                    <a:pt x="406400" y="219710"/>
                  </a:moveTo>
                  <a:lnTo>
                    <a:pt x="404749" y="220980"/>
                  </a:lnTo>
                  <a:lnTo>
                    <a:pt x="404749" y="222250"/>
                  </a:lnTo>
                  <a:lnTo>
                    <a:pt x="405384" y="223520"/>
                  </a:lnTo>
                  <a:lnTo>
                    <a:pt x="408559" y="223520"/>
                  </a:lnTo>
                  <a:lnTo>
                    <a:pt x="406400" y="220980"/>
                  </a:lnTo>
                  <a:lnTo>
                    <a:pt x="407479" y="220980"/>
                  </a:lnTo>
                  <a:lnTo>
                    <a:pt x="406400" y="219710"/>
                  </a:lnTo>
                  <a:close/>
                </a:path>
                <a:path w="558164" h="448310">
                  <a:moveTo>
                    <a:pt x="410210" y="220980"/>
                  </a:moveTo>
                  <a:lnTo>
                    <a:pt x="408178" y="220980"/>
                  </a:lnTo>
                  <a:lnTo>
                    <a:pt x="409448" y="223520"/>
                  </a:lnTo>
                  <a:lnTo>
                    <a:pt x="410908" y="223520"/>
                  </a:lnTo>
                  <a:lnTo>
                    <a:pt x="409956" y="222250"/>
                  </a:lnTo>
                  <a:lnTo>
                    <a:pt x="412115" y="222250"/>
                  </a:lnTo>
                  <a:lnTo>
                    <a:pt x="410210" y="220980"/>
                  </a:lnTo>
                  <a:close/>
                </a:path>
                <a:path w="558164" h="448310">
                  <a:moveTo>
                    <a:pt x="263779" y="209550"/>
                  </a:moveTo>
                  <a:lnTo>
                    <a:pt x="261620" y="209550"/>
                  </a:lnTo>
                  <a:lnTo>
                    <a:pt x="265430" y="213360"/>
                  </a:lnTo>
                  <a:lnTo>
                    <a:pt x="264795" y="214630"/>
                  </a:lnTo>
                  <a:lnTo>
                    <a:pt x="261620" y="214630"/>
                  </a:lnTo>
                  <a:lnTo>
                    <a:pt x="262509" y="215900"/>
                  </a:lnTo>
                  <a:lnTo>
                    <a:pt x="259461" y="215900"/>
                  </a:lnTo>
                  <a:lnTo>
                    <a:pt x="260985" y="218440"/>
                  </a:lnTo>
                  <a:lnTo>
                    <a:pt x="258953" y="218440"/>
                  </a:lnTo>
                  <a:lnTo>
                    <a:pt x="258953" y="219710"/>
                  </a:lnTo>
                  <a:lnTo>
                    <a:pt x="282194" y="219710"/>
                  </a:lnTo>
                  <a:lnTo>
                    <a:pt x="282956" y="220980"/>
                  </a:lnTo>
                  <a:lnTo>
                    <a:pt x="283845" y="222250"/>
                  </a:lnTo>
                  <a:lnTo>
                    <a:pt x="284861" y="222250"/>
                  </a:lnTo>
                  <a:lnTo>
                    <a:pt x="284861" y="220980"/>
                  </a:lnTo>
                  <a:lnTo>
                    <a:pt x="284226" y="220980"/>
                  </a:lnTo>
                  <a:lnTo>
                    <a:pt x="283485" y="219921"/>
                  </a:lnTo>
                  <a:lnTo>
                    <a:pt x="281559" y="218440"/>
                  </a:lnTo>
                  <a:lnTo>
                    <a:pt x="281559" y="217170"/>
                  </a:lnTo>
                  <a:lnTo>
                    <a:pt x="288671" y="217170"/>
                  </a:lnTo>
                  <a:lnTo>
                    <a:pt x="288036" y="215900"/>
                  </a:lnTo>
                  <a:lnTo>
                    <a:pt x="287528" y="214630"/>
                  </a:lnTo>
                  <a:lnTo>
                    <a:pt x="289687" y="213360"/>
                  </a:lnTo>
                  <a:lnTo>
                    <a:pt x="265938" y="213360"/>
                  </a:lnTo>
                  <a:lnTo>
                    <a:pt x="264033" y="210820"/>
                  </a:lnTo>
                  <a:lnTo>
                    <a:pt x="263779" y="209550"/>
                  </a:lnTo>
                  <a:close/>
                </a:path>
                <a:path w="558164" h="448310">
                  <a:moveTo>
                    <a:pt x="287528" y="218440"/>
                  </a:moveTo>
                  <a:lnTo>
                    <a:pt x="284226" y="218440"/>
                  </a:lnTo>
                  <a:lnTo>
                    <a:pt x="287020" y="222250"/>
                  </a:lnTo>
                  <a:lnTo>
                    <a:pt x="288036" y="222250"/>
                  </a:lnTo>
                  <a:lnTo>
                    <a:pt x="286512" y="219710"/>
                  </a:lnTo>
                  <a:lnTo>
                    <a:pt x="288607" y="219710"/>
                  </a:lnTo>
                  <a:lnTo>
                    <a:pt x="287528" y="218440"/>
                  </a:lnTo>
                  <a:close/>
                </a:path>
                <a:path w="558164" h="448310">
                  <a:moveTo>
                    <a:pt x="407479" y="220980"/>
                  </a:moveTo>
                  <a:lnTo>
                    <a:pt x="406400" y="220980"/>
                  </a:lnTo>
                  <a:lnTo>
                    <a:pt x="408559" y="222250"/>
                  </a:lnTo>
                  <a:lnTo>
                    <a:pt x="407479" y="220980"/>
                  </a:lnTo>
                  <a:close/>
                </a:path>
                <a:path w="558164" h="448310">
                  <a:moveTo>
                    <a:pt x="412877" y="218440"/>
                  </a:moveTo>
                  <a:lnTo>
                    <a:pt x="410210" y="218440"/>
                  </a:lnTo>
                  <a:lnTo>
                    <a:pt x="412115" y="219710"/>
                  </a:lnTo>
                  <a:lnTo>
                    <a:pt x="412369" y="219710"/>
                  </a:lnTo>
                  <a:lnTo>
                    <a:pt x="414020" y="220980"/>
                  </a:lnTo>
                  <a:lnTo>
                    <a:pt x="413512" y="222250"/>
                  </a:lnTo>
                  <a:lnTo>
                    <a:pt x="415353" y="222250"/>
                  </a:lnTo>
                  <a:lnTo>
                    <a:pt x="414528" y="220980"/>
                  </a:lnTo>
                  <a:lnTo>
                    <a:pt x="415544" y="220980"/>
                  </a:lnTo>
                  <a:lnTo>
                    <a:pt x="414782" y="219710"/>
                  </a:lnTo>
                  <a:lnTo>
                    <a:pt x="412877" y="218440"/>
                  </a:lnTo>
                  <a:close/>
                </a:path>
                <a:path w="558164" h="448310">
                  <a:moveTo>
                    <a:pt x="411861" y="220980"/>
                  </a:moveTo>
                  <a:lnTo>
                    <a:pt x="410718" y="220980"/>
                  </a:lnTo>
                  <a:lnTo>
                    <a:pt x="412141" y="221626"/>
                  </a:lnTo>
                  <a:lnTo>
                    <a:pt x="411861" y="220980"/>
                  </a:lnTo>
                  <a:close/>
                </a:path>
                <a:path w="558164" h="448310">
                  <a:moveTo>
                    <a:pt x="250444" y="219710"/>
                  </a:moveTo>
                  <a:lnTo>
                    <a:pt x="248666" y="219710"/>
                  </a:lnTo>
                  <a:lnTo>
                    <a:pt x="248666" y="220980"/>
                  </a:lnTo>
                  <a:lnTo>
                    <a:pt x="251333" y="220980"/>
                  </a:lnTo>
                  <a:lnTo>
                    <a:pt x="250444" y="219710"/>
                  </a:lnTo>
                  <a:close/>
                </a:path>
                <a:path w="558164" h="448310">
                  <a:moveTo>
                    <a:pt x="255143" y="218440"/>
                  </a:moveTo>
                  <a:lnTo>
                    <a:pt x="250190" y="218440"/>
                  </a:lnTo>
                  <a:lnTo>
                    <a:pt x="251333" y="219710"/>
                  </a:lnTo>
                  <a:lnTo>
                    <a:pt x="251841" y="220980"/>
                  </a:lnTo>
                  <a:lnTo>
                    <a:pt x="257048" y="220980"/>
                  </a:lnTo>
                  <a:lnTo>
                    <a:pt x="256032" y="219710"/>
                  </a:lnTo>
                  <a:lnTo>
                    <a:pt x="255143" y="218440"/>
                  </a:lnTo>
                  <a:close/>
                </a:path>
                <a:path w="558164" h="448310">
                  <a:moveTo>
                    <a:pt x="282194" y="219710"/>
                  </a:moveTo>
                  <a:lnTo>
                    <a:pt x="257683" y="219710"/>
                  </a:lnTo>
                  <a:lnTo>
                    <a:pt x="257810" y="220980"/>
                  </a:lnTo>
                  <a:lnTo>
                    <a:pt x="282575" y="220980"/>
                  </a:lnTo>
                  <a:lnTo>
                    <a:pt x="282194" y="219710"/>
                  </a:lnTo>
                  <a:close/>
                </a:path>
                <a:path w="558164" h="448310">
                  <a:moveTo>
                    <a:pt x="284226" y="220491"/>
                  </a:moveTo>
                  <a:lnTo>
                    <a:pt x="284226" y="220980"/>
                  </a:lnTo>
                  <a:lnTo>
                    <a:pt x="284861" y="220980"/>
                  </a:lnTo>
                  <a:lnTo>
                    <a:pt x="284226" y="220491"/>
                  </a:lnTo>
                  <a:close/>
                </a:path>
                <a:path w="558164" h="448310">
                  <a:moveTo>
                    <a:pt x="288607" y="219710"/>
                  </a:moveTo>
                  <a:lnTo>
                    <a:pt x="287020" y="219710"/>
                  </a:lnTo>
                  <a:lnTo>
                    <a:pt x="288671" y="220980"/>
                  </a:lnTo>
                  <a:lnTo>
                    <a:pt x="289687" y="220980"/>
                  </a:lnTo>
                  <a:lnTo>
                    <a:pt x="288607" y="219710"/>
                  </a:lnTo>
                  <a:close/>
                </a:path>
                <a:path w="558164" h="448310">
                  <a:moveTo>
                    <a:pt x="315849" y="212090"/>
                  </a:moveTo>
                  <a:lnTo>
                    <a:pt x="292354" y="212090"/>
                  </a:lnTo>
                  <a:lnTo>
                    <a:pt x="295148" y="215900"/>
                  </a:lnTo>
                  <a:lnTo>
                    <a:pt x="296672" y="217170"/>
                  </a:lnTo>
                  <a:lnTo>
                    <a:pt x="299974" y="220980"/>
                  </a:lnTo>
                  <a:lnTo>
                    <a:pt x="309753" y="220980"/>
                  </a:lnTo>
                  <a:lnTo>
                    <a:pt x="309223" y="219921"/>
                  </a:lnTo>
                  <a:lnTo>
                    <a:pt x="309118" y="218440"/>
                  </a:lnTo>
                  <a:lnTo>
                    <a:pt x="304800" y="218440"/>
                  </a:lnTo>
                  <a:lnTo>
                    <a:pt x="303149" y="217170"/>
                  </a:lnTo>
                  <a:lnTo>
                    <a:pt x="302641" y="217170"/>
                  </a:lnTo>
                  <a:lnTo>
                    <a:pt x="301117" y="214630"/>
                  </a:lnTo>
                  <a:lnTo>
                    <a:pt x="300990" y="213360"/>
                  </a:lnTo>
                  <a:lnTo>
                    <a:pt x="315975" y="213360"/>
                  </a:lnTo>
                  <a:lnTo>
                    <a:pt x="315849" y="212090"/>
                  </a:lnTo>
                  <a:close/>
                </a:path>
                <a:path w="558164" h="448310">
                  <a:moveTo>
                    <a:pt x="327533" y="219710"/>
                  </a:moveTo>
                  <a:lnTo>
                    <a:pt x="326263" y="219710"/>
                  </a:lnTo>
                  <a:lnTo>
                    <a:pt x="327787" y="220980"/>
                  </a:lnTo>
                  <a:lnTo>
                    <a:pt x="329184" y="220980"/>
                  </a:lnTo>
                  <a:lnTo>
                    <a:pt x="327533" y="219710"/>
                  </a:lnTo>
                  <a:close/>
                </a:path>
                <a:path w="558164" h="448310">
                  <a:moveTo>
                    <a:pt x="378841" y="217170"/>
                  </a:moveTo>
                  <a:lnTo>
                    <a:pt x="335153" y="217170"/>
                  </a:lnTo>
                  <a:lnTo>
                    <a:pt x="337185" y="220980"/>
                  </a:lnTo>
                  <a:lnTo>
                    <a:pt x="376809" y="220980"/>
                  </a:lnTo>
                  <a:lnTo>
                    <a:pt x="375285" y="219710"/>
                  </a:lnTo>
                  <a:lnTo>
                    <a:pt x="379941" y="219710"/>
                  </a:lnTo>
                  <a:lnTo>
                    <a:pt x="378841" y="217170"/>
                  </a:lnTo>
                  <a:close/>
                </a:path>
                <a:path w="558164" h="448310">
                  <a:moveTo>
                    <a:pt x="379941" y="219710"/>
                  </a:moveTo>
                  <a:lnTo>
                    <a:pt x="376174" y="219710"/>
                  </a:lnTo>
                  <a:lnTo>
                    <a:pt x="377825" y="220980"/>
                  </a:lnTo>
                  <a:lnTo>
                    <a:pt x="380492" y="220980"/>
                  </a:lnTo>
                  <a:lnTo>
                    <a:pt x="379941" y="219710"/>
                  </a:lnTo>
                  <a:close/>
                </a:path>
                <a:path w="558164" h="448310">
                  <a:moveTo>
                    <a:pt x="409194" y="217170"/>
                  </a:moveTo>
                  <a:lnTo>
                    <a:pt x="409194" y="218440"/>
                  </a:lnTo>
                  <a:lnTo>
                    <a:pt x="405892" y="218440"/>
                  </a:lnTo>
                  <a:lnTo>
                    <a:pt x="407543" y="220980"/>
                  </a:lnTo>
                  <a:lnTo>
                    <a:pt x="407543" y="219710"/>
                  </a:lnTo>
                  <a:lnTo>
                    <a:pt x="410718" y="219710"/>
                  </a:lnTo>
                  <a:lnTo>
                    <a:pt x="409194" y="217170"/>
                  </a:lnTo>
                  <a:close/>
                </a:path>
                <a:path w="558164" h="448310">
                  <a:moveTo>
                    <a:pt x="412115" y="219710"/>
                  </a:moveTo>
                  <a:lnTo>
                    <a:pt x="410210" y="219710"/>
                  </a:lnTo>
                  <a:lnTo>
                    <a:pt x="410718" y="220980"/>
                  </a:lnTo>
                  <a:lnTo>
                    <a:pt x="412251" y="219800"/>
                  </a:lnTo>
                  <a:lnTo>
                    <a:pt x="412115" y="219710"/>
                  </a:lnTo>
                  <a:close/>
                </a:path>
                <a:path w="558164" h="448310">
                  <a:moveTo>
                    <a:pt x="422021" y="219710"/>
                  </a:moveTo>
                  <a:lnTo>
                    <a:pt x="419608" y="219710"/>
                  </a:lnTo>
                  <a:lnTo>
                    <a:pt x="420370" y="220980"/>
                  </a:lnTo>
                  <a:lnTo>
                    <a:pt x="421640" y="220980"/>
                  </a:lnTo>
                  <a:lnTo>
                    <a:pt x="422021" y="219710"/>
                  </a:lnTo>
                  <a:close/>
                </a:path>
                <a:path w="558164" h="448310">
                  <a:moveTo>
                    <a:pt x="433959" y="218440"/>
                  </a:moveTo>
                  <a:lnTo>
                    <a:pt x="432308" y="218440"/>
                  </a:lnTo>
                  <a:lnTo>
                    <a:pt x="435102" y="220980"/>
                  </a:lnTo>
                  <a:lnTo>
                    <a:pt x="435610" y="219710"/>
                  </a:lnTo>
                  <a:lnTo>
                    <a:pt x="435991" y="219710"/>
                  </a:lnTo>
                  <a:lnTo>
                    <a:pt x="433959" y="218440"/>
                  </a:lnTo>
                  <a:close/>
                </a:path>
                <a:path w="558164" h="448310">
                  <a:moveTo>
                    <a:pt x="435991" y="219710"/>
                  </a:moveTo>
                  <a:lnTo>
                    <a:pt x="435610" y="219710"/>
                  </a:lnTo>
                  <a:lnTo>
                    <a:pt x="437261" y="220980"/>
                  </a:lnTo>
                  <a:lnTo>
                    <a:pt x="437769" y="220980"/>
                  </a:lnTo>
                  <a:lnTo>
                    <a:pt x="435991" y="219710"/>
                  </a:lnTo>
                  <a:close/>
                </a:path>
                <a:path w="558164" h="448310">
                  <a:moveTo>
                    <a:pt x="287528" y="217170"/>
                  </a:moveTo>
                  <a:lnTo>
                    <a:pt x="281559" y="217170"/>
                  </a:lnTo>
                  <a:lnTo>
                    <a:pt x="283485" y="219921"/>
                  </a:lnTo>
                  <a:lnTo>
                    <a:pt x="284226" y="220491"/>
                  </a:lnTo>
                  <a:lnTo>
                    <a:pt x="284226" y="218440"/>
                  </a:lnTo>
                  <a:lnTo>
                    <a:pt x="287528" y="218440"/>
                  </a:lnTo>
                  <a:lnTo>
                    <a:pt x="287528" y="217170"/>
                  </a:lnTo>
                  <a:close/>
                </a:path>
                <a:path w="558164" h="448310">
                  <a:moveTo>
                    <a:pt x="256667" y="218440"/>
                  </a:moveTo>
                  <a:lnTo>
                    <a:pt x="255524" y="218440"/>
                  </a:lnTo>
                  <a:lnTo>
                    <a:pt x="256159" y="219710"/>
                  </a:lnTo>
                  <a:lnTo>
                    <a:pt x="256667" y="219710"/>
                  </a:lnTo>
                  <a:lnTo>
                    <a:pt x="256667" y="218440"/>
                  </a:lnTo>
                  <a:close/>
                </a:path>
                <a:path w="558164" h="448310">
                  <a:moveTo>
                    <a:pt x="255651" y="215900"/>
                  </a:moveTo>
                  <a:lnTo>
                    <a:pt x="253873" y="215900"/>
                  </a:lnTo>
                  <a:lnTo>
                    <a:pt x="253111" y="218440"/>
                  </a:lnTo>
                  <a:lnTo>
                    <a:pt x="256667" y="218440"/>
                  </a:lnTo>
                  <a:lnTo>
                    <a:pt x="257683" y="219710"/>
                  </a:lnTo>
                  <a:lnTo>
                    <a:pt x="256797" y="217460"/>
                  </a:lnTo>
                  <a:lnTo>
                    <a:pt x="256159" y="217170"/>
                  </a:lnTo>
                  <a:lnTo>
                    <a:pt x="256159" y="216535"/>
                  </a:lnTo>
                  <a:lnTo>
                    <a:pt x="255651" y="215900"/>
                  </a:lnTo>
                  <a:close/>
                </a:path>
                <a:path w="558164" h="448310">
                  <a:moveTo>
                    <a:pt x="382143" y="210820"/>
                  </a:moveTo>
                  <a:lnTo>
                    <a:pt x="346583" y="210820"/>
                  </a:lnTo>
                  <a:lnTo>
                    <a:pt x="346964" y="212090"/>
                  </a:lnTo>
                  <a:lnTo>
                    <a:pt x="338328" y="212090"/>
                  </a:lnTo>
                  <a:lnTo>
                    <a:pt x="338328" y="213360"/>
                  </a:lnTo>
                  <a:lnTo>
                    <a:pt x="332994" y="213360"/>
                  </a:lnTo>
                  <a:lnTo>
                    <a:pt x="334518" y="215900"/>
                  </a:lnTo>
                  <a:lnTo>
                    <a:pt x="334010" y="217170"/>
                  </a:lnTo>
                  <a:lnTo>
                    <a:pt x="335661" y="219710"/>
                  </a:lnTo>
                  <a:lnTo>
                    <a:pt x="335153" y="217170"/>
                  </a:lnTo>
                  <a:lnTo>
                    <a:pt x="378841" y="217170"/>
                  </a:lnTo>
                  <a:lnTo>
                    <a:pt x="379095" y="215900"/>
                  </a:lnTo>
                  <a:lnTo>
                    <a:pt x="381508" y="215900"/>
                  </a:lnTo>
                  <a:lnTo>
                    <a:pt x="381127" y="214630"/>
                  </a:lnTo>
                  <a:lnTo>
                    <a:pt x="383159" y="214630"/>
                  </a:lnTo>
                  <a:lnTo>
                    <a:pt x="383159" y="213360"/>
                  </a:lnTo>
                  <a:lnTo>
                    <a:pt x="381635" y="212090"/>
                  </a:lnTo>
                  <a:lnTo>
                    <a:pt x="382143" y="210820"/>
                  </a:lnTo>
                  <a:close/>
                </a:path>
                <a:path w="558164" h="448310">
                  <a:moveTo>
                    <a:pt x="418973" y="218440"/>
                  </a:moveTo>
                  <a:lnTo>
                    <a:pt x="418338" y="218440"/>
                  </a:lnTo>
                  <a:lnTo>
                    <a:pt x="418338" y="219710"/>
                  </a:lnTo>
                  <a:lnTo>
                    <a:pt x="419608" y="219710"/>
                  </a:lnTo>
                  <a:lnTo>
                    <a:pt x="418973" y="218440"/>
                  </a:lnTo>
                  <a:close/>
                </a:path>
                <a:path w="558164" h="448310">
                  <a:moveTo>
                    <a:pt x="417322" y="215900"/>
                  </a:moveTo>
                  <a:lnTo>
                    <a:pt x="416306" y="215900"/>
                  </a:lnTo>
                  <a:lnTo>
                    <a:pt x="417830" y="217170"/>
                  </a:lnTo>
                  <a:lnTo>
                    <a:pt x="420497" y="218440"/>
                  </a:lnTo>
                  <a:lnTo>
                    <a:pt x="420497" y="219710"/>
                  </a:lnTo>
                  <a:lnTo>
                    <a:pt x="423164" y="219710"/>
                  </a:lnTo>
                  <a:lnTo>
                    <a:pt x="423799" y="218440"/>
                  </a:lnTo>
                  <a:lnTo>
                    <a:pt x="424307" y="218440"/>
                  </a:lnTo>
                  <a:lnTo>
                    <a:pt x="423164" y="217170"/>
                  </a:lnTo>
                  <a:lnTo>
                    <a:pt x="419227" y="217170"/>
                  </a:lnTo>
                  <a:lnTo>
                    <a:pt x="417322" y="215900"/>
                  </a:lnTo>
                  <a:close/>
                </a:path>
                <a:path w="558164" h="448310">
                  <a:moveTo>
                    <a:pt x="437261" y="217170"/>
                  </a:moveTo>
                  <a:lnTo>
                    <a:pt x="437261" y="218440"/>
                  </a:lnTo>
                  <a:lnTo>
                    <a:pt x="435102" y="218440"/>
                  </a:lnTo>
                  <a:lnTo>
                    <a:pt x="436245" y="219710"/>
                  </a:lnTo>
                  <a:lnTo>
                    <a:pt x="439293" y="219710"/>
                  </a:lnTo>
                  <a:lnTo>
                    <a:pt x="439928" y="218440"/>
                  </a:lnTo>
                  <a:lnTo>
                    <a:pt x="437261" y="217170"/>
                  </a:lnTo>
                  <a:close/>
                </a:path>
                <a:path w="558164" h="448310">
                  <a:moveTo>
                    <a:pt x="450215" y="215900"/>
                  </a:moveTo>
                  <a:lnTo>
                    <a:pt x="448564" y="217170"/>
                  </a:lnTo>
                  <a:lnTo>
                    <a:pt x="452882" y="219710"/>
                  </a:lnTo>
                  <a:lnTo>
                    <a:pt x="456692" y="219710"/>
                  </a:lnTo>
                  <a:lnTo>
                    <a:pt x="455676" y="217170"/>
                  </a:lnTo>
                  <a:lnTo>
                    <a:pt x="451739" y="217170"/>
                  </a:lnTo>
                  <a:lnTo>
                    <a:pt x="451682" y="217028"/>
                  </a:lnTo>
                  <a:lnTo>
                    <a:pt x="450215" y="215900"/>
                  </a:lnTo>
                  <a:close/>
                </a:path>
                <a:path w="558164" h="448310">
                  <a:moveTo>
                    <a:pt x="258797" y="218369"/>
                  </a:moveTo>
                  <a:lnTo>
                    <a:pt x="258953" y="218440"/>
                  </a:lnTo>
                  <a:lnTo>
                    <a:pt x="258797" y="218369"/>
                  </a:lnTo>
                  <a:close/>
                </a:path>
                <a:path w="558164" h="448310">
                  <a:moveTo>
                    <a:pt x="288671" y="217170"/>
                  </a:moveTo>
                  <a:lnTo>
                    <a:pt x="287528" y="217170"/>
                  </a:lnTo>
                  <a:lnTo>
                    <a:pt x="288290" y="218440"/>
                  </a:lnTo>
                  <a:lnTo>
                    <a:pt x="289687" y="218440"/>
                  </a:lnTo>
                  <a:lnTo>
                    <a:pt x="288671" y="217170"/>
                  </a:lnTo>
                  <a:close/>
                </a:path>
                <a:path w="558164" h="448310">
                  <a:moveTo>
                    <a:pt x="312928" y="215900"/>
                  </a:moveTo>
                  <a:lnTo>
                    <a:pt x="304292" y="215900"/>
                  </a:lnTo>
                  <a:lnTo>
                    <a:pt x="305308" y="218440"/>
                  </a:lnTo>
                  <a:lnTo>
                    <a:pt x="309118" y="218440"/>
                  </a:lnTo>
                  <a:lnTo>
                    <a:pt x="309118" y="217170"/>
                  </a:lnTo>
                  <a:lnTo>
                    <a:pt x="313309" y="217170"/>
                  </a:lnTo>
                  <a:lnTo>
                    <a:pt x="312928" y="215900"/>
                  </a:lnTo>
                  <a:close/>
                </a:path>
                <a:path w="558164" h="448310">
                  <a:moveTo>
                    <a:pt x="313309" y="217170"/>
                  </a:moveTo>
                  <a:lnTo>
                    <a:pt x="309118" y="217170"/>
                  </a:lnTo>
                  <a:lnTo>
                    <a:pt x="310007" y="218440"/>
                  </a:lnTo>
                  <a:lnTo>
                    <a:pt x="312547" y="218440"/>
                  </a:lnTo>
                  <a:lnTo>
                    <a:pt x="313309" y="217170"/>
                  </a:lnTo>
                  <a:close/>
                </a:path>
                <a:path w="558164" h="448310">
                  <a:moveTo>
                    <a:pt x="410718" y="215900"/>
                  </a:moveTo>
                  <a:lnTo>
                    <a:pt x="414528" y="218440"/>
                  </a:lnTo>
                  <a:lnTo>
                    <a:pt x="415798" y="217170"/>
                  </a:lnTo>
                  <a:lnTo>
                    <a:pt x="414020" y="217170"/>
                  </a:lnTo>
                  <a:lnTo>
                    <a:pt x="410718" y="215900"/>
                  </a:lnTo>
                  <a:close/>
                </a:path>
                <a:path w="558164" h="448310">
                  <a:moveTo>
                    <a:pt x="459359" y="217170"/>
                  </a:moveTo>
                  <a:lnTo>
                    <a:pt x="457073" y="217170"/>
                  </a:lnTo>
                  <a:lnTo>
                    <a:pt x="457835" y="218440"/>
                  </a:lnTo>
                  <a:lnTo>
                    <a:pt x="459232" y="218440"/>
                  </a:lnTo>
                  <a:lnTo>
                    <a:pt x="459359" y="217170"/>
                  </a:lnTo>
                  <a:close/>
                </a:path>
                <a:path w="558164" h="448310">
                  <a:moveTo>
                    <a:pt x="261112" y="214630"/>
                  </a:moveTo>
                  <a:lnTo>
                    <a:pt x="256159" y="214630"/>
                  </a:lnTo>
                  <a:lnTo>
                    <a:pt x="256159" y="216535"/>
                  </a:lnTo>
                  <a:lnTo>
                    <a:pt x="256667" y="217170"/>
                  </a:lnTo>
                  <a:lnTo>
                    <a:pt x="256797" y="217460"/>
                  </a:lnTo>
                  <a:lnTo>
                    <a:pt x="258797" y="218369"/>
                  </a:lnTo>
                  <a:lnTo>
                    <a:pt x="258318" y="217170"/>
                  </a:lnTo>
                  <a:lnTo>
                    <a:pt x="257937" y="217170"/>
                  </a:lnTo>
                  <a:lnTo>
                    <a:pt x="258064" y="215900"/>
                  </a:lnTo>
                  <a:lnTo>
                    <a:pt x="260477" y="215900"/>
                  </a:lnTo>
                  <a:lnTo>
                    <a:pt x="261112" y="214630"/>
                  </a:lnTo>
                  <a:close/>
                </a:path>
                <a:path w="558164" h="448310">
                  <a:moveTo>
                    <a:pt x="259461" y="215900"/>
                  </a:moveTo>
                  <a:lnTo>
                    <a:pt x="258699" y="215900"/>
                  </a:lnTo>
                  <a:lnTo>
                    <a:pt x="259207" y="217170"/>
                  </a:lnTo>
                  <a:lnTo>
                    <a:pt x="259715" y="217170"/>
                  </a:lnTo>
                  <a:lnTo>
                    <a:pt x="259461" y="215900"/>
                  </a:lnTo>
                  <a:close/>
                </a:path>
                <a:path w="558164" h="448310">
                  <a:moveTo>
                    <a:pt x="327025" y="212090"/>
                  </a:moveTo>
                  <a:lnTo>
                    <a:pt x="328676" y="215900"/>
                  </a:lnTo>
                  <a:lnTo>
                    <a:pt x="332867" y="215900"/>
                  </a:lnTo>
                  <a:lnTo>
                    <a:pt x="333756" y="217170"/>
                  </a:lnTo>
                  <a:lnTo>
                    <a:pt x="334010" y="217170"/>
                  </a:lnTo>
                  <a:lnTo>
                    <a:pt x="331343" y="213360"/>
                  </a:lnTo>
                  <a:lnTo>
                    <a:pt x="330708" y="213360"/>
                  </a:lnTo>
                  <a:lnTo>
                    <a:pt x="327025" y="212090"/>
                  </a:lnTo>
                  <a:close/>
                </a:path>
                <a:path w="558164" h="448310">
                  <a:moveTo>
                    <a:pt x="381508" y="215900"/>
                  </a:moveTo>
                  <a:lnTo>
                    <a:pt x="380111" y="215900"/>
                  </a:lnTo>
                  <a:lnTo>
                    <a:pt x="380619" y="217170"/>
                  </a:lnTo>
                  <a:lnTo>
                    <a:pt x="381000" y="217170"/>
                  </a:lnTo>
                  <a:lnTo>
                    <a:pt x="381508" y="215900"/>
                  </a:lnTo>
                  <a:close/>
                </a:path>
                <a:path w="558164" h="448310">
                  <a:moveTo>
                    <a:pt x="416687" y="210820"/>
                  </a:moveTo>
                  <a:lnTo>
                    <a:pt x="413512" y="210820"/>
                  </a:lnTo>
                  <a:lnTo>
                    <a:pt x="413512" y="213360"/>
                  </a:lnTo>
                  <a:lnTo>
                    <a:pt x="412877" y="213360"/>
                  </a:lnTo>
                  <a:lnTo>
                    <a:pt x="414020" y="214630"/>
                  </a:lnTo>
                  <a:lnTo>
                    <a:pt x="414020" y="217170"/>
                  </a:lnTo>
                  <a:lnTo>
                    <a:pt x="415798" y="217170"/>
                  </a:lnTo>
                  <a:lnTo>
                    <a:pt x="414909" y="215900"/>
                  </a:lnTo>
                  <a:lnTo>
                    <a:pt x="417322" y="215900"/>
                  </a:lnTo>
                  <a:lnTo>
                    <a:pt x="415036" y="214630"/>
                  </a:lnTo>
                  <a:lnTo>
                    <a:pt x="414872" y="213813"/>
                  </a:lnTo>
                  <a:lnTo>
                    <a:pt x="414909" y="212725"/>
                  </a:lnTo>
                  <a:lnTo>
                    <a:pt x="415036" y="212090"/>
                  </a:lnTo>
                  <a:lnTo>
                    <a:pt x="418020" y="212090"/>
                  </a:lnTo>
                  <a:lnTo>
                    <a:pt x="416687" y="210820"/>
                  </a:lnTo>
                  <a:close/>
                </a:path>
                <a:path w="558164" h="448310">
                  <a:moveTo>
                    <a:pt x="418846" y="213360"/>
                  </a:moveTo>
                  <a:lnTo>
                    <a:pt x="417449" y="213360"/>
                  </a:lnTo>
                  <a:lnTo>
                    <a:pt x="417322" y="214630"/>
                  </a:lnTo>
                  <a:lnTo>
                    <a:pt x="419608" y="214630"/>
                  </a:lnTo>
                  <a:lnTo>
                    <a:pt x="421005" y="217170"/>
                  </a:lnTo>
                  <a:lnTo>
                    <a:pt x="424815" y="217170"/>
                  </a:lnTo>
                  <a:lnTo>
                    <a:pt x="423164" y="215900"/>
                  </a:lnTo>
                  <a:lnTo>
                    <a:pt x="421767" y="215900"/>
                  </a:lnTo>
                  <a:lnTo>
                    <a:pt x="418846" y="213360"/>
                  </a:lnTo>
                  <a:close/>
                </a:path>
                <a:path w="558164" h="448310">
                  <a:moveTo>
                    <a:pt x="417830" y="207010"/>
                  </a:moveTo>
                  <a:lnTo>
                    <a:pt x="417830" y="210820"/>
                  </a:lnTo>
                  <a:lnTo>
                    <a:pt x="420497" y="213360"/>
                  </a:lnTo>
                  <a:lnTo>
                    <a:pt x="423164" y="214630"/>
                  </a:lnTo>
                  <a:lnTo>
                    <a:pt x="427482" y="217170"/>
                  </a:lnTo>
                  <a:lnTo>
                    <a:pt x="426974" y="214630"/>
                  </a:lnTo>
                  <a:lnTo>
                    <a:pt x="425323" y="213360"/>
                  </a:lnTo>
                  <a:lnTo>
                    <a:pt x="422021" y="213360"/>
                  </a:lnTo>
                  <a:lnTo>
                    <a:pt x="421259" y="212090"/>
                  </a:lnTo>
                  <a:lnTo>
                    <a:pt x="419354" y="210820"/>
                  </a:lnTo>
                  <a:lnTo>
                    <a:pt x="420497" y="210820"/>
                  </a:lnTo>
                  <a:lnTo>
                    <a:pt x="418846" y="208280"/>
                  </a:lnTo>
                  <a:lnTo>
                    <a:pt x="417830" y="207010"/>
                  </a:lnTo>
                  <a:close/>
                </a:path>
                <a:path w="558164" h="448310">
                  <a:moveTo>
                    <a:pt x="436245" y="213360"/>
                  </a:moveTo>
                  <a:lnTo>
                    <a:pt x="434594" y="213360"/>
                  </a:lnTo>
                  <a:lnTo>
                    <a:pt x="434848" y="214630"/>
                  </a:lnTo>
                  <a:lnTo>
                    <a:pt x="436245" y="215900"/>
                  </a:lnTo>
                  <a:lnTo>
                    <a:pt x="436499" y="215900"/>
                  </a:lnTo>
                  <a:lnTo>
                    <a:pt x="437261" y="217170"/>
                  </a:lnTo>
                  <a:lnTo>
                    <a:pt x="437261" y="215900"/>
                  </a:lnTo>
                  <a:lnTo>
                    <a:pt x="436245" y="213360"/>
                  </a:lnTo>
                  <a:close/>
                </a:path>
                <a:path w="558164" h="448310">
                  <a:moveTo>
                    <a:pt x="439928" y="214630"/>
                  </a:moveTo>
                  <a:lnTo>
                    <a:pt x="440309" y="215900"/>
                  </a:lnTo>
                  <a:lnTo>
                    <a:pt x="438785" y="215900"/>
                  </a:lnTo>
                  <a:lnTo>
                    <a:pt x="440182" y="217170"/>
                  </a:lnTo>
                  <a:lnTo>
                    <a:pt x="441833" y="217170"/>
                  </a:lnTo>
                  <a:lnTo>
                    <a:pt x="441960" y="215900"/>
                  </a:lnTo>
                  <a:lnTo>
                    <a:pt x="439928" y="214630"/>
                  </a:lnTo>
                  <a:close/>
                </a:path>
                <a:path w="558164" h="448310">
                  <a:moveTo>
                    <a:pt x="451866" y="214630"/>
                  </a:moveTo>
                  <a:lnTo>
                    <a:pt x="450723" y="214630"/>
                  </a:lnTo>
                  <a:lnTo>
                    <a:pt x="451682" y="217028"/>
                  </a:lnTo>
                  <a:lnTo>
                    <a:pt x="451866" y="217170"/>
                  </a:lnTo>
                  <a:lnTo>
                    <a:pt x="459994" y="217170"/>
                  </a:lnTo>
                  <a:lnTo>
                    <a:pt x="459359" y="215900"/>
                  </a:lnTo>
                  <a:lnTo>
                    <a:pt x="453390" y="215900"/>
                  </a:lnTo>
                  <a:lnTo>
                    <a:pt x="451866" y="214630"/>
                  </a:lnTo>
                  <a:close/>
                </a:path>
                <a:path w="558164" h="448310">
                  <a:moveTo>
                    <a:pt x="315975" y="213360"/>
                  </a:moveTo>
                  <a:lnTo>
                    <a:pt x="301498" y="213360"/>
                  </a:lnTo>
                  <a:lnTo>
                    <a:pt x="303276" y="215900"/>
                  </a:lnTo>
                  <a:lnTo>
                    <a:pt x="311784" y="215900"/>
                  </a:lnTo>
                  <a:lnTo>
                    <a:pt x="312420" y="214630"/>
                  </a:lnTo>
                  <a:lnTo>
                    <a:pt x="316103" y="214630"/>
                  </a:lnTo>
                  <a:lnTo>
                    <a:pt x="315975" y="213360"/>
                  </a:lnTo>
                  <a:close/>
                </a:path>
                <a:path w="558164" h="448310">
                  <a:moveTo>
                    <a:pt x="316103" y="214630"/>
                  </a:moveTo>
                  <a:lnTo>
                    <a:pt x="312420" y="214630"/>
                  </a:lnTo>
                  <a:lnTo>
                    <a:pt x="313309" y="215900"/>
                  </a:lnTo>
                  <a:lnTo>
                    <a:pt x="316230" y="215900"/>
                  </a:lnTo>
                  <a:lnTo>
                    <a:pt x="316103" y="214630"/>
                  </a:lnTo>
                  <a:close/>
                </a:path>
                <a:path w="558164" h="448310">
                  <a:moveTo>
                    <a:pt x="404241" y="213360"/>
                  </a:moveTo>
                  <a:lnTo>
                    <a:pt x="402082" y="213360"/>
                  </a:lnTo>
                  <a:lnTo>
                    <a:pt x="401447" y="214630"/>
                  </a:lnTo>
                  <a:lnTo>
                    <a:pt x="403733" y="215900"/>
                  </a:lnTo>
                  <a:lnTo>
                    <a:pt x="403225" y="214630"/>
                  </a:lnTo>
                  <a:lnTo>
                    <a:pt x="405066" y="214630"/>
                  </a:lnTo>
                  <a:lnTo>
                    <a:pt x="404241" y="213360"/>
                  </a:lnTo>
                  <a:close/>
                </a:path>
                <a:path w="558164" h="448310">
                  <a:moveTo>
                    <a:pt x="405066" y="214630"/>
                  </a:moveTo>
                  <a:lnTo>
                    <a:pt x="403225" y="214630"/>
                  </a:lnTo>
                  <a:lnTo>
                    <a:pt x="405892" y="215900"/>
                  </a:lnTo>
                  <a:lnTo>
                    <a:pt x="405066" y="214630"/>
                  </a:lnTo>
                  <a:close/>
                </a:path>
                <a:path w="558164" h="448310">
                  <a:moveTo>
                    <a:pt x="448564" y="213360"/>
                  </a:moveTo>
                  <a:lnTo>
                    <a:pt x="446786" y="213360"/>
                  </a:lnTo>
                  <a:lnTo>
                    <a:pt x="449199" y="215900"/>
                  </a:lnTo>
                  <a:lnTo>
                    <a:pt x="448564" y="214630"/>
                  </a:lnTo>
                  <a:lnTo>
                    <a:pt x="449961" y="214630"/>
                  </a:lnTo>
                  <a:lnTo>
                    <a:pt x="448564" y="213360"/>
                  </a:lnTo>
                  <a:close/>
                </a:path>
                <a:path w="558164" h="448310">
                  <a:moveTo>
                    <a:pt x="450214" y="214630"/>
                  </a:moveTo>
                  <a:lnTo>
                    <a:pt x="448564" y="214630"/>
                  </a:lnTo>
                  <a:lnTo>
                    <a:pt x="451231" y="215900"/>
                  </a:lnTo>
                  <a:lnTo>
                    <a:pt x="450214" y="214630"/>
                  </a:lnTo>
                  <a:close/>
                </a:path>
                <a:path w="558164" h="448310">
                  <a:moveTo>
                    <a:pt x="447548" y="205740"/>
                  </a:moveTo>
                  <a:lnTo>
                    <a:pt x="450723" y="208280"/>
                  </a:lnTo>
                  <a:lnTo>
                    <a:pt x="450215" y="209550"/>
                  </a:lnTo>
                  <a:lnTo>
                    <a:pt x="449199" y="210820"/>
                  </a:lnTo>
                  <a:lnTo>
                    <a:pt x="448564" y="213360"/>
                  </a:lnTo>
                  <a:lnTo>
                    <a:pt x="449199" y="213360"/>
                  </a:lnTo>
                  <a:lnTo>
                    <a:pt x="450214" y="214630"/>
                  </a:lnTo>
                  <a:lnTo>
                    <a:pt x="452755" y="214630"/>
                  </a:lnTo>
                  <a:lnTo>
                    <a:pt x="453390" y="215900"/>
                  </a:lnTo>
                  <a:lnTo>
                    <a:pt x="459358" y="215900"/>
                  </a:lnTo>
                  <a:lnTo>
                    <a:pt x="461010" y="214630"/>
                  </a:lnTo>
                  <a:lnTo>
                    <a:pt x="464312" y="213360"/>
                  </a:lnTo>
                  <a:lnTo>
                    <a:pt x="465328" y="210820"/>
                  </a:lnTo>
                  <a:lnTo>
                    <a:pt x="459359" y="210820"/>
                  </a:lnTo>
                  <a:lnTo>
                    <a:pt x="458470" y="209550"/>
                  </a:lnTo>
                  <a:lnTo>
                    <a:pt x="464312" y="209550"/>
                  </a:lnTo>
                  <a:lnTo>
                    <a:pt x="464650" y="208280"/>
                  </a:lnTo>
                  <a:lnTo>
                    <a:pt x="451993" y="208280"/>
                  </a:lnTo>
                  <a:lnTo>
                    <a:pt x="449707" y="207010"/>
                  </a:lnTo>
                  <a:lnTo>
                    <a:pt x="447548" y="205740"/>
                  </a:lnTo>
                  <a:close/>
                </a:path>
                <a:path w="558164" h="448310">
                  <a:moveTo>
                    <a:pt x="259969" y="213360"/>
                  </a:moveTo>
                  <a:lnTo>
                    <a:pt x="258953" y="214630"/>
                  </a:lnTo>
                  <a:lnTo>
                    <a:pt x="260477" y="214630"/>
                  </a:lnTo>
                  <a:lnTo>
                    <a:pt x="259969" y="213360"/>
                  </a:lnTo>
                  <a:close/>
                </a:path>
                <a:path w="558164" h="448310">
                  <a:moveTo>
                    <a:pt x="261048" y="213813"/>
                  </a:moveTo>
                  <a:lnTo>
                    <a:pt x="261239" y="214630"/>
                  </a:lnTo>
                  <a:lnTo>
                    <a:pt x="261620" y="214630"/>
                  </a:lnTo>
                  <a:lnTo>
                    <a:pt x="261048" y="213813"/>
                  </a:lnTo>
                  <a:close/>
                </a:path>
                <a:path w="558164" h="448310">
                  <a:moveTo>
                    <a:pt x="262128" y="210820"/>
                  </a:moveTo>
                  <a:lnTo>
                    <a:pt x="260477" y="210820"/>
                  </a:lnTo>
                  <a:lnTo>
                    <a:pt x="261620" y="213360"/>
                  </a:lnTo>
                  <a:lnTo>
                    <a:pt x="262636" y="214630"/>
                  </a:lnTo>
                  <a:lnTo>
                    <a:pt x="264795" y="214630"/>
                  </a:lnTo>
                  <a:lnTo>
                    <a:pt x="262636" y="212090"/>
                  </a:lnTo>
                  <a:lnTo>
                    <a:pt x="263779" y="212090"/>
                  </a:lnTo>
                  <a:lnTo>
                    <a:pt x="262128" y="210820"/>
                  </a:lnTo>
                  <a:close/>
                </a:path>
                <a:path w="558164" h="448310">
                  <a:moveTo>
                    <a:pt x="264287" y="205740"/>
                  </a:moveTo>
                  <a:lnTo>
                    <a:pt x="263144" y="207010"/>
                  </a:lnTo>
                  <a:lnTo>
                    <a:pt x="263779" y="209550"/>
                  </a:lnTo>
                  <a:lnTo>
                    <a:pt x="266954" y="212090"/>
                  </a:lnTo>
                  <a:lnTo>
                    <a:pt x="266954" y="213360"/>
                  </a:lnTo>
                  <a:lnTo>
                    <a:pt x="289687" y="213360"/>
                  </a:lnTo>
                  <a:lnTo>
                    <a:pt x="291338" y="214630"/>
                  </a:lnTo>
                  <a:lnTo>
                    <a:pt x="292354" y="212090"/>
                  </a:lnTo>
                  <a:lnTo>
                    <a:pt x="318389" y="212090"/>
                  </a:lnTo>
                  <a:lnTo>
                    <a:pt x="317246" y="210820"/>
                  </a:lnTo>
                  <a:lnTo>
                    <a:pt x="316230" y="209550"/>
                  </a:lnTo>
                  <a:lnTo>
                    <a:pt x="266954" y="209550"/>
                  </a:lnTo>
                  <a:lnTo>
                    <a:pt x="265938" y="208280"/>
                  </a:lnTo>
                  <a:lnTo>
                    <a:pt x="264795" y="207010"/>
                  </a:lnTo>
                  <a:lnTo>
                    <a:pt x="264287" y="205740"/>
                  </a:lnTo>
                  <a:close/>
                </a:path>
                <a:path w="558164" h="448310">
                  <a:moveTo>
                    <a:pt x="382143" y="210820"/>
                  </a:moveTo>
                  <a:lnTo>
                    <a:pt x="385318" y="214630"/>
                  </a:lnTo>
                  <a:lnTo>
                    <a:pt x="385953" y="214630"/>
                  </a:lnTo>
                  <a:lnTo>
                    <a:pt x="386461" y="213360"/>
                  </a:lnTo>
                  <a:lnTo>
                    <a:pt x="385953" y="213360"/>
                  </a:lnTo>
                  <a:lnTo>
                    <a:pt x="385381" y="212725"/>
                  </a:lnTo>
                  <a:lnTo>
                    <a:pt x="382143" y="210820"/>
                  </a:lnTo>
                  <a:close/>
                </a:path>
                <a:path w="558164" h="448310">
                  <a:moveTo>
                    <a:pt x="438277" y="212090"/>
                  </a:moveTo>
                  <a:lnTo>
                    <a:pt x="437769" y="212090"/>
                  </a:lnTo>
                  <a:lnTo>
                    <a:pt x="436245" y="213360"/>
                  </a:lnTo>
                  <a:lnTo>
                    <a:pt x="437134" y="213360"/>
                  </a:lnTo>
                  <a:lnTo>
                    <a:pt x="437769" y="214630"/>
                  </a:lnTo>
                  <a:lnTo>
                    <a:pt x="439293" y="214630"/>
                  </a:lnTo>
                  <a:lnTo>
                    <a:pt x="439374" y="213813"/>
                  </a:lnTo>
                  <a:lnTo>
                    <a:pt x="439299" y="213226"/>
                  </a:lnTo>
                  <a:lnTo>
                    <a:pt x="438277" y="212090"/>
                  </a:lnTo>
                  <a:close/>
                </a:path>
                <a:path w="558164" h="448310">
                  <a:moveTo>
                    <a:pt x="443230" y="213360"/>
                  </a:moveTo>
                  <a:lnTo>
                    <a:pt x="441960" y="213360"/>
                  </a:lnTo>
                  <a:lnTo>
                    <a:pt x="443484" y="214630"/>
                  </a:lnTo>
                  <a:lnTo>
                    <a:pt x="443865" y="214630"/>
                  </a:lnTo>
                  <a:lnTo>
                    <a:pt x="443230" y="213360"/>
                  </a:lnTo>
                  <a:close/>
                </a:path>
                <a:path w="558164" h="448310">
                  <a:moveTo>
                    <a:pt x="260350" y="210820"/>
                  </a:moveTo>
                  <a:lnTo>
                    <a:pt x="259461" y="210820"/>
                  </a:lnTo>
                  <a:lnTo>
                    <a:pt x="259461" y="212090"/>
                  </a:lnTo>
                  <a:lnTo>
                    <a:pt x="259842" y="212090"/>
                  </a:lnTo>
                  <a:lnTo>
                    <a:pt x="261048" y="213813"/>
                  </a:lnTo>
                  <a:lnTo>
                    <a:pt x="260350" y="210820"/>
                  </a:lnTo>
                  <a:close/>
                </a:path>
                <a:path w="558164" h="448310">
                  <a:moveTo>
                    <a:pt x="337312" y="204470"/>
                  </a:moveTo>
                  <a:lnTo>
                    <a:pt x="336677" y="204470"/>
                  </a:lnTo>
                  <a:lnTo>
                    <a:pt x="336677" y="205740"/>
                  </a:lnTo>
                  <a:lnTo>
                    <a:pt x="336169" y="207010"/>
                  </a:lnTo>
                  <a:lnTo>
                    <a:pt x="334518" y="209550"/>
                  </a:lnTo>
                  <a:lnTo>
                    <a:pt x="332359" y="212090"/>
                  </a:lnTo>
                  <a:lnTo>
                    <a:pt x="330708" y="213360"/>
                  </a:lnTo>
                  <a:lnTo>
                    <a:pt x="338328" y="213360"/>
                  </a:lnTo>
                  <a:lnTo>
                    <a:pt x="337185" y="212090"/>
                  </a:lnTo>
                  <a:lnTo>
                    <a:pt x="336169" y="212090"/>
                  </a:lnTo>
                  <a:lnTo>
                    <a:pt x="335915" y="210820"/>
                  </a:lnTo>
                  <a:lnTo>
                    <a:pt x="343154" y="210820"/>
                  </a:lnTo>
                  <a:lnTo>
                    <a:pt x="341757" y="209550"/>
                  </a:lnTo>
                  <a:lnTo>
                    <a:pt x="341630" y="208280"/>
                  </a:lnTo>
                  <a:lnTo>
                    <a:pt x="343154" y="208280"/>
                  </a:lnTo>
                  <a:lnTo>
                    <a:pt x="341630" y="205740"/>
                  </a:lnTo>
                  <a:lnTo>
                    <a:pt x="338582" y="205740"/>
                  </a:lnTo>
                  <a:lnTo>
                    <a:pt x="337312" y="204470"/>
                  </a:lnTo>
                  <a:close/>
                </a:path>
                <a:path w="558164" h="448310">
                  <a:moveTo>
                    <a:pt x="386233" y="213226"/>
                  </a:moveTo>
                  <a:lnTo>
                    <a:pt x="385953" y="213360"/>
                  </a:lnTo>
                  <a:lnTo>
                    <a:pt x="386461" y="213360"/>
                  </a:lnTo>
                  <a:lnTo>
                    <a:pt x="386233" y="213226"/>
                  </a:lnTo>
                  <a:close/>
                </a:path>
                <a:path w="558164" h="448310">
                  <a:moveTo>
                    <a:pt x="418084" y="212090"/>
                  </a:moveTo>
                  <a:lnTo>
                    <a:pt x="419354" y="213360"/>
                  </a:lnTo>
                  <a:lnTo>
                    <a:pt x="418084" y="212090"/>
                  </a:lnTo>
                  <a:close/>
                </a:path>
                <a:path w="558164" h="448310">
                  <a:moveTo>
                    <a:pt x="421767" y="205740"/>
                  </a:moveTo>
                  <a:lnTo>
                    <a:pt x="417703" y="205740"/>
                  </a:lnTo>
                  <a:lnTo>
                    <a:pt x="419989" y="209550"/>
                  </a:lnTo>
                  <a:lnTo>
                    <a:pt x="423164" y="213360"/>
                  </a:lnTo>
                  <a:lnTo>
                    <a:pt x="425323" y="213360"/>
                  </a:lnTo>
                  <a:lnTo>
                    <a:pt x="425831" y="210820"/>
                  </a:lnTo>
                  <a:lnTo>
                    <a:pt x="431292" y="210820"/>
                  </a:lnTo>
                  <a:lnTo>
                    <a:pt x="431800" y="209550"/>
                  </a:lnTo>
                  <a:lnTo>
                    <a:pt x="424053" y="209550"/>
                  </a:lnTo>
                  <a:lnTo>
                    <a:pt x="423418" y="208280"/>
                  </a:lnTo>
                  <a:lnTo>
                    <a:pt x="422656" y="208280"/>
                  </a:lnTo>
                  <a:lnTo>
                    <a:pt x="421894" y="207010"/>
                  </a:lnTo>
                  <a:lnTo>
                    <a:pt x="423799" y="207010"/>
                  </a:lnTo>
                  <a:lnTo>
                    <a:pt x="421767" y="205740"/>
                  </a:lnTo>
                  <a:close/>
                </a:path>
                <a:path w="558164" h="448310">
                  <a:moveTo>
                    <a:pt x="438912" y="209550"/>
                  </a:moveTo>
                  <a:lnTo>
                    <a:pt x="438277" y="209550"/>
                  </a:lnTo>
                  <a:lnTo>
                    <a:pt x="440436" y="210820"/>
                  </a:lnTo>
                  <a:lnTo>
                    <a:pt x="439420" y="212090"/>
                  </a:lnTo>
                  <a:lnTo>
                    <a:pt x="441071" y="213360"/>
                  </a:lnTo>
                  <a:lnTo>
                    <a:pt x="443865" y="213360"/>
                  </a:lnTo>
                  <a:lnTo>
                    <a:pt x="443230" y="212090"/>
                  </a:lnTo>
                  <a:lnTo>
                    <a:pt x="441960" y="212090"/>
                  </a:lnTo>
                  <a:lnTo>
                    <a:pt x="442102" y="211851"/>
                  </a:lnTo>
                  <a:lnTo>
                    <a:pt x="441071" y="210820"/>
                  </a:lnTo>
                  <a:lnTo>
                    <a:pt x="438912" y="209550"/>
                  </a:lnTo>
                  <a:close/>
                </a:path>
                <a:path w="558164" h="448310">
                  <a:moveTo>
                    <a:pt x="388112" y="209550"/>
                  </a:moveTo>
                  <a:lnTo>
                    <a:pt x="344297" y="209550"/>
                  </a:lnTo>
                  <a:lnTo>
                    <a:pt x="344551" y="210820"/>
                  </a:lnTo>
                  <a:lnTo>
                    <a:pt x="383794" y="210820"/>
                  </a:lnTo>
                  <a:lnTo>
                    <a:pt x="384810" y="212090"/>
                  </a:lnTo>
                  <a:lnTo>
                    <a:pt x="385381" y="212725"/>
                  </a:lnTo>
                  <a:lnTo>
                    <a:pt x="386233" y="213226"/>
                  </a:lnTo>
                  <a:lnTo>
                    <a:pt x="388620" y="212090"/>
                  </a:lnTo>
                  <a:lnTo>
                    <a:pt x="388112" y="209550"/>
                  </a:lnTo>
                  <a:close/>
                </a:path>
                <a:path w="558164" h="448310">
                  <a:moveTo>
                    <a:pt x="345948" y="210820"/>
                  </a:moveTo>
                  <a:lnTo>
                    <a:pt x="338455" y="210820"/>
                  </a:lnTo>
                  <a:lnTo>
                    <a:pt x="339471" y="212090"/>
                  </a:lnTo>
                  <a:lnTo>
                    <a:pt x="345821" y="212090"/>
                  </a:lnTo>
                  <a:lnTo>
                    <a:pt x="345948" y="210820"/>
                  </a:lnTo>
                  <a:close/>
                </a:path>
                <a:path w="558164" h="448310">
                  <a:moveTo>
                    <a:pt x="431038" y="210820"/>
                  </a:moveTo>
                  <a:lnTo>
                    <a:pt x="427101" y="210820"/>
                  </a:lnTo>
                  <a:lnTo>
                    <a:pt x="428752" y="212090"/>
                  </a:lnTo>
                  <a:lnTo>
                    <a:pt x="430530" y="212090"/>
                  </a:lnTo>
                  <a:lnTo>
                    <a:pt x="431038" y="210820"/>
                  </a:lnTo>
                  <a:close/>
                </a:path>
                <a:path w="558164" h="448310">
                  <a:moveTo>
                    <a:pt x="447040" y="207010"/>
                  </a:moveTo>
                  <a:lnTo>
                    <a:pt x="440436" y="207010"/>
                  </a:lnTo>
                  <a:lnTo>
                    <a:pt x="440436" y="209550"/>
                  </a:lnTo>
                  <a:lnTo>
                    <a:pt x="442722" y="210820"/>
                  </a:lnTo>
                  <a:lnTo>
                    <a:pt x="442102" y="211851"/>
                  </a:lnTo>
                  <a:lnTo>
                    <a:pt x="442341" y="212090"/>
                  </a:lnTo>
                  <a:lnTo>
                    <a:pt x="445897" y="212090"/>
                  </a:lnTo>
                  <a:lnTo>
                    <a:pt x="443738" y="209550"/>
                  </a:lnTo>
                  <a:lnTo>
                    <a:pt x="442976" y="209550"/>
                  </a:lnTo>
                  <a:lnTo>
                    <a:pt x="442849" y="208280"/>
                  </a:lnTo>
                  <a:lnTo>
                    <a:pt x="448056" y="208280"/>
                  </a:lnTo>
                  <a:lnTo>
                    <a:pt x="447040" y="207010"/>
                  </a:lnTo>
                  <a:close/>
                </a:path>
                <a:path w="558164" h="448310">
                  <a:moveTo>
                    <a:pt x="266573" y="204470"/>
                  </a:moveTo>
                  <a:lnTo>
                    <a:pt x="265303" y="204470"/>
                  </a:lnTo>
                  <a:lnTo>
                    <a:pt x="264922" y="205740"/>
                  </a:lnTo>
                  <a:lnTo>
                    <a:pt x="268097" y="209550"/>
                  </a:lnTo>
                  <a:lnTo>
                    <a:pt x="317373" y="209550"/>
                  </a:lnTo>
                  <a:lnTo>
                    <a:pt x="318897" y="210820"/>
                  </a:lnTo>
                  <a:lnTo>
                    <a:pt x="320548" y="210820"/>
                  </a:lnTo>
                  <a:lnTo>
                    <a:pt x="319405" y="208280"/>
                  </a:lnTo>
                  <a:lnTo>
                    <a:pt x="269748" y="208280"/>
                  </a:lnTo>
                  <a:lnTo>
                    <a:pt x="268097" y="207010"/>
                  </a:lnTo>
                  <a:lnTo>
                    <a:pt x="266573" y="204470"/>
                  </a:lnTo>
                  <a:close/>
                </a:path>
                <a:path w="558164" h="448310">
                  <a:moveTo>
                    <a:pt x="343916" y="209550"/>
                  </a:moveTo>
                  <a:lnTo>
                    <a:pt x="343154" y="209550"/>
                  </a:lnTo>
                  <a:lnTo>
                    <a:pt x="343916" y="210820"/>
                  </a:lnTo>
                  <a:lnTo>
                    <a:pt x="344424" y="210820"/>
                  </a:lnTo>
                  <a:lnTo>
                    <a:pt x="343916" y="209550"/>
                  </a:lnTo>
                  <a:close/>
                </a:path>
                <a:path w="558164" h="448310">
                  <a:moveTo>
                    <a:pt x="405384" y="208280"/>
                  </a:moveTo>
                  <a:lnTo>
                    <a:pt x="408559" y="210820"/>
                  </a:lnTo>
                  <a:lnTo>
                    <a:pt x="408559" y="209550"/>
                  </a:lnTo>
                  <a:lnTo>
                    <a:pt x="409194" y="209550"/>
                  </a:lnTo>
                  <a:lnTo>
                    <a:pt x="405384" y="208280"/>
                  </a:lnTo>
                  <a:close/>
                </a:path>
                <a:path w="558164" h="448310">
                  <a:moveTo>
                    <a:pt x="409194" y="208280"/>
                  </a:moveTo>
                  <a:lnTo>
                    <a:pt x="409194" y="209550"/>
                  </a:lnTo>
                  <a:lnTo>
                    <a:pt x="408559" y="209550"/>
                  </a:lnTo>
                  <a:lnTo>
                    <a:pt x="411353" y="210820"/>
                  </a:lnTo>
                  <a:lnTo>
                    <a:pt x="409194" y="208280"/>
                  </a:lnTo>
                  <a:close/>
                </a:path>
                <a:path w="558164" h="448310">
                  <a:moveTo>
                    <a:pt x="415036" y="209550"/>
                  </a:moveTo>
                  <a:lnTo>
                    <a:pt x="415671" y="210820"/>
                  </a:lnTo>
                  <a:lnTo>
                    <a:pt x="417830" y="210820"/>
                  </a:lnTo>
                  <a:lnTo>
                    <a:pt x="415036" y="209550"/>
                  </a:lnTo>
                  <a:close/>
                </a:path>
                <a:path w="558164" h="448310">
                  <a:moveTo>
                    <a:pt x="464312" y="209550"/>
                  </a:moveTo>
                  <a:lnTo>
                    <a:pt x="461772" y="209550"/>
                  </a:lnTo>
                  <a:lnTo>
                    <a:pt x="462661" y="210820"/>
                  </a:lnTo>
                  <a:lnTo>
                    <a:pt x="465328" y="210820"/>
                  </a:lnTo>
                  <a:lnTo>
                    <a:pt x="464312" y="209550"/>
                  </a:lnTo>
                  <a:close/>
                </a:path>
                <a:path w="558164" h="448310">
                  <a:moveTo>
                    <a:pt x="266446" y="208280"/>
                  </a:moveTo>
                  <a:lnTo>
                    <a:pt x="266954" y="209550"/>
                  </a:lnTo>
                  <a:lnTo>
                    <a:pt x="268097" y="209550"/>
                  </a:lnTo>
                  <a:lnTo>
                    <a:pt x="266446" y="208280"/>
                  </a:lnTo>
                  <a:close/>
                </a:path>
                <a:path w="558164" h="448310">
                  <a:moveTo>
                    <a:pt x="319913" y="208280"/>
                  </a:moveTo>
                  <a:lnTo>
                    <a:pt x="321056" y="209550"/>
                  </a:lnTo>
                  <a:lnTo>
                    <a:pt x="321564" y="209550"/>
                  </a:lnTo>
                  <a:lnTo>
                    <a:pt x="319913" y="208280"/>
                  </a:lnTo>
                  <a:close/>
                </a:path>
                <a:path w="558164" h="448310">
                  <a:moveTo>
                    <a:pt x="343154" y="208280"/>
                  </a:moveTo>
                  <a:lnTo>
                    <a:pt x="342392" y="208280"/>
                  </a:lnTo>
                  <a:lnTo>
                    <a:pt x="343154" y="209550"/>
                  </a:lnTo>
                  <a:lnTo>
                    <a:pt x="343154" y="208280"/>
                  </a:lnTo>
                  <a:close/>
                </a:path>
                <a:path w="558164" h="448310">
                  <a:moveTo>
                    <a:pt x="387477" y="207010"/>
                  </a:moveTo>
                  <a:lnTo>
                    <a:pt x="347218" y="207010"/>
                  </a:lnTo>
                  <a:lnTo>
                    <a:pt x="347726" y="208280"/>
                  </a:lnTo>
                  <a:lnTo>
                    <a:pt x="348615" y="209550"/>
                  </a:lnTo>
                  <a:lnTo>
                    <a:pt x="390779" y="209550"/>
                  </a:lnTo>
                  <a:lnTo>
                    <a:pt x="389953" y="208280"/>
                  </a:lnTo>
                  <a:lnTo>
                    <a:pt x="388620" y="208280"/>
                  </a:lnTo>
                  <a:lnTo>
                    <a:pt x="387477" y="207010"/>
                  </a:lnTo>
                  <a:close/>
                </a:path>
                <a:path w="558164" h="448310">
                  <a:moveTo>
                    <a:pt x="426254" y="205740"/>
                  </a:moveTo>
                  <a:lnTo>
                    <a:pt x="424688" y="205740"/>
                  </a:lnTo>
                  <a:lnTo>
                    <a:pt x="425958" y="209550"/>
                  </a:lnTo>
                  <a:lnTo>
                    <a:pt x="432308" y="209550"/>
                  </a:lnTo>
                  <a:lnTo>
                    <a:pt x="429852" y="207010"/>
                  </a:lnTo>
                  <a:lnTo>
                    <a:pt x="427482" y="207010"/>
                  </a:lnTo>
                  <a:lnTo>
                    <a:pt x="426254" y="205740"/>
                  </a:lnTo>
                  <a:close/>
                </a:path>
                <a:path w="558164" h="448310">
                  <a:moveTo>
                    <a:pt x="446405" y="208280"/>
                  </a:moveTo>
                  <a:lnTo>
                    <a:pt x="443738" y="208280"/>
                  </a:lnTo>
                  <a:lnTo>
                    <a:pt x="445389" y="209550"/>
                  </a:lnTo>
                  <a:lnTo>
                    <a:pt x="446405" y="209550"/>
                  </a:lnTo>
                  <a:lnTo>
                    <a:pt x="446405" y="208280"/>
                  </a:lnTo>
                  <a:close/>
                </a:path>
                <a:path w="558164" h="448310">
                  <a:moveTo>
                    <a:pt x="269494" y="205740"/>
                  </a:moveTo>
                  <a:lnTo>
                    <a:pt x="268859" y="205740"/>
                  </a:lnTo>
                  <a:lnTo>
                    <a:pt x="270002" y="208280"/>
                  </a:lnTo>
                  <a:lnTo>
                    <a:pt x="270764" y="208280"/>
                  </a:lnTo>
                  <a:lnTo>
                    <a:pt x="269917" y="206163"/>
                  </a:lnTo>
                  <a:lnTo>
                    <a:pt x="269494" y="205740"/>
                  </a:lnTo>
                  <a:close/>
                </a:path>
                <a:path w="558164" h="448310">
                  <a:moveTo>
                    <a:pt x="269748" y="200660"/>
                  </a:moveTo>
                  <a:lnTo>
                    <a:pt x="268732" y="200660"/>
                  </a:lnTo>
                  <a:lnTo>
                    <a:pt x="268901" y="200942"/>
                  </a:lnTo>
                  <a:lnTo>
                    <a:pt x="271272" y="203200"/>
                  </a:lnTo>
                  <a:lnTo>
                    <a:pt x="270764" y="204470"/>
                  </a:lnTo>
                  <a:lnTo>
                    <a:pt x="268224" y="204470"/>
                  </a:lnTo>
                  <a:lnTo>
                    <a:pt x="269494" y="205740"/>
                  </a:lnTo>
                  <a:lnTo>
                    <a:pt x="269748" y="205740"/>
                  </a:lnTo>
                  <a:lnTo>
                    <a:pt x="269917" y="206163"/>
                  </a:lnTo>
                  <a:lnTo>
                    <a:pt x="270764" y="207010"/>
                  </a:lnTo>
                  <a:lnTo>
                    <a:pt x="270764" y="208280"/>
                  </a:lnTo>
                  <a:lnTo>
                    <a:pt x="282702" y="208280"/>
                  </a:lnTo>
                  <a:lnTo>
                    <a:pt x="282194" y="207010"/>
                  </a:lnTo>
                  <a:lnTo>
                    <a:pt x="280543" y="205740"/>
                  </a:lnTo>
                  <a:lnTo>
                    <a:pt x="280035" y="203200"/>
                  </a:lnTo>
                  <a:lnTo>
                    <a:pt x="271907" y="203200"/>
                  </a:lnTo>
                  <a:lnTo>
                    <a:pt x="270764" y="201930"/>
                  </a:lnTo>
                  <a:lnTo>
                    <a:pt x="269748" y="200660"/>
                  </a:lnTo>
                  <a:close/>
                </a:path>
                <a:path w="558164" h="448310">
                  <a:moveTo>
                    <a:pt x="291846" y="195580"/>
                  </a:moveTo>
                  <a:lnTo>
                    <a:pt x="281559" y="195580"/>
                  </a:lnTo>
                  <a:lnTo>
                    <a:pt x="281051" y="198120"/>
                  </a:lnTo>
                  <a:lnTo>
                    <a:pt x="284226" y="200660"/>
                  </a:lnTo>
                  <a:lnTo>
                    <a:pt x="283591" y="200660"/>
                  </a:lnTo>
                  <a:lnTo>
                    <a:pt x="285369" y="203200"/>
                  </a:lnTo>
                  <a:lnTo>
                    <a:pt x="280543" y="203200"/>
                  </a:lnTo>
                  <a:lnTo>
                    <a:pt x="282194" y="205740"/>
                  </a:lnTo>
                  <a:lnTo>
                    <a:pt x="283718" y="208280"/>
                  </a:lnTo>
                  <a:lnTo>
                    <a:pt x="319913" y="208280"/>
                  </a:lnTo>
                  <a:lnTo>
                    <a:pt x="320548" y="205740"/>
                  </a:lnTo>
                  <a:lnTo>
                    <a:pt x="325310" y="205740"/>
                  </a:lnTo>
                  <a:lnTo>
                    <a:pt x="324770" y="204470"/>
                  </a:lnTo>
                  <a:lnTo>
                    <a:pt x="323088" y="204470"/>
                  </a:lnTo>
                  <a:lnTo>
                    <a:pt x="322580" y="203200"/>
                  </a:lnTo>
                  <a:lnTo>
                    <a:pt x="321564" y="201930"/>
                  </a:lnTo>
                  <a:lnTo>
                    <a:pt x="323977" y="201930"/>
                  </a:lnTo>
                  <a:lnTo>
                    <a:pt x="322707" y="200660"/>
                  </a:lnTo>
                  <a:lnTo>
                    <a:pt x="323723" y="199390"/>
                  </a:lnTo>
                  <a:lnTo>
                    <a:pt x="332613" y="199390"/>
                  </a:lnTo>
                  <a:lnTo>
                    <a:pt x="331343" y="198120"/>
                  </a:lnTo>
                  <a:lnTo>
                    <a:pt x="294005" y="198120"/>
                  </a:lnTo>
                  <a:lnTo>
                    <a:pt x="291846" y="195580"/>
                  </a:lnTo>
                  <a:close/>
                </a:path>
                <a:path w="558164" h="448310">
                  <a:moveTo>
                    <a:pt x="325310" y="205740"/>
                  </a:moveTo>
                  <a:lnTo>
                    <a:pt x="320548" y="205740"/>
                  </a:lnTo>
                  <a:lnTo>
                    <a:pt x="326390" y="208280"/>
                  </a:lnTo>
                  <a:lnTo>
                    <a:pt x="325310" y="205740"/>
                  </a:lnTo>
                  <a:close/>
                </a:path>
                <a:path w="558164" h="448310">
                  <a:moveTo>
                    <a:pt x="340995" y="204470"/>
                  </a:moveTo>
                  <a:lnTo>
                    <a:pt x="344805" y="208280"/>
                  </a:lnTo>
                  <a:lnTo>
                    <a:pt x="346329" y="208280"/>
                  </a:lnTo>
                  <a:lnTo>
                    <a:pt x="346456" y="207010"/>
                  </a:lnTo>
                  <a:lnTo>
                    <a:pt x="390271" y="207010"/>
                  </a:lnTo>
                  <a:lnTo>
                    <a:pt x="390271" y="205740"/>
                  </a:lnTo>
                  <a:lnTo>
                    <a:pt x="342646" y="205740"/>
                  </a:lnTo>
                  <a:lnTo>
                    <a:pt x="340995" y="204470"/>
                  </a:lnTo>
                  <a:close/>
                </a:path>
                <a:path w="558164" h="448310">
                  <a:moveTo>
                    <a:pt x="389128" y="207010"/>
                  </a:moveTo>
                  <a:lnTo>
                    <a:pt x="388620" y="208280"/>
                  </a:lnTo>
                  <a:lnTo>
                    <a:pt x="389953" y="208280"/>
                  </a:lnTo>
                  <a:lnTo>
                    <a:pt x="389128" y="207010"/>
                  </a:lnTo>
                  <a:close/>
                </a:path>
                <a:path w="558164" h="448310">
                  <a:moveTo>
                    <a:pt x="448691" y="204470"/>
                  </a:moveTo>
                  <a:lnTo>
                    <a:pt x="444754" y="204470"/>
                  </a:lnTo>
                  <a:lnTo>
                    <a:pt x="448564" y="208280"/>
                  </a:lnTo>
                  <a:lnTo>
                    <a:pt x="447548" y="205740"/>
                  </a:lnTo>
                  <a:lnTo>
                    <a:pt x="448183" y="205740"/>
                  </a:lnTo>
                  <a:lnTo>
                    <a:pt x="448691" y="204470"/>
                  </a:lnTo>
                  <a:close/>
                </a:path>
                <a:path w="558164" h="448310">
                  <a:moveTo>
                    <a:pt x="465328" y="205740"/>
                  </a:moveTo>
                  <a:lnTo>
                    <a:pt x="451739" y="205740"/>
                  </a:lnTo>
                  <a:lnTo>
                    <a:pt x="451866" y="207010"/>
                  </a:lnTo>
                  <a:lnTo>
                    <a:pt x="452882" y="207010"/>
                  </a:lnTo>
                  <a:lnTo>
                    <a:pt x="453263" y="208280"/>
                  </a:lnTo>
                  <a:lnTo>
                    <a:pt x="464650" y="208280"/>
                  </a:lnTo>
                  <a:lnTo>
                    <a:pt x="465328" y="205740"/>
                  </a:lnTo>
                  <a:close/>
                </a:path>
                <a:path w="558164" h="448310">
                  <a:moveTo>
                    <a:pt x="428625" y="205740"/>
                  </a:moveTo>
                  <a:lnTo>
                    <a:pt x="426847" y="205740"/>
                  </a:lnTo>
                  <a:lnTo>
                    <a:pt x="427482" y="207010"/>
                  </a:lnTo>
                  <a:lnTo>
                    <a:pt x="429852" y="207010"/>
                  </a:lnTo>
                  <a:lnTo>
                    <a:pt x="428625" y="205740"/>
                  </a:lnTo>
                  <a:close/>
                </a:path>
                <a:path w="558164" h="448310">
                  <a:moveTo>
                    <a:pt x="443738" y="205740"/>
                  </a:moveTo>
                  <a:lnTo>
                    <a:pt x="443230" y="207010"/>
                  </a:lnTo>
                  <a:lnTo>
                    <a:pt x="444754" y="207010"/>
                  </a:lnTo>
                  <a:lnTo>
                    <a:pt x="443738" y="205740"/>
                  </a:lnTo>
                  <a:close/>
                </a:path>
                <a:path w="558164" h="448310">
                  <a:moveTo>
                    <a:pt x="339979" y="203200"/>
                  </a:moveTo>
                  <a:lnTo>
                    <a:pt x="338328" y="203200"/>
                  </a:lnTo>
                  <a:lnTo>
                    <a:pt x="340487" y="204470"/>
                  </a:lnTo>
                  <a:lnTo>
                    <a:pt x="340487" y="205740"/>
                  </a:lnTo>
                  <a:lnTo>
                    <a:pt x="341630" y="205740"/>
                  </a:lnTo>
                  <a:lnTo>
                    <a:pt x="340995" y="204470"/>
                  </a:lnTo>
                  <a:lnTo>
                    <a:pt x="341312" y="204470"/>
                  </a:lnTo>
                  <a:lnTo>
                    <a:pt x="339979" y="203200"/>
                  </a:lnTo>
                  <a:close/>
                </a:path>
                <a:path w="558164" h="448310">
                  <a:moveTo>
                    <a:pt x="390271" y="204470"/>
                  </a:moveTo>
                  <a:lnTo>
                    <a:pt x="341312" y="204470"/>
                  </a:lnTo>
                  <a:lnTo>
                    <a:pt x="342646" y="205740"/>
                  </a:lnTo>
                  <a:lnTo>
                    <a:pt x="390271" y="205740"/>
                  </a:lnTo>
                  <a:lnTo>
                    <a:pt x="390271" y="204470"/>
                  </a:lnTo>
                  <a:close/>
                </a:path>
                <a:path w="558164" h="448310">
                  <a:moveTo>
                    <a:pt x="425831" y="201930"/>
                  </a:moveTo>
                  <a:lnTo>
                    <a:pt x="419608" y="201930"/>
                  </a:lnTo>
                  <a:lnTo>
                    <a:pt x="419227" y="203200"/>
                  </a:lnTo>
                  <a:lnTo>
                    <a:pt x="423164" y="205740"/>
                  </a:lnTo>
                  <a:lnTo>
                    <a:pt x="423799" y="205740"/>
                  </a:lnTo>
                  <a:lnTo>
                    <a:pt x="422656" y="204470"/>
                  </a:lnTo>
                  <a:lnTo>
                    <a:pt x="423799" y="203200"/>
                  </a:lnTo>
                  <a:lnTo>
                    <a:pt x="426974" y="203200"/>
                  </a:lnTo>
                  <a:lnTo>
                    <a:pt x="425831" y="201930"/>
                  </a:lnTo>
                  <a:close/>
                </a:path>
                <a:path w="558164" h="448310">
                  <a:moveTo>
                    <a:pt x="424307" y="203200"/>
                  </a:moveTo>
                  <a:lnTo>
                    <a:pt x="423799" y="203200"/>
                  </a:lnTo>
                  <a:lnTo>
                    <a:pt x="426254" y="205740"/>
                  </a:lnTo>
                  <a:lnTo>
                    <a:pt x="426974" y="205740"/>
                  </a:lnTo>
                  <a:lnTo>
                    <a:pt x="424307" y="203200"/>
                  </a:lnTo>
                  <a:close/>
                </a:path>
                <a:path w="558164" h="448310">
                  <a:moveTo>
                    <a:pt x="431800" y="203200"/>
                  </a:moveTo>
                  <a:lnTo>
                    <a:pt x="430149" y="203200"/>
                  </a:lnTo>
                  <a:lnTo>
                    <a:pt x="430276" y="204470"/>
                  </a:lnTo>
                  <a:lnTo>
                    <a:pt x="431800" y="205740"/>
                  </a:lnTo>
                  <a:lnTo>
                    <a:pt x="433324" y="205740"/>
                  </a:lnTo>
                  <a:lnTo>
                    <a:pt x="433578" y="204470"/>
                  </a:lnTo>
                  <a:lnTo>
                    <a:pt x="431800" y="203200"/>
                  </a:lnTo>
                  <a:close/>
                </a:path>
                <a:path w="558164" h="448310">
                  <a:moveTo>
                    <a:pt x="448183" y="200660"/>
                  </a:moveTo>
                  <a:lnTo>
                    <a:pt x="445008" y="200660"/>
                  </a:lnTo>
                  <a:lnTo>
                    <a:pt x="447548" y="204470"/>
                  </a:lnTo>
                  <a:lnTo>
                    <a:pt x="450215" y="204470"/>
                  </a:lnTo>
                  <a:lnTo>
                    <a:pt x="450723" y="205740"/>
                  </a:lnTo>
                  <a:lnTo>
                    <a:pt x="469138" y="205740"/>
                  </a:lnTo>
                  <a:lnTo>
                    <a:pt x="469900" y="203200"/>
                  </a:lnTo>
                  <a:lnTo>
                    <a:pt x="466471" y="203200"/>
                  </a:lnTo>
                  <a:lnTo>
                    <a:pt x="464820" y="201930"/>
                  </a:lnTo>
                  <a:lnTo>
                    <a:pt x="449199" y="201930"/>
                  </a:lnTo>
                  <a:lnTo>
                    <a:pt x="448183" y="200660"/>
                  </a:lnTo>
                  <a:close/>
                </a:path>
                <a:path w="558164" h="448310">
                  <a:moveTo>
                    <a:pt x="268605" y="200660"/>
                  </a:moveTo>
                  <a:lnTo>
                    <a:pt x="267589" y="200660"/>
                  </a:lnTo>
                  <a:lnTo>
                    <a:pt x="267589" y="203200"/>
                  </a:lnTo>
                  <a:lnTo>
                    <a:pt x="268097" y="203200"/>
                  </a:lnTo>
                  <a:lnTo>
                    <a:pt x="269748" y="204470"/>
                  </a:lnTo>
                  <a:lnTo>
                    <a:pt x="270764" y="204470"/>
                  </a:lnTo>
                  <a:lnTo>
                    <a:pt x="269494" y="201930"/>
                  </a:lnTo>
                  <a:lnTo>
                    <a:pt x="268901" y="200942"/>
                  </a:lnTo>
                  <a:lnTo>
                    <a:pt x="268605" y="200660"/>
                  </a:lnTo>
                  <a:close/>
                </a:path>
                <a:path w="558164" h="448310">
                  <a:moveTo>
                    <a:pt x="324231" y="203200"/>
                  </a:moveTo>
                  <a:lnTo>
                    <a:pt x="323596" y="203200"/>
                  </a:lnTo>
                  <a:lnTo>
                    <a:pt x="323723" y="204470"/>
                  </a:lnTo>
                  <a:lnTo>
                    <a:pt x="324770" y="204470"/>
                  </a:lnTo>
                  <a:lnTo>
                    <a:pt x="324231" y="203200"/>
                  </a:lnTo>
                  <a:close/>
                </a:path>
                <a:path w="558164" h="448310">
                  <a:moveTo>
                    <a:pt x="355092" y="194310"/>
                  </a:moveTo>
                  <a:lnTo>
                    <a:pt x="346710" y="194310"/>
                  </a:lnTo>
                  <a:lnTo>
                    <a:pt x="346075" y="196850"/>
                  </a:lnTo>
                  <a:lnTo>
                    <a:pt x="347599" y="199390"/>
                  </a:lnTo>
                  <a:lnTo>
                    <a:pt x="340868" y="199390"/>
                  </a:lnTo>
                  <a:lnTo>
                    <a:pt x="340487" y="201930"/>
                  </a:lnTo>
                  <a:lnTo>
                    <a:pt x="342646" y="204470"/>
                  </a:lnTo>
                  <a:lnTo>
                    <a:pt x="349123" y="204470"/>
                  </a:lnTo>
                  <a:lnTo>
                    <a:pt x="348107" y="203200"/>
                  </a:lnTo>
                  <a:lnTo>
                    <a:pt x="350774" y="203200"/>
                  </a:lnTo>
                  <a:lnTo>
                    <a:pt x="348615" y="198120"/>
                  </a:lnTo>
                  <a:lnTo>
                    <a:pt x="349123" y="196850"/>
                  </a:lnTo>
                  <a:lnTo>
                    <a:pt x="349631" y="196850"/>
                  </a:lnTo>
                  <a:lnTo>
                    <a:pt x="350266" y="195580"/>
                  </a:lnTo>
                  <a:lnTo>
                    <a:pt x="355790" y="195580"/>
                  </a:lnTo>
                  <a:lnTo>
                    <a:pt x="355092" y="194310"/>
                  </a:lnTo>
                  <a:close/>
                </a:path>
                <a:path w="558164" h="448310">
                  <a:moveTo>
                    <a:pt x="352425" y="202564"/>
                  </a:moveTo>
                  <a:lnTo>
                    <a:pt x="352425" y="203200"/>
                  </a:lnTo>
                  <a:lnTo>
                    <a:pt x="350774" y="203200"/>
                  </a:lnTo>
                  <a:lnTo>
                    <a:pt x="350901" y="204470"/>
                  </a:lnTo>
                  <a:lnTo>
                    <a:pt x="353949" y="204470"/>
                  </a:lnTo>
                  <a:lnTo>
                    <a:pt x="353060" y="203200"/>
                  </a:lnTo>
                  <a:lnTo>
                    <a:pt x="352425" y="202564"/>
                  </a:lnTo>
                  <a:close/>
                </a:path>
                <a:path w="558164" h="448310">
                  <a:moveTo>
                    <a:pt x="352425" y="195580"/>
                  </a:moveTo>
                  <a:lnTo>
                    <a:pt x="350266" y="195580"/>
                  </a:lnTo>
                  <a:lnTo>
                    <a:pt x="350774" y="196850"/>
                  </a:lnTo>
                  <a:lnTo>
                    <a:pt x="354584" y="200660"/>
                  </a:lnTo>
                  <a:lnTo>
                    <a:pt x="355092" y="200660"/>
                  </a:lnTo>
                  <a:lnTo>
                    <a:pt x="355981" y="201930"/>
                  </a:lnTo>
                  <a:lnTo>
                    <a:pt x="352425" y="201930"/>
                  </a:lnTo>
                  <a:lnTo>
                    <a:pt x="354584" y="204470"/>
                  </a:lnTo>
                  <a:lnTo>
                    <a:pt x="394589" y="204470"/>
                  </a:lnTo>
                  <a:lnTo>
                    <a:pt x="393573" y="201930"/>
                  </a:lnTo>
                  <a:lnTo>
                    <a:pt x="394250" y="199390"/>
                  </a:lnTo>
                  <a:lnTo>
                    <a:pt x="356997" y="199390"/>
                  </a:lnTo>
                  <a:lnTo>
                    <a:pt x="353187" y="196850"/>
                  </a:lnTo>
                  <a:lnTo>
                    <a:pt x="352425" y="195580"/>
                  </a:lnTo>
                  <a:close/>
                </a:path>
                <a:path w="558164" h="448310">
                  <a:moveTo>
                    <a:pt x="426974" y="203200"/>
                  </a:moveTo>
                  <a:lnTo>
                    <a:pt x="425450" y="203200"/>
                  </a:lnTo>
                  <a:lnTo>
                    <a:pt x="427609" y="204470"/>
                  </a:lnTo>
                  <a:lnTo>
                    <a:pt x="428117" y="204470"/>
                  </a:lnTo>
                  <a:lnTo>
                    <a:pt x="426974" y="203200"/>
                  </a:lnTo>
                  <a:close/>
                </a:path>
                <a:path w="558164" h="448310">
                  <a:moveTo>
                    <a:pt x="271272" y="199390"/>
                  </a:moveTo>
                  <a:lnTo>
                    <a:pt x="270764" y="199390"/>
                  </a:lnTo>
                  <a:lnTo>
                    <a:pt x="271272" y="201930"/>
                  </a:lnTo>
                  <a:lnTo>
                    <a:pt x="270827" y="201930"/>
                  </a:lnTo>
                  <a:lnTo>
                    <a:pt x="271907" y="203200"/>
                  </a:lnTo>
                  <a:lnTo>
                    <a:pt x="274574" y="203200"/>
                  </a:lnTo>
                  <a:lnTo>
                    <a:pt x="271272" y="199390"/>
                  </a:lnTo>
                  <a:close/>
                </a:path>
                <a:path w="558164" h="448310">
                  <a:moveTo>
                    <a:pt x="271272" y="198120"/>
                  </a:moveTo>
                  <a:lnTo>
                    <a:pt x="274574" y="203200"/>
                  </a:lnTo>
                  <a:lnTo>
                    <a:pt x="284226" y="203200"/>
                  </a:lnTo>
                  <a:lnTo>
                    <a:pt x="281559" y="200660"/>
                  </a:lnTo>
                  <a:lnTo>
                    <a:pt x="280479" y="199390"/>
                  </a:lnTo>
                  <a:lnTo>
                    <a:pt x="274066" y="199390"/>
                  </a:lnTo>
                  <a:lnTo>
                    <a:pt x="271272" y="198120"/>
                  </a:lnTo>
                  <a:close/>
                </a:path>
                <a:path w="558164" h="448310">
                  <a:moveTo>
                    <a:pt x="325374" y="199390"/>
                  </a:moveTo>
                  <a:lnTo>
                    <a:pt x="323723" y="199390"/>
                  </a:lnTo>
                  <a:lnTo>
                    <a:pt x="325628" y="200660"/>
                  </a:lnTo>
                  <a:lnTo>
                    <a:pt x="326009" y="201930"/>
                  </a:lnTo>
                  <a:lnTo>
                    <a:pt x="323596" y="201930"/>
                  </a:lnTo>
                  <a:lnTo>
                    <a:pt x="325501" y="203200"/>
                  </a:lnTo>
                  <a:lnTo>
                    <a:pt x="328041" y="203200"/>
                  </a:lnTo>
                  <a:lnTo>
                    <a:pt x="325374" y="199390"/>
                  </a:lnTo>
                  <a:close/>
                </a:path>
                <a:path w="558164" h="448310">
                  <a:moveTo>
                    <a:pt x="331343" y="199390"/>
                  </a:moveTo>
                  <a:lnTo>
                    <a:pt x="326898" y="199390"/>
                  </a:lnTo>
                  <a:lnTo>
                    <a:pt x="328041" y="200660"/>
                  </a:lnTo>
                  <a:lnTo>
                    <a:pt x="327025" y="200660"/>
                  </a:lnTo>
                  <a:lnTo>
                    <a:pt x="328676" y="203200"/>
                  </a:lnTo>
                  <a:lnTo>
                    <a:pt x="330708" y="201930"/>
                  </a:lnTo>
                  <a:lnTo>
                    <a:pt x="330708" y="200660"/>
                  </a:lnTo>
                  <a:lnTo>
                    <a:pt x="331343" y="199390"/>
                  </a:lnTo>
                  <a:close/>
                </a:path>
                <a:path w="558164" h="448310">
                  <a:moveTo>
                    <a:pt x="351345" y="201930"/>
                  </a:moveTo>
                  <a:lnTo>
                    <a:pt x="350774" y="201930"/>
                  </a:lnTo>
                  <a:lnTo>
                    <a:pt x="351790" y="203200"/>
                  </a:lnTo>
                  <a:lnTo>
                    <a:pt x="352425" y="203200"/>
                  </a:lnTo>
                  <a:lnTo>
                    <a:pt x="351345" y="201930"/>
                  </a:lnTo>
                  <a:close/>
                </a:path>
                <a:path w="558164" h="448310">
                  <a:moveTo>
                    <a:pt x="431249" y="202353"/>
                  </a:moveTo>
                  <a:lnTo>
                    <a:pt x="431927" y="203200"/>
                  </a:lnTo>
                  <a:lnTo>
                    <a:pt x="432308" y="203200"/>
                  </a:lnTo>
                  <a:lnTo>
                    <a:pt x="431249" y="202353"/>
                  </a:lnTo>
                  <a:close/>
                </a:path>
                <a:path w="558164" h="448310">
                  <a:moveTo>
                    <a:pt x="465328" y="200660"/>
                  </a:moveTo>
                  <a:lnTo>
                    <a:pt x="466471" y="203200"/>
                  </a:lnTo>
                  <a:lnTo>
                    <a:pt x="469900" y="203200"/>
                  </a:lnTo>
                  <a:lnTo>
                    <a:pt x="470281" y="201930"/>
                  </a:lnTo>
                  <a:lnTo>
                    <a:pt x="469138" y="201930"/>
                  </a:lnTo>
                  <a:lnTo>
                    <a:pt x="465328" y="200660"/>
                  </a:lnTo>
                  <a:close/>
                </a:path>
                <a:path w="558164" h="448310">
                  <a:moveTo>
                    <a:pt x="352425" y="201930"/>
                  </a:moveTo>
                  <a:lnTo>
                    <a:pt x="351790" y="201930"/>
                  </a:lnTo>
                  <a:lnTo>
                    <a:pt x="352425" y="202564"/>
                  </a:lnTo>
                  <a:lnTo>
                    <a:pt x="352425" y="201930"/>
                  </a:lnTo>
                  <a:close/>
                </a:path>
                <a:path w="558164" h="448310">
                  <a:moveTo>
                    <a:pt x="430911" y="201930"/>
                  </a:moveTo>
                  <a:lnTo>
                    <a:pt x="430720" y="201930"/>
                  </a:lnTo>
                  <a:lnTo>
                    <a:pt x="431249" y="202353"/>
                  </a:lnTo>
                  <a:lnTo>
                    <a:pt x="430911" y="201930"/>
                  </a:lnTo>
                  <a:close/>
                </a:path>
                <a:path w="558164" h="448310">
                  <a:moveTo>
                    <a:pt x="349631" y="196850"/>
                  </a:moveTo>
                  <a:lnTo>
                    <a:pt x="349123" y="196850"/>
                  </a:lnTo>
                  <a:lnTo>
                    <a:pt x="349631" y="198120"/>
                  </a:lnTo>
                  <a:lnTo>
                    <a:pt x="351790" y="200660"/>
                  </a:lnTo>
                  <a:lnTo>
                    <a:pt x="350266" y="200660"/>
                  </a:lnTo>
                  <a:lnTo>
                    <a:pt x="351345" y="201930"/>
                  </a:lnTo>
                  <a:lnTo>
                    <a:pt x="353441" y="201930"/>
                  </a:lnTo>
                  <a:lnTo>
                    <a:pt x="351282" y="199390"/>
                  </a:lnTo>
                  <a:lnTo>
                    <a:pt x="349631" y="196850"/>
                  </a:lnTo>
                  <a:close/>
                </a:path>
                <a:path w="558164" h="448310">
                  <a:moveTo>
                    <a:pt x="425259" y="200660"/>
                  </a:moveTo>
                  <a:lnTo>
                    <a:pt x="423291" y="200660"/>
                  </a:lnTo>
                  <a:lnTo>
                    <a:pt x="423799" y="201930"/>
                  </a:lnTo>
                  <a:lnTo>
                    <a:pt x="426466" y="201930"/>
                  </a:lnTo>
                  <a:lnTo>
                    <a:pt x="425259" y="200660"/>
                  </a:lnTo>
                  <a:close/>
                </a:path>
                <a:path w="558164" h="448310">
                  <a:moveTo>
                    <a:pt x="426974" y="200660"/>
                  </a:moveTo>
                  <a:lnTo>
                    <a:pt x="425323" y="200660"/>
                  </a:lnTo>
                  <a:lnTo>
                    <a:pt x="426466" y="201930"/>
                  </a:lnTo>
                  <a:lnTo>
                    <a:pt x="426974" y="200660"/>
                  </a:lnTo>
                  <a:close/>
                </a:path>
                <a:path w="558164" h="448310">
                  <a:moveTo>
                    <a:pt x="426466" y="199390"/>
                  </a:moveTo>
                  <a:lnTo>
                    <a:pt x="424053" y="199390"/>
                  </a:lnTo>
                  <a:lnTo>
                    <a:pt x="425259" y="200660"/>
                  </a:lnTo>
                  <a:lnTo>
                    <a:pt x="426974" y="200660"/>
                  </a:lnTo>
                  <a:lnTo>
                    <a:pt x="429641" y="201930"/>
                  </a:lnTo>
                  <a:lnTo>
                    <a:pt x="426466" y="199390"/>
                  </a:lnTo>
                  <a:close/>
                </a:path>
                <a:path w="558164" h="448310">
                  <a:moveTo>
                    <a:pt x="428625" y="196850"/>
                  </a:moveTo>
                  <a:lnTo>
                    <a:pt x="425831" y="196850"/>
                  </a:lnTo>
                  <a:lnTo>
                    <a:pt x="427482" y="198120"/>
                  </a:lnTo>
                  <a:lnTo>
                    <a:pt x="426974" y="199390"/>
                  </a:lnTo>
                  <a:lnTo>
                    <a:pt x="430276" y="201930"/>
                  </a:lnTo>
                  <a:lnTo>
                    <a:pt x="430720" y="201930"/>
                  </a:lnTo>
                  <a:lnTo>
                    <a:pt x="429133" y="200660"/>
                  </a:lnTo>
                  <a:lnTo>
                    <a:pt x="429641" y="200660"/>
                  </a:lnTo>
                  <a:lnTo>
                    <a:pt x="429133" y="199390"/>
                  </a:lnTo>
                  <a:lnTo>
                    <a:pt x="435102" y="199390"/>
                  </a:lnTo>
                  <a:lnTo>
                    <a:pt x="435610" y="198120"/>
                  </a:lnTo>
                  <a:lnTo>
                    <a:pt x="431165" y="198120"/>
                  </a:lnTo>
                  <a:lnTo>
                    <a:pt x="428625" y="196850"/>
                  </a:lnTo>
                  <a:close/>
                </a:path>
                <a:path w="558164" h="448310">
                  <a:moveTo>
                    <a:pt x="435102" y="199390"/>
                  </a:moveTo>
                  <a:lnTo>
                    <a:pt x="429133" y="199390"/>
                  </a:lnTo>
                  <a:lnTo>
                    <a:pt x="431419" y="201930"/>
                  </a:lnTo>
                  <a:lnTo>
                    <a:pt x="435102" y="201930"/>
                  </a:lnTo>
                  <a:lnTo>
                    <a:pt x="433451" y="200660"/>
                  </a:lnTo>
                  <a:lnTo>
                    <a:pt x="435102" y="199390"/>
                  </a:lnTo>
                  <a:close/>
                </a:path>
                <a:path w="558164" h="448310">
                  <a:moveTo>
                    <a:pt x="437261" y="199390"/>
                  </a:moveTo>
                  <a:lnTo>
                    <a:pt x="438912" y="201930"/>
                  </a:lnTo>
                  <a:lnTo>
                    <a:pt x="439928" y="200660"/>
                  </a:lnTo>
                  <a:lnTo>
                    <a:pt x="441071" y="200660"/>
                  </a:lnTo>
                  <a:lnTo>
                    <a:pt x="437261" y="199390"/>
                  </a:lnTo>
                  <a:close/>
                </a:path>
                <a:path w="558164" h="448310">
                  <a:moveTo>
                    <a:pt x="440436" y="199390"/>
                  </a:moveTo>
                  <a:lnTo>
                    <a:pt x="441071" y="200660"/>
                  </a:lnTo>
                  <a:lnTo>
                    <a:pt x="439928" y="200660"/>
                  </a:lnTo>
                  <a:lnTo>
                    <a:pt x="443230" y="201930"/>
                  </a:lnTo>
                  <a:lnTo>
                    <a:pt x="440436" y="199390"/>
                  </a:lnTo>
                  <a:close/>
                </a:path>
                <a:path w="558164" h="448310">
                  <a:moveTo>
                    <a:pt x="448310" y="198120"/>
                  </a:moveTo>
                  <a:lnTo>
                    <a:pt x="447548" y="198120"/>
                  </a:lnTo>
                  <a:lnTo>
                    <a:pt x="448183" y="199390"/>
                  </a:lnTo>
                  <a:lnTo>
                    <a:pt x="448056" y="199390"/>
                  </a:lnTo>
                  <a:lnTo>
                    <a:pt x="449199" y="200660"/>
                  </a:lnTo>
                  <a:lnTo>
                    <a:pt x="449199" y="201930"/>
                  </a:lnTo>
                  <a:lnTo>
                    <a:pt x="450723" y="201930"/>
                  </a:lnTo>
                  <a:lnTo>
                    <a:pt x="449834" y="200660"/>
                  </a:lnTo>
                  <a:lnTo>
                    <a:pt x="448310" y="198120"/>
                  </a:lnTo>
                  <a:close/>
                </a:path>
                <a:path w="558164" h="448310">
                  <a:moveTo>
                    <a:pt x="469646" y="195580"/>
                  </a:moveTo>
                  <a:lnTo>
                    <a:pt x="450215" y="195580"/>
                  </a:lnTo>
                  <a:lnTo>
                    <a:pt x="450215" y="198120"/>
                  </a:lnTo>
                  <a:lnTo>
                    <a:pt x="450723" y="201930"/>
                  </a:lnTo>
                  <a:lnTo>
                    <a:pt x="464820" y="201930"/>
                  </a:lnTo>
                  <a:lnTo>
                    <a:pt x="463169" y="200660"/>
                  </a:lnTo>
                  <a:lnTo>
                    <a:pt x="466471" y="199390"/>
                  </a:lnTo>
                  <a:lnTo>
                    <a:pt x="467487" y="199390"/>
                  </a:lnTo>
                  <a:lnTo>
                    <a:pt x="467995" y="198120"/>
                  </a:lnTo>
                  <a:lnTo>
                    <a:pt x="469011" y="198120"/>
                  </a:lnTo>
                  <a:lnTo>
                    <a:pt x="469138" y="196850"/>
                  </a:lnTo>
                  <a:lnTo>
                    <a:pt x="471297" y="196850"/>
                  </a:lnTo>
                  <a:lnTo>
                    <a:pt x="469646" y="195580"/>
                  </a:lnTo>
                  <a:close/>
                </a:path>
                <a:path w="558164" h="448310">
                  <a:moveTo>
                    <a:pt x="467487" y="199390"/>
                  </a:moveTo>
                  <a:lnTo>
                    <a:pt x="469138" y="201930"/>
                  </a:lnTo>
                  <a:lnTo>
                    <a:pt x="470789" y="201930"/>
                  </a:lnTo>
                  <a:lnTo>
                    <a:pt x="467487" y="199390"/>
                  </a:lnTo>
                  <a:close/>
                </a:path>
                <a:path w="558164" h="448310">
                  <a:moveTo>
                    <a:pt x="276733" y="195580"/>
                  </a:moveTo>
                  <a:lnTo>
                    <a:pt x="276606" y="196850"/>
                  </a:lnTo>
                  <a:lnTo>
                    <a:pt x="272542" y="196850"/>
                  </a:lnTo>
                  <a:lnTo>
                    <a:pt x="272796" y="198120"/>
                  </a:lnTo>
                  <a:lnTo>
                    <a:pt x="273304" y="198120"/>
                  </a:lnTo>
                  <a:lnTo>
                    <a:pt x="274066" y="199390"/>
                  </a:lnTo>
                  <a:lnTo>
                    <a:pt x="280479" y="199390"/>
                  </a:lnTo>
                  <a:lnTo>
                    <a:pt x="279400" y="198120"/>
                  </a:lnTo>
                  <a:lnTo>
                    <a:pt x="276733" y="195580"/>
                  </a:lnTo>
                  <a:close/>
                </a:path>
                <a:path w="558164" h="448310">
                  <a:moveTo>
                    <a:pt x="357251" y="186690"/>
                  </a:moveTo>
                  <a:lnTo>
                    <a:pt x="342265" y="186690"/>
                  </a:lnTo>
                  <a:lnTo>
                    <a:pt x="344805" y="189230"/>
                  </a:lnTo>
                  <a:lnTo>
                    <a:pt x="357759" y="189230"/>
                  </a:lnTo>
                  <a:lnTo>
                    <a:pt x="361569" y="193040"/>
                  </a:lnTo>
                  <a:lnTo>
                    <a:pt x="362077" y="194310"/>
                  </a:lnTo>
                  <a:lnTo>
                    <a:pt x="359410" y="194310"/>
                  </a:lnTo>
                  <a:lnTo>
                    <a:pt x="359410" y="198120"/>
                  </a:lnTo>
                  <a:lnTo>
                    <a:pt x="357759" y="198120"/>
                  </a:lnTo>
                  <a:lnTo>
                    <a:pt x="358140" y="199390"/>
                  </a:lnTo>
                  <a:lnTo>
                    <a:pt x="394250" y="199390"/>
                  </a:lnTo>
                  <a:lnTo>
                    <a:pt x="394589" y="198120"/>
                  </a:lnTo>
                  <a:lnTo>
                    <a:pt x="397764" y="195580"/>
                  </a:lnTo>
                  <a:lnTo>
                    <a:pt x="399415" y="195580"/>
                  </a:lnTo>
                  <a:lnTo>
                    <a:pt x="400558" y="194310"/>
                  </a:lnTo>
                  <a:lnTo>
                    <a:pt x="399923" y="193040"/>
                  </a:lnTo>
                  <a:lnTo>
                    <a:pt x="400557" y="193040"/>
                  </a:lnTo>
                  <a:lnTo>
                    <a:pt x="402082" y="191770"/>
                  </a:lnTo>
                  <a:lnTo>
                    <a:pt x="404749" y="190500"/>
                  </a:lnTo>
                  <a:lnTo>
                    <a:pt x="359918" y="190500"/>
                  </a:lnTo>
                  <a:lnTo>
                    <a:pt x="357251" y="186690"/>
                  </a:lnTo>
                  <a:close/>
                </a:path>
                <a:path w="558164" h="448310">
                  <a:moveTo>
                    <a:pt x="447167" y="198120"/>
                  </a:moveTo>
                  <a:lnTo>
                    <a:pt x="446405" y="198120"/>
                  </a:lnTo>
                  <a:lnTo>
                    <a:pt x="446278" y="199390"/>
                  </a:lnTo>
                  <a:lnTo>
                    <a:pt x="447802" y="199390"/>
                  </a:lnTo>
                  <a:lnTo>
                    <a:pt x="447167" y="198120"/>
                  </a:lnTo>
                  <a:close/>
                </a:path>
                <a:path w="558164" h="448310">
                  <a:moveTo>
                    <a:pt x="328676" y="191770"/>
                  </a:moveTo>
                  <a:lnTo>
                    <a:pt x="289687" y="191770"/>
                  </a:lnTo>
                  <a:lnTo>
                    <a:pt x="292989" y="195580"/>
                  </a:lnTo>
                  <a:lnTo>
                    <a:pt x="295656" y="198120"/>
                  </a:lnTo>
                  <a:lnTo>
                    <a:pt x="330200" y="198120"/>
                  </a:lnTo>
                  <a:lnTo>
                    <a:pt x="329184" y="196850"/>
                  </a:lnTo>
                  <a:lnTo>
                    <a:pt x="332867" y="196850"/>
                  </a:lnTo>
                  <a:lnTo>
                    <a:pt x="328041" y="193040"/>
                  </a:lnTo>
                  <a:lnTo>
                    <a:pt x="328676" y="191770"/>
                  </a:lnTo>
                  <a:close/>
                </a:path>
                <a:path w="558164" h="448310">
                  <a:moveTo>
                    <a:pt x="334010" y="196850"/>
                  </a:moveTo>
                  <a:lnTo>
                    <a:pt x="330327" y="196850"/>
                  </a:lnTo>
                  <a:lnTo>
                    <a:pt x="331978" y="198120"/>
                  </a:lnTo>
                  <a:lnTo>
                    <a:pt x="333502" y="198120"/>
                  </a:lnTo>
                  <a:lnTo>
                    <a:pt x="334010" y="196850"/>
                  </a:lnTo>
                  <a:close/>
                </a:path>
                <a:path w="558164" h="448310">
                  <a:moveTo>
                    <a:pt x="355790" y="195580"/>
                  </a:moveTo>
                  <a:lnTo>
                    <a:pt x="353314" y="195580"/>
                  </a:lnTo>
                  <a:lnTo>
                    <a:pt x="355219" y="196850"/>
                  </a:lnTo>
                  <a:lnTo>
                    <a:pt x="356235" y="196850"/>
                  </a:lnTo>
                  <a:lnTo>
                    <a:pt x="356743" y="198120"/>
                  </a:lnTo>
                  <a:lnTo>
                    <a:pt x="358267" y="198120"/>
                  </a:lnTo>
                  <a:lnTo>
                    <a:pt x="356489" y="196850"/>
                  </a:lnTo>
                  <a:lnTo>
                    <a:pt x="355790" y="195580"/>
                  </a:lnTo>
                  <a:close/>
                </a:path>
                <a:path w="558164" h="448310">
                  <a:moveTo>
                    <a:pt x="421386" y="194310"/>
                  </a:moveTo>
                  <a:lnTo>
                    <a:pt x="419608" y="194310"/>
                  </a:lnTo>
                  <a:lnTo>
                    <a:pt x="419608" y="196850"/>
                  </a:lnTo>
                  <a:lnTo>
                    <a:pt x="421640" y="198120"/>
                  </a:lnTo>
                  <a:lnTo>
                    <a:pt x="423164" y="195580"/>
                  </a:lnTo>
                  <a:lnTo>
                    <a:pt x="422275" y="195580"/>
                  </a:lnTo>
                  <a:lnTo>
                    <a:pt x="421386" y="194310"/>
                  </a:lnTo>
                  <a:close/>
                </a:path>
                <a:path w="558164" h="448310">
                  <a:moveTo>
                    <a:pt x="428625" y="194310"/>
                  </a:moveTo>
                  <a:lnTo>
                    <a:pt x="427736" y="195580"/>
                  </a:lnTo>
                  <a:lnTo>
                    <a:pt x="427863" y="196850"/>
                  </a:lnTo>
                  <a:lnTo>
                    <a:pt x="428625" y="196850"/>
                  </a:lnTo>
                  <a:lnTo>
                    <a:pt x="431800" y="198120"/>
                  </a:lnTo>
                  <a:lnTo>
                    <a:pt x="428625" y="194310"/>
                  </a:lnTo>
                  <a:close/>
                </a:path>
                <a:path w="558164" h="448310">
                  <a:moveTo>
                    <a:pt x="431800" y="194310"/>
                  </a:moveTo>
                  <a:lnTo>
                    <a:pt x="429133" y="194310"/>
                  </a:lnTo>
                  <a:lnTo>
                    <a:pt x="431800" y="195580"/>
                  </a:lnTo>
                  <a:lnTo>
                    <a:pt x="433070" y="198120"/>
                  </a:lnTo>
                  <a:lnTo>
                    <a:pt x="435610" y="198120"/>
                  </a:lnTo>
                  <a:lnTo>
                    <a:pt x="436753" y="196850"/>
                  </a:lnTo>
                  <a:lnTo>
                    <a:pt x="441748" y="196850"/>
                  </a:lnTo>
                  <a:lnTo>
                    <a:pt x="444076" y="195580"/>
                  </a:lnTo>
                  <a:lnTo>
                    <a:pt x="432435" y="195580"/>
                  </a:lnTo>
                  <a:lnTo>
                    <a:pt x="431800" y="194310"/>
                  </a:lnTo>
                  <a:close/>
                </a:path>
                <a:path w="558164" h="448310">
                  <a:moveTo>
                    <a:pt x="441748" y="196850"/>
                  </a:moveTo>
                  <a:lnTo>
                    <a:pt x="436753" y="196850"/>
                  </a:lnTo>
                  <a:lnTo>
                    <a:pt x="438277" y="198120"/>
                  </a:lnTo>
                  <a:lnTo>
                    <a:pt x="439420" y="198120"/>
                  </a:lnTo>
                  <a:lnTo>
                    <a:pt x="441748" y="196850"/>
                  </a:lnTo>
                  <a:close/>
                </a:path>
                <a:path w="558164" h="448310">
                  <a:moveTo>
                    <a:pt x="332359" y="193040"/>
                  </a:moveTo>
                  <a:lnTo>
                    <a:pt x="334518" y="196850"/>
                  </a:lnTo>
                  <a:lnTo>
                    <a:pt x="337820" y="196850"/>
                  </a:lnTo>
                  <a:lnTo>
                    <a:pt x="337502" y="195580"/>
                  </a:lnTo>
                  <a:lnTo>
                    <a:pt x="334264" y="195580"/>
                  </a:lnTo>
                  <a:lnTo>
                    <a:pt x="333375" y="194310"/>
                  </a:lnTo>
                  <a:lnTo>
                    <a:pt x="332359" y="193040"/>
                  </a:lnTo>
                  <a:close/>
                </a:path>
                <a:path w="558164" h="448310">
                  <a:moveTo>
                    <a:pt x="471805" y="194310"/>
                  </a:moveTo>
                  <a:lnTo>
                    <a:pt x="469138" y="194310"/>
                  </a:lnTo>
                  <a:lnTo>
                    <a:pt x="471297" y="195580"/>
                  </a:lnTo>
                  <a:lnTo>
                    <a:pt x="470281" y="195580"/>
                  </a:lnTo>
                  <a:lnTo>
                    <a:pt x="471297" y="196850"/>
                  </a:lnTo>
                  <a:lnTo>
                    <a:pt x="471805" y="194310"/>
                  </a:lnTo>
                  <a:close/>
                </a:path>
                <a:path w="558164" h="448310">
                  <a:moveTo>
                    <a:pt x="278384" y="193040"/>
                  </a:moveTo>
                  <a:lnTo>
                    <a:pt x="279400" y="195580"/>
                  </a:lnTo>
                  <a:lnTo>
                    <a:pt x="292989" y="195580"/>
                  </a:lnTo>
                  <a:lnTo>
                    <a:pt x="291846" y="194310"/>
                  </a:lnTo>
                  <a:lnTo>
                    <a:pt x="281559" y="194310"/>
                  </a:lnTo>
                  <a:lnTo>
                    <a:pt x="278384" y="193040"/>
                  </a:lnTo>
                  <a:close/>
                </a:path>
                <a:path w="558164" h="448310">
                  <a:moveTo>
                    <a:pt x="331343" y="191770"/>
                  </a:moveTo>
                  <a:lnTo>
                    <a:pt x="328676" y="191770"/>
                  </a:lnTo>
                  <a:lnTo>
                    <a:pt x="331851" y="195580"/>
                  </a:lnTo>
                  <a:lnTo>
                    <a:pt x="332359" y="193040"/>
                  </a:lnTo>
                  <a:lnTo>
                    <a:pt x="331343" y="191770"/>
                  </a:lnTo>
                  <a:close/>
                </a:path>
                <a:path w="558164" h="448310">
                  <a:moveTo>
                    <a:pt x="337185" y="194310"/>
                  </a:moveTo>
                  <a:lnTo>
                    <a:pt x="335407" y="194310"/>
                  </a:lnTo>
                  <a:lnTo>
                    <a:pt x="335280" y="195580"/>
                  </a:lnTo>
                  <a:lnTo>
                    <a:pt x="337502" y="195580"/>
                  </a:lnTo>
                  <a:lnTo>
                    <a:pt x="337185" y="194310"/>
                  </a:lnTo>
                  <a:close/>
                </a:path>
                <a:path w="558164" h="448310">
                  <a:moveTo>
                    <a:pt x="436499" y="187960"/>
                  </a:moveTo>
                  <a:lnTo>
                    <a:pt x="434594" y="187960"/>
                  </a:lnTo>
                  <a:lnTo>
                    <a:pt x="434594" y="190500"/>
                  </a:lnTo>
                  <a:lnTo>
                    <a:pt x="432943" y="191770"/>
                  </a:lnTo>
                  <a:lnTo>
                    <a:pt x="431292" y="191770"/>
                  </a:lnTo>
                  <a:lnTo>
                    <a:pt x="432943" y="193040"/>
                  </a:lnTo>
                  <a:lnTo>
                    <a:pt x="434086" y="195580"/>
                  </a:lnTo>
                  <a:lnTo>
                    <a:pt x="444076" y="195580"/>
                  </a:lnTo>
                  <a:lnTo>
                    <a:pt x="446405" y="194310"/>
                  </a:lnTo>
                  <a:lnTo>
                    <a:pt x="445389" y="189230"/>
                  </a:lnTo>
                  <a:lnTo>
                    <a:pt x="438023" y="189230"/>
                  </a:lnTo>
                  <a:lnTo>
                    <a:pt x="436499" y="187960"/>
                  </a:lnTo>
                  <a:close/>
                </a:path>
                <a:path w="558164" h="448310">
                  <a:moveTo>
                    <a:pt x="454025" y="186690"/>
                  </a:moveTo>
                  <a:lnTo>
                    <a:pt x="452374" y="187960"/>
                  </a:lnTo>
                  <a:lnTo>
                    <a:pt x="456692" y="190500"/>
                  </a:lnTo>
                  <a:lnTo>
                    <a:pt x="452374" y="190500"/>
                  </a:lnTo>
                  <a:lnTo>
                    <a:pt x="452374" y="194310"/>
                  </a:lnTo>
                  <a:lnTo>
                    <a:pt x="452882" y="195580"/>
                  </a:lnTo>
                  <a:lnTo>
                    <a:pt x="470281" y="195580"/>
                  </a:lnTo>
                  <a:lnTo>
                    <a:pt x="468630" y="194310"/>
                  </a:lnTo>
                  <a:lnTo>
                    <a:pt x="476123" y="194310"/>
                  </a:lnTo>
                  <a:lnTo>
                    <a:pt x="473964" y="191770"/>
                  </a:lnTo>
                  <a:lnTo>
                    <a:pt x="477901" y="191770"/>
                  </a:lnTo>
                  <a:lnTo>
                    <a:pt x="475615" y="189230"/>
                  </a:lnTo>
                  <a:lnTo>
                    <a:pt x="475869" y="187960"/>
                  </a:lnTo>
                  <a:lnTo>
                    <a:pt x="454787" y="187960"/>
                  </a:lnTo>
                  <a:lnTo>
                    <a:pt x="454025" y="186690"/>
                  </a:lnTo>
                  <a:close/>
                </a:path>
                <a:path w="558164" h="448310">
                  <a:moveTo>
                    <a:pt x="283718" y="186690"/>
                  </a:moveTo>
                  <a:lnTo>
                    <a:pt x="277241" y="186690"/>
                  </a:lnTo>
                  <a:lnTo>
                    <a:pt x="277241" y="190500"/>
                  </a:lnTo>
                  <a:lnTo>
                    <a:pt x="281559" y="194310"/>
                  </a:lnTo>
                  <a:lnTo>
                    <a:pt x="291846" y="194310"/>
                  </a:lnTo>
                  <a:lnTo>
                    <a:pt x="290195" y="193040"/>
                  </a:lnTo>
                  <a:lnTo>
                    <a:pt x="289179" y="193040"/>
                  </a:lnTo>
                  <a:lnTo>
                    <a:pt x="288353" y="191770"/>
                  </a:lnTo>
                  <a:lnTo>
                    <a:pt x="286512" y="191770"/>
                  </a:lnTo>
                  <a:lnTo>
                    <a:pt x="284226" y="190500"/>
                  </a:lnTo>
                  <a:lnTo>
                    <a:pt x="283718" y="190500"/>
                  </a:lnTo>
                  <a:lnTo>
                    <a:pt x="282194" y="189230"/>
                  </a:lnTo>
                  <a:lnTo>
                    <a:pt x="281559" y="187960"/>
                  </a:lnTo>
                  <a:lnTo>
                    <a:pt x="282702" y="187960"/>
                  </a:lnTo>
                  <a:lnTo>
                    <a:pt x="283718" y="186690"/>
                  </a:lnTo>
                  <a:close/>
                </a:path>
                <a:path w="558164" h="448310">
                  <a:moveTo>
                    <a:pt x="338836" y="191770"/>
                  </a:moveTo>
                  <a:lnTo>
                    <a:pt x="332994" y="191770"/>
                  </a:lnTo>
                  <a:lnTo>
                    <a:pt x="334137" y="193040"/>
                  </a:lnTo>
                  <a:lnTo>
                    <a:pt x="335661" y="194310"/>
                  </a:lnTo>
                  <a:lnTo>
                    <a:pt x="339979" y="194310"/>
                  </a:lnTo>
                  <a:lnTo>
                    <a:pt x="338836" y="191770"/>
                  </a:lnTo>
                  <a:close/>
                </a:path>
                <a:path w="558164" h="448310">
                  <a:moveTo>
                    <a:pt x="351790" y="190500"/>
                  </a:moveTo>
                  <a:lnTo>
                    <a:pt x="345313" y="190500"/>
                  </a:lnTo>
                  <a:lnTo>
                    <a:pt x="346964" y="191770"/>
                  </a:lnTo>
                  <a:lnTo>
                    <a:pt x="349631" y="194310"/>
                  </a:lnTo>
                  <a:lnTo>
                    <a:pt x="354076" y="194310"/>
                  </a:lnTo>
                  <a:lnTo>
                    <a:pt x="351790" y="190500"/>
                  </a:lnTo>
                  <a:close/>
                </a:path>
                <a:path w="558164" h="448310">
                  <a:moveTo>
                    <a:pt x="354584" y="190500"/>
                  </a:moveTo>
                  <a:lnTo>
                    <a:pt x="351790" y="190500"/>
                  </a:lnTo>
                  <a:lnTo>
                    <a:pt x="357759" y="194310"/>
                  </a:lnTo>
                  <a:lnTo>
                    <a:pt x="354584" y="190500"/>
                  </a:lnTo>
                  <a:close/>
                </a:path>
                <a:path w="558164" h="448310">
                  <a:moveTo>
                    <a:pt x="356743" y="191770"/>
                  </a:moveTo>
                  <a:lnTo>
                    <a:pt x="356743" y="193040"/>
                  </a:lnTo>
                  <a:lnTo>
                    <a:pt x="358902" y="194310"/>
                  </a:lnTo>
                  <a:lnTo>
                    <a:pt x="361061" y="194310"/>
                  </a:lnTo>
                  <a:lnTo>
                    <a:pt x="356743" y="191770"/>
                  </a:lnTo>
                  <a:close/>
                </a:path>
                <a:path w="558164" h="448310">
                  <a:moveTo>
                    <a:pt x="421640" y="190500"/>
                  </a:moveTo>
                  <a:lnTo>
                    <a:pt x="425323" y="194310"/>
                  </a:lnTo>
                  <a:lnTo>
                    <a:pt x="425323" y="191770"/>
                  </a:lnTo>
                  <a:lnTo>
                    <a:pt x="426974" y="191770"/>
                  </a:lnTo>
                  <a:lnTo>
                    <a:pt x="421640" y="190500"/>
                  </a:lnTo>
                  <a:close/>
                </a:path>
                <a:path w="558164" h="448310">
                  <a:moveTo>
                    <a:pt x="430784" y="193040"/>
                  </a:moveTo>
                  <a:lnTo>
                    <a:pt x="428752" y="193040"/>
                  </a:lnTo>
                  <a:lnTo>
                    <a:pt x="430530" y="194310"/>
                  </a:lnTo>
                  <a:lnTo>
                    <a:pt x="432308" y="194310"/>
                  </a:lnTo>
                  <a:lnTo>
                    <a:pt x="430784" y="193040"/>
                  </a:lnTo>
                  <a:close/>
                </a:path>
                <a:path w="558164" h="448310">
                  <a:moveTo>
                    <a:pt x="425831" y="189230"/>
                  </a:moveTo>
                  <a:lnTo>
                    <a:pt x="426974" y="191770"/>
                  </a:lnTo>
                  <a:lnTo>
                    <a:pt x="425323" y="191770"/>
                  </a:lnTo>
                  <a:lnTo>
                    <a:pt x="428625" y="193040"/>
                  </a:lnTo>
                  <a:lnTo>
                    <a:pt x="425831" y="189230"/>
                  </a:lnTo>
                  <a:close/>
                </a:path>
                <a:path w="558164" h="448310">
                  <a:moveTo>
                    <a:pt x="284226" y="187960"/>
                  </a:moveTo>
                  <a:lnTo>
                    <a:pt x="283718" y="187960"/>
                  </a:lnTo>
                  <a:lnTo>
                    <a:pt x="287528" y="191770"/>
                  </a:lnTo>
                  <a:lnTo>
                    <a:pt x="288353" y="191770"/>
                  </a:lnTo>
                  <a:lnTo>
                    <a:pt x="287528" y="190500"/>
                  </a:lnTo>
                  <a:lnTo>
                    <a:pt x="288925" y="190500"/>
                  </a:lnTo>
                  <a:lnTo>
                    <a:pt x="287274" y="189230"/>
                  </a:lnTo>
                  <a:lnTo>
                    <a:pt x="285877" y="189230"/>
                  </a:lnTo>
                  <a:lnTo>
                    <a:pt x="284226" y="187960"/>
                  </a:lnTo>
                  <a:close/>
                </a:path>
                <a:path w="558164" h="448310">
                  <a:moveTo>
                    <a:pt x="337820" y="190500"/>
                  </a:moveTo>
                  <a:lnTo>
                    <a:pt x="288036" y="190500"/>
                  </a:lnTo>
                  <a:lnTo>
                    <a:pt x="289052" y="191770"/>
                  </a:lnTo>
                  <a:lnTo>
                    <a:pt x="337820" y="191770"/>
                  </a:lnTo>
                  <a:lnTo>
                    <a:pt x="337820" y="190500"/>
                  </a:lnTo>
                  <a:close/>
                </a:path>
                <a:path w="558164" h="448310">
                  <a:moveTo>
                    <a:pt x="345821" y="185420"/>
                  </a:moveTo>
                  <a:lnTo>
                    <a:pt x="319405" y="185420"/>
                  </a:lnTo>
                  <a:lnTo>
                    <a:pt x="324231" y="190500"/>
                  </a:lnTo>
                  <a:lnTo>
                    <a:pt x="337820" y="190500"/>
                  </a:lnTo>
                  <a:lnTo>
                    <a:pt x="338582" y="191770"/>
                  </a:lnTo>
                  <a:lnTo>
                    <a:pt x="340995" y="191770"/>
                  </a:lnTo>
                  <a:lnTo>
                    <a:pt x="339471" y="190500"/>
                  </a:lnTo>
                  <a:lnTo>
                    <a:pt x="339471" y="189230"/>
                  </a:lnTo>
                  <a:lnTo>
                    <a:pt x="342138" y="189230"/>
                  </a:lnTo>
                  <a:lnTo>
                    <a:pt x="342646" y="187960"/>
                  </a:lnTo>
                  <a:lnTo>
                    <a:pt x="341376" y="186690"/>
                  </a:lnTo>
                  <a:lnTo>
                    <a:pt x="346456" y="186690"/>
                  </a:lnTo>
                  <a:lnTo>
                    <a:pt x="345821" y="185420"/>
                  </a:lnTo>
                  <a:close/>
                </a:path>
                <a:path w="558164" h="448310">
                  <a:moveTo>
                    <a:pt x="358902" y="190500"/>
                  </a:moveTo>
                  <a:lnTo>
                    <a:pt x="356108" y="190500"/>
                  </a:lnTo>
                  <a:lnTo>
                    <a:pt x="357378" y="191770"/>
                  </a:lnTo>
                  <a:lnTo>
                    <a:pt x="358775" y="191770"/>
                  </a:lnTo>
                  <a:lnTo>
                    <a:pt x="358902" y="190500"/>
                  </a:lnTo>
                  <a:close/>
                </a:path>
                <a:path w="558164" h="448310">
                  <a:moveTo>
                    <a:pt x="290703" y="187960"/>
                  </a:moveTo>
                  <a:lnTo>
                    <a:pt x="289179" y="189230"/>
                  </a:lnTo>
                  <a:lnTo>
                    <a:pt x="288671" y="189230"/>
                  </a:lnTo>
                  <a:lnTo>
                    <a:pt x="290195" y="190500"/>
                  </a:lnTo>
                  <a:lnTo>
                    <a:pt x="292989" y="190500"/>
                  </a:lnTo>
                  <a:lnTo>
                    <a:pt x="292565" y="189653"/>
                  </a:lnTo>
                  <a:lnTo>
                    <a:pt x="291846" y="189230"/>
                  </a:lnTo>
                  <a:lnTo>
                    <a:pt x="291753" y="188768"/>
                  </a:lnTo>
                  <a:lnTo>
                    <a:pt x="290703" y="187960"/>
                  </a:lnTo>
                  <a:close/>
                </a:path>
                <a:path w="558164" h="448310">
                  <a:moveTo>
                    <a:pt x="293497" y="186690"/>
                  </a:moveTo>
                  <a:lnTo>
                    <a:pt x="291338" y="186690"/>
                  </a:lnTo>
                  <a:lnTo>
                    <a:pt x="291753" y="188768"/>
                  </a:lnTo>
                  <a:lnTo>
                    <a:pt x="292354" y="189230"/>
                  </a:lnTo>
                  <a:lnTo>
                    <a:pt x="292565" y="189653"/>
                  </a:lnTo>
                  <a:lnTo>
                    <a:pt x="294005" y="190500"/>
                  </a:lnTo>
                  <a:lnTo>
                    <a:pt x="295656" y="190500"/>
                  </a:lnTo>
                  <a:lnTo>
                    <a:pt x="293497" y="187960"/>
                  </a:lnTo>
                  <a:lnTo>
                    <a:pt x="293497" y="186690"/>
                  </a:lnTo>
                  <a:close/>
                </a:path>
                <a:path w="558164" h="448310">
                  <a:moveTo>
                    <a:pt x="296164" y="185420"/>
                  </a:moveTo>
                  <a:lnTo>
                    <a:pt x="294894" y="185420"/>
                  </a:lnTo>
                  <a:lnTo>
                    <a:pt x="295656" y="186690"/>
                  </a:lnTo>
                  <a:lnTo>
                    <a:pt x="294005" y="186690"/>
                  </a:lnTo>
                  <a:lnTo>
                    <a:pt x="296164" y="189230"/>
                  </a:lnTo>
                  <a:lnTo>
                    <a:pt x="296164" y="190500"/>
                  </a:lnTo>
                  <a:lnTo>
                    <a:pt x="324231" y="190500"/>
                  </a:lnTo>
                  <a:lnTo>
                    <a:pt x="322389" y="189230"/>
                  </a:lnTo>
                  <a:lnTo>
                    <a:pt x="321056" y="189230"/>
                  </a:lnTo>
                  <a:lnTo>
                    <a:pt x="319405" y="187960"/>
                  </a:lnTo>
                  <a:lnTo>
                    <a:pt x="298831" y="187960"/>
                  </a:lnTo>
                  <a:lnTo>
                    <a:pt x="297307" y="186690"/>
                  </a:lnTo>
                  <a:lnTo>
                    <a:pt x="296164" y="185420"/>
                  </a:lnTo>
                  <a:close/>
                </a:path>
                <a:path w="558164" h="448310">
                  <a:moveTo>
                    <a:pt x="357251" y="189230"/>
                  </a:moveTo>
                  <a:lnTo>
                    <a:pt x="342646" y="189230"/>
                  </a:lnTo>
                  <a:lnTo>
                    <a:pt x="344805" y="190500"/>
                  </a:lnTo>
                  <a:lnTo>
                    <a:pt x="356235" y="190500"/>
                  </a:lnTo>
                  <a:lnTo>
                    <a:pt x="357251" y="189230"/>
                  </a:lnTo>
                  <a:close/>
                </a:path>
                <a:path w="558164" h="448310">
                  <a:moveTo>
                    <a:pt x="361569" y="187960"/>
                  </a:moveTo>
                  <a:lnTo>
                    <a:pt x="361061" y="189230"/>
                  </a:lnTo>
                  <a:lnTo>
                    <a:pt x="359918" y="190500"/>
                  </a:lnTo>
                  <a:lnTo>
                    <a:pt x="363220" y="190500"/>
                  </a:lnTo>
                  <a:lnTo>
                    <a:pt x="361569" y="189230"/>
                  </a:lnTo>
                  <a:lnTo>
                    <a:pt x="363220" y="189230"/>
                  </a:lnTo>
                  <a:lnTo>
                    <a:pt x="362712" y="188632"/>
                  </a:lnTo>
                  <a:lnTo>
                    <a:pt x="361569" y="187960"/>
                  </a:lnTo>
                  <a:close/>
                </a:path>
                <a:path w="558164" h="448310">
                  <a:moveTo>
                    <a:pt x="361569" y="186690"/>
                  </a:moveTo>
                  <a:lnTo>
                    <a:pt x="361569" y="187287"/>
                  </a:lnTo>
                  <a:lnTo>
                    <a:pt x="362712" y="188632"/>
                  </a:lnTo>
                  <a:lnTo>
                    <a:pt x="363728" y="189230"/>
                  </a:lnTo>
                  <a:lnTo>
                    <a:pt x="364744" y="190500"/>
                  </a:lnTo>
                  <a:lnTo>
                    <a:pt x="405384" y="190500"/>
                  </a:lnTo>
                  <a:lnTo>
                    <a:pt x="404241" y="189230"/>
                  </a:lnTo>
                  <a:lnTo>
                    <a:pt x="404749" y="187960"/>
                  </a:lnTo>
                  <a:lnTo>
                    <a:pt x="362585" y="187960"/>
                  </a:lnTo>
                  <a:lnTo>
                    <a:pt x="361569" y="186690"/>
                  </a:lnTo>
                  <a:close/>
                </a:path>
                <a:path w="558164" h="448310">
                  <a:moveTo>
                    <a:pt x="435610" y="182880"/>
                  </a:moveTo>
                  <a:lnTo>
                    <a:pt x="433451" y="182880"/>
                  </a:lnTo>
                  <a:lnTo>
                    <a:pt x="430276" y="185420"/>
                  </a:lnTo>
                  <a:lnTo>
                    <a:pt x="429641" y="186690"/>
                  </a:lnTo>
                  <a:lnTo>
                    <a:pt x="426466" y="189230"/>
                  </a:lnTo>
                  <a:lnTo>
                    <a:pt x="428117" y="190500"/>
                  </a:lnTo>
                  <a:lnTo>
                    <a:pt x="429133" y="189230"/>
                  </a:lnTo>
                  <a:lnTo>
                    <a:pt x="431800" y="186690"/>
                  </a:lnTo>
                  <a:lnTo>
                    <a:pt x="433959" y="184150"/>
                  </a:lnTo>
                  <a:lnTo>
                    <a:pt x="435610" y="182880"/>
                  </a:lnTo>
                  <a:close/>
                </a:path>
                <a:path w="558164" h="448310">
                  <a:moveTo>
                    <a:pt x="320548" y="187960"/>
                  </a:moveTo>
                  <a:lnTo>
                    <a:pt x="321056" y="189230"/>
                  </a:lnTo>
                  <a:lnTo>
                    <a:pt x="322389" y="189230"/>
                  </a:lnTo>
                  <a:lnTo>
                    <a:pt x="320548" y="187960"/>
                  </a:lnTo>
                  <a:close/>
                </a:path>
                <a:path w="558164" h="448310">
                  <a:moveTo>
                    <a:pt x="444246" y="180340"/>
                  </a:moveTo>
                  <a:lnTo>
                    <a:pt x="440436" y="180340"/>
                  </a:lnTo>
                  <a:lnTo>
                    <a:pt x="439928" y="185420"/>
                  </a:lnTo>
                  <a:lnTo>
                    <a:pt x="437261" y="186690"/>
                  </a:lnTo>
                  <a:lnTo>
                    <a:pt x="438912" y="187960"/>
                  </a:lnTo>
                  <a:lnTo>
                    <a:pt x="438912" y="189230"/>
                  </a:lnTo>
                  <a:lnTo>
                    <a:pt x="445389" y="189230"/>
                  </a:lnTo>
                  <a:lnTo>
                    <a:pt x="452374" y="185420"/>
                  </a:lnTo>
                  <a:lnTo>
                    <a:pt x="443230" y="185420"/>
                  </a:lnTo>
                  <a:lnTo>
                    <a:pt x="442214" y="184150"/>
                  </a:lnTo>
                  <a:lnTo>
                    <a:pt x="445516" y="184150"/>
                  </a:lnTo>
                  <a:lnTo>
                    <a:pt x="444754" y="182880"/>
                  </a:lnTo>
                  <a:lnTo>
                    <a:pt x="447082" y="182880"/>
                  </a:lnTo>
                  <a:lnTo>
                    <a:pt x="446412" y="182006"/>
                  </a:lnTo>
                  <a:lnTo>
                    <a:pt x="444246" y="180340"/>
                  </a:lnTo>
                  <a:close/>
                </a:path>
                <a:path w="558164" h="448310">
                  <a:moveTo>
                    <a:pt x="284226" y="182880"/>
                  </a:moveTo>
                  <a:lnTo>
                    <a:pt x="287528" y="187960"/>
                  </a:lnTo>
                  <a:lnTo>
                    <a:pt x="288671" y="187960"/>
                  </a:lnTo>
                  <a:lnTo>
                    <a:pt x="287528" y="186690"/>
                  </a:lnTo>
                  <a:lnTo>
                    <a:pt x="287528" y="185420"/>
                  </a:lnTo>
                  <a:lnTo>
                    <a:pt x="289687" y="185420"/>
                  </a:lnTo>
                  <a:lnTo>
                    <a:pt x="288671" y="184150"/>
                  </a:lnTo>
                  <a:lnTo>
                    <a:pt x="287020" y="184150"/>
                  </a:lnTo>
                  <a:lnTo>
                    <a:pt x="284226" y="182880"/>
                  </a:lnTo>
                  <a:close/>
                </a:path>
                <a:path w="558164" h="448310">
                  <a:moveTo>
                    <a:pt x="302547" y="181765"/>
                  </a:moveTo>
                  <a:lnTo>
                    <a:pt x="301117" y="184150"/>
                  </a:lnTo>
                  <a:lnTo>
                    <a:pt x="299466" y="185420"/>
                  </a:lnTo>
                  <a:lnTo>
                    <a:pt x="298831" y="187960"/>
                  </a:lnTo>
                  <a:lnTo>
                    <a:pt x="303784" y="187960"/>
                  </a:lnTo>
                  <a:lnTo>
                    <a:pt x="302133" y="186690"/>
                  </a:lnTo>
                  <a:lnTo>
                    <a:pt x="302641" y="186690"/>
                  </a:lnTo>
                  <a:lnTo>
                    <a:pt x="303149" y="185420"/>
                  </a:lnTo>
                  <a:lnTo>
                    <a:pt x="304800" y="185420"/>
                  </a:lnTo>
                  <a:lnTo>
                    <a:pt x="304292" y="182880"/>
                  </a:lnTo>
                  <a:lnTo>
                    <a:pt x="303541" y="182302"/>
                  </a:lnTo>
                  <a:lnTo>
                    <a:pt x="302547" y="181765"/>
                  </a:lnTo>
                  <a:close/>
                </a:path>
                <a:path w="558164" h="448310">
                  <a:moveTo>
                    <a:pt x="306853" y="184281"/>
                  </a:moveTo>
                  <a:lnTo>
                    <a:pt x="305943" y="185420"/>
                  </a:lnTo>
                  <a:lnTo>
                    <a:pt x="303149" y="185420"/>
                  </a:lnTo>
                  <a:lnTo>
                    <a:pt x="305054" y="187960"/>
                  </a:lnTo>
                  <a:lnTo>
                    <a:pt x="308483" y="187960"/>
                  </a:lnTo>
                  <a:lnTo>
                    <a:pt x="307594" y="186690"/>
                  </a:lnTo>
                  <a:lnTo>
                    <a:pt x="307594" y="185420"/>
                  </a:lnTo>
                  <a:lnTo>
                    <a:pt x="306853" y="184281"/>
                  </a:lnTo>
                  <a:close/>
                </a:path>
                <a:path w="558164" h="448310">
                  <a:moveTo>
                    <a:pt x="361061" y="182880"/>
                  </a:moveTo>
                  <a:lnTo>
                    <a:pt x="306451" y="182880"/>
                  </a:lnTo>
                  <a:lnTo>
                    <a:pt x="309118" y="186690"/>
                  </a:lnTo>
                  <a:lnTo>
                    <a:pt x="310134" y="187960"/>
                  </a:lnTo>
                  <a:lnTo>
                    <a:pt x="314071" y="187960"/>
                  </a:lnTo>
                  <a:lnTo>
                    <a:pt x="312420" y="185420"/>
                  </a:lnTo>
                  <a:lnTo>
                    <a:pt x="361886" y="185420"/>
                  </a:lnTo>
                  <a:lnTo>
                    <a:pt x="361146" y="184281"/>
                  </a:lnTo>
                  <a:lnTo>
                    <a:pt x="361061" y="182880"/>
                  </a:lnTo>
                  <a:close/>
                </a:path>
                <a:path w="558164" h="448310">
                  <a:moveTo>
                    <a:pt x="314071" y="186690"/>
                  </a:moveTo>
                  <a:lnTo>
                    <a:pt x="314071" y="187960"/>
                  </a:lnTo>
                  <a:lnTo>
                    <a:pt x="316738" y="187960"/>
                  </a:lnTo>
                  <a:lnTo>
                    <a:pt x="314071" y="186690"/>
                  </a:lnTo>
                  <a:close/>
                </a:path>
                <a:path w="558164" h="448310">
                  <a:moveTo>
                    <a:pt x="318389" y="185420"/>
                  </a:moveTo>
                  <a:lnTo>
                    <a:pt x="314071" y="185420"/>
                  </a:lnTo>
                  <a:lnTo>
                    <a:pt x="316738" y="187960"/>
                  </a:lnTo>
                  <a:lnTo>
                    <a:pt x="319405" y="187960"/>
                  </a:lnTo>
                  <a:lnTo>
                    <a:pt x="318389" y="185420"/>
                  </a:lnTo>
                  <a:close/>
                </a:path>
                <a:path w="558164" h="448310">
                  <a:moveTo>
                    <a:pt x="361061" y="186690"/>
                  </a:moveTo>
                  <a:lnTo>
                    <a:pt x="361569" y="187960"/>
                  </a:lnTo>
                  <a:lnTo>
                    <a:pt x="361569" y="187287"/>
                  </a:lnTo>
                  <a:lnTo>
                    <a:pt x="361061" y="186690"/>
                  </a:lnTo>
                  <a:close/>
                </a:path>
                <a:path w="558164" h="448310">
                  <a:moveTo>
                    <a:pt x="363220" y="185420"/>
                  </a:moveTo>
                  <a:lnTo>
                    <a:pt x="362839" y="185420"/>
                  </a:lnTo>
                  <a:lnTo>
                    <a:pt x="364109" y="187960"/>
                  </a:lnTo>
                  <a:lnTo>
                    <a:pt x="365887" y="187960"/>
                  </a:lnTo>
                  <a:lnTo>
                    <a:pt x="363220" y="185420"/>
                  </a:lnTo>
                  <a:close/>
                </a:path>
                <a:path w="558164" h="448310">
                  <a:moveTo>
                    <a:pt x="377190" y="186690"/>
                  </a:moveTo>
                  <a:lnTo>
                    <a:pt x="365252" y="186690"/>
                  </a:lnTo>
                  <a:lnTo>
                    <a:pt x="365887" y="187960"/>
                  </a:lnTo>
                  <a:lnTo>
                    <a:pt x="379857" y="187960"/>
                  </a:lnTo>
                  <a:lnTo>
                    <a:pt x="377190" y="186690"/>
                  </a:lnTo>
                  <a:close/>
                </a:path>
                <a:path w="558164" h="448310">
                  <a:moveTo>
                    <a:pt x="397256" y="184150"/>
                  </a:moveTo>
                  <a:lnTo>
                    <a:pt x="368046" y="184150"/>
                  </a:lnTo>
                  <a:lnTo>
                    <a:pt x="368681" y="185420"/>
                  </a:lnTo>
                  <a:lnTo>
                    <a:pt x="379984" y="185420"/>
                  </a:lnTo>
                  <a:lnTo>
                    <a:pt x="381508" y="186690"/>
                  </a:lnTo>
                  <a:lnTo>
                    <a:pt x="381381" y="187960"/>
                  </a:lnTo>
                  <a:lnTo>
                    <a:pt x="404749" y="187960"/>
                  </a:lnTo>
                  <a:lnTo>
                    <a:pt x="406400" y="186690"/>
                  </a:lnTo>
                  <a:lnTo>
                    <a:pt x="399923" y="186690"/>
                  </a:lnTo>
                  <a:lnTo>
                    <a:pt x="397764" y="185420"/>
                  </a:lnTo>
                  <a:lnTo>
                    <a:pt x="397256" y="184150"/>
                  </a:lnTo>
                  <a:close/>
                </a:path>
                <a:path w="558164" h="448310">
                  <a:moveTo>
                    <a:pt x="480441" y="182880"/>
                  </a:moveTo>
                  <a:lnTo>
                    <a:pt x="455676" y="182880"/>
                  </a:lnTo>
                  <a:lnTo>
                    <a:pt x="457962" y="185420"/>
                  </a:lnTo>
                  <a:lnTo>
                    <a:pt x="455676" y="185420"/>
                  </a:lnTo>
                  <a:lnTo>
                    <a:pt x="456692" y="186690"/>
                  </a:lnTo>
                  <a:lnTo>
                    <a:pt x="456438" y="187960"/>
                  </a:lnTo>
                  <a:lnTo>
                    <a:pt x="475869" y="187960"/>
                  </a:lnTo>
                  <a:lnTo>
                    <a:pt x="476123" y="186690"/>
                  </a:lnTo>
                  <a:lnTo>
                    <a:pt x="477266" y="186690"/>
                  </a:lnTo>
                  <a:lnTo>
                    <a:pt x="477774" y="185420"/>
                  </a:lnTo>
                  <a:lnTo>
                    <a:pt x="480441" y="182880"/>
                  </a:lnTo>
                  <a:close/>
                </a:path>
                <a:path w="558164" h="448310">
                  <a:moveTo>
                    <a:pt x="477266" y="186690"/>
                  </a:moveTo>
                  <a:lnTo>
                    <a:pt x="476123" y="186690"/>
                  </a:lnTo>
                  <a:lnTo>
                    <a:pt x="476631" y="187960"/>
                  </a:lnTo>
                  <a:lnTo>
                    <a:pt x="477266" y="187960"/>
                  </a:lnTo>
                  <a:lnTo>
                    <a:pt x="477266" y="186690"/>
                  </a:lnTo>
                  <a:close/>
                </a:path>
                <a:path w="558164" h="448310">
                  <a:moveTo>
                    <a:pt x="283718" y="184150"/>
                  </a:moveTo>
                  <a:lnTo>
                    <a:pt x="282702" y="186690"/>
                  </a:lnTo>
                  <a:lnTo>
                    <a:pt x="286512" y="186690"/>
                  </a:lnTo>
                  <a:lnTo>
                    <a:pt x="283718" y="184150"/>
                  </a:lnTo>
                  <a:close/>
                </a:path>
                <a:path w="558164" h="448310">
                  <a:moveTo>
                    <a:pt x="292989" y="184150"/>
                  </a:moveTo>
                  <a:lnTo>
                    <a:pt x="290195" y="184150"/>
                  </a:lnTo>
                  <a:lnTo>
                    <a:pt x="293497" y="186690"/>
                  </a:lnTo>
                  <a:lnTo>
                    <a:pt x="292354" y="185420"/>
                  </a:lnTo>
                  <a:lnTo>
                    <a:pt x="292989" y="184150"/>
                  </a:lnTo>
                  <a:close/>
                </a:path>
                <a:path w="558164" h="448310">
                  <a:moveTo>
                    <a:pt x="361886" y="185420"/>
                  </a:moveTo>
                  <a:lnTo>
                    <a:pt x="347599" y="185420"/>
                  </a:lnTo>
                  <a:lnTo>
                    <a:pt x="348615" y="186690"/>
                  </a:lnTo>
                  <a:lnTo>
                    <a:pt x="362712" y="186690"/>
                  </a:lnTo>
                  <a:lnTo>
                    <a:pt x="361886" y="185420"/>
                  </a:lnTo>
                  <a:close/>
                </a:path>
                <a:path w="558164" h="448310">
                  <a:moveTo>
                    <a:pt x="379984" y="185420"/>
                  </a:moveTo>
                  <a:lnTo>
                    <a:pt x="367030" y="185420"/>
                  </a:lnTo>
                  <a:lnTo>
                    <a:pt x="368300" y="186690"/>
                  </a:lnTo>
                  <a:lnTo>
                    <a:pt x="379984" y="186690"/>
                  </a:lnTo>
                  <a:lnTo>
                    <a:pt x="379984" y="185420"/>
                  </a:lnTo>
                  <a:close/>
                </a:path>
                <a:path w="558164" h="448310">
                  <a:moveTo>
                    <a:pt x="375666" y="170180"/>
                  </a:moveTo>
                  <a:lnTo>
                    <a:pt x="372364" y="171450"/>
                  </a:lnTo>
                  <a:lnTo>
                    <a:pt x="372364" y="173990"/>
                  </a:lnTo>
                  <a:lnTo>
                    <a:pt x="369189" y="175260"/>
                  </a:lnTo>
                  <a:lnTo>
                    <a:pt x="370713" y="177800"/>
                  </a:lnTo>
                  <a:lnTo>
                    <a:pt x="372872" y="180340"/>
                  </a:lnTo>
                  <a:lnTo>
                    <a:pt x="371348" y="181610"/>
                  </a:lnTo>
                  <a:lnTo>
                    <a:pt x="369697" y="181610"/>
                  </a:lnTo>
                  <a:lnTo>
                    <a:pt x="371856" y="182880"/>
                  </a:lnTo>
                  <a:lnTo>
                    <a:pt x="367030" y="182880"/>
                  </a:lnTo>
                  <a:lnTo>
                    <a:pt x="367538" y="184150"/>
                  </a:lnTo>
                  <a:lnTo>
                    <a:pt x="399161" y="184150"/>
                  </a:lnTo>
                  <a:lnTo>
                    <a:pt x="400558" y="186690"/>
                  </a:lnTo>
                  <a:lnTo>
                    <a:pt x="406400" y="186690"/>
                  </a:lnTo>
                  <a:lnTo>
                    <a:pt x="407543" y="185420"/>
                  </a:lnTo>
                  <a:lnTo>
                    <a:pt x="409194" y="184150"/>
                  </a:lnTo>
                  <a:lnTo>
                    <a:pt x="412753" y="180340"/>
                  </a:lnTo>
                  <a:lnTo>
                    <a:pt x="392684" y="180340"/>
                  </a:lnTo>
                  <a:lnTo>
                    <a:pt x="391414" y="179070"/>
                  </a:lnTo>
                  <a:lnTo>
                    <a:pt x="372618" y="179070"/>
                  </a:lnTo>
                  <a:lnTo>
                    <a:pt x="371348" y="177800"/>
                  </a:lnTo>
                  <a:lnTo>
                    <a:pt x="370205" y="175260"/>
                  </a:lnTo>
                  <a:lnTo>
                    <a:pt x="372872" y="175260"/>
                  </a:lnTo>
                  <a:lnTo>
                    <a:pt x="373507" y="173990"/>
                  </a:lnTo>
                  <a:lnTo>
                    <a:pt x="373634" y="172720"/>
                  </a:lnTo>
                  <a:lnTo>
                    <a:pt x="375666" y="172720"/>
                  </a:lnTo>
                  <a:lnTo>
                    <a:pt x="375666" y="171450"/>
                  </a:lnTo>
                  <a:lnTo>
                    <a:pt x="376174" y="171450"/>
                  </a:lnTo>
                  <a:lnTo>
                    <a:pt x="375666" y="170180"/>
                  </a:lnTo>
                  <a:close/>
                </a:path>
                <a:path w="558164" h="448310">
                  <a:moveTo>
                    <a:pt x="318897" y="168910"/>
                  </a:moveTo>
                  <a:lnTo>
                    <a:pt x="317246" y="168910"/>
                  </a:lnTo>
                  <a:lnTo>
                    <a:pt x="317246" y="170180"/>
                  </a:lnTo>
                  <a:lnTo>
                    <a:pt x="318389" y="171450"/>
                  </a:lnTo>
                  <a:lnTo>
                    <a:pt x="316230" y="176530"/>
                  </a:lnTo>
                  <a:lnTo>
                    <a:pt x="309118" y="179070"/>
                  </a:lnTo>
                  <a:lnTo>
                    <a:pt x="305943" y="182880"/>
                  </a:lnTo>
                  <a:lnTo>
                    <a:pt x="361569" y="182880"/>
                  </a:lnTo>
                  <a:lnTo>
                    <a:pt x="363220" y="184150"/>
                  </a:lnTo>
                  <a:lnTo>
                    <a:pt x="365506" y="185420"/>
                  </a:lnTo>
                  <a:lnTo>
                    <a:pt x="367284" y="185420"/>
                  </a:lnTo>
                  <a:lnTo>
                    <a:pt x="362712" y="181610"/>
                  </a:lnTo>
                  <a:lnTo>
                    <a:pt x="363728" y="180340"/>
                  </a:lnTo>
                  <a:lnTo>
                    <a:pt x="365379" y="179070"/>
                  </a:lnTo>
                  <a:lnTo>
                    <a:pt x="366395" y="177800"/>
                  </a:lnTo>
                  <a:lnTo>
                    <a:pt x="367030" y="176530"/>
                  </a:lnTo>
                  <a:lnTo>
                    <a:pt x="323850" y="176530"/>
                  </a:lnTo>
                  <a:lnTo>
                    <a:pt x="322199" y="175260"/>
                  </a:lnTo>
                  <a:lnTo>
                    <a:pt x="320421" y="175260"/>
                  </a:lnTo>
                  <a:lnTo>
                    <a:pt x="319913" y="173990"/>
                  </a:lnTo>
                  <a:lnTo>
                    <a:pt x="318897" y="172720"/>
                  </a:lnTo>
                  <a:lnTo>
                    <a:pt x="323469" y="172720"/>
                  </a:lnTo>
                  <a:lnTo>
                    <a:pt x="322707" y="171450"/>
                  </a:lnTo>
                  <a:lnTo>
                    <a:pt x="321564" y="171450"/>
                  </a:lnTo>
                  <a:lnTo>
                    <a:pt x="318897" y="168910"/>
                  </a:lnTo>
                  <a:close/>
                </a:path>
                <a:path w="558164" h="448310">
                  <a:moveTo>
                    <a:pt x="450723" y="182880"/>
                  </a:moveTo>
                  <a:lnTo>
                    <a:pt x="450215" y="184150"/>
                  </a:lnTo>
                  <a:lnTo>
                    <a:pt x="445389" y="184150"/>
                  </a:lnTo>
                  <a:lnTo>
                    <a:pt x="446532" y="185420"/>
                  </a:lnTo>
                  <a:lnTo>
                    <a:pt x="452374" y="185420"/>
                  </a:lnTo>
                  <a:lnTo>
                    <a:pt x="450723" y="182880"/>
                  </a:lnTo>
                  <a:close/>
                </a:path>
                <a:path w="558164" h="448310">
                  <a:moveTo>
                    <a:pt x="306665" y="183991"/>
                  </a:moveTo>
                  <a:lnTo>
                    <a:pt x="306853" y="184281"/>
                  </a:lnTo>
                  <a:lnTo>
                    <a:pt x="306959" y="184150"/>
                  </a:lnTo>
                  <a:lnTo>
                    <a:pt x="306665" y="183991"/>
                  </a:lnTo>
                  <a:close/>
                </a:path>
                <a:path w="558164" h="448310">
                  <a:moveTo>
                    <a:pt x="294640" y="181610"/>
                  </a:moveTo>
                  <a:lnTo>
                    <a:pt x="293116" y="181610"/>
                  </a:lnTo>
                  <a:lnTo>
                    <a:pt x="292989" y="184150"/>
                  </a:lnTo>
                  <a:lnTo>
                    <a:pt x="295656" y="184150"/>
                  </a:lnTo>
                  <a:lnTo>
                    <a:pt x="294640" y="181610"/>
                  </a:lnTo>
                  <a:close/>
                </a:path>
                <a:path w="558164" h="448310">
                  <a:moveTo>
                    <a:pt x="449199" y="182880"/>
                  </a:moveTo>
                  <a:lnTo>
                    <a:pt x="447082" y="182880"/>
                  </a:lnTo>
                  <a:lnTo>
                    <a:pt x="448056" y="184150"/>
                  </a:lnTo>
                  <a:lnTo>
                    <a:pt x="450215" y="184150"/>
                  </a:lnTo>
                  <a:lnTo>
                    <a:pt x="449199" y="182880"/>
                  </a:lnTo>
                  <a:close/>
                </a:path>
                <a:path w="558164" h="448310">
                  <a:moveTo>
                    <a:pt x="482600" y="180340"/>
                  </a:moveTo>
                  <a:lnTo>
                    <a:pt x="450638" y="180340"/>
                  </a:lnTo>
                  <a:lnTo>
                    <a:pt x="450717" y="180635"/>
                  </a:lnTo>
                  <a:lnTo>
                    <a:pt x="452374" y="181610"/>
                  </a:lnTo>
                  <a:lnTo>
                    <a:pt x="450088" y="181610"/>
                  </a:lnTo>
                  <a:lnTo>
                    <a:pt x="451358" y="182880"/>
                  </a:lnTo>
                  <a:lnTo>
                    <a:pt x="452882" y="184150"/>
                  </a:lnTo>
                  <a:lnTo>
                    <a:pt x="453771" y="184150"/>
                  </a:lnTo>
                  <a:lnTo>
                    <a:pt x="453644" y="182880"/>
                  </a:lnTo>
                  <a:lnTo>
                    <a:pt x="480441" y="182880"/>
                  </a:lnTo>
                  <a:lnTo>
                    <a:pt x="482092" y="181610"/>
                  </a:lnTo>
                  <a:lnTo>
                    <a:pt x="482600" y="180340"/>
                  </a:lnTo>
                  <a:close/>
                </a:path>
                <a:path w="558164" h="448310">
                  <a:moveTo>
                    <a:pt x="303784" y="181610"/>
                  </a:moveTo>
                  <a:lnTo>
                    <a:pt x="302641" y="181610"/>
                  </a:lnTo>
                  <a:lnTo>
                    <a:pt x="303541" y="182302"/>
                  </a:lnTo>
                  <a:lnTo>
                    <a:pt x="306665" y="183991"/>
                  </a:lnTo>
                  <a:lnTo>
                    <a:pt x="305943" y="182880"/>
                  </a:lnTo>
                  <a:lnTo>
                    <a:pt x="303784" y="181610"/>
                  </a:lnTo>
                  <a:close/>
                </a:path>
                <a:path w="558164" h="448310">
                  <a:moveTo>
                    <a:pt x="366395" y="180340"/>
                  </a:moveTo>
                  <a:lnTo>
                    <a:pt x="365887" y="181610"/>
                  </a:lnTo>
                  <a:lnTo>
                    <a:pt x="364744" y="181610"/>
                  </a:lnTo>
                  <a:lnTo>
                    <a:pt x="365887" y="182880"/>
                  </a:lnTo>
                  <a:lnTo>
                    <a:pt x="369189" y="182880"/>
                  </a:lnTo>
                  <a:lnTo>
                    <a:pt x="366395" y="180340"/>
                  </a:lnTo>
                  <a:close/>
                </a:path>
                <a:path w="558164" h="448310">
                  <a:moveTo>
                    <a:pt x="451231" y="171450"/>
                  </a:moveTo>
                  <a:lnTo>
                    <a:pt x="449535" y="175641"/>
                  </a:lnTo>
                  <a:lnTo>
                    <a:pt x="448564" y="177800"/>
                  </a:lnTo>
                  <a:lnTo>
                    <a:pt x="443738" y="179070"/>
                  </a:lnTo>
                  <a:lnTo>
                    <a:pt x="445135" y="180340"/>
                  </a:lnTo>
                  <a:lnTo>
                    <a:pt x="446412" y="182006"/>
                  </a:lnTo>
                  <a:lnTo>
                    <a:pt x="447548" y="182880"/>
                  </a:lnTo>
                  <a:lnTo>
                    <a:pt x="448564" y="182880"/>
                  </a:lnTo>
                  <a:lnTo>
                    <a:pt x="448691" y="181610"/>
                  </a:lnTo>
                  <a:lnTo>
                    <a:pt x="450977" y="181610"/>
                  </a:lnTo>
                  <a:lnTo>
                    <a:pt x="450717" y="180635"/>
                  </a:lnTo>
                  <a:lnTo>
                    <a:pt x="450215" y="180340"/>
                  </a:lnTo>
                  <a:lnTo>
                    <a:pt x="450638" y="180340"/>
                  </a:lnTo>
                  <a:lnTo>
                    <a:pt x="449961" y="177800"/>
                  </a:lnTo>
                  <a:lnTo>
                    <a:pt x="482092" y="177800"/>
                  </a:lnTo>
                  <a:lnTo>
                    <a:pt x="482092" y="176530"/>
                  </a:lnTo>
                  <a:lnTo>
                    <a:pt x="484251" y="176530"/>
                  </a:lnTo>
                  <a:lnTo>
                    <a:pt x="484251" y="175260"/>
                  </a:lnTo>
                  <a:lnTo>
                    <a:pt x="481076" y="175260"/>
                  </a:lnTo>
                  <a:lnTo>
                    <a:pt x="480250" y="173990"/>
                  </a:lnTo>
                  <a:lnTo>
                    <a:pt x="454533" y="173990"/>
                  </a:lnTo>
                  <a:lnTo>
                    <a:pt x="453707" y="172720"/>
                  </a:lnTo>
                  <a:lnTo>
                    <a:pt x="453390" y="172720"/>
                  </a:lnTo>
                  <a:lnTo>
                    <a:pt x="451231" y="171450"/>
                  </a:lnTo>
                  <a:close/>
                </a:path>
                <a:path w="558164" h="448310">
                  <a:moveTo>
                    <a:pt x="302641" y="181610"/>
                  </a:moveTo>
                  <a:lnTo>
                    <a:pt x="302260" y="181610"/>
                  </a:lnTo>
                  <a:lnTo>
                    <a:pt x="302547" y="181765"/>
                  </a:lnTo>
                  <a:lnTo>
                    <a:pt x="302641" y="181610"/>
                  </a:lnTo>
                  <a:close/>
                </a:path>
                <a:path w="558164" h="448310">
                  <a:moveTo>
                    <a:pt x="368300" y="179070"/>
                  </a:moveTo>
                  <a:lnTo>
                    <a:pt x="368046" y="179070"/>
                  </a:lnTo>
                  <a:lnTo>
                    <a:pt x="370713" y="181610"/>
                  </a:lnTo>
                  <a:lnTo>
                    <a:pt x="371348" y="181610"/>
                  </a:lnTo>
                  <a:lnTo>
                    <a:pt x="370205" y="180340"/>
                  </a:lnTo>
                  <a:lnTo>
                    <a:pt x="368300" y="179070"/>
                  </a:lnTo>
                  <a:close/>
                </a:path>
                <a:path w="558164" h="448310">
                  <a:moveTo>
                    <a:pt x="438912" y="177800"/>
                  </a:moveTo>
                  <a:lnTo>
                    <a:pt x="436753" y="177800"/>
                  </a:lnTo>
                  <a:lnTo>
                    <a:pt x="435229" y="179070"/>
                  </a:lnTo>
                  <a:lnTo>
                    <a:pt x="436245" y="181610"/>
                  </a:lnTo>
                  <a:lnTo>
                    <a:pt x="436753" y="180340"/>
                  </a:lnTo>
                  <a:lnTo>
                    <a:pt x="440436" y="180340"/>
                  </a:lnTo>
                  <a:lnTo>
                    <a:pt x="438912" y="177800"/>
                  </a:lnTo>
                  <a:close/>
                </a:path>
                <a:path w="558164" h="448310">
                  <a:moveTo>
                    <a:pt x="366395" y="177800"/>
                  </a:moveTo>
                  <a:lnTo>
                    <a:pt x="369189" y="180340"/>
                  </a:lnTo>
                  <a:lnTo>
                    <a:pt x="368046" y="179070"/>
                  </a:lnTo>
                  <a:lnTo>
                    <a:pt x="368300" y="179070"/>
                  </a:lnTo>
                  <a:lnTo>
                    <a:pt x="366395" y="177800"/>
                  </a:lnTo>
                  <a:close/>
                </a:path>
                <a:path w="558164" h="448310">
                  <a:moveTo>
                    <a:pt x="375158" y="173990"/>
                  </a:moveTo>
                  <a:lnTo>
                    <a:pt x="373507" y="173990"/>
                  </a:lnTo>
                  <a:lnTo>
                    <a:pt x="375031" y="176530"/>
                  </a:lnTo>
                  <a:lnTo>
                    <a:pt x="372364" y="176530"/>
                  </a:lnTo>
                  <a:lnTo>
                    <a:pt x="374015" y="179070"/>
                  </a:lnTo>
                  <a:lnTo>
                    <a:pt x="393446" y="179070"/>
                  </a:lnTo>
                  <a:lnTo>
                    <a:pt x="394462" y="180340"/>
                  </a:lnTo>
                  <a:lnTo>
                    <a:pt x="412753" y="180340"/>
                  </a:lnTo>
                  <a:lnTo>
                    <a:pt x="415127" y="177800"/>
                  </a:lnTo>
                  <a:lnTo>
                    <a:pt x="377825" y="177800"/>
                  </a:lnTo>
                  <a:lnTo>
                    <a:pt x="376682" y="176530"/>
                  </a:lnTo>
                  <a:lnTo>
                    <a:pt x="374523" y="175260"/>
                  </a:lnTo>
                  <a:lnTo>
                    <a:pt x="375666" y="175260"/>
                  </a:lnTo>
                  <a:lnTo>
                    <a:pt x="375158" y="173990"/>
                  </a:lnTo>
                  <a:close/>
                </a:path>
                <a:path w="558164" h="448310">
                  <a:moveTo>
                    <a:pt x="482092" y="177800"/>
                  </a:moveTo>
                  <a:lnTo>
                    <a:pt x="451612" y="177800"/>
                  </a:lnTo>
                  <a:lnTo>
                    <a:pt x="451866" y="179070"/>
                  </a:lnTo>
                  <a:lnTo>
                    <a:pt x="454025" y="180340"/>
                  </a:lnTo>
                  <a:lnTo>
                    <a:pt x="481584" y="180340"/>
                  </a:lnTo>
                  <a:lnTo>
                    <a:pt x="481584" y="179070"/>
                  </a:lnTo>
                  <a:lnTo>
                    <a:pt x="483235" y="179070"/>
                  </a:lnTo>
                  <a:lnTo>
                    <a:pt x="482092" y="177800"/>
                  </a:lnTo>
                  <a:close/>
                </a:path>
                <a:path w="558164" h="448310">
                  <a:moveTo>
                    <a:pt x="366395" y="175260"/>
                  </a:moveTo>
                  <a:lnTo>
                    <a:pt x="365887" y="176530"/>
                  </a:lnTo>
                  <a:lnTo>
                    <a:pt x="367792" y="176530"/>
                  </a:lnTo>
                  <a:lnTo>
                    <a:pt x="369189" y="177800"/>
                  </a:lnTo>
                  <a:lnTo>
                    <a:pt x="368046" y="176530"/>
                  </a:lnTo>
                  <a:lnTo>
                    <a:pt x="366395" y="175260"/>
                  </a:lnTo>
                  <a:close/>
                </a:path>
                <a:path w="558164" h="448310">
                  <a:moveTo>
                    <a:pt x="376174" y="171450"/>
                  </a:moveTo>
                  <a:lnTo>
                    <a:pt x="375666" y="171450"/>
                  </a:lnTo>
                  <a:lnTo>
                    <a:pt x="378333" y="173990"/>
                  </a:lnTo>
                  <a:lnTo>
                    <a:pt x="378333" y="175260"/>
                  </a:lnTo>
                  <a:lnTo>
                    <a:pt x="377507" y="175260"/>
                  </a:lnTo>
                  <a:lnTo>
                    <a:pt x="379349" y="176530"/>
                  </a:lnTo>
                  <a:lnTo>
                    <a:pt x="379857" y="177800"/>
                  </a:lnTo>
                  <a:lnTo>
                    <a:pt x="415127" y="177800"/>
                  </a:lnTo>
                  <a:lnTo>
                    <a:pt x="416313" y="176530"/>
                  </a:lnTo>
                  <a:lnTo>
                    <a:pt x="380365" y="176530"/>
                  </a:lnTo>
                  <a:lnTo>
                    <a:pt x="379984" y="175260"/>
                  </a:lnTo>
                  <a:lnTo>
                    <a:pt x="376174" y="171450"/>
                  </a:lnTo>
                  <a:close/>
                </a:path>
                <a:path w="558164" h="448310">
                  <a:moveTo>
                    <a:pt x="441083" y="175641"/>
                  </a:moveTo>
                  <a:lnTo>
                    <a:pt x="438277" y="177800"/>
                  </a:lnTo>
                  <a:lnTo>
                    <a:pt x="440436" y="177800"/>
                  </a:lnTo>
                  <a:lnTo>
                    <a:pt x="441083" y="175641"/>
                  </a:lnTo>
                  <a:close/>
                </a:path>
                <a:path w="558164" h="448310">
                  <a:moveTo>
                    <a:pt x="325882" y="173990"/>
                  </a:moveTo>
                  <a:lnTo>
                    <a:pt x="323215" y="173990"/>
                  </a:lnTo>
                  <a:lnTo>
                    <a:pt x="324485" y="175260"/>
                  </a:lnTo>
                  <a:lnTo>
                    <a:pt x="324739" y="176530"/>
                  </a:lnTo>
                  <a:lnTo>
                    <a:pt x="365887" y="176530"/>
                  </a:lnTo>
                  <a:lnTo>
                    <a:pt x="364299" y="175260"/>
                  </a:lnTo>
                  <a:lnTo>
                    <a:pt x="328041" y="175260"/>
                  </a:lnTo>
                  <a:lnTo>
                    <a:pt x="325882" y="173990"/>
                  </a:lnTo>
                  <a:close/>
                </a:path>
                <a:path w="558164" h="448310">
                  <a:moveTo>
                    <a:pt x="381353" y="175532"/>
                  </a:moveTo>
                  <a:lnTo>
                    <a:pt x="381254" y="176530"/>
                  </a:lnTo>
                  <a:lnTo>
                    <a:pt x="382270" y="176530"/>
                  </a:lnTo>
                  <a:lnTo>
                    <a:pt x="382200" y="176183"/>
                  </a:lnTo>
                  <a:lnTo>
                    <a:pt x="381353" y="175532"/>
                  </a:lnTo>
                  <a:close/>
                </a:path>
                <a:path w="558164" h="448310">
                  <a:moveTo>
                    <a:pt x="396240" y="175260"/>
                  </a:moveTo>
                  <a:lnTo>
                    <a:pt x="382016" y="175260"/>
                  </a:lnTo>
                  <a:lnTo>
                    <a:pt x="382200" y="176183"/>
                  </a:lnTo>
                  <a:lnTo>
                    <a:pt x="382651" y="176530"/>
                  </a:lnTo>
                  <a:lnTo>
                    <a:pt x="397764" y="176530"/>
                  </a:lnTo>
                  <a:lnTo>
                    <a:pt x="396240" y="175260"/>
                  </a:lnTo>
                  <a:close/>
                </a:path>
                <a:path w="558164" h="448310">
                  <a:moveTo>
                    <a:pt x="389890" y="171450"/>
                  </a:moveTo>
                  <a:lnTo>
                    <a:pt x="386461" y="171450"/>
                  </a:lnTo>
                  <a:lnTo>
                    <a:pt x="390271" y="173990"/>
                  </a:lnTo>
                  <a:lnTo>
                    <a:pt x="388620" y="175260"/>
                  </a:lnTo>
                  <a:lnTo>
                    <a:pt x="397891" y="175260"/>
                  </a:lnTo>
                  <a:lnTo>
                    <a:pt x="399923" y="176530"/>
                  </a:lnTo>
                  <a:lnTo>
                    <a:pt x="416313" y="176530"/>
                  </a:lnTo>
                  <a:lnTo>
                    <a:pt x="419850" y="172720"/>
                  </a:lnTo>
                  <a:lnTo>
                    <a:pt x="392176" y="172720"/>
                  </a:lnTo>
                  <a:lnTo>
                    <a:pt x="389890" y="171450"/>
                  </a:lnTo>
                  <a:close/>
                </a:path>
                <a:path w="558164" h="448310">
                  <a:moveTo>
                    <a:pt x="441579" y="173990"/>
                  </a:moveTo>
                  <a:lnTo>
                    <a:pt x="441083" y="175641"/>
                  </a:lnTo>
                  <a:lnTo>
                    <a:pt x="441579" y="175260"/>
                  </a:lnTo>
                  <a:lnTo>
                    <a:pt x="442050" y="174082"/>
                  </a:lnTo>
                  <a:lnTo>
                    <a:pt x="441579" y="173990"/>
                  </a:lnTo>
                  <a:close/>
                </a:path>
                <a:path w="558164" h="448310">
                  <a:moveTo>
                    <a:pt x="386461" y="171450"/>
                  </a:moveTo>
                  <a:lnTo>
                    <a:pt x="382651" y="171450"/>
                  </a:lnTo>
                  <a:lnTo>
                    <a:pt x="384302" y="172720"/>
                  </a:lnTo>
                  <a:lnTo>
                    <a:pt x="384810" y="172720"/>
                  </a:lnTo>
                  <a:lnTo>
                    <a:pt x="385953" y="173990"/>
                  </a:lnTo>
                  <a:lnTo>
                    <a:pt x="379984" y="173990"/>
                  </a:lnTo>
                  <a:lnTo>
                    <a:pt x="381000" y="175260"/>
                  </a:lnTo>
                  <a:lnTo>
                    <a:pt x="381353" y="175532"/>
                  </a:lnTo>
                  <a:lnTo>
                    <a:pt x="381381" y="175260"/>
                  </a:lnTo>
                  <a:lnTo>
                    <a:pt x="388620" y="175260"/>
                  </a:lnTo>
                  <a:lnTo>
                    <a:pt x="386461" y="171450"/>
                  </a:lnTo>
                  <a:close/>
                </a:path>
                <a:path w="558164" h="448310">
                  <a:moveTo>
                    <a:pt x="325374" y="166370"/>
                  </a:moveTo>
                  <a:lnTo>
                    <a:pt x="323723" y="166370"/>
                  </a:lnTo>
                  <a:lnTo>
                    <a:pt x="324866" y="168910"/>
                  </a:lnTo>
                  <a:lnTo>
                    <a:pt x="325882" y="171450"/>
                  </a:lnTo>
                  <a:lnTo>
                    <a:pt x="329692" y="175260"/>
                  </a:lnTo>
                  <a:lnTo>
                    <a:pt x="364299" y="175260"/>
                  </a:lnTo>
                  <a:lnTo>
                    <a:pt x="362712" y="173990"/>
                  </a:lnTo>
                  <a:lnTo>
                    <a:pt x="363220" y="173990"/>
                  </a:lnTo>
                  <a:lnTo>
                    <a:pt x="363601" y="172720"/>
                  </a:lnTo>
                  <a:lnTo>
                    <a:pt x="366141" y="172720"/>
                  </a:lnTo>
                  <a:lnTo>
                    <a:pt x="365971" y="170180"/>
                  </a:lnTo>
                  <a:lnTo>
                    <a:pt x="331851" y="170180"/>
                  </a:lnTo>
                  <a:lnTo>
                    <a:pt x="330771" y="168910"/>
                  </a:lnTo>
                  <a:lnTo>
                    <a:pt x="328041" y="168910"/>
                  </a:lnTo>
                  <a:lnTo>
                    <a:pt x="325374" y="166370"/>
                  </a:lnTo>
                  <a:close/>
                </a:path>
                <a:path w="558164" h="448310">
                  <a:moveTo>
                    <a:pt x="376893" y="174836"/>
                  </a:moveTo>
                  <a:lnTo>
                    <a:pt x="377317" y="175260"/>
                  </a:lnTo>
                  <a:lnTo>
                    <a:pt x="377507" y="175260"/>
                  </a:lnTo>
                  <a:lnTo>
                    <a:pt x="376893" y="174836"/>
                  </a:lnTo>
                  <a:close/>
                </a:path>
                <a:path w="558164" h="448310">
                  <a:moveTo>
                    <a:pt x="445389" y="170180"/>
                  </a:moveTo>
                  <a:lnTo>
                    <a:pt x="444754" y="171450"/>
                  </a:lnTo>
                  <a:lnTo>
                    <a:pt x="443230" y="172720"/>
                  </a:lnTo>
                  <a:lnTo>
                    <a:pt x="442087" y="173990"/>
                  </a:lnTo>
                  <a:lnTo>
                    <a:pt x="448056" y="175260"/>
                  </a:lnTo>
                  <a:lnTo>
                    <a:pt x="445389" y="170180"/>
                  </a:lnTo>
                  <a:close/>
                </a:path>
                <a:path w="558164" h="448310">
                  <a:moveTo>
                    <a:pt x="483824" y="174853"/>
                  </a:moveTo>
                  <a:lnTo>
                    <a:pt x="483743" y="175260"/>
                  </a:lnTo>
                  <a:lnTo>
                    <a:pt x="484251" y="175260"/>
                  </a:lnTo>
                  <a:lnTo>
                    <a:pt x="483824" y="174853"/>
                  </a:lnTo>
                  <a:close/>
                </a:path>
                <a:path w="558164" h="448310">
                  <a:moveTo>
                    <a:pt x="484251" y="172720"/>
                  </a:moveTo>
                  <a:lnTo>
                    <a:pt x="481584" y="172720"/>
                  </a:lnTo>
                  <a:lnTo>
                    <a:pt x="483824" y="174853"/>
                  </a:lnTo>
                  <a:lnTo>
                    <a:pt x="484251" y="172720"/>
                  </a:lnTo>
                  <a:close/>
                </a:path>
                <a:path w="558164" h="448310">
                  <a:moveTo>
                    <a:pt x="376047" y="173990"/>
                  </a:moveTo>
                  <a:lnTo>
                    <a:pt x="375666" y="173990"/>
                  </a:lnTo>
                  <a:lnTo>
                    <a:pt x="376893" y="174836"/>
                  </a:lnTo>
                  <a:lnTo>
                    <a:pt x="376047" y="173990"/>
                  </a:lnTo>
                  <a:close/>
                </a:path>
                <a:path w="558164" h="448310">
                  <a:moveTo>
                    <a:pt x="323469" y="172720"/>
                  </a:moveTo>
                  <a:lnTo>
                    <a:pt x="318897" y="172720"/>
                  </a:lnTo>
                  <a:lnTo>
                    <a:pt x="319913" y="173990"/>
                  </a:lnTo>
                  <a:lnTo>
                    <a:pt x="324231" y="173990"/>
                  </a:lnTo>
                  <a:lnTo>
                    <a:pt x="323469" y="172720"/>
                  </a:lnTo>
                  <a:close/>
                </a:path>
                <a:path w="558164" h="448310">
                  <a:moveTo>
                    <a:pt x="366141" y="172720"/>
                  </a:moveTo>
                  <a:lnTo>
                    <a:pt x="364744" y="172720"/>
                  </a:lnTo>
                  <a:lnTo>
                    <a:pt x="365633" y="173990"/>
                  </a:lnTo>
                  <a:lnTo>
                    <a:pt x="367030" y="173990"/>
                  </a:lnTo>
                  <a:lnTo>
                    <a:pt x="366141" y="172720"/>
                  </a:lnTo>
                  <a:close/>
                </a:path>
                <a:path w="558164" h="448310">
                  <a:moveTo>
                    <a:pt x="374523" y="172720"/>
                  </a:moveTo>
                  <a:lnTo>
                    <a:pt x="374269" y="172720"/>
                  </a:lnTo>
                  <a:lnTo>
                    <a:pt x="375285" y="173990"/>
                  </a:lnTo>
                  <a:lnTo>
                    <a:pt x="375666" y="173990"/>
                  </a:lnTo>
                  <a:lnTo>
                    <a:pt x="374523" y="172720"/>
                  </a:lnTo>
                  <a:close/>
                </a:path>
                <a:path w="558164" h="448310">
                  <a:moveTo>
                    <a:pt x="379349" y="171450"/>
                  </a:moveTo>
                  <a:lnTo>
                    <a:pt x="376682" y="171450"/>
                  </a:lnTo>
                  <a:lnTo>
                    <a:pt x="379349" y="173990"/>
                  </a:lnTo>
                  <a:lnTo>
                    <a:pt x="382651" y="173990"/>
                  </a:lnTo>
                  <a:lnTo>
                    <a:pt x="379349" y="171450"/>
                  </a:lnTo>
                  <a:close/>
                </a:path>
                <a:path w="558164" h="448310">
                  <a:moveTo>
                    <a:pt x="383880" y="173588"/>
                  </a:moveTo>
                  <a:lnTo>
                    <a:pt x="384302" y="173990"/>
                  </a:lnTo>
                  <a:lnTo>
                    <a:pt x="383990" y="173643"/>
                  </a:lnTo>
                  <a:close/>
                </a:path>
                <a:path w="558164" h="448310">
                  <a:moveTo>
                    <a:pt x="383159" y="172720"/>
                  </a:moveTo>
                  <a:lnTo>
                    <a:pt x="383990" y="173643"/>
                  </a:lnTo>
                  <a:lnTo>
                    <a:pt x="384683" y="173990"/>
                  </a:lnTo>
                  <a:lnTo>
                    <a:pt x="385953" y="173990"/>
                  </a:lnTo>
                  <a:lnTo>
                    <a:pt x="383159" y="172720"/>
                  </a:lnTo>
                  <a:close/>
                </a:path>
                <a:path w="558164" h="448310">
                  <a:moveTo>
                    <a:pt x="494030" y="149860"/>
                  </a:moveTo>
                  <a:lnTo>
                    <a:pt x="466471" y="149860"/>
                  </a:lnTo>
                  <a:lnTo>
                    <a:pt x="469138" y="152400"/>
                  </a:lnTo>
                  <a:lnTo>
                    <a:pt x="466090" y="152400"/>
                  </a:lnTo>
                  <a:lnTo>
                    <a:pt x="465963" y="153670"/>
                  </a:lnTo>
                  <a:lnTo>
                    <a:pt x="463677" y="153670"/>
                  </a:lnTo>
                  <a:lnTo>
                    <a:pt x="465328" y="154940"/>
                  </a:lnTo>
                  <a:lnTo>
                    <a:pt x="465836" y="156210"/>
                  </a:lnTo>
                  <a:lnTo>
                    <a:pt x="465836" y="158750"/>
                  </a:lnTo>
                  <a:lnTo>
                    <a:pt x="462915" y="158750"/>
                  </a:lnTo>
                  <a:lnTo>
                    <a:pt x="462153" y="160020"/>
                  </a:lnTo>
                  <a:lnTo>
                    <a:pt x="462661" y="160020"/>
                  </a:lnTo>
                  <a:lnTo>
                    <a:pt x="462153" y="161290"/>
                  </a:lnTo>
                  <a:lnTo>
                    <a:pt x="460502" y="161290"/>
                  </a:lnTo>
                  <a:lnTo>
                    <a:pt x="459994" y="162560"/>
                  </a:lnTo>
                  <a:lnTo>
                    <a:pt x="459359" y="163830"/>
                  </a:lnTo>
                  <a:lnTo>
                    <a:pt x="458851" y="166370"/>
                  </a:lnTo>
                  <a:lnTo>
                    <a:pt x="458343" y="167640"/>
                  </a:lnTo>
                  <a:lnTo>
                    <a:pt x="456184" y="170180"/>
                  </a:lnTo>
                  <a:lnTo>
                    <a:pt x="453390" y="171450"/>
                  </a:lnTo>
                  <a:lnTo>
                    <a:pt x="456184" y="173990"/>
                  </a:lnTo>
                  <a:lnTo>
                    <a:pt x="480250" y="173990"/>
                  </a:lnTo>
                  <a:lnTo>
                    <a:pt x="479425" y="172720"/>
                  </a:lnTo>
                  <a:lnTo>
                    <a:pt x="486918" y="172720"/>
                  </a:lnTo>
                  <a:lnTo>
                    <a:pt x="488061" y="171450"/>
                  </a:lnTo>
                  <a:lnTo>
                    <a:pt x="488569" y="170180"/>
                  </a:lnTo>
                  <a:lnTo>
                    <a:pt x="487553" y="168910"/>
                  </a:lnTo>
                  <a:lnTo>
                    <a:pt x="487553" y="167640"/>
                  </a:lnTo>
                  <a:lnTo>
                    <a:pt x="489712" y="167640"/>
                  </a:lnTo>
                  <a:lnTo>
                    <a:pt x="488061" y="166370"/>
                  </a:lnTo>
                  <a:lnTo>
                    <a:pt x="488061" y="165100"/>
                  </a:lnTo>
                  <a:lnTo>
                    <a:pt x="485902" y="165100"/>
                  </a:lnTo>
                  <a:lnTo>
                    <a:pt x="483616" y="162560"/>
                  </a:lnTo>
                  <a:lnTo>
                    <a:pt x="489839" y="162560"/>
                  </a:lnTo>
                  <a:lnTo>
                    <a:pt x="492379" y="160020"/>
                  </a:lnTo>
                  <a:lnTo>
                    <a:pt x="494538" y="157480"/>
                  </a:lnTo>
                  <a:lnTo>
                    <a:pt x="495046" y="154940"/>
                  </a:lnTo>
                  <a:lnTo>
                    <a:pt x="494030" y="153670"/>
                  </a:lnTo>
                  <a:lnTo>
                    <a:pt x="494030" y="149860"/>
                  </a:lnTo>
                  <a:close/>
                </a:path>
                <a:path w="558164" h="448310">
                  <a:moveTo>
                    <a:pt x="381635" y="171450"/>
                  </a:moveTo>
                  <a:lnTo>
                    <a:pt x="379603" y="171450"/>
                  </a:lnTo>
                  <a:lnTo>
                    <a:pt x="383880" y="173588"/>
                  </a:lnTo>
                  <a:lnTo>
                    <a:pt x="381635" y="171450"/>
                  </a:lnTo>
                  <a:close/>
                </a:path>
                <a:path w="558164" h="448310">
                  <a:moveTo>
                    <a:pt x="391795" y="167640"/>
                  </a:moveTo>
                  <a:lnTo>
                    <a:pt x="389128" y="167640"/>
                  </a:lnTo>
                  <a:lnTo>
                    <a:pt x="392430" y="170180"/>
                  </a:lnTo>
                  <a:lnTo>
                    <a:pt x="393446" y="172720"/>
                  </a:lnTo>
                  <a:lnTo>
                    <a:pt x="419850" y="172720"/>
                  </a:lnTo>
                  <a:lnTo>
                    <a:pt x="422207" y="170180"/>
                  </a:lnTo>
                  <a:lnTo>
                    <a:pt x="393954" y="170180"/>
                  </a:lnTo>
                  <a:lnTo>
                    <a:pt x="393446" y="168910"/>
                  </a:lnTo>
                  <a:lnTo>
                    <a:pt x="391795" y="167640"/>
                  </a:lnTo>
                  <a:close/>
                </a:path>
                <a:path w="558164" h="448310">
                  <a:moveTo>
                    <a:pt x="452882" y="171450"/>
                  </a:moveTo>
                  <a:lnTo>
                    <a:pt x="453390" y="172720"/>
                  </a:lnTo>
                  <a:lnTo>
                    <a:pt x="453707" y="172720"/>
                  </a:lnTo>
                  <a:lnTo>
                    <a:pt x="452882" y="171450"/>
                  </a:lnTo>
                  <a:close/>
                </a:path>
                <a:path w="558164" h="448310">
                  <a:moveTo>
                    <a:pt x="383794" y="165100"/>
                  </a:moveTo>
                  <a:lnTo>
                    <a:pt x="383032" y="165100"/>
                  </a:lnTo>
                  <a:lnTo>
                    <a:pt x="384302" y="166370"/>
                  </a:lnTo>
                  <a:lnTo>
                    <a:pt x="385318" y="167640"/>
                  </a:lnTo>
                  <a:lnTo>
                    <a:pt x="385318" y="168910"/>
                  </a:lnTo>
                  <a:lnTo>
                    <a:pt x="383667" y="168910"/>
                  </a:lnTo>
                  <a:lnTo>
                    <a:pt x="385953" y="171450"/>
                  </a:lnTo>
                  <a:lnTo>
                    <a:pt x="387223" y="171450"/>
                  </a:lnTo>
                  <a:lnTo>
                    <a:pt x="386969" y="170180"/>
                  </a:lnTo>
                  <a:lnTo>
                    <a:pt x="388620" y="170180"/>
                  </a:lnTo>
                  <a:lnTo>
                    <a:pt x="388620" y="168910"/>
                  </a:lnTo>
                  <a:lnTo>
                    <a:pt x="386080" y="167640"/>
                  </a:lnTo>
                  <a:lnTo>
                    <a:pt x="385445" y="166370"/>
                  </a:lnTo>
                  <a:lnTo>
                    <a:pt x="384683" y="166370"/>
                  </a:lnTo>
                  <a:lnTo>
                    <a:pt x="383794" y="165100"/>
                  </a:lnTo>
                  <a:close/>
                </a:path>
                <a:path w="558164" h="448310">
                  <a:moveTo>
                    <a:pt x="318389" y="167640"/>
                  </a:moveTo>
                  <a:lnTo>
                    <a:pt x="318389" y="168910"/>
                  </a:lnTo>
                  <a:lnTo>
                    <a:pt x="318897" y="168910"/>
                  </a:lnTo>
                  <a:lnTo>
                    <a:pt x="321056" y="170180"/>
                  </a:lnTo>
                  <a:lnTo>
                    <a:pt x="318389" y="167640"/>
                  </a:lnTo>
                  <a:close/>
                </a:path>
                <a:path w="558164" h="448310">
                  <a:moveTo>
                    <a:pt x="356235" y="167640"/>
                  </a:moveTo>
                  <a:lnTo>
                    <a:pt x="331343" y="167640"/>
                  </a:lnTo>
                  <a:lnTo>
                    <a:pt x="332359" y="168910"/>
                  </a:lnTo>
                  <a:lnTo>
                    <a:pt x="331597" y="168910"/>
                  </a:lnTo>
                  <a:lnTo>
                    <a:pt x="331851" y="170180"/>
                  </a:lnTo>
                  <a:lnTo>
                    <a:pt x="358648" y="170180"/>
                  </a:lnTo>
                  <a:lnTo>
                    <a:pt x="357378" y="168910"/>
                  </a:lnTo>
                  <a:lnTo>
                    <a:pt x="356235" y="167640"/>
                  </a:lnTo>
                  <a:close/>
                </a:path>
                <a:path w="558164" h="448310">
                  <a:moveTo>
                    <a:pt x="356108" y="162560"/>
                  </a:moveTo>
                  <a:lnTo>
                    <a:pt x="354076" y="162560"/>
                  </a:lnTo>
                  <a:lnTo>
                    <a:pt x="354584" y="165100"/>
                  </a:lnTo>
                  <a:lnTo>
                    <a:pt x="353441" y="166370"/>
                  </a:lnTo>
                  <a:lnTo>
                    <a:pt x="356235" y="166370"/>
                  </a:lnTo>
                  <a:lnTo>
                    <a:pt x="357251" y="167640"/>
                  </a:lnTo>
                  <a:lnTo>
                    <a:pt x="358902" y="168910"/>
                  </a:lnTo>
                  <a:lnTo>
                    <a:pt x="359918" y="170180"/>
                  </a:lnTo>
                  <a:lnTo>
                    <a:pt x="363220" y="170180"/>
                  </a:lnTo>
                  <a:lnTo>
                    <a:pt x="361061" y="168910"/>
                  </a:lnTo>
                  <a:lnTo>
                    <a:pt x="359410" y="165100"/>
                  </a:lnTo>
                  <a:lnTo>
                    <a:pt x="358902" y="165100"/>
                  </a:lnTo>
                  <a:lnTo>
                    <a:pt x="356108" y="162560"/>
                  </a:lnTo>
                  <a:close/>
                </a:path>
                <a:path w="558164" h="448310">
                  <a:moveTo>
                    <a:pt x="360553" y="162560"/>
                  </a:moveTo>
                  <a:lnTo>
                    <a:pt x="357759" y="162560"/>
                  </a:lnTo>
                  <a:lnTo>
                    <a:pt x="358902" y="163830"/>
                  </a:lnTo>
                  <a:lnTo>
                    <a:pt x="359918" y="163830"/>
                  </a:lnTo>
                  <a:lnTo>
                    <a:pt x="362077" y="165100"/>
                  </a:lnTo>
                  <a:lnTo>
                    <a:pt x="360553" y="166370"/>
                  </a:lnTo>
                  <a:lnTo>
                    <a:pt x="363220" y="170180"/>
                  </a:lnTo>
                  <a:lnTo>
                    <a:pt x="365971" y="170180"/>
                  </a:lnTo>
                  <a:lnTo>
                    <a:pt x="365887" y="168910"/>
                  </a:lnTo>
                  <a:lnTo>
                    <a:pt x="368257" y="168910"/>
                  </a:lnTo>
                  <a:lnTo>
                    <a:pt x="366395" y="166370"/>
                  </a:lnTo>
                  <a:lnTo>
                    <a:pt x="364236" y="166370"/>
                  </a:lnTo>
                  <a:lnTo>
                    <a:pt x="363728" y="165100"/>
                  </a:lnTo>
                  <a:lnTo>
                    <a:pt x="362712" y="163830"/>
                  </a:lnTo>
                  <a:lnTo>
                    <a:pt x="360553" y="162560"/>
                  </a:lnTo>
                  <a:close/>
                </a:path>
                <a:path w="558164" h="448310">
                  <a:moveTo>
                    <a:pt x="368257" y="168910"/>
                  </a:moveTo>
                  <a:lnTo>
                    <a:pt x="368554" y="170180"/>
                  </a:lnTo>
                  <a:lnTo>
                    <a:pt x="369189" y="170180"/>
                  </a:lnTo>
                  <a:lnTo>
                    <a:pt x="368257" y="168910"/>
                  </a:lnTo>
                  <a:close/>
                </a:path>
                <a:path w="558164" h="448310">
                  <a:moveTo>
                    <a:pt x="382036" y="163032"/>
                  </a:moveTo>
                  <a:lnTo>
                    <a:pt x="381000" y="163830"/>
                  </a:lnTo>
                  <a:lnTo>
                    <a:pt x="377190" y="166370"/>
                  </a:lnTo>
                  <a:lnTo>
                    <a:pt x="375666" y="170180"/>
                  </a:lnTo>
                  <a:lnTo>
                    <a:pt x="378714" y="170180"/>
                  </a:lnTo>
                  <a:lnTo>
                    <a:pt x="378714" y="167640"/>
                  </a:lnTo>
                  <a:lnTo>
                    <a:pt x="383540" y="167640"/>
                  </a:lnTo>
                  <a:lnTo>
                    <a:pt x="381762" y="165100"/>
                  </a:lnTo>
                  <a:lnTo>
                    <a:pt x="383794" y="165100"/>
                  </a:lnTo>
                  <a:lnTo>
                    <a:pt x="382036" y="163032"/>
                  </a:lnTo>
                  <a:close/>
                </a:path>
                <a:path w="558164" h="448310">
                  <a:moveTo>
                    <a:pt x="395605" y="167640"/>
                  </a:moveTo>
                  <a:lnTo>
                    <a:pt x="392938" y="167640"/>
                  </a:lnTo>
                  <a:lnTo>
                    <a:pt x="395605" y="170180"/>
                  </a:lnTo>
                  <a:lnTo>
                    <a:pt x="399415" y="170180"/>
                  </a:lnTo>
                  <a:lnTo>
                    <a:pt x="398907" y="168910"/>
                  </a:lnTo>
                  <a:lnTo>
                    <a:pt x="395605" y="167640"/>
                  </a:lnTo>
                  <a:close/>
                </a:path>
                <a:path w="558164" h="448310">
                  <a:moveTo>
                    <a:pt x="404749" y="167640"/>
                  </a:moveTo>
                  <a:lnTo>
                    <a:pt x="398526" y="167640"/>
                  </a:lnTo>
                  <a:lnTo>
                    <a:pt x="400050" y="170180"/>
                  </a:lnTo>
                  <a:lnTo>
                    <a:pt x="412369" y="170180"/>
                  </a:lnTo>
                  <a:lnTo>
                    <a:pt x="411861" y="168910"/>
                  </a:lnTo>
                  <a:lnTo>
                    <a:pt x="406273" y="168910"/>
                  </a:lnTo>
                  <a:lnTo>
                    <a:pt x="404749" y="167640"/>
                  </a:lnTo>
                  <a:close/>
                </a:path>
                <a:path w="558164" h="448310">
                  <a:moveTo>
                    <a:pt x="412369" y="162560"/>
                  </a:moveTo>
                  <a:lnTo>
                    <a:pt x="411480" y="162560"/>
                  </a:lnTo>
                  <a:lnTo>
                    <a:pt x="411099" y="163830"/>
                  </a:lnTo>
                  <a:lnTo>
                    <a:pt x="408432" y="163830"/>
                  </a:lnTo>
                  <a:lnTo>
                    <a:pt x="408940" y="165100"/>
                  </a:lnTo>
                  <a:lnTo>
                    <a:pt x="410210" y="165100"/>
                  </a:lnTo>
                  <a:lnTo>
                    <a:pt x="409194" y="166370"/>
                  </a:lnTo>
                  <a:lnTo>
                    <a:pt x="410210" y="167640"/>
                  </a:lnTo>
                  <a:lnTo>
                    <a:pt x="412496" y="167640"/>
                  </a:lnTo>
                  <a:lnTo>
                    <a:pt x="413512" y="168910"/>
                  </a:lnTo>
                  <a:lnTo>
                    <a:pt x="413512" y="170180"/>
                  </a:lnTo>
                  <a:lnTo>
                    <a:pt x="422207" y="170180"/>
                  </a:lnTo>
                  <a:lnTo>
                    <a:pt x="423386" y="168910"/>
                  </a:lnTo>
                  <a:lnTo>
                    <a:pt x="416687" y="168910"/>
                  </a:lnTo>
                  <a:lnTo>
                    <a:pt x="414020" y="167640"/>
                  </a:lnTo>
                  <a:lnTo>
                    <a:pt x="411861" y="165100"/>
                  </a:lnTo>
                  <a:lnTo>
                    <a:pt x="413512" y="163830"/>
                  </a:lnTo>
                  <a:lnTo>
                    <a:pt x="412369" y="162560"/>
                  </a:lnTo>
                  <a:close/>
                </a:path>
                <a:path w="558164" h="448310">
                  <a:moveTo>
                    <a:pt x="325882" y="165100"/>
                  </a:moveTo>
                  <a:lnTo>
                    <a:pt x="328041" y="168910"/>
                  </a:lnTo>
                  <a:lnTo>
                    <a:pt x="330771" y="168910"/>
                  </a:lnTo>
                  <a:lnTo>
                    <a:pt x="329692" y="167640"/>
                  </a:lnTo>
                  <a:lnTo>
                    <a:pt x="325882" y="165100"/>
                  </a:lnTo>
                  <a:close/>
                </a:path>
                <a:path w="558164" h="448310">
                  <a:moveTo>
                    <a:pt x="382270" y="167640"/>
                  </a:moveTo>
                  <a:lnTo>
                    <a:pt x="381000" y="167640"/>
                  </a:lnTo>
                  <a:lnTo>
                    <a:pt x="381635" y="168910"/>
                  </a:lnTo>
                  <a:lnTo>
                    <a:pt x="383667" y="168910"/>
                  </a:lnTo>
                  <a:lnTo>
                    <a:pt x="382270" y="167640"/>
                  </a:lnTo>
                  <a:close/>
                </a:path>
                <a:path w="558164" h="448310">
                  <a:moveTo>
                    <a:pt x="410718" y="167640"/>
                  </a:moveTo>
                  <a:lnTo>
                    <a:pt x="409194" y="167640"/>
                  </a:lnTo>
                  <a:lnTo>
                    <a:pt x="408940" y="168910"/>
                  </a:lnTo>
                  <a:lnTo>
                    <a:pt x="411861" y="168910"/>
                  </a:lnTo>
                  <a:lnTo>
                    <a:pt x="410718" y="167640"/>
                  </a:lnTo>
                  <a:close/>
                </a:path>
                <a:path w="558164" h="448310">
                  <a:moveTo>
                    <a:pt x="408051" y="153670"/>
                  </a:moveTo>
                  <a:lnTo>
                    <a:pt x="408118" y="154979"/>
                  </a:lnTo>
                  <a:lnTo>
                    <a:pt x="410210" y="156210"/>
                  </a:lnTo>
                  <a:lnTo>
                    <a:pt x="411226" y="156210"/>
                  </a:lnTo>
                  <a:lnTo>
                    <a:pt x="413893" y="158750"/>
                  </a:lnTo>
                  <a:lnTo>
                    <a:pt x="408305" y="158750"/>
                  </a:lnTo>
                  <a:lnTo>
                    <a:pt x="408686" y="160020"/>
                  </a:lnTo>
                  <a:lnTo>
                    <a:pt x="411353" y="160020"/>
                  </a:lnTo>
                  <a:lnTo>
                    <a:pt x="411734" y="161290"/>
                  </a:lnTo>
                  <a:lnTo>
                    <a:pt x="412623" y="162560"/>
                  </a:lnTo>
                  <a:lnTo>
                    <a:pt x="414020" y="162560"/>
                  </a:lnTo>
                  <a:lnTo>
                    <a:pt x="415671" y="163830"/>
                  </a:lnTo>
                  <a:lnTo>
                    <a:pt x="414528" y="165100"/>
                  </a:lnTo>
                  <a:lnTo>
                    <a:pt x="418846" y="167640"/>
                  </a:lnTo>
                  <a:lnTo>
                    <a:pt x="416687" y="168910"/>
                  </a:lnTo>
                  <a:lnTo>
                    <a:pt x="423386" y="168910"/>
                  </a:lnTo>
                  <a:lnTo>
                    <a:pt x="426029" y="165100"/>
                  </a:lnTo>
                  <a:lnTo>
                    <a:pt x="418211" y="165100"/>
                  </a:lnTo>
                  <a:lnTo>
                    <a:pt x="417195" y="163830"/>
                  </a:lnTo>
                  <a:lnTo>
                    <a:pt x="418846" y="163830"/>
                  </a:lnTo>
                  <a:lnTo>
                    <a:pt x="421005" y="162560"/>
                  </a:lnTo>
                  <a:lnTo>
                    <a:pt x="419989" y="161290"/>
                  </a:lnTo>
                  <a:lnTo>
                    <a:pt x="415036" y="157480"/>
                  </a:lnTo>
                  <a:lnTo>
                    <a:pt x="416687" y="157480"/>
                  </a:lnTo>
                  <a:lnTo>
                    <a:pt x="414603" y="154979"/>
                  </a:lnTo>
                  <a:lnTo>
                    <a:pt x="410718" y="154940"/>
                  </a:lnTo>
                  <a:lnTo>
                    <a:pt x="408051" y="153670"/>
                  </a:lnTo>
                  <a:close/>
                </a:path>
                <a:path w="558164" h="448310">
                  <a:moveTo>
                    <a:pt x="331851" y="165100"/>
                  </a:moveTo>
                  <a:lnTo>
                    <a:pt x="330708" y="165100"/>
                  </a:lnTo>
                  <a:lnTo>
                    <a:pt x="329692" y="167640"/>
                  </a:lnTo>
                  <a:lnTo>
                    <a:pt x="334010" y="167640"/>
                  </a:lnTo>
                  <a:lnTo>
                    <a:pt x="332994" y="166370"/>
                  </a:lnTo>
                  <a:lnTo>
                    <a:pt x="331851" y="165100"/>
                  </a:lnTo>
                  <a:close/>
                </a:path>
                <a:path w="558164" h="448310">
                  <a:moveTo>
                    <a:pt x="346456" y="160020"/>
                  </a:moveTo>
                  <a:lnTo>
                    <a:pt x="342138" y="160020"/>
                  </a:lnTo>
                  <a:lnTo>
                    <a:pt x="340487" y="161290"/>
                  </a:lnTo>
                  <a:lnTo>
                    <a:pt x="336677" y="161290"/>
                  </a:lnTo>
                  <a:lnTo>
                    <a:pt x="335153" y="162560"/>
                  </a:lnTo>
                  <a:lnTo>
                    <a:pt x="334010" y="163830"/>
                  </a:lnTo>
                  <a:lnTo>
                    <a:pt x="334010" y="165100"/>
                  </a:lnTo>
                  <a:lnTo>
                    <a:pt x="331851" y="165100"/>
                  </a:lnTo>
                  <a:lnTo>
                    <a:pt x="335153" y="167640"/>
                  </a:lnTo>
                  <a:lnTo>
                    <a:pt x="355600" y="167640"/>
                  </a:lnTo>
                  <a:lnTo>
                    <a:pt x="356235" y="166370"/>
                  </a:lnTo>
                  <a:lnTo>
                    <a:pt x="353441" y="166370"/>
                  </a:lnTo>
                  <a:lnTo>
                    <a:pt x="351790" y="163830"/>
                  </a:lnTo>
                  <a:lnTo>
                    <a:pt x="349631" y="163830"/>
                  </a:lnTo>
                  <a:lnTo>
                    <a:pt x="347599" y="161290"/>
                  </a:lnTo>
                  <a:lnTo>
                    <a:pt x="346456" y="160020"/>
                  </a:lnTo>
                  <a:close/>
                </a:path>
                <a:path w="558164" h="448310">
                  <a:moveTo>
                    <a:pt x="370713" y="166370"/>
                  </a:moveTo>
                  <a:lnTo>
                    <a:pt x="366395" y="166370"/>
                  </a:lnTo>
                  <a:lnTo>
                    <a:pt x="370205" y="167640"/>
                  </a:lnTo>
                  <a:lnTo>
                    <a:pt x="370713" y="166370"/>
                  </a:lnTo>
                  <a:close/>
                </a:path>
                <a:path w="558164" h="448310">
                  <a:moveTo>
                    <a:pt x="386461" y="165100"/>
                  </a:moveTo>
                  <a:lnTo>
                    <a:pt x="385826" y="166370"/>
                  </a:lnTo>
                  <a:lnTo>
                    <a:pt x="385572" y="166370"/>
                  </a:lnTo>
                  <a:lnTo>
                    <a:pt x="386461" y="167640"/>
                  </a:lnTo>
                  <a:lnTo>
                    <a:pt x="387858" y="167640"/>
                  </a:lnTo>
                  <a:lnTo>
                    <a:pt x="387477" y="166370"/>
                  </a:lnTo>
                  <a:lnTo>
                    <a:pt x="386461" y="165100"/>
                  </a:lnTo>
                  <a:close/>
                </a:path>
                <a:path w="558164" h="448310">
                  <a:moveTo>
                    <a:pt x="388112" y="162560"/>
                  </a:moveTo>
                  <a:lnTo>
                    <a:pt x="385953" y="162560"/>
                  </a:lnTo>
                  <a:lnTo>
                    <a:pt x="389128" y="165100"/>
                  </a:lnTo>
                  <a:lnTo>
                    <a:pt x="390271" y="167640"/>
                  </a:lnTo>
                  <a:lnTo>
                    <a:pt x="391414" y="167640"/>
                  </a:lnTo>
                  <a:lnTo>
                    <a:pt x="391287" y="166370"/>
                  </a:lnTo>
                  <a:lnTo>
                    <a:pt x="391795" y="166370"/>
                  </a:lnTo>
                  <a:lnTo>
                    <a:pt x="389128" y="163830"/>
                  </a:lnTo>
                  <a:lnTo>
                    <a:pt x="389636" y="163830"/>
                  </a:lnTo>
                  <a:lnTo>
                    <a:pt x="388112" y="162560"/>
                  </a:lnTo>
                  <a:close/>
                </a:path>
                <a:path w="558164" h="448310">
                  <a:moveTo>
                    <a:pt x="392938" y="166370"/>
                  </a:moveTo>
                  <a:lnTo>
                    <a:pt x="392176" y="166370"/>
                  </a:lnTo>
                  <a:lnTo>
                    <a:pt x="392430" y="167640"/>
                  </a:lnTo>
                  <a:lnTo>
                    <a:pt x="394589" y="167640"/>
                  </a:lnTo>
                  <a:lnTo>
                    <a:pt x="392938" y="166370"/>
                  </a:lnTo>
                  <a:close/>
                </a:path>
                <a:path w="558164" h="448310">
                  <a:moveTo>
                    <a:pt x="395605" y="166370"/>
                  </a:moveTo>
                  <a:lnTo>
                    <a:pt x="393827" y="166370"/>
                  </a:lnTo>
                  <a:lnTo>
                    <a:pt x="394589" y="167640"/>
                  </a:lnTo>
                  <a:lnTo>
                    <a:pt x="397256" y="167640"/>
                  </a:lnTo>
                  <a:lnTo>
                    <a:pt x="397644" y="167154"/>
                  </a:lnTo>
                  <a:lnTo>
                    <a:pt x="395605" y="166370"/>
                  </a:lnTo>
                  <a:close/>
                </a:path>
                <a:path w="558164" h="448310">
                  <a:moveTo>
                    <a:pt x="395097" y="161290"/>
                  </a:moveTo>
                  <a:lnTo>
                    <a:pt x="394589" y="161290"/>
                  </a:lnTo>
                  <a:lnTo>
                    <a:pt x="396240" y="162560"/>
                  </a:lnTo>
                  <a:lnTo>
                    <a:pt x="398272" y="163830"/>
                  </a:lnTo>
                  <a:lnTo>
                    <a:pt x="396748" y="165100"/>
                  </a:lnTo>
                  <a:lnTo>
                    <a:pt x="398272" y="166370"/>
                  </a:lnTo>
                  <a:lnTo>
                    <a:pt x="397644" y="167154"/>
                  </a:lnTo>
                  <a:lnTo>
                    <a:pt x="398907" y="167640"/>
                  </a:lnTo>
                  <a:lnTo>
                    <a:pt x="405257" y="167640"/>
                  </a:lnTo>
                  <a:lnTo>
                    <a:pt x="405638" y="166370"/>
                  </a:lnTo>
                  <a:lnTo>
                    <a:pt x="406400" y="166370"/>
                  </a:lnTo>
                  <a:lnTo>
                    <a:pt x="404812" y="165100"/>
                  </a:lnTo>
                  <a:lnTo>
                    <a:pt x="402717" y="165100"/>
                  </a:lnTo>
                  <a:lnTo>
                    <a:pt x="401637" y="163830"/>
                  </a:lnTo>
                  <a:lnTo>
                    <a:pt x="398907" y="163830"/>
                  </a:lnTo>
                  <a:lnTo>
                    <a:pt x="395097" y="161290"/>
                  </a:lnTo>
                  <a:close/>
                </a:path>
                <a:path w="558164" h="448310">
                  <a:moveTo>
                    <a:pt x="406400" y="166370"/>
                  </a:moveTo>
                  <a:lnTo>
                    <a:pt x="406654" y="167640"/>
                  </a:lnTo>
                  <a:lnTo>
                    <a:pt x="407035" y="167640"/>
                  </a:lnTo>
                  <a:lnTo>
                    <a:pt x="406400" y="166370"/>
                  </a:lnTo>
                  <a:close/>
                </a:path>
                <a:path w="558164" h="448310">
                  <a:moveTo>
                    <a:pt x="364267" y="163830"/>
                  </a:moveTo>
                  <a:lnTo>
                    <a:pt x="362712" y="163830"/>
                  </a:lnTo>
                  <a:lnTo>
                    <a:pt x="365379" y="166370"/>
                  </a:lnTo>
                  <a:lnTo>
                    <a:pt x="370205" y="166370"/>
                  </a:lnTo>
                  <a:lnTo>
                    <a:pt x="369189" y="165100"/>
                  </a:lnTo>
                  <a:lnTo>
                    <a:pt x="364871" y="165100"/>
                  </a:lnTo>
                  <a:lnTo>
                    <a:pt x="364267" y="163830"/>
                  </a:lnTo>
                  <a:close/>
                </a:path>
                <a:path w="558164" h="448310">
                  <a:moveTo>
                    <a:pt x="359918" y="163830"/>
                  </a:moveTo>
                  <a:lnTo>
                    <a:pt x="359410" y="165100"/>
                  </a:lnTo>
                  <a:lnTo>
                    <a:pt x="359918" y="165100"/>
                  </a:lnTo>
                  <a:lnTo>
                    <a:pt x="359918" y="163830"/>
                  </a:lnTo>
                  <a:close/>
                </a:path>
                <a:path w="558164" h="448310">
                  <a:moveTo>
                    <a:pt x="365379" y="157480"/>
                  </a:moveTo>
                  <a:lnTo>
                    <a:pt x="359410" y="157480"/>
                  </a:lnTo>
                  <a:lnTo>
                    <a:pt x="362712" y="160020"/>
                  </a:lnTo>
                  <a:lnTo>
                    <a:pt x="362458" y="160020"/>
                  </a:lnTo>
                  <a:lnTo>
                    <a:pt x="363335" y="161867"/>
                  </a:lnTo>
                  <a:lnTo>
                    <a:pt x="364236" y="162560"/>
                  </a:lnTo>
                  <a:lnTo>
                    <a:pt x="366395" y="165100"/>
                  </a:lnTo>
                  <a:lnTo>
                    <a:pt x="371856" y="165100"/>
                  </a:lnTo>
                  <a:lnTo>
                    <a:pt x="372110" y="163830"/>
                  </a:lnTo>
                  <a:lnTo>
                    <a:pt x="372872" y="163830"/>
                  </a:lnTo>
                  <a:lnTo>
                    <a:pt x="371856" y="161290"/>
                  </a:lnTo>
                  <a:lnTo>
                    <a:pt x="367030" y="161290"/>
                  </a:lnTo>
                  <a:lnTo>
                    <a:pt x="364744" y="158750"/>
                  </a:lnTo>
                  <a:lnTo>
                    <a:pt x="365379" y="158750"/>
                  </a:lnTo>
                  <a:lnTo>
                    <a:pt x="365379" y="157480"/>
                  </a:lnTo>
                  <a:close/>
                </a:path>
                <a:path w="558164" h="448310">
                  <a:moveTo>
                    <a:pt x="403225" y="163830"/>
                  </a:moveTo>
                  <a:lnTo>
                    <a:pt x="403479" y="165100"/>
                  </a:lnTo>
                  <a:lnTo>
                    <a:pt x="404812" y="165100"/>
                  </a:lnTo>
                  <a:lnTo>
                    <a:pt x="403225" y="163830"/>
                  </a:lnTo>
                  <a:close/>
                </a:path>
                <a:path w="558164" h="448310">
                  <a:moveTo>
                    <a:pt x="407543" y="163830"/>
                  </a:moveTo>
                  <a:lnTo>
                    <a:pt x="406400" y="163830"/>
                  </a:lnTo>
                  <a:lnTo>
                    <a:pt x="406908" y="165100"/>
                  </a:lnTo>
                  <a:lnTo>
                    <a:pt x="407670" y="165100"/>
                  </a:lnTo>
                  <a:lnTo>
                    <a:pt x="407543" y="163830"/>
                  </a:lnTo>
                  <a:close/>
                </a:path>
                <a:path w="558164" h="448310">
                  <a:moveTo>
                    <a:pt x="431800" y="149860"/>
                  </a:moveTo>
                  <a:lnTo>
                    <a:pt x="422148" y="149860"/>
                  </a:lnTo>
                  <a:lnTo>
                    <a:pt x="422275" y="151130"/>
                  </a:lnTo>
                  <a:lnTo>
                    <a:pt x="423926" y="151130"/>
                  </a:lnTo>
                  <a:lnTo>
                    <a:pt x="425831" y="152400"/>
                  </a:lnTo>
                  <a:lnTo>
                    <a:pt x="429260" y="152400"/>
                  </a:lnTo>
                  <a:lnTo>
                    <a:pt x="430276" y="153670"/>
                  </a:lnTo>
                  <a:lnTo>
                    <a:pt x="429260" y="153670"/>
                  </a:lnTo>
                  <a:lnTo>
                    <a:pt x="429641" y="156210"/>
                  </a:lnTo>
                  <a:lnTo>
                    <a:pt x="426974" y="156210"/>
                  </a:lnTo>
                  <a:lnTo>
                    <a:pt x="427482" y="157480"/>
                  </a:lnTo>
                  <a:lnTo>
                    <a:pt x="422148" y="157480"/>
                  </a:lnTo>
                  <a:lnTo>
                    <a:pt x="424688" y="158750"/>
                  </a:lnTo>
                  <a:lnTo>
                    <a:pt x="424815" y="160020"/>
                  </a:lnTo>
                  <a:lnTo>
                    <a:pt x="421894" y="160020"/>
                  </a:lnTo>
                  <a:lnTo>
                    <a:pt x="423799" y="161290"/>
                  </a:lnTo>
                  <a:lnTo>
                    <a:pt x="422148" y="161290"/>
                  </a:lnTo>
                  <a:lnTo>
                    <a:pt x="421640" y="162560"/>
                  </a:lnTo>
                  <a:lnTo>
                    <a:pt x="421005" y="163830"/>
                  </a:lnTo>
                  <a:lnTo>
                    <a:pt x="420497" y="163830"/>
                  </a:lnTo>
                  <a:lnTo>
                    <a:pt x="420370" y="165100"/>
                  </a:lnTo>
                  <a:lnTo>
                    <a:pt x="426029" y="165100"/>
                  </a:lnTo>
                  <a:lnTo>
                    <a:pt x="429553" y="160020"/>
                  </a:lnTo>
                  <a:lnTo>
                    <a:pt x="433959" y="151130"/>
                  </a:lnTo>
                  <a:lnTo>
                    <a:pt x="431800" y="149860"/>
                  </a:lnTo>
                  <a:close/>
                </a:path>
                <a:path w="558164" h="448310">
                  <a:moveTo>
                    <a:pt x="489839" y="162560"/>
                  </a:moveTo>
                  <a:lnTo>
                    <a:pt x="488061" y="162560"/>
                  </a:lnTo>
                  <a:lnTo>
                    <a:pt x="486410" y="165100"/>
                  </a:lnTo>
                  <a:lnTo>
                    <a:pt x="491871" y="165100"/>
                  </a:lnTo>
                  <a:lnTo>
                    <a:pt x="489839" y="162560"/>
                  </a:lnTo>
                  <a:close/>
                </a:path>
                <a:path w="558164" h="448310">
                  <a:moveTo>
                    <a:pt x="351028" y="162560"/>
                  </a:moveTo>
                  <a:lnTo>
                    <a:pt x="349377" y="162560"/>
                  </a:lnTo>
                  <a:lnTo>
                    <a:pt x="350266" y="163830"/>
                  </a:lnTo>
                  <a:lnTo>
                    <a:pt x="351282" y="163830"/>
                  </a:lnTo>
                  <a:lnTo>
                    <a:pt x="351028" y="162560"/>
                  </a:lnTo>
                  <a:close/>
                </a:path>
                <a:path w="558164" h="448310">
                  <a:moveTo>
                    <a:pt x="364035" y="163341"/>
                  </a:moveTo>
                  <a:lnTo>
                    <a:pt x="364267" y="163830"/>
                  </a:lnTo>
                  <a:lnTo>
                    <a:pt x="364744" y="163830"/>
                  </a:lnTo>
                  <a:lnTo>
                    <a:pt x="364035" y="163341"/>
                  </a:lnTo>
                  <a:close/>
                </a:path>
                <a:path w="558164" h="448310">
                  <a:moveTo>
                    <a:pt x="384302" y="161290"/>
                  </a:moveTo>
                  <a:lnTo>
                    <a:pt x="382392" y="162759"/>
                  </a:lnTo>
                  <a:lnTo>
                    <a:pt x="386461" y="163830"/>
                  </a:lnTo>
                  <a:lnTo>
                    <a:pt x="384302" y="161290"/>
                  </a:lnTo>
                  <a:close/>
                </a:path>
                <a:path w="558164" h="448310">
                  <a:moveTo>
                    <a:pt x="396240" y="160020"/>
                  </a:moveTo>
                  <a:lnTo>
                    <a:pt x="388620" y="160020"/>
                  </a:lnTo>
                  <a:lnTo>
                    <a:pt x="392938" y="163830"/>
                  </a:lnTo>
                  <a:lnTo>
                    <a:pt x="393446" y="162560"/>
                  </a:lnTo>
                  <a:lnTo>
                    <a:pt x="394589" y="162560"/>
                  </a:lnTo>
                  <a:lnTo>
                    <a:pt x="393446" y="161290"/>
                  </a:lnTo>
                  <a:lnTo>
                    <a:pt x="395097" y="161290"/>
                  </a:lnTo>
                  <a:lnTo>
                    <a:pt x="396240" y="160020"/>
                  </a:lnTo>
                  <a:close/>
                </a:path>
                <a:path w="558164" h="448310">
                  <a:moveTo>
                    <a:pt x="397764" y="160020"/>
                  </a:moveTo>
                  <a:lnTo>
                    <a:pt x="397764" y="162560"/>
                  </a:lnTo>
                  <a:lnTo>
                    <a:pt x="400558" y="163830"/>
                  </a:lnTo>
                  <a:lnTo>
                    <a:pt x="401637" y="163830"/>
                  </a:lnTo>
                  <a:lnTo>
                    <a:pt x="400558" y="162560"/>
                  </a:lnTo>
                  <a:lnTo>
                    <a:pt x="409701" y="162560"/>
                  </a:lnTo>
                  <a:lnTo>
                    <a:pt x="408686" y="161290"/>
                  </a:lnTo>
                  <a:lnTo>
                    <a:pt x="401574" y="161290"/>
                  </a:lnTo>
                  <a:lnTo>
                    <a:pt x="397764" y="160020"/>
                  </a:lnTo>
                  <a:close/>
                </a:path>
                <a:path w="558164" h="448310">
                  <a:moveTo>
                    <a:pt x="409701" y="162560"/>
                  </a:moveTo>
                  <a:lnTo>
                    <a:pt x="402082" y="162560"/>
                  </a:lnTo>
                  <a:lnTo>
                    <a:pt x="403733" y="163830"/>
                  </a:lnTo>
                  <a:lnTo>
                    <a:pt x="410718" y="163830"/>
                  </a:lnTo>
                  <a:lnTo>
                    <a:pt x="409701" y="162560"/>
                  </a:lnTo>
                  <a:close/>
                </a:path>
                <a:path w="558164" h="448310">
                  <a:moveTo>
                    <a:pt x="414020" y="162560"/>
                  </a:moveTo>
                  <a:lnTo>
                    <a:pt x="412877" y="162560"/>
                  </a:lnTo>
                  <a:lnTo>
                    <a:pt x="413512" y="163830"/>
                  </a:lnTo>
                  <a:lnTo>
                    <a:pt x="414020" y="162560"/>
                  </a:lnTo>
                  <a:close/>
                </a:path>
                <a:path w="558164" h="448310">
                  <a:moveTo>
                    <a:pt x="454930" y="162846"/>
                  </a:moveTo>
                  <a:lnTo>
                    <a:pt x="452374" y="163830"/>
                  </a:lnTo>
                  <a:lnTo>
                    <a:pt x="455422" y="163830"/>
                  </a:lnTo>
                  <a:lnTo>
                    <a:pt x="454930" y="162846"/>
                  </a:lnTo>
                  <a:close/>
                </a:path>
                <a:path w="558164" h="448310">
                  <a:moveTo>
                    <a:pt x="485267" y="162560"/>
                  </a:moveTo>
                  <a:lnTo>
                    <a:pt x="484505" y="162560"/>
                  </a:lnTo>
                  <a:lnTo>
                    <a:pt x="484759" y="163830"/>
                  </a:lnTo>
                  <a:lnTo>
                    <a:pt x="485648" y="163830"/>
                  </a:lnTo>
                  <a:lnTo>
                    <a:pt x="485267" y="162560"/>
                  </a:lnTo>
                  <a:close/>
                </a:path>
                <a:path w="558164" h="448310">
                  <a:moveTo>
                    <a:pt x="362585" y="161290"/>
                  </a:moveTo>
                  <a:lnTo>
                    <a:pt x="361061" y="161290"/>
                  </a:lnTo>
                  <a:lnTo>
                    <a:pt x="364035" y="163341"/>
                  </a:lnTo>
                  <a:lnTo>
                    <a:pt x="363335" y="161867"/>
                  </a:lnTo>
                  <a:lnTo>
                    <a:pt x="362585" y="161290"/>
                  </a:lnTo>
                  <a:close/>
                </a:path>
                <a:path w="558164" h="448310">
                  <a:moveTo>
                    <a:pt x="381635" y="162560"/>
                  </a:moveTo>
                  <a:lnTo>
                    <a:pt x="382036" y="163032"/>
                  </a:lnTo>
                  <a:lnTo>
                    <a:pt x="382392" y="162759"/>
                  </a:lnTo>
                  <a:lnTo>
                    <a:pt x="381635" y="162560"/>
                  </a:lnTo>
                  <a:close/>
                </a:path>
                <a:path w="558164" h="448310">
                  <a:moveTo>
                    <a:pt x="455676" y="162560"/>
                  </a:moveTo>
                  <a:lnTo>
                    <a:pt x="454787" y="162560"/>
                  </a:lnTo>
                  <a:lnTo>
                    <a:pt x="454930" y="162846"/>
                  </a:lnTo>
                  <a:lnTo>
                    <a:pt x="455676" y="162560"/>
                  </a:lnTo>
                  <a:close/>
                </a:path>
                <a:path w="558164" h="448310">
                  <a:moveTo>
                    <a:pt x="348615" y="160020"/>
                  </a:moveTo>
                  <a:lnTo>
                    <a:pt x="350774" y="162560"/>
                  </a:lnTo>
                  <a:lnTo>
                    <a:pt x="353060" y="162560"/>
                  </a:lnTo>
                  <a:lnTo>
                    <a:pt x="352425" y="161290"/>
                  </a:lnTo>
                  <a:lnTo>
                    <a:pt x="352425" y="161140"/>
                  </a:lnTo>
                  <a:lnTo>
                    <a:pt x="348615" y="160020"/>
                  </a:lnTo>
                  <a:close/>
                </a:path>
                <a:path w="558164" h="448310">
                  <a:moveTo>
                    <a:pt x="354025" y="160781"/>
                  </a:moveTo>
                  <a:lnTo>
                    <a:pt x="355981" y="162560"/>
                  </a:lnTo>
                  <a:lnTo>
                    <a:pt x="357378" y="162560"/>
                  </a:lnTo>
                  <a:lnTo>
                    <a:pt x="356743" y="161290"/>
                  </a:lnTo>
                  <a:lnTo>
                    <a:pt x="354838" y="161290"/>
                  </a:lnTo>
                  <a:lnTo>
                    <a:pt x="354025" y="160781"/>
                  </a:lnTo>
                  <a:close/>
                </a:path>
                <a:path w="558164" h="448310">
                  <a:moveTo>
                    <a:pt x="357632" y="160020"/>
                  </a:moveTo>
                  <a:lnTo>
                    <a:pt x="356743" y="160020"/>
                  </a:lnTo>
                  <a:lnTo>
                    <a:pt x="358267" y="162560"/>
                  </a:lnTo>
                  <a:lnTo>
                    <a:pt x="358902" y="162560"/>
                  </a:lnTo>
                  <a:lnTo>
                    <a:pt x="357759" y="161290"/>
                  </a:lnTo>
                  <a:lnTo>
                    <a:pt x="358267" y="161290"/>
                  </a:lnTo>
                  <a:lnTo>
                    <a:pt x="357632" y="160020"/>
                  </a:lnTo>
                  <a:close/>
                </a:path>
                <a:path w="558164" h="448310">
                  <a:moveTo>
                    <a:pt x="358521" y="157480"/>
                  </a:moveTo>
                  <a:lnTo>
                    <a:pt x="355092" y="157480"/>
                  </a:lnTo>
                  <a:lnTo>
                    <a:pt x="355047" y="157700"/>
                  </a:lnTo>
                  <a:lnTo>
                    <a:pt x="357251" y="158750"/>
                  </a:lnTo>
                  <a:lnTo>
                    <a:pt x="359410" y="161290"/>
                  </a:lnTo>
                  <a:lnTo>
                    <a:pt x="360426" y="162560"/>
                  </a:lnTo>
                  <a:lnTo>
                    <a:pt x="361061" y="162560"/>
                  </a:lnTo>
                  <a:lnTo>
                    <a:pt x="361061" y="161290"/>
                  </a:lnTo>
                  <a:lnTo>
                    <a:pt x="362585" y="161290"/>
                  </a:lnTo>
                  <a:lnTo>
                    <a:pt x="360934" y="160020"/>
                  </a:lnTo>
                  <a:lnTo>
                    <a:pt x="361188" y="160020"/>
                  </a:lnTo>
                  <a:lnTo>
                    <a:pt x="358521" y="157480"/>
                  </a:lnTo>
                  <a:close/>
                </a:path>
                <a:path w="558164" h="448310">
                  <a:moveTo>
                    <a:pt x="393446" y="151130"/>
                  </a:moveTo>
                  <a:lnTo>
                    <a:pt x="389636" y="151130"/>
                  </a:lnTo>
                  <a:lnTo>
                    <a:pt x="388112" y="157480"/>
                  </a:lnTo>
                  <a:lnTo>
                    <a:pt x="384810" y="158750"/>
                  </a:lnTo>
                  <a:lnTo>
                    <a:pt x="389128" y="162560"/>
                  </a:lnTo>
                  <a:lnTo>
                    <a:pt x="388620" y="160020"/>
                  </a:lnTo>
                  <a:lnTo>
                    <a:pt x="394589" y="160020"/>
                  </a:lnTo>
                  <a:lnTo>
                    <a:pt x="392684" y="158750"/>
                  </a:lnTo>
                  <a:lnTo>
                    <a:pt x="388112" y="158750"/>
                  </a:lnTo>
                  <a:lnTo>
                    <a:pt x="390271" y="157480"/>
                  </a:lnTo>
                  <a:lnTo>
                    <a:pt x="391795" y="153670"/>
                  </a:lnTo>
                  <a:lnTo>
                    <a:pt x="393954" y="152400"/>
                  </a:lnTo>
                  <a:lnTo>
                    <a:pt x="395478" y="152400"/>
                  </a:lnTo>
                  <a:lnTo>
                    <a:pt x="393446" y="151130"/>
                  </a:lnTo>
                  <a:close/>
                </a:path>
                <a:path w="558164" h="448310">
                  <a:moveTo>
                    <a:pt x="409829" y="161290"/>
                  </a:moveTo>
                  <a:lnTo>
                    <a:pt x="408686" y="161290"/>
                  </a:lnTo>
                  <a:lnTo>
                    <a:pt x="410972" y="162560"/>
                  </a:lnTo>
                  <a:lnTo>
                    <a:pt x="409829" y="161290"/>
                  </a:lnTo>
                  <a:close/>
                </a:path>
                <a:path w="558164" h="448310">
                  <a:moveTo>
                    <a:pt x="456184" y="157480"/>
                  </a:moveTo>
                  <a:lnTo>
                    <a:pt x="455676" y="160020"/>
                  </a:lnTo>
                  <a:lnTo>
                    <a:pt x="455676" y="162560"/>
                  </a:lnTo>
                  <a:lnTo>
                    <a:pt x="456692" y="161290"/>
                  </a:lnTo>
                  <a:lnTo>
                    <a:pt x="461010" y="161290"/>
                  </a:lnTo>
                  <a:lnTo>
                    <a:pt x="456184" y="157480"/>
                  </a:lnTo>
                  <a:close/>
                </a:path>
                <a:path w="558164" h="448310">
                  <a:moveTo>
                    <a:pt x="352425" y="160951"/>
                  </a:moveTo>
                  <a:lnTo>
                    <a:pt x="352425" y="161140"/>
                  </a:lnTo>
                  <a:lnTo>
                    <a:pt x="352933" y="161290"/>
                  </a:lnTo>
                  <a:lnTo>
                    <a:pt x="352425" y="160951"/>
                  </a:lnTo>
                  <a:close/>
                </a:path>
                <a:path w="558164" h="448310">
                  <a:moveTo>
                    <a:pt x="370205" y="160020"/>
                  </a:moveTo>
                  <a:lnTo>
                    <a:pt x="369189" y="160020"/>
                  </a:lnTo>
                  <a:lnTo>
                    <a:pt x="369697" y="161290"/>
                  </a:lnTo>
                  <a:lnTo>
                    <a:pt x="370205" y="161290"/>
                  </a:lnTo>
                  <a:lnTo>
                    <a:pt x="370205" y="160020"/>
                  </a:lnTo>
                  <a:close/>
                </a:path>
                <a:path w="558164" h="448310">
                  <a:moveTo>
                    <a:pt x="371729" y="154940"/>
                  </a:moveTo>
                  <a:lnTo>
                    <a:pt x="370332" y="154940"/>
                  </a:lnTo>
                  <a:lnTo>
                    <a:pt x="370205" y="156210"/>
                  </a:lnTo>
                  <a:lnTo>
                    <a:pt x="371348" y="157480"/>
                  </a:lnTo>
                  <a:lnTo>
                    <a:pt x="372364" y="158750"/>
                  </a:lnTo>
                  <a:lnTo>
                    <a:pt x="373507" y="160020"/>
                  </a:lnTo>
                  <a:lnTo>
                    <a:pt x="370205" y="160020"/>
                  </a:lnTo>
                  <a:lnTo>
                    <a:pt x="371602" y="161290"/>
                  </a:lnTo>
                  <a:lnTo>
                    <a:pt x="375158" y="161290"/>
                  </a:lnTo>
                  <a:lnTo>
                    <a:pt x="374650" y="158750"/>
                  </a:lnTo>
                  <a:lnTo>
                    <a:pt x="375158" y="157480"/>
                  </a:lnTo>
                  <a:lnTo>
                    <a:pt x="373761" y="157480"/>
                  </a:lnTo>
                  <a:lnTo>
                    <a:pt x="371729" y="154940"/>
                  </a:lnTo>
                  <a:close/>
                </a:path>
                <a:path w="558164" h="448310">
                  <a:moveTo>
                    <a:pt x="411353" y="160020"/>
                  </a:moveTo>
                  <a:lnTo>
                    <a:pt x="401066" y="160020"/>
                  </a:lnTo>
                  <a:lnTo>
                    <a:pt x="401574" y="161290"/>
                  </a:lnTo>
                  <a:lnTo>
                    <a:pt x="411353" y="161290"/>
                  </a:lnTo>
                  <a:lnTo>
                    <a:pt x="411353" y="160020"/>
                  </a:lnTo>
                  <a:close/>
                </a:path>
                <a:path w="558164" h="448310">
                  <a:moveTo>
                    <a:pt x="349504" y="158750"/>
                  </a:moveTo>
                  <a:lnTo>
                    <a:pt x="349123" y="158750"/>
                  </a:lnTo>
                  <a:lnTo>
                    <a:pt x="352425" y="160951"/>
                  </a:lnTo>
                  <a:lnTo>
                    <a:pt x="352425" y="160020"/>
                  </a:lnTo>
                  <a:lnTo>
                    <a:pt x="351282" y="160020"/>
                  </a:lnTo>
                  <a:lnTo>
                    <a:pt x="349504" y="158750"/>
                  </a:lnTo>
                  <a:close/>
                </a:path>
                <a:path w="558164" h="448310">
                  <a:moveTo>
                    <a:pt x="353187" y="160020"/>
                  </a:moveTo>
                  <a:lnTo>
                    <a:pt x="352806" y="160020"/>
                  </a:lnTo>
                  <a:lnTo>
                    <a:pt x="354025" y="160781"/>
                  </a:lnTo>
                  <a:lnTo>
                    <a:pt x="353187" y="160020"/>
                  </a:lnTo>
                  <a:close/>
                </a:path>
                <a:path w="558164" h="448310">
                  <a:moveTo>
                    <a:pt x="343535" y="158750"/>
                  </a:moveTo>
                  <a:lnTo>
                    <a:pt x="342519" y="158750"/>
                  </a:lnTo>
                  <a:lnTo>
                    <a:pt x="342900" y="160020"/>
                  </a:lnTo>
                  <a:lnTo>
                    <a:pt x="344043" y="160020"/>
                  </a:lnTo>
                  <a:lnTo>
                    <a:pt x="343535" y="158750"/>
                  </a:lnTo>
                  <a:close/>
                </a:path>
                <a:path w="558164" h="448310">
                  <a:moveTo>
                    <a:pt x="344678" y="157480"/>
                  </a:moveTo>
                  <a:lnTo>
                    <a:pt x="343789" y="157480"/>
                  </a:lnTo>
                  <a:lnTo>
                    <a:pt x="343789" y="158750"/>
                  </a:lnTo>
                  <a:lnTo>
                    <a:pt x="344805" y="160020"/>
                  </a:lnTo>
                  <a:lnTo>
                    <a:pt x="346964" y="160020"/>
                  </a:lnTo>
                  <a:lnTo>
                    <a:pt x="346075" y="158750"/>
                  </a:lnTo>
                  <a:lnTo>
                    <a:pt x="344678" y="157480"/>
                  </a:lnTo>
                  <a:close/>
                </a:path>
                <a:path w="558164" h="448310">
                  <a:moveTo>
                    <a:pt x="345313" y="154940"/>
                  </a:moveTo>
                  <a:lnTo>
                    <a:pt x="346964" y="160020"/>
                  </a:lnTo>
                  <a:lnTo>
                    <a:pt x="349377" y="160020"/>
                  </a:lnTo>
                  <a:lnTo>
                    <a:pt x="349123" y="158750"/>
                  </a:lnTo>
                  <a:lnTo>
                    <a:pt x="351282" y="158750"/>
                  </a:lnTo>
                  <a:lnTo>
                    <a:pt x="351790" y="157480"/>
                  </a:lnTo>
                  <a:lnTo>
                    <a:pt x="351409" y="156210"/>
                  </a:lnTo>
                  <a:lnTo>
                    <a:pt x="350266" y="156210"/>
                  </a:lnTo>
                  <a:lnTo>
                    <a:pt x="345313" y="154940"/>
                  </a:lnTo>
                  <a:close/>
                </a:path>
                <a:path w="558164" h="448310">
                  <a:moveTo>
                    <a:pt x="368808" y="157480"/>
                  </a:moveTo>
                  <a:lnTo>
                    <a:pt x="365379" y="157480"/>
                  </a:lnTo>
                  <a:lnTo>
                    <a:pt x="366395" y="158750"/>
                  </a:lnTo>
                  <a:lnTo>
                    <a:pt x="367538" y="160020"/>
                  </a:lnTo>
                  <a:lnTo>
                    <a:pt x="369697" y="160020"/>
                  </a:lnTo>
                  <a:lnTo>
                    <a:pt x="369062" y="158750"/>
                  </a:lnTo>
                  <a:lnTo>
                    <a:pt x="368808" y="157480"/>
                  </a:lnTo>
                  <a:close/>
                </a:path>
                <a:path w="558164" h="448310">
                  <a:moveTo>
                    <a:pt x="371954" y="158608"/>
                  </a:moveTo>
                  <a:lnTo>
                    <a:pt x="372872" y="160020"/>
                  </a:lnTo>
                  <a:lnTo>
                    <a:pt x="373507" y="160020"/>
                  </a:lnTo>
                  <a:lnTo>
                    <a:pt x="371954" y="158608"/>
                  </a:lnTo>
                  <a:close/>
                </a:path>
                <a:path w="558164" h="448310">
                  <a:moveTo>
                    <a:pt x="397256" y="157480"/>
                  </a:moveTo>
                  <a:lnTo>
                    <a:pt x="390779" y="157480"/>
                  </a:lnTo>
                  <a:lnTo>
                    <a:pt x="395605" y="160020"/>
                  </a:lnTo>
                  <a:lnTo>
                    <a:pt x="398907" y="160020"/>
                  </a:lnTo>
                  <a:lnTo>
                    <a:pt x="397256" y="157480"/>
                  </a:lnTo>
                  <a:close/>
                </a:path>
                <a:path w="558164" h="448310">
                  <a:moveTo>
                    <a:pt x="399669" y="156210"/>
                  </a:moveTo>
                  <a:lnTo>
                    <a:pt x="394335" y="156210"/>
                  </a:lnTo>
                  <a:lnTo>
                    <a:pt x="396113" y="157480"/>
                  </a:lnTo>
                  <a:lnTo>
                    <a:pt x="397256" y="157480"/>
                  </a:lnTo>
                  <a:lnTo>
                    <a:pt x="398272" y="158750"/>
                  </a:lnTo>
                  <a:lnTo>
                    <a:pt x="400558" y="160020"/>
                  </a:lnTo>
                  <a:lnTo>
                    <a:pt x="401574" y="160020"/>
                  </a:lnTo>
                  <a:lnTo>
                    <a:pt x="400558" y="158750"/>
                  </a:lnTo>
                  <a:lnTo>
                    <a:pt x="399669" y="156210"/>
                  </a:lnTo>
                  <a:close/>
                </a:path>
                <a:path w="558164" h="448310">
                  <a:moveTo>
                    <a:pt x="407035" y="154940"/>
                  </a:moveTo>
                  <a:lnTo>
                    <a:pt x="407797" y="156210"/>
                  </a:lnTo>
                  <a:lnTo>
                    <a:pt x="402463" y="156210"/>
                  </a:lnTo>
                  <a:lnTo>
                    <a:pt x="404241" y="157480"/>
                  </a:lnTo>
                  <a:lnTo>
                    <a:pt x="403352" y="158750"/>
                  </a:lnTo>
                  <a:lnTo>
                    <a:pt x="403606" y="160020"/>
                  </a:lnTo>
                  <a:lnTo>
                    <a:pt x="408305" y="160020"/>
                  </a:lnTo>
                  <a:lnTo>
                    <a:pt x="407543" y="158750"/>
                  </a:lnTo>
                  <a:lnTo>
                    <a:pt x="412877" y="158750"/>
                  </a:lnTo>
                  <a:lnTo>
                    <a:pt x="411543" y="157480"/>
                  </a:lnTo>
                  <a:lnTo>
                    <a:pt x="410210" y="157480"/>
                  </a:lnTo>
                  <a:lnTo>
                    <a:pt x="407035" y="154940"/>
                  </a:lnTo>
                  <a:close/>
                </a:path>
                <a:path w="558164" h="448310">
                  <a:moveTo>
                    <a:pt x="417195" y="157480"/>
                  </a:moveTo>
                  <a:lnTo>
                    <a:pt x="416687" y="157480"/>
                  </a:lnTo>
                  <a:lnTo>
                    <a:pt x="417830" y="158750"/>
                  </a:lnTo>
                  <a:lnTo>
                    <a:pt x="417195" y="158750"/>
                  </a:lnTo>
                  <a:lnTo>
                    <a:pt x="418973" y="160020"/>
                  </a:lnTo>
                  <a:lnTo>
                    <a:pt x="422402" y="160020"/>
                  </a:lnTo>
                  <a:lnTo>
                    <a:pt x="419735" y="158750"/>
                  </a:lnTo>
                  <a:lnTo>
                    <a:pt x="417195" y="157480"/>
                  </a:lnTo>
                  <a:close/>
                </a:path>
                <a:path w="558164" h="448310">
                  <a:moveTo>
                    <a:pt x="354584" y="157480"/>
                  </a:moveTo>
                  <a:lnTo>
                    <a:pt x="353441" y="157480"/>
                  </a:lnTo>
                  <a:lnTo>
                    <a:pt x="353822" y="158750"/>
                  </a:lnTo>
                  <a:lnTo>
                    <a:pt x="354838" y="158750"/>
                  </a:lnTo>
                  <a:lnTo>
                    <a:pt x="355047" y="157700"/>
                  </a:lnTo>
                  <a:lnTo>
                    <a:pt x="354584" y="157480"/>
                  </a:lnTo>
                  <a:close/>
                </a:path>
                <a:path w="558164" h="448310">
                  <a:moveTo>
                    <a:pt x="462661" y="154940"/>
                  </a:moveTo>
                  <a:lnTo>
                    <a:pt x="462153" y="156210"/>
                  </a:lnTo>
                  <a:lnTo>
                    <a:pt x="459359" y="156210"/>
                  </a:lnTo>
                  <a:lnTo>
                    <a:pt x="461518" y="158750"/>
                  </a:lnTo>
                  <a:lnTo>
                    <a:pt x="461518" y="157480"/>
                  </a:lnTo>
                  <a:lnTo>
                    <a:pt x="464820" y="157480"/>
                  </a:lnTo>
                  <a:lnTo>
                    <a:pt x="462661" y="154940"/>
                  </a:lnTo>
                  <a:close/>
                </a:path>
                <a:path w="558164" h="448310">
                  <a:moveTo>
                    <a:pt x="371221" y="157480"/>
                  </a:moveTo>
                  <a:lnTo>
                    <a:pt x="370713" y="157480"/>
                  </a:lnTo>
                  <a:lnTo>
                    <a:pt x="371954" y="158608"/>
                  </a:lnTo>
                  <a:lnTo>
                    <a:pt x="371221" y="157480"/>
                  </a:lnTo>
                  <a:close/>
                </a:path>
                <a:path w="558164" h="448310">
                  <a:moveTo>
                    <a:pt x="352776" y="156698"/>
                  </a:moveTo>
                  <a:lnTo>
                    <a:pt x="352933" y="157480"/>
                  </a:lnTo>
                  <a:lnTo>
                    <a:pt x="353441" y="157480"/>
                  </a:lnTo>
                  <a:lnTo>
                    <a:pt x="352776" y="156698"/>
                  </a:lnTo>
                  <a:close/>
                </a:path>
                <a:path w="558164" h="448310">
                  <a:moveTo>
                    <a:pt x="353308" y="155228"/>
                  </a:moveTo>
                  <a:lnTo>
                    <a:pt x="354584" y="157480"/>
                  </a:lnTo>
                  <a:lnTo>
                    <a:pt x="356235" y="157480"/>
                  </a:lnTo>
                  <a:lnTo>
                    <a:pt x="353308" y="155228"/>
                  </a:lnTo>
                  <a:close/>
                </a:path>
                <a:path w="558164" h="448310">
                  <a:moveTo>
                    <a:pt x="356743" y="156210"/>
                  </a:moveTo>
                  <a:lnTo>
                    <a:pt x="356235" y="157480"/>
                  </a:lnTo>
                  <a:lnTo>
                    <a:pt x="358267" y="157480"/>
                  </a:lnTo>
                  <a:lnTo>
                    <a:pt x="356743" y="156210"/>
                  </a:lnTo>
                  <a:close/>
                </a:path>
                <a:path w="558164" h="448310">
                  <a:moveTo>
                    <a:pt x="353441" y="151130"/>
                  </a:moveTo>
                  <a:lnTo>
                    <a:pt x="351282" y="152400"/>
                  </a:lnTo>
                  <a:lnTo>
                    <a:pt x="358521" y="157480"/>
                  </a:lnTo>
                  <a:lnTo>
                    <a:pt x="360553" y="157480"/>
                  </a:lnTo>
                  <a:lnTo>
                    <a:pt x="358267" y="156210"/>
                  </a:lnTo>
                  <a:lnTo>
                    <a:pt x="355092" y="153670"/>
                  </a:lnTo>
                  <a:lnTo>
                    <a:pt x="354584" y="153670"/>
                  </a:lnTo>
                  <a:lnTo>
                    <a:pt x="353441" y="151130"/>
                  </a:lnTo>
                  <a:close/>
                </a:path>
                <a:path w="558164" h="448310">
                  <a:moveTo>
                    <a:pt x="360553" y="153670"/>
                  </a:moveTo>
                  <a:lnTo>
                    <a:pt x="358648" y="153670"/>
                  </a:lnTo>
                  <a:lnTo>
                    <a:pt x="361569" y="157480"/>
                  </a:lnTo>
                  <a:lnTo>
                    <a:pt x="363220" y="157480"/>
                  </a:lnTo>
                  <a:lnTo>
                    <a:pt x="362712" y="156210"/>
                  </a:lnTo>
                  <a:lnTo>
                    <a:pt x="360553" y="153670"/>
                  </a:lnTo>
                  <a:close/>
                </a:path>
                <a:path w="558164" h="448310">
                  <a:moveTo>
                    <a:pt x="368516" y="155388"/>
                  </a:moveTo>
                  <a:lnTo>
                    <a:pt x="368681" y="156210"/>
                  </a:lnTo>
                  <a:lnTo>
                    <a:pt x="363093" y="156210"/>
                  </a:lnTo>
                  <a:lnTo>
                    <a:pt x="364363" y="157480"/>
                  </a:lnTo>
                  <a:lnTo>
                    <a:pt x="370713" y="157480"/>
                  </a:lnTo>
                  <a:lnTo>
                    <a:pt x="368516" y="155388"/>
                  </a:lnTo>
                  <a:close/>
                </a:path>
                <a:path w="558164" h="448310">
                  <a:moveTo>
                    <a:pt x="375666" y="148590"/>
                  </a:moveTo>
                  <a:lnTo>
                    <a:pt x="373507" y="148590"/>
                  </a:lnTo>
                  <a:lnTo>
                    <a:pt x="374523" y="149860"/>
                  </a:lnTo>
                  <a:lnTo>
                    <a:pt x="375031" y="149860"/>
                  </a:lnTo>
                  <a:lnTo>
                    <a:pt x="376682" y="151130"/>
                  </a:lnTo>
                  <a:lnTo>
                    <a:pt x="375666" y="151130"/>
                  </a:lnTo>
                  <a:lnTo>
                    <a:pt x="376682" y="152400"/>
                  </a:lnTo>
                  <a:lnTo>
                    <a:pt x="376682" y="153670"/>
                  </a:lnTo>
                  <a:lnTo>
                    <a:pt x="376174" y="153670"/>
                  </a:lnTo>
                  <a:lnTo>
                    <a:pt x="377190" y="154940"/>
                  </a:lnTo>
                  <a:lnTo>
                    <a:pt x="372364" y="154940"/>
                  </a:lnTo>
                  <a:lnTo>
                    <a:pt x="373507" y="156210"/>
                  </a:lnTo>
                  <a:lnTo>
                    <a:pt x="374015" y="157480"/>
                  </a:lnTo>
                  <a:lnTo>
                    <a:pt x="375158" y="157480"/>
                  </a:lnTo>
                  <a:lnTo>
                    <a:pt x="374650" y="156210"/>
                  </a:lnTo>
                  <a:lnTo>
                    <a:pt x="377571" y="156210"/>
                  </a:lnTo>
                  <a:lnTo>
                    <a:pt x="378841" y="154940"/>
                  </a:lnTo>
                  <a:lnTo>
                    <a:pt x="377190" y="151130"/>
                  </a:lnTo>
                  <a:lnTo>
                    <a:pt x="377825" y="149860"/>
                  </a:lnTo>
                  <a:lnTo>
                    <a:pt x="375666" y="148590"/>
                  </a:lnTo>
                  <a:close/>
                </a:path>
                <a:path w="558164" h="448310">
                  <a:moveTo>
                    <a:pt x="410210" y="156210"/>
                  </a:moveTo>
                  <a:lnTo>
                    <a:pt x="410210" y="157480"/>
                  </a:lnTo>
                  <a:lnTo>
                    <a:pt x="410845" y="157480"/>
                  </a:lnTo>
                  <a:lnTo>
                    <a:pt x="410680" y="156658"/>
                  </a:lnTo>
                  <a:lnTo>
                    <a:pt x="410210" y="156210"/>
                  </a:lnTo>
                  <a:close/>
                </a:path>
                <a:path w="558164" h="448310">
                  <a:moveTo>
                    <a:pt x="410994" y="156957"/>
                  </a:moveTo>
                  <a:lnTo>
                    <a:pt x="411099" y="157480"/>
                  </a:lnTo>
                  <a:lnTo>
                    <a:pt x="411543" y="157480"/>
                  </a:lnTo>
                  <a:lnTo>
                    <a:pt x="410994" y="156957"/>
                  </a:lnTo>
                  <a:close/>
                </a:path>
                <a:path w="558164" h="448310">
                  <a:moveTo>
                    <a:pt x="418298" y="156924"/>
                  </a:moveTo>
                  <a:lnTo>
                    <a:pt x="418465" y="157480"/>
                  </a:lnTo>
                  <a:lnTo>
                    <a:pt x="419354" y="157480"/>
                  </a:lnTo>
                  <a:lnTo>
                    <a:pt x="418298" y="156924"/>
                  </a:lnTo>
                  <a:close/>
                </a:path>
                <a:path w="558164" h="448310">
                  <a:moveTo>
                    <a:pt x="425831" y="153670"/>
                  </a:moveTo>
                  <a:lnTo>
                    <a:pt x="418338" y="153670"/>
                  </a:lnTo>
                  <a:lnTo>
                    <a:pt x="420370" y="154940"/>
                  </a:lnTo>
                  <a:lnTo>
                    <a:pt x="419608" y="157480"/>
                  </a:lnTo>
                  <a:lnTo>
                    <a:pt x="426466" y="157480"/>
                  </a:lnTo>
                  <a:lnTo>
                    <a:pt x="424307" y="156210"/>
                  </a:lnTo>
                  <a:lnTo>
                    <a:pt x="424815" y="154940"/>
                  </a:lnTo>
                  <a:lnTo>
                    <a:pt x="425958" y="154940"/>
                  </a:lnTo>
                  <a:lnTo>
                    <a:pt x="425831" y="153670"/>
                  </a:lnTo>
                  <a:close/>
                </a:path>
                <a:path w="558164" h="448310">
                  <a:moveTo>
                    <a:pt x="410845" y="156210"/>
                  </a:moveTo>
                  <a:lnTo>
                    <a:pt x="410591" y="156210"/>
                  </a:lnTo>
                  <a:lnTo>
                    <a:pt x="410680" y="156658"/>
                  </a:lnTo>
                  <a:lnTo>
                    <a:pt x="410994" y="156957"/>
                  </a:lnTo>
                  <a:lnTo>
                    <a:pt x="410845" y="156210"/>
                  </a:lnTo>
                  <a:close/>
                </a:path>
                <a:path w="558164" h="448310">
                  <a:moveTo>
                    <a:pt x="417830" y="153670"/>
                  </a:moveTo>
                  <a:lnTo>
                    <a:pt x="414528" y="153670"/>
                  </a:lnTo>
                  <a:lnTo>
                    <a:pt x="417195" y="154940"/>
                  </a:lnTo>
                  <a:lnTo>
                    <a:pt x="414570" y="154940"/>
                  </a:lnTo>
                  <a:lnTo>
                    <a:pt x="418298" y="156924"/>
                  </a:lnTo>
                  <a:lnTo>
                    <a:pt x="418084" y="156210"/>
                  </a:lnTo>
                  <a:lnTo>
                    <a:pt x="418338" y="154940"/>
                  </a:lnTo>
                  <a:lnTo>
                    <a:pt x="417830" y="153670"/>
                  </a:lnTo>
                  <a:close/>
                </a:path>
                <a:path w="558164" h="448310">
                  <a:moveTo>
                    <a:pt x="352679" y="156210"/>
                  </a:moveTo>
                  <a:lnTo>
                    <a:pt x="352361" y="156210"/>
                  </a:lnTo>
                  <a:lnTo>
                    <a:pt x="352776" y="156698"/>
                  </a:lnTo>
                  <a:lnTo>
                    <a:pt x="352679" y="156210"/>
                  </a:lnTo>
                  <a:close/>
                </a:path>
                <a:path w="558164" h="448310">
                  <a:moveTo>
                    <a:pt x="351790" y="153670"/>
                  </a:moveTo>
                  <a:lnTo>
                    <a:pt x="350266" y="156210"/>
                  </a:lnTo>
                  <a:lnTo>
                    <a:pt x="352361" y="156210"/>
                  </a:lnTo>
                  <a:lnTo>
                    <a:pt x="351282" y="154940"/>
                  </a:lnTo>
                  <a:lnTo>
                    <a:pt x="352213" y="153905"/>
                  </a:lnTo>
                  <a:lnTo>
                    <a:pt x="351790" y="153670"/>
                  </a:lnTo>
                  <a:close/>
                </a:path>
                <a:path w="558164" h="448310">
                  <a:moveTo>
                    <a:pt x="358013" y="153670"/>
                  </a:moveTo>
                  <a:lnTo>
                    <a:pt x="356743" y="153670"/>
                  </a:lnTo>
                  <a:lnTo>
                    <a:pt x="359156" y="156210"/>
                  </a:lnTo>
                  <a:lnTo>
                    <a:pt x="360553" y="156210"/>
                  </a:lnTo>
                  <a:lnTo>
                    <a:pt x="358902" y="154940"/>
                  </a:lnTo>
                  <a:lnTo>
                    <a:pt x="358013" y="153670"/>
                  </a:lnTo>
                  <a:close/>
                </a:path>
                <a:path w="558164" h="448310">
                  <a:moveTo>
                    <a:pt x="362712" y="154940"/>
                  </a:moveTo>
                  <a:lnTo>
                    <a:pt x="361823" y="154940"/>
                  </a:lnTo>
                  <a:lnTo>
                    <a:pt x="363093" y="156210"/>
                  </a:lnTo>
                  <a:lnTo>
                    <a:pt x="362712" y="154940"/>
                  </a:lnTo>
                  <a:close/>
                </a:path>
                <a:path w="558164" h="448310">
                  <a:moveTo>
                    <a:pt x="364363" y="154940"/>
                  </a:moveTo>
                  <a:lnTo>
                    <a:pt x="364109" y="154940"/>
                  </a:lnTo>
                  <a:lnTo>
                    <a:pt x="363982" y="156210"/>
                  </a:lnTo>
                  <a:lnTo>
                    <a:pt x="365379" y="156210"/>
                  </a:lnTo>
                  <a:lnTo>
                    <a:pt x="364363" y="154940"/>
                  </a:lnTo>
                  <a:close/>
                </a:path>
                <a:path w="558164" h="448310">
                  <a:moveTo>
                    <a:pt x="365067" y="155170"/>
                  </a:moveTo>
                  <a:lnTo>
                    <a:pt x="365379" y="156210"/>
                  </a:lnTo>
                  <a:lnTo>
                    <a:pt x="366522" y="156210"/>
                  </a:lnTo>
                  <a:lnTo>
                    <a:pt x="365067" y="155170"/>
                  </a:lnTo>
                  <a:close/>
                </a:path>
                <a:path w="558164" h="448310">
                  <a:moveTo>
                    <a:pt x="395605" y="153670"/>
                  </a:moveTo>
                  <a:lnTo>
                    <a:pt x="394589" y="154940"/>
                  </a:lnTo>
                  <a:lnTo>
                    <a:pt x="395605" y="156210"/>
                  </a:lnTo>
                  <a:lnTo>
                    <a:pt x="406781" y="156210"/>
                  </a:lnTo>
                  <a:lnTo>
                    <a:pt x="405384" y="154940"/>
                  </a:lnTo>
                  <a:lnTo>
                    <a:pt x="397764" y="154940"/>
                  </a:lnTo>
                  <a:lnTo>
                    <a:pt x="395605" y="153670"/>
                  </a:lnTo>
                  <a:close/>
                </a:path>
                <a:path w="558164" h="448310">
                  <a:moveTo>
                    <a:pt x="425958" y="154940"/>
                  </a:moveTo>
                  <a:lnTo>
                    <a:pt x="424815" y="154940"/>
                  </a:lnTo>
                  <a:lnTo>
                    <a:pt x="426974" y="156210"/>
                  </a:lnTo>
                  <a:lnTo>
                    <a:pt x="425958" y="154940"/>
                  </a:lnTo>
                  <a:close/>
                </a:path>
                <a:path w="558164" h="448310">
                  <a:moveTo>
                    <a:pt x="368427" y="154940"/>
                  </a:moveTo>
                  <a:lnTo>
                    <a:pt x="368046" y="154940"/>
                  </a:lnTo>
                  <a:lnTo>
                    <a:pt x="368516" y="155388"/>
                  </a:lnTo>
                  <a:lnTo>
                    <a:pt x="368427" y="154940"/>
                  </a:lnTo>
                  <a:close/>
                </a:path>
                <a:path w="558164" h="448310">
                  <a:moveTo>
                    <a:pt x="353144" y="154940"/>
                  </a:moveTo>
                  <a:lnTo>
                    <a:pt x="352933" y="154940"/>
                  </a:lnTo>
                  <a:lnTo>
                    <a:pt x="353308" y="155228"/>
                  </a:lnTo>
                  <a:lnTo>
                    <a:pt x="353144" y="154940"/>
                  </a:lnTo>
                  <a:close/>
                </a:path>
                <a:path w="558164" h="448310">
                  <a:moveTo>
                    <a:pt x="364998" y="154940"/>
                  </a:moveTo>
                  <a:lnTo>
                    <a:pt x="364744" y="154940"/>
                  </a:lnTo>
                  <a:lnTo>
                    <a:pt x="365067" y="155170"/>
                  </a:lnTo>
                  <a:lnTo>
                    <a:pt x="364998" y="154940"/>
                  </a:lnTo>
                  <a:close/>
                </a:path>
                <a:path w="558164" h="448310">
                  <a:moveTo>
                    <a:pt x="352716" y="154184"/>
                  </a:moveTo>
                  <a:lnTo>
                    <a:pt x="353144" y="154940"/>
                  </a:lnTo>
                  <a:lnTo>
                    <a:pt x="354076" y="154940"/>
                  </a:lnTo>
                  <a:lnTo>
                    <a:pt x="352716" y="154184"/>
                  </a:lnTo>
                  <a:close/>
                </a:path>
                <a:path w="558164" h="448310">
                  <a:moveTo>
                    <a:pt x="362712" y="151130"/>
                  </a:moveTo>
                  <a:lnTo>
                    <a:pt x="361315" y="151130"/>
                  </a:lnTo>
                  <a:lnTo>
                    <a:pt x="364363" y="154940"/>
                  </a:lnTo>
                  <a:lnTo>
                    <a:pt x="366395" y="154940"/>
                  </a:lnTo>
                  <a:lnTo>
                    <a:pt x="365887" y="153670"/>
                  </a:lnTo>
                  <a:lnTo>
                    <a:pt x="365379" y="153670"/>
                  </a:lnTo>
                  <a:lnTo>
                    <a:pt x="364871" y="153072"/>
                  </a:lnTo>
                  <a:lnTo>
                    <a:pt x="363728" y="152400"/>
                  </a:lnTo>
                  <a:lnTo>
                    <a:pt x="362712" y="151130"/>
                  </a:lnTo>
                  <a:close/>
                </a:path>
                <a:path w="558164" h="448310">
                  <a:moveTo>
                    <a:pt x="365379" y="152535"/>
                  </a:moveTo>
                  <a:lnTo>
                    <a:pt x="365379" y="152809"/>
                  </a:lnTo>
                  <a:lnTo>
                    <a:pt x="368681" y="154940"/>
                  </a:lnTo>
                  <a:lnTo>
                    <a:pt x="374142" y="154940"/>
                  </a:lnTo>
                  <a:lnTo>
                    <a:pt x="372364" y="153670"/>
                  </a:lnTo>
                  <a:lnTo>
                    <a:pt x="370713" y="153670"/>
                  </a:lnTo>
                  <a:lnTo>
                    <a:pt x="365379" y="152535"/>
                  </a:lnTo>
                  <a:close/>
                </a:path>
                <a:path w="558164" h="448310">
                  <a:moveTo>
                    <a:pt x="375158" y="153670"/>
                  </a:moveTo>
                  <a:lnTo>
                    <a:pt x="374650" y="153670"/>
                  </a:lnTo>
                  <a:lnTo>
                    <a:pt x="374904" y="154940"/>
                  </a:lnTo>
                  <a:lnTo>
                    <a:pt x="376809" y="154940"/>
                  </a:lnTo>
                  <a:lnTo>
                    <a:pt x="375158" y="153670"/>
                  </a:lnTo>
                  <a:close/>
                </a:path>
                <a:path w="558164" h="448310">
                  <a:moveTo>
                    <a:pt x="396494" y="151130"/>
                  </a:moveTo>
                  <a:lnTo>
                    <a:pt x="395097" y="151130"/>
                  </a:lnTo>
                  <a:lnTo>
                    <a:pt x="396748" y="152400"/>
                  </a:lnTo>
                  <a:lnTo>
                    <a:pt x="397764" y="154940"/>
                  </a:lnTo>
                  <a:lnTo>
                    <a:pt x="403733" y="154940"/>
                  </a:lnTo>
                  <a:lnTo>
                    <a:pt x="403606" y="153670"/>
                  </a:lnTo>
                  <a:lnTo>
                    <a:pt x="398907" y="153670"/>
                  </a:lnTo>
                  <a:lnTo>
                    <a:pt x="398018" y="152400"/>
                  </a:lnTo>
                  <a:lnTo>
                    <a:pt x="396494" y="151130"/>
                  </a:lnTo>
                  <a:close/>
                </a:path>
                <a:path w="558164" h="448310">
                  <a:moveTo>
                    <a:pt x="404622" y="149860"/>
                  </a:moveTo>
                  <a:lnTo>
                    <a:pt x="403225" y="149860"/>
                  </a:lnTo>
                  <a:lnTo>
                    <a:pt x="404241" y="151130"/>
                  </a:lnTo>
                  <a:lnTo>
                    <a:pt x="405384" y="152400"/>
                  </a:lnTo>
                  <a:lnTo>
                    <a:pt x="407797" y="152400"/>
                  </a:lnTo>
                  <a:lnTo>
                    <a:pt x="408559" y="153670"/>
                  </a:lnTo>
                  <a:lnTo>
                    <a:pt x="410718" y="154940"/>
                  </a:lnTo>
                  <a:lnTo>
                    <a:pt x="414570" y="154940"/>
                  </a:lnTo>
                  <a:lnTo>
                    <a:pt x="413512" y="153670"/>
                  </a:lnTo>
                  <a:lnTo>
                    <a:pt x="428625" y="153670"/>
                  </a:lnTo>
                  <a:lnTo>
                    <a:pt x="424815" y="152400"/>
                  </a:lnTo>
                  <a:lnTo>
                    <a:pt x="423672" y="151130"/>
                  </a:lnTo>
                  <a:lnTo>
                    <a:pt x="407289" y="151130"/>
                  </a:lnTo>
                  <a:lnTo>
                    <a:pt x="404622" y="149860"/>
                  </a:lnTo>
                  <a:close/>
                </a:path>
                <a:path w="558164" h="448310">
                  <a:moveTo>
                    <a:pt x="428625" y="153670"/>
                  </a:moveTo>
                  <a:lnTo>
                    <a:pt x="427355" y="153670"/>
                  </a:lnTo>
                  <a:lnTo>
                    <a:pt x="428117" y="154940"/>
                  </a:lnTo>
                  <a:lnTo>
                    <a:pt x="428625" y="153670"/>
                  </a:lnTo>
                  <a:close/>
                </a:path>
                <a:path w="558164" h="448310">
                  <a:moveTo>
                    <a:pt x="352425" y="153670"/>
                  </a:moveTo>
                  <a:lnTo>
                    <a:pt x="352213" y="153905"/>
                  </a:lnTo>
                  <a:lnTo>
                    <a:pt x="352716" y="154184"/>
                  </a:lnTo>
                  <a:lnTo>
                    <a:pt x="352425" y="153670"/>
                  </a:lnTo>
                  <a:close/>
                </a:path>
                <a:path w="558164" h="448310">
                  <a:moveTo>
                    <a:pt x="357632" y="151130"/>
                  </a:moveTo>
                  <a:lnTo>
                    <a:pt x="356997" y="151130"/>
                  </a:lnTo>
                  <a:lnTo>
                    <a:pt x="357124" y="152400"/>
                  </a:lnTo>
                  <a:lnTo>
                    <a:pt x="358267" y="153670"/>
                  </a:lnTo>
                  <a:lnTo>
                    <a:pt x="358493" y="152535"/>
                  </a:lnTo>
                  <a:lnTo>
                    <a:pt x="358394" y="152400"/>
                  </a:lnTo>
                  <a:lnTo>
                    <a:pt x="357632" y="151130"/>
                  </a:lnTo>
                  <a:close/>
                </a:path>
                <a:path w="558164" h="448310">
                  <a:moveTo>
                    <a:pt x="357759" y="149860"/>
                  </a:moveTo>
                  <a:lnTo>
                    <a:pt x="358267" y="151130"/>
                  </a:lnTo>
                  <a:lnTo>
                    <a:pt x="359410" y="152400"/>
                  </a:lnTo>
                  <a:lnTo>
                    <a:pt x="360299" y="153670"/>
                  </a:lnTo>
                  <a:lnTo>
                    <a:pt x="361569" y="153670"/>
                  </a:lnTo>
                  <a:lnTo>
                    <a:pt x="362077" y="152400"/>
                  </a:lnTo>
                  <a:lnTo>
                    <a:pt x="360172" y="151130"/>
                  </a:lnTo>
                  <a:lnTo>
                    <a:pt x="358521" y="151130"/>
                  </a:lnTo>
                  <a:lnTo>
                    <a:pt x="357759" y="149860"/>
                  </a:lnTo>
                  <a:close/>
                </a:path>
                <a:path w="558164" h="448310">
                  <a:moveTo>
                    <a:pt x="365379" y="153371"/>
                  </a:moveTo>
                  <a:lnTo>
                    <a:pt x="365379" y="153670"/>
                  </a:lnTo>
                  <a:lnTo>
                    <a:pt x="365887" y="153670"/>
                  </a:lnTo>
                  <a:lnTo>
                    <a:pt x="365379" y="153371"/>
                  </a:lnTo>
                  <a:close/>
                </a:path>
                <a:path w="558164" h="448310">
                  <a:moveTo>
                    <a:pt x="367665" y="151130"/>
                  </a:moveTo>
                  <a:lnTo>
                    <a:pt x="367030" y="151130"/>
                  </a:lnTo>
                  <a:lnTo>
                    <a:pt x="367538" y="152400"/>
                  </a:lnTo>
                  <a:lnTo>
                    <a:pt x="370713" y="153670"/>
                  </a:lnTo>
                  <a:lnTo>
                    <a:pt x="370967" y="153670"/>
                  </a:lnTo>
                  <a:lnTo>
                    <a:pt x="367665" y="151130"/>
                  </a:lnTo>
                  <a:close/>
                </a:path>
                <a:path w="558164" h="448310">
                  <a:moveTo>
                    <a:pt x="372872" y="151130"/>
                  </a:moveTo>
                  <a:lnTo>
                    <a:pt x="371348" y="151130"/>
                  </a:lnTo>
                  <a:lnTo>
                    <a:pt x="371456" y="152535"/>
                  </a:lnTo>
                  <a:lnTo>
                    <a:pt x="372364" y="153670"/>
                  </a:lnTo>
                  <a:lnTo>
                    <a:pt x="374142" y="153670"/>
                  </a:lnTo>
                  <a:lnTo>
                    <a:pt x="374015" y="152400"/>
                  </a:lnTo>
                  <a:lnTo>
                    <a:pt x="374269" y="152400"/>
                  </a:lnTo>
                  <a:lnTo>
                    <a:pt x="372872" y="151130"/>
                  </a:lnTo>
                  <a:close/>
                </a:path>
                <a:path w="558164" h="448310">
                  <a:moveTo>
                    <a:pt x="374631" y="152762"/>
                  </a:moveTo>
                  <a:lnTo>
                    <a:pt x="374904" y="153670"/>
                  </a:lnTo>
                  <a:lnTo>
                    <a:pt x="375539" y="153670"/>
                  </a:lnTo>
                  <a:lnTo>
                    <a:pt x="374631" y="152762"/>
                  </a:lnTo>
                  <a:close/>
                </a:path>
                <a:path w="558164" h="448310">
                  <a:moveTo>
                    <a:pt x="400431" y="151130"/>
                  </a:moveTo>
                  <a:lnTo>
                    <a:pt x="399415" y="151130"/>
                  </a:lnTo>
                  <a:lnTo>
                    <a:pt x="398907" y="152400"/>
                  </a:lnTo>
                  <a:lnTo>
                    <a:pt x="398907" y="153670"/>
                  </a:lnTo>
                  <a:lnTo>
                    <a:pt x="407543" y="153670"/>
                  </a:lnTo>
                  <a:lnTo>
                    <a:pt x="406908" y="152400"/>
                  </a:lnTo>
                  <a:lnTo>
                    <a:pt x="401701" y="152400"/>
                  </a:lnTo>
                  <a:lnTo>
                    <a:pt x="400431" y="151130"/>
                  </a:lnTo>
                  <a:close/>
                </a:path>
                <a:path w="558164" h="448310">
                  <a:moveTo>
                    <a:pt x="363955" y="150210"/>
                  </a:moveTo>
                  <a:lnTo>
                    <a:pt x="363220" y="151130"/>
                  </a:lnTo>
                  <a:lnTo>
                    <a:pt x="364871" y="153072"/>
                  </a:lnTo>
                  <a:lnTo>
                    <a:pt x="365379" y="153371"/>
                  </a:lnTo>
                  <a:lnTo>
                    <a:pt x="365306" y="152762"/>
                  </a:lnTo>
                  <a:lnTo>
                    <a:pt x="364744" y="152400"/>
                  </a:lnTo>
                  <a:lnTo>
                    <a:pt x="365379" y="152400"/>
                  </a:lnTo>
                  <a:lnTo>
                    <a:pt x="363955" y="150210"/>
                  </a:lnTo>
                  <a:close/>
                </a:path>
                <a:path w="558164" h="448310">
                  <a:moveTo>
                    <a:pt x="374523" y="152400"/>
                  </a:moveTo>
                  <a:lnTo>
                    <a:pt x="374269" y="152400"/>
                  </a:lnTo>
                  <a:lnTo>
                    <a:pt x="374631" y="152762"/>
                  </a:lnTo>
                  <a:lnTo>
                    <a:pt x="374523" y="152400"/>
                  </a:lnTo>
                  <a:close/>
                </a:path>
                <a:path w="558164" h="448310">
                  <a:moveTo>
                    <a:pt x="365379" y="152400"/>
                  </a:moveTo>
                  <a:lnTo>
                    <a:pt x="364744" y="152400"/>
                  </a:lnTo>
                  <a:lnTo>
                    <a:pt x="365379" y="152535"/>
                  </a:lnTo>
                  <a:lnTo>
                    <a:pt x="365379" y="152400"/>
                  </a:lnTo>
                  <a:close/>
                </a:path>
                <a:path w="558164" h="448310">
                  <a:moveTo>
                    <a:pt x="373507" y="149860"/>
                  </a:moveTo>
                  <a:lnTo>
                    <a:pt x="370205" y="149860"/>
                  </a:lnTo>
                  <a:lnTo>
                    <a:pt x="368681" y="151130"/>
                  </a:lnTo>
                  <a:lnTo>
                    <a:pt x="369570" y="152400"/>
                  </a:lnTo>
                  <a:lnTo>
                    <a:pt x="370840" y="152400"/>
                  </a:lnTo>
                  <a:lnTo>
                    <a:pt x="370586" y="151130"/>
                  </a:lnTo>
                  <a:lnTo>
                    <a:pt x="375666" y="151130"/>
                  </a:lnTo>
                  <a:lnTo>
                    <a:pt x="373507" y="149860"/>
                  </a:lnTo>
                  <a:close/>
                </a:path>
                <a:path w="558164" h="448310">
                  <a:moveTo>
                    <a:pt x="399923" y="148590"/>
                  </a:moveTo>
                  <a:lnTo>
                    <a:pt x="399542" y="148590"/>
                  </a:lnTo>
                  <a:lnTo>
                    <a:pt x="400304" y="149860"/>
                  </a:lnTo>
                  <a:lnTo>
                    <a:pt x="401066" y="149860"/>
                  </a:lnTo>
                  <a:lnTo>
                    <a:pt x="402082" y="152400"/>
                  </a:lnTo>
                  <a:lnTo>
                    <a:pt x="404241" y="152400"/>
                  </a:lnTo>
                  <a:lnTo>
                    <a:pt x="402082" y="151130"/>
                  </a:lnTo>
                  <a:lnTo>
                    <a:pt x="402717" y="151130"/>
                  </a:lnTo>
                  <a:lnTo>
                    <a:pt x="399923" y="148590"/>
                  </a:lnTo>
                  <a:close/>
                </a:path>
                <a:path w="558164" h="448310">
                  <a:moveTo>
                    <a:pt x="466471" y="151130"/>
                  </a:moveTo>
                  <a:lnTo>
                    <a:pt x="466471" y="152400"/>
                  </a:lnTo>
                  <a:lnTo>
                    <a:pt x="469138" y="152400"/>
                  </a:lnTo>
                  <a:lnTo>
                    <a:pt x="466471" y="151130"/>
                  </a:lnTo>
                  <a:close/>
                </a:path>
                <a:path w="558164" h="448310">
                  <a:moveTo>
                    <a:pt x="358567" y="150060"/>
                  </a:moveTo>
                  <a:lnTo>
                    <a:pt x="359156" y="151130"/>
                  </a:lnTo>
                  <a:lnTo>
                    <a:pt x="360172" y="151130"/>
                  </a:lnTo>
                  <a:lnTo>
                    <a:pt x="358567" y="150060"/>
                  </a:lnTo>
                  <a:close/>
                </a:path>
                <a:path w="558164" h="448310">
                  <a:moveTo>
                    <a:pt x="396748" y="142240"/>
                  </a:moveTo>
                  <a:lnTo>
                    <a:pt x="396240" y="142240"/>
                  </a:lnTo>
                  <a:lnTo>
                    <a:pt x="395097" y="143510"/>
                  </a:lnTo>
                  <a:lnTo>
                    <a:pt x="395097" y="146050"/>
                  </a:lnTo>
                  <a:lnTo>
                    <a:pt x="394589" y="148590"/>
                  </a:lnTo>
                  <a:lnTo>
                    <a:pt x="395605" y="149860"/>
                  </a:lnTo>
                  <a:lnTo>
                    <a:pt x="399415" y="151130"/>
                  </a:lnTo>
                  <a:lnTo>
                    <a:pt x="396240" y="149860"/>
                  </a:lnTo>
                  <a:lnTo>
                    <a:pt x="396748" y="148590"/>
                  </a:lnTo>
                  <a:lnTo>
                    <a:pt x="395097" y="147320"/>
                  </a:lnTo>
                  <a:lnTo>
                    <a:pt x="398907" y="147320"/>
                  </a:lnTo>
                  <a:lnTo>
                    <a:pt x="397764" y="146050"/>
                  </a:lnTo>
                  <a:lnTo>
                    <a:pt x="398907" y="146050"/>
                  </a:lnTo>
                  <a:lnTo>
                    <a:pt x="399134" y="144913"/>
                  </a:lnTo>
                  <a:lnTo>
                    <a:pt x="398907" y="144780"/>
                  </a:lnTo>
                  <a:lnTo>
                    <a:pt x="402082" y="144780"/>
                  </a:lnTo>
                  <a:lnTo>
                    <a:pt x="400748" y="143510"/>
                  </a:lnTo>
                  <a:lnTo>
                    <a:pt x="398272" y="143510"/>
                  </a:lnTo>
                  <a:lnTo>
                    <a:pt x="396748" y="142240"/>
                  </a:lnTo>
                  <a:close/>
                </a:path>
                <a:path w="558164" h="448310">
                  <a:moveTo>
                    <a:pt x="401574" y="144780"/>
                  </a:moveTo>
                  <a:lnTo>
                    <a:pt x="399161" y="144780"/>
                  </a:lnTo>
                  <a:lnTo>
                    <a:pt x="399134" y="144913"/>
                  </a:lnTo>
                  <a:lnTo>
                    <a:pt x="403225" y="147320"/>
                  </a:lnTo>
                  <a:lnTo>
                    <a:pt x="404241" y="148590"/>
                  </a:lnTo>
                  <a:lnTo>
                    <a:pt x="408051" y="151130"/>
                  </a:lnTo>
                  <a:lnTo>
                    <a:pt x="421640" y="151130"/>
                  </a:lnTo>
                  <a:lnTo>
                    <a:pt x="419862" y="149860"/>
                  </a:lnTo>
                  <a:lnTo>
                    <a:pt x="418846" y="149860"/>
                  </a:lnTo>
                  <a:lnTo>
                    <a:pt x="417449" y="148590"/>
                  </a:lnTo>
                  <a:lnTo>
                    <a:pt x="429450" y="148590"/>
                  </a:lnTo>
                  <a:lnTo>
                    <a:pt x="428117" y="147320"/>
                  </a:lnTo>
                  <a:lnTo>
                    <a:pt x="428625" y="146050"/>
                  </a:lnTo>
                  <a:lnTo>
                    <a:pt x="403733" y="146050"/>
                  </a:lnTo>
                  <a:lnTo>
                    <a:pt x="401574" y="144780"/>
                  </a:lnTo>
                  <a:close/>
                </a:path>
                <a:path w="558164" h="448310">
                  <a:moveTo>
                    <a:pt x="433451" y="146050"/>
                  </a:moveTo>
                  <a:lnTo>
                    <a:pt x="430657" y="146050"/>
                  </a:lnTo>
                  <a:lnTo>
                    <a:pt x="431800" y="147320"/>
                  </a:lnTo>
                  <a:lnTo>
                    <a:pt x="430784" y="148590"/>
                  </a:lnTo>
                  <a:lnTo>
                    <a:pt x="431800" y="149860"/>
                  </a:lnTo>
                  <a:lnTo>
                    <a:pt x="435102" y="151130"/>
                  </a:lnTo>
                  <a:lnTo>
                    <a:pt x="436753" y="151130"/>
                  </a:lnTo>
                  <a:lnTo>
                    <a:pt x="433451" y="148590"/>
                  </a:lnTo>
                  <a:lnTo>
                    <a:pt x="437451" y="148590"/>
                  </a:lnTo>
                  <a:lnTo>
                    <a:pt x="437515" y="147320"/>
                  </a:lnTo>
                  <a:lnTo>
                    <a:pt x="434594" y="147320"/>
                  </a:lnTo>
                  <a:lnTo>
                    <a:pt x="433451" y="146050"/>
                  </a:lnTo>
                  <a:close/>
                </a:path>
                <a:path w="558164" h="448310">
                  <a:moveTo>
                    <a:pt x="363728" y="149618"/>
                  </a:moveTo>
                  <a:lnTo>
                    <a:pt x="363728" y="149860"/>
                  </a:lnTo>
                  <a:lnTo>
                    <a:pt x="363955" y="150210"/>
                  </a:lnTo>
                  <a:lnTo>
                    <a:pt x="364236" y="149860"/>
                  </a:lnTo>
                  <a:lnTo>
                    <a:pt x="363728" y="149618"/>
                  </a:lnTo>
                  <a:close/>
                </a:path>
                <a:path w="558164" h="448310">
                  <a:moveTo>
                    <a:pt x="358457" y="149860"/>
                  </a:moveTo>
                  <a:lnTo>
                    <a:pt x="358267" y="149860"/>
                  </a:lnTo>
                  <a:lnTo>
                    <a:pt x="358567" y="150060"/>
                  </a:lnTo>
                  <a:lnTo>
                    <a:pt x="358457" y="149860"/>
                  </a:lnTo>
                  <a:close/>
                </a:path>
                <a:path w="558164" h="448310">
                  <a:moveTo>
                    <a:pt x="359283" y="148590"/>
                  </a:moveTo>
                  <a:lnTo>
                    <a:pt x="357759" y="148590"/>
                  </a:lnTo>
                  <a:lnTo>
                    <a:pt x="358457" y="149860"/>
                  </a:lnTo>
                  <a:lnTo>
                    <a:pt x="360553" y="149860"/>
                  </a:lnTo>
                  <a:lnTo>
                    <a:pt x="359283" y="148590"/>
                  </a:lnTo>
                  <a:close/>
                </a:path>
                <a:path w="558164" h="448310">
                  <a:moveTo>
                    <a:pt x="374015" y="146050"/>
                  </a:moveTo>
                  <a:lnTo>
                    <a:pt x="377825" y="149860"/>
                  </a:lnTo>
                  <a:lnTo>
                    <a:pt x="380746" y="149860"/>
                  </a:lnTo>
                  <a:lnTo>
                    <a:pt x="380492" y="148590"/>
                  </a:lnTo>
                  <a:lnTo>
                    <a:pt x="380365" y="147320"/>
                  </a:lnTo>
                  <a:lnTo>
                    <a:pt x="377190" y="147320"/>
                  </a:lnTo>
                  <a:lnTo>
                    <a:pt x="374015" y="146050"/>
                  </a:lnTo>
                  <a:close/>
                </a:path>
                <a:path w="558164" h="448310">
                  <a:moveTo>
                    <a:pt x="429450" y="148590"/>
                  </a:moveTo>
                  <a:lnTo>
                    <a:pt x="420624" y="148590"/>
                  </a:lnTo>
                  <a:lnTo>
                    <a:pt x="421640" y="149860"/>
                  </a:lnTo>
                  <a:lnTo>
                    <a:pt x="430784" y="149860"/>
                  </a:lnTo>
                  <a:lnTo>
                    <a:pt x="429450" y="148590"/>
                  </a:lnTo>
                  <a:close/>
                </a:path>
                <a:path w="558164" h="448310">
                  <a:moveTo>
                    <a:pt x="437451" y="148590"/>
                  </a:moveTo>
                  <a:lnTo>
                    <a:pt x="434848" y="148590"/>
                  </a:lnTo>
                  <a:lnTo>
                    <a:pt x="435483" y="149860"/>
                  </a:lnTo>
                  <a:lnTo>
                    <a:pt x="437388" y="149860"/>
                  </a:lnTo>
                  <a:lnTo>
                    <a:pt x="437451" y="148590"/>
                  </a:lnTo>
                  <a:close/>
                </a:path>
                <a:path w="558164" h="448310">
                  <a:moveTo>
                    <a:pt x="464312" y="146050"/>
                  </a:moveTo>
                  <a:lnTo>
                    <a:pt x="467995" y="149860"/>
                  </a:lnTo>
                  <a:lnTo>
                    <a:pt x="468376" y="149860"/>
                  </a:lnTo>
                  <a:lnTo>
                    <a:pt x="468503" y="148590"/>
                  </a:lnTo>
                  <a:lnTo>
                    <a:pt x="467487" y="148590"/>
                  </a:lnTo>
                  <a:lnTo>
                    <a:pt x="464312" y="146050"/>
                  </a:lnTo>
                  <a:close/>
                </a:path>
                <a:path w="558164" h="448310">
                  <a:moveTo>
                    <a:pt x="481076" y="128270"/>
                  </a:moveTo>
                  <a:lnTo>
                    <a:pt x="479171" y="128270"/>
                  </a:lnTo>
                  <a:lnTo>
                    <a:pt x="480314" y="130810"/>
                  </a:lnTo>
                  <a:lnTo>
                    <a:pt x="479933" y="130810"/>
                  </a:lnTo>
                  <a:lnTo>
                    <a:pt x="479933" y="132080"/>
                  </a:lnTo>
                  <a:lnTo>
                    <a:pt x="478282" y="132080"/>
                  </a:lnTo>
                  <a:lnTo>
                    <a:pt x="477266" y="134620"/>
                  </a:lnTo>
                  <a:lnTo>
                    <a:pt x="476123" y="135890"/>
                  </a:lnTo>
                  <a:lnTo>
                    <a:pt x="475107" y="137160"/>
                  </a:lnTo>
                  <a:lnTo>
                    <a:pt x="470789" y="140970"/>
                  </a:lnTo>
                  <a:lnTo>
                    <a:pt x="470281" y="143510"/>
                  </a:lnTo>
                  <a:lnTo>
                    <a:pt x="467995" y="147320"/>
                  </a:lnTo>
                  <a:lnTo>
                    <a:pt x="467487" y="148590"/>
                  </a:lnTo>
                  <a:lnTo>
                    <a:pt x="469265" y="148590"/>
                  </a:lnTo>
                  <a:lnTo>
                    <a:pt x="469646" y="149860"/>
                  </a:lnTo>
                  <a:lnTo>
                    <a:pt x="494538" y="149860"/>
                  </a:lnTo>
                  <a:lnTo>
                    <a:pt x="495681" y="148590"/>
                  </a:lnTo>
                  <a:lnTo>
                    <a:pt x="497205" y="147320"/>
                  </a:lnTo>
                  <a:lnTo>
                    <a:pt x="498856" y="147320"/>
                  </a:lnTo>
                  <a:lnTo>
                    <a:pt x="496189" y="146050"/>
                  </a:lnTo>
                  <a:lnTo>
                    <a:pt x="499745" y="146050"/>
                  </a:lnTo>
                  <a:lnTo>
                    <a:pt x="498729" y="144780"/>
                  </a:lnTo>
                  <a:lnTo>
                    <a:pt x="500507" y="144780"/>
                  </a:lnTo>
                  <a:lnTo>
                    <a:pt x="499872" y="143510"/>
                  </a:lnTo>
                  <a:lnTo>
                    <a:pt x="498856" y="143510"/>
                  </a:lnTo>
                  <a:lnTo>
                    <a:pt x="500507" y="142240"/>
                  </a:lnTo>
                  <a:lnTo>
                    <a:pt x="500920" y="141205"/>
                  </a:lnTo>
                  <a:lnTo>
                    <a:pt x="501015" y="139700"/>
                  </a:lnTo>
                  <a:lnTo>
                    <a:pt x="502666" y="139700"/>
                  </a:lnTo>
                  <a:lnTo>
                    <a:pt x="503174" y="138430"/>
                  </a:lnTo>
                  <a:lnTo>
                    <a:pt x="504317" y="135890"/>
                  </a:lnTo>
                  <a:lnTo>
                    <a:pt x="508000" y="135890"/>
                  </a:lnTo>
                  <a:lnTo>
                    <a:pt x="509143" y="134620"/>
                  </a:lnTo>
                  <a:lnTo>
                    <a:pt x="509651" y="134620"/>
                  </a:lnTo>
                  <a:lnTo>
                    <a:pt x="508635" y="133350"/>
                  </a:lnTo>
                  <a:lnTo>
                    <a:pt x="511302" y="133350"/>
                  </a:lnTo>
                  <a:lnTo>
                    <a:pt x="506349" y="129540"/>
                  </a:lnTo>
                  <a:lnTo>
                    <a:pt x="482600" y="129540"/>
                  </a:lnTo>
                  <a:lnTo>
                    <a:pt x="481076" y="128270"/>
                  </a:lnTo>
                  <a:close/>
                </a:path>
                <a:path w="558164" h="448310">
                  <a:moveTo>
                    <a:pt x="365887" y="144780"/>
                  </a:moveTo>
                  <a:lnTo>
                    <a:pt x="363220" y="144780"/>
                  </a:lnTo>
                  <a:lnTo>
                    <a:pt x="363093" y="147320"/>
                  </a:lnTo>
                  <a:lnTo>
                    <a:pt x="361569" y="148590"/>
                  </a:lnTo>
                  <a:lnTo>
                    <a:pt x="363728" y="149618"/>
                  </a:lnTo>
                  <a:lnTo>
                    <a:pt x="363728" y="147320"/>
                  </a:lnTo>
                  <a:lnTo>
                    <a:pt x="366987" y="147320"/>
                  </a:lnTo>
                  <a:lnTo>
                    <a:pt x="365887" y="144780"/>
                  </a:lnTo>
                  <a:close/>
                </a:path>
                <a:path w="558164" h="448310">
                  <a:moveTo>
                    <a:pt x="366987" y="147320"/>
                  </a:moveTo>
                  <a:lnTo>
                    <a:pt x="363728" y="147320"/>
                  </a:lnTo>
                  <a:lnTo>
                    <a:pt x="367538" y="148590"/>
                  </a:lnTo>
                  <a:lnTo>
                    <a:pt x="366987" y="147320"/>
                  </a:lnTo>
                  <a:close/>
                </a:path>
                <a:path w="558164" h="448310">
                  <a:moveTo>
                    <a:pt x="381635" y="147320"/>
                  </a:moveTo>
                  <a:lnTo>
                    <a:pt x="380492" y="148590"/>
                  </a:lnTo>
                  <a:lnTo>
                    <a:pt x="383667" y="148590"/>
                  </a:lnTo>
                  <a:lnTo>
                    <a:pt x="381635" y="147320"/>
                  </a:lnTo>
                  <a:close/>
                </a:path>
                <a:path w="558164" h="448310">
                  <a:moveTo>
                    <a:pt x="377190" y="144780"/>
                  </a:moveTo>
                  <a:lnTo>
                    <a:pt x="375666" y="144780"/>
                  </a:lnTo>
                  <a:lnTo>
                    <a:pt x="376174" y="146050"/>
                  </a:lnTo>
                  <a:lnTo>
                    <a:pt x="377190" y="147320"/>
                  </a:lnTo>
                  <a:lnTo>
                    <a:pt x="380365" y="147320"/>
                  </a:lnTo>
                  <a:lnTo>
                    <a:pt x="379476" y="146050"/>
                  </a:lnTo>
                  <a:lnTo>
                    <a:pt x="377190" y="144780"/>
                  </a:lnTo>
                  <a:close/>
                </a:path>
                <a:path w="558164" h="448310">
                  <a:moveTo>
                    <a:pt x="435610" y="146050"/>
                  </a:moveTo>
                  <a:lnTo>
                    <a:pt x="435610" y="147320"/>
                  </a:lnTo>
                  <a:lnTo>
                    <a:pt x="438277" y="147320"/>
                  </a:lnTo>
                  <a:lnTo>
                    <a:pt x="435610" y="146050"/>
                  </a:lnTo>
                  <a:close/>
                </a:path>
                <a:path w="558164" h="448310">
                  <a:moveTo>
                    <a:pt x="403733" y="142240"/>
                  </a:moveTo>
                  <a:lnTo>
                    <a:pt x="403225" y="143510"/>
                  </a:lnTo>
                  <a:lnTo>
                    <a:pt x="405892" y="146050"/>
                  </a:lnTo>
                  <a:lnTo>
                    <a:pt x="406400" y="146050"/>
                  </a:lnTo>
                  <a:lnTo>
                    <a:pt x="405384" y="144780"/>
                  </a:lnTo>
                  <a:lnTo>
                    <a:pt x="405892" y="144780"/>
                  </a:lnTo>
                  <a:lnTo>
                    <a:pt x="403733" y="142240"/>
                  </a:lnTo>
                  <a:close/>
                </a:path>
                <a:path w="558164" h="448310">
                  <a:moveTo>
                    <a:pt x="406400" y="142240"/>
                  </a:moveTo>
                  <a:lnTo>
                    <a:pt x="404241" y="142240"/>
                  </a:lnTo>
                  <a:lnTo>
                    <a:pt x="408813" y="146050"/>
                  </a:lnTo>
                  <a:lnTo>
                    <a:pt x="425831" y="146050"/>
                  </a:lnTo>
                  <a:lnTo>
                    <a:pt x="422656" y="144780"/>
                  </a:lnTo>
                  <a:lnTo>
                    <a:pt x="424815" y="144780"/>
                  </a:lnTo>
                  <a:lnTo>
                    <a:pt x="424815" y="143510"/>
                  </a:lnTo>
                  <a:lnTo>
                    <a:pt x="407543" y="143510"/>
                  </a:lnTo>
                  <a:lnTo>
                    <a:pt x="406400" y="142240"/>
                  </a:lnTo>
                  <a:close/>
                </a:path>
                <a:path w="558164" h="448310">
                  <a:moveTo>
                    <a:pt x="431165" y="144780"/>
                  </a:moveTo>
                  <a:lnTo>
                    <a:pt x="425831" y="144780"/>
                  </a:lnTo>
                  <a:lnTo>
                    <a:pt x="425831" y="146050"/>
                  </a:lnTo>
                  <a:lnTo>
                    <a:pt x="431419" y="146050"/>
                  </a:lnTo>
                  <a:lnTo>
                    <a:pt x="431165" y="144780"/>
                  </a:lnTo>
                  <a:close/>
                </a:path>
                <a:path w="558164" h="448310">
                  <a:moveTo>
                    <a:pt x="432308" y="144780"/>
                  </a:moveTo>
                  <a:lnTo>
                    <a:pt x="431927" y="144780"/>
                  </a:lnTo>
                  <a:lnTo>
                    <a:pt x="433070" y="146050"/>
                  </a:lnTo>
                  <a:lnTo>
                    <a:pt x="433959" y="146050"/>
                  </a:lnTo>
                  <a:lnTo>
                    <a:pt x="432308" y="144780"/>
                  </a:lnTo>
                  <a:close/>
                </a:path>
                <a:path w="558164" h="448310">
                  <a:moveTo>
                    <a:pt x="431800" y="139700"/>
                  </a:moveTo>
                  <a:lnTo>
                    <a:pt x="432943" y="140970"/>
                  </a:lnTo>
                  <a:lnTo>
                    <a:pt x="432308" y="142240"/>
                  </a:lnTo>
                  <a:lnTo>
                    <a:pt x="434700" y="144913"/>
                  </a:lnTo>
                  <a:lnTo>
                    <a:pt x="435610" y="146050"/>
                  </a:lnTo>
                  <a:lnTo>
                    <a:pt x="435610" y="144780"/>
                  </a:lnTo>
                  <a:lnTo>
                    <a:pt x="437642" y="144780"/>
                  </a:lnTo>
                  <a:lnTo>
                    <a:pt x="434086" y="142240"/>
                  </a:lnTo>
                  <a:lnTo>
                    <a:pt x="439928" y="142240"/>
                  </a:lnTo>
                  <a:lnTo>
                    <a:pt x="441071" y="140970"/>
                  </a:lnTo>
                  <a:lnTo>
                    <a:pt x="433959" y="140970"/>
                  </a:lnTo>
                  <a:lnTo>
                    <a:pt x="431800" y="139700"/>
                  </a:lnTo>
                  <a:close/>
                </a:path>
                <a:path w="558164" h="448310">
                  <a:moveTo>
                    <a:pt x="380100" y="142980"/>
                  </a:moveTo>
                  <a:lnTo>
                    <a:pt x="381000" y="144780"/>
                  </a:lnTo>
                  <a:lnTo>
                    <a:pt x="381508" y="143510"/>
                  </a:lnTo>
                  <a:lnTo>
                    <a:pt x="381000" y="143510"/>
                  </a:lnTo>
                  <a:lnTo>
                    <a:pt x="380100" y="142980"/>
                  </a:lnTo>
                  <a:close/>
                </a:path>
                <a:path w="558164" h="448310">
                  <a:moveTo>
                    <a:pt x="428117" y="140970"/>
                  </a:moveTo>
                  <a:lnTo>
                    <a:pt x="420751" y="140970"/>
                  </a:lnTo>
                  <a:lnTo>
                    <a:pt x="425323" y="143510"/>
                  </a:lnTo>
                  <a:lnTo>
                    <a:pt x="426974" y="144780"/>
                  </a:lnTo>
                  <a:lnTo>
                    <a:pt x="428117" y="143510"/>
                  </a:lnTo>
                  <a:lnTo>
                    <a:pt x="431292" y="143510"/>
                  </a:lnTo>
                  <a:lnTo>
                    <a:pt x="428625" y="142240"/>
                  </a:lnTo>
                  <a:lnTo>
                    <a:pt x="428117" y="140970"/>
                  </a:lnTo>
                  <a:close/>
                </a:path>
                <a:path w="558164" h="448310">
                  <a:moveTo>
                    <a:pt x="429641" y="143510"/>
                  </a:moveTo>
                  <a:lnTo>
                    <a:pt x="428625" y="144780"/>
                  </a:lnTo>
                  <a:lnTo>
                    <a:pt x="431038" y="144780"/>
                  </a:lnTo>
                  <a:lnTo>
                    <a:pt x="429641" y="143510"/>
                  </a:lnTo>
                  <a:close/>
                </a:path>
                <a:path w="558164" h="448310">
                  <a:moveTo>
                    <a:pt x="379412" y="141605"/>
                  </a:moveTo>
                  <a:lnTo>
                    <a:pt x="379188" y="141853"/>
                  </a:lnTo>
                  <a:lnTo>
                    <a:pt x="381508" y="143510"/>
                  </a:lnTo>
                  <a:lnTo>
                    <a:pt x="382651" y="143510"/>
                  </a:lnTo>
                  <a:lnTo>
                    <a:pt x="379412" y="141605"/>
                  </a:lnTo>
                  <a:close/>
                </a:path>
                <a:path w="558164" h="448310">
                  <a:moveTo>
                    <a:pt x="380238" y="139700"/>
                  </a:moveTo>
                  <a:lnTo>
                    <a:pt x="379349" y="139700"/>
                  </a:lnTo>
                  <a:lnTo>
                    <a:pt x="379349" y="140635"/>
                  </a:lnTo>
                  <a:lnTo>
                    <a:pt x="379984" y="140970"/>
                  </a:lnTo>
                  <a:lnTo>
                    <a:pt x="379772" y="141205"/>
                  </a:lnTo>
                  <a:lnTo>
                    <a:pt x="381635" y="142240"/>
                  </a:lnTo>
                  <a:lnTo>
                    <a:pt x="383159" y="143510"/>
                  </a:lnTo>
                  <a:lnTo>
                    <a:pt x="382905" y="142240"/>
                  </a:lnTo>
                  <a:lnTo>
                    <a:pt x="382143" y="140970"/>
                  </a:lnTo>
                  <a:lnTo>
                    <a:pt x="380746" y="140970"/>
                  </a:lnTo>
                  <a:lnTo>
                    <a:pt x="380238" y="139700"/>
                  </a:lnTo>
                  <a:close/>
                </a:path>
                <a:path w="558164" h="448310">
                  <a:moveTo>
                    <a:pt x="374523" y="134620"/>
                  </a:moveTo>
                  <a:lnTo>
                    <a:pt x="378333" y="138430"/>
                  </a:lnTo>
                  <a:lnTo>
                    <a:pt x="380365" y="138430"/>
                  </a:lnTo>
                  <a:lnTo>
                    <a:pt x="381635" y="139700"/>
                  </a:lnTo>
                  <a:lnTo>
                    <a:pt x="381381" y="140970"/>
                  </a:lnTo>
                  <a:lnTo>
                    <a:pt x="382651" y="140970"/>
                  </a:lnTo>
                  <a:lnTo>
                    <a:pt x="383413" y="142240"/>
                  </a:lnTo>
                  <a:lnTo>
                    <a:pt x="384810" y="143510"/>
                  </a:lnTo>
                  <a:lnTo>
                    <a:pt x="385318" y="142240"/>
                  </a:lnTo>
                  <a:lnTo>
                    <a:pt x="381635" y="138430"/>
                  </a:lnTo>
                  <a:lnTo>
                    <a:pt x="381000" y="137160"/>
                  </a:lnTo>
                  <a:lnTo>
                    <a:pt x="379984" y="137160"/>
                  </a:lnTo>
                  <a:lnTo>
                    <a:pt x="374523" y="134620"/>
                  </a:lnTo>
                  <a:close/>
                </a:path>
                <a:path w="558164" h="448310">
                  <a:moveTo>
                    <a:pt x="402717" y="139700"/>
                  </a:moveTo>
                  <a:lnTo>
                    <a:pt x="398907" y="139700"/>
                  </a:lnTo>
                  <a:lnTo>
                    <a:pt x="400558" y="140970"/>
                  </a:lnTo>
                  <a:lnTo>
                    <a:pt x="398907" y="140970"/>
                  </a:lnTo>
                  <a:lnTo>
                    <a:pt x="398272" y="142240"/>
                  </a:lnTo>
                  <a:lnTo>
                    <a:pt x="398907" y="143510"/>
                  </a:lnTo>
                  <a:lnTo>
                    <a:pt x="400685" y="143510"/>
                  </a:lnTo>
                  <a:lnTo>
                    <a:pt x="399415" y="142240"/>
                  </a:lnTo>
                  <a:lnTo>
                    <a:pt x="404749" y="142240"/>
                  </a:lnTo>
                  <a:lnTo>
                    <a:pt x="402717" y="139700"/>
                  </a:lnTo>
                  <a:close/>
                </a:path>
                <a:path w="558164" h="448310">
                  <a:moveTo>
                    <a:pt x="402844" y="142240"/>
                  </a:moveTo>
                  <a:lnTo>
                    <a:pt x="399415" y="142240"/>
                  </a:lnTo>
                  <a:lnTo>
                    <a:pt x="400748" y="143510"/>
                  </a:lnTo>
                  <a:lnTo>
                    <a:pt x="402844" y="143510"/>
                  </a:lnTo>
                  <a:lnTo>
                    <a:pt x="402844" y="142240"/>
                  </a:lnTo>
                  <a:close/>
                </a:path>
                <a:path w="558164" h="448310">
                  <a:moveTo>
                    <a:pt x="418338" y="142240"/>
                  </a:moveTo>
                  <a:lnTo>
                    <a:pt x="407924" y="142240"/>
                  </a:lnTo>
                  <a:lnTo>
                    <a:pt x="408305" y="143510"/>
                  </a:lnTo>
                  <a:lnTo>
                    <a:pt x="419354" y="143510"/>
                  </a:lnTo>
                  <a:lnTo>
                    <a:pt x="418338" y="142240"/>
                  </a:lnTo>
                  <a:close/>
                </a:path>
                <a:path w="558164" h="448310">
                  <a:moveTo>
                    <a:pt x="421005" y="142240"/>
                  </a:moveTo>
                  <a:lnTo>
                    <a:pt x="418973" y="142240"/>
                  </a:lnTo>
                  <a:lnTo>
                    <a:pt x="420370" y="143510"/>
                  </a:lnTo>
                  <a:lnTo>
                    <a:pt x="421132" y="143510"/>
                  </a:lnTo>
                  <a:lnTo>
                    <a:pt x="421005" y="142240"/>
                  </a:lnTo>
                  <a:close/>
                </a:path>
                <a:path w="558164" h="448310">
                  <a:moveTo>
                    <a:pt x="422656" y="142240"/>
                  </a:moveTo>
                  <a:lnTo>
                    <a:pt x="421005" y="142240"/>
                  </a:lnTo>
                  <a:lnTo>
                    <a:pt x="422402" y="143510"/>
                  </a:lnTo>
                  <a:lnTo>
                    <a:pt x="424815" y="143510"/>
                  </a:lnTo>
                  <a:lnTo>
                    <a:pt x="422656" y="142240"/>
                  </a:lnTo>
                  <a:close/>
                </a:path>
                <a:path w="558164" h="448310">
                  <a:moveTo>
                    <a:pt x="435229" y="142240"/>
                  </a:moveTo>
                  <a:lnTo>
                    <a:pt x="436753" y="143510"/>
                  </a:lnTo>
                  <a:lnTo>
                    <a:pt x="437261" y="143510"/>
                  </a:lnTo>
                  <a:lnTo>
                    <a:pt x="435229" y="142240"/>
                  </a:lnTo>
                  <a:close/>
                </a:path>
                <a:path w="558164" h="448310">
                  <a:moveTo>
                    <a:pt x="439928" y="142240"/>
                  </a:moveTo>
                  <a:lnTo>
                    <a:pt x="436753" y="142240"/>
                  </a:lnTo>
                  <a:lnTo>
                    <a:pt x="438277" y="143510"/>
                  </a:lnTo>
                  <a:lnTo>
                    <a:pt x="439928" y="142240"/>
                  </a:lnTo>
                  <a:close/>
                </a:path>
                <a:path w="558164" h="448310">
                  <a:moveTo>
                    <a:pt x="379729" y="142240"/>
                  </a:moveTo>
                  <a:lnTo>
                    <a:pt x="378841" y="142240"/>
                  </a:lnTo>
                  <a:lnTo>
                    <a:pt x="380100" y="142980"/>
                  </a:lnTo>
                  <a:lnTo>
                    <a:pt x="379729" y="142240"/>
                  </a:lnTo>
                  <a:close/>
                </a:path>
                <a:path w="558164" h="448310">
                  <a:moveTo>
                    <a:pt x="377952" y="140970"/>
                  </a:moveTo>
                  <a:lnTo>
                    <a:pt x="375666" y="140970"/>
                  </a:lnTo>
                  <a:lnTo>
                    <a:pt x="375666" y="142240"/>
                  </a:lnTo>
                  <a:lnTo>
                    <a:pt x="378841" y="142240"/>
                  </a:lnTo>
                  <a:lnTo>
                    <a:pt x="379188" y="141853"/>
                  </a:lnTo>
                  <a:lnTo>
                    <a:pt x="377952" y="140970"/>
                  </a:lnTo>
                  <a:close/>
                </a:path>
                <a:path w="558164" h="448310">
                  <a:moveTo>
                    <a:pt x="404749" y="140970"/>
                  </a:moveTo>
                  <a:lnTo>
                    <a:pt x="404749" y="142240"/>
                  </a:lnTo>
                  <a:lnTo>
                    <a:pt x="407035" y="142240"/>
                  </a:lnTo>
                  <a:lnTo>
                    <a:pt x="404749" y="140970"/>
                  </a:lnTo>
                  <a:close/>
                </a:path>
                <a:path w="558164" h="448310">
                  <a:moveTo>
                    <a:pt x="404749" y="137160"/>
                  </a:moveTo>
                  <a:lnTo>
                    <a:pt x="399415" y="137160"/>
                  </a:lnTo>
                  <a:lnTo>
                    <a:pt x="401066" y="139700"/>
                  </a:lnTo>
                  <a:lnTo>
                    <a:pt x="403225" y="139700"/>
                  </a:lnTo>
                  <a:lnTo>
                    <a:pt x="404368" y="140970"/>
                  </a:lnTo>
                  <a:lnTo>
                    <a:pt x="406019" y="140970"/>
                  </a:lnTo>
                  <a:lnTo>
                    <a:pt x="407035" y="142240"/>
                  </a:lnTo>
                  <a:lnTo>
                    <a:pt x="408559" y="142240"/>
                  </a:lnTo>
                  <a:lnTo>
                    <a:pt x="404749" y="139700"/>
                  </a:lnTo>
                  <a:lnTo>
                    <a:pt x="404749" y="137160"/>
                  </a:lnTo>
                  <a:close/>
                </a:path>
                <a:path w="558164" h="448310">
                  <a:moveTo>
                    <a:pt x="409168" y="141732"/>
                  </a:moveTo>
                  <a:lnTo>
                    <a:pt x="409702" y="142240"/>
                  </a:lnTo>
                  <a:lnTo>
                    <a:pt x="409168" y="141732"/>
                  </a:lnTo>
                  <a:close/>
                </a:path>
                <a:path w="558164" h="448310">
                  <a:moveTo>
                    <a:pt x="427609" y="139700"/>
                  </a:moveTo>
                  <a:lnTo>
                    <a:pt x="411353" y="139700"/>
                  </a:lnTo>
                  <a:lnTo>
                    <a:pt x="413639" y="142240"/>
                  </a:lnTo>
                  <a:lnTo>
                    <a:pt x="420497" y="142240"/>
                  </a:lnTo>
                  <a:lnTo>
                    <a:pt x="419862" y="140970"/>
                  </a:lnTo>
                  <a:lnTo>
                    <a:pt x="428625" y="140970"/>
                  </a:lnTo>
                  <a:lnTo>
                    <a:pt x="427609" y="139700"/>
                  </a:lnTo>
                  <a:close/>
                </a:path>
                <a:path w="558164" h="448310">
                  <a:moveTo>
                    <a:pt x="430784" y="140970"/>
                  </a:moveTo>
                  <a:lnTo>
                    <a:pt x="428752" y="140970"/>
                  </a:lnTo>
                  <a:lnTo>
                    <a:pt x="430403" y="142240"/>
                  </a:lnTo>
                  <a:lnTo>
                    <a:pt x="430784" y="142240"/>
                  </a:lnTo>
                  <a:lnTo>
                    <a:pt x="430784" y="140970"/>
                  </a:lnTo>
                  <a:close/>
                </a:path>
                <a:path w="558164" h="448310">
                  <a:moveTo>
                    <a:pt x="407035" y="138430"/>
                  </a:moveTo>
                  <a:lnTo>
                    <a:pt x="406527" y="139700"/>
                  </a:lnTo>
                  <a:lnTo>
                    <a:pt x="409168" y="141732"/>
                  </a:lnTo>
                  <a:lnTo>
                    <a:pt x="407035" y="139700"/>
                  </a:lnTo>
                  <a:lnTo>
                    <a:pt x="407416" y="139700"/>
                  </a:lnTo>
                  <a:lnTo>
                    <a:pt x="407035" y="138430"/>
                  </a:lnTo>
                  <a:close/>
                </a:path>
                <a:path w="558164" h="448310">
                  <a:moveTo>
                    <a:pt x="379349" y="140970"/>
                  </a:moveTo>
                  <a:lnTo>
                    <a:pt x="378333" y="140970"/>
                  </a:lnTo>
                  <a:lnTo>
                    <a:pt x="379412" y="141605"/>
                  </a:lnTo>
                  <a:lnTo>
                    <a:pt x="379772" y="141205"/>
                  </a:lnTo>
                  <a:lnTo>
                    <a:pt x="379349" y="140970"/>
                  </a:lnTo>
                  <a:close/>
                </a:path>
                <a:path w="558164" h="448310">
                  <a:moveTo>
                    <a:pt x="378564" y="140222"/>
                  </a:moveTo>
                  <a:lnTo>
                    <a:pt x="379349" y="140970"/>
                  </a:lnTo>
                  <a:lnTo>
                    <a:pt x="379349" y="140635"/>
                  </a:lnTo>
                  <a:lnTo>
                    <a:pt x="378564" y="140222"/>
                  </a:lnTo>
                  <a:close/>
                </a:path>
                <a:path w="558164" h="448310">
                  <a:moveTo>
                    <a:pt x="383794" y="139700"/>
                  </a:moveTo>
                  <a:lnTo>
                    <a:pt x="383159" y="139700"/>
                  </a:lnTo>
                  <a:lnTo>
                    <a:pt x="385318" y="140970"/>
                  </a:lnTo>
                  <a:lnTo>
                    <a:pt x="386461" y="140970"/>
                  </a:lnTo>
                  <a:lnTo>
                    <a:pt x="383794" y="139700"/>
                  </a:lnTo>
                  <a:close/>
                </a:path>
                <a:path w="558164" h="448310">
                  <a:moveTo>
                    <a:pt x="411353" y="139700"/>
                  </a:moveTo>
                  <a:lnTo>
                    <a:pt x="407035" y="139700"/>
                  </a:lnTo>
                  <a:lnTo>
                    <a:pt x="410210" y="140970"/>
                  </a:lnTo>
                  <a:lnTo>
                    <a:pt x="411353" y="139700"/>
                  </a:lnTo>
                  <a:close/>
                </a:path>
                <a:path w="558164" h="448310">
                  <a:moveTo>
                    <a:pt x="443230" y="134620"/>
                  </a:moveTo>
                  <a:lnTo>
                    <a:pt x="437769" y="134620"/>
                  </a:lnTo>
                  <a:lnTo>
                    <a:pt x="438912" y="135890"/>
                  </a:lnTo>
                  <a:lnTo>
                    <a:pt x="439928" y="138430"/>
                  </a:lnTo>
                  <a:lnTo>
                    <a:pt x="432943" y="138430"/>
                  </a:lnTo>
                  <a:lnTo>
                    <a:pt x="434213" y="139700"/>
                  </a:lnTo>
                  <a:lnTo>
                    <a:pt x="435102" y="139700"/>
                  </a:lnTo>
                  <a:lnTo>
                    <a:pt x="436880" y="140970"/>
                  </a:lnTo>
                  <a:lnTo>
                    <a:pt x="441071" y="140970"/>
                  </a:lnTo>
                  <a:lnTo>
                    <a:pt x="442087" y="138430"/>
                  </a:lnTo>
                  <a:lnTo>
                    <a:pt x="442722" y="137160"/>
                  </a:lnTo>
                  <a:lnTo>
                    <a:pt x="443230" y="134620"/>
                  </a:lnTo>
                  <a:close/>
                </a:path>
                <a:path w="558164" h="448310">
                  <a:moveTo>
                    <a:pt x="502666" y="139700"/>
                  </a:moveTo>
                  <a:lnTo>
                    <a:pt x="502285" y="139700"/>
                  </a:lnTo>
                  <a:lnTo>
                    <a:pt x="503682" y="140970"/>
                  </a:lnTo>
                  <a:lnTo>
                    <a:pt x="504317" y="140970"/>
                  </a:lnTo>
                  <a:lnTo>
                    <a:pt x="502666" y="139700"/>
                  </a:lnTo>
                  <a:close/>
                </a:path>
                <a:path w="558164" h="448310">
                  <a:moveTo>
                    <a:pt x="376682" y="138430"/>
                  </a:moveTo>
                  <a:lnTo>
                    <a:pt x="375158" y="138430"/>
                  </a:lnTo>
                  <a:lnTo>
                    <a:pt x="378564" y="140222"/>
                  </a:lnTo>
                  <a:lnTo>
                    <a:pt x="376682" y="138430"/>
                  </a:lnTo>
                  <a:close/>
                </a:path>
                <a:path w="558164" h="448310">
                  <a:moveTo>
                    <a:pt x="384302" y="138430"/>
                  </a:moveTo>
                  <a:lnTo>
                    <a:pt x="383794" y="138430"/>
                  </a:lnTo>
                  <a:lnTo>
                    <a:pt x="383794" y="139700"/>
                  </a:lnTo>
                  <a:lnTo>
                    <a:pt x="384302" y="138430"/>
                  </a:lnTo>
                  <a:close/>
                </a:path>
                <a:path w="558164" h="448310">
                  <a:moveTo>
                    <a:pt x="385064" y="137160"/>
                  </a:moveTo>
                  <a:lnTo>
                    <a:pt x="381000" y="137160"/>
                  </a:lnTo>
                  <a:lnTo>
                    <a:pt x="382143" y="138430"/>
                  </a:lnTo>
                  <a:lnTo>
                    <a:pt x="384302" y="138430"/>
                  </a:lnTo>
                  <a:lnTo>
                    <a:pt x="385064" y="139700"/>
                  </a:lnTo>
                  <a:lnTo>
                    <a:pt x="385953" y="139700"/>
                  </a:lnTo>
                  <a:lnTo>
                    <a:pt x="385064" y="137160"/>
                  </a:lnTo>
                  <a:close/>
                </a:path>
                <a:path w="558164" h="448310">
                  <a:moveTo>
                    <a:pt x="409194" y="138430"/>
                  </a:moveTo>
                  <a:lnTo>
                    <a:pt x="408686" y="138430"/>
                  </a:lnTo>
                  <a:lnTo>
                    <a:pt x="408432" y="139700"/>
                  </a:lnTo>
                  <a:lnTo>
                    <a:pt x="410845" y="139700"/>
                  </a:lnTo>
                  <a:lnTo>
                    <a:pt x="409194" y="138430"/>
                  </a:lnTo>
                  <a:close/>
                </a:path>
                <a:path w="558164" h="448310">
                  <a:moveTo>
                    <a:pt x="412877" y="135890"/>
                  </a:moveTo>
                  <a:lnTo>
                    <a:pt x="409829" y="135890"/>
                  </a:lnTo>
                  <a:lnTo>
                    <a:pt x="412877" y="138430"/>
                  </a:lnTo>
                  <a:lnTo>
                    <a:pt x="410083" y="138430"/>
                  </a:lnTo>
                  <a:lnTo>
                    <a:pt x="410845" y="139700"/>
                  </a:lnTo>
                  <a:lnTo>
                    <a:pt x="422402" y="139700"/>
                  </a:lnTo>
                  <a:lnTo>
                    <a:pt x="421132" y="138430"/>
                  </a:lnTo>
                  <a:lnTo>
                    <a:pt x="420986" y="138067"/>
                  </a:lnTo>
                  <a:lnTo>
                    <a:pt x="419989" y="137160"/>
                  </a:lnTo>
                  <a:lnTo>
                    <a:pt x="413893" y="137160"/>
                  </a:lnTo>
                  <a:lnTo>
                    <a:pt x="412877" y="135890"/>
                  </a:lnTo>
                  <a:close/>
                </a:path>
                <a:path w="558164" h="448310">
                  <a:moveTo>
                    <a:pt x="429260" y="138430"/>
                  </a:moveTo>
                  <a:lnTo>
                    <a:pt x="424307" y="138430"/>
                  </a:lnTo>
                  <a:lnTo>
                    <a:pt x="423926" y="139700"/>
                  </a:lnTo>
                  <a:lnTo>
                    <a:pt x="429133" y="139700"/>
                  </a:lnTo>
                  <a:lnTo>
                    <a:pt x="429260" y="138430"/>
                  </a:lnTo>
                  <a:close/>
                </a:path>
                <a:path w="558164" h="448310">
                  <a:moveTo>
                    <a:pt x="432308" y="138430"/>
                  </a:moveTo>
                  <a:lnTo>
                    <a:pt x="430276" y="138430"/>
                  </a:lnTo>
                  <a:lnTo>
                    <a:pt x="431800" y="139700"/>
                  </a:lnTo>
                  <a:lnTo>
                    <a:pt x="432308" y="138430"/>
                  </a:lnTo>
                  <a:close/>
                </a:path>
                <a:path w="558164" h="448310">
                  <a:moveTo>
                    <a:pt x="408178" y="135890"/>
                  </a:moveTo>
                  <a:lnTo>
                    <a:pt x="406400" y="135890"/>
                  </a:lnTo>
                  <a:lnTo>
                    <a:pt x="407289" y="137160"/>
                  </a:lnTo>
                  <a:lnTo>
                    <a:pt x="409194" y="138430"/>
                  </a:lnTo>
                  <a:lnTo>
                    <a:pt x="408051" y="137160"/>
                  </a:lnTo>
                  <a:lnTo>
                    <a:pt x="408178" y="135890"/>
                  </a:lnTo>
                  <a:close/>
                </a:path>
                <a:path w="558164" h="448310">
                  <a:moveTo>
                    <a:pt x="435610" y="137160"/>
                  </a:moveTo>
                  <a:lnTo>
                    <a:pt x="420624" y="137160"/>
                  </a:lnTo>
                  <a:lnTo>
                    <a:pt x="420986" y="138067"/>
                  </a:lnTo>
                  <a:lnTo>
                    <a:pt x="421386" y="138430"/>
                  </a:lnTo>
                  <a:lnTo>
                    <a:pt x="439928" y="138430"/>
                  </a:lnTo>
                  <a:lnTo>
                    <a:pt x="435610" y="137160"/>
                  </a:lnTo>
                  <a:close/>
                </a:path>
                <a:path w="558164" h="448310">
                  <a:moveTo>
                    <a:pt x="378333" y="134620"/>
                  </a:moveTo>
                  <a:lnTo>
                    <a:pt x="379984" y="137160"/>
                  </a:lnTo>
                  <a:lnTo>
                    <a:pt x="382143" y="137160"/>
                  </a:lnTo>
                  <a:lnTo>
                    <a:pt x="379349" y="135890"/>
                  </a:lnTo>
                  <a:lnTo>
                    <a:pt x="378333" y="134620"/>
                  </a:lnTo>
                  <a:close/>
                </a:path>
                <a:path w="558164" h="448310">
                  <a:moveTo>
                    <a:pt x="382651" y="136434"/>
                  </a:moveTo>
                  <a:lnTo>
                    <a:pt x="382651" y="137160"/>
                  </a:lnTo>
                  <a:lnTo>
                    <a:pt x="382905" y="137160"/>
                  </a:lnTo>
                  <a:lnTo>
                    <a:pt x="382651" y="136434"/>
                  </a:lnTo>
                  <a:close/>
                </a:path>
                <a:path w="558164" h="448310">
                  <a:moveTo>
                    <a:pt x="403225" y="133350"/>
                  </a:moveTo>
                  <a:lnTo>
                    <a:pt x="404241" y="137160"/>
                  </a:lnTo>
                  <a:lnTo>
                    <a:pt x="406400" y="137160"/>
                  </a:lnTo>
                  <a:lnTo>
                    <a:pt x="404749" y="135890"/>
                  </a:lnTo>
                  <a:lnTo>
                    <a:pt x="406400" y="135890"/>
                  </a:lnTo>
                  <a:lnTo>
                    <a:pt x="403225" y="133350"/>
                  </a:lnTo>
                  <a:close/>
                </a:path>
                <a:path w="558164" h="448310">
                  <a:moveTo>
                    <a:pt x="409448" y="132080"/>
                  </a:moveTo>
                  <a:lnTo>
                    <a:pt x="408051" y="132080"/>
                  </a:lnTo>
                  <a:lnTo>
                    <a:pt x="408579" y="132892"/>
                  </a:lnTo>
                  <a:lnTo>
                    <a:pt x="411861" y="134620"/>
                  </a:lnTo>
                  <a:lnTo>
                    <a:pt x="408051" y="134620"/>
                  </a:lnTo>
                  <a:lnTo>
                    <a:pt x="408051" y="135890"/>
                  </a:lnTo>
                  <a:lnTo>
                    <a:pt x="415036" y="135890"/>
                  </a:lnTo>
                  <a:lnTo>
                    <a:pt x="416306" y="137160"/>
                  </a:lnTo>
                  <a:lnTo>
                    <a:pt x="419354" y="137160"/>
                  </a:lnTo>
                  <a:lnTo>
                    <a:pt x="416687" y="135890"/>
                  </a:lnTo>
                  <a:lnTo>
                    <a:pt x="418338" y="134620"/>
                  </a:lnTo>
                  <a:lnTo>
                    <a:pt x="417830" y="133350"/>
                  </a:lnTo>
                  <a:lnTo>
                    <a:pt x="410591" y="133350"/>
                  </a:lnTo>
                  <a:lnTo>
                    <a:pt x="409448" y="132080"/>
                  </a:lnTo>
                  <a:close/>
                </a:path>
                <a:path w="558164" h="448310">
                  <a:moveTo>
                    <a:pt x="425323" y="133350"/>
                  </a:moveTo>
                  <a:lnTo>
                    <a:pt x="417830" y="133350"/>
                  </a:lnTo>
                  <a:lnTo>
                    <a:pt x="420497" y="134620"/>
                  </a:lnTo>
                  <a:lnTo>
                    <a:pt x="419989" y="134620"/>
                  </a:lnTo>
                  <a:lnTo>
                    <a:pt x="422148" y="135890"/>
                  </a:lnTo>
                  <a:lnTo>
                    <a:pt x="419989" y="135890"/>
                  </a:lnTo>
                  <a:lnTo>
                    <a:pt x="419989" y="137160"/>
                  </a:lnTo>
                  <a:lnTo>
                    <a:pt x="430276" y="137160"/>
                  </a:lnTo>
                  <a:lnTo>
                    <a:pt x="428117" y="134620"/>
                  </a:lnTo>
                  <a:lnTo>
                    <a:pt x="428117" y="134424"/>
                  </a:lnTo>
                  <a:lnTo>
                    <a:pt x="425323" y="133350"/>
                  </a:lnTo>
                  <a:close/>
                </a:path>
                <a:path w="558164" h="448310">
                  <a:moveTo>
                    <a:pt x="430403" y="133350"/>
                  </a:moveTo>
                  <a:lnTo>
                    <a:pt x="428117" y="133350"/>
                  </a:lnTo>
                  <a:lnTo>
                    <a:pt x="428117" y="134424"/>
                  </a:lnTo>
                  <a:lnTo>
                    <a:pt x="428625" y="134620"/>
                  </a:lnTo>
                  <a:lnTo>
                    <a:pt x="428117" y="134620"/>
                  </a:lnTo>
                  <a:lnTo>
                    <a:pt x="431292" y="135890"/>
                  </a:lnTo>
                  <a:lnTo>
                    <a:pt x="430276" y="137160"/>
                  </a:lnTo>
                  <a:lnTo>
                    <a:pt x="437769" y="137160"/>
                  </a:lnTo>
                  <a:lnTo>
                    <a:pt x="437769" y="135890"/>
                  </a:lnTo>
                  <a:lnTo>
                    <a:pt x="435102" y="135890"/>
                  </a:lnTo>
                  <a:lnTo>
                    <a:pt x="430403" y="133350"/>
                  </a:lnTo>
                  <a:close/>
                </a:path>
                <a:path w="558164" h="448310">
                  <a:moveTo>
                    <a:pt x="382651" y="135890"/>
                  </a:moveTo>
                  <a:lnTo>
                    <a:pt x="382460" y="135890"/>
                  </a:lnTo>
                  <a:lnTo>
                    <a:pt x="382651" y="136434"/>
                  </a:lnTo>
                  <a:lnTo>
                    <a:pt x="382651" y="135890"/>
                  </a:lnTo>
                  <a:close/>
                </a:path>
                <a:path w="558164" h="448310">
                  <a:moveTo>
                    <a:pt x="382016" y="134620"/>
                  </a:moveTo>
                  <a:lnTo>
                    <a:pt x="378841" y="134620"/>
                  </a:lnTo>
                  <a:lnTo>
                    <a:pt x="380492" y="135890"/>
                  </a:lnTo>
                  <a:lnTo>
                    <a:pt x="382460" y="135890"/>
                  </a:lnTo>
                  <a:lnTo>
                    <a:pt x="382016" y="134620"/>
                  </a:lnTo>
                  <a:close/>
                </a:path>
                <a:path w="558164" h="448310">
                  <a:moveTo>
                    <a:pt x="436499" y="134620"/>
                  </a:moveTo>
                  <a:lnTo>
                    <a:pt x="435610" y="134620"/>
                  </a:lnTo>
                  <a:lnTo>
                    <a:pt x="435356" y="135890"/>
                  </a:lnTo>
                  <a:lnTo>
                    <a:pt x="437769" y="135890"/>
                  </a:lnTo>
                  <a:lnTo>
                    <a:pt x="436499" y="134620"/>
                  </a:lnTo>
                  <a:close/>
                </a:path>
                <a:path w="558164" h="448310">
                  <a:moveTo>
                    <a:pt x="385318" y="133350"/>
                  </a:moveTo>
                  <a:lnTo>
                    <a:pt x="383159" y="133350"/>
                  </a:lnTo>
                  <a:lnTo>
                    <a:pt x="386461" y="134620"/>
                  </a:lnTo>
                  <a:lnTo>
                    <a:pt x="387477" y="134620"/>
                  </a:lnTo>
                  <a:lnTo>
                    <a:pt x="385318" y="133350"/>
                  </a:lnTo>
                  <a:close/>
                </a:path>
                <a:path w="558164" h="448310">
                  <a:moveTo>
                    <a:pt x="388620" y="132080"/>
                  </a:moveTo>
                  <a:lnTo>
                    <a:pt x="388620" y="133350"/>
                  </a:lnTo>
                  <a:lnTo>
                    <a:pt x="390271" y="134620"/>
                  </a:lnTo>
                  <a:lnTo>
                    <a:pt x="393446" y="134620"/>
                  </a:lnTo>
                  <a:lnTo>
                    <a:pt x="390271" y="133350"/>
                  </a:lnTo>
                  <a:lnTo>
                    <a:pt x="391287" y="133350"/>
                  </a:lnTo>
                  <a:lnTo>
                    <a:pt x="388620" y="132080"/>
                  </a:lnTo>
                  <a:close/>
                </a:path>
                <a:path w="558164" h="448310">
                  <a:moveTo>
                    <a:pt x="404749" y="130810"/>
                  </a:moveTo>
                  <a:lnTo>
                    <a:pt x="403733" y="130810"/>
                  </a:lnTo>
                  <a:lnTo>
                    <a:pt x="403225" y="133350"/>
                  </a:lnTo>
                  <a:lnTo>
                    <a:pt x="405384" y="134620"/>
                  </a:lnTo>
                  <a:lnTo>
                    <a:pt x="409702" y="134620"/>
                  </a:lnTo>
                  <a:lnTo>
                    <a:pt x="408876" y="133350"/>
                  </a:lnTo>
                  <a:lnTo>
                    <a:pt x="408051" y="133350"/>
                  </a:lnTo>
                  <a:lnTo>
                    <a:pt x="404749" y="130810"/>
                  </a:lnTo>
                  <a:close/>
                </a:path>
                <a:path w="558164" h="448310">
                  <a:moveTo>
                    <a:pt x="426466" y="125730"/>
                  </a:moveTo>
                  <a:lnTo>
                    <a:pt x="425132" y="126365"/>
                  </a:lnTo>
                  <a:lnTo>
                    <a:pt x="428117" y="128270"/>
                  </a:lnTo>
                  <a:lnTo>
                    <a:pt x="406400" y="128270"/>
                  </a:lnTo>
                  <a:lnTo>
                    <a:pt x="408051" y="129540"/>
                  </a:lnTo>
                  <a:lnTo>
                    <a:pt x="421640" y="129540"/>
                  </a:lnTo>
                  <a:lnTo>
                    <a:pt x="423164" y="130810"/>
                  </a:lnTo>
                  <a:lnTo>
                    <a:pt x="426974" y="130810"/>
                  </a:lnTo>
                  <a:lnTo>
                    <a:pt x="429133" y="133350"/>
                  </a:lnTo>
                  <a:lnTo>
                    <a:pt x="435610" y="133350"/>
                  </a:lnTo>
                  <a:lnTo>
                    <a:pt x="437261" y="134620"/>
                  </a:lnTo>
                  <a:lnTo>
                    <a:pt x="437769" y="134620"/>
                  </a:lnTo>
                  <a:lnTo>
                    <a:pt x="434721" y="132080"/>
                  </a:lnTo>
                  <a:lnTo>
                    <a:pt x="433959" y="132080"/>
                  </a:lnTo>
                  <a:lnTo>
                    <a:pt x="433959" y="130810"/>
                  </a:lnTo>
                  <a:lnTo>
                    <a:pt x="429133" y="128270"/>
                  </a:lnTo>
                  <a:lnTo>
                    <a:pt x="409194" y="128270"/>
                  </a:lnTo>
                  <a:lnTo>
                    <a:pt x="405892" y="127000"/>
                  </a:lnTo>
                  <a:lnTo>
                    <a:pt x="430276" y="127000"/>
                  </a:lnTo>
                  <a:lnTo>
                    <a:pt x="430033" y="126779"/>
                  </a:lnTo>
                  <a:lnTo>
                    <a:pt x="426466" y="125730"/>
                  </a:lnTo>
                  <a:close/>
                </a:path>
                <a:path w="558164" h="448310">
                  <a:moveTo>
                    <a:pt x="442087" y="132080"/>
                  </a:moveTo>
                  <a:lnTo>
                    <a:pt x="440309" y="134620"/>
                  </a:lnTo>
                  <a:lnTo>
                    <a:pt x="443738" y="134620"/>
                  </a:lnTo>
                  <a:lnTo>
                    <a:pt x="443738" y="133350"/>
                  </a:lnTo>
                  <a:lnTo>
                    <a:pt x="442087" y="132080"/>
                  </a:lnTo>
                  <a:close/>
                </a:path>
                <a:path w="558164" h="448310">
                  <a:moveTo>
                    <a:pt x="372999" y="130810"/>
                  </a:moveTo>
                  <a:lnTo>
                    <a:pt x="370078" y="130810"/>
                  </a:lnTo>
                  <a:lnTo>
                    <a:pt x="370205" y="132080"/>
                  </a:lnTo>
                  <a:lnTo>
                    <a:pt x="371856" y="133350"/>
                  </a:lnTo>
                  <a:lnTo>
                    <a:pt x="373380" y="133350"/>
                  </a:lnTo>
                  <a:lnTo>
                    <a:pt x="372999" y="132080"/>
                  </a:lnTo>
                  <a:lnTo>
                    <a:pt x="375285" y="132080"/>
                  </a:lnTo>
                  <a:lnTo>
                    <a:pt x="372999" y="130810"/>
                  </a:lnTo>
                  <a:close/>
                </a:path>
                <a:path w="558164" h="448310">
                  <a:moveTo>
                    <a:pt x="385318" y="132080"/>
                  </a:moveTo>
                  <a:lnTo>
                    <a:pt x="383921" y="132080"/>
                  </a:lnTo>
                  <a:lnTo>
                    <a:pt x="384683" y="133350"/>
                  </a:lnTo>
                  <a:lnTo>
                    <a:pt x="386969" y="133350"/>
                  </a:lnTo>
                  <a:lnTo>
                    <a:pt x="385318" y="132080"/>
                  </a:lnTo>
                  <a:close/>
                </a:path>
                <a:path w="558164" h="448310">
                  <a:moveTo>
                    <a:pt x="390271" y="130810"/>
                  </a:moveTo>
                  <a:lnTo>
                    <a:pt x="391287" y="133350"/>
                  </a:lnTo>
                  <a:lnTo>
                    <a:pt x="392430" y="133350"/>
                  </a:lnTo>
                  <a:lnTo>
                    <a:pt x="390271" y="130810"/>
                  </a:lnTo>
                  <a:close/>
                </a:path>
                <a:path w="558164" h="448310">
                  <a:moveTo>
                    <a:pt x="408051" y="132614"/>
                  </a:moveTo>
                  <a:lnTo>
                    <a:pt x="408051" y="133350"/>
                  </a:lnTo>
                  <a:lnTo>
                    <a:pt x="408876" y="133350"/>
                  </a:lnTo>
                  <a:lnTo>
                    <a:pt x="408579" y="132892"/>
                  </a:lnTo>
                  <a:lnTo>
                    <a:pt x="408051" y="132614"/>
                  </a:lnTo>
                  <a:close/>
                </a:path>
                <a:path w="558164" h="448310">
                  <a:moveTo>
                    <a:pt x="426974" y="130810"/>
                  </a:moveTo>
                  <a:lnTo>
                    <a:pt x="407543" y="130810"/>
                  </a:lnTo>
                  <a:lnTo>
                    <a:pt x="411353" y="133350"/>
                  </a:lnTo>
                  <a:lnTo>
                    <a:pt x="427101" y="133350"/>
                  </a:lnTo>
                  <a:lnTo>
                    <a:pt x="425577" y="132080"/>
                  </a:lnTo>
                  <a:lnTo>
                    <a:pt x="426974" y="130810"/>
                  </a:lnTo>
                  <a:close/>
                </a:path>
                <a:path w="558164" h="448310">
                  <a:moveTo>
                    <a:pt x="439420" y="130810"/>
                  </a:moveTo>
                  <a:lnTo>
                    <a:pt x="437896" y="130810"/>
                  </a:lnTo>
                  <a:lnTo>
                    <a:pt x="439674" y="132080"/>
                  </a:lnTo>
                  <a:lnTo>
                    <a:pt x="437134" y="132080"/>
                  </a:lnTo>
                  <a:lnTo>
                    <a:pt x="438277" y="133350"/>
                  </a:lnTo>
                  <a:lnTo>
                    <a:pt x="440182" y="133350"/>
                  </a:lnTo>
                  <a:lnTo>
                    <a:pt x="440563" y="132080"/>
                  </a:lnTo>
                  <a:lnTo>
                    <a:pt x="439420" y="130810"/>
                  </a:lnTo>
                  <a:close/>
                </a:path>
                <a:path w="558164" h="448310">
                  <a:moveTo>
                    <a:pt x="408051" y="132080"/>
                  </a:moveTo>
                  <a:lnTo>
                    <a:pt x="407035" y="132080"/>
                  </a:lnTo>
                  <a:lnTo>
                    <a:pt x="408051" y="132614"/>
                  </a:lnTo>
                  <a:lnTo>
                    <a:pt x="408051" y="132080"/>
                  </a:lnTo>
                  <a:close/>
                </a:path>
                <a:path w="558164" h="448310">
                  <a:moveTo>
                    <a:pt x="433959" y="125730"/>
                  </a:moveTo>
                  <a:lnTo>
                    <a:pt x="433451" y="127000"/>
                  </a:lnTo>
                  <a:lnTo>
                    <a:pt x="431292" y="127000"/>
                  </a:lnTo>
                  <a:lnTo>
                    <a:pt x="432308" y="129540"/>
                  </a:lnTo>
                  <a:lnTo>
                    <a:pt x="435610" y="130810"/>
                  </a:lnTo>
                  <a:lnTo>
                    <a:pt x="436245" y="132080"/>
                  </a:lnTo>
                  <a:lnTo>
                    <a:pt x="437769" y="132080"/>
                  </a:lnTo>
                  <a:lnTo>
                    <a:pt x="436245" y="130810"/>
                  </a:lnTo>
                  <a:lnTo>
                    <a:pt x="437769" y="130810"/>
                  </a:lnTo>
                  <a:lnTo>
                    <a:pt x="436753" y="129540"/>
                  </a:lnTo>
                  <a:lnTo>
                    <a:pt x="438277" y="129540"/>
                  </a:lnTo>
                  <a:lnTo>
                    <a:pt x="436753" y="128270"/>
                  </a:lnTo>
                  <a:lnTo>
                    <a:pt x="436245" y="127000"/>
                  </a:lnTo>
                  <a:lnTo>
                    <a:pt x="433959" y="125730"/>
                  </a:lnTo>
                  <a:close/>
                </a:path>
                <a:path w="558164" h="448310">
                  <a:moveTo>
                    <a:pt x="442087" y="129540"/>
                  </a:moveTo>
                  <a:lnTo>
                    <a:pt x="438277" y="129540"/>
                  </a:lnTo>
                  <a:lnTo>
                    <a:pt x="439928" y="130810"/>
                  </a:lnTo>
                  <a:lnTo>
                    <a:pt x="442087" y="132080"/>
                  </a:lnTo>
                  <a:lnTo>
                    <a:pt x="442087" y="129540"/>
                  </a:lnTo>
                  <a:close/>
                </a:path>
                <a:path w="558164" h="448310">
                  <a:moveTo>
                    <a:pt x="385318" y="125730"/>
                  </a:moveTo>
                  <a:lnTo>
                    <a:pt x="384302" y="125730"/>
                  </a:lnTo>
                  <a:lnTo>
                    <a:pt x="386461" y="128270"/>
                  </a:lnTo>
                  <a:lnTo>
                    <a:pt x="383794" y="128270"/>
                  </a:lnTo>
                  <a:lnTo>
                    <a:pt x="388112" y="130810"/>
                  </a:lnTo>
                  <a:lnTo>
                    <a:pt x="389636" y="130810"/>
                  </a:lnTo>
                  <a:lnTo>
                    <a:pt x="385953" y="127000"/>
                  </a:lnTo>
                  <a:lnTo>
                    <a:pt x="388493" y="127000"/>
                  </a:lnTo>
                  <a:lnTo>
                    <a:pt x="388069" y="126647"/>
                  </a:lnTo>
                  <a:lnTo>
                    <a:pt x="385318" y="125730"/>
                  </a:lnTo>
                  <a:close/>
                </a:path>
                <a:path w="558164" h="448310">
                  <a:moveTo>
                    <a:pt x="389128" y="127000"/>
                  </a:moveTo>
                  <a:lnTo>
                    <a:pt x="387477" y="127000"/>
                  </a:lnTo>
                  <a:lnTo>
                    <a:pt x="389636" y="128270"/>
                  </a:lnTo>
                  <a:lnTo>
                    <a:pt x="389128" y="129540"/>
                  </a:lnTo>
                  <a:lnTo>
                    <a:pt x="391795" y="130810"/>
                  </a:lnTo>
                  <a:lnTo>
                    <a:pt x="395097" y="130810"/>
                  </a:lnTo>
                  <a:lnTo>
                    <a:pt x="393192" y="129540"/>
                  </a:lnTo>
                  <a:lnTo>
                    <a:pt x="390779" y="129540"/>
                  </a:lnTo>
                  <a:lnTo>
                    <a:pt x="389128" y="127000"/>
                  </a:lnTo>
                  <a:close/>
                </a:path>
                <a:path w="558164" h="448310">
                  <a:moveTo>
                    <a:pt x="419989" y="129540"/>
                  </a:moveTo>
                  <a:lnTo>
                    <a:pt x="404241" y="129540"/>
                  </a:lnTo>
                  <a:lnTo>
                    <a:pt x="404241" y="130810"/>
                  </a:lnTo>
                  <a:lnTo>
                    <a:pt x="421386" y="130810"/>
                  </a:lnTo>
                  <a:lnTo>
                    <a:pt x="419989" y="129540"/>
                  </a:lnTo>
                  <a:close/>
                </a:path>
                <a:path w="558164" h="448310">
                  <a:moveTo>
                    <a:pt x="435610" y="125730"/>
                  </a:moveTo>
                  <a:lnTo>
                    <a:pt x="441071" y="129540"/>
                  </a:lnTo>
                  <a:lnTo>
                    <a:pt x="442087" y="129540"/>
                  </a:lnTo>
                  <a:lnTo>
                    <a:pt x="445897" y="130810"/>
                  </a:lnTo>
                  <a:lnTo>
                    <a:pt x="444457" y="128270"/>
                  </a:lnTo>
                  <a:lnTo>
                    <a:pt x="442087" y="128270"/>
                  </a:lnTo>
                  <a:lnTo>
                    <a:pt x="438912" y="127000"/>
                  </a:lnTo>
                  <a:lnTo>
                    <a:pt x="439420" y="127000"/>
                  </a:lnTo>
                  <a:lnTo>
                    <a:pt x="435610" y="125730"/>
                  </a:lnTo>
                  <a:close/>
                </a:path>
                <a:path w="558164" h="448310">
                  <a:moveTo>
                    <a:pt x="483235" y="124460"/>
                  </a:moveTo>
                  <a:lnTo>
                    <a:pt x="481076" y="124460"/>
                  </a:lnTo>
                  <a:lnTo>
                    <a:pt x="480441" y="127000"/>
                  </a:lnTo>
                  <a:lnTo>
                    <a:pt x="482600" y="129540"/>
                  </a:lnTo>
                  <a:lnTo>
                    <a:pt x="506349" y="129540"/>
                  </a:lnTo>
                  <a:lnTo>
                    <a:pt x="516128" y="130810"/>
                  </a:lnTo>
                  <a:lnTo>
                    <a:pt x="513588" y="128270"/>
                  </a:lnTo>
                  <a:lnTo>
                    <a:pt x="499364" y="128270"/>
                  </a:lnTo>
                  <a:lnTo>
                    <a:pt x="497840" y="127000"/>
                  </a:lnTo>
                  <a:lnTo>
                    <a:pt x="483743" y="127000"/>
                  </a:lnTo>
                  <a:lnTo>
                    <a:pt x="483235" y="124460"/>
                  </a:lnTo>
                  <a:close/>
                </a:path>
                <a:path w="558164" h="448310">
                  <a:moveTo>
                    <a:pt x="391287" y="128270"/>
                  </a:moveTo>
                  <a:lnTo>
                    <a:pt x="390271" y="128270"/>
                  </a:lnTo>
                  <a:lnTo>
                    <a:pt x="391795" y="129540"/>
                  </a:lnTo>
                  <a:lnTo>
                    <a:pt x="393192" y="129540"/>
                  </a:lnTo>
                  <a:lnTo>
                    <a:pt x="391287" y="128270"/>
                  </a:lnTo>
                  <a:close/>
                </a:path>
                <a:path w="558164" h="448310">
                  <a:moveTo>
                    <a:pt x="374015" y="125730"/>
                  </a:moveTo>
                  <a:lnTo>
                    <a:pt x="374015" y="127000"/>
                  </a:lnTo>
                  <a:lnTo>
                    <a:pt x="371348" y="127000"/>
                  </a:lnTo>
                  <a:lnTo>
                    <a:pt x="372872" y="128270"/>
                  </a:lnTo>
                  <a:lnTo>
                    <a:pt x="374904" y="128270"/>
                  </a:lnTo>
                  <a:lnTo>
                    <a:pt x="374015" y="125730"/>
                  </a:lnTo>
                  <a:close/>
                </a:path>
                <a:path w="558164" h="448310">
                  <a:moveTo>
                    <a:pt x="396240" y="124460"/>
                  </a:moveTo>
                  <a:lnTo>
                    <a:pt x="394208" y="124460"/>
                  </a:lnTo>
                  <a:lnTo>
                    <a:pt x="394716" y="125730"/>
                  </a:lnTo>
                  <a:lnTo>
                    <a:pt x="390271" y="125730"/>
                  </a:lnTo>
                  <a:lnTo>
                    <a:pt x="393954" y="128270"/>
                  </a:lnTo>
                  <a:lnTo>
                    <a:pt x="396240" y="127000"/>
                  </a:lnTo>
                  <a:lnTo>
                    <a:pt x="395605" y="127000"/>
                  </a:lnTo>
                  <a:lnTo>
                    <a:pt x="397764" y="125730"/>
                  </a:lnTo>
                  <a:lnTo>
                    <a:pt x="396240" y="124460"/>
                  </a:lnTo>
                  <a:close/>
                </a:path>
                <a:path w="558164" h="448310">
                  <a:moveTo>
                    <a:pt x="407797" y="125730"/>
                  </a:moveTo>
                  <a:lnTo>
                    <a:pt x="406400" y="125730"/>
                  </a:lnTo>
                  <a:lnTo>
                    <a:pt x="409194" y="128270"/>
                  </a:lnTo>
                  <a:lnTo>
                    <a:pt x="413512" y="128270"/>
                  </a:lnTo>
                  <a:lnTo>
                    <a:pt x="411861" y="127000"/>
                  </a:lnTo>
                  <a:lnTo>
                    <a:pt x="408559" y="127000"/>
                  </a:lnTo>
                  <a:lnTo>
                    <a:pt x="407797" y="125730"/>
                  </a:lnTo>
                  <a:close/>
                </a:path>
                <a:path w="558164" h="448310">
                  <a:moveTo>
                    <a:pt x="422148" y="124460"/>
                  </a:moveTo>
                  <a:lnTo>
                    <a:pt x="410210" y="124460"/>
                  </a:lnTo>
                  <a:lnTo>
                    <a:pt x="413512" y="127000"/>
                  </a:lnTo>
                  <a:lnTo>
                    <a:pt x="413512" y="128270"/>
                  </a:lnTo>
                  <a:lnTo>
                    <a:pt x="428117" y="128270"/>
                  </a:lnTo>
                  <a:lnTo>
                    <a:pt x="423799" y="127000"/>
                  </a:lnTo>
                  <a:lnTo>
                    <a:pt x="425132" y="126365"/>
                  </a:lnTo>
                  <a:lnTo>
                    <a:pt x="422148" y="124460"/>
                  </a:lnTo>
                  <a:close/>
                </a:path>
                <a:path w="558164" h="448310">
                  <a:moveTo>
                    <a:pt x="443738" y="127000"/>
                  </a:moveTo>
                  <a:lnTo>
                    <a:pt x="442087" y="127000"/>
                  </a:lnTo>
                  <a:lnTo>
                    <a:pt x="442849" y="128270"/>
                  </a:lnTo>
                  <a:lnTo>
                    <a:pt x="444457" y="128270"/>
                  </a:lnTo>
                  <a:lnTo>
                    <a:pt x="443738" y="127000"/>
                  </a:lnTo>
                  <a:close/>
                </a:path>
                <a:path w="558164" h="448310">
                  <a:moveTo>
                    <a:pt x="512318" y="127000"/>
                  </a:moveTo>
                  <a:lnTo>
                    <a:pt x="499872" y="127000"/>
                  </a:lnTo>
                  <a:lnTo>
                    <a:pt x="499364" y="128270"/>
                  </a:lnTo>
                  <a:lnTo>
                    <a:pt x="513588" y="128270"/>
                  </a:lnTo>
                  <a:lnTo>
                    <a:pt x="512318" y="127000"/>
                  </a:lnTo>
                  <a:close/>
                </a:path>
                <a:path w="558164" h="448310">
                  <a:moveTo>
                    <a:pt x="518795" y="127000"/>
                  </a:moveTo>
                  <a:lnTo>
                    <a:pt x="512318" y="127000"/>
                  </a:lnTo>
                  <a:lnTo>
                    <a:pt x="513969" y="128270"/>
                  </a:lnTo>
                  <a:lnTo>
                    <a:pt x="517906" y="128270"/>
                  </a:lnTo>
                  <a:lnTo>
                    <a:pt x="518795" y="127000"/>
                  </a:lnTo>
                  <a:close/>
                </a:path>
                <a:path w="558164" h="448310">
                  <a:moveTo>
                    <a:pt x="389636" y="124460"/>
                  </a:moveTo>
                  <a:lnTo>
                    <a:pt x="389636" y="125730"/>
                  </a:lnTo>
                  <a:lnTo>
                    <a:pt x="386969" y="125730"/>
                  </a:lnTo>
                  <a:lnTo>
                    <a:pt x="388069" y="126647"/>
                  </a:lnTo>
                  <a:lnTo>
                    <a:pt x="389128" y="127000"/>
                  </a:lnTo>
                  <a:lnTo>
                    <a:pt x="391287" y="127000"/>
                  </a:lnTo>
                  <a:lnTo>
                    <a:pt x="390271" y="125730"/>
                  </a:lnTo>
                  <a:lnTo>
                    <a:pt x="389763" y="124601"/>
                  </a:lnTo>
                  <a:lnTo>
                    <a:pt x="389636" y="124460"/>
                  </a:lnTo>
                  <a:close/>
                </a:path>
                <a:path w="558164" h="448310">
                  <a:moveTo>
                    <a:pt x="407543" y="124460"/>
                  </a:moveTo>
                  <a:lnTo>
                    <a:pt x="407035" y="124460"/>
                  </a:lnTo>
                  <a:lnTo>
                    <a:pt x="409194" y="127000"/>
                  </a:lnTo>
                  <a:lnTo>
                    <a:pt x="409702" y="125730"/>
                  </a:lnTo>
                  <a:lnTo>
                    <a:pt x="409194" y="125730"/>
                  </a:lnTo>
                  <a:lnTo>
                    <a:pt x="407543" y="124460"/>
                  </a:lnTo>
                  <a:close/>
                </a:path>
                <a:path w="558164" h="448310">
                  <a:moveTo>
                    <a:pt x="430276" y="126850"/>
                  </a:moveTo>
                  <a:lnTo>
                    <a:pt x="430276" y="127000"/>
                  </a:lnTo>
                  <a:lnTo>
                    <a:pt x="430784" y="127000"/>
                  </a:lnTo>
                  <a:lnTo>
                    <a:pt x="430276" y="126850"/>
                  </a:lnTo>
                  <a:close/>
                </a:path>
                <a:path w="558164" h="448310">
                  <a:moveTo>
                    <a:pt x="430276" y="126701"/>
                  </a:moveTo>
                  <a:lnTo>
                    <a:pt x="430784" y="127000"/>
                  </a:lnTo>
                  <a:lnTo>
                    <a:pt x="430276" y="126701"/>
                  </a:lnTo>
                  <a:close/>
                </a:path>
                <a:path w="558164" h="448310">
                  <a:moveTo>
                    <a:pt x="432625" y="125730"/>
                  </a:moveTo>
                  <a:lnTo>
                    <a:pt x="430276" y="125730"/>
                  </a:lnTo>
                  <a:lnTo>
                    <a:pt x="432943" y="127000"/>
                  </a:lnTo>
                  <a:lnTo>
                    <a:pt x="433451" y="127000"/>
                  </a:lnTo>
                  <a:lnTo>
                    <a:pt x="432625" y="125730"/>
                  </a:lnTo>
                  <a:close/>
                </a:path>
                <a:path w="558164" h="448310">
                  <a:moveTo>
                    <a:pt x="438912" y="124460"/>
                  </a:moveTo>
                  <a:lnTo>
                    <a:pt x="438277" y="124460"/>
                  </a:lnTo>
                  <a:lnTo>
                    <a:pt x="438277" y="125730"/>
                  </a:lnTo>
                  <a:lnTo>
                    <a:pt x="437769" y="125730"/>
                  </a:lnTo>
                  <a:lnTo>
                    <a:pt x="439420" y="127000"/>
                  </a:lnTo>
                  <a:lnTo>
                    <a:pt x="440436" y="127000"/>
                  </a:lnTo>
                  <a:lnTo>
                    <a:pt x="440436" y="125730"/>
                  </a:lnTo>
                  <a:lnTo>
                    <a:pt x="438912" y="124460"/>
                  </a:lnTo>
                  <a:close/>
                </a:path>
                <a:path w="558164" h="448310">
                  <a:moveTo>
                    <a:pt x="444500" y="119380"/>
                  </a:moveTo>
                  <a:lnTo>
                    <a:pt x="439928" y="119380"/>
                  </a:lnTo>
                  <a:lnTo>
                    <a:pt x="443738" y="123190"/>
                  </a:lnTo>
                  <a:lnTo>
                    <a:pt x="439420" y="123190"/>
                  </a:lnTo>
                  <a:lnTo>
                    <a:pt x="438972" y="123686"/>
                  </a:lnTo>
                  <a:lnTo>
                    <a:pt x="443611" y="127000"/>
                  </a:lnTo>
                  <a:lnTo>
                    <a:pt x="445389" y="127000"/>
                  </a:lnTo>
                  <a:lnTo>
                    <a:pt x="444373" y="124460"/>
                  </a:lnTo>
                  <a:lnTo>
                    <a:pt x="446405" y="124460"/>
                  </a:lnTo>
                  <a:lnTo>
                    <a:pt x="446405" y="123190"/>
                  </a:lnTo>
                  <a:lnTo>
                    <a:pt x="444246" y="121920"/>
                  </a:lnTo>
                  <a:lnTo>
                    <a:pt x="444246" y="120650"/>
                  </a:lnTo>
                  <a:lnTo>
                    <a:pt x="446405" y="120650"/>
                  </a:lnTo>
                  <a:lnTo>
                    <a:pt x="446269" y="120311"/>
                  </a:lnTo>
                  <a:lnTo>
                    <a:pt x="444500" y="119380"/>
                  </a:lnTo>
                  <a:close/>
                </a:path>
                <a:path w="558164" h="448310">
                  <a:moveTo>
                    <a:pt x="513461" y="123190"/>
                  </a:moveTo>
                  <a:lnTo>
                    <a:pt x="486410" y="123190"/>
                  </a:lnTo>
                  <a:lnTo>
                    <a:pt x="486410" y="124460"/>
                  </a:lnTo>
                  <a:lnTo>
                    <a:pt x="483235" y="124460"/>
                  </a:lnTo>
                  <a:lnTo>
                    <a:pt x="485267" y="125730"/>
                  </a:lnTo>
                  <a:lnTo>
                    <a:pt x="485394" y="127000"/>
                  </a:lnTo>
                  <a:lnTo>
                    <a:pt x="497840" y="127000"/>
                  </a:lnTo>
                  <a:lnTo>
                    <a:pt x="496189" y="125730"/>
                  </a:lnTo>
                  <a:lnTo>
                    <a:pt x="516085" y="125730"/>
                  </a:lnTo>
                  <a:lnTo>
                    <a:pt x="513461" y="123190"/>
                  </a:lnTo>
                  <a:close/>
                </a:path>
                <a:path w="558164" h="448310">
                  <a:moveTo>
                    <a:pt x="516085" y="125730"/>
                  </a:moveTo>
                  <a:lnTo>
                    <a:pt x="497205" y="125730"/>
                  </a:lnTo>
                  <a:lnTo>
                    <a:pt x="500507" y="127000"/>
                  </a:lnTo>
                  <a:lnTo>
                    <a:pt x="517398" y="127000"/>
                  </a:lnTo>
                  <a:lnTo>
                    <a:pt x="516085" y="125730"/>
                  </a:lnTo>
                  <a:close/>
                </a:path>
                <a:path w="558164" h="448310">
                  <a:moveTo>
                    <a:pt x="429514" y="126307"/>
                  </a:moveTo>
                  <a:lnTo>
                    <a:pt x="430033" y="126779"/>
                  </a:lnTo>
                  <a:lnTo>
                    <a:pt x="430276" y="126850"/>
                  </a:lnTo>
                  <a:lnTo>
                    <a:pt x="430236" y="126701"/>
                  </a:lnTo>
                  <a:lnTo>
                    <a:pt x="429514" y="126307"/>
                  </a:lnTo>
                  <a:close/>
                </a:path>
                <a:path w="558164" h="448310">
                  <a:moveTo>
                    <a:pt x="431800" y="124460"/>
                  </a:moveTo>
                  <a:lnTo>
                    <a:pt x="427482" y="124460"/>
                  </a:lnTo>
                  <a:lnTo>
                    <a:pt x="429344" y="126153"/>
                  </a:lnTo>
                  <a:lnTo>
                    <a:pt x="430276" y="126701"/>
                  </a:lnTo>
                  <a:lnTo>
                    <a:pt x="430276" y="125730"/>
                  </a:lnTo>
                  <a:lnTo>
                    <a:pt x="432625" y="125730"/>
                  </a:lnTo>
                  <a:lnTo>
                    <a:pt x="431800" y="124460"/>
                  </a:lnTo>
                  <a:close/>
                </a:path>
                <a:path w="558164" h="448310">
                  <a:moveTo>
                    <a:pt x="425831" y="123190"/>
                  </a:moveTo>
                  <a:lnTo>
                    <a:pt x="423799" y="123190"/>
                  </a:lnTo>
                  <a:lnTo>
                    <a:pt x="429514" y="126307"/>
                  </a:lnTo>
                  <a:lnTo>
                    <a:pt x="429344" y="126153"/>
                  </a:lnTo>
                  <a:lnTo>
                    <a:pt x="426466" y="124460"/>
                  </a:lnTo>
                  <a:lnTo>
                    <a:pt x="425831" y="123190"/>
                  </a:lnTo>
                  <a:close/>
                </a:path>
                <a:path w="558164" h="448310">
                  <a:moveTo>
                    <a:pt x="389636" y="123190"/>
                  </a:moveTo>
                  <a:lnTo>
                    <a:pt x="389128" y="123190"/>
                  </a:lnTo>
                  <a:lnTo>
                    <a:pt x="389763" y="124601"/>
                  </a:lnTo>
                  <a:lnTo>
                    <a:pt x="390779" y="125730"/>
                  </a:lnTo>
                  <a:lnTo>
                    <a:pt x="392430" y="125730"/>
                  </a:lnTo>
                  <a:lnTo>
                    <a:pt x="389636" y="123190"/>
                  </a:lnTo>
                  <a:close/>
                </a:path>
                <a:path w="558164" h="448310">
                  <a:moveTo>
                    <a:pt x="417766" y="120650"/>
                  </a:moveTo>
                  <a:lnTo>
                    <a:pt x="414274" y="120650"/>
                  </a:lnTo>
                  <a:lnTo>
                    <a:pt x="413893" y="121920"/>
                  </a:lnTo>
                  <a:lnTo>
                    <a:pt x="414528" y="123190"/>
                  </a:lnTo>
                  <a:lnTo>
                    <a:pt x="410210" y="123190"/>
                  </a:lnTo>
                  <a:lnTo>
                    <a:pt x="414020" y="124460"/>
                  </a:lnTo>
                  <a:lnTo>
                    <a:pt x="422148" y="124460"/>
                  </a:lnTo>
                  <a:lnTo>
                    <a:pt x="426466" y="125730"/>
                  </a:lnTo>
                  <a:lnTo>
                    <a:pt x="421640" y="123190"/>
                  </a:lnTo>
                  <a:lnTo>
                    <a:pt x="421640" y="121920"/>
                  </a:lnTo>
                  <a:lnTo>
                    <a:pt x="419354" y="121920"/>
                  </a:lnTo>
                  <a:lnTo>
                    <a:pt x="417766" y="120650"/>
                  </a:lnTo>
                  <a:close/>
                </a:path>
                <a:path w="558164" h="448310">
                  <a:moveTo>
                    <a:pt x="436081" y="125548"/>
                  </a:moveTo>
                  <a:lnTo>
                    <a:pt x="436245" y="125730"/>
                  </a:lnTo>
                  <a:lnTo>
                    <a:pt x="436499" y="125730"/>
                  </a:lnTo>
                  <a:lnTo>
                    <a:pt x="436081" y="125548"/>
                  </a:lnTo>
                  <a:close/>
                </a:path>
                <a:path w="558164" h="448310">
                  <a:moveTo>
                    <a:pt x="518287" y="123190"/>
                  </a:moveTo>
                  <a:lnTo>
                    <a:pt x="515747" y="123190"/>
                  </a:lnTo>
                  <a:lnTo>
                    <a:pt x="519176" y="125730"/>
                  </a:lnTo>
                  <a:lnTo>
                    <a:pt x="519938" y="125730"/>
                  </a:lnTo>
                  <a:lnTo>
                    <a:pt x="518287" y="123190"/>
                  </a:lnTo>
                  <a:close/>
                </a:path>
                <a:path w="558164" h="448310">
                  <a:moveTo>
                    <a:pt x="435102" y="123190"/>
                  </a:moveTo>
                  <a:lnTo>
                    <a:pt x="426593" y="123190"/>
                  </a:lnTo>
                  <a:lnTo>
                    <a:pt x="427101" y="124460"/>
                  </a:lnTo>
                  <a:lnTo>
                    <a:pt x="433578" y="124460"/>
                  </a:lnTo>
                  <a:lnTo>
                    <a:pt x="436081" y="125548"/>
                  </a:lnTo>
                  <a:lnTo>
                    <a:pt x="435102" y="124460"/>
                  </a:lnTo>
                  <a:lnTo>
                    <a:pt x="435102" y="123190"/>
                  </a:lnTo>
                  <a:close/>
                </a:path>
                <a:path w="558164" h="448310">
                  <a:moveTo>
                    <a:pt x="377190" y="120650"/>
                  </a:moveTo>
                  <a:lnTo>
                    <a:pt x="375158" y="120650"/>
                  </a:lnTo>
                  <a:lnTo>
                    <a:pt x="375793" y="121920"/>
                  </a:lnTo>
                  <a:lnTo>
                    <a:pt x="374015" y="121920"/>
                  </a:lnTo>
                  <a:lnTo>
                    <a:pt x="376174" y="123190"/>
                  </a:lnTo>
                  <a:lnTo>
                    <a:pt x="377190" y="123190"/>
                  </a:lnTo>
                  <a:lnTo>
                    <a:pt x="378333" y="124460"/>
                  </a:lnTo>
                  <a:lnTo>
                    <a:pt x="377190" y="120650"/>
                  </a:lnTo>
                  <a:close/>
                </a:path>
                <a:path w="558164" h="448310">
                  <a:moveTo>
                    <a:pt x="384128" y="122187"/>
                  </a:moveTo>
                  <a:lnTo>
                    <a:pt x="384810" y="124460"/>
                  </a:lnTo>
                  <a:lnTo>
                    <a:pt x="386969" y="124460"/>
                  </a:lnTo>
                  <a:lnTo>
                    <a:pt x="384128" y="122187"/>
                  </a:lnTo>
                  <a:close/>
                </a:path>
                <a:path w="558164" h="448310">
                  <a:moveTo>
                    <a:pt x="390271" y="123190"/>
                  </a:moveTo>
                  <a:lnTo>
                    <a:pt x="389636" y="123190"/>
                  </a:lnTo>
                  <a:lnTo>
                    <a:pt x="393954" y="124460"/>
                  </a:lnTo>
                  <a:lnTo>
                    <a:pt x="390271" y="123190"/>
                  </a:lnTo>
                  <a:close/>
                </a:path>
                <a:path w="558164" h="448310">
                  <a:moveTo>
                    <a:pt x="399542" y="123190"/>
                  </a:moveTo>
                  <a:lnTo>
                    <a:pt x="396748" y="123190"/>
                  </a:lnTo>
                  <a:lnTo>
                    <a:pt x="398272" y="124460"/>
                  </a:lnTo>
                  <a:lnTo>
                    <a:pt x="400431" y="124460"/>
                  </a:lnTo>
                  <a:lnTo>
                    <a:pt x="399542" y="123190"/>
                  </a:lnTo>
                  <a:close/>
                </a:path>
                <a:path w="558164" h="448310">
                  <a:moveTo>
                    <a:pt x="408686" y="123190"/>
                  </a:moveTo>
                  <a:lnTo>
                    <a:pt x="407543" y="123190"/>
                  </a:lnTo>
                  <a:lnTo>
                    <a:pt x="409194" y="124460"/>
                  </a:lnTo>
                  <a:lnTo>
                    <a:pt x="410083" y="124460"/>
                  </a:lnTo>
                  <a:lnTo>
                    <a:pt x="408686" y="123190"/>
                  </a:lnTo>
                  <a:close/>
                </a:path>
                <a:path w="558164" h="448310">
                  <a:moveTo>
                    <a:pt x="438277" y="123190"/>
                  </a:moveTo>
                  <a:lnTo>
                    <a:pt x="436753" y="123190"/>
                  </a:lnTo>
                  <a:lnTo>
                    <a:pt x="438277" y="124460"/>
                  </a:lnTo>
                  <a:lnTo>
                    <a:pt x="438972" y="123686"/>
                  </a:lnTo>
                  <a:lnTo>
                    <a:pt x="438277" y="123190"/>
                  </a:lnTo>
                  <a:close/>
                </a:path>
                <a:path w="558164" h="448310">
                  <a:moveTo>
                    <a:pt x="385953" y="121920"/>
                  </a:moveTo>
                  <a:lnTo>
                    <a:pt x="384048" y="121920"/>
                  </a:lnTo>
                  <a:lnTo>
                    <a:pt x="388112" y="123190"/>
                  </a:lnTo>
                  <a:lnTo>
                    <a:pt x="385953" y="121920"/>
                  </a:lnTo>
                  <a:close/>
                </a:path>
                <a:path w="558164" h="448310">
                  <a:moveTo>
                    <a:pt x="390779" y="120650"/>
                  </a:moveTo>
                  <a:lnTo>
                    <a:pt x="390271" y="120650"/>
                  </a:lnTo>
                  <a:lnTo>
                    <a:pt x="391287" y="123190"/>
                  </a:lnTo>
                  <a:lnTo>
                    <a:pt x="391287" y="121920"/>
                  </a:lnTo>
                  <a:lnTo>
                    <a:pt x="390779" y="120650"/>
                  </a:lnTo>
                  <a:close/>
                </a:path>
                <a:path w="558164" h="448310">
                  <a:moveTo>
                    <a:pt x="397764" y="121920"/>
                  </a:moveTo>
                  <a:lnTo>
                    <a:pt x="396367" y="121920"/>
                  </a:lnTo>
                  <a:lnTo>
                    <a:pt x="397510" y="123190"/>
                  </a:lnTo>
                  <a:lnTo>
                    <a:pt x="398907" y="123190"/>
                  </a:lnTo>
                  <a:lnTo>
                    <a:pt x="397764" y="121920"/>
                  </a:lnTo>
                  <a:close/>
                </a:path>
                <a:path w="558164" h="448310">
                  <a:moveTo>
                    <a:pt x="399153" y="122574"/>
                  </a:moveTo>
                  <a:lnTo>
                    <a:pt x="398907" y="123190"/>
                  </a:lnTo>
                  <a:lnTo>
                    <a:pt x="399923" y="123190"/>
                  </a:lnTo>
                  <a:lnTo>
                    <a:pt x="399153" y="122574"/>
                  </a:lnTo>
                  <a:close/>
                </a:path>
                <a:path w="558164" h="448310">
                  <a:moveTo>
                    <a:pt x="405384" y="118110"/>
                  </a:moveTo>
                  <a:lnTo>
                    <a:pt x="398399" y="118110"/>
                  </a:lnTo>
                  <a:lnTo>
                    <a:pt x="398907" y="119380"/>
                  </a:lnTo>
                  <a:lnTo>
                    <a:pt x="400685" y="120650"/>
                  </a:lnTo>
                  <a:lnTo>
                    <a:pt x="406400" y="120650"/>
                  </a:lnTo>
                  <a:lnTo>
                    <a:pt x="408051" y="121920"/>
                  </a:lnTo>
                  <a:lnTo>
                    <a:pt x="408051" y="123190"/>
                  </a:lnTo>
                  <a:lnTo>
                    <a:pt x="414528" y="123190"/>
                  </a:lnTo>
                  <a:lnTo>
                    <a:pt x="412623" y="121920"/>
                  </a:lnTo>
                  <a:lnTo>
                    <a:pt x="411353" y="121920"/>
                  </a:lnTo>
                  <a:lnTo>
                    <a:pt x="408051" y="120650"/>
                  </a:lnTo>
                  <a:lnTo>
                    <a:pt x="405384" y="118110"/>
                  </a:lnTo>
                  <a:close/>
                </a:path>
                <a:path w="558164" h="448310">
                  <a:moveTo>
                    <a:pt x="423164" y="120650"/>
                  </a:moveTo>
                  <a:lnTo>
                    <a:pt x="423799" y="121920"/>
                  </a:lnTo>
                  <a:lnTo>
                    <a:pt x="425323" y="123190"/>
                  </a:lnTo>
                  <a:lnTo>
                    <a:pt x="435610" y="123190"/>
                  </a:lnTo>
                  <a:lnTo>
                    <a:pt x="435610" y="121920"/>
                  </a:lnTo>
                  <a:lnTo>
                    <a:pt x="424688" y="121920"/>
                  </a:lnTo>
                  <a:lnTo>
                    <a:pt x="423164" y="120650"/>
                  </a:lnTo>
                  <a:close/>
                </a:path>
                <a:path w="558164" h="448310">
                  <a:moveTo>
                    <a:pt x="439928" y="120650"/>
                  </a:moveTo>
                  <a:lnTo>
                    <a:pt x="438404" y="120650"/>
                  </a:lnTo>
                  <a:lnTo>
                    <a:pt x="439928" y="121920"/>
                  </a:lnTo>
                  <a:lnTo>
                    <a:pt x="436753" y="121920"/>
                  </a:lnTo>
                  <a:lnTo>
                    <a:pt x="438277" y="123190"/>
                  </a:lnTo>
                  <a:lnTo>
                    <a:pt x="443738" y="123190"/>
                  </a:lnTo>
                  <a:lnTo>
                    <a:pt x="442087" y="121920"/>
                  </a:lnTo>
                  <a:lnTo>
                    <a:pt x="439928" y="120650"/>
                  </a:lnTo>
                  <a:close/>
                </a:path>
                <a:path w="558164" h="448310">
                  <a:moveTo>
                    <a:pt x="483480" y="121059"/>
                  </a:moveTo>
                  <a:lnTo>
                    <a:pt x="484759" y="123190"/>
                  </a:lnTo>
                  <a:lnTo>
                    <a:pt x="488061" y="123190"/>
                  </a:lnTo>
                  <a:lnTo>
                    <a:pt x="483480" y="121059"/>
                  </a:lnTo>
                  <a:close/>
                </a:path>
                <a:path w="558164" h="448310">
                  <a:moveTo>
                    <a:pt x="521589" y="120650"/>
                  </a:moveTo>
                  <a:lnTo>
                    <a:pt x="486283" y="120650"/>
                  </a:lnTo>
                  <a:lnTo>
                    <a:pt x="487618" y="122001"/>
                  </a:lnTo>
                  <a:lnTo>
                    <a:pt x="488569" y="123190"/>
                  </a:lnTo>
                  <a:lnTo>
                    <a:pt x="522605" y="123190"/>
                  </a:lnTo>
                  <a:lnTo>
                    <a:pt x="521589" y="120650"/>
                  </a:lnTo>
                  <a:close/>
                </a:path>
                <a:path w="558164" h="448310">
                  <a:moveTo>
                    <a:pt x="396748" y="120465"/>
                  </a:moveTo>
                  <a:lnTo>
                    <a:pt x="396748" y="120650"/>
                  </a:lnTo>
                  <a:lnTo>
                    <a:pt x="399153" y="122574"/>
                  </a:lnTo>
                  <a:lnTo>
                    <a:pt x="399415" y="121920"/>
                  </a:lnTo>
                  <a:lnTo>
                    <a:pt x="396748" y="120465"/>
                  </a:lnTo>
                  <a:close/>
                </a:path>
                <a:path w="558164" h="448310">
                  <a:moveTo>
                    <a:pt x="383794" y="121920"/>
                  </a:moveTo>
                  <a:lnTo>
                    <a:pt x="384128" y="122187"/>
                  </a:lnTo>
                  <a:lnTo>
                    <a:pt x="384072" y="122001"/>
                  </a:lnTo>
                  <a:lnTo>
                    <a:pt x="383794" y="121920"/>
                  </a:lnTo>
                  <a:close/>
                </a:path>
                <a:path w="558164" h="448310">
                  <a:moveTo>
                    <a:pt x="385953" y="118110"/>
                  </a:moveTo>
                  <a:lnTo>
                    <a:pt x="389636" y="121920"/>
                  </a:lnTo>
                  <a:lnTo>
                    <a:pt x="389636" y="120650"/>
                  </a:lnTo>
                  <a:lnTo>
                    <a:pt x="390779" y="120650"/>
                  </a:lnTo>
                  <a:lnTo>
                    <a:pt x="390477" y="119895"/>
                  </a:lnTo>
                  <a:lnTo>
                    <a:pt x="385953" y="118110"/>
                  </a:lnTo>
                  <a:close/>
                </a:path>
                <a:path w="558164" h="448310">
                  <a:moveTo>
                    <a:pt x="393858" y="120650"/>
                  </a:moveTo>
                  <a:lnTo>
                    <a:pt x="392387" y="120650"/>
                  </a:lnTo>
                  <a:lnTo>
                    <a:pt x="395605" y="121920"/>
                  </a:lnTo>
                  <a:lnTo>
                    <a:pt x="393858" y="120650"/>
                  </a:lnTo>
                  <a:close/>
                </a:path>
                <a:path w="558164" h="448310">
                  <a:moveTo>
                    <a:pt x="402336" y="120650"/>
                  </a:moveTo>
                  <a:lnTo>
                    <a:pt x="400304" y="120650"/>
                  </a:lnTo>
                  <a:lnTo>
                    <a:pt x="401320" y="121920"/>
                  </a:lnTo>
                  <a:lnTo>
                    <a:pt x="402336" y="121920"/>
                  </a:lnTo>
                  <a:lnTo>
                    <a:pt x="402336" y="120650"/>
                  </a:lnTo>
                  <a:close/>
                </a:path>
                <a:path w="558164" h="448310">
                  <a:moveTo>
                    <a:pt x="410718" y="120650"/>
                  </a:moveTo>
                  <a:lnTo>
                    <a:pt x="411353" y="121920"/>
                  </a:lnTo>
                  <a:lnTo>
                    <a:pt x="412623" y="121920"/>
                  </a:lnTo>
                  <a:lnTo>
                    <a:pt x="410718" y="120650"/>
                  </a:lnTo>
                  <a:close/>
                </a:path>
                <a:path w="558164" h="448310">
                  <a:moveTo>
                    <a:pt x="415798" y="111760"/>
                  </a:moveTo>
                  <a:lnTo>
                    <a:pt x="410718" y="111760"/>
                  </a:lnTo>
                  <a:lnTo>
                    <a:pt x="412877" y="113030"/>
                  </a:lnTo>
                  <a:lnTo>
                    <a:pt x="413385" y="114300"/>
                  </a:lnTo>
                  <a:lnTo>
                    <a:pt x="414147" y="115146"/>
                  </a:lnTo>
                  <a:lnTo>
                    <a:pt x="415036" y="115570"/>
                  </a:lnTo>
                  <a:lnTo>
                    <a:pt x="415036" y="118110"/>
                  </a:lnTo>
                  <a:lnTo>
                    <a:pt x="416179" y="119380"/>
                  </a:lnTo>
                  <a:lnTo>
                    <a:pt x="417766" y="120650"/>
                  </a:lnTo>
                  <a:lnTo>
                    <a:pt x="419354" y="121920"/>
                  </a:lnTo>
                  <a:lnTo>
                    <a:pt x="421640" y="121920"/>
                  </a:lnTo>
                  <a:lnTo>
                    <a:pt x="420497" y="119380"/>
                  </a:lnTo>
                  <a:lnTo>
                    <a:pt x="421005" y="118110"/>
                  </a:lnTo>
                  <a:lnTo>
                    <a:pt x="418338" y="118110"/>
                  </a:lnTo>
                  <a:lnTo>
                    <a:pt x="417576" y="116840"/>
                  </a:lnTo>
                  <a:lnTo>
                    <a:pt x="416052" y="115570"/>
                  </a:lnTo>
                  <a:lnTo>
                    <a:pt x="416814" y="115570"/>
                  </a:lnTo>
                  <a:lnTo>
                    <a:pt x="414528" y="113030"/>
                  </a:lnTo>
                  <a:lnTo>
                    <a:pt x="416179" y="113030"/>
                  </a:lnTo>
                  <a:lnTo>
                    <a:pt x="415798" y="111760"/>
                  </a:lnTo>
                  <a:close/>
                </a:path>
                <a:path w="558164" h="448310">
                  <a:moveTo>
                    <a:pt x="437261" y="119380"/>
                  </a:moveTo>
                  <a:lnTo>
                    <a:pt x="425831" y="119380"/>
                  </a:lnTo>
                  <a:lnTo>
                    <a:pt x="429641" y="121920"/>
                  </a:lnTo>
                  <a:lnTo>
                    <a:pt x="435610" y="121920"/>
                  </a:lnTo>
                  <a:lnTo>
                    <a:pt x="436118" y="120650"/>
                  </a:lnTo>
                  <a:lnTo>
                    <a:pt x="439928" y="120650"/>
                  </a:lnTo>
                  <a:lnTo>
                    <a:pt x="437261" y="119380"/>
                  </a:lnTo>
                  <a:close/>
                </a:path>
                <a:path w="558164" h="448310">
                  <a:moveTo>
                    <a:pt x="446913" y="120650"/>
                  </a:moveTo>
                  <a:lnTo>
                    <a:pt x="444246" y="120650"/>
                  </a:lnTo>
                  <a:lnTo>
                    <a:pt x="446405" y="121920"/>
                  </a:lnTo>
                  <a:lnTo>
                    <a:pt x="446913" y="120650"/>
                  </a:lnTo>
                  <a:close/>
                </a:path>
                <a:path w="558164" h="448310">
                  <a:moveTo>
                    <a:pt x="483235" y="120650"/>
                  </a:moveTo>
                  <a:lnTo>
                    <a:pt x="482600" y="120650"/>
                  </a:lnTo>
                  <a:lnTo>
                    <a:pt x="483480" y="121059"/>
                  </a:lnTo>
                  <a:lnTo>
                    <a:pt x="483235" y="120650"/>
                  </a:lnTo>
                  <a:close/>
                </a:path>
                <a:path w="558164" h="448310">
                  <a:moveTo>
                    <a:pt x="381000" y="113030"/>
                  </a:moveTo>
                  <a:lnTo>
                    <a:pt x="379984" y="115570"/>
                  </a:lnTo>
                  <a:lnTo>
                    <a:pt x="378333" y="118110"/>
                  </a:lnTo>
                  <a:lnTo>
                    <a:pt x="376682" y="119380"/>
                  </a:lnTo>
                  <a:lnTo>
                    <a:pt x="377190" y="119380"/>
                  </a:lnTo>
                  <a:lnTo>
                    <a:pt x="377190" y="120650"/>
                  </a:lnTo>
                  <a:lnTo>
                    <a:pt x="379984" y="120650"/>
                  </a:lnTo>
                  <a:lnTo>
                    <a:pt x="379984" y="118110"/>
                  </a:lnTo>
                  <a:lnTo>
                    <a:pt x="383159" y="118110"/>
                  </a:lnTo>
                  <a:lnTo>
                    <a:pt x="381635" y="116840"/>
                  </a:lnTo>
                  <a:lnTo>
                    <a:pt x="381635" y="115570"/>
                  </a:lnTo>
                  <a:lnTo>
                    <a:pt x="384640" y="115570"/>
                  </a:lnTo>
                  <a:lnTo>
                    <a:pt x="381000" y="113030"/>
                  </a:lnTo>
                  <a:close/>
                </a:path>
                <a:path w="558164" h="448310">
                  <a:moveTo>
                    <a:pt x="383159" y="119380"/>
                  </a:moveTo>
                  <a:lnTo>
                    <a:pt x="381508" y="119380"/>
                  </a:lnTo>
                  <a:lnTo>
                    <a:pt x="383794" y="120650"/>
                  </a:lnTo>
                  <a:lnTo>
                    <a:pt x="384048" y="120650"/>
                  </a:lnTo>
                  <a:lnTo>
                    <a:pt x="383159" y="119380"/>
                  </a:lnTo>
                  <a:close/>
                </a:path>
                <a:path w="558164" h="448310">
                  <a:moveTo>
                    <a:pt x="390877" y="120053"/>
                  </a:moveTo>
                  <a:lnTo>
                    <a:pt x="391414" y="120650"/>
                  </a:lnTo>
                  <a:lnTo>
                    <a:pt x="392387" y="120650"/>
                  </a:lnTo>
                  <a:lnTo>
                    <a:pt x="390877" y="120053"/>
                  </a:lnTo>
                  <a:close/>
                </a:path>
                <a:path w="558164" h="448310">
                  <a:moveTo>
                    <a:pt x="390271" y="116840"/>
                  </a:moveTo>
                  <a:lnTo>
                    <a:pt x="388620" y="116840"/>
                  </a:lnTo>
                  <a:lnTo>
                    <a:pt x="393858" y="120650"/>
                  </a:lnTo>
                  <a:lnTo>
                    <a:pt x="394589" y="120650"/>
                  </a:lnTo>
                  <a:lnTo>
                    <a:pt x="391922" y="118110"/>
                  </a:lnTo>
                  <a:lnTo>
                    <a:pt x="390271" y="116840"/>
                  </a:lnTo>
                  <a:close/>
                </a:path>
                <a:path w="558164" h="448310">
                  <a:moveTo>
                    <a:pt x="410591" y="118110"/>
                  </a:moveTo>
                  <a:lnTo>
                    <a:pt x="409194" y="118110"/>
                  </a:lnTo>
                  <a:lnTo>
                    <a:pt x="410210" y="119380"/>
                  </a:lnTo>
                  <a:lnTo>
                    <a:pt x="411353" y="119380"/>
                  </a:lnTo>
                  <a:lnTo>
                    <a:pt x="411861" y="120650"/>
                  </a:lnTo>
                  <a:lnTo>
                    <a:pt x="413131" y="120650"/>
                  </a:lnTo>
                  <a:lnTo>
                    <a:pt x="410591" y="118110"/>
                  </a:lnTo>
                  <a:close/>
                </a:path>
                <a:path w="558164" h="448310">
                  <a:moveTo>
                    <a:pt x="448056" y="115570"/>
                  </a:moveTo>
                  <a:lnTo>
                    <a:pt x="440690" y="115570"/>
                  </a:lnTo>
                  <a:lnTo>
                    <a:pt x="444754" y="118110"/>
                  </a:lnTo>
                  <a:lnTo>
                    <a:pt x="421005" y="118110"/>
                  </a:lnTo>
                  <a:lnTo>
                    <a:pt x="423037" y="119380"/>
                  </a:lnTo>
                  <a:lnTo>
                    <a:pt x="424180" y="120650"/>
                  </a:lnTo>
                  <a:lnTo>
                    <a:pt x="425450" y="120650"/>
                  </a:lnTo>
                  <a:lnTo>
                    <a:pt x="425704" y="119380"/>
                  </a:lnTo>
                  <a:lnTo>
                    <a:pt x="446913" y="119380"/>
                  </a:lnTo>
                  <a:lnTo>
                    <a:pt x="447548" y="118110"/>
                  </a:lnTo>
                  <a:lnTo>
                    <a:pt x="448056" y="115570"/>
                  </a:lnTo>
                  <a:close/>
                </a:path>
                <a:path w="558164" h="448310">
                  <a:moveTo>
                    <a:pt x="446913" y="119380"/>
                  </a:moveTo>
                  <a:lnTo>
                    <a:pt x="445897" y="119380"/>
                  </a:lnTo>
                  <a:lnTo>
                    <a:pt x="446269" y="120311"/>
                  </a:lnTo>
                  <a:lnTo>
                    <a:pt x="446913" y="120650"/>
                  </a:lnTo>
                  <a:lnTo>
                    <a:pt x="448056" y="120650"/>
                  </a:lnTo>
                  <a:lnTo>
                    <a:pt x="446913" y="119380"/>
                  </a:lnTo>
                  <a:close/>
                </a:path>
                <a:path w="558164" h="448310">
                  <a:moveTo>
                    <a:pt x="526923" y="115570"/>
                  </a:moveTo>
                  <a:lnTo>
                    <a:pt x="493395" y="115570"/>
                  </a:lnTo>
                  <a:lnTo>
                    <a:pt x="492887" y="118110"/>
                  </a:lnTo>
                  <a:lnTo>
                    <a:pt x="486918" y="118110"/>
                  </a:lnTo>
                  <a:lnTo>
                    <a:pt x="486410" y="119380"/>
                  </a:lnTo>
                  <a:lnTo>
                    <a:pt x="483235" y="120650"/>
                  </a:lnTo>
                  <a:lnTo>
                    <a:pt x="489204" y="120650"/>
                  </a:lnTo>
                  <a:lnTo>
                    <a:pt x="489204" y="119380"/>
                  </a:lnTo>
                  <a:lnTo>
                    <a:pt x="526415" y="119380"/>
                  </a:lnTo>
                  <a:lnTo>
                    <a:pt x="526415" y="118110"/>
                  </a:lnTo>
                  <a:lnTo>
                    <a:pt x="527558" y="116840"/>
                  </a:lnTo>
                  <a:lnTo>
                    <a:pt x="526923" y="115570"/>
                  </a:lnTo>
                  <a:close/>
                </a:path>
                <a:path w="558164" h="448310">
                  <a:moveTo>
                    <a:pt x="524256" y="119380"/>
                  </a:moveTo>
                  <a:lnTo>
                    <a:pt x="489204" y="119380"/>
                  </a:lnTo>
                  <a:lnTo>
                    <a:pt x="491871" y="120650"/>
                  </a:lnTo>
                  <a:lnTo>
                    <a:pt x="525399" y="120650"/>
                  </a:lnTo>
                  <a:lnTo>
                    <a:pt x="524256" y="119380"/>
                  </a:lnTo>
                  <a:close/>
                </a:path>
                <a:path w="558164" h="448310">
                  <a:moveTo>
                    <a:pt x="393954" y="118110"/>
                  </a:moveTo>
                  <a:lnTo>
                    <a:pt x="392430" y="118110"/>
                  </a:lnTo>
                  <a:lnTo>
                    <a:pt x="396748" y="120465"/>
                  </a:lnTo>
                  <a:lnTo>
                    <a:pt x="396748" y="119380"/>
                  </a:lnTo>
                  <a:lnTo>
                    <a:pt x="396113" y="119380"/>
                  </a:lnTo>
                  <a:lnTo>
                    <a:pt x="395874" y="118983"/>
                  </a:lnTo>
                  <a:lnTo>
                    <a:pt x="393954" y="118110"/>
                  </a:lnTo>
                  <a:close/>
                </a:path>
                <a:path w="558164" h="448310">
                  <a:moveTo>
                    <a:pt x="390271" y="119380"/>
                  </a:moveTo>
                  <a:lnTo>
                    <a:pt x="390477" y="119895"/>
                  </a:lnTo>
                  <a:lnTo>
                    <a:pt x="390877" y="120053"/>
                  </a:lnTo>
                  <a:lnTo>
                    <a:pt x="390271" y="119380"/>
                  </a:lnTo>
                  <a:close/>
                </a:path>
                <a:path w="558164" h="448310">
                  <a:moveTo>
                    <a:pt x="381635" y="118110"/>
                  </a:moveTo>
                  <a:lnTo>
                    <a:pt x="379984" y="118110"/>
                  </a:lnTo>
                  <a:lnTo>
                    <a:pt x="381508" y="119380"/>
                  </a:lnTo>
                  <a:lnTo>
                    <a:pt x="381635" y="118110"/>
                  </a:lnTo>
                  <a:close/>
                </a:path>
                <a:path w="558164" h="448310">
                  <a:moveTo>
                    <a:pt x="376682" y="100330"/>
                  </a:moveTo>
                  <a:lnTo>
                    <a:pt x="376174" y="100330"/>
                  </a:lnTo>
                  <a:lnTo>
                    <a:pt x="380492" y="104140"/>
                  </a:lnTo>
                  <a:lnTo>
                    <a:pt x="381000" y="105410"/>
                  </a:lnTo>
                  <a:lnTo>
                    <a:pt x="382651" y="107950"/>
                  </a:lnTo>
                  <a:lnTo>
                    <a:pt x="388112" y="111760"/>
                  </a:lnTo>
                  <a:lnTo>
                    <a:pt x="390779" y="111760"/>
                  </a:lnTo>
                  <a:lnTo>
                    <a:pt x="395605" y="115570"/>
                  </a:lnTo>
                  <a:lnTo>
                    <a:pt x="393827" y="115570"/>
                  </a:lnTo>
                  <a:lnTo>
                    <a:pt x="395874" y="118983"/>
                  </a:lnTo>
                  <a:lnTo>
                    <a:pt x="396748" y="119380"/>
                  </a:lnTo>
                  <a:lnTo>
                    <a:pt x="397637" y="119380"/>
                  </a:lnTo>
                  <a:lnTo>
                    <a:pt x="397383" y="118110"/>
                  </a:lnTo>
                  <a:lnTo>
                    <a:pt x="405384" y="118110"/>
                  </a:lnTo>
                  <a:lnTo>
                    <a:pt x="406400" y="116840"/>
                  </a:lnTo>
                  <a:lnTo>
                    <a:pt x="406400" y="115570"/>
                  </a:lnTo>
                  <a:lnTo>
                    <a:pt x="404788" y="113090"/>
                  </a:lnTo>
                  <a:lnTo>
                    <a:pt x="404749" y="110490"/>
                  </a:lnTo>
                  <a:lnTo>
                    <a:pt x="396240" y="110490"/>
                  </a:lnTo>
                  <a:lnTo>
                    <a:pt x="395351" y="109220"/>
                  </a:lnTo>
                  <a:lnTo>
                    <a:pt x="393827" y="106680"/>
                  </a:lnTo>
                  <a:lnTo>
                    <a:pt x="396938" y="106680"/>
                  </a:lnTo>
                  <a:lnTo>
                    <a:pt x="395605" y="105410"/>
                  </a:lnTo>
                  <a:lnTo>
                    <a:pt x="397129" y="105410"/>
                  </a:lnTo>
                  <a:lnTo>
                    <a:pt x="396494" y="104140"/>
                  </a:lnTo>
                  <a:lnTo>
                    <a:pt x="384810" y="104140"/>
                  </a:lnTo>
                  <a:lnTo>
                    <a:pt x="382651" y="102870"/>
                  </a:lnTo>
                  <a:lnTo>
                    <a:pt x="387223" y="102870"/>
                  </a:lnTo>
                  <a:lnTo>
                    <a:pt x="386969" y="101600"/>
                  </a:lnTo>
                  <a:lnTo>
                    <a:pt x="378079" y="101600"/>
                  </a:lnTo>
                  <a:lnTo>
                    <a:pt x="376682" y="100330"/>
                  </a:lnTo>
                  <a:close/>
                </a:path>
                <a:path w="558164" h="448310">
                  <a:moveTo>
                    <a:pt x="411734" y="115570"/>
                  </a:moveTo>
                  <a:lnTo>
                    <a:pt x="409575" y="115570"/>
                  </a:lnTo>
                  <a:lnTo>
                    <a:pt x="410972" y="116840"/>
                  </a:lnTo>
                  <a:lnTo>
                    <a:pt x="411353" y="118110"/>
                  </a:lnTo>
                  <a:lnTo>
                    <a:pt x="412877" y="118110"/>
                  </a:lnTo>
                  <a:lnTo>
                    <a:pt x="414528" y="119380"/>
                  </a:lnTo>
                  <a:lnTo>
                    <a:pt x="415036" y="119380"/>
                  </a:lnTo>
                  <a:lnTo>
                    <a:pt x="411861" y="116840"/>
                  </a:lnTo>
                  <a:lnTo>
                    <a:pt x="413512" y="116840"/>
                  </a:lnTo>
                  <a:lnTo>
                    <a:pt x="411734" y="115570"/>
                  </a:lnTo>
                  <a:close/>
                </a:path>
                <a:path w="558164" h="448310">
                  <a:moveTo>
                    <a:pt x="410718" y="116840"/>
                  </a:moveTo>
                  <a:lnTo>
                    <a:pt x="409575" y="116840"/>
                  </a:lnTo>
                  <a:lnTo>
                    <a:pt x="409956" y="118110"/>
                  </a:lnTo>
                  <a:lnTo>
                    <a:pt x="411353" y="118110"/>
                  </a:lnTo>
                  <a:lnTo>
                    <a:pt x="410718" y="116840"/>
                  </a:lnTo>
                  <a:close/>
                </a:path>
                <a:path w="558164" h="448310">
                  <a:moveTo>
                    <a:pt x="425196" y="116840"/>
                  </a:moveTo>
                  <a:lnTo>
                    <a:pt x="418846" y="116840"/>
                  </a:lnTo>
                  <a:lnTo>
                    <a:pt x="418846" y="118110"/>
                  </a:lnTo>
                  <a:lnTo>
                    <a:pt x="426466" y="118110"/>
                  </a:lnTo>
                  <a:lnTo>
                    <a:pt x="425196" y="116840"/>
                  </a:lnTo>
                  <a:close/>
                </a:path>
                <a:path w="558164" h="448310">
                  <a:moveTo>
                    <a:pt x="427482" y="114300"/>
                  </a:moveTo>
                  <a:lnTo>
                    <a:pt x="421005" y="114300"/>
                  </a:lnTo>
                  <a:lnTo>
                    <a:pt x="422275" y="115570"/>
                  </a:lnTo>
                  <a:lnTo>
                    <a:pt x="425323" y="115570"/>
                  </a:lnTo>
                  <a:lnTo>
                    <a:pt x="426466" y="116840"/>
                  </a:lnTo>
                  <a:lnTo>
                    <a:pt x="426974" y="116840"/>
                  </a:lnTo>
                  <a:lnTo>
                    <a:pt x="426466" y="118110"/>
                  </a:lnTo>
                  <a:lnTo>
                    <a:pt x="433451" y="118110"/>
                  </a:lnTo>
                  <a:lnTo>
                    <a:pt x="431292" y="116840"/>
                  </a:lnTo>
                  <a:lnTo>
                    <a:pt x="430940" y="115960"/>
                  </a:lnTo>
                  <a:lnTo>
                    <a:pt x="429316" y="115005"/>
                  </a:lnTo>
                  <a:lnTo>
                    <a:pt x="427482" y="114300"/>
                  </a:lnTo>
                  <a:close/>
                </a:path>
                <a:path w="558164" h="448310">
                  <a:moveTo>
                    <a:pt x="446405" y="113030"/>
                  </a:moveTo>
                  <a:lnTo>
                    <a:pt x="444881" y="113030"/>
                  </a:lnTo>
                  <a:lnTo>
                    <a:pt x="446913" y="114300"/>
                  </a:lnTo>
                  <a:lnTo>
                    <a:pt x="428117" y="114300"/>
                  </a:lnTo>
                  <a:lnTo>
                    <a:pt x="429316" y="115005"/>
                  </a:lnTo>
                  <a:lnTo>
                    <a:pt x="430784" y="115570"/>
                  </a:lnTo>
                  <a:lnTo>
                    <a:pt x="430940" y="115960"/>
                  </a:lnTo>
                  <a:lnTo>
                    <a:pt x="434594" y="118110"/>
                  </a:lnTo>
                  <a:lnTo>
                    <a:pt x="443230" y="118110"/>
                  </a:lnTo>
                  <a:lnTo>
                    <a:pt x="441071" y="116840"/>
                  </a:lnTo>
                  <a:lnTo>
                    <a:pt x="439420" y="115570"/>
                  </a:lnTo>
                  <a:lnTo>
                    <a:pt x="451231" y="115570"/>
                  </a:lnTo>
                  <a:lnTo>
                    <a:pt x="446405" y="113030"/>
                  </a:lnTo>
                  <a:close/>
                </a:path>
                <a:path w="558164" h="448310">
                  <a:moveTo>
                    <a:pt x="384640" y="115570"/>
                  </a:moveTo>
                  <a:lnTo>
                    <a:pt x="381635" y="115570"/>
                  </a:lnTo>
                  <a:lnTo>
                    <a:pt x="386461" y="116840"/>
                  </a:lnTo>
                  <a:lnTo>
                    <a:pt x="384640" y="115570"/>
                  </a:lnTo>
                  <a:close/>
                </a:path>
                <a:path w="558164" h="448310">
                  <a:moveTo>
                    <a:pt x="417195" y="113030"/>
                  </a:moveTo>
                  <a:lnTo>
                    <a:pt x="415671" y="113030"/>
                  </a:lnTo>
                  <a:lnTo>
                    <a:pt x="416687" y="114300"/>
                  </a:lnTo>
                  <a:lnTo>
                    <a:pt x="420497" y="115570"/>
                  </a:lnTo>
                  <a:lnTo>
                    <a:pt x="420497" y="116840"/>
                  </a:lnTo>
                  <a:lnTo>
                    <a:pt x="422148" y="116840"/>
                  </a:lnTo>
                  <a:lnTo>
                    <a:pt x="420497" y="114300"/>
                  </a:lnTo>
                  <a:lnTo>
                    <a:pt x="417830" y="114300"/>
                  </a:lnTo>
                  <a:lnTo>
                    <a:pt x="417195" y="113030"/>
                  </a:lnTo>
                  <a:close/>
                </a:path>
                <a:path w="558164" h="448310">
                  <a:moveTo>
                    <a:pt x="388620" y="114300"/>
                  </a:moveTo>
                  <a:lnTo>
                    <a:pt x="386461" y="114300"/>
                  </a:lnTo>
                  <a:lnTo>
                    <a:pt x="389636" y="115570"/>
                  </a:lnTo>
                  <a:lnTo>
                    <a:pt x="390779" y="115570"/>
                  </a:lnTo>
                  <a:lnTo>
                    <a:pt x="388620" y="114300"/>
                  </a:lnTo>
                  <a:close/>
                </a:path>
                <a:path w="558164" h="448310">
                  <a:moveTo>
                    <a:pt x="387477" y="113030"/>
                  </a:moveTo>
                  <a:lnTo>
                    <a:pt x="391795" y="115570"/>
                  </a:lnTo>
                  <a:lnTo>
                    <a:pt x="395605" y="115570"/>
                  </a:lnTo>
                  <a:lnTo>
                    <a:pt x="387477" y="113030"/>
                  </a:lnTo>
                  <a:close/>
                </a:path>
                <a:path w="558164" h="448310">
                  <a:moveTo>
                    <a:pt x="411099" y="113030"/>
                  </a:moveTo>
                  <a:lnTo>
                    <a:pt x="409702" y="113030"/>
                  </a:lnTo>
                  <a:lnTo>
                    <a:pt x="412369" y="115570"/>
                  </a:lnTo>
                  <a:lnTo>
                    <a:pt x="412369" y="114300"/>
                  </a:lnTo>
                  <a:lnTo>
                    <a:pt x="412750" y="114300"/>
                  </a:lnTo>
                  <a:lnTo>
                    <a:pt x="411099" y="113030"/>
                  </a:lnTo>
                  <a:close/>
                </a:path>
                <a:path w="558164" h="448310">
                  <a:moveTo>
                    <a:pt x="413511" y="114844"/>
                  </a:moveTo>
                  <a:lnTo>
                    <a:pt x="414528" y="115570"/>
                  </a:lnTo>
                  <a:lnTo>
                    <a:pt x="414147" y="115146"/>
                  </a:lnTo>
                  <a:lnTo>
                    <a:pt x="413511" y="114844"/>
                  </a:lnTo>
                  <a:close/>
                </a:path>
                <a:path w="558164" h="448310">
                  <a:moveTo>
                    <a:pt x="490188" y="114617"/>
                  </a:moveTo>
                  <a:lnTo>
                    <a:pt x="488569" y="115570"/>
                  </a:lnTo>
                  <a:lnTo>
                    <a:pt x="492379" y="115570"/>
                  </a:lnTo>
                  <a:lnTo>
                    <a:pt x="490188" y="114617"/>
                  </a:lnTo>
                  <a:close/>
                </a:path>
                <a:path w="558164" h="448310">
                  <a:moveTo>
                    <a:pt x="491617" y="111760"/>
                  </a:moveTo>
                  <a:lnTo>
                    <a:pt x="490220" y="111760"/>
                  </a:lnTo>
                  <a:lnTo>
                    <a:pt x="491236" y="113030"/>
                  </a:lnTo>
                  <a:lnTo>
                    <a:pt x="494030" y="115570"/>
                  </a:lnTo>
                  <a:lnTo>
                    <a:pt x="528574" y="115570"/>
                  </a:lnTo>
                  <a:lnTo>
                    <a:pt x="528828" y="114300"/>
                  </a:lnTo>
                  <a:lnTo>
                    <a:pt x="524256" y="114300"/>
                  </a:lnTo>
                  <a:lnTo>
                    <a:pt x="522605" y="113030"/>
                  </a:lnTo>
                  <a:lnTo>
                    <a:pt x="492887" y="113030"/>
                  </a:lnTo>
                  <a:lnTo>
                    <a:pt x="491617" y="111760"/>
                  </a:lnTo>
                  <a:close/>
                </a:path>
                <a:path w="558164" h="448310">
                  <a:moveTo>
                    <a:pt x="412750" y="114300"/>
                  </a:moveTo>
                  <a:lnTo>
                    <a:pt x="412369" y="114300"/>
                  </a:lnTo>
                  <a:lnTo>
                    <a:pt x="413511" y="114844"/>
                  </a:lnTo>
                  <a:lnTo>
                    <a:pt x="412750" y="114300"/>
                  </a:lnTo>
                  <a:close/>
                </a:path>
                <a:path w="558164" h="448310">
                  <a:moveTo>
                    <a:pt x="488913" y="113090"/>
                  </a:moveTo>
                  <a:lnTo>
                    <a:pt x="489458" y="114300"/>
                  </a:lnTo>
                  <a:lnTo>
                    <a:pt x="490188" y="114617"/>
                  </a:lnTo>
                  <a:lnTo>
                    <a:pt x="490728" y="114300"/>
                  </a:lnTo>
                  <a:lnTo>
                    <a:pt x="488913" y="113090"/>
                  </a:lnTo>
                  <a:close/>
                </a:path>
                <a:path w="558164" h="448310">
                  <a:moveTo>
                    <a:pt x="378841" y="110490"/>
                  </a:moveTo>
                  <a:lnTo>
                    <a:pt x="383159" y="114300"/>
                  </a:lnTo>
                  <a:lnTo>
                    <a:pt x="384937" y="114300"/>
                  </a:lnTo>
                  <a:lnTo>
                    <a:pt x="384302" y="113030"/>
                  </a:lnTo>
                  <a:lnTo>
                    <a:pt x="386080" y="113030"/>
                  </a:lnTo>
                  <a:lnTo>
                    <a:pt x="386588" y="111760"/>
                  </a:lnTo>
                  <a:lnTo>
                    <a:pt x="383794" y="111760"/>
                  </a:lnTo>
                  <a:lnTo>
                    <a:pt x="378841" y="110490"/>
                  </a:lnTo>
                  <a:close/>
                </a:path>
                <a:path w="558164" h="448310">
                  <a:moveTo>
                    <a:pt x="385953" y="113030"/>
                  </a:moveTo>
                  <a:lnTo>
                    <a:pt x="384302" y="113030"/>
                  </a:lnTo>
                  <a:lnTo>
                    <a:pt x="386461" y="114300"/>
                  </a:lnTo>
                  <a:lnTo>
                    <a:pt x="385953" y="113030"/>
                  </a:lnTo>
                  <a:close/>
                </a:path>
                <a:path w="558164" h="448310">
                  <a:moveTo>
                    <a:pt x="419354" y="111760"/>
                  </a:moveTo>
                  <a:lnTo>
                    <a:pt x="418592" y="111760"/>
                  </a:lnTo>
                  <a:lnTo>
                    <a:pt x="419227" y="114300"/>
                  </a:lnTo>
                  <a:lnTo>
                    <a:pt x="422021" y="114300"/>
                  </a:lnTo>
                  <a:lnTo>
                    <a:pt x="421005" y="113030"/>
                  </a:lnTo>
                  <a:lnTo>
                    <a:pt x="419354" y="111760"/>
                  </a:lnTo>
                  <a:close/>
                </a:path>
                <a:path w="558164" h="448310">
                  <a:moveTo>
                    <a:pt x="431038" y="113030"/>
                  </a:moveTo>
                  <a:lnTo>
                    <a:pt x="423799" y="113030"/>
                  </a:lnTo>
                  <a:lnTo>
                    <a:pt x="423545" y="114300"/>
                  </a:lnTo>
                  <a:lnTo>
                    <a:pt x="433324" y="114300"/>
                  </a:lnTo>
                  <a:lnTo>
                    <a:pt x="431038" y="113030"/>
                  </a:lnTo>
                  <a:close/>
                </a:path>
                <a:path w="558164" h="448310">
                  <a:moveTo>
                    <a:pt x="430784" y="105410"/>
                  </a:moveTo>
                  <a:lnTo>
                    <a:pt x="426466" y="105410"/>
                  </a:lnTo>
                  <a:lnTo>
                    <a:pt x="427482" y="106680"/>
                  </a:lnTo>
                  <a:lnTo>
                    <a:pt x="427482" y="107950"/>
                  </a:lnTo>
                  <a:lnTo>
                    <a:pt x="425831" y="107950"/>
                  </a:lnTo>
                  <a:lnTo>
                    <a:pt x="427259" y="108902"/>
                  </a:lnTo>
                  <a:lnTo>
                    <a:pt x="428117" y="109220"/>
                  </a:lnTo>
                  <a:lnTo>
                    <a:pt x="432308" y="111760"/>
                  </a:lnTo>
                  <a:lnTo>
                    <a:pt x="433451" y="111760"/>
                  </a:lnTo>
                  <a:lnTo>
                    <a:pt x="435102" y="113030"/>
                  </a:lnTo>
                  <a:lnTo>
                    <a:pt x="435102" y="114300"/>
                  </a:lnTo>
                  <a:lnTo>
                    <a:pt x="439674" y="114300"/>
                  </a:lnTo>
                  <a:lnTo>
                    <a:pt x="438170" y="113297"/>
                  </a:lnTo>
                  <a:lnTo>
                    <a:pt x="437261" y="113030"/>
                  </a:lnTo>
                  <a:lnTo>
                    <a:pt x="437401" y="112854"/>
                  </a:lnTo>
                  <a:lnTo>
                    <a:pt x="435102" y="111760"/>
                  </a:lnTo>
                  <a:lnTo>
                    <a:pt x="435102" y="110490"/>
                  </a:lnTo>
                  <a:lnTo>
                    <a:pt x="434594" y="110490"/>
                  </a:lnTo>
                  <a:lnTo>
                    <a:pt x="433451" y="109220"/>
                  </a:lnTo>
                  <a:lnTo>
                    <a:pt x="431292" y="107950"/>
                  </a:lnTo>
                  <a:lnTo>
                    <a:pt x="429641" y="106680"/>
                  </a:lnTo>
                  <a:lnTo>
                    <a:pt x="432943" y="106680"/>
                  </a:lnTo>
                  <a:lnTo>
                    <a:pt x="430784" y="105410"/>
                  </a:lnTo>
                  <a:close/>
                </a:path>
                <a:path w="558164" h="448310">
                  <a:moveTo>
                    <a:pt x="442722" y="111760"/>
                  </a:moveTo>
                  <a:lnTo>
                    <a:pt x="438277" y="111760"/>
                  </a:lnTo>
                  <a:lnTo>
                    <a:pt x="437401" y="112854"/>
                  </a:lnTo>
                  <a:lnTo>
                    <a:pt x="437859" y="113090"/>
                  </a:lnTo>
                  <a:lnTo>
                    <a:pt x="438170" y="113297"/>
                  </a:lnTo>
                  <a:lnTo>
                    <a:pt x="441579" y="114300"/>
                  </a:lnTo>
                  <a:lnTo>
                    <a:pt x="444246" y="114300"/>
                  </a:lnTo>
                  <a:lnTo>
                    <a:pt x="442722" y="111760"/>
                  </a:lnTo>
                  <a:close/>
                </a:path>
                <a:path w="558164" h="448310">
                  <a:moveTo>
                    <a:pt x="536702" y="111760"/>
                  </a:moveTo>
                  <a:lnTo>
                    <a:pt x="523748" y="111760"/>
                  </a:lnTo>
                  <a:lnTo>
                    <a:pt x="526161" y="113030"/>
                  </a:lnTo>
                  <a:lnTo>
                    <a:pt x="527050" y="114300"/>
                  </a:lnTo>
                  <a:lnTo>
                    <a:pt x="531241" y="114300"/>
                  </a:lnTo>
                  <a:lnTo>
                    <a:pt x="536702" y="111760"/>
                  </a:lnTo>
                  <a:close/>
                </a:path>
                <a:path w="558164" h="448310">
                  <a:moveTo>
                    <a:pt x="492379" y="107950"/>
                  </a:moveTo>
                  <a:lnTo>
                    <a:pt x="491871" y="109220"/>
                  </a:lnTo>
                  <a:lnTo>
                    <a:pt x="489712" y="109220"/>
                  </a:lnTo>
                  <a:lnTo>
                    <a:pt x="488569" y="110490"/>
                  </a:lnTo>
                  <a:lnTo>
                    <a:pt x="486918" y="111760"/>
                  </a:lnTo>
                  <a:lnTo>
                    <a:pt x="488913" y="113090"/>
                  </a:lnTo>
                  <a:lnTo>
                    <a:pt x="488315" y="111760"/>
                  </a:lnTo>
                  <a:lnTo>
                    <a:pt x="536702" y="111760"/>
                  </a:lnTo>
                  <a:lnTo>
                    <a:pt x="537337" y="110490"/>
                  </a:lnTo>
                  <a:lnTo>
                    <a:pt x="493776" y="110490"/>
                  </a:lnTo>
                  <a:lnTo>
                    <a:pt x="493395" y="109220"/>
                  </a:lnTo>
                  <a:lnTo>
                    <a:pt x="492379" y="107950"/>
                  </a:lnTo>
                  <a:close/>
                </a:path>
                <a:path w="558164" h="448310">
                  <a:moveTo>
                    <a:pt x="390779" y="111760"/>
                  </a:moveTo>
                  <a:lnTo>
                    <a:pt x="387858" y="111760"/>
                  </a:lnTo>
                  <a:lnTo>
                    <a:pt x="388747" y="113030"/>
                  </a:lnTo>
                  <a:lnTo>
                    <a:pt x="390398" y="113030"/>
                  </a:lnTo>
                  <a:lnTo>
                    <a:pt x="390779" y="111760"/>
                  </a:lnTo>
                  <a:close/>
                </a:path>
                <a:path w="558164" h="448310">
                  <a:moveTo>
                    <a:pt x="415036" y="105410"/>
                  </a:moveTo>
                  <a:lnTo>
                    <a:pt x="412877" y="107950"/>
                  </a:lnTo>
                  <a:lnTo>
                    <a:pt x="413512" y="111760"/>
                  </a:lnTo>
                  <a:lnTo>
                    <a:pt x="421259" y="111760"/>
                  </a:lnTo>
                  <a:lnTo>
                    <a:pt x="423799" y="113030"/>
                  </a:lnTo>
                  <a:lnTo>
                    <a:pt x="423164" y="111760"/>
                  </a:lnTo>
                  <a:lnTo>
                    <a:pt x="422148" y="110490"/>
                  </a:lnTo>
                  <a:lnTo>
                    <a:pt x="422656" y="109220"/>
                  </a:lnTo>
                  <a:lnTo>
                    <a:pt x="417195" y="109220"/>
                  </a:lnTo>
                  <a:lnTo>
                    <a:pt x="414020" y="106680"/>
                  </a:lnTo>
                  <a:lnTo>
                    <a:pt x="416687" y="106680"/>
                  </a:lnTo>
                  <a:lnTo>
                    <a:pt x="417018" y="106311"/>
                  </a:lnTo>
                  <a:lnTo>
                    <a:pt x="415036" y="105410"/>
                  </a:lnTo>
                  <a:close/>
                </a:path>
                <a:path w="558164" h="448310">
                  <a:moveTo>
                    <a:pt x="426974" y="110490"/>
                  </a:moveTo>
                  <a:lnTo>
                    <a:pt x="423418" y="110490"/>
                  </a:lnTo>
                  <a:lnTo>
                    <a:pt x="425577" y="113030"/>
                  </a:lnTo>
                  <a:lnTo>
                    <a:pt x="430276" y="113030"/>
                  </a:lnTo>
                  <a:lnTo>
                    <a:pt x="429133" y="111760"/>
                  </a:lnTo>
                  <a:lnTo>
                    <a:pt x="428117" y="111760"/>
                  </a:lnTo>
                  <a:lnTo>
                    <a:pt x="426974" y="110490"/>
                  </a:lnTo>
                  <a:close/>
                </a:path>
                <a:path w="558164" h="448310">
                  <a:moveTo>
                    <a:pt x="449707" y="110490"/>
                  </a:moveTo>
                  <a:lnTo>
                    <a:pt x="445897" y="110490"/>
                  </a:lnTo>
                  <a:lnTo>
                    <a:pt x="447675" y="113030"/>
                  </a:lnTo>
                  <a:lnTo>
                    <a:pt x="448056" y="113030"/>
                  </a:lnTo>
                  <a:lnTo>
                    <a:pt x="449707" y="110490"/>
                  </a:lnTo>
                  <a:close/>
                </a:path>
                <a:path w="558164" h="448310">
                  <a:moveTo>
                    <a:pt x="494284" y="111760"/>
                  </a:moveTo>
                  <a:lnTo>
                    <a:pt x="493268" y="111760"/>
                  </a:lnTo>
                  <a:lnTo>
                    <a:pt x="492887" y="113030"/>
                  </a:lnTo>
                  <a:lnTo>
                    <a:pt x="494919" y="113030"/>
                  </a:lnTo>
                  <a:lnTo>
                    <a:pt x="494284" y="111760"/>
                  </a:lnTo>
                  <a:close/>
                </a:path>
                <a:path w="558164" h="448310">
                  <a:moveTo>
                    <a:pt x="523748" y="111760"/>
                  </a:moveTo>
                  <a:lnTo>
                    <a:pt x="495681" y="111760"/>
                  </a:lnTo>
                  <a:lnTo>
                    <a:pt x="495681" y="113030"/>
                  </a:lnTo>
                  <a:lnTo>
                    <a:pt x="522605" y="113030"/>
                  </a:lnTo>
                  <a:lnTo>
                    <a:pt x="523748" y="111760"/>
                  </a:lnTo>
                  <a:close/>
                </a:path>
                <a:path w="558164" h="448310">
                  <a:moveTo>
                    <a:pt x="383510" y="110625"/>
                  </a:moveTo>
                  <a:lnTo>
                    <a:pt x="383794" y="111760"/>
                  </a:lnTo>
                  <a:lnTo>
                    <a:pt x="386461" y="111760"/>
                  </a:lnTo>
                  <a:lnTo>
                    <a:pt x="383510" y="110625"/>
                  </a:lnTo>
                  <a:close/>
                </a:path>
                <a:path w="558164" h="448310">
                  <a:moveTo>
                    <a:pt x="424688" y="107950"/>
                  </a:moveTo>
                  <a:lnTo>
                    <a:pt x="423164" y="107950"/>
                  </a:lnTo>
                  <a:lnTo>
                    <a:pt x="426974" y="110490"/>
                  </a:lnTo>
                  <a:lnTo>
                    <a:pt x="428625" y="111760"/>
                  </a:lnTo>
                  <a:lnTo>
                    <a:pt x="429641" y="111760"/>
                  </a:lnTo>
                  <a:lnTo>
                    <a:pt x="429641" y="110490"/>
                  </a:lnTo>
                  <a:lnTo>
                    <a:pt x="427259" y="108902"/>
                  </a:lnTo>
                  <a:lnTo>
                    <a:pt x="424688" y="107950"/>
                  </a:lnTo>
                  <a:close/>
                </a:path>
                <a:path w="558164" h="448310">
                  <a:moveTo>
                    <a:pt x="436245" y="107950"/>
                  </a:moveTo>
                  <a:lnTo>
                    <a:pt x="436372" y="110490"/>
                  </a:lnTo>
                  <a:lnTo>
                    <a:pt x="435610" y="110490"/>
                  </a:lnTo>
                  <a:lnTo>
                    <a:pt x="436245" y="111760"/>
                  </a:lnTo>
                  <a:lnTo>
                    <a:pt x="440436" y="111760"/>
                  </a:lnTo>
                  <a:lnTo>
                    <a:pt x="437261" y="110490"/>
                  </a:lnTo>
                  <a:lnTo>
                    <a:pt x="437261" y="109220"/>
                  </a:lnTo>
                  <a:lnTo>
                    <a:pt x="439420" y="109220"/>
                  </a:lnTo>
                  <a:lnTo>
                    <a:pt x="436245" y="107950"/>
                  </a:lnTo>
                  <a:close/>
                </a:path>
                <a:path w="558164" h="448310">
                  <a:moveTo>
                    <a:pt x="383476" y="110490"/>
                  </a:moveTo>
                  <a:lnTo>
                    <a:pt x="383159" y="110490"/>
                  </a:lnTo>
                  <a:lnTo>
                    <a:pt x="383510" y="110625"/>
                  </a:lnTo>
                  <a:lnTo>
                    <a:pt x="383476" y="110490"/>
                  </a:lnTo>
                  <a:close/>
                </a:path>
                <a:path w="558164" h="448310">
                  <a:moveTo>
                    <a:pt x="383159" y="109220"/>
                  </a:moveTo>
                  <a:lnTo>
                    <a:pt x="383476" y="110490"/>
                  </a:lnTo>
                  <a:lnTo>
                    <a:pt x="384302" y="110490"/>
                  </a:lnTo>
                  <a:lnTo>
                    <a:pt x="383159" y="109220"/>
                  </a:lnTo>
                  <a:close/>
                </a:path>
                <a:path w="558164" h="448310">
                  <a:moveTo>
                    <a:pt x="387223" y="101600"/>
                  </a:moveTo>
                  <a:lnTo>
                    <a:pt x="386969" y="101600"/>
                  </a:lnTo>
                  <a:lnTo>
                    <a:pt x="389128" y="104140"/>
                  </a:lnTo>
                  <a:lnTo>
                    <a:pt x="399034" y="104140"/>
                  </a:lnTo>
                  <a:lnTo>
                    <a:pt x="401066" y="105410"/>
                  </a:lnTo>
                  <a:lnTo>
                    <a:pt x="402463" y="106680"/>
                  </a:lnTo>
                  <a:lnTo>
                    <a:pt x="401701" y="107950"/>
                  </a:lnTo>
                  <a:lnTo>
                    <a:pt x="395605" y="107950"/>
                  </a:lnTo>
                  <a:lnTo>
                    <a:pt x="398526" y="110490"/>
                  </a:lnTo>
                  <a:lnTo>
                    <a:pt x="407543" y="110490"/>
                  </a:lnTo>
                  <a:lnTo>
                    <a:pt x="407615" y="105228"/>
                  </a:lnTo>
                  <a:lnTo>
                    <a:pt x="408559" y="102870"/>
                  </a:lnTo>
                  <a:lnTo>
                    <a:pt x="389128" y="102870"/>
                  </a:lnTo>
                  <a:lnTo>
                    <a:pt x="387223" y="101600"/>
                  </a:lnTo>
                  <a:close/>
                </a:path>
                <a:path w="558164" h="448310">
                  <a:moveTo>
                    <a:pt x="437261" y="106680"/>
                  </a:moveTo>
                  <a:lnTo>
                    <a:pt x="435610" y="106680"/>
                  </a:lnTo>
                  <a:lnTo>
                    <a:pt x="438277" y="107950"/>
                  </a:lnTo>
                  <a:lnTo>
                    <a:pt x="441071" y="109220"/>
                  </a:lnTo>
                  <a:lnTo>
                    <a:pt x="443738" y="110490"/>
                  </a:lnTo>
                  <a:lnTo>
                    <a:pt x="444246" y="110490"/>
                  </a:lnTo>
                  <a:lnTo>
                    <a:pt x="443230" y="109220"/>
                  </a:lnTo>
                  <a:lnTo>
                    <a:pt x="439420" y="107950"/>
                  </a:lnTo>
                  <a:lnTo>
                    <a:pt x="437261" y="106680"/>
                  </a:lnTo>
                  <a:close/>
                </a:path>
                <a:path w="558164" h="448310">
                  <a:moveTo>
                    <a:pt x="519303" y="106680"/>
                  </a:moveTo>
                  <a:lnTo>
                    <a:pt x="490728" y="106680"/>
                  </a:lnTo>
                  <a:lnTo>
                    <a:pt x="493522" y="107950"/>
                  </a:lnTo>
                  <a:lnTo>
                    <a:pt x="495427" y="110490"/>
                  </a:lnTo>
                  <a:lnTo>
                    <a:pt x="529082" y="110490"/>
                  </a:lnTo>
                  <a:lnTo>
                    <a:pt x="525907" y="109220"/>
                  </a:lnTo>
                  <a:lnTo>
                    <a:pt x="529082" y="109220"/>
                  </a:lnTo>
                  <a:lnTo>
                    <a:pt x="525399" y="107950"/>
                  </a:lnTo>
                  <a:lnTo>
                    <a:pt x="519430" y="107950"/>
                  </a:lnTo>
                  <a:lnTo>
                    <a:pt x="519303" y="106680"/>
                  </a:lnTo>
                  <a:close/>
                </a:path>
                <a:path w="558164" h="448310">
                  <a:moveTo>
                    <a:pt x="536829" y="99060"/>
                  </a:moveTo>
                  <a:lnTo>
                    <a:pt x="497840" y="99060"/>
                  </a:lnTo>
                  <a:lnTo>
                    <a:pt x="498856" y="100330"/>
                  </a:lnTo>
                  <a:lnTo>
                    <a:pt x="494538" y="100330"/>
                  </a:lnTo>
                  <a:lnTo>
                    <a:pt x="495046" y="102870"/>
                  </a:lnTo>
                  <a:lnTo>
                    <a:pt x="491236" y="104140"/>
                  </a:lnTo>
                  <a:lnTo>
                    <a:pt x="493395" y="106680"/>
                  </a:lnTo>
                  <a:lnTo>
                    <a:pt x="524764" y="106680"/>
                  </a:lnTo>
                  <a:lnTo>
                    <a:pt x="526923" y="107950"/>
                  </a:lnTo>
                  <a:lnTo>
                    <a:pt x="529717" y="109220"/>
                  </a:lnTo>
                  <a:lnTo>
                    <a:pt x="529082" y="110490"/>
                  </a:lnTo>
                  <a:lnTo>
                    <a:pt x="537337" y="110490"/>
                  </a:lnTo>
                  <a:lnTo>
                    <a:pt x="539877" y="105410"/>
                  </a:lnTo>
                  <a:lnTo>
                    <a:pt x="543210" y="101600"/>
                  </a:lnTo>
                  <a:lnTo>
                    <a:pt x="540512" y="101600"/>
                  </a:lnTo>
                  <a:lnTo>
                    <a:pt x="537464" y="100330"/>
                  </a:lnTo>
                  <a:lnTo>
                    <a:pt x="536829" y="99060"/>
                  </a:lnTo>
                  <a:close/>
                </a:path>
                <a:path w="558164" h="448310">
                  <a:moveTo>
                    <a:pt x="423164" y="107950"/>
                  </a:moveTo>
                  <a:lnTo>
                    <a:pt x="421005" y="107950"/>
                  </a:lnTo>
                  <a:lnTo>
                    <a:pt x="420116" y="109220"/>
                  </a:lnTo>
                  <a:lnTo>
                    <a:pt x="422656" y="109220"/>
                  </a:lnTo>
                  <a:lnTo>
                    <a:pt x="423164" y="107950"/>
                  </a:lnTo>
                  <a:close/>
                </a:path>
                <a:path w="558164" h="448310">
                  <a:moveTo>
                    <a:pt x="446913" y="105410"/>
                  </a:moveTo>
                  <a:lnTo>
                    <a:pt x="446405" y="106680"/>
                  </a:lnTo>
                  <a:lnTo>
                    <a:pt x="446405" y="107950"/>
                  </a:lnTo>
                  <a:lnTo>
                    <a:pt x="447548" y="109220"/>
                  </a:lnTo>
                  <a:lnTo>
                    <a:pt x="451866" y="109220"/>
                  </a:lnTo>
                  <a:lnTo>
                    <a:pt x="450215" y="106680"/>
                  </a:lnTo>
                  <a:lnTo>
                    <a:pt x="448183" y="106680"/>
                  </a:lnTo>
                  <a:lnTo>
                    <a:pt x="446913" y="105410"/>
                  </a:lnTo>
                  <a:close/>
                </a:path>
                <a:path w="558164" h="448310">
                  <a:moveTo>
                    <a:pt x="396938" y="106680"/>
                  </a:moveTo>
                  <a:lnTo>
                    <a:pt x="395351" y="106680"/>
                  </a:lnTo>
                  <a:lnTo>
                    <a:pt x="396240" y="107950"/>
                  </a:lnTo>
                  <a:lnTo>
                    <a:pt x="398272" y="107950"/>
                  </a:lnTo>
                  <a:lnTo>
                    <a:pt x="396938" y="106680"/>
                  </a:lnTo>
                  <a:close/>
                </a:path>
                <a:path w="558164" h="448310">
                  <a:moveTo>
                    <a:pt x="400177" y="106680"/>
                  </a:moveTo>
                  <a:lnTo>
                    <a:pt x="399161" y="106680"/>
                  </a:lnTo>
                  <a:lnTo>
                    <a:pt x="398272" y="107950"/>
                  </a:lnTo>
                  <a:lnTo>
                    <a:pt x="400431" y="107950"/>
                  </a:lnTo>
                  <a:lnTo>
                    <a:pt x="400177" y="106680"/>
                  </a:lnTo>
                  <a:close/>
                </a:path>
                <a:path w="558164" h="448310">
                  <a:moveTo>
                    <a:pt x="420141" y="107696"/>
                  </a:moveTo>
                  <a:lnTo>
                    <a:pt x="420370" y="107950"/>
                  </a:lnTo>
                  <a:lnTo>
                    <a:pt x="421005" y="107950"/>
                  </a:lnTo>
                  <a:lnTo>
                    <a:pt x="420141" y="107696"/>
                  </a:lnTo>
                  <a:close/>
                </a:path>
                <a:path w="558164" h="448310">
                  <a:moveTo>
                    <a:pt x="424815" y="106680"/>
                  </a:moveTo>
                  <a:lnTo>
                    <a:pt x="421640" y="106680"/>
                  </a:lnTo>
                  <a:lnTo>
                    <a:pt x="421767" y="107950"/>
                  </a:lnTo>
                  <a:lnTo>
                    <a:pt x="426466" y="107950"/>
                  </a:lnTo>
                  <a:lnTo>
                    <a:pt x="424815" y="106680"/>
                  </a:lnTo>
                  <a:close/>
                </a:path>
                <a:path w="558164" h="448310">
                  <a:moveTo>
                    <a:pt x="432943" y="106680"/>
                  </a:moveTo>
                  <a:lnTo>
                    <a:pt x="431800" y="106680"/>
                  </a:lnTo>
                  <a:lnTo>
                    <a:pt x="431800" y="107950"/>
                  </a:lnTo>
                  <a:lnTo>
                    <a:pt x="433451" y="107950"/>
                  </a:lnTo>
                  <a:lnTo>
                    <a:pt x="432943" y="106680"/>
                  </a:lnTo>
                  <a:close/>
                </a:path>
                <a:path w="558164" h="448310">
                  <a:moveTo>
                    <a:pt x="439928" y="104140"/>
                  </a:moveTo>
                  <a:lnTo>
                    <a:pt x="438023" y="104140"/>
                  </a:lnTo>
                  <a:lnTo>
                    <a:pt x="439928" y="105410"/>
                  </a:lnTo>
                  <a:lnTo>
                    <a:pt x="442087" y="107950"/>
                  </a:lnTo>
                  <a:lnTo>
                    <a:pt x="443230" y="106680"/>
                  </a:lnTo>
                  <a:lnTo>
                    <a:pt x="441071" y="105410"/>
                  </a:lnTo>
                  <a:lnTo>
                    <a:pt x="439928" y="104140"/>
                  </a:lnTo>
                  <a:close/>
                </a:path>
                <a:path w="558164" h="448310">
                  <a:moveTo>
                    <a:pt x="524764" y="106680"/>
                  </a:moveTo>
                  <a:lnTo>
                    <a:pt x="521081" y="106680"/>
                  </a:lnTo>
                  <a:lnTo>
                    <a:pt x="523113" y="107950"/>
                  </a:lnTo>
                  <a:lnTo>
                    <a:pt x="524891" y="107950"/>
                  </a:lnTo>
                  <a:lnTo>
                    <a:pt x="524764" y="106680"/>
                  </a:lnTo>
                  <a:close/>
                </a:path>
                <a:path w="558164" h="448310">
                  <a:moveTo>
                    <a:pt x="417830" y="105410"/>
                  </a:moveTo>
                  <a:lnTo>
                    <a:pt x="417018" y="106311"/>
                  </a:lnTo>
                  <a:lnTo>
                    <a:pt x="417830" y="106680"/>
                  </a:lnTo>
                  <a:lnTo>
                    <a:pt x="416687" y="106680"/>
                  </a:lnTo>
                  <a:lnTo>
                    <a:pt x="420141" y="107696"/>
                  </a:lnTo>
                  <a:lnTo>
                    <a:pt x="419227" y="106680"/>
                  </a:lnTo>
                  <a:lnTo>
                    <a:pt x="417830" y="105410"/>
                  </a:lnTo>
                  <a:close/>
                </a:path>
                <a:path w="558164" h="448310">
                  <a:moveTo>
                    <a:pt x="398272" y="105410"/>
                  </a:moveTo>
                  <a:lnTo>
                    <a:pt x="395605" y="105410"/>
                  </a:lnTo>
                  <a:lnTo>
                    <a:pt x="398272" y="106680"/>
                  </a:lnTo>
                  <a:lnTo>
                    <a:pt x="398272" y="105410"/>
                  </a:lnTo>
                  <a:close/>
                </a:path>
                <a:path w="558164" h="448310">
                  <a:moveTo>
                    <a:pt x="420497" y="105410"/>
                  </a:moveTo>
                  <a:lnTo>
                    <a:pt x="418719" y="105410"/>
                  </a:lnTo>
                  <a:lnTo>
                    <a:pt x="420751" y="106680"/>
                  </a:lnTo>
                  <a:lnTo>
                    <a:pt x="422148" y="106680"/>
                  </a:lnTo>
                  <a:lnTo>
                    <a:pt x="420497" y="105410"/>
                  </a:lnTo>
                  <a:close/>
                </a:path>
                <a:path w="558164" h="448310">
                  <a:moveTo>
                    <a:pt x="426466" y="105410"/>
                  </a:moveTo>
                  <a:lnTo>
                    <a:pt x="423799" y="105410"/>
                  </a:lnTo>
                  <a:lnTo>
                    <a:pt x="424561" y="106680"/>
                  </a:lnTo>
                  <a:lnTo>
                    <a:pt x="426212" y="106680"/>
                  </a:lnTo>
                  <a:lnTo>
                    <a:pt x="426466" y="105410"/>
                  </a:lnTo>
                  <a:close/>
                </a:path>
                <a:path w="558164" h="448310">
                  <a:moveTo>
                    <a:pt x="415671" y="104140"/>
                  </a:moveTo>
                  <a:lnTo>
                    <a:pt x="412877" y="104140"/>
                  </a:lnTo>
                  <a:lnTo>
                    <a:pt x="415671" y="105410"/>
                  </a:lnTo>
                  <a:lnTo>
                    <a:pt x="418846" y="105410"/>
                  </a:lnTo>
                  <a:lnTo>
                    <a:pt x="415671" y="104140"/>
                  </a:lnTo>
                  <a:close/>
                </a:path>
                <a:path w="558164" h="448310">
                  <a:moveTo>
                    <a:pt x="419227" y="102870"/>
                  </a:moveTo>
                  <a:lnTo>
                    <a:pt x="418338" y="102870"/>
                  </a:lnTo>
                  <a:lnTo>
                    <a:pt x="418338" y="104140"/>
                  </a:lnTo>
                  <a:lnTo>
                    <a:pt x="421640" y="105410"/>
                  </a:lnTo>
                  <a:lnTo>
                    <a:pt x="421640" y="104140"/>
                  </a:lnTo>
                  <a:lnTo>
                    <a:pt x="420751" y="104140"/>
                  </a:lnTo>
                  <a:lnTo>
                    <a:pt x="419227" y="102870"/>
                  </a:lnTo>
                  <a:close/>
                </a:path>
                <a:path w="558164" h="448310">
                  <a:moveTo>
                    <a:pt x="423490" y="105228"/>
                  </a:moveTo>
                  <a:lnTo>
                    <a:pt x="423545" y="105410"/>
                  </a:lnTo>
                  <a:lnTo>
                    <a:pt x="423799" y="105410"/>
                  </a:lnTo>
                  <a:lnTo>
                    <a:pt x="423490" y="105228"/>
                  </a:lnTo>
                  <a:close/>
                </a:path>
                <a:path w="558164" h="448310">
                  <a:moveTo>
                    <a:pt x="423799" y="102870"/>
                  </a:moveTo>
                  <a:lnTo>
                    <a:pt x="422148" y="102870"/>
                  </a:lnTo>
                  <a:lnTo>
                    <a:pt x="423164" y="104140"/>
                  </a:lnTo>
                  <a:lnTo>
                    <a:pt x="423392" y="104902"/>
                  </a:lnTo>
                  <a:lnTo>
                    <a:pt x="424053" y="105410"/>
                  </a:lnTo>
                  <a:lnTo>
                    <a:pt x="429641" y="105410"/>
                  </a:lnTo>
                  <a:lnTo>
                    <a:pt x="428625" y="104140"/>
                  </a:lnTo>
                  <a:lnTo>
                    <a:pt x="424434" y="104140"/>
                  </a:lnTo>
                  <a:lnTo>
                    <a:pt x="423799" y="102870"/>
                  </a:lnTo>
                  <a:close/>
                </a:path>
                <a:path w="558164" h="448310">
                  <a:moveTo>
                    <a:pt x="434932" y="102870"/>
                  </a:moveTo>
                  <a:lnTo>
                    <a:pt x="433959" y="102870"/>
                  </a:lnTo>
                  <a:lnTo>
                    <a:pt x="433451" y="104140"/>
                  </a:lnTo>
                  <a:lnTo>
                    <a:pt x="436245" y="105410"/>
                  </a:lnTo>
                  <a:lnTo>
                    <a:pt x="436245" y="104140"/>
                  </a:lnTo>
                  <a:lnTo>
                    <a:pt x="437261" y="104140"/>
                  </a:lnTo>
                  <a:lnTo>
                    <a:pt x="434932" y="102870"/>
                  </a:lnTo>
                  <a:close/>
                </a:path>
                <a:path w="558164" h="448310">
                  <a:moveTo>
                    <a:pt x="446024" y="104140"/>
                  </a:moveTo>
                  <a:lnTo>
                    <a:pt x="445389" y="104140"/>
                  </a:lnTo>
                  <a:lnTo>
                    <a:pt x="447548" y="105410"/>
                  </a:lnTo>
                  <a:lnTo>
                    <a:pt x="449326" y="105410"/>
                  </a:lnTo>
                  <a:lnTo>
                    <a:pt x="446024" y="104140"/>
                  </a:lnTo>
                  <a:close/>
                </a:path>
                <a:path w="558164" h="448310">
                  <a:moveTo>
                    <a:pt x="450215" y="104140"/>
                  </a:moveTo>
                  <a:lnTo>
                    <a:pt x="448564" y="104140"/>
                  </a:lnTo>
                  <a:lnTo>
                    <a:pt x="449580" y="105410"/>
                  </a:lnTo>
                  <a:lnTo>
                    <a:pt x="450215" y="105410"/>
                  </a:lnTo>
                  <a:lnTo>
                    <a:pt x="450215" y="104140"/>
                  </a:lnTo>
                  <a:close/>
                </a:path>
                <a:path w="558164" h="448310">
                  <a:moveTo>
                    <a:pt x="421005" y="103065"/>
                  </a:moveTo>
                  <a:lnTo>
                    <a:pt x="421005" y="104140"/>
                  </a:lnTo>
                  <a:lnTo>
                    <a:pt x="421640" y="104140"/>
                  </a:lnTo>
                  <a:lnTo>
                    <a:pt x="423490" y="105228"/>
                  </a:lnTo>
                  <a:lnTo>
                    <a:pt x="423392" y="104902"/>
                  </a:lnTo>
                  <a:lnTo>
                    <a:pt x="421005" y="103065"/>
                  </a:lnTo>
                  <a:close/>
                </a:path>
                <a:path w="558164" h="448310">
                  <a:moveTo>
                    <a:pt x="387223" y="102870"/>
                  </a:moveTo>
                  <a:lnTo>
                    <a:pt x="382651" y="102870"/>
                  </a:lnTo>
                  <a:lnTo>
                    <a:pt x="387477" y="104140"/>
                  </a:lnTo>
                  <a:lnTo>
                    <a:pt x="387223" y="102870"/>
                  </a:lnTo>
                  <a:close/>
                </a:path>
                <a:path w="558164" h="448310">
                  <a:moveTo>
                    <a:pt x="430276" y="100330"/>
                  </a:moveTo>
                  <a:lnTo>
                    <a:pt x="424307" y="100330"/>
                  </a:lnTo>
                  <a:lnTo>
                    <a:pt x="428117" y="102870"/>
                  </a:lnTo>
                  <a:lnTo>
                    <a:pt x="430276" y="104140"/>
                  </a:lnTo>
                  <a:lnTo>
                    <a:pt x="432308" y="104140"/>
                  </a:lnTo>
                  <a:lnTo>
                    <a:pt x="431292" y="102870"/>
                  </a:lnTo>
                  <a:lnTo>
                    <a:pt x="434932" y="102870"/>
                  </a:lnTo>
                  <a:lnTo>
                    <a:pt x="430276" y="100330"/>
                  </a:lnTo>
                  <a:close/>
                </a:path>
                <a:path w="558164" h="448310">
                  <a:moveTo>
                    <a:pt x="437261" y="101600"/>
                  </a:moveTo>
                  <a:lnTo>
                    <a:pt x="436245" y="102870"/>
                  </a:lnTo>
                  <a:lnTo>
                    <a:pt x="437261" y="104140"/>
                  </a:lnTo>
                  <a:lnTo>
                    <a:pt x="441579" y="104140"/>
                  </a:lnTo>
                  <a:lnTo>
                    <a:pt x="440309" y="102870"/>
                  </a:lnTo>
                  <a:lnTo>
                    <a:pt x="438150" y="102870"/>
                  </a:lnTo>
                  <a:lnTo>
                    <a:pt x="437261" y="101600"/>
                  </a:lnTo>
                  <a:close/>
                </a:path>
                <a:path w="558164" h="448310">
                  <a:moveTo>
                    <a:pt x="440563" y="99060"/>
                  </a:moveTo>
                  <a:lnTo>
                    <a:pt x="439420" y="99060"/>
                  </a:lnTo>
                  <a:lnTo>
                    <a:pt x="439928" y="100330"/>
                  </a:lnTo>
                  <a:lnTo>
                    <a:pt x="443738" y="102870"/>
                  </a:lnTo>
                  <a:lnTo>
                    <a:pt x="445897" y="104140"/>
                  </a:lnTo>
                  <a:lnTo>
                    <a:pt x="448564" y="104140"/>
                  </a:lnTo>
                  <a:lnTo>
                    <a:pt x="447548" y="102870"/>
                  </a:lnTo>
                  <a:lnTo>
                    <a:pt x="444754" y="102870"/>
                  </a:lnTo>
                  <a:lnTo>
                    <a:pt x="440563" y="99060"/>
                  </a:lnTo>
                  <a:close/>
                </a:path>
                <a:path w="558164" h="448310">
                  <a:moveTo>
                    <a:pt x="450723" y="101600"/>
                  </a:moveTo>
                  <a:lnTo>
                    <a:pt x="449707" y="102870"/>
                  </a:lnTo>
                  <a:lnTo>
                    <a:pt x="448564" y="102870"/>
                  </a:lnTo>
                  <a:lnTo>
                    <a:pt x="450723" y="104140"/>
                  </a:lnTo>
                  <a:lnTo>
                    <a:pt x="452882" y="104140"/>
                  </a:lnTo>
                  <a:lnTo>
                    <a:pt x="450723" y="101600"/>
                  </a:lnTo>
                  <a:close/>
                </a:path>
                <a:path w="558164" h="448310">
                  <a:moveTo>
                    <a:pt x="421005" y="102870"/>
                  </a:moveTo>
                  <a:lnTo>
                    <a:pt x="420751" y="102870"/>
                  </a:lnTo>
                  <a:lnTo>
                    <a:pt x="421005" y="103065"/>
                  </a:lnTo>
                  <a:lnTo>
                    <a:pt x="421005" y="102870"/>
                  </a:lnTo>
                  <a:close/>
                </a:path>
                <a:path w="558164" h="448310">
                  <a:moveTo>
                    <a:pt x="387067" y="99348"/>
                  </a:moveTo>
                  <a:lnTo>
                    <a:pt x="387011" y="99906"/>
                  </a:lnTo>
                  <a:lnTo>
                    <a:pt x="388620" y="100330"/>
                  </a:lnTo>
                  <a:lnTo>
                    <a:pt x="389128" y="102870"/>
                  </a:lnTo>
                  <a:lnTo>
                    <a:pt x="408559" y="102870"/>
                  </a:lnTo>
                  <a:lnTo>
                    <a:pt x="409702" y="101600"/>
                  </a:lnTo>
                  <a:lnTo>
                    <a:pt x="403733" y="101600"/>
                  </a:lnTo>
                  <a:lnTo>
                    <a:pt x="401066" y="100330"/>
                  </a:lnTo>
                  <a:lnTo>
                    <a:pt x="389128" y="100330"/>
                  </a:lnTo>
                  <a:lnTo>
                    <a:pt x="387067" y="99348"/>
                  </a:lnTo>
                  <a:close/>
                </a:path>
                <a:path w="558164" h="448310">
                  <a:moveTo>
                    <a:pt x="418338" y="100330"/>
                  </a:moveTo>
                  <a:lnTo>
                    <a:pt x="415036" y="100330"/>
                  </a:lnTo>
                  <a:lnTo>
                    <a:pt x="417830" y="101600"/>
                  </a:lnTo>
                  <a:lnTo>
                    <a:pt x="419100" y="101600"/>
                  </a:lnTo>
                  <a:lnTo>
                    <a:pt x="419735" y="102870"/>
                  </a:lnTo>
                  <a:lnTo>
                    <a:pt x="422148" y="102870"/>
                  </a:lnTo>
                  <a:lnTo>
                    <a:pt x="419354" y="101600"/>
                  </a:lnTo>
                  <a:lnTo>
                    <a:pt x="418338" y="100330"/>
                  </a:lnTo>
                  <a:close/>
                </a:path>
                <a:path w="558164" h="448310">
                  <a:moveTo>
                    <a:pt x="422656" y="100330"/>
                  </a:moveTo>
                  <a:lnTo>
                    <a:pt x="421005" y="100330"/>
                  </a:lnTo>
                  <a:lnTo>
                    <a:pt x="422148" y="101600"/>
                  </a:lnTo>
                  <a:lnTo>
                    <a:pt x="424307" y="102870"/>
                  </a:lnTo>
                  <a:lnTo>
                    <a:pt x="425831" y="102870"/>
                  </a:lnTo>
                  <a:lnTo>
                    <a:pt x="422656" y="100330"/>
                  </a:lnTo>
                  <a:close/>
                </a:path>
                <a:path w="558164" h="448310">
                  <a:moveTo>
                    <a:pt x="433558" y="100916"/>
                  </a:moveTo>
                  <a:lnTo>
                    <a:pt x="435610" y="102870"/>
                  </a:lnTo>
                  <a:lnTo>
                    <a:pt x="435610" y="101600"/>
                  </a:lnTo>
                  <a:lnTo>
                    <a:pt x="433558" y="100916"/>
                  </a:lnTo>
                  <a:close/>
                </a:path>
                <a:path w="558164" h="448310">
                  <a:moveTo>
                    <a:pt x="446405" y="101600"/>
                  </a:moveTo>
                  <a:lnTo>
                    <a:pt x="446024" y="102870"/>
                  </a:lnTo>
                  <a:lnTo>
                    <a:pt x="447548" y="102870"/>
                  </a:lnTo>
                  <a:lnTo>
                    <a:pt x="446405" y="101600"/>
                  </a:lnTo>
                  <a:close/>
                </a:path>
                <a:path w="558164" h="448310">
                  <a:moveTo>
                    <a:pt x="378841" y="99060"/>
                  </a:moveTo>
                  <a:lnTo>
                    <a:pt x="378333" y="99060"/>
                  </a:lnTo>
                  <a:lnTo>
                    <a:pt x="379984" y="100330"/>
                  </a:lnTo>
                  <a:lnTo>
                    <a:pt x="378841" y="101600"/>
                  </a:lnTo>
                  <a:lnTo>
                    <a:pt x="381635" y="101600"/>
                  </a:lnTo>
                  <a:lnTo>
                    <a:pt x="382143" y="100330"/>
                  </a:lnTo>
                  <a:lnTo>
                    <a:pt x="381000" y="100330"/>
                  </a:lnTo>
                  <a:lnTo>
                    <a:pt x="378841" y="99060"/>
                  </a:lnTo>
                  <a:close/>
                </a:path>
                <a:path w="558164" h="448310">
                  <a:moveTo>
                    <a:pt x="408559" y="99060"/>
                  </a:moveTo>
                  <a:lnTo>
                    <a:pt x="402717" y="99060"/>
                  </a:lnTo>
                  <a:lnTo>
                    <a:pt x="404241" y="100330"/>
                  </a:lnTo>
                  <a:lnTo>
                    <a:pt x="404749" y="101600"/>
                  </a:lnTo>
                  <a:lnTo>
                    <a:pt x="409702" y="101600"/>
                  </a:lnTo>
                  <a:lnTo>
                    <a:pt x="407543" y="100330"/>
                  </a:lnTo>
                  <a:lnTo>
                    <a:pt x="408559" y="99060"/>
                  </a:lnTo>
                  <a:close/>
                </a:path>
                <a:path w="558164" h="448310">
                  <a:moveTo>
                    <a:pt x="419989" y="100330"/>
                  </a:moveTo>
                  <a:lnTo>
                    <a:pt x="418973" y="100330"/>
                  </a:lnTo>
                  <a:lnTo>
                    <a:pt x="421640" y="101600"/>
                  </a:lnTo>
                  <a:lnTo>
                    <a:pt x="422148" y="101600"/>
                  </a:lnTo>
                  <a:lnTo>
                    <a:pt x="419989" y="100330"/>
                  </a:lnTo>
                  <a:close/>
                </a:path>
                <a:path w="558164" h="448310">
                  <a:moveTo>
                    <a:pt x="432308" y="97790"/>
                  </a:moveTo>
                  <a:lnTo>
                    <a:pt x="429641" y="97790"/>
                  </a:lnTo>
                  <a:lnTo>
                    <a:pt x="429133" y="99060"/>
                  </a:lnTo>
                  <a:lnTo>
                    <a:pt x="418338" y="99060"/>
                  </a:lnTo>
                  <a:lnTo>
                    <a:pt x="422656" y="100330"/>
                  </a:lnTo>
                  <a:lnTo>
                    <a:pt x="432943" y="100330"/>
                  </a:lnTo>
                  <a:lnTo>
                    <a:pt x="437261" y="101600"/>
                  </a:lnTo>
                  <a:lnTo>
                    <a:pt x="437769" y="101600"/>
                  </a:lnTo>
                  <a:lnTo>
                    <a:pt x="432435" y="99060"/>
                  </a:lnTo>
                  <a:lnTo>
                    <a:pt x="432308" y="97790"/>
                  </a:lnTo>
                  <a:close/>
                </a:path>
                <a:path w="558164" h="448310">
                  <a:moveTo>
                    <a:pt x="433451" y="95250"/>
                  </a:moveTo>
                  <a:lnTo>
                    <a:pt x="429133" y="95250"/>
                  </a:lnTo>
                  <a:lnTo>
                    <a:pt x="429133" y="96520"/>
                  </a:lnTo>
                  <a:lnTo>
                    <a:pt x="432943" y="97790"/>
                  </a:lnTo>
                  <a:lnTo>
                    <a:pt x="432308" y="97790"/>
                  </a:lnTo>
                  <a:lnTo>
                    <a:pt x="435610" y="100330"/>
                  </a:lnTo>
                  <a:lnTo>
                    <a:pt x="437261" y="100330"/>
                  </a:lnTo>
                  <a:lnTo>
                    <a:pt x="439928" y="101600"/>
                  </a:lnTo>
                  <a:lnTo>
                    <a:pt x="440817" y="101600"/>
                  </a:lnTo>
                  <a:lnTo>
                    <a:pt x="438023" y="99060"/>
                  </a:lnTo>
                  <a:lnTo>
                    <a:pt x="443230" y="99060"/>
                  </a:lnTo>
                  <a:lnTo>
                    <a:pt x="438277" y="96520"/>
                  </a:lnTo>
                  <a:lnTo>
                    <a:pt x="437769" y="96520"/>
                  </a:lnTo>
                  <a:lnTo>
                    <a:pt x="433451" y="95250"/>
                  </a:lnTo>
                  <a:close/>
                </a:path>
                <a:path w="558164" h="448310">
                  <a:moveTo>
                    <a:pt x="452501" y="100330"/>
                  </a:moveTo>
                  <a:lnTo>
                    <a:pt x="447548" y="100330"/>
                  </a:lnTo>
                  <a:lnTo>
                    <a:pt x="449453" y="101600"/>
                  </a:lnTo>
                  <a:lnTo>
                    <a:pt x="452755" y="101600"/>
                  </a:lnTo>
                  <a:lnTo>
                    <a:pt x="452501" y="100330"/>
                  </a:lnTo>
                  <a:close/>
                </a:path>
                <a:path w="558164" h="448310">
                  <a:moveTo>
                    <a:pt x="544322" y="100330"/>
                  </a:moveTo>
                  <a:lnTo>
                    <a:pt x="541020" y="100330"/>
                  </a:lnTo>
                  <a:lnTo>
                    <a:pt x="540512" y="101600"/>
                  </a:lnTo>
                  <a:lnTo>
                    <a:pt x="543210" y="101600"/>
                  </a:lnTo>
                  <a:lnTo>
                    <a:pt x="544322" y="100330"/>
                  </a:lnTo>
                  <a:close/>
                </a:path>
                <a:path w="558164" h="448310">
                  <a:moveTo>
                    <a:pt x="432943" y="100330"/>
                  </a:moveTo>
                  <a:lnTo>
                    <a:pt x="431800" y="100330"/>
                  </a:lnTo>
                  <a:lnTo>
                    <a:pt x="433558" y="100916"/>
                  </a:lnTo>
                  <a:lnTo>
                    <a:pt x="432943" y="100330"/>
                  </a:lnTo>
                  <a:close/>
                </a:path>
                <a:path w="558164" h="448310">
                  <a:moveTo>
                    <a:pt x="383794" y="99060"/>
                  </a:moveTo>
                  <a:lnTo>
                    <a:pt x="383413" y="99060"/>
                  </a:lnTo>
                  <a:lnTo>
                    <a:pt x="384302" y="100330"/>
                  </a:lnTo>
                  <a:lnTo>
                    <a:pt x="385401" y="99683"/>
                  </a:lnTo>
                  <a:lnTo>
                    <a:pt x="385110" y="99406"/>
                  </a:lnTo>
                  <a:lnTo>
                    <a:pt x="383794" y="99060"/>
                  </a:lnTo>
                  <a:close/>
                </a:path>
                <a:path w="558164" h="448310">
                  <a:moveTo>
                    <a:pt x="385636" y="99544"/>
                  </a:moveTo>
                  <a:lnTo>
                    <a:pt x="385401" y="99683"/>
                  </a:lnTo>
                  <a:lnTo>
                    <a:pt x="386080" y="100330"/>
                  </a:lnTo>
                  <a:lnTo>
                    <a:pt x="386969" y="100330"/>
                  </a:lnTo>
                  <a:lnTo>
                    <a:pt x="387011" y="99906"/>
                  </a:lnTo>
                  <a:lnTo>
                    <a:pt x="385636" y="99544"/>
                  </a:lnTo>
                  <a:close/>
                </a:path>
                <a:path w="558164" h="448310">
                  <a:moveTo>
                    <a:pt x="387447" y="98669"/>
                  </a:moveTo>
                  <a:lnTo>
                    <a:pt x="388112" y="99060"/>
                  </a:lnTo>
                  <a:lnTo>
                    <a:pt x="389128" y="100330"/>
                  </a:lnTo>
                  <a:lnTo>
                    <a:pt x="403352" y="100330"/>
                  </a:lnTo>
                  <a:lnTo>
                    <a:pt x="402717" y="99060"/>
                  </a:lnTo>
                  <a:lnTo>
                    <a:pt x="388620" y="99060"/>
                  </a:lnTo>
                  <a:lnTo>
                    <a:pt x="387447" y="98669"/>
                  </a:lnTo>
                  <a:close/>
                </a:path>
                <a:path w="558164" h="448310">
                  <a:moveTo>
                    <a:pt x="411861" y="96520"/>
                  </a:moveTo>
                  <a:lnTo>
                    <a:pt x="405892" y="96520"/>
                  </a:lnTo>
                  <a:lnTo>
                    <a:pt x="407543" y="99060"/>
                  </a:lnTo>
                  <a:lnTo>
                    <a:pt x="408559" y="99060"/>
                  </a:lnTo>
                  <a:lnTo>
                    <a:pt x="409194" y="100330"/>
                  </a:lnTo>
                  <a:lnTo>
                    <a:pt x="412877" y="100330"/>
                  </a:lnTo>
                  <a:lnTo>
                    <a:pt x="411861" y="96520"/>
                  </a:lnTo>
                  <a:close/>
                </a:path>
                <a:path w="558164" h="448310">
                  <a:moveTo>
                    <a:pt x="417830" y="95250"/>
                  </a:moveTo>
                  <a:lnTo>
                    <a:pt x="417830" y="96520"/>
                  </a:lnTo>
                  <a:lnTo>
                    <a:pt x="415671" y="97790"/>
                  </a:lnTo>
                  <a:lnTo>
                    <a:pt x="415671" y="99060"/>
                  </a:lnTo>
                  <a:lnTo>
                    <a:pt x="416687" y="100330"/>
                  </a:lnTo>
                  <a:lnTo>
                    <a:pt x="421005" y="100330"/>
                  </a:lnTo>
                  <a:lnTo>
                    <a:pt x="416687" y="99060"/>
                  </a:lnTo>
                  <a:lnTo>
                    <a:pt x="419481" y="99060"/>
                  </a:lnTo>
                  <a:lnTo>
                    <a:pt x="418846" y="97790"/>
                  </a:lnTo>
                  <a:lnTo>
                    <a:pt x="417830" y="97790"/>
                  </a:lnTo>
                  <a:lnTo>
                    <a:pt x="418338" y="96520"/>
                  </a:lnTo>
                  <a:lnTo>
                    <a:pt x="419163" y="96520"/>
                  </a:lnTo>
                  <a:lnTo>
                    <a:pt x="417830" y="95250"/>
                  </a:lnTo>
                  <a:close/>
                </a:path>
                <a:path w="558164" h="448310">
                  <a:moveTo>
                    <a:pt x="449961" y="99060"/>
                  </a:moveTo>
                  <a:lnTo>
                    <a:pt x="448056" y="99060"/>
                  </a:lnTo>
                  <a:lnTo>
                    <a:pt x="449707" y="100330"/>
                  </a:lnTo>
                  <a:lnTo>
                    <a:pt x="451231" y="100330"/>
                  </a:lnTo>
                  <a:lnTo>
                    <a:pt x="449961" y="99060"/>
                  </a:lnTo>
                  <a:close/>
                </a:path>
                <a:path w="558164" h="448310">
                  <a:moveTo>
                    <a:pt x="495593" y="97842"/>
                  </a:moveTo>
                  <a:lnTo>
                    <a:pt x="495046" y="99060"/>
                  </a:lnTo>
                  <a:lnTo>
                    <a:pt x="496062" y="100330"/>
                  </a:lnTo>
                  <a:lnTo>
                    <a:pt x="497459" y="100330"/>
                  </a:lnTo>
                  <a:lnTo>
                    <a:pt x="495593" y="97842"/>
                  </a:lnTo>
                  <a:close/>
                </a:path>
                <a:path w="558164" h="448310">
                  <a:moveTo>
                    <a:pt x="540512" y="95250"/>
                  </a:moveTo>
                  <a:lnTo>
                    <a:pt x="530225" y="95250"/>
                  </a:lnTo>
                  <a:lnTo>
                    <a:pt x="532892" y="96520"/>
                  </a:lnTo>
                  <a:lnTo>
                    <a:pt x="534543" y="97790"/>
                  </a:lnTo>
                  <a:lnTo>
                    <a:pt x="496570" y="97790"/>
                  </a:lnTo>
                  <a:lnTo>
                    <a:pt x="497078" y="99060"/>
                  </a:lnTo>
                  <a:lnTo>
                    <a:pt x="538734" y="99060"/>
                  </a:lnTo>
                  <a:lnTo>
                    <a:pt x="539623" y="100330"/>
                  </a:lnTo>
                  <a:lnTo>
                    <a:pt x="546354" y="100330"/>
                  </a:lnTo>
                  <a:lnTo>
                    <a:pt x="546451" y="98669"/>
                  </a:lnTo>
                  <a:lnTo>
                    <a:pt x="546989" y="96520"/>
                  </a:lnTo>
                  <a:lnTo>
                    <a:pt x="544322" y="96520"/>
                  </a:lnTo>
                  <a:lnTo>
                    <a:pt x="540512" y="95250"/>
                  </a:lnTo>
                  <a:close/>
                </a:path>
                <a:path w="558164" h="448310">
                  <a:moveTo>
                    <a:pt x="382989" y="97366"/>
                  </a:moveTo>
                  <a:lnTo>
                    <a:pt x="385110" y="99406"/>
                  </a:lnTo>
                  <a:lnTo>
                    <a:pt x="385636" y="99544"/>
                  </a:lnTo>
                  <a:lnTo>
                    <a:pt x="386461" y="99060"/>
                  </a:lnTo>
                  <a:lnTo>
                    <a:pt x="386969" y="99060"/>
                  </a:lnTo>
                  <a:lnTo>
                    <a:pt x="382989" y="97366"/>
                  </a:lnTo>
                  <a:close/>
                </a:path>
                <a:path w="558164" h="448310">
                  <a:moveTo>
                    <a:pt x="387096" y="99060"/>
                  </a:moveTo>
                  <a:lnTo>
                    <a:pt x="386461" y="99060"/>
                  </a:lnTo>
                  <a:lnTo>
                    <a:pt x="387067" y="99348"/>
                  </a:lnTo>
                  <a:lnTo>
                    <a:pt x="387096" y="99060"/>
                  </a:lnTo>
                  <a:close/>
                </a:path>
                <a:path w="558164" h="448310">
                  <a:moveTo>
                    <a:pt x="381765" y="96845"/>
                  </a:moveTo>
                  <a:lnTo>
                    <a:pt x="382143" y="97790"/>
                  </a:lnTo>
                  <a:lnTo>
                    <a:pt x="379984" y="97790"/>
                  </a:lnTo>
                  <a:lnTo>
                    <a:pt x="382143" y="99060"/>
                  </a:lnTo>
                  <a:lnTo>
                    <a:pt x="383413" y="99060"/>
                  </a:lnTo>
                  <a:lnTo>
                    <a:pt x="381904" y="96904"/>
                  </a:lnTo>
                  <a:lnTo>
                    <a:pt x="381765" y="96845"/>
                  </a:lnTo>
                  <a:close/>
                </a:path>
                <a:path w="558164" h="448310">
                  <a:moveTo>
                    <a:pt x="391795" y="92710"/>
                  </a:moveTo>
                  <a:lnTo>
                    <a:pt x="383794" y="92710"/>
                  </a:lnTo>
                  <a:lnTo>
                    <a:pt x="384810" y="93980"/>
                  </a:lnTo>
                  <a:lnTo>
                    <a:pt x="384052" y="95873"/>
                  </a:lnTo>
                  <a:lnTo>
                    <a:pt x="388620" y="99060"/>
                  </a:lnTo>
                  <a:lnTo>
                    <a:pt x="389128" y="99060"/>
                  </a:lnTo>
                  <a:lnTo>
                    <a:pt x="387180" y="97842"/>
                  </a:lnTo>
                  <a:lnTo>
                    <a:pt x="387053" y="97366"/>
                  </a:lnTo>
                  <a:lnTo>
                    <a:pt x="386969" y="96520"/>
                  </a:lnTo>
                  <a:lnTo>
                    <a:pt x="388620" y="96520"/>
                  </a:lnTo>
                  <a:lnTo>
                    <a:pt x="387604" y="95250"/>
                  </a:lnTo>
                  <a:lnTo>
                    <a:pt x="387434" y="95144"/>
                  </a:lnTo>
                  <a:lnTo>
                    <a:pt x="385572" y="93980"/>
                  </a:lnTo>
                  <a:lnTo>
                    <a:pt x="393192" y="93980"/>
                  </a:lnTo>
                  <a:lnTo>
                    <a:pt x="391795" y="92710"/>
                  </a:lnTo>
                  <a:close/>
                </a:path>
                <a:path w="558164" h="448310">
                  <a:moveTo>
                    <a:pt x="403733" y="93980"/>
                  </a:moveTo>
                  <a:lnTo>
                    <a:pt x="398272" y="93980"/>
                  </a:lnTo>
                  <a:lnTo>
                    <a:pt x="400050" y="95250"/>
                  </a:lnTo>
                  <a:lnTo>
                    <a:pt x="393954" y="95250"/>
                  </a:lnTo>
                  <a:lnTo>
                    <a:pt x="395097" y="96520"/>
                  </a:lnTo>
                  <a:lnTo>
                    <a:pt x="389128" y="96520"/>
                  </a:lnTo>
                  <a:lnTo>
                    <a:pt x="391668" y="99060"/>
                  </a:lnTo>
                  <a:lnTo>
                    <a:pt x="407543" y="99060"/>
                  </a:lnTo>
                  <a:lnTo>
                    <a:pt x="406400" y="97790"/>
                  </a:lnTo>
                  <a:lnTo>
                    <a:pt x="405384" y="97790"/>
                  </a:lnTo>
                  <a:lnTo>
                    <a:pt x="403225" y="96520"/>
                  </a:lnTo>
                  <a:lnTo>
                    <a:pt x="403733" y="93980"/>
                  </a:lnTo>
                  <a:close/>
                </a:path>
                <a:path w="558164" h="448310">
                  <a:moveTo>
                    <a:pt x="421005" y="97790"/>
                  </a:moveTo>
                  <a:lnTo>
                    <a:pt x="420751" y="97790"/>
                  </a:lnTo>
                  <a:lnTo>
                    <a:pt x="420624" y="99060"/>
                  </a:lnTo>
                  <a:lnTo>
                    <a:pt x="423164" y="99060"/>
                  </a:lnTo>
                  <a:lnTo>
                    <a:pt x="422328" y="98391"/>
                  </a:lnTo>
                  <a:lnTo>
                    <a:pt x="421005" y="97790"/>
                  </a:lnTo>
                  <a:close/>
                </a:path>
                <a:path w="558164" h="448310">
                  <a:moveTo>
                    <a:pt x="423440" y="98897"/>
                  </a:moveTo>
                  <a:lnTo>
                    <a:pt x="423164" y="99060"/>
                  </a:lnTo>
                  <a:lnTo>
                    <a:pt x="423799" y="99060"/>
                  </a:lnTo>
                  <a:lnTo>
                    <a:pt x="423440" y="98897"/>
                  </a:lnTo>
                  <a:close/>
                </a:path>
                <a:path w="558164" h="448310">
                  <a:moveTo>
                    <a:pt x="425704" y="97790"/>
                  </a:moveTo>
                  <a:lnTo>
                    <a:pt x="425323" y="97790"/>
                  </a:lnTo>
                  <a:lnTo>
                    <a:pt x="426466" y="99060"/>
                  </a:lnTo>
                  <a:lnTo>
                    <a:pt x="427355" y="99060"/>
                  </a:lnTo>
                  <a:lnTo>
                    <a:pt x="425704" y="97790"/>
                  </a:lnTo>
                  <a:close/>
                </a:path>
                <a:path w="558164" h="448310">
                  <a:moveTo>
                    <a:pt x="446913" y="96520"/>
                  </a:moveTo>
                  <a:lnTo>
                    <a:pt x="451231" y="99060"/>
                  </a:lnTo>
                  <a:lnTo>
                    <a:pt x="453390" y="99060"/>
                  </a:lnTo>
                  <a:lnTo>
                    <a:pt x="452882" y="97790"/>
                  </a:lnTo>
                  <a:lnTo>
                    <a:pt x="451866" y="97790"/>
                  </a:lnTo>
                  <a:lnTo>
                    <a:pt x="446913" y="96520"/>
                  </a:lnTo>
                  <a:close/>
                </a:path>
                <a:path w="558164" h="448310">
                  <a:moveTo>
                    <a:pt x="422402" y="95250"/>
                  </a:moveTo>
                  <a:lnTo>
                    <a:pt x="419989" y="95250"/>
                  </a:lnTo>
                  <a:lnTo>
                    <a:pt x="419989" y="96520"/>
                  </a:lnTo>
                  <a:lnTo>
                    <a:pt x="422328" y="98391"/>
                  </a:lnTo>
                  <a:lnTo>
                    <a:pt x="423440" y="98897"/>
                  </a:lnTo>
                  <a:lnTo>
                    <a:pt x="425323" y="97790"/>
                  </a:lnTo>
                  <a:lnTo>
                    <a:pt x="425704" y="97790"/>
                  </a:lnTo>
                  <a:lnTo>
                    <a:pt x="422402" y="95250"/>
                  </a:lnTo>
                  <a:close/>
                </a:path>
                <a:path w="558164" h="448310">
                  <a:moveTo>
                    <a:pt x="383794" y="96520"/>
                  </a:moveTo>
                  <a:lnTo>
                    <a:pt x="382143" y="96520"/>
                  </a:lnTo>
                  <a:lnTo>
                    <a:pt x="382714" y="97091"/>
                  </a:lnTo>
                  <a:lnTo>
                    <a:pt x="387447" y="98669"/>
                  </a:lnTo>
                  <a:lnTo>
                    <a:pt x="383794" y="96520"/>
                  </a:lnTo>
                  <a:close/>
                </a:path>
                <a:path w="558164" h="448310">
                  <a:moveTo>
                    <a:pt x="495617" y="97790"/>
                  </a:moveTo>
                  <a:close/>
                </a:path>
                <a:path w="558164" h="448310">
                  <a:moveTo>
                    <a:pt x="419163" y="96520"/>
                  </a:moveTo>
                  <a:lnTo>
                    <a:pt x="418338" y="96520"/>
                  </a:lnTo>
                  <a:lnTo>
                    <a:pt x="420497" y="97790"/>
                  </a:lnTo>
                  <a:lnTo>
                    <a:pt x="419163" y="96520"/>
                  </a:lnTo>
                  <a:close/>
                </a:path>
                <a:path w="558164" h="448310">
                  <a:moveTo>
                    <a:pt x="446405" y="93980"/>
                  </a:moveTo>
                  <a:lnTo>
                    <a:pt x="451231" y="96520"/>
                  </a:lnTo>
                  <a:lnTo>
                    <a:pt x="451866" y="97790"/>
                  </a:lnTo>
                  <a:lnTo>
                    <a:pt x="452882" y="97790"/>
                  </a:lnTo>
                  <a:lnTo>
                    <a:pt x="452882" y="95250"/>
                  </a:lnTo>
                  <a:lnTo>
                    <a:pt x="446405" y="93980"/>
                  </a:lnTo>
                  <a:close/>
                </a:path>
                <a:path w="558164" h="448310">
                  <a:moveTo>
                    <a:pt x="498856" y="91440"/>
                  </a:moveTo>
                  <a:lnTo>
                    <a:pt x="498348" y="92710"/>
                  </a:lnTo>
                  <a:lnTo>
                    <a:pt x="496189" y="96520"/>
                  </a:lnTo>
                  <a:lnTo>
                    <a:pt x="495617" y="97790"/>
                  </a:lnTo>
                  <a:lnTo>
                    <a:pt x="531876" y="97790"/>
                  </a:lnTo>
                  <a:lnTo>
                    <a:pt x="530225" y="96520"/>
                  </a:lnTo>
                  <a:lnTo>
                    <a:pt x="529717" y="96520"/>
                  </a:lnTo>
                  <a:lnTo>
                    <a:pt x="530225" y="95250"/>
                  </a:lnTo>
                  <a:lnTo>
                    <a:pt x="540512" y="95250"/>
                  </a:lnTo>
                  <a:lnTo>
                    <a:pt x="540512" y="92710"/>
                  </a:lnTo>
                  <a:lnTo>
                    <a:pt x="500507" y="92710"/>
                  </a:lnTo>
                  <a:lnTo>
                    <a:pt x="498856" y="91440"/>
                  </a:lnTo>
                  <a:close/>
                </a:path>
                <a:path w="558164" h="448310">
                  <a:moveTo>
                    <a:pt x="381828" y="96796"/>
                  </a:moveTo>
                  <a:lnTo>
                    <a:pt x="382989" y="97366"/>
                  </a:lnTo>
                  <a:lnTo>
                    <a:pt x="382714" y="97091"/>
                  </a:lnTo>
                  <a:lnTo>
                    <a:pt x="381828" y="96796"/>
                  </a:lnTo>
                  <a:close/>
                </a:path>
                <a:path w="558164" h="448310">
                  <a:moveTo>
                    <a:pt x="381000" y="96520"/>
                  </a:moveTo>
                  <a:lnTo>
                    <a:pt x="381765" y="96845"/>
                  </a:lnTo>
                  <a:lnTo>
                    <a:pt x="381000" y="96520"/>
                  </a:lnTo>
                  <a:close/>
                </a:path>
                <a:path w="558164" h="448310">
                  <a:moveTo>
                    <a:pt x="381635" y="96520"/>
                  </a:moveTo>
                  <a:lnTo>
                    <a:pt x="381732" y="96764"/>
                  </a:lnTo>
                  <a:lnTo>
                    <a:pt x="381635" y="96520"/>
                  </a:lnTo>
                  <a:close/>
                </a:path>
                <a:path w="558164" h="448310">
                  <a:moveTo>
                    <a:pt x="383159" y="95250"/>
                  </a:moveTo>
                  <a:lnTo>
                    <a:pt x="383794" y="96520"/>
                  </a:lnTo>
                  <a:lnTo>
                    <a:pt x="384052" y="95873"/>
                  </a:lnTo>
                  <a:lnTo>
                    <a:pt x="383159" y="95250"/>
                  </a:lnTo>
                  <a:close/>
                </a:path>
                <a:path w="558164" h="448310">
                  <a:moveTo>
                    <a:pt x="393954" y="95250"/>
                  </a:moveTo>
                  <a:lnTo>
                    <a:pt x="388620" y="95250"/>
                  </a:lnTo>
                  <a:lnTo>
                    <a:pt x="388620" y="96520"/>
                  </a:lnTo>
                  <a:lnTo>
                    <a:pt x="395097" y="96520"/>
                  </a:lnTo>
                  <a:lnTo>
                    <a:pt x="393954" y="95250"/>
                  </a:lnTo>
                  <a:close/>
                </a:path>
                <a:path w="558164" h="448310">
                  <a:moveTo>
                    <a:pt x="404749" y="95250"/>
                  </a:moveTo>
                  <a:lnTo>
                    <a:pt x="406400" y="96520"/>
                  </a:lnTo>
                  <a:lnTo>
                    <a:pt x="408559" y="96520"/>
                  </a:lnTo>
                  <a:lnTo>
                    <a:pt x="407119" y="95673"/>
                  </a:lnTo>
                  <a:lnTo>
                    <a:pt x="404749" y="95250"/>
                  </a:lnTo>
                  <a:close/>
                </a:path>
                <a:path w="558164" h="448310">
                  <a:moveTo>
                    <a:pt x="409702" y="92710"/>
                  </a:moveTo>
                  <a:lnTo>
                    <a:pt x="398907" y="92710"/>
                  </a:lnTo>
                  <a:lnTo>
                    <a:pt x="400558" y="93980"/>
                  </a:lnTo>
                  <a:lnTo>
                    <a:pt x="403733" y="93980"/>
                  </a:lnTo>
                  <a:lnTo>
                    <a:pt x="406400" y="95250"/>
                  </a:lnTo>
                  <a:lnTo>
                    <a:pt x="407119" y="95673"/>
                  </a:lnTo>
                  <a:lnTo>
                    <a:pt x="411861" y="96520"/>
                  </a:lnTo>
                  <a:lnTo>
                    <a:pt x="412877" y="96520"/>
                  </a:lnTo>
                  <a:lnTo>
                    <a:pt x="409194" y="95250"/>
                  </a:lnTo>
                  <a:lnTo>
                    <a:pt x="409194" y="93980"/>
                  </a:lnTo>
                  <a:lnTo>
                    <a:pt x="409702" y="92710"/>
                  </a:lnTo>
                  <a:close/>
                </a:path>
                <a:path w="558164" h="448310">
                  <a:moveTo>
                    <a:pt x="434594" y="92710"/>
                  </a:moveTo>
                  <a:lnTo>
                    <a:pt x="433959" y="93980"/>
                  </a:lnTo>
                  <a:lnTo>
                    <a:pt x="436753" y="95250"/>
                  </a:lnTo>
                  <a:lnTo>
                    <a:pt x="436245" y="95250"/>
                  </a:lnTo>
                  <a:lnTo>
                    <a:pt x="438912" y="96520"/>
                  </a:lnTo>
                  <a:lnTo>
                    <a:pt x="439420" y="96520"/>
                  </a:lnTo>
                  <a:lnTo>
                    <a:pt x="436753" y="93980"/>
                  </a:lnTo>
                  <a:lnTo>
                    <a:pt x="434594" y="92710"/>
                  </a:lnTo>
                  <a:close/>
                </a:path>
                <a:path w="558164" h="448310">
                  <a:moveTo>
                    <a:pt x="445008" y="95250"/>
                  </a:moveTo>
                  <a:lnTo>
                    <a:pt x="443230" y="95250"/>
                  </a:lnTo>
                  <a:lnTo>
                    <a:pt x="444754" y="96520"/>
                  </a:lnTo>
                  <a:lnTo>
                    <a:pt x="445008" y="95250"/>
                  </a:lnTo>
                  <a:close/>
                </a:path>
                <a:path w="558164" h="448310">
                  <a:moveTo>
                    <a:pt x="440811" y="92998"/>
                  </a:moveTo>
                  <a:lnTo>
                    <a:pt x="439928" y="93980"/>
                  </a:lnTo>
                  <a:lnTo>
                    <a:pt x="441579" y="95250"/>
                  </a:lnTo>
                  <a:lnTo>
                    <a:pt x="446024" y="95250"/>
                  </a:lnTo>
                  <a:lnTo>
                    <a:pt x="446786" y="96520"/>
                  </a:lnTo>
                  <a:lnTo>
                    <a:pt x="448056" y="96520"/>
                  </a:lnTo>
                  <a:lnTo>
                    <a:pt x="448056" y="95250"/>
                  </a:lnTo>
                  <a:lnTo>
                    <a:pt x="446278" y="93980"/>
                  </a:lnTo>
                  <a:lnTo>
                    <a:pt x="442087" y="93980"/>
                  </a:lnTo>
                  <a:lnTo>
                    <a:pt x="440811" y="92998"/>
                  </a:lnTo>
                  <a:close/>
                </a:path>
                <a:path w="558164" h="448310">
                  <a:moveTo>
                    <a:pt x="551307" y="91440"/>
                  </a:moveTo>
                  <a:lnTo>
                    <a:pt x="550164" y="91440"/>
                  </a:lnTo>
                  <a:lnTo>
                    <a:pt x="548640" y="92710"/>
                  </a:lnTo>
                  <a:lnTo>
                    <a:pt x="540512" y="92710"/>
                  </a:lnTo>
                  <a:lnTo>
                    <a:pt x="543687" y="93980"/>
                  </a:lnTo>
                  <a:lnTo>
                    <a:pt x="543687" y="95250"/>
                  </a:lnTo>
                  <a:lnTo>
                    <a:pt x="544322" y="96520"/>
                  </a:lnTo>
                  <a:lnTo>
                    <a:pt x="546989" y="96520"/>
                  </a:lnTo>
                  <a:lnTo>
                    <a:pt x="549656" y="93980"/>
                  </a:lnTo>
                  <a:lnTo>
                    <a:pt x="551307" y="91440"/>
                  </a:lnTo>
                  <a:close/>
                </a:path>
                <a:path w="558164" h="448310">
                  <a:moveTo>
                    <a:pt x="392430" y="93980"/>
                  </a:moveTo>
                  <a:lnTo>
                    <a:pt x="386969" y="93980"/>
                  </a:lnTo>
                  <a:lnTo>
                    <a:pt x="387434" y="95144"/>
                  </a:lnTo>
                  <a:lnTo>
                    <a:pt x="387604" y="95250"/>
                  </a:lnTo>
                  <a:lnTo>
                    <a:pt x="393446" y="95250"/>
                  </a:lnTo>
                  <a:lnTo>
                    <a:pt x="392430" y="93980"/>
                  </a:lnTo>
                  <a:close/>
                </a:path>
                <a:path w="558164" h="448310">
                  <a:moveTo>
                    <a:pt x="396240" y="92710"/>
                  </a:moveTo>
                  <a:lnTo>
                    <a:pt x="392938" y="92710"/>
                  </a:lnTo>
                  <a:lnTo>
                    <a:pt x="396748" y="95250"/>
                  </a:lnTo>
                  <a:lnTo>
                    <a:pt x="398907" y="95250"/>
                  </a:lnTo>
                  <a:lnTo>
                    <a:pt x="397256" y="93980"/>
                  </a:lnTo>
                  <a:lnTo>
                    <a:pt x="398272" y="93980"/>
                  </a:lnTo>
                  <a:lnTo>
                    <a:pt x="396240" y="92710"/>
                  </a:lnTo>
                  <a:close/>
                </a:path>
                <a:path w="558164" h="448310">
                  <a:moveTo>
                    <a:pt x="450723" y="92710"/>
                  </a:moveTo>
                  <a:lnTo>
                    <a:pt x="452882" y="95250"/>
                  </a:lnTo>
                  <a:lnTo>
                    <a:pt x="455041" y="95250"/>
                  </a:lnTo>
                  <a:lnTo>
                    <a:pt x="450723" y="92710"/>
                  </a:lnTo>
                  <a:close/>
                </a:path>
                <a:path w="558164" h="448310">
                  <a:moveTo>
                    <a:pt x="446405" y="92710"/>
                  </a:moveTo>
                  <a:lnTo>
                    <a:pt x="441579" y="92710"/>
                  </a:lnTo>
                  <a:lnTo>
                    <a:pt x="444119" y="93980"/>
                  </a:lnTo>
                  <a:lnTo>
                    <a:pt x="446405" y="93980"/>
                  </a:lnTo>
                  <a:lnTo>
                    <a:pt x="446405" y="92710"/>
                  </a:lnTo>
                  <a:close/>
                </a:path>
                <a:path w="558164" h="448310">
                  <a:moveTo>
                    <a:pt x="441071" y="92710"/>
                  </a:moveTo>
                  <a:lnTo>
                    <a:pt x="440436" y="92710"/>
                  </a:lnTo>
                  <a:lnTo>
                    <a:pt x="440811" y="92998"/>
                  </a:lnTo>
                  <a:lnTo>
                    <a:pt x="441071" y="92710"/>
                  </a:lnTo>
                  <a:close/>
                </a:path>
                <a:path w="558164" h="448310">
                  <a:moveTo>
                    <a:pt x="388256" y="88957"/>
                  </a:moveTo>
                  <a:lnTo>
                    <a:pt x="388620" y="90170"/>
                  </a:lnTo>
                  <a:lnTo>
                    <a:pt x="384810" y="90170"/>
                  </a:lnTo>
                  <a:lnTo>
                    <a:pt x="386461" y="92710"/>
                  </a:lnTo>
                  <a:lnTo>
                    <a:pt x="391541" y="92710"/>
                  </a:lnTo>
                  <a:lnTo>
                    <a:pt x="388239" y="91440"/>
                  </a:lnTo>
                  <a:lnTo>
                    <a:pt x="392938" y="91440"/>
                  </a:lnTo>
                  <a:lnTo>
                    <a:pt x="391287" y="90170"/>
                  </a:lnTo>
                  <a:lnTo>
                    <a:pt x="388256" y="88957"/>
                  </a:lnTo>
                  <a:close/>
                </a:path>
                <a:path w="558164" h="448310">
                  <a:moveTo>
                    <a:pt x="409194" y="90170"/>
                  </a:moveTo>
                  <a:lnTo>
                    <a:pt x="396748" y="90170"/>
                  </a:lnTo>
                  <a:lnTo>
                    <a:pt x="399415" y="91440"/>
                  </a:lnTo>
                  <a:lnTo>
                    <a:pt x="399415" y="92710"/>
                  </a:lnTo>
                  <a:lnTo>
                    <a:pt x="411861" y="92710"/>
                  </a:lnTo>
                  <a:lnTo>
                    <a:pt x="409194" y="90170"/>
                  </a:lnTo>
                  <a:close/>
                </a:path>
                <a:path w="558164" h="448310">
                  <a:moveTo>
                    <a:pt x="438277" y="91440"/>
                  </a:moveTo>
                  <a:lnTo>
                    <a:pt x="437388" y="91440"/>
                  </a:lnTo>
                  <a:lnTo>
                    <a:pt x="438912" y="92710"/>
                  </a:lnTo>
                  <a:lnTo>
                    <a:pt x="440182" y="92710"/>
                  </a:lnTo>
                  <a:lnTo>
                    <a:pt x="438277" y="91440"/>
                  </a:lnTo>
                  <a:close/>
                </a:path>
                <a:path w="558164" h="448310">
                  <a:moveTo>
                    <a:pt x="441579" y="91440"/>
                  </a:moveTo>
                  <a:lnTo>
                    <a:pt x="439928" y="91440"/>
                  </a:lnTo>
                  <a:lnTo>
                    <a:pt x="441071" y="92710"/>
                  </a:lnTo>
                  <a:lnTo>
                    <a:pt x="442722" y="92710"/>
                  </a:lnTo>
                  <a:lnTo>
                    <a:pt x="441579" y="91440"/>
                  </a:lnTo>
                  <a:close/>
                </a:path>
                <a:path w="558164" h="448310">
                  <a:moveTo>
                    <a:pt x="444119" y="91440"/>
                  </a:moveTo>
                  <a:lnTo>
                    <a:pt x="443738" y="91440"/>
                  </a:lnTo>
                  <a:lnTo>
                    <a:pt x="443865" y="92710"/>
                  </a:lnTo>
                  <a:lnTo>
                    <a:pt x="445389" y="92710"/>
                  </a:lnTo>
                  <a:lnTo>
                    <a:pt x="444119" y="91440"/>
                  </a:lnTo>
                  <a:close/>
                </a:path>
                <a:path w="558164" h="448310">
                  <a:moveTo>
                    <a:pt x="447040" y="91440"/>
                  </a:moveTo>
                  <a:lnTo>
                    <a:pt x="445643" y="91440"/>
                  </a:lnTo>
                  <a:lnTo>
                    <a:pt x="445643" y="92710"/>
                  </a:lnTo>
                  <a:lnTo>
                    <a:pt x="448056" y="92710"/>
                  </a:lnTo>
                  <a:lnTo>
                    <a:pt x="447040" y="91440"/>
                  </a:lnTo>
                  <a:close/>
                </a:path>
                <a:path w="558164" h="448310">
                  <a:moveTo>
                    <a:pt x="450393" y="90444"/>
                  </a:moveTo>
                  <a:lnTo>
                    <a:pt x="451866" y="92710"/>
                  </a:lnTo>
                  <a:lnTo>
                    <a:pt x="453390" y="92710"/>
                  </a:lnTo>
                  <a:lnTo>
                    <a:pt x="453390" y="91440"/>
                  </a:lnTo>
                  <a:lnTo>
                    <a:pt x="451866" y="91440"/>
                  </a:lnTo>
                  <a:lnTo>
                    <a:pt x="450572" y="90516"/>
                  </a:lnTo>
                  <a:lnTo>
                    <a:pt x="450393" y="90444"/>
                  </a:lnTo>
                  <a:close/>
                </a:path>
                <a:path w="558164" h="448310">
                  <a:moveTo>
                    <a:pt x="501015" y="91440"/>
                  </a:moveTo>
                  <a:lnTo>
                    <a:pt x="500507" y="92710"/>
                  </a:lnTo>
                  <a:lnTo>
                    <a:pt x="502158" y="92710"/>
                  </a:lnTo>
                  <a:lnTo>
                    <a:pt x="501015" y="91440"/>
                  </a:lnTo>
                  <a:close/>
                </a:path>
                <a:path w="558164" h="448310">
                  <a:moveTo>
                    <a:pt x="530225" y="90170"/>
                  </a:moveTo>
                  <a:lnTo>
                    <a:pt x="500507" y="90170"/>
                  </a:lnTo>
                  <a:lnTo>
                    <a:pt x="501523" y="91440"/>
                  </a:lnTo>
                  <a:lnTo>
                    <a:pt x="502158" y="92710"/>
                  </a:lnTo>
                  <a:lnTo>
                    <a:pt x="536575" y="92710"/>
                  </a:lnTo>
                  <a:lnTo>
                    <a:pt x="534416" y="91440"/>
                  </a:lnTo>
                  <a:lnTo>
                    <a:pt x="532384" y="91440"/>
                  </a:lnTo>
                  <a:lnTo>
                    <a:pt x="530225" y="90170"/>
                  </a:lnTo>
                  <a:close/>
                </a:path>
                <a:path w="558164" h="448310">
                  <a:moveTo>
                    <a:pt x="532384" y="85090"/>
                  </a:moveTo>
                  <a:lnTo>
                    <a:pt x="532892" y="86360"/>
                  </a:lnTo>
                  <a:lnTo>
                    <a:pt x="539369" y="88900"/>
                  </a:lnTo>
                  <a:lnTo>
                    <a:pt x="538353" y="90170"/>
                  </a:lnTo>
                  <a:lnTo>
                    <a:pt x="531876" y="90170"/>
                  </a:lnTo>
                  <a:lnTo>
                    <a:pt x="534035" y="91440"/>
                  </a:lnTo>
                  <a:lnTo>
                    <a:pt x="536702" y="91440"/>
                  </a:lnTo>
                  <a:lnTo>
                    <a:pt x="538353" y="92710"/>
                  </a:lnTo>
                  <a:lnTo>
                    <a:pt x="548640" y="92710"/>
                  </a:lnTo>
                  <a:lnTo>
                    <a:pt x="544322" y="90170"/>
                  </a:lnTo>
                  <a:lnTo>
                    <a:pt x="544830" y="87630"/>
                  </a:lnTo>
                  <a:lnTo>
                    <a:pt x="536702" y="87630"/>
                  </a:lnTo>
                  <a:lnTo>
                    <a:pt x="532384" y="85090"/>
                  </a:lnTo>
                  <a:close/>
                </a:path>
                <a:path w="558164" h="448310">
                  <a:moveTo>
                    <a:pt x="390609" y="88900"/>
                  </a:moveTo>
                  <a:lnTo>
                    <a:pt x="389128" y="88900"/>
                  </a:lnTo>
                  <a:lnTo>
                    <a:pt x="393954" y="91440"/>
                  </a:lnTo>
                  <a:lnTo>
                    <a:pt x="394589" y="91440"/>
                  </a:lnTo>
                  <a:lnTo>
                    <a:pt x="390609" y="88900"/>
                  </a:lnTo>
                  <a:close/>
                </a:path>
                <a:path w="558164" h="448310">
                  <a:moveTo>
                    <a:pt x="393446" y="88900"/>
                  </a:moveTo>
                  <a:lnTo>
                    <a:pt x="394589" y="91440"/>
                  </a:lnTo>
                  <a:lnTo>
                    <a:pt x="398272" y="91440"/>
                  </a:lnTo>
                  <a:lnTo>
                    <a:pt x="395859" y="90170"/>
                  </a:lnTo>
                  <a:lnTo>
                    <a:pt x="395605" y="90170"/>
                  </a:lnTo>
                  <a:lnTo>
                    <a:pt x="395514" y="89988"/>
                  </a:lnTo>
                  <a:lnTo>
                    <a:pt x="393446" y="88900"/>
                  </a:lnTo>
                  <a:close/>
                </a:path>
                <a:path w="558164" h="448310">
                  <a:moveTo>
                    <a:pt x="434975" y="88900"/>
                  </a:moveTo>
                  <a:lnTo>
                    <a:pt x="429514" y="88900"/>
                  </a:lnTo>
                  <a:lnTo>
                    <a:pt x="429641" y="90170"/>
                  </a:lnTo>
                  <a:lnTo>
                    <a:pt x="432943" y="90170"/>
                  </a:lnTo>
                  <a:lnTo>
                    <a:pt x="433959" y="91440"/>
                  </a:lnTo>
                  <a:lnTo>
                    <a:pt x="437007" y="91440"/>
                  </a:lnTo>
                  <a:lnTo>
                    <a:pt x="434975" y="88900"/>
                  </a:lnTo>
                  <a:close/>
                </a:path>
                <a:path w="558164" h="448310">
                  <a:moveTo>
                    <a:pt x="454533" y="88900"/>
                  </a:moveTo>
                  <a:lnTo>
                    <a:pt x="448564" y="88900"/>
                  </a:lnTo>
                  <a:lnTo>
                    <a:pt x="449462" y="89897"/>
                  </a:lnTo>
                  <a:lnTo>
                    <a:pt x="449670" y="89988"/>
                  </a:lnTo>
                  <a:lnTo>
                    <a:pt x="450215" y="90170"/>
                  </a:lnTo>
                  <a:lnTo>
                    <a:pt x="450325" y="90339"/>
                  </a:lnTo>
                  <a:lnTo>
                    <a:pt x="450572" y="90516"/>
                  </a:lnTo>
                  <a:lnTo>
                    <a:pt x="452882" y="91440"/>
                  </a:lnTo>
                  <a:lnTo>
                    <a:pt x="456184" y="91440"/>
                  </a:lnTo>
                  <a:lnTo>
                    <a:pt x="454533" y="88900"/>
                  </a:lnTo>
                  <a:close/>
                </a:path>
                <a:path w="558164" h="448310">
                  <a:moveTo>
                    <a:pt x="550799" y="90170"/>
                  </a:moveTo>
                  <a:lnTo>
                    <a:pt x="546989" y="90170"/>
                  </a:lnTo>
                  <a:lnTo>
                    <a:pt x="550164" y="91440"/>
                  </a:lnTo>
                  <a:lnTo>
                    <a:pt x="550799" y="90170"/>
                  </a:lnTo>
                  <a:close/>
                </a:path>
                <a:path w="558164" h="448310">
                  <a:moveTo>
                    <a:pt x="449489" y="89928"/>
                  </a:moveTo>
                  <a:lnTo>
                    <a:pt x="449707" y="90170"/>
                  </a:lnTo>
                  <a:lnTo>
                    <a:pt x="450393" y="90444"/>
                  </a:lnTo>
                  <a:lnTo>
                    <a:pt x="450088" y="90170"/>
                  </a:lnTo>
                  <a:lnTo>
                    <a:pt x="449489" y="89928"/>
                  </a:lnTo>
                  <a:close/>
                </a:path>
                <a:path w="558164" h="448310">
                  <a:moveTo>
                    <a:pt x="388522" y="86653"/>
                  </a:moveTo>
                  <a:lnTo>
                    <a:pt x="384810" y="87630"/>
                  </a:lnTo>
                  <a:lnTo>
                    <a:pt x="386969" y="90170"/>
                  </a:lnTo>
                  <a:lnTo>
                    <a:pt x="387350" y="90170"/>
                  </a:lnTo>
                  <a:lnTo>
                    <a:pt x="387477" y="88900"/>
                  </a:lnTo>
                  <a:lnTo>
                    <a:pt x="390609" y="88900"/>
                  </a:lnTo>
                  <a:lnTo>
                    <a:pt x="388620" y="87630"/>
                  </a:lnTo>
                  <a:lnTo>
                    <a:pt x="388522" y="86653"/>
                  </a:lnTo>
                  <a:close/>
                </a:path>
                <a:path w="558164" h="448310">
                  <a:moveTo>
                    <a:pt x="396875" y="88900"/>
                  </a:moveTo>
                  <a:lnTo>
                    <a:pt x="395605" y="88900"/>
                  </a:lnTo>
                  <a:lnTo>
                    <a:pt x="395605" y="90036"/>
                  </a:lnTo>
                  <a:lnTo>
                    <a:pt x="395859" y="90170"/>
                  </a:lnTo>
                  <a:lnTo>
                    <a:pt x="399161" y="90170"/>
                  </a:lnTo>
                  <a:lnTo>
                    <a:pt x="396875" y="88900"/>
                  </a:lnTo>
                  <a:close/>
                </a:path>
                <a:path w="558164" h="448310">
                  <a:moveTo>
                    <a:pt x="398907" y="87630"/>
                  </a:moveTo>
                  <a:lnTo>
                    <a:pt x="396748" y="87630"/>
                  </a:lnTo>
                  <a:lnTo>
                    <a:pt x="398272" y="88900"/>
                  </a:lnTo>
                  <a:lnTo>
                    <a:pt x="401574" y="90170"/>
                  </a:lnTo>
                  <a:lnTo>
                    <a:pt x="403733" y="90170"/>
                  </a:lnTo>
                  <a:lnTo>
                    <a:pt x="401574" y="88900"/>
                  </a:lnTo>
                  <a:lnTo>
                    <a:pt x="398907" y="87630"/>
                  </a:lnTo>
                  <a:close/>
                </a:path>
                <a:path w="558164" h="448310">
                  <a:moveTo>
                    <a:pt x="411861" y="83820"/>
                  </a:moveTo>
                  <a:lnTo>
                    <a:pt x="402844" y="83820"/>
                  </a:lnTo>
                  <a:lnTo>
                    <a:pt x="403225" y="85090"/>
                  </a:lnTo>
                  <a:lnTo>
                    <a:pt x="400812" y="85090"/>
                  </a:lnTo>
                  <a:lnTo>
                    <a:pt x="401066" y="86360"/>
                  </a:lnTo>
                  <a:lnTo>
                    <a:pt x="399923" y="87630"/>
                  </a:lnTo>
                  <a:lnTo>
                    <a:pt x="403733" y="90170"/>
                  </a:lnTo>
                  <a:lnTo>
                    <a:pt x="414528" y="90170"/>
                  </a:lnTo>
                  <a:lnTo>
                    <a:pt x="411353" y="85090"/>
                  </a:lnTo>
                  <a:lnTo>
                    <a:pt x="401574" y="85090"/>
                  </a:lnTo>
                  <a:lnTo>
                    <a:pt x="400558" y="83820"/>
                  </a:lnTo>
                  <a:lnTo>
                    <a:pt x="411861" y="83820"/>
                  </a:lnTo>
                  <a:close/>
                </a:path>
                <a:path w="558164" h="448310">
                  <a:moveTo>
                    <a:pt x="526922" y="78740"/>
                  </a:moveTo>
                  <a:lnTo>
                    <a:pt x="525399" y="80010"/>
                  </a:lnTo>
                  <a:lnTo>
                    <a:pt x="505333" y="80010"/>
                  </a:lnTo>
                  <a:lnTo>
                    <a:pt x="504317" y="82550"/>
                  </a:lnTo>
                  <a:lnTo>
                    <a:pt x="501523" y="83820"/>
                  </a:lnTo>
                  <a:lnTo>
                    <a:pt x="501405" y="86653"/>
                  </a:lnTo>
                  <a:lnTo>
                    <a:pt x="501015" y="87630"/>
                  </a:lnTo>
                  <a:lnTo>
                    <a:pt x="499872" y="88900"/>
                  </a:lnTo>
                  <a:lnTo>
                    <a:pt x="499364" y="90170"/>
                  </a:lnTo>
                  <a:lnTo>
                    <a:pt x="531876" y="90170"/>
                  </a:lnTo>
                  <a:lnTo>
                    <a:pt x="531876" y="89500"/>
                  </a:lnTo>
                  <a:lnTo>
                    <a:pt x="528574" y="88900"/>
                  </a:lnTo>
                  <a:lnTo>
                    <a:pt x="531749" y="88900"/>
                  </a:lnTo>
                  <a:lnTo>
                    <a:pt x="529209" y="86360"/>
                  </a:lnTo>
                  <a:lnTo>
                    <a:pt x="532384" y="86360"/>
                  </a:lnTo>
                  <a:lnTo>
                    <a:pt x="531241" y="85090"/>
                  </a:lnTo>
                  <a:lnTo>
                    <a:pt x="528066" y="82550"/>
                  </a:lnTo>
                  <a:lnTo>
                    <a:pt x="530225" y="82550"/>
                  </a:lnTo>
                  <a:lnTo>
                    <a:pt x="529717" y="80010"/>
                  </a:lnTo>
                  <a:lnTo>
                    <a:pt x="526922" y="78740"/>
                  </a:lnTo>
                  <a:close/>
                </a:path>
                <a:path w="558164" h="448310">
                  <a:moveTo>
                    <a:pt x="531876" y="87630"/>
                  </a:moveTo>
                  <a:lnTo>
                    <a:pt x="531876" y="89500"/>
                  </a:lnTo>
                  <a:lnTo>
                    <a:pt x="535559" y="90170"/>
                  </a:lnTo>
                  <a:lnTo>
                    <a:pt x="538353" y="90170"/>
                  </a:lnTo>
                  <a:lnTo>
                    <a:pt x="536194" y="88900"/>
                  </a:lnTo>
                  <a:lnTo>
                    <a:pt x="534543" y="88900"/>
                  </a:lnTo>
                  <a:lnTo>
                    <a:pt x="531876" y="87630"/>
                  </a:lnTo>
                  <a:close/>
                </a:path>
                <a:path w="558164" h="448310">
                  <a:moveTo>
                    <a:pt x="550895" y="89928"/>
                  </a:moveTo>
                  <a:lnTo>
                    <a:pt x="550799" y="90170"/>
                  </a:lnTo>
                  <a:lnTo>
                    <a:pt x="551307" y="90170"/>
                  </a:lnTo>
                  <a:lnTo>
                    <a:pt x="550895" y="89928"/>
                  </a:lnTo>
                  <a:close/>
                </a:path>
                <a:path w="558164" h="448310">
                  <a:moveTo>
                    <a:pt x="447167" y="88900"/>
                  </a:moveTo>
                  <a:lnTo>
                    <a:pt x="446405" y="88900"/>
                  </a:lnTo>
                  <a:lnTo>
                    <a:pt x="449489" y="89928"/>
                  </a:lnTo>
                  <a:lnTo>
                    <a:pt x="447167" y="88900"/>
                  </a:lnTo>
                  <a:close/>
                </a:path>
                <a:path w="558164" h="448310">
                  <a:moveTo>
                    <a:pt x="553974" y="85090"/>
                  </a:moveTo>
                  <a:lnTo>
                    <a:pt x="542798" y="85090"/>
                  </a:lnTo>
                  <a:lnTo>
                    <a:pt x="543814" y="86360"/>
                  </a:lnTo>
                  <a:lnTo>
                    <a:pt x="551561" y="86360"/>
                  </a:lnTo>
                  <a:lnTo>
                    <a:pt x="551561" y="87630"/>
                  </a:lnTo>
                  <a:lnTo>
                    <a:pt x="546989" y="87630"/>
                  </a:lnTo>
                  <a:lnTo>
                    <a:pt x="550895" y="89928"/>
                  </a:lnTo>
                  <a:lnTo>
                    <a:pt x="551307" y="88900"/>
                  </a:lnTo>
                  <a:lnTo>
                    <a:pt x="553974" y="87630"/>
                  </a:lnTo>
                  <a:lnTo>
                    <a:pt x="555117" y="86360"/>
                  </a:lnTo>
                  <a:lnTo>
                    <a:pt x="553974" y="85090"/>
                  </a:lnTo>
                  <a:close/>
                </a:path>
                <a:path w="558164" h="448310">
                  <a:moveTo>
                    <a:pt x="388239" y="88900"/>
                  </a:moveTo>
                  <a:lnTo>
                    <a:pt x="388112" y="88900"/>
                  </a:lnTo>
                  <a:lnTo>
                    <a:pt x="388256" y="88957"/>
                  </a:lnTo>
                  <a:close/>
                </a:path>
                <a:path w="558164" h="448310">
                  <a:moveTo>
                    <a:pt x="394589" y="86360"/>
                  </a:moveTo>
                  <a:lnTo>
                    <a:pt x="392938" y="86360"/>
                  </a:lnTo>
                  <a:lnTo>
                    <a:pt x="396240" y="88900"/>
                  </a:lnTo>
                  <a:lnTo>
                    <a:pt x="397256" y="88900"/>
                  </a:lnTo>
                  <a:lnTo>
                    <a:pt x="396748" y="87630"/>
                  </a:lnTo>
                  <a:lnTo>
                    <a:pt x="395605" y="87630"/>
                  </a:lnTo>
                  <a:lnTo>
                    <a:pt x="394589" y="86360"/>
                  </a:lnTo>
                  <a:close/>
                </a:path>
                <a:path w="558164" h="448310">
                  <a:moveTo>
                    <a:pt x="428625" y="85090"/>
                  </a:moveTo>
                  <a:lnTo>
                    <a:pt x="427482" y="86360"/>
                  </a:lnTo>
                  <a:lnTo>
                    <a:pt x="431800" y="87630"/>
                  </a:lnTo>
                  <a:lnTo>
                    <a:pt x="432943" y="88900"/>
                  </a:lnTo>
                  <a:lnTo>
                    <a:pt x="438277" y="88900"/>
                  </a:lnTo>
                  <a:lnTo>
                    <a:pt x="436880" y="87630"/>
                  </a:lnTo>
                  <a:lnTo>
                    <a:pt x="433451" y="87630"/>
                  </a:lnTo>
                  <a:lnTo>
                    <a:pt x="434594" y="86360"/>
                  </a:lnTo>
                  <a:lnTo>
                    <a:pt x="429641" y="86360"/>
                  </a:lnTo>
                  <a:lnTo>
                    <a:pt x="428625" y="85090"/>
                  </a:lnTo>
                  <a:close/>
                </a:path>
                <a:path w="558164" h="448310">
                  <a:moveTo>
                    <a:pt x="452374" y="87630"/>
                  </a:moveTo>
                  <a:lnTo>
                    <a:pt x="447294" y="87630"/>
                  </a:lnTo>
                  <a:lnTo>
                    <a:pt x="448691" y="88900"/>
                  </a:lnTo>
                  <a:lnTo>
                    <a:pt x="452374" y="88900"/>
                  </a:lnTo>
                  <a:lnTo>
                    <a:pt x="452374" y="87630"/>
                  </a:lnTo>
                  <a:close/>
                </a:path>
                <a:path w="558164" h="448310">
                  <a:moveTo>
                    <a:pt x="445897" y="80010"/>
                  </a:moveTo>
                  <a:lnTo>
                    <a:pt x="443738" y="81280"/>
                  </a:lnTo>
                  <a:lnTo>
                    <a:pt x="447548" y="82550"/>
                  </a:lnTo>
                  <a:lnTo>
                    <a:pt x="444246" y="82550"/>
                  </a:lnTo>
                  <a:lnTo>
                    <a:pt x="445389" y="83820"/>
                  </a:lnTo>
                  <a:lnTo>
                    <a:pt x="447548" y="83820"/>
                  </a:lnTo>
                  <a:lnTo>
                    <a:pt x="447548" y="85090"/>
                  </a:lnTo>
                  <a:lnTo>
                    <a:pt x="444754" y="85090"/>
                  </a:lnTo>
                  <a:lnTo>
                    <a:pt x="444686" y="85259"/>
                  </a:lnTo>
                  <a:lnTo>
                    <a:pt x="447548" y="86360"/>
                  </a:lnTo>
                  <a:lnTo>
                    <a:pt x="447548" y="87630"/>
                  </a:lnTo>
                  <a:lnTo>
                    <a:pt x="452882" y="87630"/>
                  </a:lnTo>
                  <a:lnTo>
                    <a:pt x="455168" y="88900"/>
                  </a:lnTo>
                  <a:lnTo>
                    <a:pt x="455676" y="88900"/>
                  </a:lnTo>
                  <a:lnTo>
                    <a:pt x="452882" y="86360"/>
                  </a:lnTo>
                  <a:lnTo>
                    <a:pt x="450723" y="86360"/>
                  </a:lnTo>
                  <a:lnTo>
                    <a:pt x="449199" y="83820"/>
                  </a:lnTo>
                  <a:lnTo>
                    <a:pt x="449199" y="82550"/>
                  </a:lnTo>
                  <a:lnTo>
                    <a:pt x="445897" y="80010"/>
                  </a:lnTo>
                  <a:close/>
                </a:path>
                <a:path w="558164" h="448310">
                  <a:moveTo>
                    <a:pt x="534035" y="87630"/>
                  </a:moveTo>
                  <a:lnTo>
                    <a:pt x="534543" y="88900"/>
                  </a:lnTo>
                  <a:lnTo>
                    <a:pt x="536194" y="88900"/>
                  </a:lnTo>
                  <a:lnTo>
                    <a:pt x="534035" y="87630"/>
                  </a:lnTo>
                  <a:close/>
                </a:path>
                <a:path w="558164" h="448310">
                  <a:moveTo>
                    <a:pt x="391668" y="86360"/>
                  </a:moveTo>
                  <a:lnTo>
                    <a:pt x="389763" y="86360"/>
                  </a:lnTo>
                  <a:lnTo>
                    <a:pt x="390906" y="87630"/>
                  </a:lnTo>
                  <a:lnTo>
                    <a:pt x="391668" y="87630"/>
                  </a:lnTo>
                  <a:lnTo>
                    <a:pt x="391668" y="86360"/>
                  </a:lnTo>
                  <a:close/>
                </a:path>
                <a:path w="558164" h="448310">
                  <a:moveTo>
                    <a:pt x="438912" y="86360"/>
                  </a:moveTo>
                  <a:lnTo>
                    <a:pt x="435610" y="86360"/>
                  </a:lnTo>
                  <a:lnTo>
                    <a:pt x="437388" y="87630"/>
                  </a:lnTo>
                  <a:lnTo>
                    <a:pt x="439547" y="87630"/>
                  </a:lnTo>
                  <a:lnTo>
                    <a:pt x="438912" y="86360"/>
                  </a:lnTo>
                  <a:close/>
                </a:path>
                <a:path w="558164" h="448310">
                  <a:moveTo>
                    <a:pt x="441325" y="87418"/>
                  </a:moveTo>
                  <a:lnTo>
                    <a:pt x="441325" y="87630"/>
                  </a:lnTo>
                  <a:lnTo>
                    <a:pt x="441579" y="87630"/>
                  </a:lnTo>
                  <a:lnTo>
                    <a:pt x="441325" y="87418"/>
                  </a:lnTo>
                  <a:close/>
                </a:path>
                <a:path w="558164" h="448310">
                  <a:moveTo>
                    <a:pt x="442722" y="82550"/>
                  </a:moveTo>
                  <a:lnTo>
                    <a:pt x="439928" y="83820"/>
                  </a:lnTo>
                  <a:lnTo>
                    <a:pt x="443738" y="85090"/>
                  </a:lnTo>
                  <a:lnTo>
                    <a:pt x="442722" y="86360"/>
                  </a:lnTo>
                  <a:lnTo>
                    <a:pt x="442468" y="86360"/>
                  </a:lnTo>
                  <a:lnTo>
                    <a:pt x="445135" y="87630"/>
                  </a:lnTo>
                  <a:lnTo>
                    <a:pt x="445389" y="87630"/>
                  </a:lnTo>
                  <a:lnTo>
                    <a:pt x="444246" y="86360"/>
                  </a:lnTo>
                  <a:lnTo>
                    <a:pt x="444686" y="85259"/>
                  </a:lnTo>
                  <a:lnTo>
                    <a:pt x="444246" y="85090"/>
                  </a:lnTo>
                  <a:lnTo>
                    <a:pt x="445389" y="85090"/>
                  </a:lnTo>
                  <a:lnTo>
                    <a:pt x="442722" y="82550"/>
                  </a:lnTo>
                  <a:close/>
                </a:path>
                <a:path w="558164" h="448310">
                  <a:moveTo>
                    <a:pt x="445189" y="86722"/>
                  </a:moveTo>
                  <a:lnTo>
                    <a:pt x="446278" y="87630"/>
                  </a:lnTo>
                  <a:lnTo>
                    <a:pt x="447548" y="87630"/>
                  </a:lnTo>
                  <a:lnTo>
                    <a:pt x="445189" y="86722"/>
                  </a:lnTo>
                  <a:close/>
                </a:path>
                <a:path w="558164" h="448310">
                  <a:moveTo>
                    <a:pt x="456057" y="85090"/>
                  </a:moveTo>
                  <a:lnTo>
                    <a:pt x="455168" y="85090"/>
                  </a:lnTo>
                  <a:lnTo>
                    <a:pt x="455041" y="86360"/>
                  </a:lnTo>
                  <a:lnTo>
                    <a:pt x="452882" y="86360"/>
                  </a:lnTo>
                  <a:lnTo>
                    <a:pt x="454660" y="87630"/>
                  </a:lnTo>
                  <a:lnTo>
                    <a:pt x="457327" y="87630"/>
                  </a:lnTo>
                  <a:lnTo>
                    <a:pt x="456057" y="85090"/>
                  </a:lnTo>
                  <a:close/>
                </a:path>
                <a:path w="558164" h="448310">
                  <a:moveTo>
                    <a:pt x="534035" y="78740"/>
                  </a:moveTo>
                  <a:lnTo>
                    <a:pt x="532384" y="81280"/>
                  </a:lnTo>
                  <a:lnTo>
                    <a:pt x="535051" y="82550"/>
                  </a:lnTo>
                  <a:lnTo>
                    <a:pt x="536702" y="83820"/>
                  </a:lnTo>
                  <a:lnTo>
                    <a:pt x="533400" y="83820"/>
                  </a:lnTo>
                  <a:lnTo>
                    <a:pt x="538353" y="86360"/>
                  </a:lnTo>
                  <a:lnTo>
                    <a:pt x="536702" y="87630"/>
                  </a:lnTo>
                  <a:lnTo>
                    <a:pt x="548005" y="87630"/>
                  </a:lnTo>
                  <a:lnTo>
                    <a:pt x="548640" y="86360"/>
                  </a:lnTo>
                  <a:lnTo>
                    <a:pt x="539877" y="86360"/>
                  </a:lnTo>
                  <a:lnTo>
                    <a:pt x="542036" y="85090"/>
                  </a:lnTo>
                  <a:lnTo>
                    <a:pt x="540512" y="83820"/>
                  </a:lnTo>
                  <a:lnTo>
                    <a:pt x="542671" y="82550"/>
                  </a:lnTo>
                  <a:lnTo>
                    <a:pt x="536194" y="82550"/>
                  </a:lnTo>
                  <a:lnTo>
                    <a:pt x="536194" y="81280"/>
                  </a:lnTo>
                  <a:lnTo>
                    <a:pt x="535559" y="80010"/>
                  </a:lnTo>
                  <a:lnTo>
                    <a:pt x="534035" y="78740"/>
                  </a:lnTo>
                  <a:close/>
                </a:path>
                <a:path w="558164" h="448310">
                  <a:moveTo>
                    <a:pt x="441325" y="86360"/>
                  </a:moveTo>
                  <a:lnTo>
                    <a:pt x="440055" y="86360"/>
                  </a:lnTo>
                  <a:lnTo>
                    <a:pt x="441325" y="87418"/>
                  </a:lnTo>
                  <a:lnTo>
                    <a:pt x="441325" y="86360"/>
                  </a:lnTo>
                  <a:close/>
                </a:path>
                <a:path w="558164" h="448310">
                  <a:moveTo>
                    <a:pt x="444754" y="86360"/>
                  </a:moveTo>
                  <a:lnTo>
                    <a:pt x="444246" y="86360"/>
                  </a:lnTo>
                  <a:lnTo>
                    <a:pt x="445189" y="86722"/>
                  </a:lnTo>
                  <a:lnTo>
                    <a:pt x="444754" y="86360"/>
                  </a:lnTo>
                  <a:close/>
                </a:path>
                <a:path w="558164" h="448310">
                  <a:moveTo>
                    <a:pt x="389636" y="86360"/>
                  </a:moveTo>
                  <a:lnTo>
                    <a:pt x="388493" y="86360"/>
                  </a:lnTo>
                  <a:lnTo>
                    <a:pt x="388522" y="86653"/>
                  </a:lnTo>
                  <a:lnTo>
                    <a:pt x="389636" y="86360"/>
                  </a:lnTo>
                  <a:close/>
                </a:path>
                <a:path w="558164" h="448310">
                  <a:moveTo>
                    <a:pt x="388112" y="83820"/>
                  </a:moveTo>
                  <a:lnTo>
                    <a:pt x="389636" y="86360"/>
                  </a:lnTo>
                  <a:lnTo>
                    <a:pt x="391795" y="86360"/>
                  </a:lnTo>
                  <a:lnTo>
                    <a:pt x="389001" y="85090"/>
                  </a:lnTo>
                  <a:lnTo>
                    <a:pt x="388112" y="83820"/>
                  </a:lnTo>
                  <a:close/>
                </a:path>
                <a:path w="558164" h="448310">
                  <a:moveTo>
                    <a:pt x="391795" y="81280"/>
                  </a:moveTo>
                  <a:lnTo>
                    <a:pt x="392430" y="82550"/>
                  </a:lnTo>
                  <a:lnTo>
                    <a:pt x="391287" y="83820"/>
                  </a:lnTo>
                  <a:lnTo>
                    <a:pt x="390271" y="85090"/>
                  </a:lnTo>
                  <a:lnTo>
                    <a:pt x="392430" y="86360"/>
                  </a:lnTo>
                  <a:lnTo>
                    <a:pt x="396494" y="86360"/>
                  </a:lnTo>
                  <a:lnTo>
                    <a:pt x="396240" y="85090"/>
                  </a:lnTo>
                  <a:lnTo>
                    <a:pt x="398335" y="85090"/>
                  </a:lnTo>
                  <a:lnTo>
                    <a:pt x="396748" y="83820"/>
                  </a:lnTo>
                  <a:lnTo>
                    <a:pt x="396240" y="82550"/>
                  </a:lnTo>
                  <a:lnTo>
                    <a:pt x="393573" y="82550"/>
                  </a:lnTo>
                  <a:lnTo>
                    <a:pt x="391795" y="81280"/>
                  </a:lnTo>
                  <a:close/>
                </a:path>
                <a:path w="558164" h="448310">
                  <a:moveTo>
                    <a:pt x="398335" y="85090"/>
                  </a:moveTo>
                  <a:lnTo>
                    <a:pt x="398018" y="85090"/>
                  </a:lnTo>
                  <a:lnTo>
                    <a:pt x="398907" y="86360"/>
                  </a:lnTo>
                  <a:lnTo>
                    <a:pt x="399923" y="86360"/>
                  </a:lnTo>
                  <a:lnTo>
                    <a:pt x="398335" y="85090"/>
                  </a:lnTo>
                  <a:close/>
                </a:path>
                <a:path w="558164" h="448310">
                  <a:moveTo>
                    <a:pt x="437261" y="83820"/>
                  </a:moveTo>
                  <a:lnTo>
                    <a:pt x="433959" y="83820"/>
                  </a:lnTo>
                  <a:lnTo>
                    <a:pt x="432943" y="85090"/>
                  </a:lnTo>
                  <a:lnTo>
                    <a:pt x="437261" y="85090"/>
                  </a:lnTo>
                  <a:lnTo>
                    <a:pt x="438277" y="86360"/>
                  </a:lnTo>
                  <a:lnTo>
                    <a:pt x="439420" y="86360"/>
                  </a:lnTo>
                  <a:lnTo>
                    <a:pt x="439420" y="85090"/>
                  </a:lnTo>
                  <a:lnTo>
                    <a:pt x="437261" y="83820"/>
                  </a:lnTo>
                  <a:close/>
                </a:path>
                <a:path w="558164" h="448310">
                  <a:moveTo>
                    <a:pt x="451231" y="83820"/>
                  </a:moveTo>
                  <a:lnTo>
                    <a:pt x="449199" y="83820"/>
                  </a:lnTo>
                  <a:lnTo>
                    <a:pt x="451231" y="85090"/>
                  </a:lnTo>
                  <a:lnTo>
                    <a:pt x="451231" y="83820"/>
                  </a:lnTo>
                  <a:close/>
                </a:path>
                <a:path w="558164" h="448310">
                  <a:moveTo>
                    <a:pt x="554482" y="83820"/>
                  </a:moveTo>
                  <a:lnTo>
                    <a:pt x="542671" y="83820"/>
                  </a:lnTo>
                  <a:lnTo>
                    <a:pt x="545338" y="85090"/>
                  </a:lnTo>
                  <a:lnTo>
                    <a:pt x="554482" y="85090"/>
                  </a:lnTo>
                  <a:lnTo>
                    <a:pt x="554482" y="83820"/>
                  </a:lnTo>
                  <a:close/>
                </a:path>
                <a:path w="558164" h="448310">
                  <a:moveTo>
                    <a:pt x="401574" y="78740"/>
                  </a:moveTo>
                  <a:lnTo>
                    <a:pt x="400558" y="78740"/>
                  </a:lnTo>
                  <a:lnTo>
                    <a:pt x="405384" y="81280"/>
                  </a:lnTo>
                  <a:lnTo>
                    <a:pt x="403098" y="81280"/>
                  </a:lnTo>
                  <a:lnTo>
                    <a:pt x="403733" y="82550"/>
                  </a:lnTo>
                  <a:lnTo>
                    <a:pt x="403225" y="82550"/>
                  </a:lnTo>
                  <a:lnTo>
                    <a:pt x="403225" y="83820"/>
                  </a:lnTo>
                  <a:lnTo>
                    <a:pt x="409194" y="83820"/>
                  </a:lnTo>
                  <a:lnTo>
                    <a:pt x="405765" y="80010"/>
                  </a:lnTo>
                  <a:lnTo>
                    <a:pt x="401574" y="78740"/>
                  </a:lnTo>
                  <a:close/>
                </a:path>
                <a:path w="558164" h="448310">
                  <a:moveTo>
                    <a:pt x="412369" y="82550"/>
                  </a:moveTo>
                  <a:lnTo>
                    <a:pt x="411861" y="83820"/>
                  </a:lnTo>
                  <a:lnTo>
                    <a:pt x="412115" y="83820"/>
                  </a:lnTo>
                  <a:lnTo>
                    <a:pt x="412369" y="82550"/>
                  </a:lnTo>
                  <a:close/>
                </a:path>
                <a:path w="558164" h="448310">
                  <a:moveTo>
                    <a:pt x="423799" y="78740"/>
                  </a:moveTo>
                  <a:lnTo>
                    <a:pt x="421767" y="78740"/>
                  </a:lnTo>
                  <a:lnTo>
                    <a:pt x="423164" y="80010"/>
                  </a:lnTo>
                  <a:lnTo>
                    <a:pt x="422148" y="80010"/>
                  </a:lnTo>
                  <a:lnTo>
                    <a:pt x="424307" y="82550"/>
                  </a:lnTo>
                  <a:lnTo>
                    <a:pt x="424561" y="82550"/>
                  </a:lnTo>
                  <a:lnTo>
                    <a:pt x="425323" y="83820"/>
                  </a:lnTo>
                  <a:lnTo>
                    <a:pt x="426974" y="83820"/>
                  </a:lnTo>
                  <a:lnTo>
                    <a:pt x="424307" y="80010"/>
                  </a:lnTo>
                  <a:lnTo>
                    <a:pt x="423799" y="78740"/>
                  </a:lnTo>
                  <a:close/>
                </a:path>
                <a:path w="558164" h="448310">
                  <a:moveTo>
                    <a:pt x="434340" y="81280"/>
                  </a:moveTo>
                  <a:lnTo>
                    <a:pt x="432943" y="81280"/>
                  </a:lnTo>
                  <a:lnTo>
                    <a:pt x="433959" y="82550"/>
                  </a:lnTo>
                  <a:lnTo>
                    <a:pt x="438277" y="83820"/>
                  </a:lnTo>
                  <a:lnTo>
                    <a:pt x="437769" y="82550"/>
                  </a:lnTo>
                  <a:lnTo>
                    <a:pt x="436245" y="82550"/>
                  </a:lnTo>
                  <a:lnTo>
                    <a:pt x="434340" y="81280"/>
                  </a:lnTo>
                  <a:close/>
                </a:path>
                <a:path w="558164" h="448310">
                  <a:moveTo>
                    <a:pt x="455041" y="80010"/>
                  </a:moveTo>
                  <a:lnTo>
                    <a:pt x="454025" y="80010"/>
                  </a:lnTo>
                  <a:lnTo>
                    <a:pt x="453390" y="81280"/>
                  </a:lnTo>
                  <a:lnTo>
                    <a:pt x="452882" y="82550"/>
                  </a:lnTo>
                  <a:lnTo>
                    <a:pt x="453390" y="83820"/>
                  </a:lnTo>
                  <a:lnTo>
                    <a:pt x="455041" y="83820"/>
                  </a:lnTo>
                  <a:lnTo>
                    <a:pt x="454025" y="82550"/>
                  </a:lnTo>
                  <a:lnTo>
                    <a:pt x="455041" y="80010"/>
                  </a:lnTo>
                  <a:close/>
                </a:path>
                <a:path w="558164" h="448310">
                  <a:moveTo>
                    <a:pt x="543687" y="82550"/>
                  </a:moveTo>
                  <a:lnTo>
                    <a:pt x="542671" y="82550"/>
                  </a:lnTo>
                  <a:lnTo>
                    <a:pt x="544322" y="83820"/>
                  </a:lnTo>
                  <a:lnTo>
                    <a:pt x="545084" y="83820"/>
                  </a:lnTo>
                  <a:lnTo>
                    <a:pt x="543687" y="82550"/>
                  </a:lnTo>
                  <a:close/>
                </a:path>
                <a:path w="558164" h="448310">
                  <a:moveTo>
                    <a:pt x="553974" y="81280"/>
                  </a:moveTo>
                  <a:lnTo>
                    <a:pt x="551942" y="81280"/>
                  </a:lnTo>
                  <a:lnTo>
                    <a:pt x="552704" y="82550"/>
                  </a:lnTo>
                  <a:lnTo>
                    <a:pt x="545973" y="82550"/>
                  </a:lnTo>
                  <a:lnTo>
                    <a:pt x="546481" y="83820"/>
                  </a:lnTo>
                  <a:lnTo>
                    <a:pt x="557784" y="83820"/>
                  </a:lnTo>
                  <a:lnTo>
                    <a:pt x="555625" y="82550"/>
                  </a:lnTo>
                  <a:lnTo>
                    <a:pt x="553974" y="81280"/>
                  </a:lnTo>
                  <a:close/>
                </a:path>
                <a:path w="558164" h="448310">
                  <a:moveTo>
                    <a:pt x="393192" y="80010"/>
                  </a:moveTo>
                  <a:lnTo>
                    <a:pt x="392684" y="80010"/>
                  </a:lnTo>
                  <a:lnTo>
                    <a:pt x="392938" y="81280"/>
                  </a:lnTo>
                  <a:lnTo>
                    <a:pt x="395097" y="82550"/>
                  </a:lnTo>
                  <a:lnTo>
                    <a:pt x="395097" y="81280"/>
                  </a:lnTo>
                  <a:lnTo>
                    <a:pt x="393192" y="80010"/>
                  </a:lnTo>
                  <a:close/>
                </a:path>
                <a:path w="558164" h="448310">
                  <a:moveTo>
                    <a:pt x="396240" y="80010"/>
                  </a:moveTo>
                  <a:lnTo>
                    <a:pt x="394081" y="80010"/>
                  </a:lnTo>
                  <a:lnTo>
                    <a:pt x="395986" y="81280"/>
                  </a:lnTo>
                  <a:lnTo>
                    <a:pt x="395097" y="81280"/>
                  </a:lnTo>
                  <a:lnTo>
                    <a:pt x="396240" y="82550"/>
                  </a:lnTo>
                  <a:lnTo>
                    <a:pt x="399415" y="82550"/>
                  </a:lnTo>
                  <a:lnTo>
                    <a:pt x="396240" y="80010"/>
                  </a:lnTo>
                  <a:close/>
                </a:path>
                <a:path w="558164" h="448310">
                  <a:moveTo>
                    <a:pt x="401574" y="82126"/>
                  </a:moveTo>
                  <a:lnTo>
                    <a:pt x="401574" y="82550"/>
                  </a:lnTo>
                  <a:lnTo>
                    <a:pt x="403225" y="82550"/>
                  </a:lnTo>
                  <a:lnTo>
                    <a:pt x="401574" y="82126"/>
                  </a:lnTo>
                  <a:close/>
                </a:path>
                <a:path w="558164" h="448310">
                  <a:moveTo>
                    <a:pt x="410718" y="81280"/>
                  </a:moveTo>
                  <a:lnTo>
                    <a:pt x="409702" y="81280"/>
                  </a:lnTo>
                  <a:lnTo>
                    <a:pt x="410972" y="82550"/>
                  </a:lnTo>
                  <a:lnTo>
                    <a:pt x="411353" y="82550"/>
                  </a:lnTo>
                  <a:lnTo>
                    <a:pt x="410718" y="81280"/>
                  </a:lnTo>
                  <a:close/>
                </a:path>
                <a:path w="558164" h="448310">
                  <a:moveTo>
                    <a:pt x="437300" y="80742"/>
                  </a:moveTo>
                  <a:lnTo>
                    <a:pt x="438023" y="82550"/>
                  </a:lnTo>
                  <a:lnTo>
                    <a:pt x="442722" y="82550"/>
                  </a:lnTo>
                  <a:lnTo>
                    <a:pt x="437300" y="80742"/>
                  </a:lnTo>
                  <a:close/>
                </a:path>
                <a:path w="558164" h="448310">
                  <a:moveTo>
                    <a:pt x="448564" y="80010"/>
                  </a:moveTo>
                  <a:lnTo>
                    <a:pt x="447167" y="80010"/>
                  </a:lnTo>
                  <a:lnTo>
                    <a:pt x="450215" y="82550"/>
                  </a:lnTo>
                  <a:lnTo>
                    <a:pt x="449707" y="81280"/>
                  </a:lnTo>
                  <a:lnTo>
                    <a:pt x="450215" y="81280"/>
                  </a:lnTo>
                  <a:lnTo>
                    <a:pt x="448564" y="80010"/>
                  </a:lnTo>
                  <a:close/>
                </a:path>
                <a:path w="558164" h="448310">
                  <a:moveTo>
                    <a:pt x="459994" y="78740"/>
                  </a:moveTo>
                  <a:lnTo>
                    <a:pt x="464820" y="82550"/>
                  </a:lnTo>
                  <a:lnTo>
                    <a:pt x="467360" y="82550"/>
                  </a:lnTo>
                  <a:lnTo>
                    <a:pt x="467487" y="81280"/>
                  </a:lnTo>
                  <a:lnTo>
                    <a:pt x="474853" y="81280"/>
                  </a:lnTo>
                  <a:lnTo>
                    <a:pt x="474302" y="80010"/>
                  </a:lnTo>
                  <a:lnTo>
                    <a:pt x="464312" y="80010"/>
                  </a:lnTo>
                  <a:lnTo>
                    <a:pt x="459994" y="78740"/>
                  </a:lnTo>
                  <a:close/>
                </a:path>
                <a:path w="558164" h="448310">
                  <a:moveTo>
                    <a:pt x="474853" y="81280"/>
                  </a:moveTo>
                  <a:lnTo>
                    <a:pt x="470281" y="81280"/>
                  </a:lnTo>
                  <a:lnTo>
                    <a:pt x="471805" y="82550"/>
                  </a:lnTo>
                  <a:lnTo>
                    <a:pt x="472313" y="82550"/>
                  </a:lnTo>
                  <a:lnTo>
                    <a:pt x="474853" y="81280"/>
                  </a:lnTo>
                  <a:close/>
                </a:path>
                <a:path w="558164" h="448310">
                  <a:moveTo>
                    <a:pt x="537845" y="81280"/>
                  </a:moveTo>
                  <a:lnTo>
                    <a:pt x="536194" y="81280"/>
                  </a:lnTo>
                  <a:lnTo>
                    <a:pt x="537845" y="82550"/>
                  </a:lnTo>
                  <a:lnTo>
                    <a:pt x="537845" y="81280"/>
                  </a:lnTo>
                  <a:close/>
                </a:path>
                <a:path w="558164" h="448310">
                  <a:moveTo>
                    <a:pt x="538353" y="80010"/>
                  </a:moveTo>
                  <a:lnTo>
                    <a:pt x="537210" y="80010"/>
                  </a:lnTo>
                  <a:lnTo>
                    <a:pt x="537845" y="81280"/>
                  </a:lnTo>
                  <a:lnTo>
                    <a:pt x="540512" y="81280"/>
                  </a:lnTo>
                  <a:lnTo>
                    <a:pt x="540512" y="82550"/>
                  </a:lnTo>
                  <a:lnTo>
                    <a:pt x="541528" y="82550"/>
                  </a:lnTo>
                  <a:lnTo>
                    <a:pt x="541528" y="81280"/>
                  </a:lnTo>
                  <a:lnTo>
                    <a:pt x="538353" y="80010"/>
                  </a:lnTo>
                  <a:close/>
                </a:path>
                <a:path w="558164" h="448310">
                  <a:moveTo>
                    <a:pt x="545660" y="82302"/>
                  </a:moveTo>
                  <a:lnTo>
                    <a:pt x="545338" y="82550"/>
                  </a:lnTo>
                  <a:lnTo>
                    <a:pt x="545846" y="82550"/>
                  </a:lnTo>
                  <a:lnTo>
                    <a:pt x="545660" y="82302"/>
                  </a:lnTo>
                  <a:close/>
                </a:path>
                <a:path w="558164" h="448310">
                  <a:moveTo>
                    <a:pt x="550037" y="81280"/>
                  </a:moveTo>
                  <a:lnTo>
                    <a:pt x="546989" y="81280"/>
                  </a:lnTo>
                  <a:lnTo>
                    <a:pt x="546989" y="82550"/>
                  </a:lnTo>
                  <a:lnTo>
                    <a:pt x="549910" y="82550"/>
                  </a:lnTo>
                  <a:lnTo>
                    <a:pt x="550037" y="81280"/>
                  </a:lnTo>
                  <a:close/>
                </a:path>
                <a:path w="558164" h="448310">
                  <a:moveTo>
                    <a:pt x="549656" y="80010"/>
                  </a:moveTo>
                  <a:lnTo>
                    <a:pt x="543941" y="80010"/>
                  </a:lnTo>
                  <a:lnTo>
                    <a:pt x="545660" y="82302"/>
                  </a:lnTo>
                  <a:lnTo>
                    <a:pt x="546989" y="81280"/>
                  </a:lnTo>
                  <a:lnTo>
                    <a:pt x="549910" y="81280"/>
                  </a:lnTo>
                  <a:lnTo>
                    <a:pt x="549656" y="80010"/>
                  </a:lnTo>
                  <a:close/>
                </a:path>
                <a:path w="558164" h="448310">
                  <a:moveTo>
                    <a:pt x="399789" y="80112"/>
                  </a:moveTo>
                  <a:lnTo>
                    <a:pt x="398272" y="81280"/>
                  </a:lnTo>
                  <a:lnTo>
                    <a:pt x="401574" y="82126"/>
                  </a:lnTo>
                  <a:lnTo>
                    <a:pt x="401574" y="81280"/>
                  </a:lnTo>
                  <a:lnTo>
                    <a:pt x="401066" y="81280"/>
                  </a:lnTo>
                  <a:lnTo>
                    <a:pt x="400151" y="80264"/>
                  </a:lnTo>
                  <a:lnTo>
                    <a:pt x="399789" y="80112"/>
                  </a:lnTo>
                  <a:close/>
                </a:path>
                <a:path w="558164" h="448310">
                  <a:moveTo>
                    <a:pt x="400373" y="80356"/>
                  </a:moveTo>
                  <a:lnTo>
                    <a:pt x="401574" y="81280"/>
                  </a:lnTo>
                  <a:lnTo>
                    <a:pt x="402590" y="81280"/>
                  </a:lnTo>
                  <a:lnTo>
                    <a:pt x="400373" y="80356"/>
                  </a:lnTo>
                  <a:close/>
                </a:path>
                <a:path w="558164" h="448310">
                  <a:moveTo>
                    <a:pt x="412877" y="78740"/>
                  </a:moveTo>
                  <a:lnTo>
                    <a:pt x="402717" y="78740"/>
                  </a:lnTo>
                  <a:lnTo>
                    <a:pt x="409194" y="81280"/>
                  </a:lnTo>
                  <a:lnTo>
                    <a:pt x="414020" y="81280"/>
                  </a:lnTo>
                  <a:lnTo>
                    <a:pt x="412877" y="78740"/>
                  </a:lnTo>
                  <a:close/>
                </a:path>
                <a:path w="558164" h="448310">
                  <a:moveTo>
                    <a:pt x="437769" y="78740"/>
                  </a:moveTo>
                  <a:lnTo>
                    <a:pt x="439928" y="81280"/>
                  </a:lnTo>
                  <a:lnTo>
                    <a:pt x="443738" y="81280"/>
                  </a:lnTo>
                  <a:lnTo>
                    <a:pt x="443357" y="80010"/>
                  </a:lnTo>
                  <a:lnTo>
                    <a:pt x="442087" y="80010"/>
                  </a:lnTo>
                  <a:lnTo>
                    <a:pt x="437769" y="78740"/>
                  </a:lnTo>
                  <a:close/>
                </a:path>
                <a:path w="558164" h="448310">
                  <a:moveTo>
                    <a:pt x="457200" y="78740"/>
                  </a:moveTo>
                  <a:lnTo>
                    <a:pt x="457200" y="80010"/>
                  </a:lnTo>
                  <a:lnTo>
                    <a:pt x="455041" y="80010"/>
                  </a:lnTo>
                  <a:lnTo>
                    <a:pt x="459994" y="81280"/>
                  </a:lnTo>
                  <a:lnTo>
                    <a:pt x="457200" y="78740"/>
                  </a:lnTo>
                  <a:close/>
                </a:path>
                <a:path w="558164" h="448310">
                  <a:moveTo>
                    <a:pt x="437007" y="80010"/>
                  </a:moveTo>
                  <a:lnTo>
                    <a:pt x="435102" y="80010"/>
                  </a:lnTo>
                  <a:lnTo>
                    <a:pt x="437300" y="80742"/>
                  </a:lnTo>
                  <a:lnTo>
                    <a:pt x="437007" y="80010"/>
                  </a:lnTo>
                  <a:close/>
                </a:path>
                <a:path w="558164" h="448310">
                  <a:moveTo>
                    <a:pt x="399923" y="80010"/>
                  </a:moveTo>
                  <a:lnTo>
                    <a:pt x="400151" y="80264"/>
                  </a:lnTo>
                  <a:lnTo>
                    <a:pt x="400373" y="80356"/>
                  </a:lnTo>
                  <a:lnTo>
                    <a:pt x="399923" y="80010"/>
                  </a:lnTo>
                  <a:close/>
                </a:path>
                <a:path w="558164" h="448310">
                  <a:moveTo>
                    <a:pt x="399923" y="80010"/>
                  </a:moveTo>
                  <a:lnTo>
                    <a:pt x="399542" y="80010"/>
                  </a:lnTo>
                  <a:lnTo>
                    <a:pt x="399789" y="80112"/>
                  </a:lnTo>
                  <a:lnTo>
                    <a:pt x="399923" y="80010"/>
                  </a:lnTo>
                  <a:close/>
                </a:path>
                <a:path w="558164" h="448310">
                  <a:moveTo>
                    <a:pt x="394589" y="78740"/>
                  </a:moveTo>
                  <a:lnTo>
                    <a:pt x="390271" y="78740"/>
                  </a:lnTo>
                  <a:lnTo>
                    <a:pt x="393446" y="80010"/>
                  </a:lnTo>
                  <a:lnTo>
                    <a:pt x="394589" y="78740"/>
                  </a:lnTo>
                  <a:close/>
                </a:path>
                <a:path w="558164" h="448310">
                  <a:moveTo>
                    <a:pt x="397827" y="78740"/>
                  </a:moveTo>
                  <a:lnTo>
                    <a:pt x="397510" y="78740"/>
                  </a:lnTo>
                  <a:lnTo>
                    <a:pt x="398145" y="80010"/>
                  </a:lnTo>
                  <a:lnTo>
                    <a:pt x="399542" y="80010"/>
                  </a:lnTo>
                  <a:lnTo>
                    <a:pt x="397827" y="78740"/>
                  </a:lnTo>
                  <a:close/>
                </a:path>
                <a:path w="558164" h="448310">
                  <a:moveTo>
                    <a:pt x="433959" y="78740"/>
                  </a:moveTo>
                  <a:lnTo>
                    <a:pt x="433324" y="78740"/>
                  </a:lnTo>
                  <a:lnTo>
                    <a:pt x="433578" y="80010"/>
                  </a:lnTo>
                  <a:lnTo>
                    <a:pt x="435102" y="80010"/>
                  </a:lnTo>
                  <a:lnTo>
                    <a:pt x="435436" y="79174"/>
                  </a:lnTo>
                  <a:lnTo>
                    <a:pt x="433959" y="78740"/>
                  </a:lnTo>
                  <a:close/>
                </a:path>
                <a:path w="558164" h="448310">
                  <a:moveTo>
                    <a:pt x="436204" y="79400"/>
                  </a:moveTo>
                  <a:lnTo>
                    <a:pt x="436753" y="80010"/>
                  </a:lnTo>
                  <a:lnTo>
                    <a:pt x="438277" y="80010"/>
                  </a:lnTo>
                  <a:lnTo>
                    <a:pt x="436204" y="79400"/>
                  </a:lnTo>
                  <a:close/>
                </a:path>
                <a:path w="558164" h="448310">
                  <a:moveTo>
                    <a:pt x="437769" y="74930"/>
                  </a:moveTo>
                  <a:lnTo>
                    <a:pt x="435610" y="74930"/>
                  </a:lnTo>
                  <a:lnTo>
                    <a:pt x="438912" y="77470"/>
                  </a:lnTo>
                  <a:lnTo>
                    <a:pt x="440436" y="78740"/>
                  </a:lnTo>
                  <a:lnTo>
                    <a:pt x="442087" y="80010"/>
                  </a:lnTo>
                  <a:lnTo>
                    <a:pt x="443357" y="80010"/>
                  </a:lnTo>
                  <a:lnTo>
                    <a:pt x="440944" y="78740"/>
                  </a:lnTo>
                  <a:lnTo>
                    <a:pt x="442722" y="78740"/>
                  </a:lnTo>
                  <a:lnTo>
                    <a:pt x="441071" y="77470"/>
                  </a:lnTo>
                  <a:lnTo>
                    <a:pt x="441325" y="76200"/>
                  </a:lnTo>
                  <a:lnTo>
                    <a:pt x="438912" y="76200"/>
                  </a:lnTo>
                  <a:lnTo>
                    <a:pt x="437769" y="74930"/>
                  </a:lnTo>
                  <a:close/>
                </a:path>
                <a:path w="558164" h="448310">
                  <a:moveTo>
                    <a:pt x="454533" y="78740"/>
                  </a:moveTo>
                  <a:lnTo>
                    <a:pt x="455422" y="80010"/>
                  </a:lnTo>
                  <a:lnTo>
                    <a:pt x="455676" y="80010"/>
                  </a:lnTo>
                  <a:lnTo>
                    <a:pt x="454533" y="78740"/>
                  </a:lnTo>
                  <a:close/>
                </a:path>
                <a:path w="558164" h="448310">
                  <a:moveTo>
                    <a:pt x="473202" y="77470"/>
                  </a:moveTo>
                  <a:lnTo>
                    <a:pt x="465328" y="77470"/>
                  </a:lnTo>
                  <a:lnTo>
                    <a:pt x="465328" y="78740"/>
                  </a:lnTo>
                  <a:lnTo>
                    <a:pt x="464820" y="78740"/>
                  </a:lnTo>
                  <a:lnTo>
                    <a:pt x="464312" y="80010"/>
                  </a:lnTo>
                  <a:lnTo>
                    <a:pt x="474302" y="80010"/>
                  </a:lnTo>
                  <a:lnTo>
                    <a:pt x="473202" y="77470"/>
                  </a:lnTo>
                  <a:close/>
                </a:path>
                <a:path w="558164" h="448310">
                  <a:moveTo>
                    <a:pt x="518795" y="50800"/>
                  </a:moveTo>
                  <a:lnTo>
                    <a:pt x="511810" y="50800"/>
                  </a:lnTo>
                  <a:lnTo>
                    <a:pt x="510794" y="53340"/>
                  </a:lnTo>
                  <a:lnTo>
                    <a:pt x="511302" y="55880"/>
                  </a:lnTo>
                  <a:lnTo>
                    <a:pt x="510809" y="59571"/>
                  </a:lnTo>
                  <a:lnTo>
                    <a:pt x="510794" y="60960"/>
                  </a:lnTo>
                  <a:lnTo>
                    <a:pt x="508635" y="62230"/>
                  </a:lnTo>
                  <a:lnTo>
                    <a:pt x="508635" y="66040"/>
                  </a:lnTo>
                  <a:lnTo>
                    <a:pt x="509500" y="67121"/>
                  </a:lnTo>
                  <a:lnTo>
                    <a:pt x="509563" y="69016"/>
                  </a:lnTo>
                  <a:lnTo>
                    <a:pt x="509143" y="71120"/>
                  </a:lnTo>
                  <a:lnTo>
                    <a:pt x="506349" y="74930"/>
                  </a:lnTo>
                  <a:lnTo>
                    <a:pt x="505350" y="78673"/>
                  </a:lnTo>
                  <a:lnTo>
                    <a:pt x="505392" y="78889"/>
                  </a:lnTo>
                  <a:lnTo>
                    <a:pt x="505841" y="80010"/>
                  </a:lnTo>
                  <a:lnTo>
                    <a:pt x="525399" y="80010"/>
                  </a:lnTo>
                  <a:lnTo>
                    <a:pt x="524256" y="77470"/>
                  </a:lnTo>
                  <a:lnTo>
                    <a:pt x="531876" y="77470"/>
                  </a:lnTo>
                  <a:lnTo>
                    <a:pt x="531241" y="74930"/>
                  </a:lnTo>
                  <a:lnTo>
                    <a:pt x="531876" y="72390"/>
                  </a:lnTo>
                  <a:lnTo>
                    <a:pt x="532384" y="71120"/>
                  </a:lnTo>
                  <a:lnTo>
                    <a:pt x="534035" y="71120"/>
                  </a:lnTo>
                  <a:lnTo>
                    <a:pt x="531876" y="68580"/>
                  </a:lnTo>
                  <a:lnTo>
                    <a:pt x="532384" y="67310"/>
                  </a:lnTo>
                  <a:lnTo>
                    <a:pt x="534035" y="67310"/>
                  </a:lnTo>
                  <a:lnTo>
                    <a:pt x="534543" y="63500"/>
                  </a:lnTo>
                  <a:lnTo>
                    <a:pt x="531876" y="59690"/>
                  </a:lnTo>
                  <a:lnTo>
                    <a:pt x="533400" y="55880"/>
                  </a:lnTo>
                  <a:lnTo>
                    <a:pt x="534543" y="55880"/>
                  </a:lnTo>
                  <a:lnTo>
                    <a:pt x="535051" y="53340"/>
                  </a:lnTo>
                  <a:lnTo>
                    <a:pt x="522097" y="53340"/>
                  </a:lnTo>
                  <a:lnTo>
                    <a:pt x="520954" y="52070"/>
                  </a:lnTo>
                  <a:lnTo>
                    <a:pt x="518795" y="52070"/>
                  </a:lnTo>
                  <a:lnTo>
                    <a:pt x="518795" y="50800"/>
                  </a:lnTo>
                  <a:close/>
                </a:path>
                <a:path w="558164" h="448310">
                  <a:moveTo>
                    <a:pt x="531876" y="77470"/>
                  </a:moveTo>
                  <a:lnTo>
                    <a:pt x="524256" y="77470"/>
                  </a:lnTo>
                  <a:lnTo>
                    <a:pt x="526923" y="78740"/>
                  </a:lnTo>
                  <a:lnTo>
                    <a:pt x="530225" y="80010"/>
                  </a:lnTo>
                  <a:lnTo>
                    <a:pt x="531876" y="77470"/>
                  </a:lnTo>
                  <a:close/>
                </a:path>
                <a:path w="558164" h="448310">
                  <a:moveTo>
                    <a:pt x="535051" y="77470"/>
                  </a:moveTo>
                  <a:lnTo>
                    <a:pt x="533019" y="77470"/>
                  </a:lnTo>
                  <a:lnTo>
                    <a:pt x="536321" y="80010"/>
                  </a:lnTo>
                  <a:lnTo>
                    <a:pt x="537210" y="80010"/>
                  </a:lnTo>
                  <a:lnTo>
                    <a:pt x="536761" y="78889"/>
                  </a:lnTo>
                  <a:lnTo>
                    <a:pt x="536194" y="78740"/>
                  </a:lnTo>
                  <a:lnTo>
                    <a:pt x="535559" y="78740"/>
                  </a:lnTo>
                  <a:lnTo>
                    <a:pt x="535051" y="77470"/>
                  </a:lnTo>
                  <a:close/>
                </a:path>
                <a:path w="558164" h="448310">
                  <a:moveTo>
                    <a:pt x="541782" y="78740"/>
                  </a:moveTo>
                  <a:lnTo>
                    <a:pt x="536702" y="78740"/>
                  </a:lnTo>
                  <a:lnTo>
                    <a:pt x="536761" y="78889"/>
                  </a:lnTo>
                  <a:lnTo>
                    <a:pt x="541020" y="80010"/>
                  </a:lnTo>
                  <a:lnTo>
                    <a:pt x="542544" y="80010"/>
                  </a:lnTo>
                  <a:lnTo>
                    <a:pt x="541782" y="78740"/>
                  </a:lnTo>
                  <a:close/>
                </a:path>
                <a:path w="558164" h="448310">
                  <a:moveTo>
                    <a:pt x="546989" y="77470"/>
                  </a:moveTo>
                  <a:lnTo>
                    <a:pt x="547243" y="78740"/>
                  </a:lnTo>
                  <a:lnTo>
                    <a:pt x="543687" y="78740"/>
                  </a:lnTo>
                  <a:lnTo>
                    <a:pt x="545338" y="80010"/>
                  </a:lnTo>
                  <a:lnTo>
                    <a:pt x="552577" y="80010"/>
                  </a:lnTo>
                  <a:lnTo>
                    <a:pt x="550545" y="78740"/>
                  </a:lnTo>
                  <a:lnTo>
                    <a:pt x="546989" y="77470"/>
                  </a:lnTo>
                  <a:close/>
                </a:path>
                <a:path w="558164" h="448310">
                  <a:moveTo>
                    <a:pt x="435610" y="78740"/>
                  </a:moveTo>
                  <a:lnTo>
                    <a:pt x="435436" y="79174"/>
                  </a:lnTo>
                  <a:lnTo>
                    <a:pt x="436204" y="79400"/>
                  </a:lnTo>
                  <a:lnTo>
                    <a:pt x="435610" y="78740"/>
                  </a:lnTo>
                  <a:close/>
                </a:path>
                <a:path w="558164" h="448310">
                  <a:moveTo>
                    <a:pt x="396240" y="73660"/>
                  </a:moveTo>
                  <a:lnTo>
                    <a:pt x="394589" y="74930"/>
                  </a:lnTo>
                  <a:lnTo>
                    <a:pt x="393954" y="76200"/>
                  </a:lnTo>
                  <a:lnTo>
                    <a:pt x="393954" y="78740"/>
                  </a:lnTo>
                  <a:lnTo>
                    <a:pt x="397764" y="78740"/>
                  </a:lnTo>
                  <a:lnTo>
                    <a:pt x="396113" y="77470"/>
                  </a:lnTo>
                  <a:lnTo>
                    <a:pt x="395605" y="76200"/>
                  </a:lnTo>
                  <a:lnTo>
                    <a:pt x="398907" y="76200"/>
                  </a:lnTo>
                  <a:lnTo>
                    <a:pt x="396240" y="73660"/>
                  </a:lnTo>
                  <a:close/>
                </a:path>
                <a:path w="558164" h="448310">
                  <a:moveTo>
                    <a:pt x="399923" y="76200"/>
                  </a:moveTo>
                  <a:lnTo>
                    <a:pt x="395605" y="76200"/>
                  </a:lnTo>
                  <a:lnTo>
                    <a:pt x="397256" y="77470"/>
                  </a:lnTo>
                  <a:lnTo>
                    <a:pt x="397737" y="78673"/>
                  </a:lnTo>
                  <a:lnTo>
                    <a:pt x="398907" y="78740"/>
                  </a:lnTo>
                  <a:lnTo>
                    <a:pt x="399923" y="77470"/>
                  </a:lnTo>
                  <a:lnTo>
                    <a:pt x="402082" y="77470"/>
                  </a:lnTo>
                  <a:lnTo>
                    <a:pt x="399923" y="76200"/>
                  </a:lnTo>
                  <a:close/>
                </a:path>
                <a:path w="558164" h="448310">
                  <a:moveTo>
                    <a:pt x="404749" y="74930"/>
                  </a:moveTo>
                  <a:lnTo>
                    <a:pt x="402717" y="74930"/>
                  </a:lnTo>
                  <a:lnTo>
                    <a:pt x="404240" y="76200"/>
                  </a:lnTo>
                  <a:lnTo>
                    <a:pt x="402082" y="77470"/>
                  </a:lnTo>
                  <a:lnTo>
                    <a:pt x="407035" y="77470"/>
                  </a:lnTo>
                  <a:lnTo>
                    <a:pt x="408051" y="78740"/>
                  </a:lnTo>
                  <a:lnTo>
                    <a:pt x="408559" y="78740"/>
                  </a:lnTo>
                  <a:lnTo>
                    <a:pt x="408051" y="77470"/>
                  </a:lnTo>
                  <a:lnTo>
                    <a:pt x="407035" y="76200"/>
                  </a:lnTo>
                  <a:lnTo>
                    <a:pt x="404749" y="74930"/>
                  </a:lnTo>
                  <a:close/>
                </a:path>
                <a:path w="558164" h="448310">
                  <a:moveTo>
                    <a:pt x="406654" y="73660"/>
                  </a:moveTo>
                  <a:lnTo>
                    <a:pt x="405384" y="73660"/>
                  </a:lnTo>
                  <a:lnTo>
                    <a:pt x="405384" y="74930"/>
                  </a:lnTo>
                  <a:lnTo>
                    <a:pt x="410337" y="78740"/>
                  </a:lnTo>
                  <a:lnTo>
                    <a:pt x="411861" y="78740"/>
                  </a:lnTo>
                  <a:lnTo>
                    <a:pt x="410210" y="77470"/>
                  </a:lnTo>
                  <a:lnTo>
                    <a:pt x="411310" y="74930"/>
                  </a:lnTo>
                  <a:lnTo>
                    <a:pt x="408432" y="74930"/>
                  </a:lnTo>
                  <a:lnTo>
                    <a:pt x="406654" y="73660"/>
                  </a:lnTo>
                  <a:close/>
                </a:path>
                <a:path w="558164" h="448310">
                  <a:moveTo>
                    <a:pt x="433451" y="77470"/>
                  </a:moveTo>
                  <a:lnTo>
                    <a:pt x="431800" y="77470"/>
                  </a:lnTo>
                  <a:lnTo>
                    <a:pt x="435102" y="78740"/>
                  </a:lnTo>
                  <a:lnTo>
                    <a:pt x="436753" y="78740"/>
                  </a:lnTo>
                  <a:lnTo>
                    <a:pt x="433451" y="77470"/>
                  </a:lnTo>
                  <a:close/>
                </a:path>
                <a:path w="558164" h="448310">
                  <a:moveTo>
                    <a:pt x="538099" y="76200"/>
                  </a:moveTo>
                  <a:lnTo>
                    <a:pt x="536194" y="76200"/>
                  </a:lnTo>
                  <a:lnTo>
                    <a:pt x="538861" y="77470"/>
                  </a:lnTo>
                  <a:lnTo>
                    <a:pt x="536194" y="78740"/>
                  </a:lnTo>
                  <a:lnTo>
                    <a:pt x="542036" y="78740"/>
                  </a:lnTo>
                  <a:lnTo>
                    <a:pt x="538988" y="77470"/>
                  </a:lnTo>
                  <a:lnTo>
                    <a:pt x="538099" y="76200"/>
                  </a:lnTo>
                  <a:close/>
                </a:path>
                <a:path w="558164" h="448310">
                  <a:moveTo>
                    <a:pt x="428116" y="76200"/>
                  </a:moveTo>
                  <a:lnTo>
                    <a:pt x="424815" y="76200"/>
                  </a:lnTo>
                  <a:lnTo>
                    <a:pt x="425831" y="77470"/>
                  </a:lnTo>
                  <a:lnTo>
                    <a:pt x="427482" y="77470"/>
                  </a:lnTo>
                  <a:lnTo>
                    <a:pt x="428116" y="76200"/>
                  </a:lnTo>
                  <a:close/>
                </a:path>
                <a:path w="558164" h="448310">
                  <a:moveTo>
                    <a:pt x="449707" y="74930"/>
                  </a:moveTo>
                  <a:lnTo>
                    <a:pt x="446405" y="74930"/>
                  </a:lnTo>
                  <a:lnTo>
                    <a:pt x="446913" y="76200"/>
                  </a:lnTo>
                  <a:lnTo>
                    <a:pt x="450215" y="77470"/>
                  </a:lnTo>
                  <a:lnTo>
                    <a:pt x="452374" y="77470"/>
                  </a:lnTo>
                  <a:lnTo>
                    <a:pt x="450723" y="76200"/>
                  </a:lnTo>
                  <a:lnTo>
                    <a:pt x="450408" y="75413"/>
                  </a:lnTo>
                  <a:lnTo>
                    <a:pt x="449707" y="74930"/>
                  </a:lnTo>
                  <a:close/>
                </a:path>
                <a:path w="558164" h="448310">
                  <a:moveTo>
                    <a:pt x="450215" y="74930"/>
                  </a:moveTo>
                  <a:lnTo>
                    <a:pt x="450408" y="75413"/>
                  </a:lnTo>
                  <a:lnTo>
                    <a:pt x="453390" y="77470"/>
                  </a:lnTo>
                  <a:lnTo>
                    <a:pt x="455041" y="77470"/>
                  </a:lnTo>
                  <a:lnTo>
                    <a:pt x="451866" y="76200"/>
                  </a:lnTo>
                  <a:lnTo>
                    <a:pt x="453390" y="76200"/>
                  </a:lnTo>
                  <a:lnTo>
                    <a:pt x="450215" y="74930"/>
                  </a:lnTo>
                  <a:close/>
                </a:path>
                <a:path w="558164" h="448310">
                  <a:moveTo>
                    <a:pt x="456692" y="74930"/>
                  </a:moveTo>
                  <a:lnTo>
                    <a:pt x="454025" y="74930"/>
                  </a:lnTo>
                  <a:lnTo>
                    <a:pt x="453390" y="76200"/>
                  </a:lnTo>
                  <a:lnTo>
                    <a:pt x="456692" y="77470"/>
                  </a:lnTo>
                  <a:lnTo>
                    <a:pt x="456692" y="74930"/>
                  </a:lnTo>
                  <a:close/>
                </a:path>
                <a:path w="558164" h="448310">
                  <a:moveTo>
                    <a:pt x="467487" y="71120"/>
                  </a:moveTo>
                  <a:lnTo>
                    <a:pt x="469138" y="73660"/>
                  </a:lnTo>
                  <a:lnTo>
                    <a:pt x="467995" y="73660"/>
                  </a:lnTo>
                  <a:lnTo>
                    <a:pt x="466979" y="74930"/>
                  </a:lnTo>
                  <a:lnTo>
                    <a:pt x="467995" y="76200"/>
                  </a:lnTo>
                  <a:lnTo>
                    <a:pt x="466471" y="76200"/>
                  </a:lnTo>
                  <a:lnTo>
                    <a:pt x="465836" y="77470"/>
                  </a:lnTo>
                  <a:lnTo>
                    <a:pt x="477266" y="77470"/>
                  </a:lnTo>
                  <a:lnTo>
                    <a:pt x="475615" y="76200"/>
                  </a:lnTo>
                  <a:lnTo>
                    <a:pt x="474599" y="74930"/>
                  </a:lnTo>
                  <a:lnTo>
                    <a:pt x="470789" y="74930"/>
                  </a:lnTo>
                  <a:lnTo>
                    <a:pt x="470281" y="73660"/>
                  </a:lnTo>
                  <a:lnTo>
                    <a:pt x="467487" y="71120"/>
                  </a:lnTo>
                  <a:close/>
                </a:path>
                <a:path w="558164" h="448310">
                  <a:moveTo>
                    <a:pt x="424434" y="74930"/>
                  </a:moveTo>
                  <a:lnTo>
                    <a:pt x="423291" y="74930"/>
                  </a:lnTo>
                  <a:lnTo>
                    <a:pt x="424307" y="76200"/>
                  </a:lnTo>
                  <a:lnTo>
                    <a:pt x="426720" y="76200"/>
                  </a:lnTo>
                  <a:lnTo>
                    <a:pt x="424434" y="74930"/>
                  </a:lnTo>
                  <a:close/>
                </a:path>
                <a:path w="558164" h="448310">
                  <a:moveTo>
                    <a:pt x="437769" y="73660"/>
                  </a:moveTo>
                  <a:lnTo>
                    <a:pt x="438912" y="76200"/>
                  </a:lnTo>
                  <a:lnTo>
                    <a:pt x="441325" y="76200"/>
                  </a:lnTo>
                  <a:lnTo>
                    <a:pt x="441579" y="74930"/>
                  </a:lnTo>
                  <a:lnTo>
                    <a:pt x="443738" y="74930"/>
                  </a:lnTo>
                  <a:lnTo>
                    <a:pt x="437769" y="73660"/>
                  </a:lnTo>
                  <a:close/>
                </a:path>
                <a:path w="558164" h="448310">
                  <a:moveTo>
                    <a:pt x="477774" y="74930"/>
                  </a:moveTo>
                  <a:lnTo>
                    <a:pt x="474599" y="74930"/>
                  </a:lnTo>
                  <a:lnTo>
                    <a:pt x="476758" y="76200"/>
                  </a:lnTo>
                  <a:lnTo>
                    <a:pt x="479425" y="76200"/>
                  </a:lnTo>
                  <a:lnTo>
                    <a:pt x="477774" y="74930"/>
                  </a:lnTo>
                  <a:close/>
                </a:path>
                <a:path w="558164" h="448310">
                  <a:moveTo>
                    <a:pt x="404495" y="69850"/>
                  </a:moveTo>
                  <a:lnTo>
                    <a:pt x="402717" y="69850"/>
                  </a:lnTo>
                  <a:lnTo>
                    <a:pt x="408051" y="72390"/>
                  </a:lnTo>
                  <a:lnTo>
                    <a:pt x="408559" y="73660"/>
                  </a:lnTo>
                  <a:lnTo>
                    <a:pt x="406654" y="73660"/>
                  </a:lnTo>
                  <a:lnTo>
                    <a:pt x="409194" y="74930"/>
                  </a:lnTo>
                  <a:lnTo>
                    <a:pt x="411310" y="74930"/>
                  </a:lnTo>
                  <a:lnTo>
                    <a:pt x="411861" y="73660"/>
                  </a:lnTo>
                  <a:lnTo>
                    <a:pt x="409321" y="71120"/>
                  </a:lnTo>
                  <a:lnTo>
                    <a:pt x="405892" y="71120"/>
                  </a:lnTo>
                  <a:lnTo>
                    <a:pt x="406273" y="70895"/>
                  </a:lnTo>
                  <a:lnTo>
                    <a:pt x="404495" y="69850"/>
                  </a:lnTo>
                  <a:close/>
                </a:path>
                <a:path w="558164" h="448310">
                  <a:moveTo>
                    <a:pt x="439420" y="71120"/>
                  </a:moveTo>
                  <a:lnTo>
                    <a:pt x="435610" y="71120"/>
                  </a:lnTo>
                  <a:lnTo>
                    <a:pt x="443738" y="74930"/>
                  </a:lnTo>
                  <a:lnTo>
                    <a:pt x="445389" y="74930"/>
                  </a:lnTo>
                  <a:lnTo>
                    <a:pt x="445389" y="74155"/>
                  </a:lnTo>
                  <a:lnTo>
                    <a:pt x="439420" y="71120"/>
                  </a:lnTo>
                  <a:close/>
                </a:path>
                <a:path w="558164" h="448310">
                  <a:moveTo>
                    <a:pt x="446532" y="73660"/>
                  </a:moveTo>
                  <a:lnTo>
                    <a:pt x="445389" y="73660"/>
                  </a:lnTo>
                  <a:lnTo>
                    <a:pt x="445389" y="74155"/>
                  </a:lnTo>
                  <a:lnTo>
                    <a:pt x="446913" y="74930"/>
                  </a:lnTo>
                  <a:lnTo>
                    <a:pt x="447675" y="74930"/>
                  </a:lnTo>
                  <a:lnTo>
                    <a:pt x="446532" y="73660"/>
                  </a:lnTo>
                  <a:close/>
                </a:path>
                <a:path w="558164" h="448310">
                  <a:moveTo>
                    <a:pt x="448183" y="72390"/>
                  </a:moveTo>
                  <a:lnTo>
                    <a:pt x="447548" y="72390"/>
                  </a:lnTo>
                  <a:lnTo>
                    <a:pt x="447548" y="73660"/>
                  </a:lnTo>
                  <a:lnTo>
                    <a:pt x="449707" y="74930"/>
                  </a:lnTo>
                  <a:lnTo>
                    <a:pt x="450723" y="73660"/>
                  </a:lnTo>
                  <a:lnTo>
                    <a:pt x="449580" y="73660"/>
                  </a:lnTo>
                  <a:lnTo>
                    <a:pt x="448183" y="72390"/>
                  </a:lnTo>
                  <a:close/>
                </a:path>
                <a:path w="558164" h="448310">
                  <a:moveTo>
                    <a:pt x="472948" y="73660"/>
                  </a:moveTo>
                  <a:lnTo>
                    <a:pt x="472313" y="73660"/>
                  </a:lnTo>
                  <a:lnTo>
                    <a:pt x="472313" y="74930"/>
                  </a:lnTo>
                  <a:lnTo>
                    <a:pt x="474599" y="74930"/>
                  </a:lnTo>
                  <a:lnTo>
                    <a:pt x="472948" y="73660"/>
                  </a:lnTo>
                  <a:close/>
                </a:path>
                <a:path w="558164" h="448310">
                  <a:moveTo>
                    <a:pt x="476123" y="73660"/>
                  </a:moveTo>
                  <a:lnTo>
                    <a:pt x="472948" y="73660"/>
                  </a:lnTo>
                  <a:lnTo>
                    <a:pt x="477774" y="74930"/>
                  </a:lnTo>
                  <a:lnTo>
                    <a:pt x="476123" y="73660"/>
                  </a:lnTo>
                  <a:close/>
                </a:path>
                <a:path w="558164" h="448310">
                  <a:moveTo>
                    <a:pt x="396240" y="71120"/>
                  </a:moveTo>
                  <a:lnTo>
                    <a:pt x="392430" y="71120"/>
                  </a:lnTo>
                  <a:lnTo>
                    <a:pt x="395097" y="73660"/>
                  </a:lnTo>
                  <a:lnTo>
                    <a:pt x="397256" y="73660"/>
                  </a:lnTo>
                  <a:lnTo>
                    <a:pt x="396240" y="71120"/>
                  </a:lnTo>
                  <a:close/>
                </a:path>
                <a:path w="558164" h="448310">
                  <a:moveTo>
                    <a:pt x="404495" y="72390"/>
                  </a:moveTo>
                  <a:lnTo>
                    <a:pt x="403987" y="72390"/>
                  </a:lnTo>
                  <a:lnTo>
                    <a:pt x="405892" y="73660"/>
                  </a:lnTo>
                  <a:lnTo>
                    <a:pt x="407162" y="73660"/>
                  </a:lnTo>
                  <a:lnTo>
                    <a:pt x="404495" y="72390"/>
                  </a:lnTo>
                  <a:close/>
                </a:path>
                <a:path w="558164" h="448310">
                  <a:moveTo>
                    <a:pt x="425323" y="71120"/>
                  </a:moveTo>
                  <a:lnTo>
                    <a:pt x="423799" y="71120"/>
                  </a:lnTo>
                  <a:lnTo>
                    <a:pt x="423799" y="73660"/>
                  </a:lnTo>
                  <a:lnTo>
                    <a:pt x="428625" y="73660"/>
                  </a:lnTo>
                  <a:lnTo>
                    <a:pt x="425323" y="71120"/>
                  </a:lnTo>
                  <a:close/>
                </a:path>
                <a:path w="558164" h="448310">
                  <a:moveTo>
                    <a:pt x="465836" y="71120"/>
                  </a:moveTo>
                  <a:lnTo>
                    <a:pt x="461518" y="71120"/>
                  </a:lnTo>
                  <a:lnTo>
                    <a:pt x="466471" y="73660"/>
                  </a:lnTo>
                  <a:lnTo>
                    <a:pt x="465836" y="72390"/>
                  </a:lnTo>
                  <a:lnTo>
                    <a:pt x="465836" y="71120"/>
                  </a:lnTo>
                  <a:close/>
                </a:path>
                <a:path w="558164" h="448310">
                  <a:moveTo>
                    <a:pt x="470281" y="71120"/>
                  </a:moveTo>
                  <a:lnTo>
                    <a:pt x="468630" y="71120"/>
                  </a:lnTo>
                  <a:lnTo>
                    <a:pt x="469646" y="72390"/>
                  </a:lnTo>
                  <a:lnTo>
                    <a:pt x="471297" y="73660"/>
                  </a:lnTo>
                  <a:lnTo>
                    <a:pt x="481076" y="73660"/>
                  </a:lnTo>
                  <a:lnTo>
                    <a:pt x="481330" y="72390"/>
                  </a:lnTo>
                  <a:lnTo>
                    <a:pt x="473456" y="72390"/>
                  </a:lnTo>
                  <a:lnTo>
                    <a:pt x="470281" y="71120"/>
                  </a:lnTo>
                  <a:close/>
                </a:path>
                <a:path w="558164" h="448310">
                  <a:moveTo>
                    <a:pt x="397764" y="71120"/>
                  </a:moveTo>
                  <a:lnTo>
                    <a:pt x="397383" y="71120"/>
                  </a:lnTo>
                  <a:lnTo>
                    <a:pt x="398018" y="72390"/>
                  </a:lnTo>
                  <a:lnTo>
                    <a:pt x="398780" y="72390"/>
                  </a:lnTo>
                  <a:lnTo>
                    <a:pt x="397764" y="71120"/>
                  </a:lnTo>
                  <a:close/>
                </a:path>
                <a:path w="558164" h="448310">
                  <a:moveTo>
                    <a:pt x="451353" y="69897"/>
                  </a:moveTo>
                  <a:lnTo>
                    <a:pt x="452882" y="71120"/>
                  </a:lnTo>
                  <a:lnTo>
                    <a:pt x="456184" y="72390"/>
                  </a:lnTo>
                  <a:lnTo>
                    <a:pt x="457835" y="72390"/>
                  </a:lnTo>
                  <a:lnTo>
                    <a:pt x="454533" y="71120"/>
                  </a:lnTo>
                  <a:lnTo>
                    <a:pt x="454406" y="71120"/>
                  </a:lnTo>
                  <a:lnTo>
                    <a:pt x="451353" y="69897"/>
                  </a:lnTo>
                  <a:close/>
                </a:path>
                <a:path w="558164" h="448310">
                  <a:moveTo>
                    <a:pt x="475234" y="71120"/>
                  </a:moveTo>
                  <a:lnTo>
                    <a:pt x="472313" y="71120"/>
                  </a:lnTo>
                  <a:lnTo>
                    <a:pt x="474599" y="72390"/>
                  </a:lnTo>
                  <a:lnTo>
                    <a:pt x="477012" y="72390"/>
                  </a:lnTo>
                  <a:lnTo>
                    <a:pt x="475234" y="71120"/>
                  </a:lnTo>
                  <a:close/>
                </a:path>
                <a:path w="558164" h="448310">
                  <a:moveTo>
                    <a:pt x="480441" y="69850"/>
                  </a:moveTo>
                  <a:lnTo>
                    <a:pt x="473964" y="69850"/>
                  </a:lnTo>
                  <a:lnTo>
                    <a:pt x="473964" y="69999"/>
                  </a:lnTo>
                  <a:lnTo>
                    <a:pt x="477774" y="71120"/>
                  </a:lnTo>
                  <a:lnTo>
                    <a:pt x="477901" y="72390"/>
                  </a:lnTo>
                  <a:lnTo>
                    <a:pt x="481330" y="72390"/>
                  </a:lnTo>
                  <a:lnTo>
                    <a:pt x="481584" y="71120"/>
                  </a:lnTo>
                  <a:lnTo>
                    <a:pt x="480441" y="69850"/>
                  </a:lnTo>
                  <a:close/>
                </a:path>
                <a:path w="558164" h="448310">
                  <a:moveTo>
                    <a:pt x="397764" y="68580"/>
                  </a:moveTo>
                  <a:lnTo>
                    <a:pt x="397270" y="69813"/>
                  </a:lnTo>
                  <a:lnTo>
                    <a:pt x="397256" y="71120"/>
                  </a:lnTo>
                  <a:lnTo>
                    <a:pt x="399415" y="71120"/>
                  </a:lnTo>
                  <a:lnTo>
                    <a:pt x="397764" y="68580"/>
                  </a:lnTo>
                  <a:close/>
                </a:path>
                <a:path w="558164" h="448310">
                  <a:moveTo>
                    <a:pt x="408051" y="69850"/>
                  </a:moveTo>
                  <a:lnTo>
                    <a:pt x="406273" y="70895"/>
                  </a:lnTo>
                  <a:lnTo>
                    <a:pt x="406654" y="71120"/>
                  </a:lnTo>
                  <a:lnTo>
                    <a:pt x="409321" y="71120"/>
                  </a:lnTo>
                  <a:lnTo>
                    <a:pt x="408051" y="69850"/>
                  </a:lnTo>
                  <a:close/>
                </a:path>
                <a:path w="558164" h="448310">
                  <a:moveTo>
                    <a:pt x="441071" y="68580"/>
                  </a:moveTo>
                  <a:lnTo>
                    <a:pt x="438150" y="68580"/>
                  </a:lnTo>
                  <a:lnTo>
                    <a:pt x="439166" y="69850"/>
                  </a:lnTo>
                  <a:lnTo>
                    <a:pt x="441071" y="69850"/>
                  </a:lnTo>
                  <a:lnTo>
                    <a:pt x="442087" y="71120"/>
                  </a:lnTo>
                  <a:lnTo>
                    <a:pt x="443230" y="71120"/>
                  </a:lnTo>
                  <a:lnTo>
                    <a:pt x="441071" y="68580"/>
                  </a:lnTo>
                  <a:close/>
                </a:path>
                <a:path w="558164" h="448310">
                  <a:moveTo>
                    <a:pt x="443738" y="67310"/>
                  </a:moveTo>
                  <a:lnTo>
                    <a:pt x="439420" y="67310"/>
                  </a:lnTo>
                  <a:lnTo>
                    <a:pt x="440436" y="68580"/>
                  </a:lnTo>
                  <a:lnTo>
                    <a:pt x="441071" y="68580"/>
                  </a:lnTo>
                  <a:lnTo>
                    <a:pt x="449199" y="71120"/>
                  </a:lnTo>
                  <a:lnTo>
                    <a:pt x="443738" y="67310"/>
                  </a:lnTo>
                  <a:close/>
                </a:path>
                <a:path w="558164" h="448310">
                  <a:moveTo>
                    <a:pt x="456184" y="68580"/>
                  </a:moveTo>
                  <a:lnTo>
                    <a:pt x="455676" y="68580"/>
                  </a:lnTo>
                  <a:lnTo>
                    <a:pt x="455676" y="69850"/>
                  </a:lnTo>
                  <a:lnTo>
                    <a:pt x="452882" y="69850"/>
                  </a:lnTo>
                  <a:lnTo>
                    <a:pt x="454297" y="71029"/>
                  </a:lnTo>
                  <a:lnTo>
                    <a:pt x="454533" y="71120"/>
                  </a:lnTo>
                  <a:lnTo>
                    <a:pt x="457835" y="71120"/>
                  </a:lnTo>
                  <a:lnTo>
                    <a:pt x="456184" y="68580"/>
                  </a:lnTo>
                  <a:close/>
                </a:path>
                <a:path w="558164" h="448310">
                  <a:moveTo>
                    <a:pt x="464820" y="69850"/>
                  </a:moveTo>
                  <a:lnTo>
                    <a:pt x="465328" y="71120"/>
                  </a:lnTo>
                  <a:lnTo>
                    <a:pt x="466979" y="71120"/>
                  </a:lnTo>
                  <a:lnTo>
                    <a:pt x="464820" y="69850"/>
                  </a:lnTo>
                  <a:close/>
                </a:path>
                <a:path w="558164" h="448310">
                  <a:moveTo>
                    <a:pt x="468147" y="70739"/>
                  </a:moveTo>
                  <a:lnTo>
                    <a:pt x="467995" y="71120"/>
                  </a:lnTo>
                  <a:lnTo>
                    <a:pt x="469138" y="71120"/>
                  </a:lnTo>
                  <a:lnTo>
                    <a:pt x="468147" y="70739"/>
                  </a:lnTo>
                  <a:close/>
                </a:path>
                <a:path w="558164" h="448310">
                  <a:moveTo>
                    <a:pt x="473456" y="69850"/>
                  </a:moveTo>
                  <a:lnTo>
                    <a:pt x="468630" y="69850"/>
                  </a:lnTo>
                  <a:lnTo>
                    <a:pt x="469646" y="71120"/>
                  </a:lnTo>
                  <a:lnTo>
                    <a:pt x="473964" y="71120"/>
                  </a:lnTo>
                  <a:lnTo>
                    <a:pt x="473964" y="69999"/>
                  </a:lnTo>
                  <a:lnTo>
                    <a:pt x="473456" y="69850"/>
                  </a:lnTo>
                  <a:close/>
                </a:path>
                <a:path w="558164" h="448310">
                  <a:moveTo>
                    <a:pt x="467669" y="69016"/>
                  </a:moveTo>
                  <a:lnTo>
                    <a:pt x="465915" y="69813"/>
                  </a:lnTo>
                  <a:lnTo>
                    <a:pt x="468147" y="70739"/>
                  </a:lnTo>
                  <a:lnTo>
                    <a:pt x="468443" y="69999"/>
                  </a:lnTo>
                  <a:lnTo>
                    <a:pt x="468466" y="69813"/>
                  </a:lnTo>
                  <a:lnTo>
                    <a:pt x="467669" y="69016"/>
                  </a:lnTo>
                  <a:close/>
                </a:path>
                <a:path w="558164" h="448310">
                  <a:moveTo>
                    <a:pt x="410591" y="67310"/>
                  </a:moveTo>
                  <a:lnTo>
                    <a:pt x="404368" y="67310"/>
                  </a:lnTo>
                  <a:lnTo>
                    <a:pt x="405257" y="68580"/>
                  </a:lnTo>
                  <a:lnTo>
                    <a:pt x="403733" y="68580"/>
                  </a:lnTo>
                  <a:lnTo>
                    <a:pt x="408051" y="69850"/>
                  </a:lnTo>
                  <a:lnTo>
                    <a:pt x="410591" y="67310"/>
                  </a:lnTo>
                  <a:close/>
                </a:path>
                <a:path w="558164" h="448310">
                  <a:moveTo>
                    <a:pt x="470789" y="68580"/>
                  </a:moveTo>
                  <a:lnTo>
                    <a:pt x="469265" y="68580"/>
                  </a:lnTo>
                  <a:lnTo>
                    <a:pt x="470789" y="69850"/>
                  </a:lnTo>
                  <a:lnTo>
                    <a:pt x="473964" y="69850"/>
                  </a:lnTo>
                  <a:lnTo>
                    <a:pt x="470789" y="68580"/>
                  </a:lnTo>
                  <a:close/>
                </a:path>
                <a:path w="558164" h="448310">
                  <a:moveTo>
                    <a:pt x="482092" y="68580"/>
                  </a:moveTo>
                  <a:lnTo>
                    <a:pt x="471805" y="68580"/>
                  </a:lnTo>
                  <a:lnTo>
                    <a:pt x="475107" y="69850"/>
                  </a:lnTo>
                  <a:lnTo>
                    <a:pt x="481076" y="69850"/>
                  </a:lnTo>
                  <a:lnTo>
                    <a:pt x="482092" y="68580"/>
                  </a:lnTo>
                  <a:close/>
                </a:path>
                <a:path w="558164" h="448310">
                  <a:moveTo>
                    <a:pt x="452882" y="67310"/>
                  </a:moveTo>
                  <a:lnTo>
                    <a:pt x="450215" y="67310"/>
                  </a:lnTo>
                  <a:lnTo>
                    <a:pt x="449707" y="68580"/>
                  </a:lnTo>
                  <a:lnTo>
                    <a:pt x="451249" y="69813"/>
                  </a:lnTo>
                  <a:lnTo>
                    <a:pt x="451866" y="68580"/>
                  </a:lnTo>
                  <a:lnTo>
                    <a:pt x="456057" y="68580"/>
                  </a:lnTo>
                  <a:lnTo>
                    <a:pt x="452882" y="67310"/>
                  </a:lnTo>
                  <a:close/>
                </a:path>
                <a:path w="558164" h="448310">
                  <a:moveTo>
                    <a:pt x="468630" y="68580"/>
                  </a:moveTo>
                  <a:lnTo>
                    <a:pt x="467233" y="68580"/>
                  </a:lnTo>
                  <a:lnTo>
                    <a:pt x="467669" y="69016"/>
                  </a:lnTo>
                  <a:lnTo>
                    <a:pt x="468630" y="68580"/>
                  </a:lnTo>
                  <a:close/>
                </a:path>
                <a:path w="558164" h="448310">
                  <a:moveTo>
                    <a:pt x="396748" y="66040"/>
                  </a:moveTo>
                  <a:lnTo>
                    <a:pt x="394589" y="66040"/>
                  </a:lnTo>
                  <a:lnTo>
                    <a:pt x="397764" y="68580"/>
                  </a:lnTo>
                  <a:lnTo>
                    <a:pt x="397764" y="67310"/>
                  </a:lnTo>
                  <a:lnTo>
                    <a:pt x="399415" y="67310"/>
                  </a:lnTo>
                  <a:lnTo>
                    <a:pt x="396748" y="66040"/>
                  </a:lnTo>
                  <a:close/>
                </a:path>
                <a:path w="558164" h="448310">
                  <a:moveTo>
                    <a:pt x="456311" y="68156"/>
                  </a:moveTo>
                  <a:lnTo>
                    <a:pt x="456080" y="68540"/>
                  </a:lnTo>
                  <a:lnTo>
                    <a:pt x="457200" y="68580"/>
                  </a:lnTo>
                  <a:lnTo>
                    <a:pt x="456311" y="68156"/>
                  </a:lnTo>
                  <a:close/>
                </a:path>
                <a:path w="558164" h="448310">
                  <a:moveTo>
                    <a:pt x="456795" y="67349"/>
                  </a:moveTo>
                  <a:lnTo>
                    <a:pt x="456539" y="67776"/>
                  </a:lnTo>
                  <a:lnTo>
                    <a:pt x="459994" y="68580"/>
                  </a:lnTo>
                  <a:lnTo>
                    <a:pt x="456795" y="67349"/>
                  </a:lnTo>
                  <a:close/>
                </a:path>
                <a:path w="558164" h="448310">
                  <a:moveTo>
                    <a:pt x="472948" y="59690"/>
                  </a:moveTo>
                  <a:lnTo>
                    <a:pt x="472313" y="60960"/>
                  </a:lnTo>
                  <a:lnTo>
                    <a:pt x="469646" y="62230"/>
                  </a:lnTo>
                  <a:lnTo>
                    <a:pt x="476123" y="64770"/>
                  </a:lnTo>
                  <a:lnTo>
                    <a:pt x="473963" y="66040"/>
                  </a:lnTo>
                  <a:lnTo>
                    <a:pt x="467995" y="66040"/>
                  </a:lnTo>
                  <a:lnTo>
                    <a:pt x="468630" y="68580"/>
                  </a:lnTo>
                  <a:lnTo>
                    <a:pt x="472313" y="68580"/>
                  </a:lnTo>
                  <a:lnTo>
                    <a:pt x="469646" y="67310"/>
                  </a:lnTo>
                  <a:lnTo>
                    <a:pt x="475615" y="67310"/>
                  </a:lnTo>
                  <a:lnTo>
                    <a:pt x="480440" y="66040"/>
                  </a:lnTo>
                  <a:lnTo>
                    <a:pt x="479425" y="64770"/>
                  </a:lnTo>
                  <a:lnTo>
                    <a:pt x="485902" y="64770"/>
                  </a:lnTo>
                  <a:lnTo>
                    <a:pt x="486410" y="63500"/>
                  </a:lnTo>
                  <a:lnTo>
                    <a:pt x="489712" y="63500"/>
                  </a:lnTo>
                  <a:lnTo>
                    <a:pt x="489712" y="62230"/>
                  </a:lnTo>
                  <a:lnTo>
                    <a:pt x="475615" y="62230"/>
                  </a:lnTo>
                  <a:lnTo>
                    <a:pt x="473964" y="60960"/>
                  </a:lnTo>
                  <a:lnTo>
                    <a:pt x="475615" y="60960"/>
                  </a:lnTo>
                  <a:lnTo>
                    <a:pt x="472948" y="59690"/>
                  </a:lnTo>
                  <a:close/>
                </a:path>
                <a:path w="558164" h="448310">
                  <a:moveTo>
                    <a:pt x="472313" y="67310"/>
                  </a:moveTo>
                  <a:lnTo>
                    <a:pt x="472313" y="68580"/>
                  </a:lnTo>
                  <a:lnTo>
                    <a:pt x="475107" y="68580"/>
                  </a:lnTo>
                  <a:lnTo>
                    <a:pt x="472313" y="67310"/>
                  </a:lnTo>
                  <a:close/>
                </a:path>
                <a:path w="558164" h="448310">
                  <a:moveTo>
                    <a:pt x="485902" y="67310"/>
                  </a:moveTo>
                  <a:lnTo>
                    <a:pt x="473456" y="67310"/>
                  </a:lnTo>
                  <a:lnTo>
                    <a:pt x="475615" y="68580"/>
                  </a:lnTo>
                  <a:lnTo>
                    <a:pt x="484759" y="68580"/>
                  </a:lnTo>
                  <a:lnTo>
                    <a:pt x="485902" y="67310"/>
                  </a:lnTo>
                  <a:close/>
                </a:path>
                <a:path w="558164" h="448310">
                  <a:moveTo>
                    <a:pt x="454533" y="67310"/>
                  </a:moveTo>
                  <a:lnTo>
                    <a:pt x="456311" y="68156"/>
                  </a:lnTo>
                  <a:lnTo>
                    <a:pt x="456539" y="67776"/>
                  </a:lnTo>
                  <a:lnTo>
                    <a:pt x="454533" y="67310"/>
                  </a:lnTo>
                  <a:close/>
                </a:path>
                <a:path w="558164" h="448310">
                  <a:moveTo>
                    <a:pt x="456819" y="67310"/>
                  </a:moveTo>
                  <a:lnTo>
                    <a:pt x="456692" y="67310"/>
                  </a:lnTo>
                  <a:lnTo>
                    <a:pt x="456819" y="67310"/>
                  </a:lnTo>
                  <a:close/>
                </a:path>
                <a:path w="558164" h="448310">
                  <a:moveTo>
                    <a:pt x="408559" y="66040"/>
                  </a:moveTo>
                  <a:lnTo>
                    <a:pt x="406400" y="66040"/>
                  </a:lnTo>
                  <a:lnTo>
                    <a:pt x="408559" y="67310"/>
                  </a:lnTo>
                  <a:lnTo>
                    <a:pt x="409702" y="67310"/>
                  </a:lnTo>
                  <a:lnTo>
                    <a:pt x="408559" y="66040"/>
                  </a:lnTo>
                  <a:close/>
                </a:path>
                <a:path w="558164" h="448310">
                  <a:moveTo>
                    <a:pt x="410638" y="67262"/>
                  </a:moveTo>
                  <a:close/>
                </a:path>
                <a:path w="558164" h="448310">
                  <a:moveTo>
                    <a:pt x="439100" y="67121"/>
                  </a:moveTo>
                  <a:lnTo>
                    <a:pt x="439166" y="67310"/>
                  </a:lnTo>
                  <a:lnTo>
                    <a:pt x="439420" y="67310"/>
                  </a:lnTo>
                  <a:lnTo>
                    <a:pt x="439100" y="67121"/>
                  </a:lnTo>
                  <a:close/>
                </a:path>
                <a:path w="558164" h="448310">
                  <a:moveTo>
                    <a:pt x="448564" y="62230"/>
                  </a:moveTo>
                  <a:lnTo>
                    <a:pt x="453390" y="66040"/>
                  </a:lnTo>
                  <a:lnTo>
                    <a:pt x="453898" y="66040"/>
                  </a:lnTo>
                  <a:lnTo>
                    <a:pt x="453644" y="67310"/>
                  </a:lnTo>
                  <a:lnTo>
                    <a:pt x="455930" y="67310"/>
                  </a:lnTo>
                  <a:lnTo>
                    <a:pt x="454787" y="66040"/>
                  </a:lnTo>
                  <a:lnTo>
                    <a:pt x="454152" y="64770"/>
                  </a:lnTo>
                  <a:lnTo>
                    <a:pt x="455612" y="64770"/>
                  </a:lnTo>
                  <a:lnTo>
                    <a:pt x="454454" y="63843"/>
                  </a:lnTo>
                  <a:lnTo>
                    <a:pt x="448564" y="62230"/>
                  </a:lnTo>
                  <a:close/>
                </a:path>
                <a:path w="558164" h="448310">
                  <a:moveTo>
                    <a:pt x="466979" y="63500"/>
                  </a:moveTo>
                  <a:lnTo>
                    <a:pt x="464820" y="63500"/>
                  </a:lnTo>
                  <a:lnTo>
                    <a:pt x="462526" y="64707"/>
                  </a:lnTo>
                  <a:lnTo>
                    <a:pt x="462661" y="64770"/>
                  </a:lnTo>
                  <a:lnTo>
                    <a:pt x="462407" y="64770"/>
                  </a:lnTo>
                  <a:lnTo>
                    <a:pt x="459994" y="66040"/>
                  </a:lnTo>
                  <a:lnTo>
                    <a:pt x="463169" y="67310"/>
                  </a:lnTo>
                  <a:lnTo>
                    <a:pt x="463677" y="66040"/>
                  </a:lnTo>
                  <a:lnTo>
                    <a:pt x="465836" y="64770"/>
                  </a:lnTo>
                  <a:lnTo>
                    <a:pt x="462661" y="64770"/>
                  </a:lnTo>
                  <a:lnTo>
                    <a:pt x="462462" y="64740"/>
                  </a:lnTo>
                  <a:lnTo>
                    <a:pt x="465862" y="64740"/>
                  </a:lnTo>
                  <a:lnTo>
                    <a:pt x="466979" y="63500"/>
                  </a:lnTo>
                  <a:close/>
                </a:path>
                <a:path w="558164" h="448310">
                  <a:moveTo>
                    <a:pt x="485902" y="64770"/>
                  </a:moveTo>
                  <a:lnTo>
                    <a:pt x="482092" y="64770"/>
                  </a:lnTo>
                  <a:lnTo>
                    <a:pt x="479425" y="67310"/>
                  </a:lnTo>
                  <a:lnTo>
                    <a:pt x="486918" y="67310"/>
                  </a:lnTo>
                  <a:lnTo>
                    <a:pt x="485902" y="64770"/>
                  </a:lnTo>
                  <a:close/>
                </a:path>
                <a:path w="558164" h="448310">
                  <a:moveTo>
                    <a:pt x="408178" y="58420"/>
                  </a:moveTo>
                  <a:lnTo>
                    <a:pt x="405638" y="58420"/>
                  </a:lnTo>
                  <a:lnTo>
                    <a:pt x="406527" y="59690"/>
                  </a:lnTo>
                  <a:lnTo>
                    <a:pt x="408051" y="60960"/>
                  </a:lnTo>
                  <a:lnTo>
                    <a:pt x="405892" y="60960"/>
                  </a:lnTo>
                  <a:lnTo>
                    <a:pt x="406908" y="62230"/>
                  </a:lnTo>
                  <a:lnTo>
                    <a:pt x="404749" y="63500"/>
                  </a:lnTo>
                  <a:lnTo>
                    <a:pt x="408051" y="64770"/>
                  </a:lnTo>
                  <a:lnTo>
                    <a:pt x="406400" y="64770"/>
                  </a:lnTo>
                  <a:lnTo>
                    <a:pt x="410638" y="67262"/>
                  </a:lnTo>
                  <a:lnTo>
                    <a:pt x="411860" y="66040"/>
                  </a:lnTo>
                  <a:lnTo>
                    <a:pt x="409829" y="64770"/>
                  </a:lnTo>
                  <a:lnTo>
                    <a:pt x="408686" y="63500"/>
                  </a:lnTo>
                  <a:lnTo>
                    <a:pt x="407670" y="63500"/>
                  </a:lnTo>
                  <a:lnTo>
                    <a:pt x="407162" y="62230"/>
                  </a:lnTo>
                  <a:lnTo>
                    <a:pt x="410273" y="62230"/>
                  </a:lnTo>
                  <a:lnTo>
                    <a:pt x="409194" y="60960"/>
                  </a:lnTo>
                  <a:lnTo>
                    <a:pt x="409702" y="59690"/>
                  </a:lnTo>
                  <a:lnTo>
                    <a:pt x="408178" y="58420"/>
                  </a:lnTo>
                  <a:close/>
                </a:path>
                <a:path w="558164" h="448310">
                  <a:moveTo>
                    <a:pt x="438277" y="64770"/>
                  </a:moveTo>
                  <a:lnTo>
                    <a:pt x="437261" y="66040"/>
                  </a:lnTo>
                  <a:lnTo>
                    <a:pt x="439100" y="67121"/>
                  </a:lnTo>
                  <a:lnTo>
                    <a:pt x="438277" y="64770"/>
                  </a:lnTo>
                  <a:close/>
                </a:path>
                <a:path w="558164" h="448310">
                  <a:moveTo>
                    <a:pt x="441071" y="63500"/>
                  </a:moveTo>
                  <a:lnTo>
                    <a:pt x="439928" y="63500"/>
                  </a:lnTo>
                  <a:lnTo>
                    <a:pt x="441579" y="64770"/>
                  </a:lnTo>
                  <a:lnTo>
                    <a:pt x="438785" y="64770"/>
                  </a:lnTo>
                  <a:lnTo>
                    <a:pt x="439420" y="66040"/>
                  </a:lnTo>
                  <a:lnTo>
                    <a:pt x="444246" y="66040"/>
                  </a:lnTo>
                  <a:lnTo>
                    <a:pt x="441071" y="63500"/>
                  </a:lnTo>
                  <a:close/>
                </a:path>
                <a:path w="558164" h="448310">
                  <a:moveTo>
                    <a:pt x="444754" y="57150"/>
                  </a:moveTo>
                  <a:lnTo>
                    <a:pt x="443738" y="57150"/>
                  </a:lnTo>
                  <a:lnTo>
                    <a:pt x="443230" y="59690"/>
                  </a:lnTo>
                  <a:lnTo>
                    <a:pt x="440436" y="60960"/>
                  </a:lnTo>
                  <a:lnTo>
                    <a:pt x="441071" y="62230"/>
                  </a:lnTo>
                  <a:lnTo>
                    <a:pt x="441071" y="63500"/>
                  </a:lnTo>
                  <a:lnTo>
                    <a:pt x="450215" y="66040"/>
                  </a:lnTo>
                  <a:lnTo>
                    <a:pt x="444246" y="63500"/>
                  </a:lnTo>
                  <a:lnTo>
                    <a:pt x="443230" y="63500"/>
                  </a:lnTo>
                  <a:lnTo>
                    <a:pt x="445389" y="62230"/>
                  </a:lnTo>
                  <a:lnTo>
                    <a:pt x="444754" y="59690"/>
                  </a:lnTo>
                  <a:lnTo>
                    <a:pt x="444754" y="57150"/>
                  </a:lnTo>
                  <a:close/>
                </a:path>
                <a:path w="558164" h="448310">
                  <a:moveTo>
                    <a:pt x="455612" y="64770"/>
                  </a:moveTo>
                  <a:lnTo>
                    <a:pt x="455295" y="64770"/>
                  </a:lnTo>
                  <a:lnTo>
                    <a:pt x="457200" y="66040"/>
                  </a:lnTo>
                  <a:lnTo>
                    <a:pt x="455612" y="64770"/>
                  </a:lnTo>
                  <a:close/>
                </a:path>
                <a:path w="558164" h="448310">
                  <a:moveTo>
                    <a:pt x="471297" y="64770"/>
                  </a:moveTo>
                  <a:lnTo>
                    <a:pt x="471297" y="66040"/>
                  </a:lnTo>
                  <a:lnTo>
                    <a:pt x="473964" y="66040"/>
                  </a:lnTo>
                  <a:lnTo>
                    <a:pt x="471297" y="64770"/>
                  </a:lnTo>
                  <a:close/>
                </a:path>
                <a:path w="558164" h="448310">
                  <a:moveTo>
                    <a:pt x="454025" y="63500"/>
                  </a:moveTo>
                  <a:lnTo>
                    <a:pt x="454454" y="63843"/>
                  </a:lnTo>
                  <a:lnTo>
                    <a:pt x="457835" y="64770"/>
                  </a:lnTo>
                  <a:lnTo>
                    <a:pt x="457130" y="63956"/>
                  </a:lnTo>
                  <a:lnTo>
                    <a:pt x="454025" y="63500"/>
                  </a:lnTo>
                  <a:close/>
                </a:path>
                <a:path w="558164" h="448310">
                  <a:moveTo>
                    <a:pt x="467614" y="60960"/>
                  </a:moveTo>
                  <a:lnTo>
                    <a:pt x="465836" y="60960"/>
                  </a:lnTo>
                  <a:lnTo>
                    <a:pt x="469138" y="63500"/>
                  </a:lnTo>
                  <a:lnTo>
                    <a:pt x="471297" y="64770"/>
                  </a:lnTo>
                  <a:lnTo>
                    <a:pt x="467614" y="60960"/>
                  </a:lnTo>
                  <a:close/>
                </a:path>
                <a:path w="558164" h="448310">
                  <a:moveTo>
                    <a:pt x="454533" y="60960"/>
                  </a:moveTo>
                  <a:lnTo>
                    <a:pt x="457130" y="63956"/>
                  </a:lnTo>
                  <a:lnTo>
                    <a:pt x="462462" y="64740"/>
                  </a:lnTo>
                  <a:lnTo>
                    <a:pt x="454533" y="60960"/>
                  </a:lnTo>
                  <a:close/>
                </a:path>
                <a:path w="558164" h="448310">
                  <a:moveTo>
                    <a:pt x="410273" y="62230"/>
                  </a:moveTo>
                  <a:lnTo>
                    <a:pt x="407162" y="62230"/>
                  </a:lnTo>
                  <a:lnTo>
                    <a:pt x="408686" y="63500"/>
                  </a:lnTo>
                  <a:lnTo>
                    <a:pt x="411353" y="63500"/>
                  </a:lnTo>
                  <a:lnTo>
                    <a:pt x="410273" y="62230"/>
                  </a:lnTo>
                  <a:close/>
                </a:path>
                <a:path w="558164" h="448310">
                  <a:moveTo>
                    <a:pt x="464312" y="62230"/>
                  </a:moveTo>
                  <a:lnTo>
                    <a:pt x="465328" y="63500"/>
                  </a:lnTo>
                  <a:lnTo>
                    <a:pt x="469138" y="63500"/>
                  </a:lnTo>
                  <a:lnTo>
                    <a:pt x="464312" y="62230"/>
                  </a:lnTo>
                  <a:close/>
                </a:path>
                <a:path w="558164" h="448310">
                  <a:moveTo>
                    <a:pt x="476123" y="58420"/>
                  </a:moveTo>
                  <a:lnTo>
                    <a:pt x="476123" y="59690"/>
                  </a:lnTo>
                  <a:lnTo>
                    <a:pt x="479425" y="62230"/>
                  </a:lnTo>
                  <a:lnTo>
                    <a:pt x="489712" y="62230"/>
                  </a:lnTo>
                  <a:lnTo>
                    <a:pt x="487553" y="60960"/>
                  </a:lnTo>
                  <a:lnTo>
                    <a:pt x="490220" y="60960"/>
                  </a:lnTo>
                  <a:lnTo>
                    <a:pt x="488569" y="59690"/>
                  </a:lnTo>
                  <a:lnTo>
                    <a:pt x="478282" y="59690"/>
                  </a:lnTo>
                  <a:lnTo>
                    <a:pt x="476123" y="58420"/>
                  </a:lnTo>
                  <a:close/>
                </a:path>
                <a:path w="558164" h="448310">
                  <a:moveTo>
                    <a:pt x="458343" y="59690"/>
                  </a:moveTo>
                  <a:lnTo>
                    <a:pt x="453390" y="59690"/>
                  </a:lnTo>
                  <a:lnTo>
                    <a:pt x="454914" y="60960"/>
                  </a:lnTo>
                  <a:lnTo>
                    <a:pt x="458597" y="60960"/>
                  </a:lnTo>
                  <a:lnTo>
                    <a:pt x="458343" y="59690"/>
                  </a:lnTo>
                  <a:close/>
                </a:path>
                <a:path w="558164" h="448310">
                  <a:moveTo>
                    <a:pt x="467995" y="59690"/>
                  </a:moveTo>
                  <a:lnTo>
                    <a:pt x="466979" y="60960"/>
                  </a:lnTo>
                  <a:lnTo>
                    <a:pt x="472313" y="60960"/>
                  </a:lnTo>
                  <a:lnTo>
                    <a:pt x="467995" y="59690"/>
                  </a:lnTo>
                  <a:close/>
                </a:path>
                <a:path w="558164" h="448310">
                  <a:moveTo>
                    <a:pt x="458343" y="59571"/>
                  </a:moveTo>
                  <a:lnTo>
                    <a:pt x="458851" y="59690"/>
                  </a:lnTo>
                  <a:lnTo>
                    <a:pt x="458343" y="59571"/>
                  </a:lnTo>
                  <a:close/>
                </a:path>
                <a:path w="558164" h="448310">
                  <a:moveTo>
                    <a:pt x="472948" y="57150"/>
                  </a:moveTo>
                  <a:lnTo>
                    <a:pt x="472948" y="58420"/>
                  </a:lnTo>
                  <a:lnTo>
                    <a:pt x="469646" y="58420"/>
                  </a:lnTo>
                  <a:lnTo>
                    <a:pt x="472313" y="59690"/>
                  </a:lnTo>
                  <a:lnTo>
                    <a:pt x="475742" y="59690"/>
                  </a:lnTo>
                  <a:lnTo>
                    <a:pt x="475742" y="58420"/>
                  </a:lnTo>
                  <a:lnTo>
                    <a:pt x="472948" y="57150"/>
                  </a:lnTo>
                  <a:close/>
                </a:path>
                <a:path w="558164" h="448310">
                  <a:moveTo>
                    <a:pt x="477520" y="54610"/>
                  </a:moveTo>
                  <a:lnTo>
                    <a:pt x="475615" y="54610"/>
                  </a:lnTo>
                  <a:lnTo>
                    <a:pt x="476758" y="55880"/>
                  </a:lnTo>
                  <a:lnTo>
                    <a:pt x="476758" y="57150"/>
                  </a:lnTo>
                  <a:lnTo>
                    <a:pt x="475615" y="57150"/>
                  </a:lnTo>
                  <a:lnTo>
                    <a:pt x="477774" y="58420"/>
                  </a:lnTo>
                  <a:lnTo>
                    <a:pt x="478282" y="59690"/>
                  </a:lnTo>
                  <a:lnTo>
                    <a:pt x="490728" y="59690"/>
                  </a:lnTo>
                  <a:lnTo>
                    <a:pt x="491236" y="58420"/>
                  </a:lnTo>
                  <a:lnTo>
                    <a:pt x="486410" y="58420"/>
                  </a:lnTo>
                  <a:lnTo>
                    <a:pt x="484759" y="57150"/>
                  </a:lnTo>
                  <a:lnTo>
                    <a:pt x="484251" y="55880"/>
                  </a:lnTo>
                  <a:lnTo>
                    <a:pt x="479679" y="55880"/>
                  </a:lnTo>
                  <a:lnTo>
                    <a:pt x="477520" y="54610"/>
                  </a:lnTo>
                  <a:close/>
                </a:path>
                <a:path w="558164" h="448310">
                  <a:moveTo>
                    <a:pt x="456184" y="54610"/>
                  </a:moveTo>
                  <a:lnTo>
                    <a:pt x="453898" y="54610"/>
                  </a:lnTo>
                  <a:lnTo>
                    <a:pt x="457581" y="55880"/>
                  </a:lnTo>
                  <a:lnTo>
                    <a:pt x="456184" y="57150"/>
                  </a:lnTo>
                  <a:lnTo>
                    <a:pt x="453263" y="57150"/>
                  </a:lnTo>
                  <a:lnTo>
                    <a:pt x="453390" y="58420"/>
                  </a:lnTo>
                  <a:lnTo>
                    <a:pt x="458343" y="59571"/>
                  </a:lnTo>
                  <a:lnTo>
                    <a:pt x="458343" y="58420"/>
                  </a:lnTo>
                  <a:lnTo>
                    <a:pt x="458851" y="57150"/>
                  </a:lnTo>
                  <a:lnTo>
                    <a:pt x="458343" y="55880"/>
                  </a:lnTo>
                  <a:lnTo>
                    <a:pt x="456184" y="54610"/>
                  </a:lnTo>
                  <a:close/>
                </a:path>
                <a:path w="558164" h="448310">
                  <a:moveTo>
                    <a:pt x="488569" y="52070"/>
                  </a:moveTo>
                  <a:lnTo>
                    <a:pt x="488569" y="53340"/>
                  </a:lnTo>
                  <a:lnTo>
                    <a:pt x="482600" y="53340"/>
                  </a:lnTo>
                  <a:lnTo>
                    <a:pt x="482600" y="54610"/>
                  </a:lnTo>
                  <a:lnTo>
                    <a:pt x="480695" y="54610"/>
                  </a:lnTo>
                  <a:lnTo>
                    <a:pt x="480568" y="55880"/>
                  </a:lnTo>
                  <a:lnTo>
                    <a:pt x="484759" y="55880"/>
                  </a:lnTo>
                  <a:lnTo>
                    <a:pt x="488569" y="57150"/>
                  </a:lnTo>
                  <a:lnTo>
                    <a:pt x="488569" y="58420"/>
                  </a:lnTo>
                  <a:lnTo>
                    <a:pt x="491236" y="58420"/>
                  </a:lnTo>
                  <a:lnTo>
                    <a:pt x="491871" y="54610"/>
                  </a:lnTo>
                  <a:lnTo>
                    <a:pt x="488569" y="52070"/>
                  </a:lnTo>
                  <a:close/>
                </a:path>
                <a:path w="558164" h="448310">
                  <a:moveTo>
                    <a:pt x="445212" y="53692"/>
                  </a:moveTo>
                  <a:lnTo>
                    <a:pt x="444754" y="54610"/>
                  </a:lnTo>
                  <a:lnTo>
                    <a:pt x="446151" y="55880"/>
                  </a:lnTo>
                  <a:lnTo>
                    <a:pt x="448056" y="55880"/>
                  </a:lnTo>
                  <a:lnTo>
                    <a:pt x="446913" y="54610"/>
                  </a:lnTo>
                  <a:lnTo>
                    <a:pt x="445897" y="54610"/>
                  </a:lnTo>
                  <a:lnTo>
                    <a:pt x="445671" y="54045"/>
                  </a:lnTo>
                  <a:lnTo>
                    <a:pt x="445212" y="53692"/>
                  </a:lnTo>
                  <a:close/>
                </a:path>
                <a:path w="558164" h="448310">
                  <a:moveTo>
                    <a:pt x="448564" y="54610"/>
                  </a:moveTo>
                  <a:lnTo>
                    <a:pt x="448056" y="55880"/>
                  </a:lnTo>
                  <a:lnTo>
                    <a:pt x="449199" y="55880"/>
                  </a:lnTo>
                  <a:lnTo>
                    <a:pt x="448564" y="54610"/>
                  </a:lnTo>
                  <a:close/>
                </a:path>
                <a:path w="558164" h="448310">
                  <a:moveTo>
                    <a:pt x="450215" y="53340"/>
                  </a:moveTo>
                  <a:lnTo>
                    <a:pt x="445389" y="53340"/>
                  </a:lnTo>
                  <a:lnTo>
                    <a:pt x="445671" y="54045"/>
                  </a:lnTo>
                  <a:lnTo>
                    <a:pt x="446405" y="54610"/>
                  </a:lnTo>
                  <a:lnTo>
                    <a:pt x="450215" y="54610"/>
                  </a:lnTo>
                  <a:lnTo>
                    <a:pt x="450215" y="53340"/>
                  </a:lnTo>
                  <a:close/>
                </a:path>
                <a:path w="558164" h="448310">
                  <a:moveTo>
                    <a:pt x="479425" y="52070"/>
                  </a:moveTo>
                  <a:lnTo>
                    <a:pt x="478282" y="52070"/>
                  </a:lnTo>
                  <a:lnTo>
                    <a:pt x="475615" y="53340"/>
                  </a:lnTo>
                  <a:lnTo>
                    <a:pt x="477774" y="54610"/>
                  </a:lnTo>
                  <a:lnTo>
                    <a:pt x="480441" y="54610"/>
                  </a:lnTo>
                  <a:lnTo>
                    <a:pt x="478790" y="53340"/>
                  </a:lnTo>
                  <a:lnTo>
                    <a:pt x="479425" y="52070"/>
                  </a:lnTo>
                  <a:close/>
                </a:path>
                <a:path w="558164" h="448310">
                  <a:moveTo>
                    <a:pt x="445389" y="53340"/>
                  </a:moveTo>
                  <a:lnTo>
                    <a:pt x="444754" y="53340"/>
                  </a:lnTo>
                  <a:lnTo>
                    <a:pt x="445212" y="53692"/>
                  </a:lnTo>
                  <a:lnTo>
                    <a:pt x="445389" y="53340"/>
                  </a:lnTo>
                  <a:close/>
                </a:path>
                <a:path w="558164" h="448310">
                  <a:moveTo>
                    <a:pt x="446913" y="52070"/>
                  </a:moveTo>
                  <a:lnTo>
                    <a:pt x="445897" y="52070"/>
                  </a:lnTo>
                  <a:lnTo>
                    <a:pt x="448056" y="53340"/>
                  </a:lnTo>
                  <a:lnTo>
                    <a:pt x="448056" y="52451"/>
                  </a:lnTo>
                  <a:lnTo>
                    <a:pt x="446913" y="52070"/>
                  </a:lnTo>
                  <a:close/>
                </a:path>
                <a:path w="558164" h="448310">
                  <a:moveTo>
                    <a:pt x="448056" y="52070"/>
                  </a:moveTo>
                  <a:lnTo>
                    <a:pt x="448056" y="52451"/>
                  </a:lnTo>
                  <a:lnTo>
                    <a:pt x="450723" y="53340"/>
                  </a:lnTo>
                  <a:lnTo>
                    <a:pt x="448056" y="52070"/>
                  </a:lnTo>
                  <a:close/>
                </a:path>
                <a:path w="558164" h="448310">
                  <a:moveTo>
                    <a:pt x="486918" y="52070"/>
                  </a:moveTo>
                  <a:lnTo>
                    <a:pt x="479933" y="52070"/>
                  </a:lnTo>
                  <a:lnTo>
                    <a:pt x="481076" y="53340"/>
                  </a:lnTo>
                  <a:lnTo>
                    <a:pt x="486918" y="53340"/>
                  </a:lnTo>
                  <a:lnTo>
                    <a:pt x="486918" y="52070"/>
                  </a:lnTo>
                  <a:close/>
                </a:path>
                <a:path w="558164" h="448310">
                  <a:moveTo>
                    <a:pt x="531876" y="41910"/>
                  </a:moveTo>
                  <a:lnTo>
                    <a:pt x="522097" y="41910"/>
                  </a:lnTo>
                  <a:lnTo>
                    <a:pt x="522097" y="43180"/>
                  </a:lnTo>
                  <a:lnTo>
                    <a:pt x="524764" y="43180"/>
                  </a:lnTo>
                  <a:lnTo>
                    <a:pt x="524256" y="44450"/>
                  </a:lnTo>
                  <a:lnTo>
                    <a:pt x="515874" y="44450"/>
                  </a:lnTo>
                  <a:lnTo>
                    <a:pt x="515975" y="44958"/>
                  </a:lnTo>
                  <a:lnTo>
                    <a:pt x="517271" y="45720"/>
                  </a:lnTo>
                  <a:lnTo>
                    <a:pt x="517652" y="46990"/>
                  </a:lnTo>
                  <a:lnTo>
                    <a:pt x="518287" y="48260"/>
                  </a:lnTo>
                  <a:lnTo>
                    <a:pt x="512318" y="48260"/>
                  </a:lnTo>
                  <a:lnTo>
                    <a:pt x="512318" y="49530"/>
                  </a:lnTo>
                  <a:lnTo>
                    <a:pt x="513461" y="49530"/>
                  </a:lnTo>
                  <a:lnTo>
                    <a:pt x="512953" y="50800"/>
                  </a:lnTo>
                  <a:lnTo>
                    <a:pt x="520446" y="50800"/>
                  </a:lnTo>
                  <a:lnTo>
                    <a:pt x="522224" y="52070"/>
                  </a:lnTo>
                  <a:lnTo>
                    <a:pt x="523240" y="52070"/>
                  </a:lnTo>
                  <a:lnTo>
                    <a:pt x="526415" y="53340"/>
                  </a:lnTo>
                  <a:lnTo>
                    <a:pt x="535051" y="53340"/>
                  </a:lnTo>
                  <a:lnTo>
                    <a:pt x="534035" y="50800"/>
                  </a:lnTo>
                  <a:lnTo>
                    <a:pt x="533400" y="48260"/>
                  </a:lnTo>
                  <a:lnTo>
                    <a:pt x="533400" y="46990"/>
                  </a:lnTo>
                  <a:lnTo>
                    <a:pt x="518160" y="46990"/>
                  </a:lnTo>
                  <a:lnTo>
                    <a:pt x="517652" y="45720"/>
                  </a:lnTo>
                  <a:lnTo>
                    <a:pt x="533400" y="45720"/>
                  </a:lnTo>
                  <a:lnTo>
                    <a:pt x="534543" y="44450"/>
                  </a:lnTo>
                  <a:lnTo>
                    <a:pt x="532892" y="43180"/>
                  </a:lnTo>
                  <a:lnTo>
                    <a:pt x="531876" y="41910"/>
                  </a:lnTo>
                  <a:close/>
                </a:path>
                <a:path w="558164" h="448310">
                  <a:moveTo>
                    <a:pt x="446913" y="50800"/>
                  </a:moveTo>
                  <a:lnTo>
                    <a:pt x="447294" y="52070"/>
                  </a:lnTo>
                  <a:lnTo>
                    <a:pt x="449199" y="52070"/>
                  </a:lnTo>
                  <a:lnTo>
                    <a:pt x="446913" y="50800"/>
                  </a:lnTo>
                  <a:close/>
                </a:path>
                <a:path w="558164" h="448310">
                  <a:moveTo>
                    <a:pt x="484759" y="50800"/>
                  </a:moveTo>
                  <a:lnTo>
                    <a:pt x="483997" y="50800"/>
                  </a:lnTo>
                  <a:lnTo>
                    <a:pt x="483743" y="52070"/>
                  </a:lnTo>
                  <a:lnTo>
                    <a:pt x="485394" y="52070"/>
                  </a:lnTo>
                  <a:lnTo>
                    <a:pt x="484759" y="50800"/>
                  </a:lnTo>
                  <a:close/>
                </a:path>
                <a:path w="558164" h="448310">
                  <a:moveTo>
                    <a:pt x="517271" y="38100"/>
                  </a:moveTo>
                  <a:lnTo>
                    <a:pt x="515112" y="38100"/>
                  </a:lnTo>
                  <a:lnTo>
                    <a:pt x="513461" y="41910"/>
                  </a:lnTo>
                  <a:lnTo>
                    <a:pt x="513969" y="41910"/>
                  </a:lnTo>
                  <a:lnTo>
                    <a:pt x="512318" y="45720"/>
                  </a:lnTo>
                  <a:lnTo>
                    <a:pt x="515620" y="48260"/>
                  </a:lnTo>
                  <a:lnTo>
                    <a:pt x="516509" y="48260"/>
                  </a:lnTo>
                  <a:lnTo>
                    <a:pt x="515620" y="46990"/>
                  </a:lnTo>
                  <a:lnTo>
                    <a:pt x="514477" y="46990"/>
                  </a:lnTo>
                  <a:lnTo>
                    <a:pt x="513969" y="45720"/>
                  </a:lnTo>
                  <a:lnTo>
                    <a:pt x="516128" y="45720"/>
                  </a:lnTo>
                  <a:lnTo>
                    <a:pt x="515975" y="44958"/>
                  </a:lnTo>
                  <a:lnTo>
                    <a:pt x="515112" y="44450"/>
                  </a:lnTo>
                  <a:lnTo>
                    <a:pt x="524256" y="44450"/>
                  </a:lnTo>
                  <a:lnTo>
                    <a:pt x="522605" y="43180"/>
                  </a:lnTo>
                  <a:lnTo>
                    <a:pt x="518287" y="43180"/>
                  </a:lnTo>
                  <a:lnTo>
                    <a:pt x="518287" y="41910"/>
                  </a:lnTo>
                  <a:lnTo>
                    <a:pt x="519430" y="39370"/>
                  </a:lnTo>
                  <a:lnTo>
                    <a:pt x="517271" y="39370"/>
                  </a:lnTo>
                  <a:lnTo>
                    <a:pt x="517271" y="38100"/>
                  </a:lnTo>
                  <a:close/>
                </a:path>
                <a:path w="558164" h="448310">
                  <a:moveTo>
                    <a:pt x="533400" y="45720"/>
                  </a:moveTo>
                  <a:lnTo>
                    <a:pt x="519811" y="45720"/>
                  </a:lnTo>
                  <a:lnTo>
                    <a:pt x="519430" y="46990"/>
                  </a:lnTo>
                  <a:lnTo>
                    <a:pt x="533400" y="46990"/>
                  </a:lnTo>
                  <a:lnTo>
                    <a:pt x="533400" y="45720"/>
                  </a:lnTo>
                  <a:close/>
                </a:path>
                <a:path w="558164" h="448310">
                  <a:moveTo>
                    <a:pt x="529082" y="40640"/>
                  </a:moveTo>
                  <a:lnTo>
                    <a:pt x="523748" y="40640"/>
                  </a:lnTo>
                  <a:lnTo>
                    <a:pt x="525399" y="41910"/>
                  </a:lnTo>
                  <a:lnTo>
                    <a:pt x="528574" y="41910"/>
                  </a:lnTo>
                  <a:lnTo>
                    <a:pt x="529082" y="40640"/>
                  </a:lnTo>
                  <a:close/>
                </a:path>
                <a:path w="558164" h="448310">
                  <a:moveTo>
                    <a:pt x="452374" y="38100"/>
                  </a:moveTo>
                  <a:lnTo>
                    <a:pt x="449707" y="40640"/>
                  </a:lnTo>
                  <a:lnTo>
                    <a:pt x="452374" y="40640"/>
                  </a:lnTo>
                  <a:lnTo>
                    <a:pt x="451866" y="39370"/>
                  </a:lnTo>
                  <a:lnTo>
                    <a:pt x="457200" y="39370"/>
                  </a:lnTo>
                  <a:lnTo>
                    <a:pt x="452374" y="38100"/>
                  </a:lnTo>
                  <a:close/>
                </a:path>
                <a:path w="558164" h="448310">
                  <a:moveTo>
                    <a:pt x="526415" y="39370"/>
                  </a:moveTo>
                  <a:lnTo>
                    <a:pt x="527558" y="40640"/>
                  </a:lnTo>
                  <a:lnTo>
                    <a:pt x="528574" y="40640"/>
                  </a:lnTo>
                  <a:lnTo>
                    <a:pt x="526415" y="3937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03120" y="2709036"/>
              <a:ext cx="292735" cy="192405"/>
            </a:xfrm>
            <a:custGeom>
              <a:avLst/>
              <a:gdLst/>
              <a:ahLst/>
              <a:cxnLst/>
              <a:rect l="l" t="t" r="r" b="b"/>
              <a:pathLst>
                <a:path w="292735" h="192405">
                  <a:moveTo>
                    <a:pt x="9017" y="73152"/>
                  </a:moveTo>
                  <a:lnTo>
                    <a:pt x="7239" y="68580"/>
                  </a:lnTo>
                  <a:lnTo>
                    <a:pt x="3556" y="64008"/>
                  </a:lnTo>
                  <a:lnTo>
                    <a:pt x="0" y="65659"/>
                  </a:lnTo>
                  <a:lnTo>
                    <a:pt x="1905" y="68580"/>
                  </a:lnTo>
                  <a:lnTo>
                    <a:pt x="3556" y="73152"/>
                  </a:lnTo>
                  <a:lnTo>
                    <a:pt x="9017" y="73152"/>
                  </a:lnTo>
                  <a:close/>
                </a:path>
                <a:path w="292735" h="192405">
                  <a:moveTo>
                    <a:pt x="54737" y="45720"/>
                  </a:moveTo>
                  <a:lnTo>
                    <a:pt x="49657" y="45720"/>
                  </a:lnTo>
                  <a:lnTo>
                    <a:pt x="50927" y="48895"/>
                  </a:lnTo>
                  <a:lnTo>
                    <a:pt x="46990" y="47371"/>
                  </a:lnTo>
                  <a:lnTo>
                    <a:pt x="45720" y="48895"/>
                  </a:lnTo>
                  <a:lnTo>
                    <a:pt x="45720" y="52705"/>
                  </a:lnTo>
                  <a:lnTo>
                    <a:pt x="48133" y="54737"/>
                  </a:lnTo>
                  <a:lnTo>
                    <a:pt x="50673" y="54737"/>
                  </a:lnTo>
                  <a:lnTo>
                    <a:pt x="51435" y="53975"/>
                  </a:lnTo>
                  <a:lnTo>
                    <a:pt x="50927" y="52070"/>
                  </a:lnTo>
                  <a:lnTo>
                    <a:pt x="48260" y="52070"/>
                  </a:lnTo>
                  <a:lnTo>
                    <a:pt x="54737" y="45720"/>
                  </a:lnTo>
                  <a:close/>
                </a:path>
                <a:path w="292735" h="192405">
                  <a:moveTo>
                    <a:pt x="146304" y="9144"/>
                  </a:moveTo>
                  <a:lnTo>
                    <a:pt x="144399" y="2667"/>
                  </a:lnTo>
                  <a:lnTo>
                    <a:pt x="142748" y="0"/>
                  </a:lnTo>
                  <a:lnTo>
                    <a:pt x="137287" y="0"/>
                  </a:lnTo>
                  <a:lnTo>
                    <a:pt x="139065" y="6477"/>
                  </a:lnTo>
                  <a:lnTo>
                    <a:pt x="144399" y="5207"/>
                  </a:lnTo>
                  <a:lnTo>
                    <a:pt x="146304" y="9144"/>
                  </a:lnTo>
                  <a:close/>
                </a:path>
                <a:path w="292735" h="192405">
                  <a:moveTo>
                    <a:pt x="155448" y="188595"/>
                  </a:moveTo>
                  <a:lnTo>
                    <a:pt x="154178" y="184531"/>
                  </a:lnTo>
                  <a:lnTo>
                    <a:pt x="152781" y="183007"/>
                  </a:lnTo>
                  <a:lnTo>
                    <a:pt x="151130" y="183007"/>
                  </a:lnTo>
                  <a:lnTo>
                    <a:pt x="150876" y="183007"/>
                  </a:lnTo>
                  <a:lnTo>
                    <a:pt x="150495" y="183134"/>
                  </a:lnTo>
                  <a:lnTo>
                    <a:pt x="149987" y="183261"/>
                  </a:lnTo>
                  <a:lnTo>
                    <a:pt x="148463" y="184277"/>
                  </a:lnTo>
                  <a:lnTo>
                    <a:pt x="146812" y="187198"/>
                  </a:lnTo>
                  <a:lnTo>
                    <a:pt x="146304" y="189357"/>
                  </a:lnTo>
                  <a:lnTo>
                    <a:pt x="146304" y="190373"/>
                  </a:lnTo>
                  <a:lnTo>
                    <a:pt x="146812" y="191135"/>
                  </a:lnTo>
                  <a:lnTo>
                    <a:pt x="147447" y="192151"/>
                  </a:lnTo>
                  <a:lnTo>
                    <a:pt x="149479" y="191770"/>
                  </a:lnTo>
                  <a:lnTo>
                    <a:pt x="150622" y="189611"/>
                  </a:lnTo>
                  <a:lnTo>
                    <a:pt x="151638" y="187833"/>
                  </a:lnTo>
                  <a:lnTo>
                    <a:pt x="152019" y="188976"/>
                  </a:lnTo>
                  <a:lnTo>
                    <a:pt x="152654" y="189484"/>
                  </a:lnTo>
                  <a:lnTo>
                    <a:pt x="154178" y="189484"/>
                  </a:lnTo>
                  <a:lnTo>
                    <a:pt x="154940" y="189103"/>
                  </a:lnTo>
                  <a:lnTo>
                    <a:pt x="155448" y="188595"/>
                  </a:lnTo>
                  <a:close/>
                </a:path>
                <a:path w="292735" h="192405">
                  <a:moveTo>
                    <a:pt x="245237" y="18288"/>
                  </a:moveTo>
                  <a:lnTo>
                    <a:pt x="245211" y="12674"/>
                  </a:lnTo>
                  <a:lnTo>
                    <a:pt x="243713" y="9385"/>
                  </a:lnTo>
                  <a:lnTo>
                    <a:pt x="242303" y="5994"/>
                  </a:lnTo>
                  <a:lnTo>
                    <a:pt x="242570" y="0"/>
                  </a:lnTo>
                  <a:lnTo>
                    <a:pt x="237236" y="2032"/>
                  </a:lnTo>
                  <a:lnTo>
                    <a:pt x="232410" y="2032"/>
                  </a:lnTo>
                  <a:lnTo>
                    <a:pt x="227457" y="2667"/>
                  </a:lnTo>
                  <a:lnTo>
                    <a:pt x="222631" y="3429"/>
                  </a:lnTo>
                  <a:lnTo>
                    <a:pt x="217805" y="3429"/>
                  </a:lnTo>
                  <a:lnTo>
                    <a:pt x="212471" y="5461"/>
                  </a:lnTo>
                  <a:lnTo>
                    <a:pt x="211328" y="7493"/>
                  </a:lnTo>
                  <a:lnTo>
                    <a:pt x="210312" y="10160"/>
                  </a:lnTo>
                  <a:lnTo>
                    <a:pt x="210312" y="14859"/>
                  </a:lnTo>
                  <a:lnTo>
                    <a:pt x="211963" y="14859"/>
                  </a:lnTo>
                  <a:lnTo>
                    <a:pt x="211328" y="16891"/>
                  </a:lnTo>
                  <a:lnTo>
                    <a:pt x="215646" y="14224"/>
                  </a:lnTo>
                  <a:lnTo>
                    <a:pt x="220599" y="12827"/>
                  </a:lnTo>
                  <a:lnTo>
                    <a:pt x="225425" y="12192"/>
                  </a:lnTo>
                  <a:lnTo>
                    <a:pt x="229743" y="12192"/>
                  </a:lnTo>
                  <a:lnTo>
                    <a:pt x="234569" y="13462"/>
                  </a:lnTo>
                  <a:lnTo>
                    <a:pt x="239395" y="16256"/>
                  </a:lnTo>
                  <a:lnTo>
                    <a:pt x="240284" y="15748"/>
                  </a:lnTo>
                  <a:lnTo>
                    <a:pt x="240411" y="13208"/>
                  </a:lnTo>
                  <a:lnTo>
                    <a:pt x="241554" y="13208"/>
                  </a:lnTo>
                  <a:lnTo>
                    <a:pt x="243586" y="14224"/>
                  </a:lnTo>
                  <a:lnTo>
                    <a:pt x="243078" y="18288"/>
                  </a:lnTo>
                  <a:lnTo>
                    <a:pt x="245237" y="18288"/>
                  </a:lnTo>
                  <a:close/>
                </a:path>
                <a:path w="292735" h="192405">
                  <a:moveTo>
                    <a:pt x="292481" y="83947"/>
                  </a:moveTo>
                  <a:lnTo>
                    <a:pt x="285877" y="82423"/>
                  </a:lnTo>
                  <a:lnTo>
                    <a:pt x="283591" y="88392"/>
                  </a:lnTo>
                  <a:lnTo>
                    <a:pt x="285877" y="89916"/>
                  </a:lnTo>
                  <a:lnTo>
                    <a:pt x="288036" y="91440"/>
                  </a:lnTo>
                  <a:lnTo>
                    <a:pt x="288036" y="89916"/>
                  </a:lnTo>
                  <a:lnTo>
                    <a:pt x="290322" y="88392"/>
                  </a:lnTo>
                  <a:lnTo>
                    <a:pt x="292481" y="83947"/>
                  </a:lnTo>
                  <a:close/>
                </a:path>
              </a:pathLst>
            </a:custGeom>
            <a:solidFill>
              <a:srgbClr val="FFB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4248" y="2828035"/>
              <a:ext cx="73151" cy="9144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865376" y="2718561"/>
              <a:ext cx="521334" cy="411480"/>
            </a:xfrm>
            <a:custGeom>
              <a:avLst/>
              <a:gdLst/>
              <a:ahLst/>
              <a:cxnLst/>
              <a:rect l="l" t="t" r="r" b="b"/>
              <a:pathLst>
                <a:path w="521335" h="411480">
                  <a:moveTo>
                    <a:pt x="9144" y="315595"/>
                  </a:moveTo>
                  <a:lnTo>
                    <a:pt x="7620" y="312293"/>
                  </a:lnTo>
                  <a:lnTo>
                    <a:pt x="6350" y="310769"/>
                  </a:lnTo>
                  <a:lnTo>
                    <a:pt x="5334" y="310769"/>
                  </a:lnTo>
                  <a:lnTo>
                    <a:pt x="3175" y="310769"/>
                  </a:lnTo>
                  <a:lnTo>
                    <a:pt x="1778" y="315595"/>
                  </a:lnTo>
                  <a:lnTo>
                    <a:pt x="0" y="315595"/>
                  </a:lnTo>
                  <a:lnTo>
                    <a:pt x="1778" y="318516"/>
                  </a:lnTo>
                  <a:lnTo>
                    <a:pt x="3429" y="319532"/>
                  </a:lnTo>
                  <a:lnTo>
                    <a:pt x="6350" y="319532"/>
                  </a:lnTo>
                  <a:lnTo>
                    <a:pt x="7747" y="318516"/>
                  </a:lnTo>
                  <a:lnTo>
                    <a:pt x="9144" y="315595"/>
                  </a:lnTo>
                  <a:close/>
                </a:path>
                <a:path w="521335" h="411480">
                  <a:moveTo>
                    <a:pt x="64008" y="298577"/>
                  </a:moveTo>
                  <a:lnTo>
                    <a:pt x="58547" y="295529"/>
                  </a:lnTo>
                  <a:lnTo>
                    <a:pt x="56769" y="292481"/>
                  </a:lnTo>
                  <a:lnTo>
                    <a:pt x="54991" y="295529"/>
                  </a:lnTo>
                  <a:lnTo>
                    <a:pt x="56769" y="298577"/>
                  </a:lnTo>
                  <a:lnTo>
                    <a:pt x="62103" y="301625"/>
                  </a:lnTo>
                  <a:lnTo>
                    <a:pt x="64008" y="298577"/>
                  </a:lnTo>
                  <a:close/>
                </a:path>
                <a:path w="521335" h="411480">
                  <a:moveTo>
                    <a:pt x="64008" y="291338"/>
                  </a:moveTo>
                  <a:lnTo>
                    <a:pt x="63741" y="290969"/>
                  </a:lnTo>
                  <a:lnTo>
                    <a:pt x="63881" y="289941"/>
                  </a:lnTo>
                  <a:lnTo>
                    <a:pt x="63004" y="287274"/>
                  </a:lnTo>
                  <a:lnTo>
                    <a:pt x="63881" y="287274"/>
                  </a:lnTo>
                  <a:lnTo>
                    <a:pt x="62611" y="286054"/>
                  </a:lnTo>
                  <a:lnTo>
                    <a:pt x="62357" y="285242"/>
                  </a:lnTo>
                  <a:lnTo>
                    <a:pt x="60071" y="283337"/>
                  </a:lnTo>
                  <a:lnTo>
                    <a:pt x="59055" y="283337"/>
                  </a:lnTo>
                  <a:lnTo>
                    <a:pt x="58293" y="283337"/>
                  </a:lnTo>
                  <a:lnTo>
                    <a:pt x="56134" y="283337"/>
                  </a:lnTo>
                  <a:lnTo>
                    <a:pt x="56070" y="283464"/>
                  </a:lnTo>
                  <a:lnTo>
                    <a:pt x="55880" y="283464"/>
                  </a:lnTo>
                  <a:lnTo>
                    <a:pt x="55245" y="284099"/>
                  </a:lnTo>
                  <a:lnTo>
                    <a:pt x="54991" y="285877"/>
                  </a:lnTo>
                  <a:lnTo>
                    <a:pt x="55016" y="286042"/>
                  </a:lnTo>
                  <a:lnTo>
                    <a:pt x="55092" y="286346"/>
                  </a:lnTo>
                  <a:lnTo>
                    <a:pt x="55499" y="288150"/>
                  </a:lnTo>
                  <a:lnTo>
                    <a:pt x="54864" y="288544"/>
                  </a:lnTo>
                  <a:lnTo>
                    <a:pt x="55791" y="289458"/>
                  </a:lnTo>
                  <a:lnTo>
                    <a:pt x="55880" y="289814"/>
                  </a:lnTo>
                  <a:lnTo>
                    <a:pt x="58801" y="292481"/>
                  </a:lnTo>
                  <a:lnTo>
                    <a:pt x="58928" y="292481"/>
                  </a:lnTo>
                  <a:lnTo>
                    <a:pt x="62357" y="292481"/>
                  </a:lnTo>
                  <a:lnTo>
                    <a:pt x="62941" y="292227"/>
                  </a:lnTo>
                  <a:lnTo>
                    <a:pt x="63119" y="292227"/>
                  </a:lnTo>
                  <a:lnTo>
                    <a:pt x="63627" y="291846"/>
                  </a:lnTo>
                  <a:lnTo>
                    <a:pt x="63639" y="291706"/>
                  </a:lnTo>
                  <a:lnTo>
                    <a:pt x="64008" y="291338"/>
                  </a:lnTo>
                  <a:close/>
                </a:path>
                <a:path w="521335" h="411480">
                  <a:moveTo>
                    <a:pt x="64897" y="272923"/>
                  </a:moveTo>
                  <a:lnTo>
                    <a:pt x="64262" y="272288"/>
                  </a:lnTo>
                  <a:lnTo>
                    <a:pt x="63881" y="272034"/>
                  </a:lnTo>
                  <a:lnTo>
                    <a:pt x="63373" y="272034"/>
                  </a:lnTo>
                  <a:lnTo>
                    <a:pt x="64389" y="273812"/>
                  </a:lnTo>
                  <a:lnTo>
                    <a:pt x="63246" y="273812"/>
                  </a:lnTo>
                  <a:lnTo>
                    <a:pt x="62992" y="273685"/>
                  </a:lnTo>
                  <a:lnTo>
                    <a:pt x="62611" y="273558"/>
                  </a:lnTo>
                  <a:lnTo>
                    <a:pt x="62103" y="272542"/>
                  </a:lnTo>
                  <a:lnTo>
                    <a:pt x="62509" y="271005"/>
                  </a:lnTo>
                  <a:lnTo>
                    <a:pt x="60833" y="272872"/>
                  </a:lnTo>
                  <a:lnTo>
                    <a:pt x="60833" y="278765"/>
                  </a:lnTo>
                  <a:lnTo>
                    <a:pt x="60198" y="279400"/>
                  </a:lnTo>
                  <a:lnTo>
                    <a:pt x="60706" y="279908"/>
                  </a:lnTo>
                  <a:lnTo>
                    <a:pt x="60833" y="280670"/>
                  </a:lnTo>
                  <a:lnTo>
                    <a:pt x="60452" y="279908"/>
                  </a:lnTo>
                  <a:lnTo>
                    <a:pt x="59944" y="279527"/>
                  </a:lnTo>
                  <a:lnTo>
                    <a:pt x="58420" y="279527"/>
                  </a:lnTo>
                  <a:lnTo>
                    <a:pt x="57848" y="280670"/>
                  </a:lnTo>
                  <a:lnTo>
                    <a:pt x="57404" y="279908"/>
                  </a:lnTo>
                  <a:lnTo>
                    <a:pt x="60096" y="278765"/>
                  </a:lnTo>
                  <a:lnTo>
                    <a:pt x="60833" y="278765"/>
                  </a:lnTo>
                  <a:lnTo>
                    <a:pt x="60833" y="272872"/>
                  </a:lnTo>
                  <a:lnTo>
                    <a:pt x="59055" y="274828"/>
                  </a:lnTo>
                  <a:lnTo>
                    <a:pt x="59563" y="276860"/>
                  </a:lnTo>
                  <a:lnTo>
                    <a:pt x="58420" y="276860"/>
                  </a:lnTo>
                  <a:lnTo>
                    <a:pt x="56007" y="275463"/>
                  </a:lnTo>
                  <a:lnTo>
                    <a:pt x="55499" y="275463"/>
                  </a:lnTo>
                  <a:lnTo>
                    <a:pt x="56642" y="276860"/>
                  </a:lnTo>
                  <a:lnTo>
                    <a:pt x="54864" y="277368"/>
                  </a:lnTo>
                  <a:lnTo>
                    <a:pt x="56007" y="278130"/>
                  </a:lnTo>
                  <a:lnTo>
                    <a:pt x="56261" y="277368"/>
                  </a:lnTo>
                  <a:lnTo>
                    <a:pt x="56515" y="277241"/>
                  </a:lnTo>
                  <a:lnTo>
                    <a:pt x="57658" y="277241"/>
                  </a:lnTo>
                  <a:lnTo>
                    <a:pt x="58458" y="278053"/>
                  </a:lnTo>
                  <a:lnTo>
                    <a:pt x="54864" y="279527"/>
                  </a:lnTo>
                  <a:lnTo>
                    <a:pt x="59055" y="283337"/>
                  </a:lnTo>
                  <a:lnTo>
                    <a:pt x="58432" y="282054"/>
                  </a:lnTo>
                  <a:lnTo>
                    <a:pt x="58801" y="281559"/>
                  </a:lnTo>
                  <a:lnTo>
                    <a:pt x="58928" y="281051"/>
                  </a:lnTo>
                  <a:lnTo>
                    <a:pt x="59563" y="281051"/>
                  </a:lnTo>
                  <a:lnTo>
                    <a:pt x="59817" y="281178"/>
                  </a:lnTo>
                  <a:lnTo>
                    <a:pt x="60198" y="281305"/>
                  </a:lnTo>
                  <a:lnTo>
                    <a:pt x="60833" y="282067"/>
                  </a:lnTo>
                  <a:lnTo>
                    <a:pt x="60833" y="282702"/>
                  </a:lnTo>
                  <a:lnTo>
                    <a:pt x="61976" y="283337"/>
                  </a:lnTo>
                  <a:lnTo>
                    <a:pt x="61671" y="281051"/>
                  </a:lnTo>
                  <a:lnTo>
                    <a:pt x="61620" y="280670"/>
                  </a:lnTo>
                  <a:lnTo>
                    <a:pt x="61468" y="279400"/>
                  </a:lnTo>
                  <a:lnTo>
                    <a:pt x="64389" y="277368"/>
                  </a:lnTo>
                  <a:lnTo>
                    <a:pt x="64401" y="277241"/>
                  </a:lnTo>
                  <a:lnTo>
                    <a:pt x="64439" y="276860"/>
                  </a:lnTo>
                  <a:lnTo>
                    <a:pt x="64795" y="273812"/>
                  </a:lnTo>
                  <a:lnTo>
                    <a:pt x="64897" y="272923"/>
                  </a:lnTo>
                  <a:close/>
                </a:path>
                <a:path w="521335" h="411480">
                  <a:moveTo>
                    <a:pt x="66103" y="268236"/>
                  </a:moveTo>
                  <a:lnTo>
                    <a:pt x="57277" y="266319"/>
                  </a:lnTo>
                  <a:lnTo>
                    <a:pt x="58420" y="269621"/>
                  </a:lnTo>
                  <a:lnTo>
                    <a:pt x="62547" y="270878"/>
                  </a:lnTo>
                  <a:lnTo>
                    <a:pt x="62611" y="270637"/>
                  </a:lnTo>
                  <a:lnTo>
                    <a:pt x="64389" y="270637"/>
                  </a:lnTo>
                  <a:lnTo>
                    <a:pt x="64897" y="270891"/>
                  </a:lnTo>
                  <a:lnTo>
                    <a:pt x="65532" y="271526"/>
                  </a:lnTo>
                  <a:lnTo>
                    <a:pt x="65684" y="270637"/>
                  </a:lnTo>
                  <a:lnTo>
                    <a:pt x="66103" y="268236"/>
                  </a:lnTo>
                  <a:close/>
                </a:path>
                <a:path w="521335" h="411480">
                  <a:moveTo>
                    <a:pt x="66675" y="268351"/>
                  </a:moveTo>
                  <a:lnTo>
                    <a:pt x="66192" y="267741"/>
                  </a:lnTo>
                  <a:lnTo>
                    <a:pt x="66103" y="268236"/>
                  </a:lnTo>
                  <a:lnTo>
                    <a:pt x="66675" y="268351"/>
                  </a:lnTo>
                  <a:close/>
                </a:path>
                <a:path w="521335" h="411480">
                  <a:moveTo>
                    <a:pt x="73152" y="254762"/>
                  </a:moveTo>
                  <a:lnTo>
                    <a:pt x="73063" y="254635"/>
                  </a:lnTo>
                  <a:lnTo>
                    <a:pt x="69469" y="249174"/>
                  </a:lnTo>
                  <a:lnTo>
                    <a:pt x="67310" y="246761"/>
                  </a:lnTo>
                  <a:lnTo>
                    <a:pt x="64389" y="253238"/>
                  </a:lnTo>
                  <a:lnTo>
                    <a:pt x="67310" y="259842"/>
                  </a:lnTo>
                  <a:lnTo>
                    <a:pt x="63119" y="263779"/>
                  </a:lnTo>
                  <a:lnTo>
                    <a:pt x="66192" y="267741"/>
                  </a:lnTo>
                  <a:lnTo>
                    <a:pt x="66675" y="265049"/>
                  </a:lnTo>
                  <a:lnTo>
                    <a:pt x="71501" y="262382"/>
                  </a:lnTo>
                  <a:lnTo>
                    <a:pt x="68580" y="254635"/>
                  </a:lnTo>
                  <a:lnTo>
                    <a:pt x="68961" y="254635"/>
                  </a:lnTo>
                  <a:lnTo>
                    <a:pt x="69342" y="254762"/>
                  </a:lnTo>
                  <a:lnTo>
                    <a:pt x="73152" y="254762"/>
                  </a:lnTo>
                  <a:close/>
                </a:path>
                <a:path w="521335" h="411480">
                  <a:moveTo>
                    <a:pt x="198818" y="111264"/>
                  </a:moveTo>
                  <a:lnTo>
                    <a:pt x="194310" y="113030"/>
                  </a:lnTo>
                  <a:lnTo>
                    <a:pt x="189738" y="113030"/>
                  </a:lnTo>
                  <a:lnTo>
                    <a:pt x="189992" y="114300"/>
                  </a:lnTo>
                  <a:lnTo>
                    <a:pt x="194310" y="114300"/>
                  </a:lnTo>
                  <a:lnTo>
                    <a:pt x="198120" y="113030"/>
                  </a:lnTo>
                  <a:lnTo>
                    <a:pt x="198818" y="111264"/>
                  </a:lnTo>
                  <a:close/>
                </a:path>
                <a:path w="521335" h="411480">
                  <a:moveTo>
                    <a:pt x="200787" y="110490"/>
                  </a:moveTo>
                  <a:lnTo>
                    <a:pt x="199136" y="110490"/>
                  </a:lnTo>
                  <a:lnTo>
                    <a:pt x="198818" y="111264"/>
                  </a:lnTo>
                  <a:lnTo>
                    <a:pt x="200787" y="110490"/>
                  </a:lnTo>
                  <a:close/>
                </a:path>
                <a:path w="521335" h="411480">
                  <a:moveTo>
                    <a:pt x="239141" y="124460"/>
                  </a:moveTo>
                  <a:lnTo>
                    <a:pt x="237490" y="121920"/>
                  </a:lnTo>
                  <a:lnTo>
                    <a:pt x="235331" y="120650"/>
                  </a:lnTo>
                  <a:lnTo>
                    <a:pt x="236474" y="124460"/>
                  </a:lnTo>
                  <a:lnTo>
                    <a:pt x="239141" y="124460"/>
                  </a:lnTo>
                  <a:close/>
                </a:path>
                <a:path w="521335" h="411480">
                  <a:moveTo>
                    <a:pt x="240157" y="125069"/>
                  </a:moveTo>
                  <a:lnTo>
                    <a:pt x="239649" y="124460"/>
                  </a:lnTo>
                  <a:lnTo>
                    <a:pt x="239141" y="124460"/>
                  </a:lnTo>
                  <a:lnTo>
                    <a:pt x="240157" y="125069"/>
                  </a:lnTo>
                  <a:close/>
                </a:path>
                <a:path w="521335" h="411480">
                  <a:moveTo>
                    <a:pt x="315620" y="31750"/>
                  </a:moveTo>
                  <a:lnTo>
                    <a:pt x="314579" y="31750"/>
                  </a:lnTo>
                  <a:lnTo>
                    <a:pt x="310515" y="31750"/>
                  </a:lnTo>
                  <a:lnTo>
                    <a:pt x="309372" y="31750"/>
                  </a:lnTo>
                  <a:lnTo>
                    <a:pt x="309880" y="34290"/>
                  </a:lnTo>
                  <a:lnTo>
                    <a:pt x="308864" y="34290"/>
                  </a:lnTo>
                  <a:lnTo>
                    <a:pt x="308737" y="35560"/>
                  </a:lnTo>
                  <a:lnTo>
                    <a:pt x="308356" y="35560"/>
                  </a:lnTo>
                  <a:lnTo>
                    <a:pt x="308356" y="36322"/>
                  </a:lnTo>
                  <a:lnTo>
                    <a:pt x="307975" y="36322"/>
                  </a:lnTo>
                  <a:lnTo>
                    <a:pt x="308356" y="35560"/>
                  </a:lnTo>
                  <a:lnTo>
                    <a:pt x="308102" y="35560"/>
                  </a:lnTo>
                  <a:lnTo>
                    <a:pt x="307721" y="34290"/>
                  </a:lnTo>
                  <a:lnTo>
                    <a:pt x="307213" y="34290"/>
                  </a:lnTo>
                  <a:lnTo>
                    <a:pt x="307619" y="36322"/>
                  </a:lnTo>
                  <a:lnTo>
                    <a:pt x="306324" y="36322"/>
                  </a:lnTo>
                  <a:lnTo>
                    <a:pt x="304419" y="39497"/>
                  </a:lnTo>
                  <a:lnTo>
                    <a:pt x="302133" y="39497"/>
                  </a:lnTo>
                  <a:lnTo>
                    <a:pt x="301752" y="39370"/>
                  </a:lnTo>
                  <a:lnTo>
                    <a:pt x="301625" y="39243"/>
                  </a:lnTo>
                  <a:lnTo>
                    <a:pt x="301625" y="36195"/>
                  </a:lnTo>
                  <a:lnTo>
                    <a:pt x="300659" y="36347"/>
                  </a:lnTo>
                  <a:lnTo>
                    <a:pt x="300659" y="40398"/>
                  </a:lnTo>
                  <a:lnTo>
                    <a:pt x="300101" y="41910"/>
                  </a:lnTo>
                  <a:lnTo>
                    <a:pt x="299593" y="42545"/>
                  </a:lnTo>
                  <a:lnTo>
                    <a:pt x="299339" y="41910"/>
                  </a:lnTo>
                  <a:lnTo>
                    <a:pt x="298323" y="41402"/>
                  </a:lnTo>
                  <a:lnTo>
                    <a:pt x="295643" y="41402"/>
                  </a:lnTo>
                  <a:lnTo>
                    <a:pt x="295529" y="41148"/>
                  </a:lnTo>
                  <a:lnTo>
                    <a:pt x="300659" y="40398"/>
                  </a:lnTo>
                  <a:lnTo>
                    <a:pt x="300659" y="36347"/>
                  </a:lnTo>
                  <a:lnTo>
                    <a:pt x="295529" y="37084"/>
                  </a:lnTo>
                  <a:lnTo>
                    <a:pt x="297434" y="40259"/>
                  </a:lnTo>
                  <a:lnTo>
                    <a:pt x="293370" y="41148"/>
                  </a:lnTo>
                  <a:lnTo>
                    <a:pt x="294386" y="41783"/>
                  </a:lnTo>
                  <a:lnTo>
                    <a:pt x="292608" y="42672"/>
                  </a:lnTo>
                  <a:lnTo>
                    <a:pt x="292608" y="45339"/>
                  </a:lnTo>
                  <a:lnTo>
                    <a:pt x="292823" y="45300"/>
                  </a:lnTo>
                  <a:lnTo>
                    <a:pt x="296672" y="45339"/>
                  </a:lnTo>
                  <a:lnTo>
                    <a:pt x="297434" y="45212"/>
                  </a:lnTo>
                  <a:lnTo>
                    <a:pt x="296900" y="44094"/>
                  </a:lnTo>
                  <a:lnTo>
                    <a:pt x="298323" y="43307"/>
                  </a:lnTo>
                  <a:lnTo>
                    <a:pt x="301498" y="41910"/>
                  </a:lnTo>
                  <a:lnTo>
                    <a:pt x="304546" y="41275"/>
                  </a:lnTo>
                  <a:lnTo>
                    <a:pt x="307086" y="39878"/>
                  </a:lnTo>
                  <a:lnTo>
                    <a:pt x="310896" y="37846"/>
                  </a:lnTo>
                  <a:lnTo>
                    <a:pt x="310007" y="36703"/>
                  </a:lnTo>
                  <a:lnTo>
                    <a:pt x="309664" y="36563"/>
                  </a:lnTo>
                  <a:lnTo>
                    <a:pt x="310515" y="35560"/>
                  </a:lnTo>
                  <a:lnTo>
                    <a:pt x="311531" y="35560"/>
                  </a:lnTo>
                  <a:lnTo>
                    <a:pt x="312674" y="33020"/>
                  </a:lnTo>
                  <a:lnTo>
                    <a:pt x="314833" y="33020"/>
                  </a:lnTo>
                  <a:lnTo>
                    <a:pt x="315620" y="31750"/>
                  </a:lnTo>
                  <a:close/>
                </a:path>
                <a:path w="521335" h="411480">
                  <a:moveTo>
                    <a:pt x="521208" y="45720"/>
                  </a:moveTo>
                  <a:lnTo>
                    <a:pt x="518414" y="45720"/>
                  </a:lnTo>
                  <a:lnTo>
                    <a:pt x="519391" y="38100"/>
                  </a:lnTo>
                  <a:lnTo>
                    <a:pt x="519557" y="36830"/>
                  </a:lnTo>
                  <a:lnTo>
                    <a:pt x="515747" y="34290"/>
                  </a:lnTo>
                  <a:lnTo>
                    <a:pt x="513080" y="29210"/>
                  </a:lnTo>
                  <a:lnTo>
                    <a:pt x="506056" y="25400"/>
                  </a:lnTo>
                  <a:lnTo>
                    <a:pt x="500151" y="21590"/>
                  </a:lnTo>
                  <a:lnTo>
                    <a:pt x="494398" y="17780"/>
                  </a:lnTo>
                  <a:lnTo>
                    <a:pt x="491096" y="16510"/>
                  </a:lnTo>
                  <a:lnTo>
                    <a:pt x="487807" y="15240"/>
                  </a:lnTo>
                  <a:lnTo>
                    <a:pt x="487172" y="15240"/>
                  </a:lnTo>
                  <a:lnTo>
                    <a:pt x="487299" y="13970"/>
                  </a:lnTo>
                  <a:lnTo>
                    <a:pt x="487426" y="12700"/>
                  </a:lnTo>
                  <a:lnTo>
                    <a:pt x="486029" y="11430"/>
                  </a:lnTo>
                  <a:lnTo>
                    <a:pt x="484378" y="11430"/>
                  </a:lnTo>
                  <a:lnTo>
                    <a:pt x="484378" y="83820"/>
                  </a:lnTo>
                  <a:lnTo>
                    <a:pt x="482854" y="86360"/>
                  </a:lnTo>
                  <a:lnTo>
                    <a:pt x="480314" y="86360"/>
                  </a:lnTo>
                  <a:lnTo>
                    <a:pt x="478536" y="85090"/>
                  </a:lnTo>
                  <a:lnTo>
                    <a:pt x="475234" y="85090"/>
                  </a:lnTo>
                  <a:lnTo>
                    <a:pt x="475424" y="82550"/>
                  </a:lnTo>
                  <a:lnTo>
                    <a:pt x="475615" y="80010"/>
                  </a:lnTo>
                  <a:lnTo>
                    <a:pt x="478790" y="78740"/>
                  </a:lnTo>
                  <a:lnTo>
                    <a:pt x="482219" y="78740"/>
                  </a:lnTo>
                  <a:lnTo>
                    <a:pt x="483362" y="80010"/>
                  </a:lnTo>
                  <a:lnTo>
                    <a:pt x="484378" y="83820"/>
                  </a:lnTo>
                  <a:lnTo>
                    <a:pt x="484378" y="11430"/>
                  </a:lnTo>
                  <a:lnTo>
                    <a:pt x="482473" y="11430"/>
                  </a:lnTo>
                  <a:lnTo>
                    <a:pt x="481711" y="12700"/>
                  </a:lnTo>
                  <a:lnTo>
                    <a:pt x="481457" y="11430"/>
                  </a:lnTo>
                  <a:lnTo>
                    <a:pt x="481203" y="10160"/>
                  </a:lnTo>
                  <a:lnTo>
                    <a:pt x="482219" y="6350"/>
                  </a:lnTo>
                  <a:lnTo>
                    <a:pt x="481203" y="5080"/>
                  </a:lnTo>
                  <a:lnTo>
                    <a:pt x="479552" y="6350"/>
                  </a:lnTo>
                  <a:lnTo>
                    <a:pt x="480695" y="8890"/>
                  </a:lnTo>
                  <a:lnTo>
                    <a:pt x="480695" y="10160"/>
                  </a:lnTo>
                  <a:lnTo>
                    <a:pt x="479552" y="11430"/>
                  </a:lnTo>
                  <a:lnTo>
                    <a:pt x="474091" y="11430"/>
                  </a:lnTo>
                  <a:lnTo>
                    <a:pt x="473583" y="10160"/>
                  </a:lnTo>
                  <a:lnTo>
                    <a:pt x="470408" y="13970"/>
                  </a:lnTo>
                  <a:lnTo>
                    <a:pt x="464947" y="11430"/>
                  </a:lnTo>
                  <a:lnTo>
                    <a:pt x="463423" y="12776"/>
                  </a:lnTo>
                  <a:lnTo>
                    <a:pt x="463423" y="93980"/>
                  </a:lnTo>
                  <a:lnTo>
                    <a:pt x="463423" y="95250"/>
                  </a:lnTo>
                  <a:lnTo>
                    <a:pt x="462788" y="96520"/>
                  </a:lnTo>
                  <a:lnTo>
                    <a:pt x="462280" y="97790"/>
                  </a:lnTo>
                  <a:lnTo>
                    <a:pt x="461518" y="95250"/>
                  </a:lnTo>
                  <a:lnTo>
                    <a:pt x="461137" y="93980"/>
                  </a:lnTo>
                  <a:lnTo>
                    <a:pt x="456311" y="95250"/>
                  </a:lnTo>
                  <a:lnTo>
                    <a:pt x="455803" y="88900"/>
                  </a:lnTo>
                  <a:lnTo>
                    <a:pt x="458978" y="90170"/>
                  </a:lnTo>
                  <a:lnTo>
                    <a:pt x="459613" y="92710"/>
                  </a:lnTo>
                  <a:lnTo>
                    <a:pt x="463423" y="93980"/>
                  </a:lnTo>
                  <a:lnTo>
                    <a:pt x="463423" y="12776"/>
                  </a:lnTo>
                  <a:lnTo>
                    <a:pt x="460629" y="15240"/>
                  </a:lnTo>
                  <a:lnTo>
                    <a:pt x="459613" y="11430"/>
                  </a:lnTo>
                  <a:lnTo>
                    <a:pt x="457962" y="8890"/>
                  </a:lnTo>
                  <a:lnTo>
                    <a:pt x="454660" y="8890"/>
                  </a:lnTo>
                  <a:lnTo>
                    <a:pt x="454152" y="11430"/>
                  </a:lnTo>
                  <a:lnTo>
                    <a:pt x="453644" y="12700"/>
                  </a:lnTo>
                  <a:lnTo>
                    <a:pt x="453136" y="13830"/>
                  </a:lnTo>
                  <a:lnTo>
                    <a:pt x="453136" y="80010"/>
                  </a:lnTo>
                  <a:lnTo>
                    <a:pt x="453136" y="82550"/>
                  </a:lnTo>
                  <a:lnTo>
                    <a:pt x="451993" y="81280"/>
                  </a:lnTo>
                  <a:lnTo>
                    <a:pt x="450977" y="81280"/>
                  </a:lnTo>
                  <a:lnTo>
                    <a:pt x="450977" y="93980"/>
                  </a:lnTo>
                  <a:lnTo>
                    <a:pt x="450469" y="97790"/>
                  </a:lnTo>
                  <a:lnTo>
                    <a:pt x="446659" y="95250"/>
                  </a:lnTo>
                  <a:lnTo>
                    <a:pt x="442341" y="92710"/>
                  </a:lnTo>
                  <a:lnTo>
                    <a:pt x="435229" y="92710"/>
                  </a:lnTo>
                  <a:lnTo>
                    <a:pt x="439039" y="86360"/>
                  </a:lnTo>
                  <a:lnTo>
                    <a:pt x="441452" y="87630"/>
                  </a:lnTo>
                  <a:lnTo>
                    <a:pt x="444119" y="91440"/>
                  </a:lnTo>
                  <a:lnTo>
                    <a:pt x="447548" y="91440"/>
                  </a:lnTo>
                  <a:lnTo>
                    <a:pt x="449326" y="88900"/>
                  </a:lnTo>
                  <a:lnTo>
                    <a:pt x="449326" y="93980"/>
                  </a:lnTo>
                  <a:lnTo>
                    <a:pt x="450977" y="93980"/>
                  </a:lnTo>
                  <a:lnTo>
                    <a:pt x="450977" y="81280"/>
                  </a:lnTo>
                  <a:lnTo>
                    <a:pt x="450469" y="78740"/>
                  </a:lnTo>
                  <a:lnTo>
                    <a:pt x="451993" y="78740"/>
                  </a:lnTo>
                  <a:lnTo>
                    <a:pt x="452247" y="80010"/>
                  </a:lnTo>
                  <a:lnTo>
                    <a:pt x="453136" y="80010"/>
                  </a:lnTo>
                  <a:lnTo>
                    <a:pt x="453136" y="13830"/>
                  </a:lnTo>
                  <a:lnTo>
                    <a:pt x="452501" y="15240"/>
                  </a:lnTo>
                  <a:lnTo>
                    <a:pt x="451104" y="15240"/>
                  </a:lnTo>
                  <a:lnTo>
                    <a:pt x="449834" y="16510"/>
                  </a:lnTo>
                  <a:lnTo>
                    <a:pt x="449326" y="16510"/>
                  </a:lnTo>
                  <a:lnTo>
                    <a:pt x="449326" y="78740"/>
                  </a:lnTo>
                  <a:lnTo>
                    <a:pt x="449326" y="81280"/>
                  </a:lnTo>
                  <a:lnTo>
                    <a:pt x="445008" y="81280"/>
                  </a:lnTo>
                  <a:lnTo>
                    <a:pt x="445008" y="78740"/>
                  </a:lnTo>
                  <a:lnTo>
                    <a:pt x="446024" y="78740"/>
                  </a:lnTo>
                  <a:lnTo>
                    <a:pt x="446659" y="77470"/>
                  </a:lnTo>
                  <a:lnTo>
                    <a:pt x="447802" y="77470"/>
                  </a:lnTo>
                  <a:lnTo>
                    <a:pt x="448437" y="78740"/>
                  </a:lnTo>
                  <a:lnTo>
                    <a:pt x="449326" y="78740"/>
                  </a:lnTo>
                  <a:lnTo>
                    <a:pt x="449326" y="16510"/>
                  </a:lnTo>
                  <a:lnTo>
                    <a:pt x="445452" y="16510"/>
                  </a:lnTo>
                  <a:lnTo>
                    <a:pt x="445452" y="59690"/>
                  </a:lnTo>
                  <a:lnTo>
                    <a:pt x="445008" y="59690"/>
                  </a:lnTo>
                  <a:lnTo>
                    <a:pt x="445008" y="76200"/>
                  </a:lnTo>
                  <a:lnTo>
                    <a:pt x="444500" y="77470"/>
                  </a:lnTo>
                  <a:lnTo>
                    <a:pt x="444500" y="80010"/>
                  </a:lnTo>
                  <a:lnTo>
                    <a:pt x="442595" y="80010"/>
                  </a:lnTo>
                  <a:lnTo>
                    <a:pt x="442798" y="78740"/>
                  </a:lnTo>
                  <a:lnTo>
                    <a:pt x="443230" y="76200"/>
                  </a:lnTo>
                  <a:lnTo>
                    <a:pt x="445008" y="76200"/>
                  </a:lnTo>
                  <a:lnTo>
                    <a:pt x="445008" y="59690"/>
                  </a:lnTo>
                  <a:lnTo>
                    <a:pt x="442849" y="59690"/>
                  </a:lnTo>
                  <a:lnTo>
                    <a:pt x="441198" y="58420"/>
                  </a:lnTo>
                  <a:lnTo>
                    <a:pt x="440690" y="55880"/>
                  </a:lnTo>
                  <a:lnTo>
                    <a:pt x="439039" y="55880"/>
                  </a:lnTo>
                  <a:lnTo>
                    <a:pt x="438531" y="54610"/>
                  </a:lnTo>
                  <a:lnTo>
                    <a:pt x="436753" y="54610"/>
                  </a:lnTo>
                  <a:lnTo>
                    <a:pt x="435610" y="58420"/>
                  </a:lnTo>
                  <a:lnTo>
                    <a:pt x="433705" y="58420"/>
                  </a:lnTo>
                  <a:lnTo>
                    <a:pt x="433705" y="92710"/>
                  </a:lnTo>
                  <a:lnTo>
                    <a:pt x="430530" y="97790"/>
                  </a:lnTo>
                  <a:lnTo>
                    <a:pt x="426593" y="97790"/>
                  </a:lnTo>
                  <a:lnTo>
                    <a:pt x="426085" y="96520"/>
                  </a:lnTo>
                  <a:lnTo>
                    <a:pt x="427355" y="95250"/>
                  </a:lnTo>
                  <a:lnTo>
                    <a:pt x="429895" y="92710"/>
                  </a:lnTo>
                  <a:lnTo>
                    <a:pt x="433705" y="92710"/>
                  </a:lnTo>
                  <a:lnTo>
                    <a:pt x="433705" y="58420"/>
                  </a:lnTo>
                  <a:lnTo>
                    <a:pt x="431546" y="58420"/>
                  </a:lnTo>
                  <a:lnTo>
                    <a:pt x="431546" y="60960"/>
                  </a:lnTo>
                  <a:lnTo>
                    <a:pt x="430911" y="62230"/>
                  </a:lnTo>
                  <a:lnTo>
                    <a:pt x="425069" y="63220"/>
                  </a:lnTo>
                  <a:lnTo>
                    <a:pt x="425069" y="97790"/>
                  </a:lnTo>
                  <a:lnTo>
                    <a:pt x="424561" y="99060"/>
                  </a:lnTo>
                  <a:lnTo>
                    <a:pt x="422275" y="99060"/>
                  </a:lnTo>
                  <a:lnTo>
                    <a:pt x="422275" y="97790"/>
                  </a:lnTo>
                  <a:lnTo>
                    <a:pt x="422656" y="96520"/>
                  </a:lnTo>
                  <a:lnTo>
                    <a:pt x="423672" y="96520"/>
                  </a:lnTo>
                  <a:lnTo>
                    <a:pt x="424434" y="97790"/>
                  </a:lnTo>
                  <a:lnTo>
                    <a:pt x="425069" y="97790"/>
                  </a:lnTo>
                  <a:lnTo>
                    <a:pt x="425069" y="63220"/>
                  </a:lnTo>
                  <a:lnTo>
                    <a:pt x="423418" y="63500"/>
                  </a:lnTo>
                  <a:lnTo>
                    <a:pt x="416306" y="66040"/>
                  </a:lnTo>
                  <a:lnTo>
                    <a:pt x="409321" y="67310"/>
                  </a:lnTo>
                  <a:lnTo>
                    <a:pt x="399796" y="67310"/>
                  </a:lnTo>
                  <a:lnTo>
                    <a:pt x="393065" y="66040"/>
                  </a:lnTo>
                  <a:lnTo>
                    <a:pt x="385572" y="63500"/>
                  </a:lnTo>
                  <a:lnTo>
                    <a:pt x="385572" y="58420"/>
                  </a:lnTo>
                  <a:lnTo>
                    <a:pt x="385572" y="55880"/>
                  </a:lnTo>
                  <a:lnTo>
                    <a:pt x="391033" y="58420"/>
                  </a:lnTo>
                  <a:lnTo>
                    <a:pt x="389382" y="46990"/>
                  </a:lnTo>
                  <a:lnTo>
                    <a:pt x="392049" y="45720"/>
                  </a:lnTo>
                  <a:lnTo>
                    <a:pt x="407035" y="45720"/>
                  </a:lnTo>
                  <a:lnTo>
                    <a:pt x="410591" y="44450"/>
                  </a:lnTo>
                  <a:lnTo>
                    <a:pt x="414147" y="41910"/>
                  </a:lnTo>
                  <a:lnTo>
                    <a:pt x="419608" y="41910"/>
                  </a:lnTo>
                  <a:lnTo>
                    <a:pt x="422275" y="43180"/>
                  </a:lnTo>
                  <a:lnTo>
                    <a:pt x="425069" y="44450"/>
                  </a:lnTo>
                  <a:lnTo>
                    <a:pt x="427736" y="44450"/>
                  </a:lnTo>
                  <a:lnTo>
                    <a:pt x="431546" y="45720"/>
                  </a:lnTo>
                  <a:lnTo>
                    <a:pt x="437896" y="45720"/>
                  </a:lnTo>
                  <a:lnTo>
                    <a:pt x="444881" y="46990"/>
                  </a:lnTo>
                  <a:lnTo>
                    <a:pt x="445452" y="59690"/>
                  </a:lnTo>
                  <a:lnTo>
                    <a:pt x="445452" y="16510"/>
                  </a:lnTo>
                  <a:lnTo>
                    <a:pt x="443865" y="16510"/>
                  </a:lnTo>
                  <a:lnTo>
                    <a:pt x="440563" y="12700"/>
                  </a:lnTo>
                  <a:lnTo>
                    <a:pt x="431546" y="12700"/>
                  </a:lnTo>
                  <a:lnTo>
                    <a:pt x="431546" y="24130"/>
                  </a:lnTo>
                  <a:lnTo>
                    <a:pt x="429183" y="29210"/>
                  </a:lnTo>
                  <a:lnTo>
                    <a:pt x="425361" y="31750"/>
                  </a:lnTo>
                  <a:lnTo>
                    <a:pt x="421233" y="34290"/>
                  </a:lnTo>
                  <a:lnTo>
                    <a:pt x="417957" y="38100"/>
                  </a:lnTo>
                  <a:lnTo>
                    <a:pt x="416941" y="38100"/>
                  </a:lnTo>
                  <a:lnTo>
                    <a:pt x="416941" y="34290"/>
                  </a:lnTo>
                  <a:lnTo>
                    <a:pt x="412877" y="34290"/>
                  </a:lnTo>
                  <a:lnTo>
                    <a:pt x="411734" y="33020"/>
                  </a:lnTo>
                  <a:lnTo>
                    <a:pt x="410781" y="31750"/>
                  </a:lnTo>
                  <a:lnTo>
                    <a:pt x="409829" y="30480"/>
                  </a:lnTo>
                  <a:lnTo>
                    <a:pt x="405257" y="30480"/>
                  </a:lnTo>
                  <a:lnTo>
                    <a:pt x="401447" y="31750"/>
                  </a:lnTo>
                  <a:lnTo>
                    <a:pt x="394335" y="31750"/>
                  </a:lnTo>
                  <a:lnTo>
                    <a:pt x="393192" y="29210"/>
                  </a:lnTo>
                  <a:lnTo>
                    <a:pt x="395859" y="29210"/>
                  </a:lnTo>
                  <a:lnTo>
                    <a:pt x="397383" y="25400"/>
                  </a:lnTo>
                  <a:lnTo>
                    <a:pt x="400177" y="25400"/>
                  </a:lnTo>
                  <a:lnTo>
                    <a:pt x="402971" y="17780"/>
                  </a:lnTo>
                  <a:lnTo>
                    <a:pt x="406146" y="13970"/>
                  </a:lnTo>
                  <a:lnTo>
                    <a:pt x="415036" y="13970"/>
                  </a:lnTo>
                  <a:lnTo>
                    <a:pt x="417449" y="15240"/>
                  </a:lnTo>
                  <a:lnTo>
                    <a:pt x="419100" y="15240"/>
                  </a:lnTo>
                  <a:lnTo>
                    <a:pt x="421259" y="19050"/>
                  </a:lnTo>
                  <a:lnTo>
                    <a:pt x="422783" y="20320"/>
                  </a:lnTo>
                  <a:lnTo>
                    <a:pt x="424053" y="20320"/>
                  </a:lnTo>
                  <a:lnTo>
                    <a:pt x="425323" y="21590"/>
                  </a:lnTo>
                  <a:lnTo>
                    <a:pt x="430530" y="21590"/>
                  </a:lnTo>
                  <a:lnTo>
                    <a:pt x="431546" y="24130"/>
                  </a:lnTo>
                  <a:lnTo>
                    <a:pt x="431546" y="12700"/>
                  </a:lnTo>
                  <a:lnTo>
                    <a:pt x="429387" y="11430"/>
                  </a:lnTo>
                  <a:lnTo>
                    <a:pt x="426085" y="10160"/>
                  </a:lnTo>
                  <a:lnTo>
                    <a:pt x="422275" y="10160"/>
                  </a:lnTo>
                  <a:lnTo>
                    <a:pt x="417449" y="6350"/>
                  </a:lnTo>
                  <a:lnTo>
                    <a:pt x="410972" y="3810"/>
                  </a:lnTo>
                  <a:lnTo>
                    <a:pt x="398653" y="3810"/>
                  </a:lnTo>
                  <a:lnTo>
                    <a:pt x="392811" y="5080"/>
                  </a:lnTo>
                  <a:lnTo>
                    <a:pt x="387731" y="8890"/>
                  </a:lnTo>
                  <a:lnTo>
                    <a:pt x="386080" y="5080"/>
                  </a:lnTo>
                  <a:lnTo>
                    <a:pt x="375285" y="5080"/>
                  </a:lnTo>
                  <a:lnTo>
                    <a:pt x="370205" y="3810"/>
                  </a:lnTo>
                  <a:lnTo>
                    <a:pt x="364871" y="0"/>
                  </a:lnTo>
                  <a:lnTo>
                    <a:pt x="358140" y="0"/>
                  </a:lnTo>
                  <a:lnTo>
                    <a:pt x="356362" y="1270"/>
                  </a:lnTo>
                  <a:lnTo>
                    <a:pt x="354838" y="2540"/>
                  </a:lnTo>
                  <a:lnTo>
                    <a:pt x="354203" y="2540"/>
                  </a:lnTo>
                  <a:lnTo>
                    <a:pt x="354838" y="3810"/>
                  </a:lnTo>
                  <a:lnTo>
                    <a:pt x="354203" y="5080"/>
                  </a:lnTo>
                  <a:lnTo>
                    <a:pt x="349377" y="5080"/>
                  </a:lnTo>
                  <a:lnTo>
                    <a:pt x="343408" y="8890"/>
                  </a:lnTo>
                  <a:lnTo>
                    <a:pt x="338074" y="10160"/>
                  </a:lnTo>
                  <a:lnTo>
                    <a:pt x="334645" y="10160"/>
                  </a:lnTo>
                  <a:lnTo>
                    <a:pt x="332359" y="8890"/>
                  </a:lnTo>
                  <a:lnTo>
                    <a:pt x="327406" y="8890"/>
                  </a:lnTo>
                  <a:lnTo>
                    <a:pt x="326136" y="10160"/>
                  </a:lnTo>
                  <a:lnTo>
                    <a:pt x="322326" y="12700"/>
                  </a:lnTo>
                  <a:lnTo>
                    <a:pt x="319659" y="16510"/>
                  </a:lnTo>
                  <a:lnTo>
                    <a:pt x="319151" y="24130"/>
                  </a:lnTo>
                  <a:lnTo>
                    <a:pt x="315849" y="24130"/>
                  </a:lnTo>
                  <a:lnTo>
                    <a:pt x="314782" y="30480"/>
                  </a:lnTo>
                  <a:lnTo>
                    <a:pt x="316420" y="30480"/>
                  </a:lnTo>
                  <a:lnTo>
                    <a:pt x="318008" y="27940"/>
                  </a:lnTo>
                  <a:lnTo>
                    <a:pt x="322326" y="20320"/>
                  </a:lnTo>
                  <a:lnTo>
                    <a:pt x="328295" y="16510"/>
                  </a:lnTo>
                  <a:lnTo>
                    <a:pt x="333756" y="12700"/>
                  </a:lnTo>
                  <a:lnTo>
                    <a:pt x="341249" y="13970"/>
                  </a:lnTo>
                  <a:lnTo>
                    <a:pt x="342074" y="12700"/>
                  </a:lnTo>
                  <a:lnTo>
                    <a:pt x="343725" y="10160"/>
                  </a:lnTo>
                  <a:lnTo>
                    <a:pt x="344551" y="8890"/>
                  </a:lnTo>
                  <a:lnTo>
                    <a:pt x="345567" y="8890"/>
                  </a:lnTo>
                  <a:lnTo>
                    <a:pt x="345567" y="11430"/>
                  </a:lnTo>
                  <a:lnTo>
                    <a:pt x="346710" y="12700"/>
                  </a:lnTo>
                  <a:lnTo>
                    <a:pt x="347345" y="11430"/>
                  </a:lnTo>
                  <a:lnTo>
                    <a:pt x="354203" y="11430"/>
                  </a:lnTo>
                  <a:lnTo>
                    <a:pt x="355854" y="10160"/>
                  </a:lnTo>
                  <a:lnTo>
                    <a:pt x="356184" y="8890"/>
                  </a:lnTo>
                  <a:lnTo>
                    <a:pt x="356870" y="6350"/>
                  </a:lnTo>
                  <a:lnTo>
                    <a:pt x="359791" y="5080"/>
                  </a:lnTo>
                  <a:lnTo>
                    <a:pt x="364617" y="5080"/>
                  </a:lnTo>
                  <a:lnTo>
                    <a:pt x="367411" y="7620"/>
                  </a:lnTo>
                  <a:lnTo>
                    <a:pt x="372618" y="7620"/>
                  </a:lnTo>
                  <a:lnTo>
                    <a:pt x="375285" y="12700"/>
                  </a:lnTo>
                  <a:lnTo>
                    <a:pt x="380238" y="8890"/>
                  </a:lnTo>
                  <a:lnTo>
                    <a:pt x="380746" y="12700"/>
                  </a:lnTo>
                  <a:lnTo>
                    <a:pt x="380619" y="13970"/>
                  </a:lnTo>
                  <a:lnTo>
                    <a:pt x="379349" y="13970"/>
                  </a:lnTo>
                  <a:lnTo>
                    <a:pt x="378333" y="12700"/>
                  </a:lnTo>
                  <a:lnTo>
                    <a:pt x="376682" y="12700"/>
                  </a:lnTo>
                  <a:lnTo>
                    <a:pt x="376428" y="13970"/>
                  </a:lnTo>
                  <a:lnTo>
                    <a:pt x="377444" y="13970"/>
                  </a:lnTo>
                  <a:lnTo>
                    <a:pt x="378587" y="15240"/>
                  </a:lnTo>
                  <a:lnTo>
                    <a:pt x="379095" y="16510"/>
                  </a:lnTo>
                  <a:lnTo>
                    <a:pt x="374777" y="22860"/>
                  </a:lnTo>
                  <a:lnTo>
                    <a:pt x="374269" y="33020"/>
                  </a:lnTo>
                  <a:lnTo>
                    <a:pt x="373126" y="33909"/>
                  </a:lnTo>
                  <a:lnTo>
                    <a:pt x="373126" y="104140"/>
                  </a:lnTo>
                  <a:lnTo>
                    <a:pt x="373126" y="105410"/>
                  </a:lnTo>
                  <a:lnTo>
                    <a:pt x="369062" y="106680"/>
                  </a:lnTo>
                  <a:lnTo>
                    <a:pt x="365125" y="110490"/>
                  </a:lnTo>
                  <a:lnTo>
                    <a:pt x="359664" y="110490"/>
                  </a:lnTo>
                  <a:lnTo>
                    <a:pt x="355727" y="109220"/>
                  </a:lnTo>
                  <a:lnTo>
                    <a:pt x="352552" y="106680"/>
                  </a:lnTo>
                  <a:lnTo>
                    <a:pt x="345567" y="106680"/>
                  </a:lnTo>
                  <a:lnTo>
                    <a:pt x="343916" y="107950"/>
                  </a:lnTo>
                  <a:lnTo>
                    <a:pt x="343408" y="110490"/>
                  </a:lnTo>
                  <a:lnTo>
                    <a:pt x="340741" y="113030"/>
                  </a:lnTo>
                  <a:lnTo>
                    <a:pt x="338582" y="114300"/>
                  </a:lnTo>
                  <a:lnTo>
                    <a:pt x="334772" y="111760"/>
                  </a:lnTo>
                  <a:lnTo>
                    <a:pt x="334264" y="118110"/>
                  </a:lnTo>
                  <a:lnTo>
                    <a:pt x="331343" y="116840"/>
                  </a:lnTo>
                  <a:lnTo>
                    <a:pt x="327914" y="116840"/>
                  </a:lnTo>
                  <a:lnTo>
                    <a:pt x="326263" y="118110"/>
                  </a:lnTo>
                  <a:lnTo>
                    <a:pt x="325628" y="120650"/>
                  </a:lnTo>
                  <a:lnTo>
                    <a:pt x="324485" y="114300"/>
                  </a:lnTo>
                  <a:lnTo>
                    <a:pt x="326644" y="107950"/>
                  </a:lnTo>
                  <a:lnTo>
                    <a:pt x="327469" y="105410"/>
                  </a:lnTo>
                  <a:lnTo>
                    <a:pt x="328295" y="102870"/>
                  </a:lnTo>
                  <a:lnTo>
                    <a:pt x="332105" y="102870"/>
                  </a:lnTo>
                  <a:lnTo>
                    <a:pt x="335915" y="101600"/>
                  </a:lnTo>
                  <a:lnTo>
                    <a:pt x="339090" y="100330"/>
                  </a:lnTo>
                  <a:lnTo>
                    <a:pt x="344551" y="99060"/>
                  </a:lnTo>
                  <a:lnTo>
                    <a:pt x="346710" y="99060"/>
                  </a:lnTo>
                  <a:lnTo>
                    <a:pt x="348234" y="97790"/>
                  </a:lnTo>
                  <a:lnTo>
                    <a:pt x="360299" y="97790"/>
                  </a:lnTo>
                  <a:lnTo>
                    <a:pt x="366522" y="99060"/>
                  </a:lnTo>
                  <a:lnTo>
                    <a:pt x="373126" y="104140"/>
                  </a:lnTo>
                  <a:lnTo>
                    <a:pt x="373126" y="33909"/>
                  </a:lnTo>
                  <a:lnTo>
                    <a:pt x="369316" y="36830"/>
                  </a:lnTo>
                  <a:lnTo>
                    <a:pt x="364490" y="36830"/>
                  </a:lnTo>
                  <a:lnTo>
                    <a:pt x="361315" y="38100"/>
                  </a:lnTo>
                  <a:lnTo>
                    <a:pt x="359156" y="41910"/>
                  </a:lnTo>
                  <a:lnTo>
                    <a:pt x="347091" y="41910"/>
                  </a:lnTo>
                  <a:lnTo>
                    <a:pt x="334264" y="44450"/>
                  </a:lnTo>
                  <a:lnTo>
                    <a:pt x="327977" y="46990"/>
                  </a:lnTo>
                  <a:lnTo>
                    <a:pt x="322084" y="49530"/>
                  </a:lnTo>
                  <a:lnTo>
                    <a:pt x="316598" y="53340"/>
                  </a:lnTo>
                  <a:lnTo>
                    <a:pt x="311531" y="55880"/>
                  </a:lnTo>
                  <a:lnTo>
                    <a:pt x="308356" y="55880"/>
                  </a:lnTo>
                  <a:lnTo>
                    <a:pt x="308356" y="128270"/>
                  </a:lnTo>
                  <a:lnTo>
                    <a:pt x="308356" y="129540"/>
                  </a:lnTo>
                  <a:lnTo>
                    <a:pt x="307213" y="129540"/>
                  </a:lnTo>
                  <a:lnTo>
                    <a:pt x="307721" y="130810"/>
                  </a:lnTo>
                  <a:lnTo>
                    <a:pt x="306705" y="129540"/>
                  </a:lnTo>
                  <a:lnTo>
                    <a:pt x="303149" y="129540"/>
                  </a:lnTo>
                  <a:lnTo>
                    <a:pt x="302006" y="133350"/>
                  </a:lnTo>
                  <a:lnTo>
                    <a:pt x="300228" y="134620"/>
                  </a:lnTo>
                  <a:lnTo>
                    <a:pt x="300101" y="135890"/>
                  </a:lnTo>
                  <a:lnTo>
                    <a:pt x="298704" y="135890"/>
                  </a:lnTo>
                  <a:lnTo>
                    <a:pt x="297434" y="134620"/>
                  </a:lnTo>
                  <a:lnTo>
                    <a:pt x="294386" y="134620"/>
                  </a:lnTo>
                  <a:lnTo>
                    <a:pt x="293370" y="137160"/>
                  </a:lnTo>
                  <a:lnTo>
                    <a:pt x="290703" y="137160"/>
                  </a:lnTo>
                  <a:lnTo>
                    <a:pt x="289941" y="135890"/>
                  </a:lnTo>
                  <a:lnTo>
                    <a:pt x="289433" y="139700"/>
                  </a:lnTo>
                  <a:lnTo>
                    <a:pt x="284480" y="137160"/>
                  </a:lnTo>
                  <a:lnTo>
                    <a:pt x="283972" y="142240"/>
                  </a:lnTo>
                  <a:lnTo>
                    <a:pt x="282956" y="139700"/>
                  </a:lnTo>
                  <a:lnTo>
                    <a:pt x="282448" y="138430"/>
                  </a:lnTo>
                  <a:lnTo>
                    <a:pt x="283972" y="134620"/>
                  </a:lnTo>
                  <a:lnTo>
                    <a:pt x="280162" y="132080"/>
                  </a:lnTo>
                  <a:lnTo>
                    <a:pt x="280162" y="133350"/>
                  </a:lnTo>
                  <a:lnTo>
                    <a:pt x="281813" y="135890"/>
                  </a:lnTo>
                  <a:lnTo>
                    <a:pt x="281813" y="138430"/>
                  </a:lnTo>
                  <a:lnTo>
                    <a:pt x="278638" y="138430"/>
                  </a:lnTo>
                  <a:lnTo>
                    <a:pt x="278638" y="177800"/>
                  </a:lnTo>
                  <a:lnTo>
                    <a:pt x="275336" y="180340"/>
                  </a:lnTo>
                  <a:lnTo>
                    <a:pt x="272034" y="184150"/>
                  </a:lnTo>
                  <a:lnTo>
                    <a:pt x="268859" y="187960"/>
                  </a:lnTo>
                  <a:lnTo>
                    <a:pt x="264541" y="191770"/>
                  </a:lnTo>
                  <a:lnTo>
                    <a:pt x="256413" y="194310"/>
                  </a:lnTo>
                  <a:lnTo>
                    <a:pt x="253746" y="201930"/>
                  </a:lnTo>
                  <a:lnTo>
                    <a:pt x="251079" y="201930"/>
                  </a:lnTo>
                  <a:lnTo>
                    <a:pt x="245110" y="203200"/>
                  </a:lnTo>
                  <a:lnTo>
                    <a:pt x="247269" y="208280"/>
                  </a:lnTo>
                  <a:lnTo>
                    <a:pt x="242951" y="210820"/>
                  </a:lnTo>
                  <a:lnTo>
                    <a:pt x="241808" y="217170"/>
                  </a:lnTo>
                  <a:lnTo>
                    <a:pt x="240157" y="220980"/>
                  </a:lnTo>
                  <a:lnTo>
                    <a:pt x="234315" y="223520"/>
                  </a:lnTo>
                  <a:lnTo>
                    <a:pt x="233172" y="232410"/>
                  </a:lnTo>
                  <a:lnTo>
                    <a:pt x="223520" y="232410"/>
                  </a:lnTo>
                  <a:lnTo>
                    <a:pt x="221234" y="231140"/>
                  </a:lnTo>
                  <a:lnTo>
                    <a:pt x="218821" y="231140"/>
                  </a:lnTo>
                  <a:lnTo>
                    <a:pt x="218694" y="232410"/>
                  </a:lnTo>
                  <a:lnTo>
                    <a:pt x="217551" y="232410"/>
                  </a:lnTo>
                  <a:lnTo>
                    <a:pt x="217043" y="233680"/>
                  </a:lnTo>
                  <a:lnTo>
                    <a:pt x="215011" y="234950"/>
                  </a:lnTo>
                  <a:lnTo>
                    <a:pt x="212217" y="234950"/>
                  </a:lnTo>
                  <a:lnTo>
                    <a:pt x="210058" y="233680"/>
                  </a:lnTo>
                  <a:lnTo>
                    <a:pt x="206756" y="233680"/>
                  </a:lnTo>
                  <a:lnTo>
                    <a:pt x="206248" y="234950"/>
                  </a:lnTo>
                  <a:lnTo>
                    <a:pt x="205105" y="234950"/>
                  </a:lnTo>
                  <a:lnTo>
                    <a:pt x="205105" y="236220"/>
                  </a:lnTo>
                  <a:lnTo>
                    <a:pt x="202946" y="236220"/>
                  </a:lnTo>
                  <a:lnTo>
                    <a:pt x="201295" y="234950"/>
                  </a:lnTo>
                  <a:lnTo>
                    <a:pt x="198247" y="234950"/>
                  </a:lnTo>
                  <a:lnTo>
                    <a:pt x="197612" y="237490"/>
                  </a:lnTo>
                  <a:lnTo>
                    <a:pt x="194310" y="237490"/>
                  </a:lnTo>
                  <a:lnTo>
                    <a:pt x="192151" y="242570"/>
                  </a:lnTo>
                  <a:lnTo>
                    <a:pt x="188341" y="246380"/>
                  </a:lnTo>
                  <a:lnTo>
                    <a:pt x="187325" y="248005"/>
                  </a:lnTo>
                  <a:lnTo>
                    <a:pt x="187325" y="257810"/>
                  </a:lnTo>
                  <a:lnTo>
                    <a:pt x="184277" y="257810"/>
                  </a:lnTo>
                  <a:lnTo>
                    <a:pt x="186309" y="261620"/>
                  </a:lnTo>
                  <a:lnTo>
                    <a:pt x="187325" y="264160"/>
                  </a:lnTo>
                  <a:lnTo>
                    <a:pt x="184658" y="267970"/>
                  </a:lnTo>
                  <a:lnTo>
                    <a:pt x="185166" y="273050"/>
                  </a:lnTo>
                  <a:lnTo>
                    <a:pt x="182372" y="276860"/>
                  </a:lnTo>
                  <a:lnTo>
                    <a:pt x="178054" y="276860"/>
                  </a:lnTo>
                  <a:lnTo>
                    <a:pt x="175895" y="279400"/>
                  </a:lnTo>
                  <a:lnTo>
                    <a:pt x="172720" y="281940"/>
                  </a:lnTo>
                  <a:lnTo>
                    <a:pt x="170561" y="283210"/>
                  </a:lnTo>
                  <a:lnTo>
                    <a:pt x="168402" y="285750"/>
                  </a:lnTo>
                  <a:lnTo>
                    <a:pt x="167894" y="290830"/>
                  </a:lnTo>
                  <a:lnTo>
                    <a:pt x="165735" y="293370"/>
                  </a:lnTo>
                  <a:lnTo>
                    <a:pt x="163449" y="295910"/>
                  </a:lnTo>
                  <a:lnTo>
                    <a:pt x="156464" y="294640"/>
                  </a:lnTo>
                  <a:lnTo>
                    <a:pt x="159258" y="300990"/>
                  </a:lnTo>
                  <a:lnTo>
                    <a:pt x="155956" y="302260"/>
                  </a:lnTo>
                  <a:lnTo>
                    <a:pt x="154813" y="302488"/>
                  </a:lnTo>
                  <a:lnTo>
                    <a:pt x="154813" y="327660"/>
                  </a:lnTo>
                  <a:lnTo>
                    <a:pt x="154305" y="328930"/>
                  </a:lnTo>
                  <a:lnTo>
                    <a:pt x="152527" y="327660"/>
                  </a:lnTo>
                  <a:lnTo>
                    <a:pt x="152400" y="326390"/>
                  </a:lnTo>
                  <a:lnTo>
                    <a:pt x="153543" y="326390"/>
                  </a:lnTo>
                  <a:lnTo>
                    <a:pt x="154178" y="327660"/>
                  </a:lnTo>
                  <a:lnTo>
                    <a:pt x="154813" y="327660"/>
                  </a:lnTo>
                  <a:lnTo>
                    <a:pt x="154813" y="302488"/>
                  </a:lnTo>
                  <a:lnTo>
                    <a:pt x="149479" y="303530"/>
                  </a:lnTo>
                  <a:lnTo>
                    <a:pt x="149987" y="308610"/>
                  </a:lnTo>
                  <a:lnTo>
                    <a:pt x="144653" y="308610"/>
                  </a:lnTo>
                  <a:lnTo>
                    <a:pt x="143002" y="313690"/>
                  </a:lnTo>
                  <a:lnTo>
                    <a:pt x="137541" y="314960"/>
                  </a:lnTo>
                  <a:lnTo>
                    <a:pt x="137452" y="320040"/>
                  </a:lnTo>
                  <a:lnTo>
                    <a:pt x="138112" y="326390"/>
                  </a:lnTo>
                  <a:lnTo>
                    <a:pt x="137147" y="331470"/>
                  </a:lnTo>
                  <a:lnTo>
                    <a:pt x="132207" y="335280"/>
                  </a:lnTo>
                  <a:lnTo>
                    <a:pt x="130048" y="331470"/>
                  </a:lnTo>
                  <a:lnTo>
                    <a:pt x="135382" y="328930"/>
                  </a:lnTo>
                  <a:lnTo>
                    <a:pt x="131699" y="323850"/>
                  </a:lnTo>
                  <a:lnTo>
                    <a:pt x="134366" y="321310"/>
                  </a:lnTo>
                  <a:lnTo>
                    <a:pt x="131064" y="316230"/>
                  </a:lnTo>
                  <a:lnTo>
                    <a:pt x="131064" y="313690"/>
                  </a:lnTo>
                  <a:lnTo>
                    <a:pt x="130556" y="311150"/>
                  </a:lnTo>
                  <a:lnTo>
                    <a:pt x="132207" y="308610"/>
                  </a:lnTo>
                  <a:lnTo>
                    <a:pt x="132207" y="306070"/>
                  </a:lnTo>
                  <a:lnTo>
                    <a:pt x="131699" y="303530"/>
                  </a:lnTo>
                  <a:lnTo>
                    <a:pt x="130048" y="300990"/>
                  </a:lnTo>
                  <a:lnTo>
                    <a:pt x="132207" y="297180"/>
                  </a:lnTo>
                  <a:lnTo>
                    <a:pt x="132715" y="295910"/>
                  </a:lnTo>
                  <a:lnTo>
                    <a:pt x="133858" y="294640"/>
                  </a:lnTo>
                  <a:lnTo>
                    <a:pt x="134874" y="293370"/>
                  </a:lnTo>
                  <a:lnTo>
                    <a:pt x="136525" y="289560"/>
                  </a:lnTo>
                  <a:lnTo>
                    <a:pt x="142494" y="289560"/>
                  </a:lnTo>
                  <a:lnTo>
                    <a:pt x="144018" y="287020"/>
                  </a:lnTo>
                  <a:lnTo>
                    <a:pt x="144653" y="285750"/>
                  </a:lnTo>
                  <a:lnTo>
                    <a:pt x="143510" y="284480"/>
                  </a:lnTo>
                  <a:lnTo>
                    <a:pt x="144018" y="283210"/>
                  </a:lnTo>
                  <a:lnTo>
                    <a:pt x="149479" y="283210"/>
                  </a:lnTo>
                  <a:lnTo>
                    <a:pt x="151130" y="280670"/>
                  </a:lnTo>
                  <a:lnTo>
                    <a:pt x="150495" y="279400"/>
                  </a:lnTo>
                  <a:lnTo>
                    <a:pt x="151130" y="278130"/>
                  </a:lnTo>
                  <a:lnTo>
                    <a:pt x="154813" y="278130"/>
                  </a:lnTo>
                  <a:lnTo>
                    <a:pt x="161925" y="275590"/>
                  </a:lnTo>
                  <a:lnTo>
                    <a:pt x="165735" y="267970"/>
                  </a:lnTo>
                  <a:lnTo>
                    <a:pt x="172212" y="262890"/>
                  </a:lnTo>
                  <a:lnTo>
                    <a:pt x="173228" y="261620"/>
                  </a:lnTo>
                  <a:lnTo>
                    <a:pt x="175387" y="261620"/>
                  </a:lnTo>
                  <a:lnTo>
                    <a:pt x="175895" y="259080"/>
                  </a:lnTo>
                  <a:lnTo>
                    <a:pt x="177038" y="259080"/>
                  </a:lnTo>
                  <a:lnTo>
                    <a:pt x="176530" y="256540"/>
                  </a:lnTo>
                  <a:lnTo>
                    <a:pt x="177038" y="256540"/>
                  </a:lnTo>
                  <a:lnTo>
                    <a:pt x="179197" y="255270"/>
                  </a:lnTo>
                  <a:lnTo>
                    <a:pt x="184023" y="256540"/>
                  </a:lnTo>
                  <a:lnTo>
                    <a:pt x="183769" y="255270"/>
                  </a:lnTo>
                  <a:lnTo>
                    <a:pt x="183515" y="254000"/>
                  </a:lnTo>
                  <a:lnTo>
                    <a:pt x="185166" y="255270"/>
                  </a:lnTo>
                  <a:lnTo>
                    <a:pt x="185674" y="256540"/>
                  </a:lnTo>
                  <a:lnTo>
                    <a:pt x="187325" y="257810"/>
                  </a:lnTo>
                  <a:lnTo>
                    <a:pt x="187325" y="248005"/>
                  </a:lnTo>
                  <a:lnTo>
                    <a:pt x="185166" y="251460"/>
                  </a:lnTo>
                  <a:lnTo>
                    <a:pt x="184023" y="246380"/>
                  </a:lnTo>
                  <a:lnTo>
                    <a:pt x="183515" y="241300"/>
                  </a:lnTo>
                  <a:lnTo>
                    <a:pt x="177038" y="234950"/>
                  </a:lnTo>
                  <a:lnTo>
                    <a:pt x="179705" y="232410"/>
                  </a:lnTo>
                  <a:lnTo>
                    <a:pt x="180848" y="229870"/>
                  </a:lnTo>
                  <a:lnTo>
                    <a:pt x="182435" y="228600"/>
                  </a:lnTo>
                  <a:lnTo>
                    <a:pt x="184023" y="227330"/>
                  </a:lnTo>
                  <a:lnTo>
                    <a:pt x="187833" y="227330"/>
                  </a:lnTo>
                  <a:lnTo>
                    <a:pt x="189992" y="224790"/>
                  </a:lnTo>
                  <a:lnTo>
                    <a:pt x="190563" y="223520"/>
                  </a:lnTo>
                  <a:lnTo>
                    <a:pt x="191135" y="222250"/>
                  </a:lnTo>
                  <a:lnTo>
                    <a:pt x="191135" y="219710"/>
                  </a:lnTo>
                  <a:lnTo>
                    <a:pt x="192151" y="218440"/>
                  </a:lnTo>
                  <a:lnTo>
                    <a:pt x="194818" y="215900"/>
                  </a:lnTo>
                  <a:lnTo>
                    <a:pt x="200279" y="214630"/>
                  </a:lnTo>
                  <a:lnTo>
                    <a:pt x="203454" y="210820"/>
                  </a:lnTo>
                  <a:lnTo>
                    <a:pt x="205994" y="208280"/>
                  </a:lnTo>
                  <a:lnTo>
                    <a:pt x="206629" y="204470"/>
                  </a:lnTo>
                  <a:lnTo>
                    <a:pt x="211074" y="204470"/>
                  </a:lnTo>
                  <a:lnTo>
                    <a:pt x="212725" y="201930"/>
                  </a:lnTo>
                  <a:lnTo>
                    <a:pt x="215900" y="200660"/>
                  </a:lnTo>
                  <a:lnTo>
                    <a:pt x="218059" y="199390"/>
                  </a:lnTo>
                  <a:lnTo>
                    <a:pt x="220726" y="196850"/>
                  </a:lnTo>
                  <a:lnTo>
                    <a:pt x="223012" y="194310"/>
                  </a:lnTo>
                  <a:lnTo>
                    <a:pt x="222377" y="190500"/>
                  </a:lnTo>
                  <a:lnTo>
                    <a:pt x="227838" y="190500"/>
                  </a:lnTo>
                  <a:lnTo>
                    <a:pt x="228346" y="184150"/>
                  </a:lnTo>
                  <a:lnTo>
                    <a:pt x="231013" y="181610"/>
                  </a:lnTo>
                  <a:lnTo>
                    <a:pt x="236093" y="184150"/>
                  </a:lnTo>
                  <a:lnTo>
                    <a:pt x="241300" y="186690"/>
                  </a:lnTo>
                  <a:lnTo>
                    <a:pt x="248920" y="186690"/>
                  </a:lnTo>
                  <a:lnTo>
                    <a:pt x="249936" y="184150"/>
                  </a:lnTo>
                  <a:lnTo>
                    <a:pt x="251714" y="181610"/>
                  </a:lnTo>
                  <a:lnTo>
                    <a:pt x="252603" y="180340"/>
                  </a:lnTo>
                  <a:lnTo>
                    <a:pt x="248259" y="168910"/>
                  </a:lnTo>
                  <a:lnTo>
                    <a:pt x="247777" y="167640"/>
                  </a:lnTo>
                  <a:lnTo>
                    <a:pt x="248056" y="166370"/>
                  </a:lnTo>
                  <a:lnTo>
                    <a:pt x="248920" y="162560"/>
                  </a:lnTo>
                  <a:lnTo>
                    <a:pt x="251841" y="162560"/>
                  </a:lnTo>
                  <a:lnTo>
                    <a:pt x="251333" y="160020"/>
                  </a:lnTo>
                  <a:lnTo>
                    <a:pt x="253238" y="158750"/>
                  </a:lnTo>
                  <a:lnTo>
                    <a:pt x="261239" y="158750"/>
                  </a:lnTo>
                  <a:lnTo>
                    <a:pt x="263652" y="157480"/>
                  </a:lnTo>
                  <a:lnTo>
                    <a:pt x="265049" y="156210"/>
                  </a:lnTo>
                  <a:lnTo>
                    <a:pt x="268859" y="162560"/>
                  </a:lnTo>
                  <a:lnTo>
                    <a:pt x="271526" y="167640"/>
                  </a:lnTo>
                  <a:lnTo>
                    <a:pt x="274320" y="172720"/>
                  </a:lnTo>
                  <a:lnTo>
                    <a:pt x="275971" y="175260"/>
                  </a:lnTo>
                  <a:lnTo>
                    <a:pt x="276987" y="175260"/>
                  </a:lnTo>
                  <a:lnTo>
                    <a:pt x="278638" y="177800"/>
                  </a:lnTo>
                  <a:lnTo>
                    <a:pt x="278638" y="138430"/>
                  </a:lnTo>
                  <a:lnTo>
                    <a:pt x="277368" y="138430"/>
                  </a:lnTo>
                  <a:lnTo>
                    <a:pt x="275971" y="134620"/>
                  </a:lnTo>
                  <a:lnTo>
                    <a:pt x="276987" y="139700"/>
                  </a:lnTo>
                  <a:lnTo>
                    <a:pt x="275971" y="139700"/>
                  </a:lnTo>
                  <a:lnTo>
                    <a:pt x="275336" y="138430"/>
                  </a:lnTo>
                  <a:lnTo>
                    <a:pt x="274320" y="138430"/>
                  </a:lnTo>
                  <a:lnTo>
                    <a:pt x="273177" y="135890"/>
                  </a:lnTo>
                  <a:lnTo>
                    <a:pt x="273177" y="134620"/>
                  </a:lnTo>
                  <a:lnTo>
                    <a:pt x="274320" y="133350"/>
                  </a:lnTo>
                  <a:lnTo>
                    <a:pt x="275971" y="134620"/>
                  </a:lnTo>
                  <a:lnTo>
                    <a:pt x="275971" y="133350"/>
                  </a:lnTo>
                  <a:lnTo>
                    <a:pt x="275971" y="129540"/>
                  </a:lnTo>
                  <a:lnTo>
                    <a:pt x="281432" y="125730"/>
                  </a:lnTo>
                  <a:lnTo>
                    <a:pt x="288925" y="125730"/>
                  </a:lnTo>
                  <a:lnTo>
                    <a:pt x="289433" y="124460"/>
                  </a:lnTo>
                  <a:lnTo>
                    <a:pt x="290449" y="123190"/>
                  </a:lnTo>
                  <a:lnTo>
                    <a:pt x="292989" y="123190"/>
                  </a:lnTo>
                  <a:lnTo>
                    <a:pt x="294386" y="124460"/>
                  </a:lnTo>
                  <a:lnTo>
                    <a:pt x="295910" y="124460"/>
                  </a:lnTo>
                  <a:lnTo>
                    <a:pt x="295529" y="123190"/>
                  </a:lnTo>
                  <a:lnTo>
                    <a:pt x="294259" y="123190"/>
                  </a:lnTo>
                  <a:lnTo>
                    <a:pt x="294640" y="121920"/>
                  </a:lnTo>
                  <a:lnTo>
                    <a:pt x="298323" y="121920"/>
                  </a:lnTo>
                  <a:lnTo>
                    <a:pt x="302387" y="125730"/>
                  </a:lnTo>
                  <a:lnTo>
                    <a:pt x="305816" y="125730"/>
                  </a:lnTo>
                  <a:lnTo>
                    <a:pt x="306197" y="124460"/>
                  </a:lnTo>
                  <a:lnTo>
                    <a:pt x="306705" y="125730"/>
                  </a:lnTo>
                  <a:lnTo>
                    <a:pt x="307213" y="128270"/>
                  </a:lnTo>
                  <a:lnTo>
                    <a:pt x="308356" y="128270"/>
                  </a:lnTo>
                  <a:lnTo>
                    <a:pt x="308356" y="55880"/>
                  </a:lnTo>
                  <a:lnTo>
                    <a:pt x="305816" y="55880"/>
                  </a:lnTo>
                  <a:lnTo>
                    <a:pt x="301244" y="58420"/>
                  </a:lnTo>
                  <a:lnTo>
                    <a:pt x="299593" y="57150"/>
                  </a:lnTo>
                  <a:lnTo>
                    <a:pt x="290957" y="57150"/>
                  </a:lnTo>
                  <a:lnTo>
                    <a:pt x="286385" y="63500"/>
                  </a:lnTo>
                  <a:lnTo>
                    <a:pt x="279654" y="63500"/>
                  </a:lnTo>
                  <a:lnTo>
                    <a:pt x="280035" y="68580"/>
                  </a:lnTo>
                  <a:lnTo>
                    <a:pt x="277368" y="69850"/>
                  </a:lnTo>
                  <a:lnTo>
                    <a:pt x="272415" y="69850"/>
                  </a:lnTo>
                  <a:lnTo>
                    <a:pt x="270383" y="68580"/>
                  </a:lnTo>
                  <a:lnTo>
                    <a:pt x="268859" y="68580"/>
                  </a:lnTo>
                  <a:lnTo>
                    <a:pt x="270002" y="71120"/>
                  </a:lnTo>
                  <a:lnTo>
                    <a:pt x="268605" y="72390"/>
                  </a:lnTo>
                  <a:lnTo>
                    <a:pt x="264033" y="72390"/>
                  </a:lnTo>
                  <a:lnTo>
                    <a:pt x="263525" y="71120"/>
                  </a:lnTo>
                  <a:lnTo>
                    <a:pt x="264160" y="69850"/>
                  </a:lnTo>
                  <a:lnTo>
                    <a:pt x="261874" y="69850"/>
                  </a:lnTo>
                  <a:lnTo>
                    <a:pt x="262382" y="71120"/>
                  </a:lnTo>
                  <a:lnTo>
                    <a:pt x="262382" y="72390"/>
                  </a:lnTo>
                  <a:lnTo>
                    <a:pt x="261366" y="69850"/>
                  </a:lnTo>
                  <a:lnTo>
                    <a:pt x="259715" y="69850"/>
                  </a:lnTo>
                  <a:lnTo>
                    <a:pt x="258064" y="67310"/>
                  </a:lnTo>
                  <a:lnTo>
                    <a:pt x="256413" y="67310"/>
                  </a:lnTo>
                  <a:lnTo>
                    <a:pt x="257048" y="69850"/>
                  </a:lnTo>
                  <a:lnTo>
                    <a:pt x="255397" y="69850"/>
                  </a:lnTo>
                  <a:lnTo>
                    <a:pt x="255397" y="68580"/>
                  </a:lnTo>
                  <a:lnTo>
                    <a:pt x="254762" y="66040"/>
                  </a:lnTo>
                  <a:lnTo>
                    <a:pt x="255397" y="66040"/>
                  </a:lnTo>
                  <a:lnTo>
                    <a:pt x="255778" y="64770"/>
                  </a:lnTo>
                  <a:lnTo>
                    <a:pt x="257810" y="64770"/>
                  </a:lnTo>
                  <a:lnTo>
                    <a:pt x="258953" y="66040"/>
                  </a:lnTo>
                  <a:lnTo>
                    <a:pt x="259715" y="66040"/>
                  </a:lnTo>
                  <a:lnTo>
                    <a:pt x="259080" y="64770"/>
                  </a:lnTo>
                  <a:lnTo>
                    <a:pt x="258064" y="64770"/>
                  </a:lnTo>
                  <a:lnTo>
                    <a:pt x="259080" y="63500"/>
                  </a:lnTo>
                  <a:lnTo>
                    <a:pt x="259969" y="64770"/>
                  </a:lnTo>
                  <a:lnTo>
                    <a:pt x="260985" y="64770"/>
                  </a:lnTo>
                  <a:lnTo>
                    <a:pt x="261239" y="63500"/>
                  </a:lnTo>
                  <a:lnTo>
                    <a:pt x="262763" y="63500"/>
                  </a:lnTo>
                  <a:lnTo>
                    <a:pt x="263525" y="64770"/>
                  </a:lnTo>
                  <a:lnTo>
                    <a:pt x="262890" y="64770"/>
                  </a:lnTo>
                  <a:lnTo>
                    <a:pt x="262382" y="66040"/>
                  </a:lnTo>
                  <a:lnTo>
                    <a:pt x="262890" y="66040"/>
                  </a:lnTo>
                  <a:lnTo>
                    <a:pt x="264033" y="64770"/>
                  </a:lnTo>
                  <a:lnTo>
                    <a:pt x="265557" y="63500"/>
                  </a:lnTo>
                  <a:lnTo>
                    <a:pt x="266700" y="62230"/>
                  </a:lnTo>
                  <a:lnTo>
                    <a:pt x="265557" y="62230"/>
                  </a:lnTo>
                  <a:lnTo>
                    <a:pt x="263779" y="60960"/>
                  </a:lnTo>
                  <a:lnTo>
                    <a:pt x="254127" y="60960"/>
                  </a:lnTo>
                  <a:lnTo>
                    <a:pt x="248666" y="62230"/>
                  </a:lnTo>
                  <a:lnTo>
                    <a:pt x="243459" y="66040"/>
                  </a:lnTo>
                  <a:lnTo>
                    <a:pt x="237490" y="68580"/>
                  </a:lnTo>
                  <a:lnTo>
                    <a:pt x="232156" y="73660"/>
                  </a:lnTo>
                  <a:lnTo>
                    <a:pt x="225679" y="78740"/>
                  </a:lnTo>
                  <a:lnTo>
                    <a:pt x="224663" y="77470"/>
                  </a:lnTo>
                  <a:lnTo>
                    <a:pt x="220726" y="77470"/>
                  </a:lnTo>
                  <a:lnTo>
                    <a:pt x="218059" y="81280"/>
                  </a:lnTo>
                  <a:lnTo>
                    <a:pt x="215392" y="82550"/>
                  </a:lnTo>
                  <a:lnTo>
                    <a:pt x="218694" y="90170"/>
                  </a:lnTo>
                  <a:lnTo>
                    <a:pt x="220726" y="88900"/>
                  </a:lnTo>
                  <a:lnTo>
                    <a:pt x="224536" y="85090"/>
                  </a:lnTo>
                  <a:lnTo>
                    <a:pt x="226695" y="83820"/>
                  </a:lnTo>
                  <a:lnTo>
                    <a:pt x="229489" y="82550"/>
                  </a:lnTo>
                  <a:lnTo>
                    <a:pt x="233172" y="80010"/>
                  </a:lnTo>
                  <a:lnTo>
                    <a:pt x="235331" y="81280"/>
                  </a:lnTo>
                  <a:lnTo>
                    <a:pt x="238125" y="82550"/>
                  </a:lnTo>
                  <a:lnTo>
                    <a:pt x="240157" y="86360"/>
                  </a:lnTo>
                  <a:lnTo>
                    <a:pt x="236474" y="92710"/>
                  </a:lnTo>
                  <a:lnTo>
                    <a:pt x="227203" y="91440"/>
                  </a:lnTo>
                  <a:lnTo>
                    <a:pt x="223520" y="96520"/>
                  </a:lnTo>
                  <a:lnTo>
                    <a:pt x="223012" y="96520"/>
                  </a:lnTo>
                  <a:lnTo>
                    <a:pt x="223520" y="97790"/>
                  </a:lnTo>
                  <a:lnTo>
                    <a:pt x="222377" y="99060"/>
                  </a:lnTo>
                  <a:lnTo>
                    <a:pt x="218694" y="101600"/>
                  </a:lnTo>
                  <a:lnTo>
                    <a:pt x="215392" y="101600"/>
                  </a:lnTo>
                  <a:lnTo>
                    <a:pt x="212090" y="102870"/>
                  </a:lnTo>
                  <a:lnTo>
                    <a:pt x="205105" y="104140"/>
                  </a:lnTo>
                  <a:lnTo>
                    <a:pt x="200787" y="110490"/>
                  </a:lnTo>
                  <a:lnTo>
                    <a:pt x="204089" y="110490"/>
                  </a:lnTo>
                  <a:lnTo>
                    <a:pt x="209931" y="106680"/>
                  </a:lnTo>
                  <a:lnTo>
                    <a:pt x="213741" y="105410"/>
                  </a:lnTo>
                  <a:lnTo>
                    <a:pt x="220091" y="105410"/>
                  </a:lnTo>
                  <a:lnTo>
                    <a:pt x="223393" y="104140"/>
                  </a:lnTo>
                  <a:lnTo>
                    <a:pt x="226187" y="101600"/>
                  </a:lnTo>
                  <a:lnTo>
                    <a:pt x="229489" y="100330"/>
                  </a:lnTo>
                  <a:lnTo>
                    <a:pt x="233172" y="96520"/>
                  </a:lnTo>
                  <a:lnTo>
                    <a:pt x="238633" y="95250"/>
                  </a:lnTo>
                  <a:lnTo>
                    <a:pt x="239903" y="97790"/>
                  </a:lnTo>
                  <a:lnTo>
                    <a:pt x="242951" y="97790"/>
                  </a:lnTo>
                  <a:lnTo>
                    <a:pt x="244094" y="96520"/>
                  </a:lnTo>
                  <a:lnTo>
                    <a:pt x="245872" y="100330"/>
                  </a:lnTo>
                  <a:lnTo>
                    <a:pt x="247269" y="101600"/>
                  </a:lnTo>
                  <a:lnTo>
                    <a:pt x="249936" y="101600"/>
                  </a:lnTo>
                  <a:lnTo>
                    <a:pt x="250571" y="100330"/>
                  </a:lnTo>
                  <a:lnTo>
                    <a:pt x="247777" y="99060"/>
                  </a:lnTo>
                  <a:lnTo>
                    <a:pt x="248285" y="97790"/>
                  </a:lnTo>
                  <a:lnTo>
                    <a:pt x="251587" y="100330"/>
                  </a:lnTo>
                  <a:lnTo>
                    <a:pt x="253746" y="102870"/>
                  </a:lnTo>
                  <a:lnTo>
                    <a:pt x="252857" y="102870"/>
                  </a:lnTo>
                  <a:lnTo>
                    <a:pt x="251968" y="104140"/>
                  </a:lnTo>
                  <a:lnTo>
                    <a:pt x="250571" y="104140"/>
                  </a:lnTo>
                  <a:lnTo>
                    <a:pt x="252603" y="106680"/>
                  </a:lnTo>
                  <a:lnTo>
                    <a:pt x="254762" y="105410"/>
                  </a:lnTo>
                  <a:lnTo>
                    <a:pt x="257048" y="109220"/>
                  </a:lnTo>
                  <a:lnTo>
                    <a:pt x="251079" y="114300"/>
                  </a:lnTo>
                  <a:lnTo>
                    <a:pt x="248285" y="123190"/>
                  </a:lnTo>
                  <a:lnTo>
                    <a:pt x="241300" y="125730"/>
                  </a:lnTo>
                  <a:lnTo>
                    <a:pt x="240157" y="125069"/>
                  </a:lnTo>
                  <a:lnTo>
                    <a:pt x="241808" y="127000"/>
                  </a:lnTo>
                  <a:lnTo>
                    <a:pt x="241300" y="130810"/>
                  </a:lnTo>
                  <a:lnTo>
                    <a:pt x="238633" y="132080"/>
                  </a:lnTo>
                  <a:lnTo>
                    <a:pt x="238633" y="135890"/>
                  </a:lnTo>
                  <a:lnTo>
                    <a:pt x="236855" y="133350"/>
                  </a:lnTo>
                  <a:lnTo>
                    <a:pt x="235331" y="133350"/>
                  </a:lnTo>
                  <a:lnTo>
                    <a:pt x="232156" y="134620"/>
                  </a:lnTo>
                  <a:lnTo>
                    <a:pt x="229997" y="137160"/>
                  </a:lnTo>
                  <a:lnTo>
                    <a:pt x="228346" y="138430"/>
                  </a:lnTo>
                  <a:lnTo>
                    <a:pt x="226695" y="142240"/>
                  </a:lnTo>
                  <a:lnTo>
                    <a:pt x="225171" y="144780"/>
                  </a:lnTo>
                  <a:lnTo>
                    <a:pt x="223520" y="146050"/>
                  </a:lnTo>
                  <a:lnTo>
                    <a:pt x="218059" y="152400"/>
                  </a:lnTo>
                  <a:lnTo>
                    <a:pt x="209931" y="153670"/>
                  </a:lnTo>
                  <a:lnTo>
                    <a:pt x="204597" y="162560"/>
                  </a:lnTo>
                  <a:lnTo>
                    <a:pt x="204089" y="162560"/>
                  </a:lnTo>
                  <a:lnTo>
                    <a:pt x="202946" y="160020"/>
                  </a:lnTo>
                  <a:lnTo>
                    <a:pt x="201803" y="160020"/>
                  </a:lnTo>
                  <a:lnTo>
                    <a:pt x="198501" y="162560"/>
                  </a:lnTo>
                  <a:lnTo>
                    <a:pt x="195326" y="166370"/>
                  </a:lnTo>
                  <a:lnTo>
                    <a:pt x="188595" y="166370"/>
                  </a:lnTo>
                  <a:lnTo>
                    <a:pt x="186309" y="165100"/>
                  </a:lnTo>
                  <a:lnTo>
                    <a:pt x="183515" y="163830"/>
                  </a:lnTo>
                  <a:lnTo>
                    <a:pt x="182753" y="165100"/>
                  </a:lnTo>
                  <a:lnTo>
                    <a:pt x="177546" y="165100"/>
                  </a:lnTo>
                  <a:lnTo>
                    <a:pt x="177546" y="166370"/>
                  </a:lnTo>
                  <a:lnTo>
                    <a:pt x="177038" y="167640"/>
                  </a:lnTo>
                  <a:lnTo>
                    <a:pt x="176403" y="166370"/>
                  </a:lnTo>
                  <a:lnTo>
                    <a:pt x="173990" y="166370"/>
                  </a:lnTo>
                  <a:lnTo>
                    <a:pt x="173355" y="168910"/>
                  </a:lnTo>
                  <a:lnTo>
                    <a:pt x="172212" y="170180"/>
                  </a:lnTo>
                  <a:lnTo>
                    <a:pt x="168529" y="170180"/>
                  </a:lnTo>
                  <a:lnTo>
                    <a:pt x="166624" y="168910"/>
                  </a:lnTo>
                  <a:lnTo>
                    <a:pt x="164338" y="168910"/>
                  </a:lnTo>
                  <a:lnTo>
                    <a:pt x="164084" y="170180"/>
                  </a:lnTo>
                  <a:lnTo>
                    <a:pt x="159766" y="170180"/>
                  </a:lnTo>
                  <a:lnTo>
                    <a:pt x="160274" y="173990"/>
                  </a:lnTo>
                  <a:lnTo>
                    <a:pt x="160274" y="179070"/>
                  </a:lnTo>
                  <a:lnTo>
                    <a:pt x="158623" y="181610"/>
                  </a:lnTo>
                  <a:lnTo>
                    <a:pt x="160782" y="186690"/>
                  </a:lnTo>
                  <a:lnTo>
                    <a:pt x="163449" y="186690"/>
                  </a:lnTo>
                  <a:lnTo>
                    <a:pt x="165100" y="187960"/>
                  </a:lnTo>
                  <a:lnTo>
                    <a:pt x="164592" y="184150"/>
                  </a:lnTo>
                  <a:lnTo>
                    <a:pt x="162433" y="177800"/>
                  </a:lnTo>
                  <a:lnTo>
                    <a:pt x="165100" y="176530"/>
                  </a:lnTo>
                  <a:lnTo>
                    <a:pt x="165608" y="175260"/>
                  </a:lnTo>
                  <a:lnTo>
                    <a:pt x="171450" y="175260"/>
                  </a:lnTo>
                  <a:lnTo>
                    <a:pt x="171577" y="173990"/>
                  </a:lnTo>
                  <a:lnTo>
                    <a:pt x="173228" y="176530"/>
                  </a:lnTo>
                  <a:lnTo>
                    <a:pt x="174752" y="173990"/>
                  </a:lnTo>
                  <a:lnTo>
                    <a:pt x="175514" y="172720"/>
                  </a:lnTo>
                  <a:lnTo>
                    <a:pt x="179070" y="171450"/>
                  </a:lnTo>
                  <a:lnTo>
                    <a:pt x="186817" y="171450"/>
                  </a:lnTo>
                  <a:lnTo>
                    <a:pt x="190881" y="172720"/>
                  </a:lnTo>
                  <a:lnTo>
                    <a:pt x="198120" y="172720"/>
                  </a:lnTo>
                  <a:lnTo>
                    <a:pt x="201422" y="171450"/>
                  </a:lnTo>
                  <a:lnTo>
                    <a:pt x="203454" y="168910"/>
                  </a:lnTo>
                  <a:lnTo>
                    <a:pt x="208407" y="170180"/>
                  </a:lnTo>
                  <a:lnTo>
                    <a:pt x="212725" y="171450"/>
                  </a:lnTo>
                  <a:lnTo>
                    <a:pt x="217551" y="173990"/>
                  </a:lnTo>
                  <a:lnTo>
                    <a:pt x="213741" y="175260"/>
                  </a:lnTo>
                  <a:lnTo>
                    <a:pt x="215900" y="180340"/>
                  </a:lnTo>
                  <a:lnTo>
                    <a:pt x="212725" y="181610"/>
                  </a:lnTo>
                  <a:lnTo>
                    <a:pt x="212725" y="185420"/>
                  </a:lnTo>
                  <a:lnTo>
                    <a:pt x="212090" y="187960"/>
                  </a:lnTo>
                  <a:lnTo>
                    <a:pt x="210566" y="189230"/>
                  </a:lnTo>
                  <a:lnTo>
                    <a:pt x="208915" y="193040"/>
                  </a:lnTo>
                  <a:lnTo>
                    <a:pt x="207264" y="194310"/>
                  </a:lnTo>
                  <a:lnTo>
                    <a:pt x="205105" y="195580"/>
                  </a:lnTo>
                  <a:lnTo>
                    <a:pt x="200787" y="199390"/>
                  </a:lnTo>
                  <a:lnTo>
                    <a:pt x="195961" y="201930"/>
                  </a:lnTo>
                  <a:lnTo>
                    <a:pt x="193802" y="207010"/>
                  </a:lnTo>
                  <a:lnTo>
                    <a:pt x="185674" y="209550"/>
                  </a:lnTo>
                  <a:lnTo>
                    <a:pt x="184658" y="217170"/>
                  </a:lnTo>
                  <a:lnTo>
                    <a:pt x="180213" y="223520"/>
                  </a:lnTo>
                  <a:lnTo>
                    <a:pt x="179324" y="222250"/>
                  </a:lnTo>
                  <a:lnTo>
                    <a:pt x="175514" y="222250"/>
                  </a:lnTo>
                  <a:lnTo>
                    <a:pt x="174117" y="224790"/>
                  </a:lnTo>
                  <a:lnTo>
                    <a:pt x="172212" y="224790"/>
                  </a:lnTo>
                  <a:lnTo>
                    <a:pt x="172212" y="226060"/>
                  </a:lnTo>
                  <a:lnTo>
                    <a:pt x="174879" y="227330"/>
                  </a:lnTo>
                  <a:lnTo>
                    <a:pt x="173228" y="227330"/>
                  </a:lnTo>
                  <a:lnTo>
                    <a:pt x="172593" y="228600"/>
                  </a:lnTo>
                  <a:lnTo>
                    <a:pt x="167005" y="228600"/>
                  </a:lnTo>
                  <a:lnTo>
                    <a:pt x="161036" y="224790"/>
                  </a:lnTo>
                  <a:lnTo>
                    <a:pt x="154813" y="224790"/>
                  </a:lnTo>
                  <a:lnTo>
                    <a:pt x="154813" y="226060"/>
                  </a:lnTo>
                  <a:lnTo>
                    <a:pt x="153289" y="227330"/>
                  </a:lnTo>
                  <a:lnTo>
                    <a:pt x="149987" y="228600"/>
                  </a:lnTo>
                  <a:lnTo>
                    <a:pt x="149479" y="229870"/>
                  </a:lnTo>
                  <a:lnTo>
                    <a:pt x="147828" y="233680"/>
                  </a:lnTo>
                  <a:lnTo>
                    <a:pt x="149479" y="240030"/>
                  </a:lnTo>
                  <a:lnTo>
                    <a:pt x="146812" y="242570"/>
                  </a:lnTo>
                  <a:lnTo>
                    <a:pt x="143002" y="247650"/>
                  </a:lnTo>
                  <a:lnTo>
                    <a:pt x="138176" y="252730"/>
                  </a:lnTo>
                  <a:lnTo>
                    <a:pt x="133223" y="256540"/>
                  </a:lnTo>
                  <a:lnTo>
                    <a:pt x="125730" y="257810"/>
                  </a:lnTo>
                  <a:lnTo>
                    <a:pt x="125730" y="267970"/>
                  </a:lnTo>
                  <a:lnTo>
                    <a:pt x="117602" y="271780"/>
                  </a:lnTo>
                  <a:lnTo>
                    <a:pt x="116586" y="275590"/>
                  </a:lnTo>
                  <a:lnTo>
                    <a:pt x="111633" y="284480"/>
                  </a:lnTo>
                  <a:lnTo>
                    <a:pt x="112776" y="290830"/>
                  </a:lnTo>
                  <a:lnTo>
                    <a:pt x="109474" y="290830"/>
                  </a:lnTo>
                  <a:lnTo>
                    <a:pt x="111125" y="295910"/>
                  </a:lnTo>
                  <a:lnTo>
                    <a:pt x="107950" y="297180"/>
                  </a:lnTo>
                  <a:lnTo>
                    <a:pt x="112141" y="302260"/>
                  </a:lnTo>
                  <a:lnTo>
                    <a:pt x="112141" y="303530"/>
                  </a:lnTo>
                  <a:lnTo>
                    <a:pt x="110617" y="303530"/>
                  </a:lnTo>
                  <a:lnTo>
                    <a:pt x="112128" y="313690"/>
                  </a:lnTo>
                  <a:lnTo>
                    <a:pt x="113169" y="321310"/>
                  </a:lnTo>
                  <a:lnTo>
                    <a:pt x="113245" y="323850"/>
                  </a:lnTo>
                  <a:lnTo>
                    <a:pt x="112649" y="331470"/>
                  </a:lnTo>
                  <a:lnTo>
                    <a:pt x="108458" y="339090"/>
                  </a:lnTo>
                  <a:lnTo>
                    <a:pt x="101879" y="337820"/>
                  </a:lnTo>
                  <a:lnTo>
                    <a:pt x="95186" y="337820"/>
                  </a:lnTo>
                  <a:lnTo>
                    <a:pt x="88480" y="336550"/>
                  </a:lnTo>
                  <a:lnTo>
                    <a:pt x="81915" y="336550"/>
                  </a:lnTo>
                  <a:lnTo>
                    <a:pt x="75946" y="335280"/>
                  </a:lnTo>
                  <a:lnTo>
                    <a:pt x="57404" y="335280"/>
                  </a:lnTo>
                  <a:lnTo>
                    <a:pt x="54991" y="336550"/>
                  </a:lnTo>
                  <a:lnTo>
                    <a:pt x="57099" y="342900"/>
                  </a:lnTo>
                  <a:lnTo>
                    <a:pt x="61252" y="349250"/>
                  </a:lnTo>
                  <a:lnTo>
                    <a:pt x="71628" y="361950"/>
                  </a:lnTo>
                  <a:lnTo>
                    <a:pt x="71628" y="364490"/>
                  </a:lnTo>
                  <a:lnTo>
                    <a:pt x="75946" y="367030"/>
                  </a:lnTo>
                  <a:lnTo>
                    <a:pt x="78105" y="369570"/>
                  </a:lnTo>
                  <a:lnTo>
                    <a:pt x="79248" y="375920"/>
                  </a:lnTo>
                  <a:lnTo>
                    <a:pt x="79756" y="381000"/>
                  </a:lnTo>
                  <a:lnTo>
                    <a:pt x="79248" y="386080"/>
                  </a:lnTo>
                  <a:lnTo>
                    <a:pt x="74803" y="392430"/>
                  </a:lnTo>
                  <a:lnTo>
                    <a:pt x="58064" y="400050"/>
                  </a:lnTo>
                  <a:lnTo>
                    <a:pt x="53340" y="406400"/>
                  </a:lnTo>
                  <a:lnTo>
                    <a:pt x="50546" y="406400"/>
                  </a:lnTo>
                  <a:lnTo>
                    <a:pt x="54991" y="408940"/>
                  </a:lnTo>
                  <a:lnTo>
                    <a:pt x="45720" y="408940"/>
                  </a:lnTo>
                  <a:lnTo>
                    <a:pt x="52705" y="411480"/>
                  </a:lnTo>
                  <a:lnTo>
                    <a:pt x="59055" y="411480"/>
                  </a:lnTo>
                  <a:lnTo>
                    <a:pt x="62484" y="410210"/>
                  </a:lnTo>
                  <a:lnTo>
                    <a:pt x="62992" y="407670"/>
                  </a:lnTo>
                  <a:lnTo>
                    <a:pt x="67691" y="407670"/>
                  </a:lnTo>
                  <a:lnTo>
                    <a:pt x="66421" y="405130"/>
                  </a:lnTo>
                  <a:lnTo>
                    <a:pt x="67945" y="403860"/>
                  </a:lnTo>
                  <a:lnTo>
                    <a:pt x="70104" y="402590"/>
                  </a:lnTo>
                  <a:lnTo>
                    <a:pt x="75946" y="402590"/>
                  </a:lnTo>
                  <a:lnTo>
                    <a:pt x="78105" y="401320"/>
                  </a:lnTo>
                  <a:lnTo>
                    <a:pt x="78740" y="401320"/>
                  </a:lnTo>
                  <a:lnTo>
                    <a:pt x="77597" y="400050"/>
                  </a:lnTo>
                  <a:lnTo>
                    <a:pt x="78105" y="400050"/>
                  </a:lnTo>
                  <a:lnTo>
                    <a:pt x="79756" y="398780"/>
                  </a:lnTo>
                  <a:lnTo>
                    <a:pt x="83058" y="400050"/>
                  </a:lnTo>
                  <a:lnTo>
                    <a:pt x="83553" y="398780"/>
                  </a:lnTo>
                  <a:lnTo>
                    <a:pt x="84074" y="397510"/>
                  </a:lnTo>
                  <a:lnTo>
                    <a:pt x="86741" y="393700"/>
                  </a:lnTo>
                  <a:lnTo>
                    <a:pt x="86233" y="392430"/>
                  </a:lnTo>
                  <a:lnTo>
                    <a:pt x="86296" y="386080"/>
                  </a:lnTo>
                  <a:lnTo>
                    <a:pt x="86575" y="381000"/>
                  </a:lnTo>
                  <a:lnTo>
                    <a:pt x="85877" y="374650"/>
                  </a:lnTo>
                  <a:lnTo>
                    <a:pt x="82651" y="368300"/>
                  </a:lnTo>
                  <a:lnTo>
                    <a:pt x="75438" y="360680"/>
                  </a:lnTo>
                  <a:lnTo>
                    <a:pt x="77089" y="358140"/>
                  </a:lnTo>
                  <a:lnTo>
                    <a:pt x="67310" y="353060"/>
                  </a:lnTo>
                  <a:lnTo>
                    <a:pt x="65151" y="347980"/>
                  </a:lnTo>
                  <a:lnTo>
                    <a:pt x="66294" y="344170"/>
                  </a:lnTo>
                  <a:lnTo>
                    <a:pt x="64135" y="344170"/>
                  </a:lnTo>
                  <a:lnTo>
                    <a:pt x="66294" y="341630"/>
                  </a:lnTo>
                  <a:lnTo>
                    <a:pt x="79743" y="342900"/>
                  </a:lnTo>
                  <a:lnTo>
                    <a:pt x="106667" y="347980"/>
                  </a:lnTo>
                  <a:lnTo>
                    <a:pt x="118491" y="349250"/>
                  </a:lnTo>
                  <a:lnTo>
                    <a:pt x="121920" y="349250"/>
                  </a:lnTo>
                  <a:lnTo>
                    <a:pt x="122428" y="346710"/>
                  </a:lnTo>
                  <a:lnTo>
                    <a:pt x="123317" y="345440"/>
                  </a:lnTo>
                  <a:lnTo>
                    <a:pt x="126746" y="345440"/>
                  </a:lnTo>
                  <a:lnTo>
                    <a:pt x="129413" y="351790"/>
                  </a:lnTo>
                  <a:lnTo>
                    <a:pt x="125730" y="358140"/>
                  </a:lnTo>
                  <a:lnTo>
                    <a:pt x="121412" y="363220"/>
                  </a:lnTo>
                  <a:lnTo>
                    <a:pt x="113792" y="375920"/>
                  </a:lnTo>
                  <a:lnTo>
                    <a:pt x="117094" y="383540"/>
                  </a:lnTo>
                  <a:lnTo>
                    <a:pt x="121031" y="383540"/>
                  </a:lnTo>
                  <a:lnTo>
                    <a:pt x="119761" y="381000"/>
                  </a:lnTo>
                  <a:lnTo>
                    <a:pt x="120269" y="379730"/>
                  </a:lnTo>
                  <a:lnTo>
                    <a:pt x="124079" y="373380"/>
                  </a:lnTo>
                  <a:lnTo>
                    <a:pt x="128905" y="367030"/>
                  </a:lnTo>
                  <a:lnTo>
                    <a:pt x="132715" y="358140"/>
                  </a:lnTo>
                  <a:lnTo>
                    <a:pt x="134366" y="353060"/>
                  </a:lnTo>
                  <a:lnTo>
                    <a:pt x="130556" y="345440"/>
                  </a:lnTo>
                  <a:lnTo>
                    <a:pt x="133794" y="341630"/>
                  </a:lnTo>
                  <a:lnTo>
                    <a:pt x="135940" y="339090"/>
                  </a:lnTo>
                  <a:lnTo>
                    <a:pt x="137033" y="337820"/>
                  </a:lnTo>
                  <a:lnTo>
                    <a:pt x="140843" y="337820"/>
                  </a:lnTo>
                  <a:lnTo>
                    <a:pt x="142278" y="335280"/>
                  </a:lnTo>
                  <a:lnTo>
                    <a:pt x="143002" y="334010"/>
                  </a:lnTo>
                  <a:lnTo>
                    <a:pt x="144907" y="334010"/>
                  </a:lnTo>
                  <a:lnTo>
                    <a:pt x="145669" y="335280"/>
                  </a:lnTo>
                  <a:lnTo>
                    <a:pt x="146075" y="334010"/>
                  </a:lnTo>
                  <a:lnTo>
                    <a:pt x="147320" y="330200"/>
                  </a:lnTo>
                  <a:lnTo>
                    <a:pt x="160782" y="335280"/>
                  </a:lnTo>
                  <a:lnTo>
                    <a:pt x="158242" y="330200"/>
                  </a:lnTo>
                  <a:lnTo>
                    <a:pt x="157607" y="328930"/>
                  </a:lnTo>
                  <a:lnTo>
                    <a:pt x="156972" y="327660"/>
                  </a:lnTo>
                  <a:lnTo>
                    <a:pt x="158623" y="328930"/>
                  </a:lnTo>
                  <a:lnTo>
                    <a:pt x="159766" y="328930"/>
                  </a:lnTo>
                  <a:lnTo>
                    <a:pt x="162941" y="327660"/>
                  </a:lnTo>
                  <a:lnTo>
                    <a:pt x="166243" y="326390"/>
                  </a:lnTo>
                  <a:lnTo>
                    <a:pt x="165100" y="322580"/>
                  </a:lnTo>
                  <a:lnTo>
                    <a:pt x="170561" y="318770"/>
                  </a:lnTo>
                  <a:lnTo>
                    <a:pt x="178689" y="316230"/>
                  </a:lnTo>
                  <a:lnTo>
                    <a:pt x="178689" y="308610"/>
                  </a:lnTo>
                  <a:lnTo>
                    <a:pt x="182372" y="308610"/>
                  </a:lnTo>
                  <a:lnTo>
                    <a:pt x="181356" y="304800"/>
                  </a:lnTo>
                  <a:lnTo>
                    <a:pt x="184023" y="304800"/>
                  </a:lnTo>
                  <a:lnTo>
                    <a:pt x="190538" y="299720"/>
                  </a:lnTo>
                  <a:lnTo>
                    <a:pt x="192519" y="295910"/>
                  </a:lnTo>
                  <a:lnTo>
                    <a:pt x="193840" y="293370"/>
                  </a:lnTo>
                  <a:lnTo>
                    <a:pt x="194932" y="283210"/>
                  </a:lnTo>
                  <a:lnTo>
                    <a:pt x="194818" y="273050"/>
                  </a:lnTo>
                  <a:lnTo>
                    <a:pt x="196469" y="271780"/>
                  </a:lnTo>
                  <a:lnTo>
                    <a:pt x="196469" y="267970"/>
                  </a:lnTo>
                  <a:lnTo>
                    <a:pt x="194818" y="262890"/>
                  </a:lnTo>
                  <a:lnTo>
                    <a:pt x="195961" y="259080"/>
                  </a:lnTo>
                  <a:lnTo>
                    <a:pt x="197396" y="254000"/>
                  </a:lnTo>
                  <a:lnTo>
                    <a:pt x="198120" y="251460"/>
                  </a:lnTo>
                  <a:lnTo>
                    <a:pt x="206248" y="247650"/>
                  </a:lnTo>
                  <a:lnTo>
                    <a:pt x="213233" y="243840"/>
                  </a:lnTo>
                  <a:lnTo>
                    <a:pt x="213614" y="245110"/>
                  </a:lnTo>
                  <a:lnTo>
                    <a:pt x="215392" y="245110"/>
                  </a:lnTo>
                  <a:lnTo>
                    <a:pt x="219189" y="243840"/>
                  </a:lnTo>
                  <a:lnTo>
                    <a:pt x="223012" y="242570"/>
                  </a:lnTo>
                  <a:lnTo>
                    <a:pt x="233172" y="243840"/>
                  </a:lnTo>
                  <a:lnTo>
                    <a:pt x="235153" y="242570"/>
                  </a:lnTo>
                  <a:lnTo>
                    <a:pt x="239141" y="240030"/>
                  </a:lnTo>
                  <a:lnTo>
                    <a:pt x="240157" y="238760"/>
                  </a:lnTo>
                  <a:lnTo>
                    <a:pt x="239776" y="236220"/>
                  </a:lnTo>
                  <a:lnTo>
                    <a:pt x="242951" y="236220"/>
                  </a:lnTo>
                  <a:lnTo>
                    <a:pt x="242443" y="233680"/>
                  </a:lnTo>
                  <a:lnTo>
                    <a:pt x="243459" y="231140"/>
                  </a:lnTo>
                  <a:lnTo>
                    <a:pt x="244094" y="227330"/>
                  </a:lnTo>
                  <a:lnTo>
                    <a:pt x="248285" y="227330"/>
                  </a:lnTo>
                  <a:lnTo>
                    <a:pt x="252095" y="220980"/>
                  </a:lnTo>
                  <a:lnTo>
                    <a:pt x="251079" y="214630"/>
                  </a:lnTo>
                  <a:lnTo>
                    <a:pt x="254254" y="214630"/>
                  </a:lnTo>
                  <a:lnTo>
                    <a:pt x="253873" y="209550"/>
                  </a:lnTo>
                  <a:lnTo>
                    <a:pt x="255905" y="208280"/>
                  </a:lnTo>
                  <a:lnTo>
                    <a:pt x="264045" y="201930"/>
                  </a:lnTo>
                  <a:lnTo>
                    <a:pt x="273443" y="195580"/>
                  </a:lnTo>
                  <a:lnTo>
                    <a:pt x="283235" y="187960"/>
                  </a:lnTo>
                  <a:lnTo>
                    <a:pt x="292608" y="182880"/>
                  </a:lnTo>
                  <a:lnTo>
                    <a:pt x="292100" y="180340"/>
                  </a:lnTo>
                  <a:lnTo>
                    <a:pt x="293751" y="180340"/>
                  </a:lnTo>
                  <a:lnTo>
                    <a:pt x="294259" y="177800"/>
                  </a:lnTo>
                  <a:lnTo>
                    <a:pt x="297942" y="177800"/>
                  </a:lnTo>
                  <a:lnTo>
                    <a:pt x="301244" y="176530"/>
                  </a:lnTo>
                  <a:lnTo>
                    <a:pt x="303403" y="173990"/>
                  </a:lnTo>
                  <a:lnTo>
                    <a:pt x="305054" y="171450"/>
                  </a:lnTo>
                  <a:lnTo>
                    <a:pt x="306197" y="168910"/>
                  </a:lnTo>
                  <a:lnTo>
                    <a:pt x="307086" y="170180"/>
                  </a:lnTo>
                  <a:lnTo>
                    <a:pt x="310896" y="170180"/>
                  </a:lnTo>
                  <a:lnTo>
                    <a:pt x="311785" y="168910"/>
                  </a:lnTo>
                  <a:lnTo>
                    <a:pt x="312674" y="167640"/>
                  </a:lnTo>
                  <a:lnTo>
                    <a:pt x="317881" y="167640"/>
                  </a:lnTo>
                  <a:lnTo>
                    <a:pt x="320294" y="168910"/>
                  </a:lnTo>
                  <a:lnTo>
                    <a:pt x="323215" y="168910"/>
                  </a:lnTo>
                  <a:lnTo>
                    <a:pt x="323469" y="167640"/>
                  </a:lnTo>
                  <a:lnTo>
                    <a:pt x="328168" y="167640"/>
                  </a:lnTo>
                  <a:lnTo>
                    <a:pt x="331851" y="163830"/>
                  </a:lnTo>
                  <a:lnTo>
                    <a:pt x="341249" y="163830"/>
                  </a:lnTo>
                  <a:lnTo>
                    <a:pt x="344551" y="165100"/>
                  </a:lnTo>
                  <a:lnTo>
                    <a:pt x="347726" y="168910"/>
                  </a:lnTo>
                  <a:lnTo>
                    <a:pt x="351028" y="170180"/>
                  </a:lnTo>
                  <a:lnTo>
                    <a:pt x="354203" y="167640"/>
                  </a:lnTo>
                  <a:lnTo>
                    <a:pt x="357505" y="167640"/>
                  </a:lnTo>
                  <a:lnTo>
                    <a:pt x="360680" y="165100"/>
                  </a:lnTo>
                  <a:lnTo>
                    <a:pt x="360172" y="165100"/>
                  </a:lnTo>
                  <a:lnTo>
                    <a:pt x="360172" y="163830"/>
                  </a:lnTo>
                  <a:lnTo>
                    <a:pt x="360172" y="162560"/>
                  </a:lnTo>
                  <a:lnTo>
                    <a:pt x="360426" y="163830"/>
                  </a:lnTo>
                  <a:lnTo>
                    <a:pt x="362712" y="163830"/>
                  </a:lnTo>
                  <a:lnTo>
                    <a:pt x="363093" y="162560"/>
                  </a:lnTo>
                  <a:lnTo>
                    <a:pt x="364236" y="158750"/>
                  </a:lnTo>
                  <a:lnTo>
                    <a:pt x="367792" y="158750"/>
                  </a:lnTo>
                  <a:lnTo>
                    <a:pt x="369316" y="156210"/>
                  </a:lnTo>
                  <a:lnTo>
                    <a:pt x="370967" y="152400"/>
                  </a:lnTo>
                  <a:lnTo>
                    <a:pt x="373126" y="148590"/>
                  </a:lnTo>
                  <a:lnTo>
                    <a:pt x="374269" y="148590"/>
                  </a:lnTo>
                  <a:lnTo>
                    <a:pt x="375285" y="146050"/>
                  </a:lnTo>
                  <a:lnTo>
                    <a:pt x="376936" y="144780"/>
                  </a:lnTo>
                  <a:lnTo>
                    <a:pt x="381762" y="144780"/>
                  </a:lnTo>
                  <a:lnTo>
                    <a:pt x="382371" y="142240"/>
                  </a:lnTo>
                  <a:lnTo>
                    <a:pt x="382993" y="139700"/>
                  </a:lnTo>
                  <a:lnTo>
                    <a:pt x="383603" y="137160"/>
                  </a:lnTo>
                  <a:lnTo>
                    <a:pt x="383921" y="135890"/>
                  </a:lnTo>
                  <a:lnTo>
                    <a:pt x="391033" y="138430"/>
                  </a:lnTo>
                  <a:lnTo>
                    <a:pt x="394716" y="134620"/>
                  </a:lnTo>
                  <a:lnTo>
                    <a:pt x="398526" y="134620"/>
                  </a:lnTo>
                  <a:lnTo>
                    <a:pt x="403987" y="137160"/>
                  </a:lnTo>
                  <a:lnTo>
                    <a:pt x="406654" y="142240"/>
                  </a:lnTo>
                  <a:lnTo>
                    <a:pt x="408305" y="143510"/>
                  </a:lnTo>
                  <a:lnTo>
                    <a:pt x="409575" y="144780"/>
                  </a:lnTo>
                  <a:lnTo>
                    <a:pt x="411861" y="144780"/>
                  </a:lnTo>
                  <a:lnTo>
                    <a:pt x="412496" y="143510"/>
                  </a:lnTo>
                  <a:lnTo>
                    <a:pt x="413131" y="143510"/>
                  </a:lnTo>
                  <a:lnTo>
                    <a:pt x="414147" y="144780"/>
                  </a:lnTo>
                  <a:lnTo>
                    <a:pt x="414147" y="147320"/>
                  </a:lnTo>
                  <a:lnTo>
                    <a:pt x="415290" y="147320"/>
                  </a:lnTo>
                  <a:lnTo>
                    <a:pt x="416306" y="144780"/>
                  </a:lnTo>
                  <a:lnTo>
                    <a:pt x="416941" y="144780"/>
                  </a:lnTo>
                  <a:lnTo>
                    <a:pt x="419735" y="147320"/>
                  </a:lnTo>
                  <a:lnTo>
                    <a:pt x="423164" y="148590"/>
                  </a:lnTo>
                  <a:lnTo>
                    <a:pt x="431673" y="148590"/>
                  </a:lnTo>
                  <a:lnTo>
                    <a:pt x="434213" y="147320"/>
                  </a:lnTo>
                  <a:lnTo>
                    <a:pt x="434213" y="148590"/>
                  </a:lnTo>
                  <a:lnTo>
                    <a:pt x="436372" y="148590"/>
                  </a:lnTo>
                  <a:lnTo>
                    <a:pt x="441960" y="147320"/>
                  </a:lnTo>
                  <a:lnTo>
                    <a:pt x="446278" y="144780"/>
                  </a:lnTo>
                  <a:lnTo>
                    <a:pt x="448437" y="143510"/>
                  </a:lnTo>
                  <a:lnTo>
                    <a:pt x="458216" y="143510"/>
                  </a:lnTo>
                  <a:lnTo>
                    <a:pt x="461899" y="144780"/>
                  </a:lnTo>
                  <a:lnTo>
                    <a:pt x="464947" y="148590"/>
                  </a:lnTo>
                  <a:lnTo>
                    <a:pt x="465124" y="153670"/>
                  </a:lnTo>
                  <a:lnTo>
                    <a:pt x="465404" y="158750"/>
                  </a:lnTo>
                  <a:lnTo>
                    <a:pt x="465518" y="167640"/>
                  </a:lnTo>
                  <a:lnTo>
                    <a:pt x="464947" y="173990"/>
                  </a:lnTo>
                  <a:lnTo>
                    <a:pt x="465582" y="175260"/>
                  </a:lnTo>
                  <a:lnTo>
                    <a:pt x="466598" y="176530"/>
                  </a:lnTo>
                  <a:lnTo>
                    <a:pt x="466598" y="179070"/>
                  </a:lnTo>
                  <a:lnTo>
                    <a:pt x="466090" y="180340"/>
                  </a:lnTo>
                  <a:lnTo>
                    <a:pt x="466090" y="182880"/>
                  </a:lnTo>
                  <a:lnTo>
                    <a:pt x="467233" y="186690"/>
                  </a:lnTo>
                  <a:lnTo>
                    <a:pt x="469646" y="190500"/>
                  </a:lnTo>
                  <a:lnTo>
                    <a:pt x="474345" y="190500"/>
                  </a:lnTo>
                  <a:lnTo>
                    <a:pt x="475234" y="189230"/>
                  </a:lnTo>
                  <a:lnTo>
                    <a:pt x="477901" y="182880"/>
                  </a:lnTo>
                  <a:lnTo>
                    <a:pt x="481711" y="175260"/>
                  </a:lnTo>
                  <a:lnTo>
                    <a:pt x="481203" y="166370"/>
                  </a:lnTo>
                  <a:lnTo>
                    <a:pt x="483616" y="154940"/>
                  </a:lnTo>
                  <a:lnTo>
                    <a:pt x="485863" y="143510"/>
                  </a:lnTo>
                  <a:lnTo>
                    <a:pt x="489013" y="134620"/>
                  </a:lnTo>
                  <a:lnTo>
                    <a:pt x="494157" y="130810"/>
                  </a:lnTo>
                  <a:lnTo>
                    <a:pt x="496379" y="124460"/>
                  </a:lnTo>
                  <a:lnTo>
                    <a:pt x="496824" y="123190"/>
                  </a:lnTo>
                  <a:lnTo>
                    <a:pt x="497713" y="121920"/>
                  </a:lnTo>
                  <a:lnTo>
                    <a:pt x="498602" y="120650"/>
                  </a:lnTo>
                  <a:lnTo>
                    <a:pt x="499491" y="119380"/>
                  </a:lnTo>
                  <a:lnTo>
                    <a:pt x="499694" y="118110"/>
                  </a:lnTo>
                  <a:lnTo>
                    <a:pt x="500316" y="114300"/>
                  </a:lnTo>
                  <a:lnTo>
                    <a:pt x="500519" y="113030"/>
                  </a:lnTo>
                  <a:lnTo>
                    <a:pt x="501142" y="109220"/>
                  </a:lnTo>
                  <a:lnTo>
                    <a:pt x="500380" y="105410"/>
                  </a:lnTo>
                  <a:lnTo>
                    <a:pt x="500126" y="104140"/>
                  </a:lnTo>
                  <a:lnTo>
                    <a:pt x="500532" y="99060"/>
                  </a:lnTo>
                  <a:lnTo>
                    <a:pt x="500634" y="97790"/>
                  </a:lnTo>
                  <a:lnTo>
                    <a:pt x="498475" y="93980"/>
                  </a:lnTo>
                  <a:lnTo>
                    <a:pt x="499491" y="91440"/>
                  </a:lnTo>
                  <a:lnTo>
                    <a:pt x="498983" y="91440"/>
                  </a:lnTo>
                  <a:lnTo>
                    <a:pt x="498983" y="88900"/>
                  </a:lnTo>
                  <a:lnTo>
                    <a:pt x="495554" y="88900"/>
                  </a:lnTo>
                  <a:lnTo>
                    <a:pt x="495554" y="105410"/>
                  </a:lnTo>
                  <a:lnTo>
                    <a:pt x="494919" y="111760"/>
                  </a:lnTo>
                  <a:lnTo>
                    <a:pt x="493014" y="113030"/>
                  </a:lnTo>
                  <a:lnTo>
                    <a:pt x="492633" y="113030"/>
                  </a:lnTo>
                  <a:lnTo>
                    <a:pt x="493014" y="111760"/>
                  </a:lnTo>
                  <a:lnTo>
                    <a:pt x="493649" y="111760"/>
                  </a:lnTo>
                  <a:lnTo>
                    <a:pt x="493649" y="110490"/>
                  </a:lnTo>
                  <a:lnTo>
                    <a:pt x="492506" y="110490"/>
                  </a:lnTo>
                  <a:lnTo>
                    <a:pt x="493014" y="109220"/>
                  </a:lnTo>
                  <a:lnTo>
                    <a:pt x="494157" y="110490"/>
                  </a:lnTo>
                  <a:lnTo>
                    <a:pt x="494157" y="109220"/>
                  </a:lnTo>
                  <a:lnTo>
                    <a:pt x="494157" y="106680"/>
                  </a:lnTo>
                  <a:lnTo>
                    <a:pt x="493649" y="106680"/>
                  </a:lnTo>
                  <a:lnTo>
                    <a:pt x="493014" y="105410"/>
                  </a:lnTo>
                  <a:lnTo>
                    <a:pt x="495554" y="105410"/>
                  </a:lnTo>
                  <a:lnTo>
                    <a:pt x="495554" y="88900"/>
                  </a:lnTo>
                  <a:lnTo>
                    <a:pt x="495300" y="88900"/>
                  </a:lnTo>
                  <a:lnTo>
                    <a:pt x="495808" y="85090"/>
                  </a:lnTo>
                  <a:lnTo>
                    <a:pt x="496316" y="85090"/>
                  </a:lnTo>
                  <a:lnTo>
                    <a:pt x="496824" y="86360"/>
                  </a:lnTo>
                  <a:lnTo>
                    <a:pt x="500126" y="86360"/>
                  </a:lnTo>
                  <a:lnTo>
                    <a:pt x="500507" y="85090"/>
                  </a:lnTo>
                  <a:lnTo>
                    <a:pt x="501650" y="81280"/>
                  </a:lnTo>
                  <a:lnTo>
                    <a:pt x="504444" y="81280"/>
                  </a:lnTo>
                  <a:lnTo>
                    <a:pt x="506476" y="77470"/>
                  </a:lnTo>
                  <a:lnTo>
                    <a:pt x="507161" y="76200"/>
                  </a:lnTo>
                  <a:lnTo>
                    <a:pt x="507834" y="74930"/>
                  </a:lnTo>
                  <a:lnTo>
                    <a:pt x="508863" y="72390"/>
                  </a:lnTo>
                  <a:lnTo>
                    <a:pt x="509892" y="69850"/>
                  </a:lnTo>
                  <a:lnTo>
                    <a:pt x="510413" y="68580"/>
                  </a:lnTo>
                  <a:lnTo>
                    <a:pt x="510857" y="67310"/>
                  </a:lnTo>
                  <a:lnTo>
                    <a:pt x="512686" y="62230"/>
                  </a:lnTo>
                  <a:lnTo>
                    <a:pt x="513321" y="60960"/>
                  </a:lnTo>
                  <a:lnTo>
                    <a:pt x="515239" y="57150"/>
                  </a:lnTo>
                  <a:lnTo>
                    <a:pt x="515620" y="58420"/>
                  </a:lnTo>
                  <a:lnTo>
                    <a:pt x="517398" y="58420"/>
                  </a:lnTo>
                  <a:lnTo>
                    <a:pt x="517931" y="57150"/>
                  </a:lnTo>
                  <a:lnTo>
                    <a:pt x="519557" y="53340"/>
                  </a:lnTo>
                  <a:lnTo>
                    <a:pt x="518414" y="52070"/>
                  </a:lnTo>
                  <a:lnTo>
                    <a:pt x="521208" y="49530"/>
                  </a:lnTo>
                  <a:lnTo>
                    <a:pt x="521208" y="45720"/>
                  </a:lnTo>
                  <a:close/>
                </a:path>
              </a:pathLst>
            </a:custGeom>
            <a:solidFill>
              <a:srgbClr val="FFB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35024" y="2956178"/>
              <a:ext cx="996950" cy="1565275"/>
            </a:xfrm>
            <a:custGeom>
              <a:avLst/>
              <a:gdLst/>
              <a:ahLst/>
              <a:cxnLst/>
              <a:rect l="l" t="t" r="r" b="b"/>
              <a:pathLst>
                <a:path w="996950" h="1565275">
                  <a:moveTo>
                    <a:pt x="995172" y="3175"/>
                  </a:moveTo>
                  <a:lnTo>
                    <a:pt x="993521" y="6350"/>
                  </a:lnTo>
                  <a:lnTo>
                    <a:pt x="987806" y="16764"/>
                  </a:lnTo>
                  <a:lnTo>
                    <a:pt x="974420" y="38671"/>
                  </a:lnTo>
                  <a:lnTo>
                    <a:pt x="970026" y="45974"/>
                  </a:lnTo>
                  <a:lnTo>
                    <a:pt x="949045" y="78320"/>
                  </a:lnTo>
                  <a:lnTo>
                    <a:pt x="922947" y="114401"/>
                  </a:lnTo>
                  <a:lnTo>
                    <a:pt x="882269" y="163537"/>
                  </a:lnTo>
                  <a:lnTo>
                    <a:pt x="849109" y="197853"/>
                  </a:lnTo>
                  <a:lnTo>
                    <a:pt x="813562" y="229870"/>
                  </a:lnTo>
                  <a:lnTo>
                    <a:pt x="788797" y="248793"/>
                  </a:lnTo>
                  <a:lnTo>
                    <a:pt x="782307" y="253542"/>
                  </a:lnTo>
                  <a:lnTo>
                    <a:pt x="775779" y="258064"/>
                  </a:lnTo>
                  <a:lnTo>
                    <a:pt x="769150" y="262407"/>
                  </a:lnTo>
                  <a:lnTo>
                    <a:pt x="762381" y="266573"/>
                  </a:lnTo>
                  <a:lnTo>
                    <a:pt x="757555" y="270383"/>
                  </a:lnTo>
                  <a:lnTo>
                    <a:pt x="752094" y="273050"/>
                  </a:lnTo>
                  <a:lnTo>
                    <a:pt x="746760" y="275717"/>
                  </a:lnTo>
                  <a:lnTo>
                    <a:pt x="741299" y="279019"/>
                  </a:lnTo>
                  <a:lnTo>
                    <a:pt x="736473" y="281686"/>
                  </a:lnTo>
                  <a:lnTo>
                    <a:pt x="730504" y="284353"/>
                  </a:lnTo>
                  <a:lnTo>
                    <a:pt x="725170" y="286512"/>
                  </a:lnTo>
                  <a:lnTo>
                    <a:pt x="719709" y="289179"/>
                  </a:lnTo>
                  <a:lnTo>
                    <a:pt x="714375" y="291973"/>
                  </a:lnTo>
                  <a:lnTo>
                    <a:pt x="697611" y="298450"/>
                  </a:lnTo>
                  <a:lnTo>
                    <a:pt x="693928" y="299466"/>
                  </a:lnTo>
                  <a:lnTo>
                    <a:pt x="690626" y="301117"/>
                  </a:lnTo>
                  <a:lnTo>
                    <a:pt x="686943" y="301625"/>
                  </a:lnTo>
                  <a:lnTo>
                    <a:pt x="676656" y="304927"/>
                  </a:lnTo>
                  <a:lnTo>
                    <a:pt x="669671" y="307594"/>
                  </a:lnTo>
                  <a:lnTo>
                    <a:pt x="662686" y="308610"/>
                  </a:lnTo>
                  <a:lnTo>
                    <a:pt x="611238" y="321335"/>
                  </a:lnTo>
                  <a:lnTo>
                    <a:pt x="566166" y="327025"/>
                  </a:lnTo>
                  <a:lnTo>
                    <a:pt x="539115" y="327914"/>
                  </a:lnTo>
                  <a:lnTo>
                    <a:pt x="523201" y="327609"/>
                  </a:lnTo>
                  <a:lnTo>
                    <a:pt x="475488" y="323215"/>
                  </a:lnTo>
                  <a:lnTo>
                    <a:pt x="431241" y="313524"/>
                  </a:lnTo>
                  <a:lnTo>
                    <a:pt x="388239" y="298958"/>
                  </a:lnTo>
                  <a:lnTo>
                    <a:pt x="346735" y="280123"/>
                  </a:lnTo>
                  <a:lnTo>
                    <a:pt x="307340" y="256794"/>
                  </a:lnTo>
                  <a:lnTo>
                    <a:pt x="265582" y="226669"/>
                  </a:lnTo>
                  <a:lnTo>
                    <a:pt x="226479" y="192811"/>
                  </a:lnTo>
                  <a:lnTo>
                    <a:pt x="190080" y="155689"/>
                  </a:lnTo>
                  <a:lnTo>
                    <a:pt x="156438" y="115735"/>
                  </a:lnTo>
                  <a:lnTo>
                    <a:pt x="125603" y="73406"/>
                  </a:lnTo>
                  <a:lnTo>
                    <a:pt x="101574" y="35560"/>
                  </a:lnTo>
                  <a:lnTo>
                    <a:pt x="100330" y="0"/>
                  </a:lnTo>
                  <a:lnTo>
                    <a:pt x="82423" y="0"/>
                  </a:lnTo>
                  <a:lnTo>
                    <a:pt x="82296" y="0"/>
                  </a:lnTo>
                  <a:lnTo>
                    <a:pt x="55118" y="0"/>
                  </a:lnTo>
                  <a:lnTo>
                    <a:pt x="0" y="1564932"/>
                  </a:lnTo>
                  <a:lnTo>
                    <a:pt x="155448" y="1564932"/>
                  </a:lnTo>
                  <a:lnTo>
                    <a:pt x="101777" y="41402"/>
                  </a:lnTo>
                  <a:lnTo>
                    <a:pt x="105270" y="48425"/>
                  </a:lnTo>
                  <a:lnTo>
                    <a:pt x="113372" y="63830"/>
                  </a:lnTo>
                  <a:lnTo>
                    <a:pt x="116459" y="70231"/>
                  </a:lnTo>
                  <a:lnTo>
                    <a:pt x="121145" y="80416"/>
                  </a:lnTo>
                  <a:lnTo>
                    <a:pt x="126377" y="90703"/>
                  </a:lnTo>
                  <a:lnTo>
                    <a:pt x="151358" y="131762"/>
                  </a:lnTo>
                  <a:lnTo>
                    <a:pt x="183045" y="174167"/>
                  </a:lnTo>
                  <a:lnTo>
                    <a:pt x="221856" y="217462"/>
                  </a:lnTo>
                  <a:lnTo>
                    <a:pt x="253987" y="247281"/>
                  </a:lnTo>
                  <a:lnTo>
                    <a:pt x="265303" y="256286"/>
                  </a:lnTo>
                  <a:lnTo>
                    <a:pt x="271018" y="260985"/>
                  </a:lnTo>
                  <a:lnTo>
                    <a:pt x="276860" y="265417"/>
                  </a:lnTo>
                  <a:lnTo>
                    <a:pt x="282689" y="269735"/>
                  </a:lnTo>
                  <a:lnTo>
                    <a:pt x="288417" y="274066"/>
                  </a:lnTo>
                  <a:lnTo>
                    <a:pt x="325716" y="298234"/>
                  </a:lnTo>
                  <a:lnTo>
                    <a:pt x="364959" y="318249"/>
                  </a:lnTo>
                  <a:lnTo>
                    <a:pt x="420103" y="338442"/>
                  </a:lnTo>
                  <a:lnTo>
                    <a:pt x="461518" y="348183"/>
                  </a:lnTo>
                  <a:lnTo>
                    <a:pt x="500380" y="353949"/>
                  </a:lnTo>
                  <a:lnTo>
                    <a:pt x="547243" y="356870"/>
                  </a:lnTo>
                  <a:lnTo>
                    <a:pt x="561327" y="356616"/>
                  </a:lnTo>
                  <a:lnTo>
                    <a:pt x="603377" y="352933"/>
                  </a:lnTo>
                  <a:lnTo>
                    <a:pt x="653580" y="341503"/>
                  </a:lnTo>
                  <a:lnTo>
                    <a:pt x="690410" y="327914"/>
                  </a:lnTo>
                  <a:lnTo>
                    <a:pt x="701421" y="323215"/>
                  </a:lnTo>
                  <a:lnTo>
                    <a:pt x="742899" y="301269"/>
                  </a:lnTo>
                  <a:lnTo>
                    <a:pt x="781710" y="275463"/>
                  </a:lnTo>
                  <a:lnTo>
                    <a:pt x="817994" y="246430"/>
                  </a:lnTo>
                  <a:lnTo>
                    <a:pt x="851916" y="214757"/>
                  </a:lnTo>
                  <a:lnTo>
                    <a:pt x="887450" y="175742"/>
                  </a:lnTo>
                  <a:lnTo>
                    <a:pt x="919861" y="133858"/>
                  </a:lnTo>
                  <a:lnTo>
                    <a:pt x="942174" y="100838"/>
                  </a:lnTo>
                  <a:lnTo>
                    <a:pt x="962850" y="66929"/>
                  </a:lnTo>
                  <a:lnTo>
                    <a:pt x="983780" y="28536"/>
                  </a:lnTo>
                  <a:lnTo>
                    <a:pt x="992251" y="9906"/>
                  </a:lnTo>
                  <a:lnTo>
                    <a:pt x="994029" y="5842"/>
                  </a:lnTo>
                  <a:lnTo>
                    <a:pt x="995172" y="3175"/>
                  </a:lnTo>
                  <a:close/>
                </a:path>
                <a:path w="996950" h="1565275">
                  <a:moveTo>
                    <a:pt x="996696" y="0"/>
                  </a:moveTo>
                  <a:lnTo>
                    <a:pt x="996442" y="0"/>
                  </a:lnTo>
                  <a:lnTo>
                    <a:pt x="996442" y="127"/>
                  </a:lnTo>
                  <a:lnTo>
                    <a:pt x="996188" y="635"/>
                  </a:lnTo>
                  <a:lnTo>
                    <a:pt x="995807" y="1651"/>
                  </a:lnTo>
                  <a:lnTo>
                    <a:pt x="995172" y="3175"/>
                  </a:lnTo>
                  <a:lnTo>
                    <a:pt x="996188" y="1143"/>
                  </a:lnTo>
                  <a:lnTo>
                    <a:pt x="99669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69848" y="2956178"/>
              <a:ext cx="695325" cy="1739264"/>
            </a:xfrm>
            <a:custGeom>
              <a:avLst/>
              <a:gdLst/>
              <a:ahLst/>
              <a:cxnLst/>
              <a:rect l="l" t="t" r="r" b="b"/>
              <a:pathLst>
                <a:path w="695325" h="1739264">
                  <a:moveTo>
                    <a:pt x="557784" y="327914"/>
                  </a:moveTo>
                  <a:lnTo>
                    <a:pt x="556641" y="327406"/>
                  </a:lnTo>
                  <a:lnTo>
                    <a:pt x="552196" y="326263"/>
                  </a:lnTo>
                  <a:lnTo>
                    <a:pt x="546608" y="325247"/>
                  </a:lnTo>
                  <a:lnTo>
                    <a:pt x="537845" y="322453"/>
                  </a:lnTo>
                  <a:lnTo>
                    <a:pt x="536194" y="321437"/>
                  </a:lnTo>
                  <a:lnTo>
                    <a:pt x="533908" y="320802"/>
                  </a:lnTo>
                  <a:lnTo>
                    <a:pt x="532257" y="319786"/>
                  </a:lnTo>
                  <a:lnTo>
                    <a:pt x="527304" y="312547"/>
                  </a:lnTo>
                  <a:lnTo>
                    <a:pt x="521208" y="304927"/>
                  </a:lnTo>
                  <a:lnTo>
                    <a:pt x="518922" y="303276"/>
                  </a:lnTo>
                  <a:lnTo>
                    <a:pt x="515112" y="299974"/>
                  </a:lnTo>
                  <a:lnTo>
                    <a:pt x="480237" y="273786"/>
                  </a:lnTo>
                  <a:lnTo>
                    <a:pt x="440817" y="238379"/>
                  </a:lnTo>
                  <a:lnTo>
                    <a:pt x="437007" y="233426"/>
                  </a:lnTo>
                  <a:lnTo>
                    <a:pt x="431927" y="229616"/>
                  </a:lnTo>
                  <a:lnTo>
                    <a:pt x="428117" y="224155"/>
                  </a:lnTo>
                  <a:lnTo>
                    <a:pt x="420370" y="215392"/>
                  </a:lnTo>
                  <a:lnTo>
                    <a:pt x="418084" y="210439"/>
                  </a:lnTo>
                  <a:lnTo>
                    <a:pt x="411556" y="194843"/>
                  </a:lnTo>
                  <a:lnTo>
                    <a:pt x="404393" y="179412"/>
                  </a:lnTo>
                  <a:lnTo>
                    <a:pt x="396608" y="164096"/>
                  </a:lnTo>
                  <a:lnTo>
                    <a:pt x="380657" y="134658"/>
                  </a:lnTo>
                  <a:lnTo>
                    <a:pt x="373799" y="120129"/>
                  </a:lnTo>
                  <a:lnTo>
                    <a:pt x="359791" y="81051"/>
                  </a:lnTo>
                  <a:lnTo>
                    <a:pt x="348005" y="35674"/>
                  </a:lnTo>
                  <a:lnTo>
                    <a:pt x="346316" y="24269"/>
                  </a:lnTo>
                  <a:lnTo>
                    <a:pt x="346964" y="17399"/>
                  </a:lnTo>
                  <a:lnTo>
                    <a:pt x="347345" y="14097"/>
                  </a:lnTo>
                  <a:lnTo>
                    <a:pt x="347472" y="8763"/>
                  </a:lnTo>
                  <a:lnTo>
                    <a:pt x="346964" y="5461"/>
                  </a:lnTo>
                  <a:lnTo>
                    <a:pt x="346964" y="2794"/>
                  </a:lnTo>
                  <a:lnTo>
                    <a:pt x="345821" y="508"/>
                  </a:lnTo>
                  <a:lnTo>
                    <a:pt x="345313" y="0"/>
                  </a:lnTo>
                  <a:lnTo>
                    <a:pt x="344678" y="0"/>
                  </a:lnTo>
                  <a:lnTo>
                    <a:pt x="343662" y="3556"/>
                  </a:lnTo>
                  <a:lnTo>
                    <a:pt x="342874" y="5905"/>
                  </a:lnTo>
                  <a:lnTo>
                    <a:pt x="342773" y="5588"/>
                  </a:lnTo>
                  <a:lnTo>
                    <a:pt x="342138" y="2794"/>
                  </a:lnTo>
                  <a:lnTo>
                    <a:pt x="341122" y="508"/>
                  </a:lnTo>
                  <a:lnTo>
                    <a:pt x="340487" y="0"/>
                  </a:lnTo>
                  <a:lnTo>
                    <a:pt x="340360" y="0"/>
                  </a:lnTo>
                  <a:lnTo>
                    <a:pt x="339852" y="0"/>
                  </a:lnTo>
                  <a:lnTo>
                    <a:pt x="338836" y="3556"/>
                  </a:lnTo>
                  <a:lnTo>
                    <a:pt x="338836" y="7112"/>
                  </a:lnTo>
                  <a:lnTo>
                    <a:pt x="338328" y="11049"/>
                  </a:lnTo>
                  <a:lnTo>
                    <a:pt x="338328" y="25730"/>
                  </a:lnTo>
                  <a:lnTo>
                    <a:pt x="336169" y="35941"/>
                  </a:lnTo>
                  <a:lnTo>
                    <a:pt x="325412" y="79273"/>
                  </a:lnTo>
                  <a:lnTo>
                    <a:pt x="313055" y="122301"/>
                  </a:lnTo>
                  <a:lnTo>
                    <a:pt x="294259" y="153670"/>
                  </a:lnTo>
                  <a:lnTo>
                    <a:pt x="285191" y="172351"/>
                  </a:lnTo>
                  <a:lnTo>
                    <a:pt x="262001" y="212344"/>
                  </a:lnTo>
                  <a:lnTo>
                    <a:pt x="238379" y="241046"/>
                  </a:lnTo>
                  <a:lnTo>
                    <a:pt x="233781" y="246367"/>
                  </a:lnTo>
                  <a:lnTo>
                    <a:pt x="224790" y="256921"/>
                  </a:lnTo>
                  <a:lnTo>
                    <a:pt x="218592" y="264541"/>
                  </a:lnTo>
                  <a:lnTo>
                    <a:pt x="212331" y="271716"/>
                  </a:lnTo>
                  <a:lnTo>
                    <a:pt x="183286" y="299072"/>
                  </a:lnTo>
                  <a:lnTo>
                    <a:pt x="161378" y="312293"/>
                  </a:lnTo>
                  <a:lnTo>
                    <a:pt x="157619" y="314452"/>
                  </a:lnTo>
                  <a:lnTo>
                    <a:pt x="153860" y="316738"/>
                  </a:lnTo>
                  <a:lnTo>
                    <a:pt x="150101" y="318262"/>
                  </a:lnTo>
                  <a:lnTo>
                    <a:pt x="141478" y="321564"/>
                  </a:lnTo>
                  <a:lnTo>
                    <a:pt x="139852" y="322072"/>
                  </a:lnTo>
                  <a:lnTo>
                    <a:pt x="138785" y="322707"/>
                  </a:lnTo>
                  <a:lnTo>
                    <a:pt x="137718" y="323215"/>
                  </a:lnTo>
                  <a:lnTo>
                    <a:pt x="137160" y="323723"/>
                  </a:lnTo>
                  <a:lnTo>
                    <a:pt x="137160" y="324231"/>
                  </a:lnTo>
                  <a:lnTo>
                    <a:pt x="138264" y="324866"/>
                  </a:lnTo>
                  <a:lnTo>
                    <a:pt x="142544" y="325374"/>
                  </a:lnTo>
                  <a:lnTo>
                    <a:pt x="147916" y="326390"/>
                  </a:lnTo>
                  <a:lnTo>
                    <a:pt x="153301" y="327533"/>
                  </a:lnTo>
                  <a:lnTo>
                    <a:pt x="157619" y="328676"/>
                  </a:lnTo>
                  <a:lnTo>
                    <a:pt x="162445" y="328041"/>
                  </a:lnTo>
                  <a:lnTo>
                    <a:pt x="165684" y="330835"/>
                  </a:lnTo>
                  <a:lnTo>
                    <a:pt x="172948" y="336550"/>
                  </a:lnTo>
                  <a:lnTo>
                    <a:pt x="180987" y="338582"/>
                  </a:lnTo>
                  <a:lnTo>
                    <a:pt x="194398" y="338582"/>
                  </a:lnTo>
                  <a:lnTo>
                    <a:pt x="199859" y="337566"/>
                  </a:lnTo>
                  <a:lnTo>
                    <a:pt x="204978" y="336296"/>
                  </a:lnTo>
                  <a:lnTo>
                    <a:pt x="210820" y="335153"/>
                  </a:lnTo>
                  <a:lnTo>
                    <a:pt x="212471" y="334645"/>
                  </a:lnTo>
                  <a:lnTo>
                    <a:pt x="214630" y="333502"/>
                  </a:lnTo>
                  <a:lnTo>
                    <a:pt x="219964" y="331851"/>
                  </a:lnTo>
                  <a:lnTo>
                    <a:pt x="223774" y="330200"/>
                  </a:lnTo>
                  <a:lnTo>
                    <a:pt x="227584" y="329184"/>
                  </a:lnTo>
                  <a:lnTo>
                    <a:pt x="230124" y="328041"/>
                  </a:lnTo>
                  <a:lnTo>
                    <a:pt x="231267" y="327533"/>
                  </a:lnTo>
                  <a:lnTo>
                    <a:pt x="234569" y="325374"/>
                  </a:lnTo>
                  <a:lnTo>
                    <a:pt x="238252" y="323215"/>
                  </a:lnTo>
                  <a:lnTo>
                    <a:pt x="241554" y="321564"/>
                  </a:lnTo>
                  <a:lnTo>
                    <a:pt x="247904" y="317246"/>
                  </a:lnTo>
                  <a:lnTo>
                    <a:pt x="251206" y="314452"/>
                  </a:lnTo>
                  <a:lnTo>
                    <a:pt x="254381" y="312293"/>
                  </a:lnTo>
                  <a:lnTo>
                    <a:pt x="257048" y="309626"/>
                  </a:lnTo>
                  <a:lnTo>
                    <a:pt x="260350" y="307467"/>
                  </a:lnTo>
                  <a:lnTo>
                    <a:pt x="263017" y="304800"/>
                  </a:lnTo>
                  <a:lnTo>
                    <a:pt x="265684" y="301498"/>
                  </a:lnTo>
                  <a:lnTo>
                    <a:pt x="271145" y="296037"/>
                  </a:lnTo>
                  <a:lnTo>
                    <a:pt x="275971" y="290068"/>
                  </a:lnTo>
                  <a:lnTo>
                    <a:pt x="294767" y="257429"/>
                  </a:lnTo>
                  <a:lnTo>
                    <a:pt x="297942" y="250952"/>
                  </a:lnTo>
                  <a:lnTo>
                    <a:pt x="300609" y="244475"/>
                  </a:lnTo>
                  <a:lnTo>
                    <a:pt x="302895" y="238506"/>
                  </a:lnTo>
                  <a:lnTo>
                    <a:pt x="305562" y="231902"/>
                  </a:lnTo>
                  <a:lnTo>
                    <a:pt x="308229" y="226568"/>
                  </a:lnTo>
                  <a:lnTo>
                    <a:pt x="317296" y="210273"/>
                  </a:lnTo>
                  <a:lnTo>
                    <a:pt x="324332" y="193268"/>
                  </a:lnTo>
                  <a:lnTo>
                    <a:pt x="340487" y="91821"/>
                  </a:lnTo>
                  <a:lnTo>
                    <a:pt x="342099" y="75399"/>
                  </a:lnTo>
                  <a:lnTo>
                    <a:pt x="343141" y="84455"/>
                  </a:lnTo>
                  <a:lnTo>
                    <a:pt x="346837" y="107416"/>
                  </a:lnTo>
                  <a:lnTo>
                    <a:pt x="351663" y="130175"/>
                  </a:lnTo>
                  <a:lnTo>
                    <a:pt x="352704" y="136855"/>
                  </a:lnTo>
                  <a:lnTo>
                    <a:pt x="353923" y="150647"/>
                  </a:lnTo>
                  <a:lnTo>
                    <a:pt x="354330" y="157607"/>
                  </a:lnTo>
                  <a:lnTo>
                    <a:pt x="354965" y="163195"/>
                  </a:lnTo>
                  <a:lnTo>
                    <a:pt x="366420" y="208978"/>
                  </a:lnTo>
                  <a:lnTo>
                    <a:pt x="383755" y="250825"/>
                  </a:lnTo>
                  <a:lnTo>
                    <a:pt x="408838" y="291261"/>
                  </a:lnTo>
                  <a:lnTo>
                    <a:pt x="442366" y="319570"/>
                  </a:lnTo>
                  <a:lnTo>
                    <a:pt x="488213" y="336397"/>
                  </a:lnTo>
                  <a:lnTo>
                    <a:pt x="512064" y="338582"/>
                  </a:lnTo>
                  <a:lnTo>
                    <a:pt x="520827" y="338328"/>
                  </a:lnTo>
                  <a:lnTo>
                    <a:pt x="525018" y="337820"/>
                  </a:lnTo>
                  <a:lnTo>
                    <a:pt x="530098" y="336804"/>
                  </a:lnTo>
                  <a:lnTo>
                    <a:pt x="535051" y="336169"/>
                  </a:lnTo>
                  <a:lnTo>
                    <a:pt x="539496" y="335153"/>
                  </a:lnTo>
                  <a:lnTo>
                    <a:pt x="548894" y="331851"/>
                  </a:lnTo>
                  <a:lnTo>
                    <a:pt x="555498" y="330200"/>
                  </a:lnTo>
                  <a:lnTo>
                    <a:pt x="557784" y="328549"/>
                  </a:lnTo>
                  <a:lnTo>
                    <a:pt x="557784" y="327914"/>
                  </a:lnTo>
                  <a:close/>
                </a:path>
                <a:path w="695325" h="1739264">
                  <a:moveTo>
                    <a:pt x="694944" y="1738858"/>
                  </a:moveTo>
                  <a:lnTo>
                    <a:pt x="641985" y="1564970"/>
                  </a:lnTo>
                  <a:lnTo>
                    <a:pt x="52920" y="1564970"/>
                  </a:lnTo>
                  <a:lnTo>
                    <a:pt x="0" y="1738858"/>
                  </a:lnTo>
                  <a:lnTo>
                    <a:pt x="694944" y="1738858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3312" y="2901187"/>
              <a:ext cx="118872" cy="11899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335023" y="4466285"/>
              <a:ext cx="155575" cy="55244"/>
            </a:xfrm>
            <a:custGeom>
              <a:avLst/>
              <a:gdLst/>
              <a:ahLst/>
              <a:cxnLst/>
              <a:rect l="l" t="t" r="r" b="b"/>
              <a:pathLst>
                <a:path w="155575" h="55245">
                  <a:moveTo>
                    <a:pt x="1523" y="0"/>
                  </a:moveTo>
                  <a:lnTo>
                    <a:pt x="0" y="54825"/>
                  </a:lnTo>
                  <a:lnTo>
                    <a:pt x="155447" y="54825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40280" y="2956178"/>
              <a:ext cx="1005840" cy="1565275"/>
            </a:xfrm>
            <a:custGeom>
              <a:avLst/>
              <a:gdLst/>
              <a:ahLst/>
              <a:cxnLst/>
              <a:rect l="l" t="t" r="r" b="b"/>
              <a:pathLst>
                <a:path w="1005839" h="1565275">
                  <a:moveTo>
                    <a:pt x="1004570" y="2413"/>
                  </a:moveTo>
                  <a:lnTo>
                    <a:pt x="1002792" y="5588"/>
                  </a:lnTo>
                  <a:lnTo>
                    <a:pt x="999744" y="11303"/>
                  </a:lnTo>
                  <a:lnTo>
                    <a:pt x="996569" y="16764"/>
                  </a:lnTo>
                  <a:lnTo>
                    <a:pt x="972350" y="56845"/>
                  </a:lnTo>
                  <a:lnTo>
                    <a:pt x="950849" y="88519"/>
                  </a:lnTo>
                  <a:lnTo>
                    <a:pt x="911898" y="139420"/>
                  </a:lnTo>
                  <a:lnTo>
                    <a:pt x="869442" y="186690"/>
                  </a:lnTo>
                  <a:lnTo>
                    <a:pt x="834593" y="219367"/>
                  </a:lnTo>
                  <a:lnTo>
                    <a:pt x="804062" y="244233"/>
                  </a:lnTo>
                  <a:lnTo>
                    <a:pt x="797687" y="248793"/>
                  </a:lnTo>
                  <a:lnTo>
                    <a:pt x="791210" y="253542"/>
                  </a:lnTo>
                  <a:lnTo>
                    <a:pt x="784733" y="258064"/>
                  </a:lnTo>
                  <a:lnTo>
                    <a:pt x="778256" y="262407"/>
                  </a:lnTo>
                  <a:lnTo>
                    <a:pt x="771779" y="266573"/>
                  </a:lnTo>
                  <a:lnTo>
                    <a:pt x="766445" y="270383"/>
                  </a:lnTo>
                  <a:lnTo>
                    <a:pt x="761111" y="273050"/>
                  </a:lnTo>
                  <a:lnTo>
                    <a:pt x="756158" y="275717"/>
                  </a:lnTo>
                  <a:lnTo>
                    <a:pt x="750824" y="279019"/>
                  </a:lnTo>
                  <a:lnTo>
                    <a:pt x="745363" y="281686"/>
                  </a:lnTo>
                  <a:lnTo>
                    <a:pt x="740029" y="284353"/>
                  </a:lnTo>
                  <a:lnTo>
                    <a:pt x="734695" y="286512"/>
                  </a:lnTo>
                  <a:lnTo>
                    <a:pt x="728726" y="289179"/>
                  </a:lnTo>
                  <a:lnTo>
                    <a:pt x="723265" y="291973"/>
                  </a:lnTo>
                  <a:lnTo>
                    <a:pt x="706628" y="298450"/>
                  </a:lnTo>
                  <a:lnTo>
                    <a:pt x="703326" y="299466"/>
                  </a:lnTo>
                  <a:lnTo>
                    <a:pt x="699643" y="301117"/>
                  </a:lnTo>
                  <a:lnTo>
                    <a:pt x="696341" y="301625"/>
                  </a:lnTo>
                  <a:lnTo>
                    <a:pt x="685546" y="304927"/>
                  </a:lnTo>
                  <a:lnTo>
                    <a:pt x="678561" y="307594"/>
                  </a:lnTo>
                  <a:lnTo>
                    <a:pt x="671576" y="308610"/>
                  </a:lnTo>
                  <a:lnTo>
                    <a:pt x="620496" y="321335"/>
                  </a:lnTo>
                  <a:lnTo>
                    <a:pt x="575564" y="327025"/>
                  </a:lnTo>
                  <a:lnTo>
                    <a:pt x="548513" y="327914"/>
                  </a:lnTo>
                  <a:lnTo>
                    <a:pt x="532511" y="327609"/>
                  </a:lnTo>
                  <a:lnTo>
                    <a:pt x="485140" y="323215"/>
                  </a:lnTo>
                  <a:lnTo>
                    <a:pt x="440575" y="313524"/>
                  </a:lnTo>
                  <a:lnTo>
                    <a:pt x="397256" y="298958"/>
                  </a:lnTo>
                  <a:lnTo>
                    <a:pt x="355993" y="280123"/>
                  </a:lnTo>
                  <a:lnTo>
                    <a:pt x="316357" y="256794"/>
                  </a:lnTo>
                  <a:lnTo>
                    <a:pt x="274713" y="226669"/>
                  </a:lnTo>
                  <a:lnTo>
                    <a:pt x="235775" y="192811"/>
                  </a:lnTo>
                  <a:lnTo>
                    <a:pt x="199542" y="155689"/>
                  </a:lnTo>
                  <a:lnTo>
                    <a:pt x="166027" y="115735"/>
                  </a:lnTo>
                  <a:lnTo>
                    <a:pt x="135255" y="73406"/>
                  </a:lnTo>
                  <a:lnTo>
                    <a:pt x="107391" y="29616"/>
                  </a:lnTo>
                  <a:lnTo>
                    <a:pt x="106299" y="0"/>
                  </a:lnTo>
                  <a:lnTo>
                    <a:pt x="91567" y="0"/>
                  </a:lnTo>
                  <a:lnTo>
                    <a:pt x="91440" y="0"/>
                  </a:lnTo>
                  <a:lnTo>
                    <a:pt x="58420" y="0"/>
                  </a:lnTo>
                  <a:lnTo>
                    <a:pt x="0" y="1564932"/>
                  </a:lnTo>
                  <a:lnTo>
                    <a:pt x="164592" y="1564932"/>
                  </a:lnTo>
                  <a:lnTo>
                    <a:pt x="107581" y="34658"/>
                  </a:lnTo>
                  <a:lnTo>
                    <a:pt x="110490" y="40513"/>
                  </a:lnTo>
                  <a:lnTo>
                    <a:pt x="114642" y="48425"/>
                  </a:lnTo>
                  <a:lnTo>
                    <a:pt x="122809" y="63830"/>
                  </a:lnTo>
                  <a:lnTo>
                    <a:pt x="126111" y="70231"/>
                  </a:lnTo>
                  <a:lnTo>
                    <a:pt x="147574" y="111252"/>
                  </a:lnTo>
                  <a:lnTo>
                    <a:pt x="174625" y="151130"/>
                  </a:lnTo>
                  <a:lnTo>
                    <a:pt x="211366" y="196316"/>
                  </a:lnTo>
                  <a:lnTo>
                    <a:pt x="252222" y="237490"/>
                  </a:lnTo>
                  <a:lnTo>
                    <a:pt x="274828" y="256286"/>
                  </a:lnTo>
                  <a:lnTo>
                    <a:pt x="280530" y="260985"/>
                  </a:lnTo>
                  <a:lnTo>
                    <a:pt x="322402" y="290563"/>
                  </a:lnTo>
                  <a:lnTo>
                    <a:pt x="373976" y="318249"/>
                  </a:lnTo>
                  <a:lnTo>
                    <a:pt x="429120" y="338442"/>
                  </a:lnTo>
                  <a:lnTo>
                    <a:pt x="470535" y="348183"/>
                  </a:lnTo>
                  <a:lnTo>
                    <a:pt x="509905" y="353949"/>
                  </a:lnTo>
                  <a:lnTo>
                    <a:pt x="556514" y="356870"/>
                  </a:lnTo>
                  <a:lnTo>
                    <a:pt x="570509" y="356616"/>
                  </a:lnTo>
                  <a:lnTo>
                    <a:pt x="612267" y="352933"/>
                  </a:lnTo>
                  <a:lnTo>
                    <a:pt x="662647" y="341503"/>
                  </a:lnTo>
                  <a:lnTo>
                    <a:pt x="699795" y="327914"/>
                  </a:lnTo>
                  <a:lnTo>
                    <a:pt x="710946" y="323215"/>
                  </a:lnTo>
                  <a:lnTo>
                    <a:pt x="752182" y="301269"/>
                  </a:lnTo>
                  <a:lnTo>
                    <a:pt x="790917" y="275463"/>
                  </a:lnTo>
                  <a:lnTo>
                    <a:pt x="827138" y="246430"/>
                  </a:lnTo>
                  <a:lnTo>
                    <a:pt x="860806" y="214757"/>
                  </a:lnTo>
                  <a:lnTo>
                    <a:pt x="896518" y="175742"/>
                  </a:lnTo>
                  <a:lnTo>
                    <a:pt x="928624" y="133858"/>
                  </a:lnTo>
                  <a:lnTo>
                    <a:pt x="951014" y="100838"/>
                  </a:lnTo>
                  <a:lnTo>
                    <a:pt x="971931" y="66929"/>
                  </a:lnTo>
                  <a:lnTo>
                    <a:pt x="992632" y="28536"/>
                  </a:lnTo>
                  <a:lnTo>
                    <a:pt x="1001268" y="9398"/>
                  </a:lnTo>
                  <a:lnTo>
                    <a:pt x="1003173" y="5080"/>
                  </a:lnTo>
                  <a:lnTo>
                    <a:pt x="1004570" y="2413"/>
                  </a:lnTo>
                  <a:close/>
                </a:path>
                <a:path w="1005839" h="1565275">
                  <a:moveTo>
                    <a:pt x="1005192" y="1028"/>
                  </a:moveTo>
                  <a:lnTo>
                    <a:pt x="1004951" y="1397"/>
                  </a:lnTo>
                  <a:lnTo>
                    <a:pt x="1004570" y="2413"/>
                  </a:lnTo>
                  <a:lnTo>
                    <a:pt x="1005192" y="1028"/>
                  </a:lnTo>
                  <a:close/>
                </a:path>
                <a:path w="1005839" h="1565275">
                  <a:moveTo>
                    <a:pt x="1005713" y="127"/>
                  </a:moveTo>
                  <a:lnTo>
                    <a:pt x="1005459" y="508"/>
                  </a:lnTo>
                  <a:lnTo>
                    <a:pt x="1005192" y="1028"/>
                  </a:lnTo>
                  <a:lnTo>
                    <a:pt x="1005459" y="635"/>
                  </a:lnTo>
                  <a:lnTo>
                    <a:pt x="1005713" y="127"/>
                  </a:lnTo>
                  <a:close/>
                </a:path>
                <a:path w="1005839" h="1565275">
                  <a:moveTo>
                    <a:pt x="1005840" y="0"/>
                  </a:moveTo>
                  <a:lnTo>
                    <a:pt x="1005713" y="0"/>
                  </a:lnTo>
                  <a:lnTo>
                    <a:pt x="1005713" y="127"/>
                  </a:lnTo>
                  <a:lnTo>
                    <a:pt x="100584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75104" y="2956178"/>
              <a:ext cx="695325" cy="1739264"/>
            </a:xfrm>
            <a:custGeom>
              <a:avLst/>
              <a:gdLst/>
              <a:ahLst/>
              <a:cxnLst/>
              <a:rect l="l" t="t" r="r" b="b"/>
              <a:pathLst>
                <a:path w="695325" h="1739264">
                  <a:moveTo>
                    <a:pt x="347472" y="8763"/>
                  </a:moveTo>
                  <a:lnTo>
                    <a:pt x="346964" y="5461"/>
                  </a:lnTo>
                  <a:lnTo>
                    <a:pt x="346964" y="2794"/>
                  </a:lnTo>
                  <a:lnTo>
                    <a:pt x="346456" y="508"/>
                  </a:lnTo>
                  <a:lnTo>
                    <a:pt x="345821" y="0"/>
                  </a:lnTo>
                  <a:lnTo>
                    <a:pt x="344678" y="0"/>
                  </a:lnTo>
                  <a:lnTo>
                    <a:pt x="343662" y="3556"/>
                  </a:lnTo>
                  <a:lnTo>
                    <a:pt x="342646" y="6604"/>
                  </a:lnTo>
                  <a:lnTo>
                    <a:pt x="342138" y="10287"/>
                  </a:lnTo>
                  <a:lnTo>
                    <a:pt x="340995" y="14097"/>
                  </a:lnTo>
                  <a:lnTo>
                    <a:pt x="339979" y="17907"/>
                  </a:lnTo>
                  <a:lnTo>
                    <a:pt x="330885" y="57569"/>
                  </a:lnTo>
                  <a:lnTo>
                    <a:pt x="319532" y="100901"/>
                  </a:lnTo>
                  <a:lnTo>
                    <a:pt x="301244" y="145034"/>
                  </a:lnTo>
                  <a:lnTo>
                    <a:pt x="294259" y="153670"/>
                  </a:lnTo>
                  <a:lnTo>
                    <a:pt x="292100" y="158115"/>
                  </a:lnTo>
                  <a:lnTo>
                    <a:pt x="270675" y="199694"/>
                  </a:lnTo>
                  <a:lnTo>
                    <a:pt x="243078" y="235712"/>
                  </a:lnTo>
                  <a:lnTo>
                    <a:pt x="238379" y="241046"/>
                  </a:lnTo>
                  <a:lnTo>
                    <a:pt x="233781" y="246367"/>
                  </a:lnTo>
                  <a:lnTo>
                    <a:pt x="224790" y="256921"/>
                  </a:lnTo>
                  <a:lnTo>
                    <a:pt x="218668" y="264541"/>
                  </a:lnTo>
                  <a:lnTo>
                    <a:pt x="212509" y="271716"/>
                  </a:lnTo>
                  <a:lnTo>
                    <a:pt x="183286" y="299072"/>
                  </a:lnTo>
                  <a:lnTo>
                    <a:pt x="161417" y="312293"/>
                  </a:lnTo>
                  <a:lnTo>
                    <a:pt x="158115" y="314452"/>
                  </a:lnTo>
                  <a:lnTo>
                    <a:pt x="153797" y="316738"/>
                  </a:lnTo>
                  <a:lnTo>
                    <a:pt x="150114" y="318262"/>
                  </a:lnTo>
                  <a:lnTo>
                    <a:pt x="145796" y="319913"/>
                  </a:lnTo>
                  <a:lnTo>
                    <a:pt x="141986" y="321564"/>
                  </a:lnTo>
                  <a:lnTo>
                    <a:pt x="139827" y="322072"/>
                  </a:lnTo>
                  <a:lnTo>
                    <a:pt x="138811" y="322707"/>
                  </a:lnTo>
                  <a:lnTo>
                    <a:pt x="138303" y="323215"/>
                  </a:lnTo>
                  <a:lnTo>
                    <a:pt x="137160" y="323723"/>
                  </a:lnTo>
                  <a:lnTo>
                    <a:pt x="137668" y="324231"/>
                  </a:lnTo>
                  <a:lnTo>
                    <a:pt x="138811" y="324866"/>
                  </a:lnTo>
                  <a:lnTo>
                    <a:pt x="143129" y="325374"/>
                  </a:lnTo>
                  <a:lnTo>
                    <a:pt x="148463" y="326390"/>
                  </a:lnTo>
                  <a:lnTo>
                    <a:pt x="153289" y="327533"/>
                  </a:lnTo>
                  <a:lnTo>
                    <a:pt x="157607" y="328676"/>
                  </a:lnTo>
                  <a:lnTo>
                    <a:pt x="162433" y="328041"/>
                  </a:lnTo>
                  <a:lnTo>
                    <a:pt x="165735" y="330835"/>
                  </a:lnTo>
                  <a:lnTo>
                    <a:pt x="172974" y="336550"/>
                  </a:lnTo>
                  <a:lnTo>
                    <a:pt x="180975" y="338582"/>
                  </a:lnTo>
                  <a:lnTo>
                    <a:pt x="194437" y="338582"/>
                  </a:lnTo>
                  <a:lnTo>
                    <a:pt x="199898" y="337566"/>
                  </a:lnTo>
                  <a:lnTo>
                    <a:pt x="204978" y="336296"/>
                  </a:lnTo>
                  <a:lnTo>
                    <a:pt x="210820" y="335153"/>
                  </a:lnTo>
                  <a:lnTo>
                    <a:pt x="212979" y="334645"/>
                  </a:lnTo>
                  <a:lnTo>
                    <a:pt x="214630" y="333502"/>
                  </a:lnTo>
                  <a:lnTo>
                    <a:pt x="216789" y="332994"/>
                  </a:lnTo>
                  <a:lnTo>
                    <a:pt x="220472" y="331851"/>
                  </a:lnTo>
                  <a:lnTo>
                    <a:pt x="224282" y="330200"/>
                  </a:lnTo>
                  <a:lnTo>
                    <a:pt x="227584" y="329184"/>
                  </a:lnTo>
                  <a:lnTo>
                    <a:pt x="230124" y="328041"/>
                  </a:lnTo>
                  <a:lnTo>
                    <a:pt x="231267" y="327533"/>
                  </a:lnTo>
                  <a:lnTo>
                    <a:pt x="235077" y="325374"/>
                  </a:lnTo>
                  <a:lnTo>
                    <a:pt x="238252" y="323215"/>
                  </a:lnTo>
                  <a:lnTo>
                    <a:pt x="241554" y="321564"/>
                  </a:lnTo>
                  <a:lnTo>
                    <a:pt x="245237" y="319405"/>
                  </a:lnTo>
                  <a:lnTo>
                    <a:pt x="248539" y="317246"/>
                  </a:lnTo>
                  <a:lnTo>
                    <a:pt x="251206" y="314452"/>
                  </a:lnTo>
                  <a:lnTo>
                    <a:pt x="254381" y="312293"/>
                  </a:lnTo>
                  <a:lnTo>
                    <a:pt x="260350" y="307467"/>
                  </a:lnTo>
                  <a:lnTo>
                    <a:pt x="263017" y="304800"/>
                  </a:lnTo>
                  <a:lnTo>
                    <a:pt x="265684" y="301498"/>
                  </a:lnTo>
                  <a:lnTo>
                    <a:pt x="271653" y="296037"/>
                  </a:lnTo>
                  <a:lnTo>
                    <a:pt x="294767" y="257429"/>
                  </a:lnTo>
                  <a:lnTo>
                    <a:pt x="297942" y="250952"/>
                  </a:lnTo>
                  <a:lnTo>
                    <a:pt x="300609" y="244475"/>
                  </a:lnTo>
                  <a:lnTo>
                    <a:pt x="303403" y="238506"/>
                  </a:lnTo>
                  <a:lnTo>
                    <a:pt x="305562" y="231902"/>
                  </a:lnTo>
                  <a:lnTo>
                    <a:pt x="324485" y="193268"/>
                  </a:lnTo>
                  <a:lnTo>
                    <a:pt x="334911" y="141173"/>
                  </a:lnTo>
                  <a:lnTo>
                    <a:pt x="338556" y="108216"/>
                  </a:lnTo>
                  <a:lnTo>
                    <a:pt x="340487" y="91821"/>
                  </a:lnTo>
                  <a:lnTo>
                    <a:pt x="341604" y="82473"/>
                  </a:lnTo>
                  <a:lnTo>
                    <a:pt x="342493" y="73088"/>
                  </a:lnTo>
                  <a:lnTo>
                    <a:pt x="343179" y="63715"/>
                  </a:lnTo>
                  <a:lnTo>
                    <a:pt x="343662" y="54356"/>
                  </a:lnTo>
                  <a:lnTo>
                    <a:pt x="346125" y="26454"/>
                  </a:lnTo>
                  <a:lnTo>
                    <a:pt x="346964" y="17399"/>
                  </a:lnTo>
                  <a:lnTo>
                    <a:pt x="347345" y="14097"/>
                  </a:lnTo>
                  <a:lnTo>
                    <a:pt x="347472" y="8763"/>
                  </a:lnTo>
                  <a:close/>
                </a:path>
                <a:path w="695325" h="1739264">
                  <a:moveTo>
                    <a:pt x="557784" y="327914"/>
                  </a:moveTo>
                  <a:lnTo>
                    <a:pt x="556768" y="327406"/>
                  </a:lnTo>
                  <a:lnTo>
                    <a:pt x="551942" y="326263"/>
                  </a:lnTo>
                  <a:lnTo>
                    <a:pt x="547243" y="325247"/>
                  </a:lnTo>
                  <a:lnTo>
                    <a:pt x="542417" y="323596"/>
                  </a:lnTo>
                  <a:lnTo>
                    <a:pt x="540258" y="323088"/>
                  </a:lnTo>
                  <a:lnTo>
                    <a:pt x="538734" y="322453"/>
                  </a:lnTo>
                  <a:lnTo>
                    <a:pt x="536575" y="321437"/>
                  </a:lnTo>
                  <a:lnTo>
                    <a:pt x="535051" y="320802"/>
                  </a:lnTo>
                  <a:lnTo>
                    <a:pt x="532892" y="319786"/>
                  </a:lnTo>
                  <a:lnTo>
                    <a:pt x="531876" y="318008"/>
                  </a:lnTo>
                  <a:lnTo>
                    <a:pt x="530225" y="314833"/>
                  </a:lnTo>
                  <a:lnTo>
                    <a:pt x="528066" y="312547"/>
                  </a:lnTo>
                  <a:lnTo>
                    <a:pt x="526034" y="309880"/>
                  </a:lnTo>
                  <a:lnTo>
                    <a:pt x="524383" y="307086"/>
                  </a:lnTo>
                  <a:lnTo>
                    <a:pt x="522224" y="304927"/>
                  </a:lnTo>
                  <a:lnTo>
                    <a:pt x="520192" y="303276"/>
                  </a:lnTo>
                  <a:lnTo>
                    <a:pt x="516509" y="299974"/>
                  </a:lnTo>
                  <a:lnTo>
                    <a:pt x="512191" y="297688"/>
                  </a:lnTo>
                  <a:lnTo>
                    <a:pt x="471081" y="262445"/>
                  </a:lnTo>
                  <a:lnTo>
                    <a:pt x="458724" y="250444"/>
                  </a:lnTo>
                  <a:lnTo>
                    <a:pt x="446024" y="238379"/>
                  </a:lnTo>
                  <a:lnTo>
                    <a:pt x="441833" y="233426"/>
                  </a:lnTo>
                  <a:lnTo>
                    <a:pt x="437007" y="229616"/>
                  </a:lnTo>
                  <a:lnTo>
                    <a:pt x="433324" y="224155"/>
                  </a:lnTo>
                  <a:lnTo>
                    <a:pt x="430149" y="219710"/>
                  </a:lnTo>
                  <a:lnTo>
                    <a:pt x="426466" y="215392"/>
                  </a:lnTo>
                  <a:lnTo>
                    <a:pt x="424307" y="210439"/>
                  </a:lnTo>
                  <a:lnTo>
                    <a:pt x="403656" y="164096"/>
                  </a:lnTo>
                  <a:lnTo>
                    <a:pt x="388162" y="134658"/>
                  </a:lnTo>
                  <a:lnTo>
                    <a:pt x="381469" y="120129"/>
                  </a:lnTo>
                  <a:lnTo>
                    <a:pt x="375691" y="105295"/>
                  </a:lnTo>
                  <a:lnTo>
                    <a:pt x="370840" y="90170"/>
                  </a:lnTo>
                  <a:lnTo>
                    <a:pt x="368350" y="81051"/>
                  </a:lnTo>
                  <a:lnTo>
                    <a:pt x="363207" y="62903"/>
                  </a:lnTo>
                  <a:lnTo>
                    <a:pt x="354457" y="17018"/>
                  </a:lnTo>
                  <a:lnTo>
                    <a:pt x="353822" y="13208"/>
                  </a:lnTo>
                  <a:lnTo>
                    <a:pt x="352806" y="8763"/>
                  </a:lnTo>
                  <a:lnTo>
                    <a:pt x="352298" y="5588"/>
                  </a:lnTo>
                  <a:lnTo>
                    <a:pt x="351790" y="2794"/>
                  </a:lnTo>
                  <a:lnTo>
                    <a:pt x="350647" y="508"/>
                  </a:lnTo>
                  <a:lnTo>
                    <a:pt x="350139" y="0"/>
                  </a:lnTo>
                  <a:lnTo>
                    <a:pt x="348996" y="0"/>
                  </a:lnTo>
                  <a:lnTo>
                    <a:pt x="348488" y="3556"/>
                  </a:lnTo>
                  <a:lnTo>
                    <a:pt x="348107" y="7112"/>
                  </a:lnTo>
                  <a:lnTo>
                    <a:pt x="348107" y="11049"/>
                  </a:lnTo>
                  <a:lnTo>
                    <a:pt x="347472" y="15367"/>
                  </a:lnTo>
                  <a:lnTo>
                    <a:pt x="347522" y="26441"/>
                  </a:lnTo>
                  <a:lnTo>
                    <a:pt x="348107" y="31877"/>
                  </a:lnTo>
                  <a:lnTo>
                    <a:pt x="348107" y="37973"/>
                  </a:lnTo>
                  <a:lnTo>
                    <a:pt x="349732" y="61315"/>
                  </a:lnTo>
                  <a:lnTo>
                    <a:pt x="352323" y="84455"/>
                  </a:lnTo>
                  <a:lnTo>
                    <a:pt x="355815" y="107416"/>
                  </a:lnTo>
                  <a:lnTo>
                    <a:pt x="361429" y="136855"/>
                  </a:lnTo>
                  <a:lnTo>
                    <a:pt x="362178" y="143700"/>
                  </a:lnTo>
                  <a:lnTo>
                    <a:pt x="362724" y="150647"/>
                  </a:lnTo>
                  <a:lnTo>
                    <a:pt x="363855" y="163195"/>
                  </a:lnTo>
                  <a:lnTo>
                    <a:pt x="362839" y="169799"/>
                  </a:lnTo>
                  <a:lnTo>
                    <a:pt x="364490" y="175260"/>
                  </a:lnTo>
                  <a:lnTo>
                    <a:pt x="369189" y="192138"/>
                  </a:lnTo>
                  <a:lnTo>
                    <a:pt x="374675" y="208978"/>
                  </a:lnTo>
                  <a:lnTo>
                    <a:pt x="391426" y="250825"/>
                  </a:lnTo>
                  <a:lnTo>
                    <a:pt x="414858" y="291261"/>
                  </a:lnTo>
                  <a:lnTo>
                    <a:pt x="446938" y="319570"/>
                  </a:lnTo>
                  <a:lnTo>
                    <a:pt x="490880" y="336397"/>
                  </a:lnTo>
                  <a:lnTo>
                    <a:pt x="513842" y="338582"/>
                  </a:lnTo>
                  <a:lnTo>
                    <a:pt x="518160" y="338582"/>
                  </a:lnTo>
                  <a:lnTo>
                    <a:pt x="522351" y="338328"/>
                  </a:lnTo>
                  <a:lnTo>
                    <a:pt x="526542" y="337820"/>
                  </a:lnTo>
                  <a:lnTo>
                    <a:pt x="530733" y="336804"/>
                  </a:lnTo>
                  <a:lnTo>
                    <a:pt x="535559" y="336169"/>
                  </a:lnTo>
                  <a:lnTo>
                    <a:pt x="540258" y="335153"/>
                  </a:lnTo>
                  <a:lnTo>
                    <a:pt x="544576" y="333502"/>
                  </a:lnTo>
                  <a:lnTo>
                    <a:pt x="549275" y="331851"/>
                  </a:lnTo>
                  <a:lnTo>
                    <a:pt x="553593" y="330708"/>
                  </a:lnTo>
                  <a:lnTo>
                    <a:pt x="555117" y="330200"/>
                  </a:lnTo>
                  <a:lnTo>
                    <a:pt x="556133" y="329565"/>
                  </a:lnTo>
                  <a:lnTo>
                    <a:pt x="557276" y="329057"/>
                  </a:lnTo>
                  <a:lnTo>
                    <a:pt x="557784" y="328549"/>
                  </a:lnTo>
                  <a:lnTo>
                    <a:pt x="557784" y="327914"/>
                  </a:lnTo>
                  <a:close/>
                </a:path>
                <a:path w="695325" h="1739264">
                  <a:moveTo>
                    <a:pt x="694944" y="1738858"/>
                  </a:moveTo>
                  <a:lnTo>
                    <a:pt x="641985" y="1564970"/>
                  </a:lnTo>
                  <a:lnTo>
                    <a:pt x="52832" y="1564970"/>
                  </a:lnTo>
                  <a:lnTo>
                    <a:pt x="0" y="1738858"/>
                  </a:lnTo>
                  <a:lnTo>
                    <a:pt x="694944" y="1738858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7711" y="2901187"/>
              <a:ext cx="118871" cy="11899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240280" y="4466285"/>
              <a:ext cx="165100" cy="55244"/>
            </a:xfrm>
            <a:custGeom>
              <a:avLst/>
              <a:gdLst/>
              <a:ahLst/>
              <a:cxnLst/>
              <a:rect l="l" t="t" r="r" b="b"/>
              <a:pathLst>
                <a:path w="165100" h="55245">
                  <a:moveTo>
                    <a:pt x="1650" y="0"/>
                  </a:moveTo>
                  <a:lnTo>
                    <a:pt x="0" y="54825"/>
                  </a:lnTo>
                  <a:lnTo>
                    <a:pt x="164592" y="54825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63824" y="2956178"/>
              <a:ext cx="165100" cy="1565275"/>
            </a:xfrm>
            <a:custGeom>
              <a:avLst/>
              <a:gdLst/>
              <a:ahLst/>
              <a:cxnLst/>
              <a:rect l="l" t="t" r="r" b="b"/>
              <a:pathLst>
                <a:path w="165100" h="1565275">
                  <a:moveTo>
                    <a:pt x="106299" y="0"/>
                  </a:moveTo>
                  <a:lnTo>
                    <a:pt x="58293" y="0"/>
                  </a:lnTo>
                  <a:lnTo>
                    <a:pt x="0" y="1564932"/>
                  </a:lnTo>
                  <a:lnTo>
                    <a:pt x="164591" y="1564932"/>
                  </a:lnTo>
                  <a:lnTo>
                    <a:pt x="106299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898648" y="2956178"/>
              <a:ext cx="695325" cy="1739264"/>
            </a:xfrm>
            <a:custGeom>
              <a:avLst/>
              <a:gdLst/>
              <a:ahLst/>
              <a:cxnLst/>
              <a:rect l="l" t="t" r="r" b="b"/>
              <a:pathLst>
                <a:path w="695325" h="1739264">
                  <a:moveTo>
                    <a:pt x="557784" y="328549"/>
                  </a:moveTo>
                  <a:lnTo>
                    <a:pt x="557276" y="327914"/>
                  </a:lnTo>
                  <a:lnTo>
                    <a:pt x="556133" y="327406"/>
                  </a:lnTo>
                  <a:lnTo>
                    <a:pt x="546735" y="325247"/>
                  </a:lnTo>
                  <a:lnTo>
                    <a:pt x="541782" y="323596"/>
                  </a:lnTo>
                  <a:lnTo>
                    <a:pt x="537337" y="322453"/>
                  </a:lnTo>
                  <a:lnTo>
                    <a:pt x="535686" y="321437"/>
                  </a:lnTo>
                  <a:lnTo>
                    <a:pt x="533527" y="320802"/>
                  </a:lnTo>
                  <a:lnTo>
                    <a:pt x="531749" y="319786"/>
                  </a:lnTo>
                  <a:lnTo>
                    <a:pt x="530733" y="318008"/>
                  </a:lnTo>
                  <a:lnTo>
                    <a:pt x="526796" y="312547"/>
                  </a:lnTo>
                  <a:lnTo>
                    <a:pt x="524637" y="309880"/>
                  </a:lnTo>
                  <a:lnTo>
                    <a:pt x="522986" y="307086"/>
                  </a:lnTo>
                  <a:lnTo>
                    <a:pt x="520700" y="304927"/>
                  </a:lnTo>
                  <a:lnTo>
                    <a:pt x="514731" y="299974"/>
                  </a:lnTo>
                  <a:lnTo>
                    <a:pt x="510286" y="297688"/>
                  </a:lnTo>
                  <a:lnTo>
                    <a:pt x="506349" y="295021"/>
                  </a:lnTo>
                  <a:lnTo>
                    <a:pt x="467321" y="262445"/>
                  </a:lnTo>
                  <a:lnTo>
                    <a:pt x="436753" y="233426"/>
                  </a:lnTo>
                  <a:lnTo>
                    <a:pt x="431800" y="229616"/>
                  </a:lnTo>
                  <a:lnTo>
                    <a:pt x="427863" y="224155"/>
                  </a:lnTo>
                  <a:lnTo>
                    <a:pt x="420116" y="215392"/>
                  </a:lnTo>
                  <a:lnTo>
                    <a:pt x="418465" y="210439"/>
                  </a:lnTo>
                  <a:lnTo>
                    <a:pt x="411734" y="194843"/>
                  </a:lnTo>
                  <a:lnTo>
                    <a:pt x="404571" y="179412"/>
                  </a:lnTo>
                  <a:lnTo>
                    <a:pt x="396760" y="164096"/>
                  </a:lnTo>
                  <a:lnTo>
                    <a:pt x="388112" y="148844"/>
                  </a:lnTo>
                  <a:lnTo>
                    <a:pt x="380530" y="134658"/>
                  </a:lnTo>
                  <a:lnTo>
                    <a:pt x="359791" y="81051"/>
                  </a:lnTo>
                  <a:lnTo>
                    <a:pt x="348437" y="35674"/>
                  </a:lnTo>
                  <a:lnTo>
                    <a:pt x="346443" y="22948"/>
                  </a:lnTo>
                  <a:lnTo>
                    <a:pt x="346964" y="17399"/>
                  </a:lnTo>
                  <a:lnTo>
                    <a:pt x="347345" y="14097"/>
                  </a:lnTo>
                  <a:lnTo>
                    <a:pt x="347472" y="8763"/>
                  </a:lnTo>
                  <a:lnTo>
                    <a:pt x="346964" y="5461"/>
                  </a:lnTo>
                  <a:lnTo>
                    <a:pt x="346964" y="2794"/>
                  </a:lnTo>
                  <a:lnTo>
                    <a:pt x="345821" y="508"/>
                  </a:lnTo>
                  <a:lnTo>
                    <a:pt x="345313" y="0"/>
                  </a:lnTo>
                  <a:lnTo>
                    <a:pt x="344678" y="0"/>
                  </a:lnTo>
                  <a:lnTo>
                    <a:pt x="343662" y="3556"/>
                  </a:lnTo>
                  <a:lnTo>
                    <a:pt x="343128" y="5143"/>
                  </a:lnTo>
                  <a:lnTo>
                    <a:pt x="341630" y="508"/>
                  </a:lnTo>
                  <a:lnTo>
                    <a:pt x="340614" y="0"/>
                  </a:lnTo>
                  <a:lnTo>
                    <a:pt x="340487" y="0"/>
                  </a:lnTo>
                  <a:lnTo>
                    <a:pt x="339979" y="0"/>
                  </a:lnTo>
                  <a:lnTo>
                    <a:pt x="338328" y="11049"/>
                  </a:lnTo>
                  <a:lnTo>
                    <a:pt x="338328" y="25730"/>
                  </a:lnTo>
                  <a:lnTo>
                    <a:pt x="336169" y="35941"/>
                  </a:lnTo>
                  <a:lnTo>
                    <a:pt x="325412" y="79273"/>
                  </a:lnTo>
                  <a:lnTo>
                    <a:pt x="313055" y="122301"/>
                  </a:lnTo>
                  <a:lnTo>
                    <a:pt x="294259" y="153670"/>
                  </a:lnTo>
                  <a:lnTo>
                    <a:pt x="292100" y="158115"/>
                  </a:lnTo>
                  <a:lnTo>
                    <a:pt x="270471" y="199694"/>
                  </a:lnTo>
                  <a:lnTo>
                    <a:pt x="243078" y="235712"/>
                  </a:lnTo>
                  <a:lnTo>
                    <a:pt x="238379" y="241046"/>
                  </a:lnTo>
                  <a:lnTo>
                    <a:pt x="233781" y="246367"/>
                  </a:lnTo>
                  <a:lnTo>
                    <a:pt x="224790" y="256921"/>
                  </a:lnTo>
                  <a:lnTo>
                    <a:pt x="218668" y="264541"/>
                  </a:lnTo>
                  <a:lnTo>
                    <a:pt x="212509" y="271716"/>
                  </a:lnTo>
                  <a:lnTo>
                    <a:pt x="183286" y="299072"/>
                  </a:lnTo>
                  <a:lnTo>
                    <a:pt x="161417" y="312293"/>
                  </a:lnTo>
                  <a:lnTo>
                    <a:pt x="157607" y="314452"/>
                  </a:lnTo>
                  <a:lnTo>
                    <a:pt x="153797" y="316738"/>
                  </a:lnTo>
                  <a:lnTo>
                    <a:pt x="150114" y="318262"/>
                  </a:lnTo>
                  <a:lnTo>
                    <a:pt x="141478" y="321564"/>
                  </a:lnTo>
                  <a:lnTo>
                    <a:pt x="139827" y="322072"/>
                  </a:lnTo>
                  <a:lnTo>
                    <a:pt x="138811" y="322707"/>
                  </a:lnTo>
                  <a:lnTo>
                    <a:pt x="137668" y="323215"/>
                  </a:lnTo>
                  <a:lnTo>
                    <a:pt x="137160" y="323723"/>
                  </a:lnTo>
                  <a:lnTo>
                    <a:pt x="137160" y="324231"/>
                  </a:lnTo>
                  <a:lnTo>
                    <a:pt x="138303" y="324866"/>
                  </a:lnTo>
                  <a:lnTo>
                    <a:pt x="143129" y="325374"/>
                  </a:lnTo>
                  <a:lnTo>
                    <a:pt x="153289" y="327533"/>
                  </a:lnTo>
                  <a:lnTo>
                    <a:pt x="157607" y="328676"/>
                  </a:lnTo>
                  <a:lnTo>
                    <a:pt x="162433" y="328041"/>
                  </a:lnTo>
                  <a:lnTo>
                    <a:pt x="165735" y="330835"/>
                  </a:lnTo>
                  <a:lnTo>
                    <a:pt x="172974" y="336550"/>
                  </a:lnTo>
                  <a:lnTo>
                    <a:pt x="180975" y="338582"/>
                  </a:lnTo>
                  <a:lnTo>
                    <a:pt x="194437" y="338582"/>
                  </a:lnTo>
                  <a:lnTo>
                    <a:pt x="199898" y="337566"/>
                  </a:lnTo>
                  <a:lnTo>
                    <a:pt x="204978" y="336296"/>
                  </a:lnTo>
                  <a:lnTo>
                    <a:pt x="210820" y="335153"/>
                  </a:lnTo>
                  <a:lnTo>
                    <a:pt x="212979" y="334645"/>
                  </a:lnTo>
                  <a:lnTo>
                    <a:pt x="214630" y="333502"/>
                  </a:lnTo>
                  <a:lnTo>
                    <a:pt x="219964" y="331851"/>
                  </a:lnTo>
                  <a:lnTo>
                    <a:pt x="223774" y="330200"/>
                  </a:lnTo>
                  <a:lnTo>
                    <a:pt x="227584" y="329184"/>
                  </a:lnTo>
                  <a:lnTo>
                    <a:pt x="230124" y="328041"/>
                  </a:lnTo>
                  <a:lnTo>
                    <a:pt x="231267" y="327533"/>
                  </a:lnTo>
                  <a:lnTo>
                    <a:pt x="234442" y="325374"/>
                  </a:lnTo>
                  <a:lnTo>
                    <a:pt x="238252" y="323215"/>
                  </a:lnTo>
                  <a:lnTo>
                    <a:pt x="241554" y="321564"/>
                  </a:lnTo>
                  <a:lnTo>
                    <a:pt x="245237" y="319405"/>
                  </a:lnTo>
                  <a:lnTo>
                    <a:pt x="247904" y="317246"/>
                  </a:lnTo>
                  <a:lnTo>
                    <a:pt x="251206" y="314452"/>
                  </a:lnTo>
                  <a:lnTo>
                    <a:pt x="254381" y="312293"/>
                  </a:lnTo>
                  <a:lnTo>
                    <a:pt x="260350" y="307467"/>
                  </a:lnTo>
                  <a:lnTo>
                    <a:pt x="263017" y="304800"/>
                  </a:lnTo>
                  <a:lnTo>
                    <a:pt x="265684" y="301498"/>
                  </a:lnTo>
                  <a:lnTo>
                    <a:pt x="271653" y="296037"/>
                  </a:lnTo>
                  <a:lnTo>
                    <a:pt x="294767" y="257429"/>
                  </a:lnTo>
                  <a:lnTo>
                    <a:pt x="297942" y="250952"/>
                  </a:lnTo>
                  <a:lnTo>
                    <a:pt x="300609" y="244475"/>
                  </a:lnTo>
                  <a:lnTo>
                    <a:pt x="302895" y="238506"/>
                  </a:lnTo>
                  <a:lnTo>
                    <a:pt x="305562" y="231902"/>
                  </a:lnTo>
                  <a:lnTo>
                    <a:pt x="324396" y="193268"/>
                  </a:lnTo>
                  <a:lnTo>
                    <a:pt x="340487" y="91821"/>
                  </a:lnTo>
                  <a:lnTo>
                    <a:pt x="342303" y="75082"/>
                  </a:lnTo>
                  <a:lnTo>
                    <a:pt x="343408" y="84455"/>
                  </a:lnTo>
                  <a:lnTo>
                    <a:pt x="347065" y="107416"/>
                  </a:lnTo>
                  <a:lnTo>
                    <a:pt x="351663" y="130175"/>
                  </a:lnTo>
                  <a:lnTo>
                    <a:pt x="352704" y="136855"/>
                  </a:lnTo>
                  <a:lnTo>
                    <a:pt x="353923" y="150647"/>
                  </a:lnTo>
                  <a:lnTo>
                    <a:pt x="354330" y="157607"/>
                  </a:lnTo>
                  <a:lnTo>
                    <a:pt x="355473" y="163195"/>
                  </a:lnTo>
                  <a:lnTo>
                    <a:pt x="354330" y="169799"/>
                  </a:lnTo>
                  <a:lnTo>
                    <a:pt x="356095" y="175260"/>
                  </a:lnTo>
                  <a:lnTo>
                    <a:pt x="360807" y="192138"/>
                  </a:lnTo>
                  <a:lnTo>
                    <a:pt x="384111" y="250825"/>
                  </a:lnTo>
                  <a:lnTo>
                    <a:pt x="408660" y="291261"/>
                  </a:lnTo>
                  <a:lnTo>
                    <a:pt x="442150" y="319570"/>
                  </a:lnTo>
                  <a:lnTo>
                    <a:pt x="487794" y="336397"/>
                  </a:lnTo>
                  <a:lnTo>
                    <a:pt x="511556" y="338582"/>
                  </a:lnTo>
                  <a:lnTo>
                    <a:pt x="516001" y="338582"/>
                  </a:lnTo>
                  <a:lnTo>
                    <a:pt x="524637" y="337820"/>
                  </a:lnTo>
                  <a:lnTo>
                    <a:pt x="529590" y="336804"/>
                  </a:lnTo>
                  <a:lnTo>
                    <a:pt x="534543" y="336169"/>
                  </a:lnTo>
                  <a:lnTo>
                    <a:pt x="539496" y="335153"/>
                  </a:lnTo>
                  <a:lnTo>
                    <a:pt x="548386" y="331851"/>
                  </a:lnTo>
                  <a:lnTo>
                    <a:pt x="554990" y="330200"/>
                  </a:lnTo>
                  <a:lnTo>
                    <a:pt x="556133" y="329565"/>
                  </a:lnTo>
                  <a:lnTo>
                    <a:pt x="556641" y="329057"/>
                  </a:lnTo>
                  <a:lnTo>
                    <a:pt x="557784" y="328549"/>
                  </a:lnTo>
                  <a:close/>
                </a:path>
                <a:path w="695325" h="1739264">
                  <a:moveTo>
                    <a:pt x="694944" y="1738858"/>
                  </a:moveTo>
                  <a:lnTo>
                    <a:pt x="642112" y="1564970"/>
                  </a:lnTo>
                  <a:lnTo>
                    <a:pt x="52832" y="1564970"/>
                  </a:lnTo>
                  <a:lnTo>
                    <a:pt x="0" y="1738858"/>
                  </a:lnTo>
                  <a:lnTo>
                    <a:pt x="694944" y="1738858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1255" y="2901187"/>
              <a:ext cx="109728" cy="11899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163824" y="4466285"/>
              <a:ext cx="165100" cy="55244"/>
            </a:xfrm>
            <a:custGeom>
              <a:avLst/>
              <a:gdLst/>
              <a:ahLst/>
              <a:cxnLst/>
              <a:rect l="l" t="t" r="r" b="b"/>
              <a:pathLst>
                <a:path w="165100" h="55245">
                  <a:moveTo>
                    <a:pt x="2286" y="0"/>
                  </a:moveTo>
                  <a:lnTo>
                    <a:pt x="0" y="54825"/>
                  </a:lnTo>
                  <a:lnTo>
                    <a:pt x="164591" y="54825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08759" y="347382"/>
              <a:ext cx="1564005" cy="137795"/>
            </a:xfrm>
            <a:custGeom>
              <a:avLst/>
              <a:gdLst/>
              <a:ahLst/>
              <a:cxnLst/>
              <a:rect l="l" t="t" r="r" b="b"/>
              <a:pathLst>
                <a:path w="1564005" h="137795">
                  <a:moveTo>
                    <a:pt x="1563497" y="0"/>
                  </a:moveTo>
                  <a:lnTo>
                    <a:pt x="0" y="0"/>
                  </a:lnTo>
                  <a:lnTo>
                    <a:pt x="0" y="137287"/>
                  </a:lnTo>
                  <a:lnTo>
                    <a:pt x="1563497" y="137287"/>
                  </a:lnTo>
                  <a:lnTo>
                    <a:pt x="1563497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032759" y="277905"/>
              <a:ext cx="292735" cy="274955"/>
            </a:xfrm>
            <a:custGeom>
              <a:avLst/>
              <a:gdLst/>
              <a:ahLst/>
              <a:cxnLst/>
              <a:rect l="l" t="t" r="r" b="b"/>
              <a:pathLst>
                <a:path w="292735" h="274955">
                  <a:moveTo>
                    <a:pt x="292608" y="0"/>
                  </a:moveTo>
                  <a:lnTo>
                    <a:pt x="234569" y="53339"/>
                  </a:lnTo>
                  <a:lnTo>
                    <a:pt x="242697" y="115824"/>
                  </a:lnTo>
                  <a:lnTo>
                    <a:pt x="0" y="101726"/>
                  </a:lnTo>
                  <a:lnTo>
                    <a:pt x="0" y="173481"/>
                  </a:lnTo>
                  <a:lnTo>
                    <a:pt x="242697" y="158750"/>
                  </a:lnTo>
                  <a:lnTo>
                    <a:pt x="234569" y="221233"/>
                  </a:lnTo>
                  <a:lnTo>
                    <a:pt x="292608" y="274574"/>
                  </a:lnTo>
                  <a:lnTo>
                    <a:pt x="292608" y="0"/>
                  </a:lnTo>
                  <a:close/>
                </a:path>
              </a:pathLst>
            </a:custGeom>
            <a:solidFill>
              <a:srgbClr val="FFB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03959" y="277905"/>
              <a:ext cx="292735" cy="274955"/>
            </a:xfrm>
            <a:custGeom>
              <a:avLst/>
              <a:gdLst/>
              <a:ahLst/>
              <a:cxnLst/>
              <a:rect l="l" t="t" r="r" b="b"/>
              <a:pathLst>
                <a:path w="292734" h="274955">
                  <a:moveTo>
                    <a:pt x="0" y="0"/>
                  </a:moveTo>
                  <a:lnTo>
                    <a:pt x="0" y="274574"/>
                  </a:lnTo>
                  <a:lnTo>
                    <a:pt x="57988" y="221233"/>
                  </a:lnTo>
                  <a:lnTo>
                    <a:pt x="49923" y="158750"/>
                  </a:lnTo>
                  <a:lnTo>
                    <a:pt x="292607" y="173481"/>
                  </a:lnTo>
                  <a:lnTo>
                    <a:pt x="292607" y="101726"/>
                  </a:lnTo>
                  <a:lnTo>
                    <a:pt x="49923" y="115824"/>
                  </a:lnTo>
                  <a:lnTo>
                    <a:pt x="57988" y="53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81912" y="416858"/>
              <a:ext cx="1399540" cy="1212729"/>
            </a:xfrm>
            <a:custGeom>
              <a:avLst/>
              <a:gdLst/>
              <a:ahLst/>
              <a:cxnLst/>
              <a:rect l="l" t="t" r="r" b="b"/>
              <a:pathLst>
                <a:path w="1399539" h="979805">
                  <a:moveTo>
                    <a:pt x="1399032" y="0"/>
                  </a:moveTo>
                  <a:lnTo>
                    <a:pt x="0" y="0"/>
                  </a:lnTo>
                  <a:lnTo>
                    <a:pt x="0" y="979246"/>
                  </a:lnTo>
                  <a:lnTo>
                    <a:pt x="1399032" y="979246"/>
                  </a:lnTo>
                  <a:lnTo>
                    <a:pt x="1399032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81912" y="649858"/>
              <a:ext cx="1399540" cy="64135"/>
            </a:xfrm>
            <a:custGeom>
              <a:avLst/>
              <a:gdLst/>
              <a:ahLst/>
              <a:cxnLst/>
              <a:rect l="l" t="t" r="r" b="b"/>
              <a:pathLst>
                <a:path w="1399539" h="64134">
                  <a:moveTo>
                    <a:pt x="1399032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1399032" y="0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64792" y="768857"/>
              <a:ext cx="1033780" cy="393700"/>
            </a:xfrm>
            <a:custGeom>
              <a:avLst/>
              <a:gdLst/>
              <a:ahLst/>
              <a:cxnLst/>
              <a:rect l="l" t="t" r="r" b="b"/>
              <a:pathLst>
                <a:path w="1033780" h="393700">
                  <a:moveTo>
                    <a:pt x="1033272" y="333121"/>
                  </a:moveTo>
                  <a:lnTo>
                    <a:pt x="1027938" y="329057"/>
                  </a:lnTo>
                  <a:lnTo>
                    <a:pt x="1015123" y="329374"/>
                  </a:lnTo>
                  <a:lnTo>
                    <a:pt x="1007275" y="330415"/>
                  </a:lnTo>
                  <a:lnTo>
                    <a:pt x="963422" y="352171"/>
                  </a:lnTo>
                  <a:lnTo>
                    <a:pt x="954062" y="356793"/>
                  </a:lnTo>
                  <a:lnTo>
                    <a:pt x="916940" y="369443"/>
                  </a:lnTo>
                  <a:lnTo>
                    <a:pt x="908939" y="370332"/>
                  </a:lnTo>
                  <a:lnTo>
                    <a:pt x="895223" y="370332"/>
                  </a:lnTo>
                  <a:lnTo>
                    <a:pt x="848321" y="353237"/>
                  </a:lnTo>
                  <a:lnTo>
                    <a:pt x="830580" y="339686"/>
                  </a:lnTo>
                  <a:lnTo>
                    <a:pt x="824484" y="335318"/>
                  </a:lnTo>
                  <a:lnTo>
                    <a:pt x="781685" y="320675"/>
                  </a:lnTo>
                  <a:lnTo>
                    <a:pt x="776732" y="320294"/>
                  </a:lnTo>
                  <a:lnTo>
                    <a:pt x="771779" y="320294"/>
                  </a:lnTo>
                  <a:lnTo>
                    <a:pt x="724306" y="334086"/>
                  </a:lnTo>
                  <a:lnTo>
                    <a:pt x="700341" y="352310"/>
                  </a:lnTo>
                  <a:lnTo>
                    <a:pt x="688340" y="360553"/>
                  </a:lnTo>
                  <a:lnTo>
                    <a:pt x="677481" y="366102"/>
                  </a:lnTo>
                  <a:lnTo>
                    <a:pt x="666508" y="369747"/>
                  </a:lnTo>
                  <a:lnTo>
                    <a:pt x="655459" y="371754"/>
                  </a:lnTo>
                  <a:lnTo>
                    <a:pt x="641858" y="372364"/>
                  </a:lnTo>
                  <a:lnTo>
                    <a:pt x="628078" y="371373"/>
                  </a:lnTo>
                  <a:lnTo>
                    <a:pt x="615873" y="368617"/>
                  </a:lnTo>
                  <a:lnTo>
                    <a:pt x="603885" y="363778"/>
                  </a:lnTo>
                  <a:lnTo>
                    <a:pt x="592074" y="356616"/>
                  </a:lnTo>
                  <a:lnTo>
                    <a:pt x="570776" y="340664"/>
                  </a:lnTo>
                  <a:lnTo>
                    <a:pt x="559790" y="333463"/>
                  </a:lnTo>
                  <a:lnTo>
                    <a:pt x="523151" y="321792"/>
                  </a:lnTo>
                  <a:lnTo>
                    <a:pt x="511429" y="321437"/>
                  </a:lnTo>
                  <a:lnTo>
                    <a:pt x="505079" y="321818"/>
                  </a:lnTo>
                  <a:lnTo>
                    <a:pt x="461645" y="338074"/>
                  </a:lnTo>
                  <a:lnTo>
                    <a:pt x="440893" y="353822"/>
                  </a:lnTo>
                  <a:lnTo>
                    <a:pt x="430618" y="360832"/>
                  </a:lnTo>
                  <a:lnTo>
                    <a:pt x="393052" y="372071"/>
                  </a:lnTo>
                  <a:lnTo>
                    <a:pt x="379857" y="372364"/>
                  </a:lnTo>
                  <a:lnTo>
                    <a:pt x="368046" y="371309"/>
                  </a:lnTo>
                  <a:lnTo>
                    <a:pt x="329755" y="353987"/>
                  </a:lnTo>
                  <a:lnTo>
                    <a:pt x="320357" y="346735"/>
                  </a:lnTo>
                  <a:lnTo>
                    <a:pt x="310756" y="339788"/>
                  </a:lnTo>
                  <a:lnTo>
                    <a:pt x="271119" y="325158"/>
                  </a:lnTo>
                  <a:lnTo>
                    <a:pt x="261112" y="324612"/>
                  </a:lnTo>
                  <a:lnTo>
                    <a:pt x="251040" y="325069"/>
                  </a:lnTo>
                  <a:lnTo>
                    <a:pt x="209981" y="338899"/>
                  </a:lnTo>
                  <a:lnTo>
                    <a:pt x="188150" y="355892"/>
                  </a:lnTo>
                  <a:lnTo>
                    <a:pt x="177292" y="363855"/>
                  </a:lnTo>
                  <a:lnTo>
                    <a:pt x="166039" y="369989"/>
                  </a:lnTo>
                  <a:lnTo>
                    <a:pt x="154787" y="374243"/>
                  </a:lnTo>
                  <a:lnTo>
                    <a:pt x="143510" y="376821"/>
                  </a:lnTo>
                  <a:lnTo>
                    <a:pt x="132207" y="377952"/>
                  </a:lnTo>
                  <a:lnTo>
                    <a:pt x="127127" y="377952"/>
                  </a:lnTo>
                  <a:lnTo>
                    <a:pt x="86995" y="368427"/>
                  </a:lnTo>
                  <a:lnTo>
                    <a:pt x="54203" y="344614"/>
                  </a:lnTo>
                  <a:lnTo>
                    <a:pt x="43053" y="337566"/>
                  </a:lnTo>
                  <a:lnTo>
                    <a:pt x="36360" y="334276"/>
                  </a:lnTo>
                  <a:lnTo>
                    <a:pt x="29603" y="331978"/>
                  </a:lnTo>
                  <a:lnTo>
                    <a:pt x="22948" y="330644"/>
                  </a:lnTo>
                  <a:lnTo>
                    <a:pt x="14859" y="330200"/>
                  </a:lnTo>
                  <a:lnTo>
                    <a:pt x="8001" y="330835"/>
                  </a:lnTo>
                  <a:lnTo>
                    <a:pt x="2159" y="333629"/>
                  </a:lnTo>
                  <a:lnTo>
                    <a:pt x="1143" y="335915"/>
                  </a:lnTo>
                  <a:lnTo>
                    <a:pt x="0" y="339852"/>
                  </a:lnTo>
                  <a:lnTo>
                    <a:pt x="9144" y="340868"/>
                  </a:lnTo>
                  <a:lnTo>
                    <a:pt x="17145" y="343154"/>
                  </a:lnTo>
                  <a:lnTo>
                    <a:pt x="56286" y="360972"/>
                  </a:lnTo>
                  <a:lnTo>
                    <a:pt x="67068" y="369062"/>
                  </a:lnTo>
                  <a:lnTo>
                    <a:pt x="78054" y="376974"/>
                  </a:lnTo>
                  <a:lnTo>
                    <a:pt x="117436" y="391452"/>
                  </a:lnTo>
                  <a:lnTo>
                    <a:pt x="126873" y="391922"/>
                  </a:lnTo>
                  <a:lnTo>
                    <a:pt x="133096" y="391922"/>
                  </a:lnTo>
                  <a:lnTo>
                    <a:pt x="173609" y="380746"/>
                  </a:lnTo>
                  <a:lnTo>
                    <a:pt x="200406" y="361061"/>
                  </a:lnTo>
                  <a:lnTo>
                    <a:pt x="213817" y="351713"/>
                  </a:lnTo>
                  <a:lnTo>
                    <a:pt x="227393" y="345224"/>
                  </a:lnTo>
                  <a:lnTo>
                    <a:pt x="241046" y="341350"/>
                  </a:lnTo>
                  <a:lnTo>
                    <a:pt x="258445" y="339725"/>
                  </a:lnTo>
                  <a:lnTo>
                    <a:pt x="271195" y="340487"/>
                  </a:lnTo>
                  <a:lnTo>
                    <a:pt x="308991" y="354965"/>
                  </a:lnTo>
                  <a:lnTo>
                    <a:pt x="332168" y="372973"/>
                  </a:lnTo>
                  <a:lnTo>
                    <a:pt x="340106" y="378460"/>
                  </a:lnTo>
                  <a:lnTo>
                    <a:pt x="379730" y="392049"/>
                  </a:lnTo>
                  <a:lnTo>
                    <a:pt x="386969" y="392938"/>
                  </a:lnTo>
                  <a:lnTo>
                    <a:pt x="400177" y="392938"/>
                  </a:lnTo>
                  <a:lnTo>
                    <a:pt x="439547" y="377952"/>
                  </a:lnTo>
                  <a:lnTo>
                    <a:pt x="453009" y="367284"/>
                  </a:lnTo>
                  <a:lnTo>
                    <a:pt x="462648" y="359841"/>
                  </a:lnTo>
                  <a:lnTo>
                    <a:pt x="499745" y="343789"/>
                  </a:lnTo>
                  <a:lnTo>
                    <a:pt x="507365" y="342900"/>
                  </a:lnTo>
                  <a:lnTo>
                    <a:pt x="520700" y="342900"/>
                  </a:lnTo>
                  <a:lnTo>
                    <a:pt x="561467" y="355409"/>
                  </a:lnTo>
                  <a:lnTo>
                    <a:pt x="584073" y="372237"/>
                  </a:lnTo>
                  <a:lnTo>
                    <a:pt x="597535" y="381762"/>
                  </a:lnTo>
                  <a:lnTo>
                    <a:pt x="635571" y="393153"/>
                  </a:lnTo>
                  <a:lnTo>
                    <a:pt x="646684" y="393446"/>
                  </a:lnTo>
                  <a:lnTo>
                    <a:pt x="652907" y="393065"/>
                  </a:lnTo>
                  <a:lnTo>
                    <a:pt x="694182" y="378968"/>
                  </a:lnTo>
                  <a:lnTo>
                    <a:pt x="714222" y="363956"/>
                  </a:lnTo>
                  <a:lnTo>
                    <a:pt x="723836" y="356717"/>
                  </a:lnTo>
                  <a:lnTo>
                    <a:pt x="763168" y="342404"/>
                  </a:lnTo>
                  <a:lnTo>
                    <a:pt x="773176" y="341884"/>
                  </a:lnTo>
                  <a:lnTo>
                    <a:pt x="778510" y="341884"/>
                  </a:lnTo>
                  <a:lnTo>
                    <a:pt x="816737" y="352679"/>
                  </a:lnTo>
                  <a:lnTo>
                    <a:pt x="851103" y="377342"/>
                  </a:lnTo>
                  <a:lnTo>
                    <a:pt x="858202" y="381571"/>
                  </a:lnTo>
                  <a:lnTo>
                    <a:pt x="901573" y="391287"/>
                  </a:lnTo>
                  <a:lnTo>
                    <a:pt x="908532" y="390867"/>
                  </a:lnTo>
                  <a:lnTo>
                    <a:pt x="951649" y="376326"/>
                  </a:lnTo>
                  <a:lnTo>
                    <a:pt x="973899" y="359067"/>
                  </a:lnTo>
                  <a:lnTo>
                    <a:pt x="981557" y="353301"/>
                  </a:lnTo>
                  <a:lnTo>
                    <a:pt x="1019810" y="337566"/>
                  </a:lnTo>
                  <a:lnTo>
                    <a:pt x="1028446" y="336423"/>
                  </a:lnTo>
                  <a:lnTo>
                    <a:pt x="1033272" y="333121"/>
                  </a:lnTo>
                  <a:close/>
                </a:path>
                <a:path w="1033780" h="393700">
                  <a:moveTo>
                    <a:pt x="1033272" y="168529"/>
                  </a:moveTo>
                  <a:lnTo>
                    <a:pt x="1027938" y="164084"/>
                  </a:lnTo>
                  <a:lnTo>
                    <a:pt x="1023747" y="163957"/>
                  </a:lnTo>
                  <a:lnTo>
                    <a:pt x="1015873" y="164312"/>
                  </a:lnTo>
                  <a:lnTo>
                    <a:pt x="969365" y="183540"/>
                  </a:lnTo>
                  <a:lnTo>
                    <a:pt x="963422" y="187071"/>
                  </a:lnTo>
                  <a:lnTo>
                    <a:pt x="924814" y="202692"/>
                  </a:lnTo>
                  <a:lnTo>
                    <a:pt x="908939" y="205232"/>
                  </a:lnTo>
                  <a:lnTo>
                    <a:pt x="895223" y="205232"/>
                  </a:lnTo>
                  <a:lnTo>
                    <a:pt x="848321" y="188290"/>
                  </a:lnTo>
                  <a:lnTo>
                    <a:pt x="830580" y="174675"/>
                  </a:lnTo>
                  <a:lnTo>
                    <a:pt x="824484" y="170472"/>
                  </a:lnTo>
                  <a:lnTo>
                    <a:pt x="782320" y="155702"/>
                  </a:lnTo>
                  <a:lnTo>
                    <a:pt x="773684" y="155448"/>
                  </a:lnTo>
                  <a:lnTo>
                    <a:pt x="764438" y="155879"/>
                  </a:lnTo>
                  <a:lnTo>
                    <a:pt x="724306" y="169608"/>
                  </a:lnTo>
                  <a:lnTo>
                    <a:pt x="700341" y="187731"/>
                  </a:lnTo>
                  <a:lnTo>
                    <a:pt x="688340" y="195961"/>
                  </a:lnTo>
                  <a:lnTo>
                    <a:pt x="677481" y="201523"/>
                  </a:lnTo>
                  <a:lnTo>
                    <a:pt x="666508" y="205219"/>
                  </a:lnTo>
                  <a:lnTo>
                    <a:pt x="655459" y="207276"/>
                  </a:lnTo>
                  <a:lnTo>
                    <a:pt x="643128" y="207899"/>
                  </a:lnTo>
                  <a:lnTo>
                    <a:pt x="628078" y="206692"/>
                  </a:lnTo>
                  <a:lnTo>
                    <a:pt x="615873" y="203962"/>
                  </a:lnTo>
                  <a:lnTo>
                    <a:pt x="603885" y="199237"/>
                  </a:lnTo>
                  <a:lnTo>
                    <a:pt x="592074" y="192151"/>
                  </a:lnTo>
                  <a:lnTo>
                    <a:pt x="570776" y="176085"/>
                  </a:lnTo>
                  <a:lnTo>
                    <a:pt x="559790" y="168871"/>
                  </a:lnTo>
                  <a:lnTo>
                    <a:pt x="520738" y="156933"/>
                  </a:lnTo>
                  <a:lnTo>
                    <a:pt x="509270" y="156591"/>
                  </a:lnTo>
                  <a:lnTo>
                    <a:pt x="505079" y="156718"/>
                  </a:lnTo>
                  <a:lnTo>
                    <a:pt x="461645" y="172974"/>
                  </a:lnTo>
                  <a:lnTo>
                    <a:pt x="440893" y="189103"/>
                  </a:lnTo>
                  <a:lnTo>
                    <a:pt x="430618" y="196024"/>
                  </a:lnTo>
                  <a:lnTo>
                    <a:pt x="393001" y="207581"/>
                  </a:lnTo>
                  <a:lnTo>
                    <a:pt x="379857" y="207899"/>
                  </a:lnTo>
                  <a:lnTo>
                    <a:pt x="368046" y="206552"/>
                  </a:lnTo>
                  <a:lnTo>
                    <a:pt x="329755" y="189255"/>
                  </a:lnTo>
                  <a:lnTo>
                    <a:pt x="320357" y="182194"/>
                  </a:lnTo>
                  <a:lnTo>
                    <a:pt x="310756" y="175310"/>
                  </a:lnTo>
                  <a:lnTo>
                    <a:pt x="271119" y="160604"/>
                  </a:lnTo>
                  <a:lnTo>
                    <a:pt x="261112" y="160147"/>
                  </a:lnTo>
                  <a:lnTo>
                    <a:pt x="251040" y="160502"/>
                  </a:lnTo>
                  <a:lnTo>
                    <a:pt x="209981" y="174282"/>
                  </a:lnTo>
                  <a:lnTo>
                    <a:pt x="188150" y="190919"/>
                  </a:lnTo>
                  <a:lnTo>
                    <a:pt x="177292" y="198882"/>
                  </a:lnTo>
                  <a:lnTo>
                    <a:pt x="166039" y="205219"/>
                  </a:lnTo>
                  <a:lnTo>
                    <a:pt x="154787" y="209461"/>
                  </a:lnTo>
                  <a:lnTo>
                    <a:pt x="143510" y="212026"/>
                  </a:lnTo>
                  <a:lnTo>
                    <a:pt x="130810" y="213487"/>
                  </a:lnTo>
                  <a:lnTo>
                    <a:pt x="117690" y="212979"/>
                  </a:lnTo>
                  <a:lnTo>
                    <a:pt x="76123" y="196723"/>
                  </a:lnTo>
                  <a:lnTo>
                    <a:pt x="54203" y="179590"/>
                  </a:lnTo>
                  <a:lnTo>
                    <a:pt x="43053" y="172466"/>
                  </a:lnTo>
                  <a:lnTo>
                    <a:pt x="36360" y="169468"/>
                  </a:lnTo>
                  <a:lnTo>
                    <a:pt x="29603" y="167322"/>
                  </a:lnTo>
                  <a:lnTo>
                    <a:pt x="22948" y="166039"/>
                  </a:lnTo>
                  <a:lnTo>
                    <a:pt x="14859" y="165608"/>
                  </a:lnTo>
                  <a:lnTo>
                    <a:pt x="8001" y="165735"/>
                  </a:lnTo>
                  <a:lnTo>
                    <a:pt x="2159" y="169037"/>
                  </a:lnTo>
                  <a:lnTo>
                    <a:pt x="1143" y="171323"/>
                  </a:lnTo>
                  <a:lnTo>
                    <a:pt x="0" y="175260"/>
                  </a:lnTo>
                  <a:lnTo>
                    <a:pt x="9144" y="176403"/>
                  </a:lnTo>
                  <a:lnTo>
                    <a:pt x="17145" y="178054"/>
                  </a:lnTo>
                  <a:lnTo>
                    <a:pt x="56286" y="196367"/>
                  </a:lnTo>
                  <a:lnTo>
                    <a:pt x="67068" y="204317"/>
                  </a:lnTo>
                  <a:lnTo>
                    <a:pt x="78054" y="212026"/>
                  </a:lnTo>
                  <a:lnTo>
                    <a:pt x="118427" y="226606"/>
                  </a:lnTo>
                  <a:lnTo>
                    <a:pt x="128143" y="227076"/>
                  </a:lnTo>
                  <a:lnTo>
                    <a:pt x="133985" y="227076"/>
                  </a:lnTo>
                  <a:lnTo>
                    <a:pt x="173609" y="216154"/>
                  </a:lnTo>
                  <a:lnTo>
                    <a:pt x="200406" y="195961"/>
                  </a:lnTo>
                  <a:lnTo>
                    <a:pt x="213817" y="186664"/>
                  </a:lnTo>
                  <a:lnTo>
                    <a:pt x="227393" y="180378"/>
                  </a:lnTo>
                  <a:lnTo>
                    <a:pt x="241046" y="176720"/>
                  </a:lnTo>
                  <a:lnTo>
                    <a:pt x="254762" y="175260"/>
                  </a:lnTo>
                  <a:lnTo>
                    <a:pt x="258953" y="175133"/>
                  </a:lnTo>
                  <a:lnTo>
                    <a:pt x="271589" y="175844"/>
                  </a:lnTo>
                  <a:lnTo>
                    <a:pt x="308991" y="190373"/>
                  </a:lnTo>
                  <a:lnTo>
                    <a:pt x="332168" y="207886"/>
                  </a:lnTo>
                  <a:lnTo>
                    <a:pt x="340106" y="213360"/>
                  </a:lnTo>
                  <a:lnTo>
                    <a:pt x="379095" y="227457"/>
                  </a:lnTo>
                  <a:lnTo>
                    <a:pt x="385699" y="228092"/>
                  </a:lnTo>
                  <a:lnTo>
                    <a:pt x="398780" y="228092"/>
                  </a:lnTo>
                  <a:lnTo>
                    <a:pt x="446532" y="207772"/>
                  </a:lnTo>
                  <a:lnTo>
                    <a:pt x="462648" y="195326"/>
                  </a:lnTo>
                  <a:lnTo>
                    <a:pt x="472363" y="189103"/>
                  </a:lnTo>
                  <a:lnTo>
                    <a:pt x="482180" y="184226"/>
                  </a:lnTo>
                  <a:lnTo>
                    <a:pt x="492125" y="180848"/>
                  </a:lnTo>
                  <a:lnTo>
                    <a:pt x="499745" y="178943"/>
                  </a:lnTo>
                  <a:lnTo>
                    <a:pt x="507492" y="178054"/>
                  </a:lnTo>
                  <a:lnTo>
                    <a:pt x="520827" y="178054"/>
                  </a:lnTo>
                  <a:lnTo>
                    <a:pt x="561467" y="190385"/>
                  </a:lnTo>
                  <a:lnTo>
                    <a:pt x="584073" y="207772"/>
                  </a:lnTo>
                  <a:lnTo>
                    <a:pt x="591058" y="212217"/>
                  </a:lnTo>
                  <a:lnTo>
                    <a:pt x="628357" y="227647"/>
                  </a:lnTo>
                  <a:lnTo>
                    <a:pt x="647573" y="228727"/>
                  </a:lnTo>
                  <a:lnTo>
                    <a:pt x="652907" y="228473"/>
                  </a:lnTo>
                  <a:lnTo>
                    <a:pt x="694182" y="213995"/>
                  </a:lnTo>
                  <a:lnTo>
                    <a:pt x="714222" y="199174"/>
                  </a:lnTo>
                  <a:lnTo>
                    <a:pt x="723836" y="192100"/>
                  </a:lnTo>
                  <a:lnTo>
                    <a:pt x="762368" y="177800"/>
                  </a:lnTo>
                  <a:lnTo>
                    <a:pt x="772160" y="177292"/>
                  </a:lnTo>
                  <a:lnTo>
                    <a:pt x="777875" y="177292"/>
                  </a:lnTo>
                  <a:lnTo>
                    <a:pt x="816737" y="188214"/>
                  </a:lnTo>
                  <a:lnTo>
                    <a:pt x="844169" y="207772"/>
                  </a:lnTo>
                  <a:lnTo>
                    <a:pt x="851103" y="212585"/>
                  </a:lnTo>
                  <a:lnTo>
                    <a:pt x="887095" y="225958"/>
                  </a:lnTo>
                  <a:lnTo>
                    <a:pt x="901573" y="226822"/>
                  </a:lnTo>
                  <a:lnTo>
                    <a:pt x="908532" y="226377"/>
                  </a:lnTo>
                  <a:lnTo>
                    <a:pt x="951649" y="211721"/>
                  </a:lnTo>
                  <a:lnTo>
                    <a:pt x="973899" y="194335"/>
                  </a:lnTo>
                  <a:lnTo>
                    <a:pt x="981557" y="188506"/>
                  </a:lnTo>
                  <a:lnTo>
                    <a:pt x="1019810" y="172466"/>
                  </a:lnTo>
                  <a:lnTo>
                    <a:pt x="1028446" y="171323"/>
                  </a:lnTo>
                  <a:lnTo>
                    <a:pt x="1033272" y="168529"/>
                  </a:lnTo>
                  <a:close/>
                </a:path>
                <a:path w="1033780" h="393700">
                  <a:moveTo>
                    <a:pt x="1033272" y="13081"/>
                  </a:moveTo>
                  <a:lnTo>
                    <a:pt x="1027938" y="8636"/>
                  </a:lnTo>
                  <a:lnTo>
                    <a:pt x="1022731" y="8509"/>
                  </a:lnTo>
                  <a:lnTo>
                    <a:pt x="1015123" y="8826"/>
                  </a:lnTo>
                  <a:lnTo>
                    <a:pt x="969365" y="28092"/>
                  </a:lnTo>
                  <a:lnTo>
                    <a:pt x="963422" y="31623"/>
                  </a:lnTo>
                  <a:lnTo>
                    <a:pt x="924814" y="47371"/>
                  </a:lnTo>
                  <a:lnTo>
                    <a:pt x="908939" y="49911"/>
                  </a:lnTo>
                  <a:lnTo>
                    <a:pt x="895223" y="49911"/>
                  </a:lnTo>
                  <a:lnTo>
                    <a:pt x="848321" y="32766"/>
                  </a:lnTo>
                  <a:lnTo>
                    <a:pt x="830580" y="19202"/>
                  </a:lnTo>
                  <a:lnTo>
                    <a:pt x="824484" y="14820"/>
                  </a:lnTo>
                  <a:lnTo>
                    <a:pt x="786638" y="762"/>
                  </a:lnTo>
                  <a:lnTo>
                    <a:pt x="772414" y="0"/>
                  </a:lnTo>
                  <a:lnTo>
                    <a:pt x="763460" y="393"/>
                  </a:lnTo>
                  <a:lnTo>
                    <a:pt x="724306" y="14084"/>
                  </a:lnTo>
                  <a:lnTo>
                    <a:pt x="700341" y="31915"/>
                  </a:lnTo>
                  <a:lnTo>
                    <a:pt x="688340" y="40132"/>
                  </a:lnTo>
                  <a:lnTo>
                    <a:pt x="677481" y="45681"/>
                  </a:lnTo>
                  <a:lnTo>
                    <a:pt x="666508" y="49326"/>
                  </a:lnTo>
                  <a:lnTo>
                    <a:pt x="655459" y="51333"/>
                  </a:lnTo>
                  <a:lnTo>
                    <a:pt x="641858" y="51943"/>
                  </a:lnTo>
                  <a:lnTo>
                    <a:pt x="628078" y="50952"/>
                  </a:lnTo>
                  <a:lnTo>
                    <a:pt x="615873" y="48183"/>
                  </a:lnTo>
                  <a:lnTo>
                    <a:pt x="603885" y="43307"/>
                  </a:lnTo>
                  <a:lnTo>
                    <a:pt x="592074" y="36068"/>
                  </a:lnTo>
                  <a:lnTo>
                    <a:pt x="570776" y="20116"/>
                  </a:lnTo>
                  <a:lnTo>
                    <a:pt x="559790" y="12915"/>
                  </a:lnTo>
                  <a:lnTo>
                    <a:pt x="523151" y="1244"/>
                  </a:lnTo>
                  <a:lnTo>
                    <a:pt x="511429" y="889"/>
                  </a:lnTo>
                  <a:lnTo>
                    <a:pt x="505079" y="1270"/>
                  </a:lnTo>
                  <a:lnTo>
                    <a:pt x="461645" y="17653"/>
                  </a:lnTo>
                  <a:lnTo>
                    <a:pt x="440893" y="33528"/>
                  </a:lnTo>
                  <a:lnTo>
                    <a:pt x="430618" y="40551"/>
                  </a:lnTo>
                  <a:lnTo>
                    <a:pt x="383159" y="52197"/>
                  </a:lnTo>
                  <a:lnTo>
                    <a:pt x="368046" y="50876"/>
                  </a:lnTo>
                  <a:lnTo>
                    <a:pt x="329755" y="33578"/>
                  </a:lnTo>
                  <a:lnTo>
                    <a:pt x="320357" y="26454"/>
                  </a:lnTo>
                  <a:lnTo>
                    <a:pt x="310756" y="19558"/>
                  </a:lnTo>
                  <a:lnTo>
                    <a:pt x="271119" y="5168"/>
                  </a:lnTo>
                  <a:lnTo>
                    <a:pt x="261112" y="4699"/>
                  </a:lnTo>
                  <a:lnTo>
                    <a:pt x="251040" y="5054"/>
                  </a:lnTo>
                  <a:lnTo>
                    <a:pt x="209981" y="18630"/>
                  </a:lnTo>
                  <a:lnTo>
                    <a:pt x="188150" y="35458"/>
                  </a:lnTo>
                  <a:lnTo>
                    <a:pt x="177292" y="43434"/>
                  </a:lnTo>
                  <a:lnTo>
                    <a:pt x="166039" y="49834"/>
                  </a:lnTo>
                  <a:lnTo>
                    <a:pt x="154787" y="54063"/>
                  </a:lnTo>
                  <a:lnTo>
                    <a:pt x="143510" y="56489"/>
                  </a:lnTo>
                  <a:lnTo>
                    <a:pt x="132207" y="57531"/>
                  </a:lnTo>
                  <a:lnTo>
                    <a:pt x="127127" y="57531"/>
                  </a:lnTo>
                  <a:lnTo>
                    <a:pt x="86995" y="47879"/>
                  </a:lnTo>
                  <a:lnTo>
                    <a:pt x="54203" y="24079"/>
                  </a:lnTo>
                  <a:lnTo>
                    <a:pt x="43053" y="17018"/>
                  </a:lnTo>
                  <a:lnTo>
                    <a:pt x="36360" y="13728"/>
                  </a:lnTo>
                  <a:lnTo>
                    <a:pt x="29603" y="11430"/>
                  </a:lnTo>
                  <a:lnTo>
                    <a:pt x="22948" y="10096"/>
                  </a:lnTo>
                  <a:lnTo>
                    <a:pt x="14859" y="9652"/>
                  </a:lnTo>
                  <a:lnTo>
                    <a:pt x="8001" y="10287"/>
                  </a:lnTo>
                  <a:lnTo>
                    <a:pt x="2159" y="13081"/>
                  </a:lnTo>
                  <a:lnTo>
                    <a:pt x="0" y="19304"/>
                  </a:lnTo>
                  <a:lnTo>
                    <a:pt x="9144" y="20447"/>
                  </a:lnTo>
                  <a:lnTo>
                    <a:pt x="17145" y="22606"/>
                  </a:lnTo>
                  <a:lnTo>
                    <a:pt x="56286" y="40500"/>
                  </a:lnTo>
                  <a:lnTo>
                    <a:pt x="67068" y="48628"/>
                  </a:lnTo>
                  <a:lnTo>
                    <a:pt x="78054" y="56553"/>
                  </a:lnTo>
                  <a:lnTo>
                    <a:pt x="118427" y="71285"/>
                  </a:lnTo>
                  <a:lnTo>
                    <a:pt x="128143" y="71755"/>
                  </a:lnTo>
                  <a:lnTo>
                    <a:pt x="133985" y="71755"/>
                  </a:lnTo>
                  <a:lnTo>
                    <a:pt x="173609" y="60325"/>
                  </a:lnTo>
                  <a:lnTo>
                    <a:pt x="200406" y="40640"/>
                  </a:lnTo>
                  <a:lnTo>
                    <a:pt x="213817" y="31318"/>
                  </a:lnTo>
                  <a:lnTo>
                    <a:pt x="227393" y="24993"/>
                  </a:lnTo>
                  <a:lnTo>
                    <a:pt x="241046" y="21285"/>
                  </a:lnTo>
                  <a:lnTo>
                    <a:pt x="256794" y="19685"/>
                  </a:lnTo>
                  <a:lnTo>
                    <a:pt x="261239" y="19685"/>
                  </a:lnTo>
                  <a:lnTo>
                    <a:pt x="308991" y="34417"/>
                  </a:lnTo>
                  <a:lnTo>
                    <a:pt x="332168" y="52552"/>
                  </a:lnTo>
                  <a:lnTo>
                    <a:pt x="340106" y="58039"/>
                  </a:lnTo>
                  <a:lnTo>
                    <a:pt x="386334" y="72517"/>
                  </a:lnTo>
                  <a:lnTo>
                    <a:pt x="399542" y="72517"/>
                  </a:lnTo>
                  <a:lnTo>
                    <a:pt x="439547" y="57531"/>
                  </a:lnTo>
                  <a:lnTo>
                    <a:pt x="462648" y="39839"/>
                  </a:lnTo>
                  <a:lnTo>
                    <a:pt x="472363" y="33439"/>
                  </a:lnTo>
                  <a:lnTo>
                    <a:pt x="482180" y="28511"/>
                  </a:lnTo>
                  <a:lnTo>
                    <a:pt x="492125" y="25400"/>
                  </a:lnTo>
                  <a:lnTo>
                    <a:pt x="499872" y="23495"/>
                  </a:lnTo>
                  <a:lnTo>
                    <a:pt x="507873" y="22352"/>
                  </a:lnTo>
                  <a:lnTo>
                    <a:pt x="521208" y="22352"/>
                  </a:lnTo>
                  <a:lnTo>
                    <a:pt x="561467" y="35001"/>
                  </a:lnTo>
                  <a:lnTo>
                    <a:pt x="584073" y="51816"/>
                  </a:lnTo>
                  <a:lnTo>
                    <a:pt x="597535" y="61341"/>
                  </a:lnTo>
                  <a:lnTo>
                    <a:pt x="634542" y="72872"/>
                  </a:lnTo>
                  <a:lnTo>
                    <a:pt x="645795" y="73152"/>
                  </a:lnTo>
                  <a:lnTo>
                    <a:pt x="652907" y="72644"/>
                  </a:lnTo>
                  <a:lnTo>
                    <a:pt x="694182" y="58547"/>
                  </a:lnTo>
                  <a:lnTo>
                    <a:pt x="714222" y="43522"/>
                  </a:lnTo>
                  <a:lnTo>
                    <a:pt x="723836" y="36245"/>
                  </a:lnTo>
                  <a:lnTo>
                    <a:pt x="763409" y="22072"/>
                  </a:lnTo>
                  <a:lnTo>
                    <a:pt x="773557" y="21590"/>
                  </a:lnTo>
                  <a:lnTo>
                    <a:pt x="778764" y="21590"/>
                  </a:lnTo>
                  <a:lnTo>
                    <a:pt x="816737" y="32766"/>
                  </a:lnTo>
                  <a:lnTo>
                    <a:pt x="844169" y="52451"/>
                  </a:lnTo>
                  <a:lnTo>
                    <a:pt x="851103" y="57188"/>
                  </a:lnTo>
                  <a:lnTo>
                    <a:pt x="887095" y="70396"/>
                  </a:lnTo>
                  <a:lnTo>
                    <a:pt x="901573" y="71501"/>
                  </a:lnTo>
                  <a:lnTo>
                    <a:pt x="908532" y="71056"/>
                  </a:lnTo>
                  <a:lnTo>
                    <a:pt x="951649" y="56121"/>
                  </a:lnTo>
                  <a:lnTo>
                    <a:pt x="973899" y="38760"/>
                  </a:lnTo>
                  <a:lnTo>
                    <a:pt x="981557" y="33045"/>
                  </a:lnTo>
                  <a:lnTo>
                    <a:pt x="1019810" y="17018"/>
                  </a:lnTo>
                  <a:lnTo>
                    <a:pt x="1028446" y="15875"/>
                  </a:lnTo>
                  <a:lnTo>
                    <a:pt x="1033272" y="13081"/>
                  </a:lnTo>
                  <a:close/>
                </a:path>
              </a:pathLst>
            </a:custGeom>
            <a:solidFill>
              <a:srgbClr val="FD5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499615" y="1629066"/>
              <a:ext cx="1564005" cy="137795"/>
            </a:xfrm>
            <a:custGeom>
              <a:avLst/>
              <a:gdLst/>
              <a:ahLst/>
              <a:cxnLst/>
              <a:rect l="l" t="t" r="r" b="b"/>
              <a:pathLst>
                <a:path w="1564005" h="137794">
                  <a:moveTo>
                    <a:pt x="1563497" y="0"/>
                  </a:moveTo>
                  <a:lnTo>
                    <a:pt x="0" y="0"/>
                  </a:lnTo>
                  <a:lnTo>
                    <a:pt x="0" y="137248"/>
                  </a:lnTo>
                  <a:lnTo>
                    <a:pt x="1563497" y="137248"/>
                  </a:lnTo>
                  <a:lnTo>
                    <a:pt x="1563497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63239" y="1565020"/>
              <a:ext cx="292735" cy="274955"/>
            </a:xfrm>
            <a:custGeom>
              <a:avLst/>
              <a:gdLst/>
              <a:ahLst/>
              <a:cxnLst/>
              <a:rect l="l" t="t" r="r" b="b"/>
              <a:pathLst>
                <a:path w="292735" h="274955">
                  <a:moveTo>
                    <a:pt x="292608" y="158750"/>
                  </a:moveTo>
                  <a:lnTo>
                    <a:pt x="242697" y="158750"/>
                  </a:lnTo>
                  <a:lnTo>
                    <a:pt x="234569" y="221234"/>
                  </a:lnTo>
                  <a:lnTo>
                    <a:pt x="292608" y="274574"/>
                  </a:lnTo>
                  <a:lnTo>
                    <a:pt x="292608" y="158750"/>
                  </a:lnTo>
                  <a:close/>
                </a:path>
                <a:path w="292735" h="274955">
                  <a:moveTo>
                    <a:pt x="0" y="101600"/>
                  </a:moveTo>
                  <a:lnTo>
                    <a:pt x="0" y="172847"/>
                  </a:lnTo>
                  <a:lnTo>
                    <a:pt x="242697" y="158750"/>
                  </a:lnTo>
                  <a:lnTo>
                    <a:pt x="292608" y="158750"/>
                  </a:lnTo>
                  <a:lnTo>
                    <a:pt x="292608" y="115824"/>
                  </a:lnTo>
                  <a:lnTo>
                    <a:pt x="242697" y="115824"/>
                  </a:lnTo>
                  <a:lnTo>
                    <a:pt x="0" y="101600"/>
                  </a:lnTo>
                  <a:close/>
                </a:path>
                <a:path w="292735" h="274955">
                  <a:moveTo>
                    <a:pt x="292608" y="0"/>
                  </a:moveTo>
                  <a:lnTo>
                    <a:pt x="234569" y="53339"/>
                  </a:lnTo>
                  <a:lnTo>
                    <a:pt x="242697" y="115824"/>
                  </a:lnTo>
                  <a:lnTo>
                    <a:pt x="292608" y="115824"/>
                  </a:lnTo>
                  <a:lnTo>
                    <a:pt x="292608" y="0"/>
                  </a:lnTo>
                  <a:close/>
                </a:path>
              </a:pathLst>
            </a:custGeom>
            <a:solidFill>
              <a:srgbClr val="FFB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063239" y="1665731"/>
              <a:ext cx="18415" cy="73660"/>
            </a:xfrm>
            <a:custGeom>
              <a:avLst/>
              <a:gdLst/>
              <a:ahLst/>
              <a:cxnLst/>
              <a:rect l="l" t="t" r="r" b="b"/>
              <a:pathLst>
                <a:path w="18414" h="73660">
                  <a:moveTo>
                    <a:pt x="0" y="0"/>
                  </a:moveTo>
                  <a:lnTo>
                    <a:pt x="0" y="73151"/>
                  </a:lnTo>
                  <a:lnTo>
                    <a:pt x="18287" y="72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07007" y="1565020"/>
              <a:ext cx="292735" cy="274955"/>
            </a:xfrm>
            <a:custGeom>
              <a:avLst/>
              <a:gdLst/>
              <a:ahLst/>
              <a:cxnLst/>
              <a:rect l="l" t="t" r="r" b="b"/>
              <a:pathLst>
                <a:path w="292734" h="274955">
                  <a:moveTo>
                    <a:pt x="0" y="0"/>
                  </a:moveTo>
                  <a:lnTo>
                    <a:pt x="0" y="274574"/>
                  </a:lnTo>
                  <a:lnTo>
                    <a:pt x="57988" y="221234"/>
                  </a:lnTo>
                  <a:lnTo>
                    <a:pt x="49923" y="158750"/>
                  </a:lnTo>
                  <a:lnTo>
                    <a:pt x="292607" y="158750"/>
                  </a:lnTo>
                  <a:lnTo>
                    <a:pt x="292607" y="115824"/>
                  </a:lnTo>
                  <a:lnTo>
                    <a:pt x="49923" y="115824"/>
                  </a:lnTo>
                  <a:lnTo>
                    <a:pt x="57988" y="53339"/>
                  </a:lnTo>
                  <a:lnTo>
                    <a:pt x="0" y="0"/>
                  </a:lnTo>
                  <a:close/>
                </a:path>
                <a:path w="292734" h="274955">
                  <a:moveTo>
                    <a:pt x="292607" y="158750"/>
                  </a:moveTo>
                  <a:lnTo>
                    <a:pt x="49923" y="158750"/>
                  </a:lnTo>
                  <a:lnTo>
                    <a:pt x="292607" y="172847"/>
                  </a:lnTo>
                  <a:lnTo>
                    <a:pt x="292607" y="158750"/>
                  </a:lnTo>
                  <a:close/>
                </a:path>
                <a:path w="292734" h="274955">
                  <a:moveTo>
                    <a:pt x="292607" y="101600"/>
                  </a:moveTo>
                  <a:lnTo>
                    <a:pt x="49923" y="115824"/>
                  </a:lnTo>
                  <a:lnTo>
                    <a:pt x="292607" y="115824"/>
                  </a:lnTo>
                  <a:lnTo>
                    <a:pt x="292607" y="101600"/>
                  </a:lnTo>
                  <a:close/>
                </a:path>
              </a:pathLst>
            </a:custGeom>
            <a:solidFill>
              <a:srgbClr val="FFB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481328" y="1610740"/>
              <a:ext cx="1499870" cy="128270"/>
            </a:xfrm>
            <a:custGeom>
              <a:avLst/>
              <a:gdLst/>
              <a:ahLst/>
              <a:cxnLst/>
              <a:rect l="l" t="t" r="r" b="b"/>
              <a:pathLst>
                <a:path w="1499870" h="128269">
                  <a:moveTo>
                    <a:pt x="18288" y="54991"/>
                  </a:moveTo>
                  <a:lnTo>
                    <a:pt x="0" y="127000"/>
                  </a:lnTo>
                  <a:lnTo>
                    <a:pt x="18288" y="128143"/>
                  </a:lnTo>
                  <a:lnTo>
                    <a:pt x="18288" y="54991"/>
                  </a:lnTo>
                  <a:close/>
                </a:path>
                <a:path w="1499870" h="128269">
                  <a:moveTo>
                    <a:pt x="1499616" y="17399"/>
                  </a:moveTo>
                  <a:lnTo>
                    <a:pt x="1437132" y="11176"/>
                  </a:lnTo>
                  <a:lnTo>
                    <a:pt x="1377442" y="8128"/>
                  </a:lnTo>
                  <a:lnTo>
                    <a:pt x="1312595" y="6248"/>
                  </a:lnTo>
                  <a:lnTo>
                    <a:pt x="1247775" y="5588"/>
                  </a:lnTo>
                  <a:lnTo>
                    <a:pt x="1205953" y="5880"/>
                  </a:lnTo>
                  <a:lnTo>
                    <a:pt x="1164120" y="6781"/>
                  </a:lnTo>
                  <a:lnTo>
                    <a:pt x="1122273" y="8331"/>
                  </a:lnTo>
                  <a:lnTo>
                    <a:pt x="1080389" y="10541"/>
                  </a:lnTo>
                  <a:lnTo>
                    <a:pt x="1037653" y="12052"/>
                  </a:lnTo>
                  <a:lnTo>
                    <a:pt x="977519" y="13335"/>
                  </a:lnTo>
                  <a:lnTo>
                    <a:pt x="915365" y="12954"/>
                  </a:lnTo>
                  <a:lnTo>
                    <a:pt x="888111" y="12534"/>
                  </a:lnTo>
                  <a:lnTo>
                    <a:pt x="860844" y="11747"/>
                  </a:lnTo>
                  <a:lnTo>
                    <a:pt x="833501" y="10541"/>
                  </a:lnTo>
                  <a:lnTo>
                    <a:pt x="724789" y="4318"/>
                  </a:lnTo>
                  <a:lnTo>
                    <a:pt x="615569" y="1270"/>
                  </a:lnTo>
                  <a:lnTo>
                    <a:pt x="533984" y="114"/>
                  </a:lnTo>
                  <a:lnTo>
                    <a:pt x="506857" y="0"/>
                  </a:lnTo>
                  <a:lnTo>
                    <a:pt x="468922" y="241"/>
                  </a:lnTo>
                  <a:lnTo>
                    <a:pt x="393014" y="2146"/>
                  </a:lnTo>
                  <a:lnTo>
                    <a:pt x="279273" y="7023"/>
                  </a:lnTo>
                  <a:lnTo>
                    <a:pt x="203454" y="11176"/>
                  </a:lnTo>
                  <a:lnTo>
                    <a:pt x="118364" y="16764"/>
                  </a:lnTo>
                  <a:lnTo>
                    <a:pt x="107061" y="18034"/>
                  </a:lnTo>
                  <a:lnTo>
                    <a:pt x="100584" y="18034"/>
                  </a:lnTo>
                  <a:lnTo>
                    <a:pt x="107569" y="19304"/>
                  </a:lnTo>
                  <a:lnTo>
                    <a:pt x="119164" y="19519"/>
                  </a:lnTo>
                  <a:lnTo>
                    <a:pt x="176784" y="21958"/>
                  </a:lnTo>
                  <a:lnTo>
                    <a:pt x="186309" y="22783"/>
                  </a:lnTo>
                  <a:lnTo>
                    <a:pt x="207276" y="26454"/>
                  </a:lnTo>
                  <a:lnTo>
                    <a:pt x="220484" y="28422"/>
                  </a:lnTo>
                  <a:lnTo>
                    <a:pt x="275209" y="33134"/>
                  </a:lnTo>
                  <a:lnTo>
                    <a:pt x="335661" y="35318"/>
                  </a:lnTo>
                  <a:lnTo>
                    <a:pt x="401650" y="36563"/>
                  </a:lnTo>
                  <a:lnTo>
                    <a:pt x="434721" y="36703"/>
                  </a:lnTo>
                  <a:lnTo>
                    <a:pt x="500672" y="36182"/>
                  </a:lnTo>
                  <a:lnTo>
                    <a:pt x="566547" y="34798"/>
                  </a:lnTo>
                  <a:lnTo>
                    <a:pt x="713308" y="29908"/>
                  </a:lnTo>
                  <a:lnTo>
                    <a:pt x="757555" y="27940"/>
                  </a:lnTo>
                  <a:lnTo>
                    <a:pt x="786511" y="27266"/>
                  </a:lnTo>
                  <a:lnTo>
                    <a:pt x="872744" y="24257"/>
                  </a:lnTo>
                  <a:lnTo>
                    <a:pt x="933983" y="23444"/>
                  </a:lnTo>
                  <a:lnTo>
                    <a:pt x="987933" y="23622"/>
                  </a:lnTo>
                  <a:lnTo>
                    <a:pt x="1093343" y="26035"/>
                  </a:lnTo>
                  <a:lnTo>
                    <a:pt x="1146302" y="26593"/>
                  </a:lnTo>
                  <a:lnTo>
                    <a:pt x="1198880" y="26670"/>
                  </a:lnTo>
                  <a:lnTo>
                    <a:pt x="1259840" y="25387"/>
                  </a:lnTo>
                  <a:lnTo>
                    <a:pt x="1351000" y="22783"/>
                  </a:lnTo>
                  <a:lnTo>
                    <a:pt x="1442593" y="21082"/>
                  </a:lnTo>
                  <a:lnTo>
                    <a:pt x="1480820" y="19304"/>
                  </a:lnTo>
                  <a:lnTo>
                    <a:pt x="1497965" y="18034"/>
                  </a:lnTo>
                  <a:lnTo>
                    <a:pt x="1499616" y="17399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64792" y="1253870"/>
              <a:ext cx="1033780" cy="229235"/>
            </a:xfrm>
            <a:custGeom>
              <a:avLst/>
              <a:gdLst/>
              <a:ahLst/>
              <a:cxnLst/>
              <a:rect l="l" t="t" r="r" b="b"/>
              <a:pathLst>
                <a:path w="1033780" h="229234">
                  <a:moveTo>
                    <a:pt x="1033272" y="168529"/>
                  </a:moveTo>
                  <a:lnTo>
                    <a:pt x="1027938" y="164084"/>
                  </a:lnTo>
                  <a:lnTo>
                    <a:pt x="1023747" y="163957"/>
                  </a:lnTo>
                  <a:lnTo>
                    <a:pt x="1015873" y="164325"/>
                  </a:lnTo>
                  <a:lnTo>
                    <a:pt x="969365" y="183489"/>
                  </a:lnTo>
                  <a:lnTo>
                    <a:pt x="963422" y="186944"/>
                  </a:lnTo>
                  <a:lnTo>
                    <a:pt x="916813" y="204597"/>
                  </a:lnTo>
                  <a:lnTo>
                    <a:pt x="908812" y="205359"/>
                  </a:lnTo>
                  <a:lnTo>
                    <a:pt x="895096" y="205359"/>
                  </a:lnTo>
                  <a:lnTo>
                    <a:pt x="848321" y="188226"/>
                  </a:lnTo>
                  <a:lnTo>
                    <a:pt x="830580" y="174675"/>
                  </a:lnTo>
                  <a:lnTo>
                    <a:pt x="824484" y="170484"/>
                  </a:lnTo>
                  <a:lnTo>
                    <a:pt x="782320" y="155829"/>
                  </a:lnTo>
                  <a:lnTo>
                    <a:pt x="773684" y="155575"/>
                  </a:lnTo>
                  <a:lnTo>
                    <a:pt x="764438" y="155981"/>
                  </a:lnTo>
                  <a:lnTo>
                    <a:pt x="724306" y="169608"/>
                  </a:lnTo>
                  <a:lnTo>
                    <a:pt x="700341" y="187731"/>
                  </a:lnTo>
                  <a:lnTo>
                    <a:pt x="688340" y="195961"/>
                  </a:lnTo>
                  <a:lnTo>
                    <a:pt x="677481" y="201510"/>
                  </a:lnTo>
                  <a:lnTo>
                    <a:pt x="666508" y="205155"/>
                  </a:lnTo>
                  <a:lnTo>
                    <a:pt x="655459" y="207162"/>
                  </a:lnTo>
                  <a:lnTo>
                    <a:pt x="641858" y="207772"/>
                  </a:lnTo>
                  <a:lnTo>
                    <a:pt x="628078" y="206781"/>
                  </a:lnTo>
                  <a:lnTo>
                    <a:pt x="615873" y="204025"/>
                  </a:lnTo>
                  <a:lnTo>
                    <a:pt x="603885" y="199186"/>
                  </a:lnTo>
                  <a:lnTo>
                    <a:pt x="592074" y="192024"/>
                  </a:lnTo>
                  <a:lnTo>
                    <a:pt x="570776" y="176136"/>
                  </a:lnTo>
                  <a:lnTo>
                    <a:pt x="559790" y="168973"/>
                  </a:lnTo>
                  <a:lnTo>
                    <a:pt x="523151" y="157327"/>
                  </a:lnTo>
                  <a:lnTo>
                    <a:pt x="511429" y="156972"/>
                  </a:lnTo>
                  <a:lnTo>
                    <a:pt x="505079" y="157353"/>
                  </a:lnTo>
                  <a:lnTo>
                    <a:pt x="461645" y="173609"/>
                  </a:lnTo>
                  <a:lnTo>
                    <a:pt x="440893" y="189166"/>
                  </a:lnTo>
                  <a:lnTo>
                    <a:pt x="430618" y="195973"/>
                  </a:lnTo>
                  <a:lnTo>
                    <a:pt x="393001" y="207454"/>
                  </a:lnTo>
                  <a:lnTo>
                    <a:pt x="379857" y="207772"/>
                  </a:lnTo>
                  <a:lnTo>
                    <a:pt x="368046" y="206692"/>
                  </a:lnTo>
                  <a:lnTo>
                    <a:pt x="329755" y="189128"/>
                  </a:lnTo>
                  <a:lnTo>
                    <a:pt x="320357" y="182079"/>
                  </a:lnTo>
                  <a:lnTo>
                    <a:pt x="310756" y="175234"/>
                  </a:lnTo>
                  <a:lnTo>
                    <a:pt x="271119" y="160629"/>
                  </a:lnTo>
                  <a:lnTo>
                    <a:pt x="261112" y="160147"/>
                  </a:lnTo>
                  <a:lnTo>
                    <a:pt x="251040" y="160604"/>
                  </a:lnTo>
                  <a:lnTo>
                    <a:pt x="209981" y="174332"/>
                  </a:lnTo>
                  <a:lnTo>
                    <a:pt x="188150" y="191096"/>
                  </a:lnTo>
                  <a:lnTo>
                    <a:pt x="177292" y="199263"/>
                  </a:lnTo>
                  <a:lnTo>
                    <a:pt x="166039" y="205397"/>
                  </a:lnTo>
                  <a:lnTo>
                    <a:pt x="154787" y="209638"/>
                  </a:lnTo>
                  <a:lnTo>
                    <a:pt x="143510" y="212178"/>
                  </a:lnTo>
                  <a:lnTo>
                    <a:pt x="127889" y="213360"/>
                  </a:lnTo>
                  <a:lnTo>
                    <a:pt x="117690" y="212852"/>
                  </a:lnTo>
                  <a:lnTo>
                    <a:pt x="76123" y="196748"/>
                  </a:lnTo>
                  <a:lnTo>
                    <a:pt x="54203" y="179806"/>
                  </a:lnTo>
                  <a:lnTo>
                    <a:pt x="43053" y="172466"/>
                  </a:lnTo>
                  <a:lnTo>
                    <a:pt x="36360" y="169519"/>
                  </a:lnTo>
                  <a:lnTo>
                    <a:pt x="29603" y="167373"/>
                  </a:lnTo>
                  <a:lnTo>
                    <a:pt x="22948" y="166065"/>
                  </a:lnTo>
                  <a:lnTo>
                    <a:pt x="15748" y="165608"/>
                  </a:lnTo>
                  <a:lnTo>
                    <a:pt x="8001" y="165735"/>
                  </a:lnTo>
                  <a:lnTo>
                    <a:pt x="2159" y="169164"/>
                  </a:lnTo>
                  <a:lnTo>
                    <a:pt x="1143" y="171323"/>
                  </a:lnTo>
                  <a:lnTo>
                    <a:pt x="0" y="175260"/>
                  </a:lnTo>
                  <a:lnTo>
                    <a:pt x="9144" y="176403"/>
                  </a:lnTo>
                  <a:lnTo>
                    <a:pt x="17145" y="178054"/>
                  </a:lnTo>
                  <a:lnTo>
                    <a:pt x="56286" y="196367"/>
                  </a:lnTo>
                  <a:lnTo>
                    <a:pt x="67068" y="204393"/>
                  </a:lnTo>
                  <a:lnTo>
                    <a:pt x="78054" y="212115"/>
                  </a:lnTo>
                  <a:lnTo>
                    <a:pt x="118427" y="226466"/>
                  </a:lnTo>
                  <a:lnTo>
                    <a:pt x="128143" y="226949"/>
                  </a:lnTo>
                  <a:lnTo>
                    <a:pt x="133985" y="226949"/>
                  </a:lnTo>
                  <a:lnTo>
                    <a:pt x="173609" y="216027"/>
                  </a:lnTo>
                  <a:lnTo>
                    <a:pt x="200406" y="195961"/>
                  </a:lnTo>
                  <a:lnTo>
                    <a:pt x="213817" y="186639"/>
                  </a:lnTo>
                  <a:lnTo>
                    <a:pt x="227393" y="180327"/>
                  </a:lnTo>
                  <a:lnTo>
                    <a:pt x="241046" y="176657"/>
                  </a:lnTo>
                  <a:lnTo>
                    <a:pt x="258445" y="175260"/>
                  </a:lnTo>
                  <a:lnTo>
                    <a:pt x="271195" y="176022"/>
                  </a:lnTo>
                  <a:lnTo>
                    <a:pt x="308991" y="190373"/>
                  </a:lnTo>
                  <a:lnTo>
                    <a:pt x="332168" y="208038"/>
                  </a:lnTo>
                  <a:lnTo>
                    <a:pt x="340106" y="213868"/>
                  </a:lnTo>
                  <a:lnTo>
                    <a:pt x="386334" y="228219"/>
                  </a:lnTo>
                  <a:lnTo>
                    <a:pt x="399415" y="228219"/>
                  </a:lnTo>
                  <a:lnTo>
                    <a:pt x="405765" y="227457"/>
                  </a:lnTo>
                  <a:lnTo>
                    <a:pt x="412115" y="225552"/>
                  </a:lnTo>
                  <a:lnTo>
                    <a:pt x="419100" y="223901"/>
                  </a:lnTo>
                  <a:lnTo>
                    <a:pt x="426085" y="221107"/>
                  </a:lnTo>
                  <a:lnTo>
                    <a:pt x="433070" y="217170"/>
                  </a:lnTo>
                  <a:lnTo>
                    <a:pt x="446532" y="207645"/>
                  </a:lnTo>
                  <a:lnTo>
                    <a:pt x="462648" y="195249"/>
                  </a:lnTo>
                  <a:lnTo>
                    <a:pt x="472363" y="189014"/>
                  </a:lnTo>
                  <a:lnTo>
                    <a:pt x="482180" y="184162"/>
                  </a:lnTo>
                  <a:lnTo>
                    <a:pt x="492125" y="180848"/>
                  </a:lnTo>
                  <a:lnTo>
                    <a:pt x="499237" y="178943"/>
                  </a:lnTo>
                  <a:lnTo>
                    <a:pt x="506603" y="178181"/>
                  </a:lnTo>
                  <a:lnTo>
                    <a:pt x="519938" y="178181"/>
                  </a:lnTo>
                  <a:lnTo>
                    <a:pt x="561467" y="190601"/>
                  </a:lnTo>
                  <a:lnTo>
                    <a:pt x="584073" y="207645"/>
                  </a:lnTo>
                  <a:lnTo>
                    <a:pt x="597535" y="216535"/>
                  </a:lnTo>
                  <a:lnTo>
                    <a:pt x="635571" y="228434"/>
                  </a:lnTo>
                  <a:lnTo>
                    <a:pt x="646684" y="228727"/>
                  </a:lnTo>
                  <a:lnTo>
                    <a:pt x="652907" y="228346"/>
                  </a:lnTo>
                  <a:lnTo>
                    <a:pt x="694182" y="213868"/>
                  </a:lnTo>
                  <a:lnTo>
                    <a:pt x="714222" y="199059"/>
                  </a:lnTo>
                  <a:lnTo>
                    <a:pt x="723836" y="192036"/>
                  </a:lnTo>
                  <a:lnTo>
                    <a:pt x="762368" y="177800"/>
                  </a:lnTo>
                  <a:lnTo>
                    <a:pt x="772160" y="177292"/>
                  </a:lnTo>
                  <a:lnTo>
                    <a:pt x="777875" y="177292"/>
                  </a:lnTo>
                  <a:lnTo>
                    <a:pt x="816737" y="188087"/>
                  </a:lnTo>
                  <a:lnTo>
                    <a:pt x="844169" y="207645"/>
                  </a:lnTo>
                  <a:lnTo>
                    <a:pt x="851103" y="212458"/>
                  </a:lnTo>
                  <a:lnTo>
                    <a:pt x="887095" y="226021"/>
                  </a:lnTo>
                  <a:lnTo>
                    <a:pt x="901573" y="226695"/>
                  </a:lnTo>
                  <a:lnTo>
                    <a:pt x="908532" y="226250"/>
                  </a:lnTo>
                  <a:lnTo>
                    <a:pt x="951649" y="211594"/>
                  </a:lnTo>
                  <a:lnTo>
                    <a:pt x="973899" y="194462"/>
                  </a:lnTo>
                  <a:lnTo>
                    <a:pt x="981557" y="188696"/>
                  </a:lnTo>
                  <a:lnTo>
                    <a:pt x="1019810" y="172466"/>
                  </a:lnTo>
                  <a:lnTo>
                    <a:pt x="1028446" y="171958"/>
                  </a:lnTo>
                  <a:lnTo>
                    <a:pt x="1033272" y="168529"/>
                  </a:lnTo>
                  <a:close/>
                </a:path>
                <a:path w="1033780" h="229234">
                  <a:moveTo>
                    <a:pt x="1033272" y="11430"/>
                  </a:moveTo>
                  <a:lnTo>
                    <a:pt x="1027938" y="7493"/>
                  </a:lnTo>
                  <a:lnTo>
                    <a:pt x="1023747" y="7366"/>
                  </a:lnTo>
                  <a:lnTo>
                    <a:pt x="1015873" y="7696"/>
                  </a:lnTo>
                  <a:lnTo>
                    <a:pt x="969365" y="24638"/>
                  </a:lnTo>
                  <a:lnTo>
                    <a:pt x="963422" y="27686"/>
                  </a:lnTo>
                  <a:lnTo>
                    <a:pt x="924814" y="41402"/>
                  </a:lnTo>
                  <a:lnTo>
                    <a:pt x="908939" y="43688"/>
                  </a:lnTo>
                  <a:lnTo>
                    <a:pt x="895223" y="43688"/>
                  </a:lnTo>
                  <a:lnTo>
                    <a:pt x="848321" y="28651"/>
                  </a:lnTo>
                  <a:lnTo>
                    <a:pt x="836676" y="20701"/>
                  </a:lnTo>
                  <a:lnTo>
                    <a:pt x="824484" y="13131"/>
                  </a:lnTo>
                  <a:lnTo>
                    <a:pt x="782320" y="127"/>
                  </a:lnTo>
                  <a:lnTo>
                    <a:pt x="773684" y="0"/>
                  </a:lnTo>
                  <a:lnTo>
                    <a:pt x="764438" y="355"/>
                  </a:lnTo>
                  <a:lnTo>
                    <a:pt x="724306" y="12369"/>
                  </a:lnTo>
                  <a:lnTo>
                    <a:pt x="700341" y="28321"/>
                  </a:lnTo>
                  <a:lnTo>
                    <a:pt x="688340" y="35560"/>
                  </a:lnTo>
                  <a:lnTo>
                    <a:pt x="676529" y="40500"/>
                  </a:lnTo>
                  <a:lnTo>
                    <a:pt x="664591" y="43662"/>
                  </a:lnTo>
                  <a:lnTo>
                    <a:pt x="652538" y="45351"/>
                  </a:lnTo>
                  <a:lnTo>
                    <a:pt x="640461" y="45847"/>
                  </a:lnTo>
                  <a:lnTo>
                    <a:pt x="628078" y="44919"/>
                  </a:lnTo>
                  <a:lnTo>
                    <a:pt x="615873" y="42519"/>
                  </a:lnTo>
                  <a:lnTo>
                    <a:pt x="603885" y="38354"/>
                  </a:lnTo>
                  <a:lnTo>
                    <a:pt x="592074" y="32131"/>
                  </a:lnTo>
                  <a:lnTo>
                    <a:pt x="570776" y="17640"/>
                  </a:lnTo>
                  <a:lnTo>
                    <a:pt x="559790" y="11264"/>
                  </a:lnTo>
                  <a:lnTo>
                    <a:pt x="511429" y="762"/>
                  </a:lnTo>
                  <a:lnTo>
                    <a:pt x="505079" y="1016"/>
                  </a:lnTo>
                  <a:lnTo>
                    <a:pt x="461645" y="15367"/>
                  </a:lnTo>
                  <a:lnTo>
                    <a:pt x="440893" y="29552"/>
                  </a:lnTo>
                  <a:lnTo>
                    <a:pt x="430618" y="35610"/>
                  </a:lnTo>
                  <a:lnTo>
                    <a:pt x="392137" y="45656"/>
                  </a:lnTo>
                  <a:lnTo>
                    <a:pt x="379476" y="45974"/>
                  </a:lnTo>
                  <a:lnTo>
                    <a:pt x="368046" y="44754"/>
                  </a:lnTo>
                  <a:lnTo>
                    <a:pt x="329755" y="29591"/>
                  </a:lnTo>
                  <a:lnTo>
                    <a:pt x="310756" y="17132"/>
                  </a:lnTo>
                  <a:lnTo>
                    <a:pt x="300863" y="11938"/>
                  </a:lnTo>
                  <a:lnTo>
                    <a:pt x="290918" y="8191"/>
                  </a:lnTo>
                  <a:lnTo>
                    <a:pt x="281025" y="5765"/>
                  </a:lnTo>
                  <a:lnTo>
                    <a:pt x="271119" y="4457"/>
                  </a:lnTo>
                  <a:lnTo>
                    <a:pt x="261112" y="4064"/>
                  </a:lnTo>
                  <a:lnTo>
                    <a:pt x="251040" y="4368"/>
                  </a:lnTo>
                  <a:lnTo>
                    <a:pt x="209981" y="16281"/>
                  </a:lnTo>
                  <a:lnTo>
                    <a:pt x="188150" y="30988"/>
                  </a:lnTo>
                  <a:lnTo>
                    <a:pt x="177292" y="37973"/>
                  </a:lnTo>
                  <a:lnTo>
                    <a:pt x="166039" y="43586"/>
                  </a:lnTo>
                  <a:lnTo>
                    <a:pt x="154787" y="47282"/>
                  </a:lnTo>
                  <a:lnTo>
                    <a:pt x="143510" y="49403"/>
                  </a:lnTo>
                  <a:lnTo>
                    <a:pt x="127127" y="50419"/>
                  </a:lnTo>
                  <a:lnTo>
                    <a:pt x="117119" y="50025"/>
                  </a:lnTo>
                  <a:lnTo>
                    <a:pt x="76123" y="35979"/>
                  </a:lnTo>
                  <a:lnTo>
                    <a:pt x="54203" y="21094"/>
                  </a:lnTo>
                  <a:lnTo>
                    <a:pt x="43053" y="14859"/>
                  </a:lnTo>
                  <a:lnTo>
                    <a:pt x="36258" y="12141"/>
                  </a:lnTo>
                  <a:lnTo>
                    <a:pt x="29362" y="10096"/>
                  </a:lnTo>
                  <a:lnTo>
                    <a:pt x="22618" y="8826"/>
                  </a:lnTo>
                  <a:lnTo>
                    <a:pt x="13970" y="8382"/>
                  </a:lnTo>
                  <a:lnTo>
                    <a:pt x="8001" y="8890"/>
                  </a:lnTo>
                  <a:lnTo>
                    <a:pt x="2159" y="11938"/>
                  </a:lnTo>
                  <a:lnTo>
                    <a:pt x="1143" y="13843"/>
                  </a:lnTo>
                  <a:lnTo>
                    <a:pt x="0" y="16764"/>
                  </a:lnTo>
                  <a:lnTo>
                    <a:pt x="17145" y="19812"/>
                  </a:lnTo>
                  <a:lnTo>
                    <a:pt x="24447" y="21399"/>
                  </a:lnTo>
                  <a:lnTo>
                    <a:pt x="78054" y="49542"/>
                  </a:lnTo>
                  <a:lnTo>
                    <a:pt x="89281" y="55245"/>
                  </a:lnTo>
                  <a:lnTo>
                    <a:pt x="98996" y="58750"/>
                  </a:lnTo>
                  <a:lnTo>
                    <a:pt x="108699" y="61112"/>
                  </a:lnTo>
                  <a:lnTo>
                    <a:pt x="118427" y="62445"/>
                  </a:lnTo>
                  <a:lnTo>
                    <a:pt x="128143" y="62865"/>
                  </a:lnTo>
                  <a:lnTo>
                    <a:pt x="133985" y="62865"/>
                  </a:lnTo>
                  <a:lnTo>
                    <a:pt x="173609" y="52832"/>
                  </a:lnTo>
                  <a:lnTo>
                    <a:pt x="200406" y="35560"/>
                  </a:lnTo>
                  <a:lnTo>
                    <a:pt x="213817" y="27368"/>
                  </a:lnTo>
                  <a:lnTo>
                    <a:pt x="227393" y="21805"/>
                  </a:lnTo>
                  <a:lnTo>
                    <a:pt x="241046" y="18542"/>
                  </a:lnTo>
                  <a:lnTo>
                    <a:pt x="254762" y="17272"/>
                  </a:lnTo>
                  <a:lnTo>
                    <a:pt x="261112" y="17145"/>
                  </a:lnTo>
                  <a:lnTo>
                    <a:pt x="273189" y="17843"/>
                  </a:lnTo>
                  <a:lnTo>
                    <a:pt x="316636" y="35471"/>
                  </a:lnTo>
                  <a:lnTo>
                    <a:pt x="332168" y="46024"/>
                  </a:lnTo>
                  <a:lnTo>
                    <a:pt x="340106" y="50800"/>
                  </a:lnTo>
                  <a:lnTo>
                    <a:pt x="386334" y="63500"/>
                  </a:lnTo>
                  <a:lnTo>
                    <a:pt x="399542" y="63500"/>
                  </a:lnTo>
                  <a:lnTo>
                    <a:pt x="405765" y="63119"/>
                  </a:lnTo>
                  <a:lnTo>
                    <a:pt x="412115" y="61595"/>
                  </a:lnTo>
                  <a:lnTo>
                    <a:pt x="419100" y="60198"/>
                  </a:lnTo>
                  <a:lnTo>
                    <a:pt x="426085" y="57277"/>
                  </a:lnTo>
                  <a:lnTo>
                    <a:pt x="439547" y="50292"/>
                  </a:lnTo>
                  <a:lnTo>
                    <a:pt x="446532" y="45847"/>
                  </a:lnTo>
                  <a:lnTo>
                    <a:pt x="462648" y="34912"/>
                  </a:lnTo>
                  <a:lnTo>
                    <a:pt x="472363" y="29438"/>
                  </a:lnTo>
                  <a:lnTo>
                    <a:pt x="482180" y="25158"/>
                  </a:lnTo>
                  <a:lnTo>
                    <a:pt x="492125" y="22225"/>
                  </a:lnTo>
                  <a:lnTo>
                    <a:pt x="499745" y="20574"/>
                  </a:lnTo>
                  <a:lnTo>
                    <a:pt x="507492" y="19812"/>
                  </a:lnTo>
                  <a:lnTo>
                    <a:pt x="520827" y="19812"/>
                  </a:lnTo>
                  <a:lnTo>
                    <a:pt x="561467" y="30632"/>
                  </a:lnTo>
                  <a:lnTo>
                    <a:pt x="584073" y="45466"/>
                  </a:lnTo>
                  <a:lnTo>
                    <a:pt x="597535" y="53721"/>
                  </a:lnTo>
                  <a:lnTo>
                    <a:pt x="634542" y="63779"/>
                  </a:lnTo>
                  <a:lnTo>
                    <a:pt x="645795" y="64008"/>
                  </a:lnTo>
                  <a:lnTo>
                    <a:pt x="652907" y="63627"/>
                  </a:lnTo>
                  <a:lnTo>
                    <a:pt x="694182" y="51308"/>
                  </a:lnTo>
                  <a:lnTo>
                    <a:pt x="723836" y="31940"/>
                  </a:lnTo>
                  <a:lnTo>
                    <a:pt x="733425" y="26670"/>
                  </a:lnTo>
                  <a:lnTo>
                    <a:pt x="742962" y="23177"/>
                  </a:lnTo>
                  <a:lnTo>
                    <a:pt x="752563" y="20815"/>
                  </a:lnTo>
                  <a:lnTo>
                    <a:pt x="762203" y="19481"/>
                  </a:lnTo>
                  <a:lnTo>
                    <a:pt x="771906" y="19050"/>
                  </a:lnTo>
                  <a:lnTo>
                    <a:pt x="777748" y="19050"/>
                  </a:lnTo>
                  <a:lnTo>
                    <a:pt x="816737" y="28702"/>
                  </a:lnTo>
                  <a:lnTo>
                    <a:pt x="844169" y="45847"/>
                  </a:lnTo>
                  <a:lnTo>
                    <a:pt x="851103" y="50038"/>
                  </a:lnTo>
                  <a:lnTo>
                    <a:pt x="901573" y="62611"/>
                  </a:lnTo>
                  <a:lnTo>
                    <a:pt x="915670" y="61556"/>
                  </a:lnTo>
                  <a:lnTo>
                    <a:pt x="958596" y="44958"/>
                  </a:lnTo>
                  <a:lnTo>
                    <a:pt x="973899" y="33870"/>
                  </a:lnTo>
                  <a:lnTo>
                    <a:pt x="981557" y="28905"/>
                  </a:lnTo>
                  <a:lnTo>
                    <a:pt x="1019810" y="14859"/>
                  </a:lnTo>
                  <a:lnTo>
                    <a:pt x="1028446" y="13843"/>
                  </a:lnTo>
                  <a:lnTo>
                    <a:pt x="1033272" y="11430"/>
                  </a:lnTo>
                  <a:close/>
                </a:path>
              </a:pathLst>
            </a:custGeom>
            <a:solidFill>
              <a:srgbClr val="FD5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29583" y="2086736"/>
              <a:ext cx="64007" cy="13716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484631" y="1070863"/>
              <a:ext cx="594360" cy="393700"/>
            </a:xfrm>
            <a:custGeom>
              <a:avLst/>
              <a:gdLst/>
              <a:ahLst/>
              <a:cxnLst/>
              <a:rect l="l" t="t" r="r" b="b"/>
              <a:pathLst>
                <a:path w="594360" h="393700">
                  <a:moveTo>
                    <a:pt x="335394" y="0"/>
                  </a:moveTo>
                  <a:lnTo>
                    <a:pt x="281625" y="4445"/>
                  </a:lnTo>
                  <a:lnTo>
                    <a:pt x="227723" y="19177"/>
                  </a:lnTo>
                  <a:lnTo>
                    <a:pt x="119055" y="93293"/>
                  </a:lnTo>
                  <a:lnTo>
                    <a:pt x="48896" y="190722"/>
                  </a:lnTo>
                  <a:lnTo>
                    <a:pt x="11219" y="275530"/>
                  </a:lnTo>
                  <a:lnTo>
                    <a:pt x="0" y="311785"/>
                  </a:lnTo>
                  <a:lnTo>
                    <a:pt x="21177" y="324544"/>
                  </a:lnTo>
                  <a:lnTo>
                    <a:pt x="78033" y="352615"/>
                  </a:lnTo>
                  <a:lnTo>
                    <a:pt x="160557" y="380686"/>
                  </a:lnTo>
                  <a:lnTo>
                    <a:pt x="258737" y="393446"/>
                  </a:lnTo>
                  <a:lnTo>
                    <a:pt x="285576" y="392374"/>
                  </a:lnTo>
                  <a:lnTo>
                    <a:pt x="339697" y="382944"/>
                  </a:lnTo>
                  <a:lnTo>
                    <a:pt x="475300" y="300059"/>
                  </a:lnTo>
                  <a:lnTo>
                    <a:pt x="545450" y="202612"/>
                  </a:lnTo>
                  <a:lnTo>
                    <a:pt x="583118" y="117715"/>
                  </a:lnTo>
                  <a:lnTo>
                    <a:pt x="594334" y="81407"/>
                  </a:lnTo>
                  <a:lnTo>
                    <a:pt x="573140" y="68687"/>
                  </a:lnTo>
                  <a:lnTo>
                    <a:pt x="516237" y="40703"/>
                  </a:lnTo>
                  <a:lnTo>
                    <a:pt x="433648" y="12719"/>
                  </a:lnTo>
                  <a:lnTo>
                    <a:pt x="335394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84632" y="1061719"/>
              <a:ext cx="603885" cy="366395"/>
            </a:xfrm>
            <a:custGeom>
              <a:avLst/>
              <a:gdLst/>
              <a:ahLst/>
              <a:cxnLst/>
              <a:rect l="l" t="t" r="r" b="b"/>
              <a:pathLst>
                <a:path w="603885" h="366394">
                  <a:moveTo>
                    <a:pt x="454380" y="197827"/>
                  </a:moveTo>
                  <a:lnTo>
                    <a:pt x="443763" y="147701"/>
                  </a:lnTo>
                  <a:lnTo>
                    <a:pt x="419582" y="105041"/>
                  </a:lnTo>
                  <a:lnTo>
                    <a:pt x="385140" y="72948"/>
                  </a:lnTo>
                  <a:lnTo>
                    <a:pt x="343420" y="52743"/>
                  </a:lnTo>
                  <a:lnTo>
                    <a:pt x="297434" y="45720"/>
                  </a:lnTo>
                  <a:lnTo>
                    <a:pt x="283108" y="46393"/>
                  </a:lnTo>
                  <a:lnTo>
                    <a:pt x="240271" y="56769"/>
                  </a:lnTo>
                  <a:lnTo>
                    <a:pt x="196773" y="82638"/>
                  </a:lnTo>
                  <a:lnTo>
                    <a:pt x="164566" y="119684"/>
                  </a:lnTo>
                  <a:lnTo>
                    <a:pt x="145122" y="164515"/>
                  </a:lnTo>
                  <a:lnTo>
                    <a:pt x="139966" y="213728"/>
                  </a:lnTo>
                  <a:lnTo>
                    <a:pt x="150596" y="263906"/>
                  </a:lnTo>
                  <a:lnTo>
                    <a:pt x="174955" y="306603"/>
                  </a:lnTo>
                  <a:lnTo>
                    <a:pt x="209537" y="338734"/>
                  </a:lnTo>
                  <a:lnTo>
                    <a:pt x="251383" y="358978"/>
                  </a:lnTo>
                  <a:lnTo>
                    <a:pt x="297510" y="366014"/>
                  </a:lnTo>
                  <a:lnTo>
                    <a:pt x="311772" y="365353"/>
                  </a:lnTo>
                  <a:lnTo>
                    <a:pt x="354431" y="355092"/>
                  </a:lnTo>
                  <a:lnTo>
                    <a:pt x="397751" y="329057"/>
                  </a:lnTo>
                  <a:lnTo>
                    <a:pt x="429856" y="291896"/>
                  </a:lnTo>
                  <a:lnTo>
                    <a:pt x="449249" y="247027"/>
                  </a:lnTo>
                  <a:lnTo>
                    <a:pt x="454380" y="197827"/>
                  </a:lnTo>
                  <a:close/>
                </a:path>
                <a:path w="603885" h="366394">
                  <a:moveTo>
                    <a:pt x="603504" y="84836"/>
                  </a:moveTo>
                  <a:lnTo>
                    <a:pt x="559320" y="57404"/>
                  </a:lnTo>
                  <a:lnTo>
                    <a:pt x="505599" y="34696"/>
                  </a:lnTo>
                  <a:lnTo>
                    <a:pt x="466051" y="21590"/>
                  </a:lnTo>
                  <a:lnTo>
                    <a:pt x="425564" y="11557"/>
                  </a:lnTo>
                  <a:lnTo>
                    <a:pt x="418642" y="10414"/>
                  </a:lnTo>
                  <a:lnTo>
                    <a:pt x="412076" y="9017"/>
                  </a:lnTo>
                  <a:lnTo>
                    <a:pt x="384365" y="4953"/>
                  </a:lnTo>
                  <a:lnTo>
                    <a:pt x="360438" y="2273"/>
                  </a:lnTo>
                  <a:lnTo>
                    <a:pt x="348424" y="1231"/>
                  </a:lnTo>
                  <a:lnTo>
                    <a:pt x="321297" y="0"/>
                  </a:lnTo>
                  <a:lnTo>
                    <a:pt x="313651" y="0"/>
                  </a:lnTo>
                  <a:lnTo>
                    <a:pt x="275437" y="5041"/>
                  </a:lnTo>
                  <a:lnTo>
                    <a:pt x="230390" y="17995"/>
                  </a:lnTo>
                  <a:lnTo>
                    <a:pt x="187833" y="37846"/>
                  </a:lnTo>
                  <a:lnTo>
                    <a:pt x="137528" y="74206"/>
                  </a:lnTo>
                  <a:lnTo>
                    <a:pt x="94881" y="118364"/>
                  </a:lnTo>
                  <a:lnTo>
                    <a:pt x="69596" y="152793"/>
                  </a:lnTo>
                  <a:lnTo>
                    <a:pt x="47739" y="189128"/>
                  </a:lnTo>
                  <a:lnTo>
                    <a:pt x="29019" y="227012"/>
                  </a:lnTo>
                  <a:lnTo>
                    <a:pt x="13195" y="266065"/>
                  </a:lnTo>
                  <a:lnTo>
                    <a:pt x="0" y="316738"/>
                  </a:lnTo>
                  <a:lnTo>
                    <a:pt x="1155" y="320294"/>
                  </a:lnTo>
                  <a:lnTo>
                    <a:pt x="5219" y="320294"/>
                  </a:lnTo>
                  <a:lnTo>
                    <a:pt x="6223" y="320040"/>
                  </a:lnTo>
                  <a:lnTo>
                    <a:pt x="7366" y="319405"/>
                  </a:lnTo>
                  <a:lnTo>
                    <a:pt x="14173" y="301053"/>
                  </a:lnTo>
                  <a:lnTo>
                    <a:pt x="16840" y="294513"/>
                  </a:lnTo>
                  <a:lnTo>
                    <a:pt x="19761" y="288036"/>
                  </a:lnTo>
                  <a:lnTo>
                    <a:pt x="22313" y="280162"/>
                  </a:lnTo>
                  <a:lnTo>
                    <a:pt x="25958" y="276098"/>
                  </a:lnTo>
                  <a:lnTo>
                    <a:pt x="34645" y="264477"/>
                  </a:lnTo>
                  <a:lnTo>
                    <a:pt x="41630" y="251561"/>
                  </a:lnTo>
                  <a:lnTo>
                    <a:pt x="54025" y="224536"/>
                  </a:lnTo>
                  <a:lnTo>
                    <a:pt x="62166" y="208902"/>
                  </a:lnTo>
                  <a:lnTo>
                    <a:pt x="89408" y="163449"/>
                  </a:lnTo>
                  <a:lnTo>
                    <a:pt x="121183" y="121285"/>
                  </a:lnTo>
                  <a:lnTo>
                    <a:pt x="158584" y="84328"/>
                  </a:lnTo>
                  <a:lnTo>
                    <a:pt x="190754" y="60198"/>
                  </a:lnTo>
                  <a:lnTo>
                    <a:pt x="195503" y="57785"/>
                  </a:lnTo>
                  <a:lnTo>
                    <a:pt x="204622" y="52324"/>
                  </a:lnTo>
                  <a:lnTo>
                    <a:pt x="242709" y="37007"/>
                  </a:lnTo>
                  <a:lnTo>
                    <a:pt x="302272" y="23279"/>
                  </a:lnTo>
                  <a:lnTo>
                    <a:pt x="352158" y="19685"/>
                  </a:lnTo>
                  <a:lnTo>
                    <a:pt x="375691" y="20472"/>
                  </a:lnTo>
                  <a:lnTo>
                    <a:pt x="422706" y="26543"/>
                  </a:lnTo>
                  <a:lnTo>
                    <a:pt x="461899" y="35941"/>
                  </a:lnTo>
                  <a:lnTo>
                    <a:pt x="509422" y="51181"/>
                  </a:lnTo>
                  <a:lnTo>
                    <a:pt x="554901" y="71335"/>
                  </a:lnTo>
                  <a:lnTo>
                    <a:pt x="575792" y="82931"/>
                  </a:lnTo>
                  <a:lnTo>
                    <a:pt x="582714" y="86233"/>
                  </a:lnTo>
                  <a:lnTo>
                    <a:pt x="590740" y="88646"/>
                  </a:lnTo>
                  <a:lnTo>
                    <a:pt x="597027" y="88900"/>
                  </a:lnTo>
                  <a:lnTo>
                    <a:pt x="599300" y="88392"/>
                  </a:lnTo>
                  <a:lnTo>
                    <a:pt x="603504" y="84836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5759" y="1189735"/>
              <a:ext cx="173710" cy="7327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2919" y="997584"/>
              <a:ext cx="137159" cy="13728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145" y="924305"/>
              <a:ext cx="91414" cy="17398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795553" y="887729"/>
              <a:ext cx="27940" cy="183515"/>
            </a:xfrm>
            <a:custGeom>
              <a:avLst/>
              <a:gdLst/>
              <a:ahLst/>
              <a:cxnLst/>
              <a:rect l="l" t="t" r="r" b="b"/>
              <a:pathLst>
                <a:path w="27940" h="183515">
                  <a:moveTo>
                    <a:pt x="16421" y="0"/>
                  </a:moveTo>
                  <a:lnTo>
                    <a:pt x="13779" y="0"/>
                  </a:lnTo>
                  <a:lnTo>
                    <a:pt x="10414" y="380"/>
                  </a:lnTo>
                  <a:lnTo>
                    <a:pt x="10058" y="2539"/>
                  </a:lnTo>
                  <a:lnTo>
                    <a:pt x="8674" y="6857"/>
                  </a:lnTo>
                  <a:lnTo>
                    <a:pt x="8318" y="8636"/>
                  </a:lnTo>
                  <a:lnTo>
                    <a:pt x="8674" y="10794"/>
                  </a:lnTo>
                  <a:lnTo>
                    <a:pt x="6578" y="11937"/>
                  </a:lnTo>
                  <a:lnTo>
                    <a:pt x="0" y="16637"/>
                  </a:lnTo>
                  <a:lnTo>
                    <a:pt x="2070" y="21716"/>
                  </a:lnTo>
                  <a:lnTo>
                    <a:pt x="2070" y="26415"/>
                  </a:lnTo>
                  <a:lnTo>
                    <a:pt x="3033" y="43767"/>
                  </a:lnTo>
                  <a:lnTo>
                    <a:pt x="4521" y="60832"/>
                  </a:lnTo>
                  <a:lnTo>
                    <a:pt x="4851" y="66675"/>
                  </a:lnTo>
                  <a:lnTo>
                    <a:pt x="5537" y="72389"/>
                  </a:lnTo>
                  <a:lnTo>
                    <a:pt x="5892" y="80771"/>
                  </a:lnTo>
                  <a:lnTo>
                    <a:pt x="6248" y="83312"/>
                  </a:lnTo>
                  <a:lnTo>
                    <a:pt x="5126" y="93793"/>
                  </a:lnTo>
                  <a:lnTo>
                    <a:pt x="4908" y="101282"/>
                  </a:lnTo>
                  <a:lnTo>
                    <a:pt x="5271" y="108771"/>
                  </a:lnTo>
                  <a:lnTo>
                    <a:pt x="6248" y="116331"/>
                  </a:lnTo>
                  <a:lnTo>
                    <a:pt x="8716" y="130206"/>
                  </a:lnTo>
                  <a:lnTo>
                    <a:pt x="9707" y="137048"/>
                  </a:lnTo>
                  <a:lnTo>
                    <a:pt x="11233" y="151949"/>
                  </a:lnTo>
                  <a:lnTo>
                    <a:pt x="12315" y="159972"/>
                  </a:lnTo>
                  <a:lnTo>
                    <a:pt x="13135" y="168019"/>
                  </a:lnTo>
                  <a:lnTo>
                    <a:pt x="13169" y="176149"/>
                  </a:lnTo>
                  <a:lnTo>
                    <a:pt x="12839" y="177545"/>
                  </a:lnTo>
                  <a:lnTo>
                    <a:pt x="13525" y="179450"/>
                  </a:lnTo>
                  <a:lnTo>
                    <a:pt x="14897" y="180847"/>
                  </a:lnTo>
                  <a:lnTo>
                    <a:pt x="16306" y="181863"/>
                  </a:lnTo>
                  <a:lnTo>
                    <a:pt x="19062" y="183006"/>
                  </a:lnTo>
                  <a:lnTo>
                    <a:pt x="25273" y="183006"/>
                  </a:lnTo>
                  <a:lnTo>
                    <a:pt x="26746" y="181482"/>
                  </a:lnTo>
                  <a:lnTo>
                    <a:pt x="27406" y="178307"/>
                  </a:lnTo>
                  <a:lnTo>
                    <a:pt x="27406" y="172084"/>
                  </a:lnTo>
                  <a:lnTo>
                    <a:pt x="26695" y="169544"/>
                  </a:lnTo>
                  <a:lnTo>
                    <a:pt x="24159" y="137860"/>
                  </a:lnTo>
                  <a:lnTo>
                    <a:pt x="23583" y="128269"/>
                  </a:lnTo>
                  <a:lnTo>
                    <a:pt x="23583" y="124332"/>
                  </a:lnTo>
                  <a:lnTo>
                    <a:pt x="24625" y="120650"/>
                  </a:lnTo>
                  <a:lnTo>
                    <a:pt x="24980" y="116712"/>
                  </a:lnTo>
                  <a:lnTo>
                    <a:pt x="25666" y="114553"/>
                  </a:lnTo>
                  <a:lnTo>
                    <a:pt x="26695" y="112267"/>
                  </a:lnTo>
                  <a:lnTo>
                    <a:pt x="25291" y="66954"/>
                  </a:lnTo>
                  <a:lnTo>
                    <a:pt x="24181" y="42703"/>
                  </a:lnTo>
                  <a:lnTo>
                    <a:pt x="21158" y="9016"/>
                  </a:lnTo>
                  <a:lnTo>
                    <a:pt x="17868" y="634"/>
                  </a:lnTo>
                  <a:lnTo>
                    <a:pt x="16421" y="0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516249" y="2022728"/>
              <a:ext cx="550545" cy="644525"/>
            </a:xfrm>
            <a:custGeom>
              <a:avLst/>
              <a:gdLst/>
              <a:ahLst/>
              <a:cxnLst/>
              <a:rect l="l" t="t" r="r" b="b"/>
              <a:pathLst>
                <a:path w="550545" h="644525">
                  <a:moveTo>
                    <a:pt x="106426" y="74803"/>
                  </a:moveTo>
                  <a:lnTo>
                    <a:pt x="52451" y="0"/>
                  </a:lnTo>
                  <a:lnTo>
                    <a:pt x="0" y="38100"/>
                  </a:lnTo>
                  <a:lnTo>
                    <a:pt x="54483" y="112268"/>
                  </a:lnTo>
                  <a:lnTo>
                    <a:pt x="106426" y="74803"/>
                  </a:lnTo>
                  <a:close/>
                </a:path>
                <a:path w="550545" h="644525">
                  <a:moveTo>
                    <a:pt x="486918" y="424688"/>
                  </a:moveTo>
                  <a:lnTo>
                    <a:pt x="202819" y="93091"/>
                  </a:lnTo>
                  <a:lnTo>
                    <a:pt x="122682" y="151765"/>
                  </a:lnTo>
                  <a:lnTo>
                    <a:pt x="41783" y="209931"/>
                  </a:lnTo>
                  <a:lnTo>
                    <a:pt x="270002" y="582930"/>
                  </a:lnTo>
                  <a:lnTo>
                    <a:pt x="378460" y="504190"/>
                  </a:lnTo>
                  <a:lnTo>
                    <a:pt x="486918" y="424688"/>
                  </a:lnTo>
                  <a:close/>
                </a:path>
                <a:path w="550545" h="644525">
                  <a:moveTo>
                    <a:pt x="550418" y="426339"/>
                  </a:moveTo>
                  <a:lnTo>
                    <a:pt x="528066" y="395605"/>
                  </a:lnTo>
                  <a:lnTo>
                    <a:pt x="228981" y="612775"/>
                  </a:lnTo>
                  <a:lnTo>
                    <a:pt x="251460" y="644144"/>
                  </a:lnTo>
                  <a:lnTo>
                    <a:pt x="550418" y="426339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93560" y="2261361"/>
              <a:ext cx="308971" cy="344932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30961" y="2388742"/>
              <a:ext cx="448309" cy="448945"/>
            </a:xfrm>
            <a:custGeom>
              <a:avLst/>
              <a:gdLst/>
              <a:ahLst/>
              <a:cxnLst/>
              <a:rect l="l" t="t" r="r" b="b"/>
              <a:pathLst>
                <a:path w="448309" h="448944">
                  <a:moveTo>
                    <a:pt x="347192" y="0"/>
                  </a:moveTo>
                  <a:lnTo>
                    <a:pt x="0" y="347472"/>
                  </a:lnTo>
                  <a:lnTo>
                    <a:pt x="100812" y="448437"/>
                  </a:lnTo>
                  <a:lnTo>
                    <a:pt x="448005" y="100837"/>
                  </a:lnTo>
                  <a:lnTo>
                    <a:pt x="347192" y="0"/>
                  </a:lnTo>
                  <a:close/>
                </a:path>
              </a:pathLst>
            </a:custGeom>
            <a:solidFill>
              <a:srgbClr val="FD5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12673" y="2736468"/>
              <a:ext cx="119380" cy="119380"/>
            </a:xfrm>
            <a:custGeom>
              <a:avLst/>
              <a:gdLst/>
              <a:ahLst/>
              <a:cxnLst/>
              <a:rect l="l" t="t" r="r" b="b"/>
              <a:pathLst>
                <a:path w="119379" h="119380">
                  <a:moveTo>
                    <a:pt x="18288" y="0"/>
                  </a:moveTo>
                  <a:lnTo>
                    <a:pt x="0" y="18287"/>
                  </a:lnTo>
                  <a:lnTo>
                    <a:pt x="100558" y="118998"/>
                  </a:lnTo>
                  <a:lnTo>
                    <a:pt x="118821" y="100710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7577" y="2297175"/>
              <a:ext cx="182854" cy="173862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13257" y="2471038"/>
              <a:ext cx="283845" cy="283845"/>
            </a:xfrm>
            <a:custGeom>
              <a:avLst/>
              <a:gdLst/>
              <a:ahLst/>
              <a:cxnLst/>
              <a:rect l="l" t="t" r="r" b="b"/>
              <a:pathLst>
                <a:path w="283844" h="283844">
                  <a:moveTo>
                    <a:pt x="260692" y="0"/>
                  </a:moveTo>
                  <a:lnTo>
                    <a:pt x="0" y="260984"/>
                  </a:lnTo>
                  <a:lnTo>
                    <a:pt x="22720" y="283718"/>
                  </a:lnTo>
                  <a:lnTo>
                    <a:pt x="283438" y="22859"/>
                  </a:lnTo>
                  <a:lnTo>
                    <a:pt x="260692" y="0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886699" y="153427"/>
              <a:ext cx="1623060" cy="1249680"/>
            </a:xfrm>
            <a:custGeom>
              <a:avLst/>
              <a:gdLst/>
              <a:ahLst/>
              <a:cxnLst/>
              <a:rect l="l" t="t" r="r" b="b"/>
              <a:pathLst>
                <a:path w="1623059" h="1249680">
                  <a:moveTo>
                    <a:pt x="0" y="311149"/>
                  </a:moveTo>
                  <a:lnTo>
                    <a:pt x="1219" y="262881"/>
                  </a:lnTo>
                  <a:lnTo>
                    <a:pt x="4838" y="215246"/>
                  </a:lnTo>
                  <a:lnTo>
                    <a:pt x="10798" y="168303"/>
                  </a:lnTo>
                  <a:lnTo>
                    <a:pt x="19041" y="122112"/>
                  </a:lnTo>
                  <a:lnTo>
                    <a:pt x="29506" y="76730"/>
                  </a:lnTo>
                  <a:lnTo>
                    <a:pt x="42135" y="32219"/>
                  </a:lnTo>
                  <a:lnTo>
                    <a:pt x="53028" y="0"/>
                  </a:lnTo>
                </a:path>
                <a:path w="1623059" h="1249680">
                  <a:moveTo>
                    <a:pt x="1623059" y="950334"/>
                  </a:moveTo>
                  <a:lnTo>
                    <a:pt x="1567459" y="1005596"/>
                  </a:lnTo>
                  <a:lnTo>
                    <a:pt x="1533451" y="1035082"/>
                  </a:lnTo>
                  <a:lnTo>
                    <a:pt x="1498045" y="1062932"/>
                  </a:lnTo>
                  <a:lnTo>
                    <a:pt x="1461298" y="1089086"/>
                  </a:lnTo>
                  <a:lnTo>
                    <a:pt x="1423271" y="1113487"/>
                  </a:lnTo>
                  <a:lnTo>
                    <a:pt x="1384021" y="1136076"/>
                  </a:lnTo>
                  <a:lnTo>
                    <a:pt x="1343608" y="1156793"/>
                  </a:lnTo>
                  <a:lnTo>
                    <a:pt x="1302091" y="1175579"/>
                  </a:lnTo>
                  <a:lnTo>
                    <a:pt x="1259528" y="1192376"/>
                  </a:lnTo>
                  <a:lnTo>
                    <a:pt x="1215978" y="1207124"/>
                  </a:lnTo>
                  <a:lnTo>
                    <a:pt x="1171501" y="1219765"/>
                  </a:lnTo>
                  <a:lnTo>
                    <a:pt x="1126155" y="1230240"/>
                  </a:lnTo>
                  <a:lnTo>
                    <a:pt x="1079999" y="1238490"/>
                  </a:lnTo>
                  <a:lnTo>
                    <a:pt x="1033092" y="1244455"/>
                  </a:lnTo>
                  <a:lnTo>
                    <a:pt x="985492" y="1248078"/>
                  </a:lnTo>
                  <a:lnTo>
                    <a:pt x="937259" y="1249298"/>
                  </a:lnTo>
                  <a:lnTo>
                    <a:pt x="889027" y="1248078"/>
                  </a:lnTo>
                  <a:lnTo>
                    <a:pt x="841427" y="1244455"/>
                  </a:lnTo>
                  <a:lnTo>
                    <a:pt x="794520" y="1238490"/>
                  </a:lnTo>
                  <a:lnTo>
                    <a:pt x="748364" y="1230240"/>
                  </a:lnTo>
                  <a:lnTo>
                    <a:pt x="703018" y="1219765"/>
                  </a:lnTo>
                  <a:lnTo>
                    <a:pt x="658541" y="1207124"/>
                  </a:lnTo>
                  <a:lnTo>
                    <a:pt x="614991" y="1192376"/>
                  </a:lnTo>
                  <a:lnTo>
                    <a:pt x="572428" y="1175579"/>
                  </a:lnTo>
                  <a:lnTo>
                    <a:pt x="530911" y="1156793"/>
                  </a:lnTo>
                  <a:lnTo>
                    <a:pt x="490498" y="1136076"/>
                  </a:lnTo>
                  <a:lnTo>
                    <a:pt x="451248" y="1113487"/>
                  </a:lnTo>
                  <a:lnTo>
                    <a:pt x="413221" y="1089086"/>
                  </a:lnTo>
                  <a:lnTo>
                    <a:pt x="376474" y="1062932"/>
                  </a:lnTo>
                  <a:lnTo>
                    <a:pt x="341068" y="1035082"/>
                  </a:lnTo>
                  <a:lnTo>
                    <a:pt x="307060" y="1005596"/>
                  </a:lnTo>
                  <a:lnTo>
                    <a:pt x="274510" y="974534"/>
                  </a:lnTo>
                  <a:lnTo>
                    <a:pt x="243476" y="941953"/>
                  </a:lnTo>
                  <a:lnTo>
                    <a:pt x="214018" y="907914"/>
                  </a:lnTo>
                  <a:lnTo>
                    <a:pt x="186195" y="872474"/>
                  </a:lnTo>
                  <a:lnTo>
                    <a:pt x="160064" y="835693"/>
                  </a:lnTo>
                  <a:lnTo>
                    <a:pt x="135686" y="797629"/>
                  </a:lnTo>
                  <a:lnTo>
                    <a:pt x="113118" y="758342"/>
                  </a:lnTo>
                  <a:lnTo>
                    <a:pt x="92421" y="717891"/>
                  </a:lnTo>
                  <a:lnTo>
                    <a:pt x="73652" y="676334"/>
                  </a:lnTo>
                  <a:lnTo>
                    <a:pt x="56870" y="633730"/>
                  </a:lnTo>
                  <a:lnTo>
                    <a:pt x="42135" y="590139"/>
                  </a:lnTo>
                  <a:lnTo>
                    <a:pt x="29506" y="545619"/>
                  </a:lnTo>
                  <a:lnTo>
                    <a:pt x="19041" y="500229"/>
                  </a:lnTo>
                  <a:lnTo>
                    <a:pt x="10798" y="454028"/>
                  </a:lnTo>
                  <a:lnTo>
                    <a:pt x="4838" y="407075"/>
                  </a:lnTo>
                  <a:lnTo>
                    <a:pt x="1219" y="359429"/>
                  </a:lnTo>
                  <a:lnTo>
                    <a:pt x="0" y="311149"/>
                  </a:lnTo>
                </a:path>
              </a:pathLst>
            </a:custGeom>
            <a:ln w="152539">
              <a:solidFill>
                <a:srgbClr val="FF43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531224" y="153427"/>
              <a:ext cx="978535" cy="796290"/>
            </a:xfrm>
            <a:custGeom>
              <a:avLst/>
              <a:gdLst/>
              <a:ahLst/>
              <a:cxnLst/>
              <a:rect l="l" t="t" r="r" b="b"/>
              <a:pathLst>
                <a:path w="978534" h="796290">
                  <a:moveTo>
                    <a:pt x="870081" y="0"/>
                  </a:moveTo>
                  <a:lnTo>
                    <a:pt x="108326" y="0"/>
                  </a:lnTo>
                  <a:lnTo>
                    <a:pt x="99702" y="10338"/>
                  </a:lnTo>
                  <a:lnTo>
                    <a:pt x="74481" y="46803"/>
                  </a:lnTo>
                  <a:lnTo>
                    <a:pt x="52578" y="85561"/>
                  </a:lnTo>
                  <a:lnTo>
                    <a:pt x="34197" y="126408"/>
                  </a:lnTo>
                  <a:lnTo>
                    <a:pt x="19543" y="169138"/>
                  </a:lnTo>
                  <a:lnTo>
                    <a:pt x="8822" y="213547"/>
                  </a:lnTo>
                  <a:lnTo>
                    <a:pt x="2239" y="259428"/>
                  </a:lnTo>
                  <a:lnTo>
                    <a:pt x="0" y="306577"/>
                  </a:lnTo>
                  <a:lnTo>
                    <a:pt x="2239" y="353728"/>
                  </a:lnTo>
                  <a:lnTo>
                    <a:pt x="8822" y="399613"/>
                  </a:lnTo>
                  <a:lnTo>
                    <a:pt x="19543" y="444027"/>
                  </a:lnTo>
                  <a:lnTo>
                    <a:pt x="34197" y="486764"/>
                  </a:lnTo>
                  <a:lnTo>
                    <a:pt x="52578" y="527620"/>
                  </a:lnTo>
                  <a:lnTo>
                    <a:pt x="74481" y="566388"/>
                  </a:lnTo>
                  <a:lnTo>
                    <a:pt x="99702" y="602863"/>
                  </a:lnTo>
                  <a:lnTo>
                    <a:pt x="128034" y="636840"/>
                  </a:lnTo>
                  <a:lnTo>
                    <a:pt x="159273" y="668112"/>
                  </a:lnTo>
                  <a:lnTo>
                    <a:pt x="193214" y="696476"/>
                  </a:lnTo>
                  <a:lnTo>
                    <a:pt x="229651" y="721724"/>
                  </a:lnTo>
                  <a:lnTo>
                    <a:pt x="268379" y="743651"/>
                  </a:lnTo>
                  <a:lnTo>
                    <a:pt x="309193" y="762053"/>
                  </a:lnTo>
                  <a:lnTo>
                    <a:pt x="351887" y="776723"/>
                  </a:lnTo>
                  <a:lnTo>
                    <a:pt x="396257" y="787456"/>
                  </a:lnTo>
                  <a:lnTo>
                    <a:pt x="442098" y="794047"/>
                  </a:lnTo>
                  <a:lnTo>
                    <a:pt x="489203" y="796289"/>
                  </a:lnTo>
                  <a:lnTo>
                    <a:pt x="536309" y="794047"/>
                  </a:lnTo>
                  <a:lnTo>
                    <a:pt x="582150" y="787456"/>
                  </a:lnTo>
                  <a:lnTo>
                    <a:pt x="626520" y="776723"/>
                  </a:lnTo>
                  <a:lnTo>
                    <a:pt x="669214" y="762053"/>
                  </a:lnTo>
                  <a:lnTo>
                    <a:pt x="710028" y="743651"/>
                  </a:lnTo>
                  <a:lnTo>
                    <a:pt x="748756" y="721724"/>
                  </a:lnTo>
                  <a:lnTo>
                    <a:pt x="785193" y="696476"/>
                  </a:lnTo>
                  <a:lnTo>
                    <a:pt x="819134" y="668112"/>
                  </a:lnTo>
                  <a:lnTo>
                    <a:pt x="850373" y="636840"/>
                  </a:lnTo>
                  <a:lnTo>
                    <a:pt x="878705" y="602863"/>
                  </a:lnTo>
                  <a:lnTo>
                    <a:pt x="903926" y="566388"/>
                  </a:lnTo>
                  <a:lnTo>
                    <a:pt x="925829" y="527620"/>
                  </a:lnTo>
                  <a:lnTo>
                    <a:pt x="944210" y="486764"/>
                  </a:lnTo>
                  <a:lnTo>
                    <a:pt x="958864" y="444027"/>
                  </a:lnTo>
                  <a:lnTo>
                    <a:pt x="969585" y="399613"/>
                  </a:lnTo>
                  <a:lnTo>
                    <a:pt x="976168" y="353728"/>
                  </a:lnTo>
                  <a:lnTo>
                    <a:pt x="978407" y="306577"/>
                  </a:lnTo>
                  <a:lnTo>
                    <a:pt x="976168" y="259428"/>
                  </a:lnTo>
                  <a:lnTo>
                    <a:pt x="969585" y="213547"/>
                  </a:lnTo>
                  <a:lnTo>
                    <a:pt x="958864" y="169138"/>
                  </a:lnTo>
                  <a:lnTo>
                    <a:pt x="944210" y="126408"/>
                  </a:lnTo>
                  <a:lnTo>
                    <a:pt x="925829" y="85561"/>
                  </a:lnTo>
                  <a:lnTo>
                    <a:pt x="903926" y="46803"/>
                  </a:lnTo>
                  <a:lnTo>
                    <a:pt x="878705" y="10338"/>
                  </a:lnTo>
                  <a:lnTo>
                    <a:pt x="870081" y="0"/>
                  </a:lnTo>
                  <a:close/>
                </a:path>
              </a:pathLst>
            </a:custGeom>
            <a:solidFill>
              <a:srgbClr val="FFB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19159" y="2014814"/>
              <a:ext cx="823594" cy="750570"/>
            </a:xfrm>
            <a:custGeom>
              <a:avLst/>
              <a:gdLst/>
              <a:ahLst/>
              <a:cxnLst/>
              <a:rect l="l" t="t" r="r" b="b"/>
              <a:pathLst>
                <a:path w="823595" h="750569">
                  <a:moveTo>
                    <a:pt x="214158" y="0"/>
                  </a:moveTo>
                  <a:lnTo>
                    <a:pt x="160361" y="4611"/>
                  </a:lnTo>
                  <a:lnTo>
                    <a:pt x="111828" y="19176"/>
                  </a:lnTo>
                  <a:lnTo>
                    <a:pt x="69818" y="44791"/>
                  </a:lnTo>
                  <a:lnTo>
                    <a:pt x="35596" y="82550"/>
                  </a:lnTo>
                  <a:lnTo>
                    <a:pt x="5615" y="150890"/>
                  </a:lnTo>
                  <a:lnTo>
                    <a:pt x="0" y="187878"/>
                  </a:lnTo>
                  <a:lnTo>
                    <a:pt x="113" y="226269"/>
                  </a:lnTo>
                  <a:lnTo>
                    <a:pt x="5564" y="265706"/>
                  </a:lnTo>
                  <a:lnTo>
                    <a:pt x="15964" y="305833"/>
                  </a:lnTo>
                  <a:lnTo>
                    <a:pt x="30921" y="346292"/>
                  </a:lnTo>
                  <a:lnTo>
                    <a:pt x="50045" y="386727"/>
                  </a:lnTo>
                  <a:lnTo>
                    <a:pt x="72945" y="426780"/>
                  </a:lnTo>
                  <a:lnTo>
                    <a:pt x="99231" y="466096"/>
                  </a:lnTo>
                  <a:lnTo>
                    <a:pt x="128512" y="504316"/>
                  </a:lnTo>
                  <a:lnTo>
                    <a:pt x="160398" y="541086"/>
                  </a:lnTo>
                  <a:lnTo>
                    <a:pt x="194499" y="576047"/>
                  </a:lnTo>
                  <a:lnTo>
                    <a:pt x="230423" y="608842"/>
                  </a:lnTo>
                  <a:lnTo>
                    <a:pt x="267781" y="639116"/>
                  </a:lnTo>
                  <a:lnTo>
                    <a:pt x="306181" y="666511"/>
                  </a:lnTo>
                  <a:lnTo>
                    <a:pt x="345233" y="690670"/>
                  </a:lnTo>
                  <a:lnTo>
                    <a:pt x="384547" y="711236"/>
                  </a:lnTo>
                  <a:lnTo>
                    <a:pt x="423733" y="727854"/>
                  </a:lnTo>
                  <a:lnTo>
                    <a:pt x="462399" y="740165"/>
                  </a:lnTo>
                  <a:lnTo>
                    <a:pt x="500155" y="747814"/>
                  </a:lnTo>
                  <a:lnTo>
                    <a:pt x="536611" y="750442"/>
                  </a:lnTo>
                  <a:lnTo>
                    <a:pt x="552516" y="749889"/>
                  </a:lnTo>
                  <a:lnTo>
                    <a:pt x="597825" y="741298"/>
                  </a:lnTo>
                  <a:lnTo>
                    <a:pt x="642379" y="721892"/>
                  </a:lnTo>
                  <a:lnTo>
                    <a:pt x="686826" y="671145"/>
                  </a:lnTo>
                  <a:lnTo>
                    <a:pt x="691151" y="641479"/>
                  </a:lnTo>
                  <a:lnTo>
                    <a:pt x="686498" y="610069"/>
                  </a:lnTo>
                  <a:lnTo>
                    <a:pt x="675083" y="577751"/>
                  </a:lnTo>
                  <a:lnTo>
                    <a:pt x="659122" y="545364"/>
                  </a:lnTo>
                  <a:lnTo>
                    <a:pt x="640831" y="513746"/>
                  </a:lnTo>
                  <a:lnTo>
                    <a:pt x="622426" y="483733"/>
                  </a:lnTo>
                  <a:lnTo>
                    <a:pt x="606122" y="456164"/>
                  </a:lnTo>
                  <a:lnTo>
                    <a:pt x="594137" y="431876"/>
                  </a:lnTo>
                  <a:lnTo>
                    <a:pt x="588685" y="411707"/>
                  </a:lnTo>
                  <a:lnTo>
                    <a:pt x="591983" y="396494"/>
                  </a:lnTo>
                  <a:lnTo>
                    <a:pt x="595285" y="391540"/>
                  </a:lnTo>
                  <a:lnTo>
                    <a:pt x="600873" y="389381"/>
                  </a:lnTo>
                  <a:lnTo>
                    <a:pt x="608239" y="389381"/>
                  </a:lnTo>
                  <a:lnTo>
                    <a:pt x="640703" y="396882"/>
                  </a:lnTo>
                  <a:lnTo>
                    <a:pt x="681931" y="413384"/>
                  </a:lnTo>
                  <a:lnTo>
                    <a:pt x="726254" y="429887"/>
                  </a:lnTo>
                  <a:lnTo>
                    <a:pt x="768005" y="437388"/>
                  </a:lnTo>
                  <a:lnTo>
                    <a:pt x="789517" y="433798"/>
                  </a:lnTo>
                  <a:lnTo>
                    <a:pt x="806756" y="421719"/>
                  </a:lnTo>
                  <a:lnTo>
                    <a:pt x="818493" y="399186"/>
                  </a:lnTo>
                  <a:lnTo>
                    <a:pt x="823504" y="364235"/>
                  </a:lnTo>
                  <a:lnTo>
                    <a:pt x="819902" y="342879"/>
                  </a:lnTo>
                  <a:lnTo>
                    <a:pt x="789649" y="291715"/>
                  </a:lnTo>
                  <a:lnTo>
                    <a:pt x="764423" y="263122"/>
                  </a:lnTo>
                  <a:lnTo>
                    <a:pt x="733412" y="233330"/>
                  </a:lnTo>
                  <a:lnTo>
                    <a:pt x="697330" y="202945"/>
                  </a:lnTo>
                  <a:lnTo>
                    <a:pt x="656886" y="172575"/>
                  </a:lnTo>
                  <a:lnTo>
                    <a:pt x="612795" y="142827"/>
                  </a:lnTo>
                  <a:lnTo>
                    <a:pt x="565767" y="114306"/>
                  </a:lnTo>
                  <a:lnTo>
                    <a:pt x="516515" y="87620"/>
                  </a:lnTo>
                  <a:lnTo>
                    <a:pt x="465750" y="63375"/>
                  </a:lnTo>
                  <a:lnTo>
                    <a:pt x="414185" y="42177"/>
                  </a:lnTo>
                  <a:lnTo>
                    <a:pt x="362531" y="24635"/>
                  </a:lnTo>
                  <a:lnTo>
                    <a:pt x="311501" y="11353"/>
                  </a:lnTo>
                  <a:lnTo>
                    <a:pt x="261805" y="2939"/>
                  </a:lnTo>
                  <a:lnTo>
                    <a:pt x="214158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76359" y="2153766"/>
              <a:ext cx="265175" cy="237871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8976359" y="2153766"/>
              <a:ext cx="256540" cy="237490"/>
            </a:xfrm>
            <a:custGeom>
              <a:avLst/>
              <a:gdLst/>
              <a:ahLst/>
              <a:cxnLst/>
              <a:rect l="l" t="t" r="r" b="b"/>
              <a:pathLst>
                <a:path w="256540" h="237489">
                  <a:moveTo>
                    <a:pt x="1689" y="88011"/>
                  </a:moveTo>
                  <a:lnTo>
                    <a:pt x="1524" y="88773"/>
                  </a:lnTo>
                  <a:lnTo>
                    <a:pt x="1689" y="88011"/>
                  </a:lnTo>
                  <a:close/>
                </a:path>
                <a:path w="256540" h="237489">
                  <a:moveTo>
                    <a:pt x="1778" y="92583"/>
                  </a:moveTo>
                  <a:lnTo>
                    <a:pt x="1663" y="93091"/>
                  </a:lnTo>
                  <a:lnTo>
                    <a:pt x="1778" y="93472"/>
                  </a:lnTo>
                  <a:lnTo>
                    <a:pt x="1778" y="92583"/>
                  </a:lnTo>
                  <a:close/>
                </a:path>
                <a:path w="256540" h="237489">
                  <a:moveTo>
                    <a:pt x="2159" y="85725"/>
                  </a:moveTo>
                  <a:lnTo>
                    <a:pt x="1778" y="84963"/>
                  </a:lnTo>
                  <a:lnTo>
                    <a:pt x="1778" y="86106"/>
                  </a:lnTo>
                  <a:lnTo>
                    <a:pt x="2159" y="85725"/>
                  </a:lnTo>
                  <a:close/>
                </a:path>
                <a:path w="256540" h="237489">
                  <a:moveTo>
                    <a:pt x="2540" y="66687"/>
                  </a:moveTo>
                  <a:lnTo>
                    <a:pt x="2159" y="67957"/>
                  </a:lnTo>
                  <a:lnTo>
                    <a:pt x="2349" y="67957"/>
                  </a:lnTo>
                  <a:lnTo>
                    <a:pt x="2540" y="66687"/>
                  </a:lnTo>
                  <a:close/>
                </a:path>
                <a:path w="256540" h="237489">
                  <a:moveTo>
                    <a:pt x="2768" y="108585"/>
                  </a:moveTo>
                  <a:lnTo>
                    <a:pt x="2540" y="107327"/>
                  </a:lnTo>
                  <a:lnTo>
                    <a:pt x="2540" y="108585"/>
                  </a:lnTo>
                  <a:lnTo>
                    <a:pt x="2768" y="108585"/>
                  </a:lnTo>
                  <a:close/>
                </a:path>
                <a:path w="256540" h="237489">
                  <a:moveTo>
                    <a:pt x="3200" y="73990"/>
                  </a:moveTo>
                  <a:lnTo>
                    <a:pt x="2921" y="74549"/>
                  </a:lnTo>
                  <a:lnTo>
                    <a:pt x="2921" y="75692"/>
                  </a:lnTo>
                  <a:lnTo>
                    <a:pt x="3200" y="73990"/>
                  </a:lnTo>
                  <a:close/>
                </a:path>
                <a:path w="256540" h="237489">
                  <a:moveTo>
                    <a:pt x="3302" y="75311"/>
                  </a:moveTo>
                  <a:lnTo>
                    <a:pt x="2921" y="75692"/>
                  </a:lnTo>
                  <a:lnTo>
                    <a:pt x="2921" y="76073"/>
                  </a:lnTo>
                  <a:lnTo>
                    <a:pt x="3302" y="75311"/>
                  </a:lnTo>
                  <a:close/>
                </a:path>
                <a:path w="256540" h="237489">
                  <a:moveTo>
                    <a:pt x="3683" y="80657"/>
                  </a:moveTo>
                  <a:lnTo>
                    <a:pt x="3327" y="81826"/>
                  </a:lnTo>
                  <a:lnTo>
                    <a:pt x="2921" y="84455"/>
                  </a:lnTo>
                  <a:lnTo>
                    <a:pt x="2921" y="85737"/>
                  </a:lnTo>
                  <a:lnTo>
                    <a:pt x="3683" y="80657"/>
                  </a:lnTo>
                  <a:close/>
                </a:path>
                <a:path w="256540" h="237489">
                  <a:moveTo>
                    <a:pt x="3683" y="78105"/>
                  </a:moveTo>
                  <a:lnTo>
                    <a:pt x="3302" y="80657"/>
                  </a:lnTo>
                  <a:lnTo>
                    <a:pt x="3683" y="80657"/>
                  </a:lnTo>
                  <a:lnTo>
                    <a:pt x="3683" y="78105"/>
                  </a:lnTo>
                  <a:close/>
                </a:path>
                <a:path w="256540" h="237489">
                  <a:moveTo>
                    <a:pt x="4064" y="75577"/>
                  </a:moveTo>
                  <a:lnTo>
                    <a:pt x="3683" y="75577"/>
                  </a:lnTo>
                  <a:lnTo>
                    <a:pt x="3683" y="76835"/>
                  </a:lnTo>
                  <a:lnTo>
                    <a:pt x="4064" y="75577"/>
                  </a:lnTo>
                  <a:close/>
                </a:path>
                <a:path w="256540" h="237489">
                  <a:moveTo>
                    <a:pt x="4064" y="73025"/>
                  </a:moveTo>
                  <a:lnTo>
                    <a:pt x="3302" y="75577"/>
                  </a:lnTo>
                  <a:lnTo>
                    <a:pt x="3683" y="75577"/>
                  </a:lnTo>
                  <a:lnTo>
                    <a:pt x="3937" y="74726"/>
                  </a:lnTo>
                  <a:lnTo>
                    <a:pt x="4064" y="73025"/>
                  </a:lnTo>
                  <a:close/>
                </a:path>
                <a:path w="256540" h="237489">
                  <a:moveTo>
                    <a:pt x="4445" y="79375"/>
                  </a:moveTo>
                  <a:lnTo>
                    <a:pt x="4064" y="79375"/>
                  </a:lnTo>
                  <a:lnTo>
                    <a:pt x="4064" y="80657"/>
                  </a:lnTo>
                  <a:lnTo>
                    <a:pt x="4445" y="79375"/>
                  </a:lnTo>
                  <a:close/>
                </a:path>
                <a:path w="256540" h="237489">
                  <a:moveTo>
                    <a:pt x="4445" y="78105"/>
                  </a:moveTo>
                  <a:lnTo>
                    <a:pt x="4064" y="78105"/>
                  </a:lnTo>
                  <a:lnTo>
                    <a:pt x="4064" y="79375"/>
                  </a:lnTo>
                  <a:lnTo>
                    <a:pt x="4445" y="78105"/>
                  </a:lnTo>
                  <a:close/>
                </a:path>
                <a:path w="256540" h="237489">
                  <a:moveTo>
                    <a:pt x="4699" y="111125"/>
                  </a:moveTo>
                  <a:lnTo>
                    <a:pt x="4445" y="111125"/>
                  </a:lnTo>
                  <a:lnTo>
                    <a:pt x="4699" y="112039"/>
                  </a:lnTo>
                  <a:lnTo>
                    <a:pt x="4699" y="111125"/>
                  </a:lnTo>
                  <a:close/>
                </a:path>
                <a:path w="256540" h="237489">
                  <a:moveTo>
                    <a:pt x="7937" y="111125"/>
                  </a:moveTo>
                  <a:lnTo>
                    <a:pt x="7835" y="110490"/>
                  </a:lnTo>
                  <a:lnTo>
                    <a:pt x="6985" y="108585"/>
                  </a:lnTo>
                  <a:lnTo>
                    <a:pt x="6604" y="108585"/>
                  </a:lnTo>
                  <a:lnTo>
                    <a:pt x="6985" y="109855"/>
                  </a:lnTo>
                  <a:lnTo>
                    <a:pt x="7366" y="109855"/>
                  </a:lnTo>
                  <a:lnTo>
                    <a:pt x="7366" y="111125"/>
                  </a:lnTo>
                  <a:lnTo>
                    <a:pt x="7937" y="111125"/>
                  </a:lnTo>
                  <a:close/>
                </a:path>
                <a:path w="256540" h="237489">
                  <a:moveTo>
                    <a:pt x="8001" y="57277"/>
                  </a:moveTo>
                  <a:lnTo>
                    <a:pt x="7747" y="57277"/>
                  </a:lnTo>
                  <a:lnTo>
                    <a:pt x="7620" y="57658"/>
                  </a:lnTo>
                  <a:lnTo>
                    <a:pt x="8001" y="57277"/>
                  </a:lnTo>
                  <a:close/>
                </a:path>
                <a:path w="256540" h="237489">
                  <a:moveTo>
                    <a:pt x="11176" y="46482"/>
                  </a:moveTo>
                  <a:lnTo>
                    <a:pt x="10922" y="46863"/>
                  </a:lnTo>
                  <a:lnTo>
                    <a:pt x="11049" y="46863"/>
                  </a:lnTo>
                  <a:lnTo>
                    <a:pt x="11176" y="46482"/>
                  </a:lnTo>
                  <a:close/>
                </a:path>
                <a:path w="256540" h="237489">
                  <a:moveTo>
                    <a:pt x="12700" y="142367"/>
                  </a:moveTo>
                  <a:lnTo>
                    <a:pt x="12649" y="141605"/>
                  </a:lnTo>
                  <a:lnTo>
                    <a:pt x="12446" y="141097"/>
                  </a:lnTo>
                  <a:lnTo>
                    <a:pt x="12700" y="142367"/>
                  </a:lnTo>
                  <a:close/>
                </a:path>
                <a:path w="256540" h="237489">
                  <a:moveTo>
                    <a:pt x="12979" y="142468"/>
                  </a:moveTo>
                  <a:lnTo>
                    <a:pt x="12954" y="141859"/>
                  </a:lnTo>
                  <a:lnTo>
                    <a:pt x="12954" y="142367"/>
                  </a:lnTo>
                  <a:close/>
                </a:path>
                <a:path w="256540" h="237489">
                  <a:moveTo>
                    <a:pt x="13081" y="142748"/>
                  </a:moveTo>
                  <a:lnTo>
                    <a:pt x="12979" y="142468"/>
                  </a:lnTo>
                  <a:lnTo>
                    <a:pt x="12992" y="142748"/>
                  </a:lnTo>
                  <a:close/>
                </a:path>
                <a:path w="256540" h="237489">
                  <a:moveTo>
                    <a:pt x="13335" y="144272"/>
                  </a:moveTo>
                  <a:lnTo>
                    <a:pt x="13157" y="143764"/>
                  </a:lnTo>
                  <a:lnTo>
                    <a:pt x="13081" y="143002"/>
                  </a:lnTo>
                  <a:lnTo>
                    <a:pt x="13081" y="144272"/>
                  </a:lnTo>
                  <a:lnTo>
                    <a:pt x="13335" y="144272"/>
                  </a:lnTo>
                  <a:close/>
                </a:path>
                <a:path w="256540" h="237489">
                  <a:moveTo>
                    <a:pt x="14986" y="146431"/>
                  </a:moveTo>
                  <a:lnTo>
                    <a:pt x="14478" y="145415"/>
                  </a:lnTo>
                  <a:lnTo>
                    <a:pt x="14351" y="144907"/>
                  </a:lnTo>
                  <a:lnTo>
                    <a:pt x="14351" y="145669"/>
                  </a:lnTo>
                  <a:lnTo>
                    <a:pt x="14986" y="146431"/>
                  </a:lnTo>
                  <a:close/>
                </a:path>
                <a:path w="256540" h="237489">
                  <a:moveTo>
                    <a:pt x="16637" y="150622"/>
                  </a:moveTo>
                  <a:lnTo>
                    <a:pt x="16383" y="149987"/>
                  </a:lnTo>
                  <a:lnTo>
                    <a:pt x="16129" y="149987"/>
                  </a:lnTo>
                  <a:lnTo>
                    <a:pt x="15875" y="149225"/>
                  </a:lnTo>
                  <a:lnTo>
                    <a:pt x="16383" y="149225"/>
                  </a:lnTo>
                  <a:lnTo>
                    <a:pt x="14986" y="146431"/>
                  </a:lnTo>
                  <a:lnTo>
                    <a:pt x="15240" y="147320"/>
                  </a:lnTo>
                  <a:lnTo>
                    <a:pt x="15494" y="148336"/>
                  </a:lnTo>
                  <a:lnTo>
                    <a:pt x="15494" y="149479"/>
                  </a:lnTo>
                  <a:lnTo>
                    <a:pt x="15875" y="150622"/>
                  </a:lnTo>
                  <a:lnTo>
                    <a:pt x="15875" y="149987"/>
                  </a:lnTo>
                  <a:lnTo>
                    <a:pt x="16637" y="151384"/>
                  </a:lnTo>
                  <a:lnTo>
                    <a:pt x="16637" y="150622"/>
                  </a:lnTo>
                  <a:close/>
                </a:path>
                <a:path w="256540" h="237489">
                  <a:moveTo>
                    <a:pt x="18034" y="154432"/>
                  </a:moveTo>
                  <a:lnTo>
                    <a:pt x="16637" y="151384"/>
                  </a:lnTo>
                  <a:lnTo>
                    <a:pt x="16891" y="152146"/>
                  </a:lnTo>
                  <a:lnTo>
                    <a:pt x="17399" y="153797"/>
                  </a:lnTo>
                  <a:lnTo>
                    <a:pt x="17526" y="154051"/>
                  </a:lnTo>
                  <a:lnTo>
                    <a:pt x="18034" y="154432"/>
                  </a:lnTo>
                  <a:close/>
                </a:path>
                <a:path w="256540" h="237489">
                  <a:moveTo>
                    <a:pt x="19050" y="102235"/>
                  </a:moveTo>
                  <a:lnTo>
                    <a:pt x="18364" y="100711"/>
                  </a:lnTo>
                  <a:lnTo>
                    <a:pt x="18288" y="100977"/>
                  </a:lnTo>
                  <a:lnTo>
                    <a:pt x="19050" y="102235"/>
                  </a:lnTo>
                  <a:close/>
                </a:path>
                <a:path w="256540" h="237489">
                  <a:moveTo>
                    <a:pt x="19240" y="147955"/>
                  </a:moveTo>
                  <a:lnTo>
                    <a:pt x="18669" y="146685"/>
                  </a:lnTo>
                  <a:lnTo>
                    <a:pt x="19050" y="147955"/>
                  </a:lnTo>
                  <a:lnTo>
                    <a:pt x="19240" y="147955"/>
                  </a:lnTo>
                  <a:close/>
                </a:path>
                <a:path w="256540" h="237489">
                  <a:moveTo>
                    <a:pt x="19812" y="100977"/>
                  </a:moveTo>
                  <a:lnTo>
                    <a:pt x="19735" y="99441"/>
                  </a:lnTo>
                  <a:lnTo>
                    <a:pt x="19431" y="98425"/>
                  </a:lnTo>
                  <a:lnTo>
                    <a:pt x="19812" y="100977"/>
                  </a:lnTo>
                  <a:close/>
                </a:path>
                <a:path w="256540" h="237489">
                  <a:moveTo>
                    <a:pt x="20066" y="108585"/>
                  </a:moveTo>
                  <a:lnTo>
                    <a:pt x="19431" y="106057"/>
                  </a:lnTo>
                  <a:lnTo>
                    <a:pt x="19431" y="107327"/>
                  </a:lnTo>
                  <a:lnTo>
                    <a:pt x="19812" y="108585"/>
                  </a:lnTo>
                  <a:lnTo>
                    <a:pt x="20066" y="108585"/>
                  </a:lnTo>
                  <a:close/>
                </a:path>
                <a:path w="256540" h="237489">
                  <a:moveTo>
                    <a:pt x="20066" y="103505"/>
                  </a:moveTo>
                  <a:lnTo>
                    <a:pt x="19050" y="102235"/>
                  </a:lnTo>
                  <a:lnTo>
                    <a:pt x="18288" y="102235"/>
                  </a:lnTo>
                  <a:lnTo>
                    <a:pt x="18669" y="104787"/>
                  </a:lnTo>
                  <a:lnTo>
                    <a:pt x="18669" y="103505"/>
                  </a:lnTo>
                  <a:lnTo>
                    <a:pt x="19050" y="104787"/>
                  </a:lnTo>
                  <a:lnTo>
                    <a:pt x="19050" y="103505"/>
                  </a:lnTo>
                  <a:lnTo>
                    <a:pt x="19418" y="103505"/>
                  </a:lnTo>
                  <a:lnTo>
                    <a:pt x="19812" y="104787"/>
                  </a:lnTo>
                  <a:lnTo>
                    <a:pt x="20066" y="106057"/>
                  </a:lnTo>
                  <a:lnTo>
                    <a:pt x="20066" y="103505"/>
                  </a:lnTo>
                  <a:close/>
                </a:path>
                <a:path w="256540" h="237489">
                  <a:moveTo>
                    <a:pt x="20447" y="37477"/>
                  </a:moveTo>
                  <a:lnTo>
                    <a:pt x="19812" y="38735"/>
                  </a:lnTo>
                  <a:lnTo>
                    <a:pt x="20066" y="38735"/>
                  </a:lnTo>
                  <a:lnTo>
                    <a:pt x="20447" y="37477"/>
                  </a:lnTo>
                  <a:close/>
                </a:path>
                <a:path w="256540" h="237489">
                  <a:moveTo>
                    <a:pt x="21971" y="88277"/>
                  </a:moveTo>
                  <a:lnTo>
                    <a:pt x="21590" y="89535"/>
                  </a:lnTo>
                  <a:lnTo>
                    <a:pt x="21971" y="89535"/>
                  </a:lnTo>
                  <a:lnTo>
                    <a:pt x="21971" y="88277"/>
                  </a:lnTo>
                  <a:close/>
                </a:path>
                <a:path w="256540" h="237489">
                  <a:moveTo>
                    <a:pt x="22352" y="97167"/>
                  </a:moveTo>
                  <a:lnTo>
                    <a:pt x="21971" y="94627"/>
                  </a:lnTo>
                  <a:lnTo>
                    <a:pt x="21971" y="97167"/>
                  </a:lnTo>
                  <a:lnTo>
                    <a:pt x="22352" y="97167"/>
                  </a:lnTo>
                  <a:close/>
                </a:path>
                <a:path w="256540" h="237489">
                  <a:moveTo>
                    <a:pt x="22733" y="95885"/>
                  </a:moveTo>
                  <a:lnTo>
                    <a:pt x="22352" y="95885"/>
                  </a:lnTo>
                  <a:lnTo>
                    <a:pt x="22733" y="97167"/>
                  </a:lnTo>
                  <a:lnTo>
                    <a:pt x="22733" y="95885"/>
                  </a:lnTo>
                  <a:close/>
                </a:path>
                <a:path w="256540" h="237489">
                  <a:moveTo>
                    <a:pt x="22733" y="94627"/>
                  </a:moveTo>
                  <a:lnTo>
                    <a:pt x="21971" y="93357"/>
                  </a:lnTo>
                  <a:lnTo>
                    <a:pt x="21971" y="94627"/>
                  </a:lnTo>
                  <a:lnTo>
                    <a:pt x="22352" y="94627"/>
                  </a:lnTo>
                  <a:lnTo>
                    <a:pt x="22733" y="95885"/>
                  </a:lnTo>
                  <a:lnTo>
                    <a:pt x="22733" y="94627"/>
                  </a:lnTo>
                  <a:close/>
                </a:path>
                <a:path w="256540" h="237489">
                  <a:moveTo>
                    <a:pt x="23114" y="99707"/>
                  </a:moveTo>
                  <a:lnTo>
                    <a:pt x="23050" y="97802"/>
                  </a:lnTo>
                  <a:lnTo>
                    <a:pt x="22733" y="97167"/>
                  </a:lnTo>
                  <a:lnTo>
                    <a:pt x="23114" y="99707"/>
                  </a:lnTo>
                  <a:close/>
                </a:path>
                <a:path w="256540" h="237489">
                  <a:moveTo>
                    <a:pt x="23368" y="102235"/>
                  </a:moveTo>
                  <a:lnTo>
                    <a:pt x="23279" y="100126"/>
                  </a:lnTo>
                  <a:lnTo>
                    <a:pt x="23114" y="99707"/>
                  </a:lnTo>
                  <a:lnTo>
                    <a:pt x="23114" y="100977"/>
                  </a:lnTo>
                  <a:lnTo>
                    <a:pt x="23368" y="102235"/>
                  </a:lnTo>
                  <a:close/>
                </a:path>
                <a:path w="256540" h="237489">
                  <a:moveTo>
                    <a:pt x="23368" y="102235"/>
                  </a:moveTo>
                  <a:lnTo>
                    <a:pt x="23114" y="102235"/>
                  </a:lnTo>
                  <a:lnTo>
                    <a:pt x="23114" y="104787"/>
                  </a:lnTo>
                  <a:lnTo>
                    <a:pt x="23368" y="102235"/>
                  </a:lnTo>
                  <a:close/>
                </a:path>
                <a:path w="256540" h="237489">
                  <a:moveTo>
                    <a:pt x="25273" y="35560"/>
                  </a:moveTo>
                  <a:lnTo>
                    <a:pt x="24511" y="36207"/>
                  </a:lnTo>
                  <a:lnTo>
                    <a:pt x="24892" y="36207"/>
                  </a:lnTo>
                  <a:lnTo>
                    <a:pt x="25273" y="35560"/>
                  </a:lnTo>
                  <a:close/>
                </a:path>
                <a:path w="256540" h="237489">
                  <a:moveTo>
                    <a:pt x="27000" y="33655"/>
                  </a:moveTo>
                  <a:lnTo>
                    <a:pt x="26289" y="33655"/>
                  </a:lnTo>
                  <a:lnTo>
                    <a:pt x="25654" y="34925"/>
                  </a:lnTo>
                  <a:lnTo>
                    <a:pt x="25273" y="35560"/>
                  </a:lnTo>
                  <a:lnTo>
                    <a:pt x="26035" y="34925"/>
                  </a:lnTo>
                  <a:lnTo>
                    <a:pt x="27000" y="33655"/>
                  </a:lnTo>
                  <a:close/>
                </a:path>
                <a:path w="256540" h="237489">
                  <a:moveTo>
                    <a:pt x="27051" y="116217"/>
                  </a:moveTo>
                  <a:lnTo>
                    <a:pt x="26670" y="116217"/>
                  </a:lnTo>
                  <a:lnTo>
                    <a:pt x="26797" y="117132"/>
                  </a:lnTo>
                  <a:lnTo>
                    <a:pt x="27051" y="117475"/>
                  </a:lnTo>
                  <a:lnTo>
                    <a:pt x="27051" y="116217"/>
                  </a:lnTo>
                  <a:close/>
                </a:path>
                <a:path w="256540" h="237489">
                  <a:moveTo>
                    <a:pt x="27432" y="59055"/>
                  </a:moveTo>
                  <a:lnTo>
                    <a:pt x="26289" y="61607"/>
                  </a:lnTo>
                  <a:lnTo>
                    <a:pt x="27051" y="60325"/>
                  </a:lnTo>
                  <a:lnTo>
                    <a:pt x="27432" y="59055"/>
                  </a:lnTo>
                  <a:close/>
                </a:path>
                <a:path w="256540" h="237489">
                  <a:moveTo>
                    <a:pt x="30480" y="166497"/>
                  </a:moveTo>
                  <a:lnTo>
                    <a:pt x="27432" y="164465"/>
                  </a:lnTo>
                  <a:lnTo>
                    <a:pt x="29464" y="166497"/>
                  </a:lnTo>
                  <a:lnTo>
                    <a:pt x="30480" y="166497"/>
                  </a:lnTo>
                  <a:close/>
                </a:path>
                <a:path w="256540" h="237489">
                  <a:moveTo>
                    <a:pt x="30480" y="56946"/>
                  </a:moveTo>
                  <a:lnTo>
                    <a:pt x="29591" y="57785"/>
                  </a:lnTo>
                  <a:lnTo>
                    <a:pt x="29972" y="57785"/>
                  </a:lnTo>
                  <a:lnTo>
                    <a:pt x="30480" y="56946"/>
                  </a:lnTo>
                  <a:close/>
                </a:path>
                <a:path w="256540" h="237489">
                  <a:moveTo>
                    <a:pt x="30924" y="56527"/>
                  </a:moveTo>
                  <a:lnTo>
                    <a:pt x="30734" y="56527"/>
                  </a:lnTo>
                  <a:lnTo>
                    <a:pt x="30480" y="56946"/>
                  </a:lnTo>
                  <a:lnTo>
                    <a:pt x="30924" y="56527"/>
                  </a:lnTo>
                  <a:close/>
                </a:path>
                <a:path w="256540" h="237489">
                  <a:moveTo>
                    <a:pt x="31826" y="168871"/>
                  </a:moveTo>
                  <a:lnTo>
                    <a:pt x="30480" y="166497"/>
                  </a:lnTo>
                  <a:lnTo>
                    <a:pt x="30480" y="167513"/>
                  </a:lnTo>
                  <a:lnTo>
                    <a:pt x="31826" y="168871"/>
                  </a:lnTo>
                  <a:close/>
                </a:path>
                <a:path w="256540" h="237489">
                  <a:moveTo>
                    <a:pt x="32512" y="168529"/>
                  </a:moveTo>
                  <a:lnTo>
                    <a:pt x="32169" y="167855"/>
                  </a:lnTo>
                  <a:lnTo>
                    <a:pt x="31496" y="167513"/>
                  </a:lnTo>
                  <a:lnTo>
                    <a:pt x="32512" y="169214"/>
                  </a:lnTo>
                  <a:lnTo>
                    <a:pt x="32512" y="168529"/>
                  </a:lnTo>
                  <a:close/>
                </a:path>
                <a:path w="256540" h="237489">
                  <a:moveTo>
                    <a:pt x="32512" y="167513"/>
                  </a:moveTo>
                  <a:lnTo>
                    <a:pt x="31496" y="166497"/>
                  </a:lnTo>
                  <a:lnTo>
                    <a:pt x="32169" y="167855"/>
                  </a:lnTo>
                  <a:lnTo>
                    <a:pt x="32512" y="168033"/>
                  </a:lnTo>
                  <a:lnTo>
                    <a:pt x="32512" y="167513"/>
                  </a:lnTo>
                  <a:close/>
                </a:path>
                <a:path w="256540" h="237489">
                  <a:moveTo>
                    <a:pt x="32512" y="161036"/>
                  </a:moveTo>
                  <a:lnTo>
                    <a:pt x="30480" y="158762"/>
                  </a:lnTo>
                  <a:lnTo>
                    <a:pt x="32004" y="161036"/>
                  </a:lnTo>
                  <a:lnTo>
                    <a:pt x="32512" y="161036"/>
                  </a:lnTo>
                  <a:close/>
                </a:path>
                <a:path w="256540" h="237489">
                  <a:moveTo>
                    <a:pt x="33020" y="161417"/>
                  </a:moveTo>
                  <a:lnTo>
                    <a:pt x="32766" y="161036"/>
                  </a:lnTo>
                  <a:lnTo>
                    <a:pt x="32512" y="161036"/>
                  </a:lnTo>
                  <a:lnTo>
                    <a:pt x="32918" y="161505"/>
                  </a:lnTo>
                  <a:close/>
                </a:path>
                <a:path w="256540" h="237489">
                  <a:moveTo>
                    <a:pt x="33528" y="168529"/>
                  </a:moveTo>
                  <a:lnTo>
                    <a:pt x="32512" y="168033"/>
                  </a:lnTo>
                  <a:lnTo>
                    <a:pt x="32512" y="168529"/>
                  </a:lnTo>
                  <a:lnTo>
                    <a:pt x="33528" y="168529"/>
                  </a:lnTo>
                  <a:close/>
                </a:path>
                <a:path w="256540" h="237489">
                  <a:moveTo>
                    <a:pt x="33528" y="162179"/>
                  </a:moveTo>
                  <a:lnTo>
                    <a:pt x="32918" y="161505"/>
                  </a:lnTo>
                  <a:lnTo>
                    <a:pt x="32004" y="162179"/>
                  </a:lnTo>
                  <a:lnTo>
                    <a:pt x="33528" y="162179"/>
                  </a:lnTo>
                  <a:close/>
                </a:path>
                <a:path w="256540" h="237489">
                  <a:moveTo>
                    <a:pt x="33528" y="161036"/>
                  </a:moveTo>
                  <a:lnTo>
                    <a:pt x="32004" y="159893"/>
                  </a:lnTo>
                  <a:lnTo>
                    <a:pt x="32766" y="161036"/>
                  </a:lnTo>
                  <a:lnTo>
                    <a:pt x="33528" y="161036"/>
                  </a:lnTo>
                  <a:close/>
                </a:path>
                <a:path w="256540" h="237489">
                  <a:moveTo>
                    <a:pt x="34061" y="50749"/>
                  </a:moveTo>
                  <a:lnTo>
                    <a:pt x="32893" y="51435"/>
                  </a:lnTo>
                  <a:lnTo>
                    <a:pt x="33655" y="51435"/>
                  </a:lnTo>
                  <a:lnTo>
                    <a:pt x="34061" y="50749"/>
                  </a:lnTo>
                  <a:close/>
                </a:path>
                <a:path w="256540" h="237489">
                  <a:moveTo>
                    <a:pt x="34417" y="51435"/>
                  </a:moveTo>
                  <a:lnTo>
                    <a:pt x="34036" y="51435"/>
                  </a:lnTo>
                  <a:lnTo>
                    <a:pt x="33274" y="52705"/>
                  </a:lnTo>
                  <a:lnTo>
                    <a:pt x="34417" y="51435"/>
                  </a:lnTo>
                  <a:close/>
                </a:path>
                <a:path w="256540" h="237489">
                  <a:moveTo>
                    <a:pt x="35814" y="49745"/>
                  </a:moveTo>
                  <a:lnTo>
                    <a:pt x="34417" y="51435"/>
                  </a:lnTo>
                  <a:lnTo>
                    <a:pt x="34734" y="51435"/>
                  </a:lnTo>
                  <a:lnTo>
                    <a:pt x="35750" y="50241"/>
                  </a:lnTo>
                  <a:lnTo>
                    <a:pt x="35814" y="49745"/>
                  </a:lnTo>
                  <a:close/>
                </a:path>
                <a:path w="256540" h="237489">
                  <a:moveTo>
                    <a:pt x="36576" y="173609"/>
                  </a:moveTo>
                  <a:lnTo>
                    <a:pt x="34544" y="172593"/>
                  </a:lnTo>
                  <a:lnTo>
                    <a:pt x="32715" y="169545"/>
                  </a:lnTo>
                  <a:lnTo>
                    <a:pt x="32512" y="169214"/>
                  </a:lnTo>
                  <a:lnTo>
                    <a:pt x="32512" y="169545"/>
                  </a:lnTo>
                  <a:lnTo>
                    <a:pt x="31826" y="168871"/>
                  </a:lnTo>
                  <a:lnTo>
                    <a:pt x="34544" y="173609"/>
                  </a:lnTo>
                  <a:lnTo>
                    <a:pt x="36576" y="173609"/>
                  </a:lnTo>
                  <a:close/>
                </a:path>
                <a:path w="256540" h="237489">
                  <a:moveTo>
                    <a:pt x="39116" y="164477"/>
                  </a:moveTo>
                  <a:lnTo>
                    <a:pt x="38735" y="164477"/>
                  </a:lnTo>
                  <a:lnTo>
                    <a:pt x="39116" y="165100"/>
                  </a:lnTo>
                  <a:lnTo>
                    <a:pt x="39116" y="164477"/>
                  </a:lnTo>
                  <a:close/>
                </a:path>
                <a:path w="256540" h="237489">
                  <a:moveTo>
                    <a:pt x="39116" y="103505"/>
                  </a:moveTo>
                  <a:lnTo>
                    <a:pt x="38735" y="103505"/>
                  </a:lnTo>
                  <a:lnTo>
                    <a:pt x="39116" y="104787"/>
                  </a:lnTo>
                  <a:lnTo>
                    <a:pt x="39116" y="103505"/>
                  </a:lnTo>
                  <a:close/>
                </a:path>
                <a:path w="256540" h="237489">
                  <a:moveTo>
                    <a:pt x="39116" y="82562"/>
                  </a:moveTo>
                  <a:lnTo>
                    <a:pt x="38735" y="83185"/>
                  </a:lnTo>
                  <a:lnTo>
                    <a:pt x="39116" y="83185"/>
                  </a:lnTo>
                  <a:lnTo>
                    <a:pt x="39116" y="82562"/>
                  </a:lnTo>
                  <a:close/>
                </a:path>
                <a:path w="256540" h="237489">
                  <a:moveTo>
                    <a:pt x="39497" y="81927"/>
                  </a:moveTo>
                  <a:lnTo>
                    <a:pt x="39116" y="81927"/>
                  </a:lnTo>
                  <a:lnTo>
                    <a:pt x="39116" y="82562"/>
                  </a:lnTo>
                  <a:lnTo>
                    <a:pt x="39497" y="81927"/>
                  </a:lnTo>
                  <a:close/>
                </a:path>
                <a:path w="256540" h="237489">
                  <a:moveTo>
                    <a:pt x="39878" y="163207"/>
                  </a:moveTo>
                  <a:lnTo>
                    <a:pt x="38735" y="161925"/>
                  </a:lnTo>
                  <a:lnTo>
                    <a:pt x="39497" y="163207"/>
                  </a:lnTo>
                  <a:lnTo>
                    <a:pt x="39878" y="163207"/>
                  </a:lnTo>
                  <a:close/>
                </a:path>
                <a:path w="256540" h="237489">
                  <a:moveTo>
                    <a:pt x="39878" y="76835"/>
                  </a:moveTo>
                  <a:lnTo>
                    <a:pt x="39116" y="78105"/>
                  </a:lnTo>
                  <a:lnTo>
                    <a:pt x="38989" y="78536"/>
                  </a:lnTo>
                  <a:lnTo>
                    <a:pt x="38862" y="79375"/>
                  </a:lnTo>
                  <a:lnTo>
                    <a:pt x="38735" y="80657"/>
                  </a:lnTo>
                  <a:lnTo>
                    <a:pt x="39116" y="81927"/>
                  </a:lnTo>
                  <a:lnTo>
                    <a:pt x="39497" y="80657"/>
                  </a:lnTo>
                  <a:lnTo>
                    <a:pt x="39497" y="79375"/>
                  </a:lnTo>
                  <a:lnTo>
                    <a:pt x="39878" y="78105"/>
                  </a:lnTo>
                  <a:lnTo>
                    <a:pt x="39497" y="78105"/>
                  </a:lnTo>
                  <a:lnTo>
                    <a:pt x="39878" y="76835"/>
                  </a:lnTo>
                  <a:close/>
                </a:path>
                <a:path w="256540" h="237489">
                  <a:moveTo>
                    <a:pt x="40259" y="23507"/>
                  </a:moveTo>
                  <a:lnTo>
                    <a:pt x="39878" y="23507"/>
                  </a:lnTo>
                  <a:lnTo>
                    <a:pt x="39878" y="23774"/>
                  </a:lnTo>
                  <a:lnTo>
                    <a:pt x="40259" y="23507"/>
                  </a:lnTo>
                  <a:close/>
                </a:path>
                <a:path w="256540" h="237489">
                  <a:moveTo>
                    <a:pt x="40259" y="19685"/>
                  </a:moveTo>
                  <a:lnTo>
                    <a:pt x="39497" y="19685"/>
                  </a:lnTo>
                  <a:lnTo>
                    <a:pt x="38735" y="20955"/>
                  </a:lnTo>
                  <a:lnTo>
                    <a:pt x="40259" y="19685"/>
                  </a:lnTo>
                  <a:close/>
                </a:path>
                <a:path w="256540" h="237489">
                  <a:moveTo>
                    <a:pt x="40640" y="108585"/>
                  </a:moveTo>
                  <a:lnTo>
                    <a:pt x="40259" y="108585"/>
                  </a:lnTo>
                  <a:lnTo>
                    <a:pt x="40640" y="109855"/>
                  </a:lnTo>
                  <a:lnTo>
                    <a:pt x="40640" y="108585"/>
                  </a:lnTo>
                  <a:close/>
                </a:path>
                <a:path w="256540" h="237489">
                  <a:moveTo>
                    <a:pt x="41021" y="167005"/>
                  </a:moveTo>
                  <a:lnTo>
                    <a:pt x="40640" y="165735"/>
                  </a:lnTo>
                  <a:lnTo>
                    <a:pt x="39878" y="165735"/>
                  </a:lnTo>
                  <a:lnTo>
                    <a:pt x="39116" y="164477"/>
                  </a:lnTo>
                  <a:lnTo>
                    <a:pt x="39166" y="165201"/>
                  </a:lnTo>
                  <a:lnTo>
                    <a:pt x="39497" y="165735"/>
                  </a:lnTo>
                  <a:lnTo>
                    <a:pt x="41021" y="167005"/>
                  </a:lnTo>
                  <a:close/>
                </a:path>
                <a:path w="256540" h="237489">
                  <a:moveTo>
                    <a:pt x="41021" y="142875"/>
                  </a:moveTo>
                  <a:lnTo>
                    <a:pt x="40640" y="142875"/>
                  </a:lnTo>
                  <a:lnTo>
                    <a:pt x="40906" y="143230"/>
                  </a:lnTo>
                  <a:lnTo>
                    <a:pt x="41021" y="142875"/>
                  </a:lnTo>
                  <a:close/>
                </a:path>
                <a:path w="256540" h="237489">
                  <a:moveTo>
                    <a:pt x="41275" y="112407"/>
                  </a:moveTo>
                  <a:lnTo>
                    <a:pt x="41021" y="111125"/>
                  </a:lnTo>
                  <a:lnTo>
                    <a:pt x="41021" y="109855"/>
                  </a:lnTo>
                  <a:lnTo>
                    <a:pt x="40640" y="109855"/>
                  </a:lnTo>
                  <a:lnTo>
                    <a:pt x="41275" y="112407"/>
                  </a:lnTo>
                  <a:close/>
                </a:path>
                <a:path w="256540" h="237489">
                  <a:moveTo>
                    <a:pt x="41275" y="107327"/>
                  </a:moveTo>
                  <a:lnTo>
                    <a:pt x="41021" y="102235"/>
                  </a:lnTo>
                  <a:lnTo>
                    <a:pt x="39878" y="99707"/>
                  </a:lnTo>
                  <a:lnTo>
                    <a:pt x="40259" y="98425"/>
                  </a:lnTo>
                  <a:lnTo>
                    <a:pt x="39497" y="98425"/>
                  </a:lnTo>
                  <a:lnTo>
                    <a:pt x="39497" y="97167"/>
                  </a:lnTo>
                  <a:lnTo>
                    <a:pt x="39878" y="97167"/>
                  </a:lnTo>
                  <a:lnTo>
                    <a:pt x="39497" y="95885"/>
                  </a:lnTo>
                  <a:lnTo>
                    <a:pt x="39116" y="95885"/>
                  </a:lnTo>
                  <a:lnTo>
                    <a:pt x="38735" y="95885"/>
                  </a:lnTo>
                  <a:lnTo>
                    <a:pt x="39116" y="97167"/>
                  </a:lnTo>
                  <a:lnTo>
                    <a:pt x="39116" y="98425"/>
                  </a:lnTo>
                  <a:lnTo>
                    <a:pt x="40640" y="102235"/>
                  </a:lnTo>
                  <a:lnTo>
                    <a:pt x="41275" y="107327"/>
                  </a:lnTo>
                  <a:close/>
                </a:path>
                <a:path w="256540" h="237489">
                  <a:moveTo>
                    <a:pt x="42418" y="114935"/>
                  </a:moveTo>
                  <a:lnTo>
                    <a:pt x="41656" y="112407"/>
                  </a:lnTo>
                  <a:lnTo>
                    <a:pt x="41275" y="112407"/>
                  </a:lnTo>
                  <a:lnTo>
                    <a:pt x="41656" y="113677"/>
                  </a:lnTo>
                  <a:lnTo>
                    <a:pt x="42418" y="114935"/>
                  </a:lnTo>
                  <a:close/>
                </a:path>
                <a:path w="256540" h="237489">
                  <a:moveTo>
                    <a:pt x="42989" y="111125"/>
                  </a:moveTo>
                  <a:lnTo>
                    <a:pt x="42799" y="110705"/>
                  </a:lnTo>
                  <a:lnTo>
                    <a:pt x="42799" y="111125"/>
                  </a:lnTo>
                  <a:lnTo>
                    <a:pt x="42989" y="111125"/>
                  </a:lnTo>
                  <a:close/>
                </a:path>
                <a:path w="256540" h="237489">
                  <a:moveTo>
                    <a:pt x="43942" y="111125"/>
                  </a:moveTo>
                  <a:lnTo>
                    <a:pt x="43561" y="111125"/>
                  </a:lnTo>
                  <a:lnTo>
                    <a:pt x="43561" y="109855"/>
                  </a:lnTo>
                  <a:lnTo>
                    <a:pt x="43180" y="111086"/>
                  </a:lnTo>
                  <a:lnTo>
                    <a:pt x="43180" y="109855"/>
                  </a:lnTo>
                  <a:lnTo>
                    <a:pt x="41275" y="107327"/>
                  </a:lnTo>
                  <a:lnTo>
                    <a:pt x="42799" y="110705"/>
                  </a:lnTo>
                  <a:lnTo>
                    <a:pt x="42799" y="109855"/>
                  </a:lnTo>
                  <a:lnTo>
                    <a:pt x="43167" y="111112"/>
                  </a:lnTo>
                  <a:lnTo>
                    <a:pt x="42989" y="111125"/>
                  </a:lnTo>
                  <a:lnTo>
                    <a:pt x="43561" y="112407"/>
                  </a:lnTo>
                  <a:lnTo>
                    <a:pt x="43180" y="111175"/>
                  </a:lnTo>
                  <a:lnTo>
                    <a:pt x="43942" y="112407"/>
                  </a:lnTo>
                  <a:lnTo>
                    <a:pt x="43942" y="111125"/>
                  </a:lnTo>
                  <a:close/>
                </a:path>
                <a:path w="256540" h="237489">
                  <a:moveTo>
                    <a:pt x="46101" y="149682"/>
                  </a:moveTo>
                  <a:lnTo>
                    <a:pt x="45720" y="149225"/>
                  </a:lnTo>
                  <a:lnTo>
                    <a:pt x="46101" y="149860"/>
                  </a:lnTo>
                  <a:lnTo>
                    <a:pt x="46101" y="149682"/>
                  </a:lnTo>
                  <a:close/>
                </a:path>
                <a:path w="256540" h="237489">
                  <a:moveTo>
                    <a:pt x="46482" y="159385"/>
                  </a:moveTo>
                  <a:lnTo>
                    <a:pt x="44958" y="156857"/>
                  </a:lnTo>
                  <a:lnTo>
                    <a:pt x="45720" y="158546"/>
                  </a:lnTo>
                  <a:lnTo>
                    <a:pt x="46482" y="159385"/>
                  </a:lnTo>
                  <a:close/>
                </a:path>
                <a:path w="256540" h="237489">
                  <a:moveTo>
                    <a:pt x="46482" y="150507"/>
                  </a:moveTo>
                  <a:lnTo>
                    <a:pt x="46101" y="149860"/>
                  </a:lnTo>
                  <a:lnTo>
                    <a:pt x="46151" y="150507"/>
                  </a:lnTo>
                  <a:lnTo>
                    <a:pt x="46482" y="150507"/>
                  </a:lnTo>
                  <a:close/>
                </a:path>
                <a:path w="256540" h="237489">
                  <a:moveTo>
                    <a:pt x="46482" y="64135"/>
                  </a:moveTo>
                  <a:lnTo>
                    <a:pt x="46101" y="65405"/>
                  </a:lnTo>
                  <a:lnTo>
                    <a:pt x="46482" y="65405"/>
                  </a:lnTo>
                  <a:lnTo>
                    <a:pt x="46482" y="64135"/>
                  </a:lnTo>
                  <a:close/>
                </a:path>
                <a:path w="256540" h="237489">
                  <a:moveTo>
                    <a:pt x="47498" y="127635"/>
                  </a:moveTo>
                  <a:lnTo>
                    <a:pt x="46482" y="125107"/>
                  </a:lnTo>
                  <a:lnTo>
                    <a:pt x="46101" y="125107"/>
                  </a:lnTo>
                  <a:lnTo>
                    <a:pt x="46482" y="126377"/>
                  </a:lnTo>
                  <a:lnTo>
                    <a:pt x="46863" y="126377"/>
                  </a:lnTo>
                  <a:lnTo>
                    <a:pt x="47498" y="127635"/>
                  </a:lnTo>
                  <a:close/>
                </a:path>
                <a:path w="256540" h="237489">
                  <a:moveTo>
                    <a:pt x="48260" y="153035"/>
                  </a:moveTo>
                  <a:lnTo>
                    <a:pt x="47879" y="151777"/>
                  </a:lnTo>
                  <a:lnTo>
                    <a:pt x="47498" y="151777"/>
                  </a:lnTo>
                  <a:lnTo>
                    <a:pt x="48260" y="153035"/>
                  </a:lnTo>
                  <a:close/>
                </a:path>
                <a:path w="256540" h="237489">
                  <a:moveTo>
                    <a:pt x="48691" y="121704"/>
                  </a:moveTo>
                  <a:lnTo>
                    <a:pt x="48006" y="120015"/>
                  </a:lnTo>
                  <a:lnTo>
                    <a:pt x="45720" y="118745"/>
                  </a:lnTo>
                  <a:lnTo>
                    <a:pt x="48006" y="121285"/>
                  </a:lnTo>
                  <a:lnTo>
                    <a:pt x="48691" y="121704"/>
                  </a:lnTo>
                  <a:close/>
                </a:path>
                <a:path w="256540" h="237489">
                  <a:moveTo>
                    <a:pt x="49403" y="164477"/>
                  </a:moveTo>
                  <a:lnTo>
                    <a:pt x="49022" y="163207"/>
                  </a:lnTo>
                  <a:lnTo>
                    <a:pt x="49022" y="163626"/>
                  </a:lnTo>
                  <a:lnTo>
                    <a:pt x="49403" y="164477"/>
                  </a:lnTo>
                  <a:close/>
                </a:path>
                <a:path w="256540" h="237489">
                  <a:moveTo>
                    <a:pt x="52616" y="77495"/>
                  </a:moveTo>
                  <a:lnTo>
                    <a:pt x="45720" y="80264"/>
                  </a:lnTo>
                  <a:lnTo>
                    <a:pt x="45720" y="82042"/>
                  </a:lnTo>
                  <a:lnTo>
                    <a:pt x="50292" y="80264"/>
                  </a:lnTo>
                  <a:lnTo>
                    <a:pt x="52616" y="77495"/>
                  </a:lnTo>
                  <a:close/>
                </a:path>
                <a:path w="256540" h="237489">
                  <a:moveTo>
                    <a:pt x="53848" y="168275"/>
                  </a:moveTo>
                  <a:lnTo>
                    <a:pt x="53086" y="167005"/>
                  </a:lnTo>
                  <a:lnTo>
                    <a:pt x="52705" y="167005"/>
                  </a:lnTo>
                  <a:lnTo>
                    <a:pt x="53848" y="168275"/>
                  </a:lnTo>
                  <a:close/>
                </a:path>
                <a:path w="256540" h="237489">
                  <a:moveTo>
                    <a:pt x="54737" y="118618"/>
                  </a:moveTo>
                  <a:lnTo>
                    <a:pt x="54610" y="118465"/>
                  </a:lnTo>
                  <a:lnTo>
                    <a:pt x="54610" y="114935"/>
                  </a:lnTo>
                  <a:lnTo>
                    <a:pt x="53898" y="114046"/>
                  </a:lnTo>
                  <a:lnTo>
                    <a:pt x="54610" y="114046"/>
                  </a:lnTo>
                  <a:lnTo>
                    <a:pt x="54610" y="109474"/>
                  </a:lnTo>
                  <a:lnTo>
                    <a:pt x="50419" y="109474"/>
                  </a:lnTo>
                  <a:lnTo>
                    <a:pt x="50419" y="109639"/>
                  </a:lnTo>
                  <a:lnTo>
                    <a:pt x="50292" y="109474"/>
                  </a:lnTo>
                  <a:lnTo>
                    <a:pt x="50292" y="114211"/>
                  </a:lnTo>
                  <a:lnTo>
                    <a:pt x="50292" y="113919"/>
                  </a:lnTo>
                  <a:lnTo>
                    <a:pt x="47434" y="110985"/>
                  </a:lnTo>
                  <a:lnTo>
                    <a:pt x="47752" y="111252"/>
                  </a:lnTo>
                  <a:lnTo>
                    <a:pt x="50292" y="113792"/>
                  </a:lnTo>
                  <a:lnTo>
                    <a:pt x="50292" y="112534"/>
                  </a:lnTo>
                  <a:lnTo>
                    <a:pt x="47752" y="110363"/>
                  </a:lnTo>
                  <a:lnTo>
                    <a:pt x="46253" y="109766"/>
                  </a:lnTo>
                  <a:lnTo>
                    <a:pt x="50292" y="111379"/>
                  </a:lnTo>
                  <a:lnTo>
                    <a:pt x="50292" y="109474"/>
                  </a:lnTo>
                  <a:lnTo>
                    <a:pt x="45974" y="109474"/>
                  </a:lnTo>
                  <a:lnTo>
                    <a:pt x="45720" y="109474"/>
                  </a:lnTo>
                  <a:lnTo>
                    <a:pt x="45974" y="109588"/>
                  </a:lnTo>
                  <a:lnTo>
                    <a:pt x="45847" y="109601"/>
                  </a:lnTo>
                  <a:lnTo>
                    <a:pt x="45974" y="109715"/>
                  </a:lnTo>
                  <a:lnTo>
                    <a:pt x="45974" y="116332"/>
                  </a:lnTo>
                  <a:lnTo>
                    <a:pt x="49403" y="114579"/>
                  </a:lnTo>
                  <a:lnTo>
                    <a:pt x="52362" y="116649"/>
                  </a:lnTo>
                  <a:lnTo>
                    <a:pt x="54216" y="118173"/>
                  </a:lnTo>
                  <a:lnTo>
                    <a:pt x="54737" y="118618"/>
                  </a:lnTo>
                  <a:close/>
                </a:path>
                <a:path w="256540" h="237489">
                  <a:moveTo>
                    <a:pt x="54864" y="182753"/>
                  </a:moveTo>
                  <a:lnTo>
                    <a:pt x="51181" y="180848"/>
                  </a:lnTo>
                  <a:lnTo>
                    <a:pt x="47625" y="175387"/>
                  </a:lnTo>
                  <a:lnTo>
                    <a:pt x="45720" y="173736"/>
                  </a:lnTo>
                  <a:lnTo>
                    <a:pt x="47625" y="177292"/>
                  </a:lnTo>
                  <a:lnTo>
                    <a:pt x="52959" y="182753"/>
                  </a:lnTo>
                  <a:lnTo>
                    <a:pt x="54864" y="182753"/>
                  </a:lnTo>
                  <a:close/>
                </a:path>
                <a:path w="256540" h="237489">
                  <a:moveTo>
                    <a:pt x="54864" y="127762"/>
                  </a:moveTo>
                  <a:lnTo>
                    <a:pt x="50165" y="122555"/>
                  </a:lnTo>
                  <a:lnTo>
                    <a:pt x="48691" y="121704"/>
                  </a:lnTo>
                  <a:lnTo>
                    <a:pt x="50165" y="125222"/>
                  </a:lnTo>
                  <a:lnTo>
                    <a:pt x="52578" y="126492"/>
                  </a:lnTo>
                  <a:lnTo>
                    <a:pt x="54864" y="127762"/>
                  </a:lnTo>
                  <a:close/>
                </a:path>
                <a:path w="256540" h="237489">
                  <a:moveTo>
                    <a:pt x="54864" y="74803"/>
                  </a:moveTo>
                  <a:lnTo>
                    <a:pt x="52616" y="77495"/>
                  </a:lnTo>
                  <a:lnTo>
                    <a:pt x="54864" y="76581"/>
                  </a:lnTo>
                  <a:lnTo>
                    <a:pt x="54864" y="74803"/>
                  </a:lnTo>
                  <a:close/>
                </a:path>
                <a:path w="256540" h="237489">
                  <a:moveTo>
                    <a:pt x="54864" y="63754"/>
                  </a:moveTo>
                  <a:lnTo>
                    <a:pt x="54610" y="63754"/>
                  </a:lnTo>
                  <a:lnTo>
                    <a:pt x="52578" y="63754"/>
                  </a:lnTo>
                  <a:lnTo>
                    <a:pt x="50292" y="65405"/>
                  </a:lnTo>
                  <a:lnTo>
                    <a:pt x="50165" y="65405"/>
                  </a:lnTo>
                  <a:lnTo>
                    <a:pt x="48768" y="66040"/>
                  </a:lnTo>
                  <a:lnTo>
                    <a:pt x="45974" y="68453"/>
                  </a:lnTo>
                  <a:lnTo>
                    <a:pt x="45974" y="71094"/>
                  </a:lnTo>
                  <a:lnTo>
                    <a:pt x="45720" y="71247"/>
                  </a:lnTo>
                  <a:lnTo>
                    <a:pt x="45974" y="71247"/>
                  </a:lnTo>
                  <a:lnTo>
                    <a:pt x="45974" y="71437"/>
                  </a:lnTo>
                  <a:lnTo>
                    <a:pt x="45720" y="71247"/>
                  </a:lnTo>
                  <a:lnTo>
                    <a:pt x="45720" y="72898"/>
                  </a:lnTo>
                  <a:lnTo>
                    <a:pt x="45974" y="72898"/>
                  </a:lnTo>
                  <a:lnTo>
                    <a:pt x="48006" y="72898"/>
                  </a:lnTo>
                  <a:lnTo>
                    <a:pt x="46596" y="71894"/>
                  </a:lnTo>
                  <a:lnTo>
                    <a:pt x="47002" y="71247"/>
                  </a:lnTo>
                  <a:lnTo>
                    <a:pt x="48006" y="71247"/>
                  </a:lnTo>
                  <a:lnTo>
                    <a:pt x="50165" y="69596"/>
                  </a:lnTo>
                  <a:lnTo>
                    <a:pt x="52578" y="67056"/>
                  </a:lnTo>
                  <a:lnTo>
                    <a:pt x="47815" y="69977"/>
                  </a:lnTo>
                  <a:lnTo>
                    <a:pt x="48768" y="68453"/>
                  </a:lnTo>
                  <a:lnTo>
                    <a:pt x="52578" y="66890"/>
                  </a:lnTo>
                  <a:lnTo>
                    <a:pt x="52578" y="67056"/>
                  </a:lnTo>
                  <a:lnTo>
                    <a:pt x="53149" y="66649"/>
                  </a:lnTo>
                  <a:lnTo>
                    <a:pt x="54610" y="66040"/>
                  </a:lnTo>
                  <a:lnTo>
                    <a:pt x="54610" y="65595"/>
                  </a:lnTo>
                  <a:lnTo>
                    <a:pt x="54864" y="65405"/>
                  </a:lnTo>
                  <a:lnTo>
                    <a:pt x="54610" y="65506"/>
                  </a:lnTo>
                  <a:lnTo>
                    <a:pt x="54610" y="63944"/>
                  </a:lnTo>
                  <a:lnTo>
                    <a:pt x="54864" y="63754"/>
                  </a:lnTo>
                  <a:close/>
                </a:path>
                <a:path w="256540" h="237489">
                  <a:moveTo>
                    <a:pt x="56642" y="164477"/>
                  </a:moveTo>
                  <a:lnTo>
                    <a:pt x="56248" y="164007"/>
                  </a:lnTo>
                  <a:lnTo>
                    <a:pt x="56388" y="164477"/>
                  </a:lnTo>
                  <a:lnTo>
                    <a:pt x="56642" y="164477"/>
                  </a:lnTo>
                  <a:close/>
                </a:path>
                <a:path w="256540" h="237489">
                  <a:moveTo>
                    <a:pt x="56972" y="129755"/>
                  </a:moveTo>
                  <a:lnTo>
                    <a:pt x="56261" y="128778"/>
                  </a:lnTo>
                  <a:lnTo>
                    <a:pt x="56261" y="129286"/>
                  </a:lnTo>
                  <a:lnTo>
                    <a:pt x="56972" y="129755"/>
                  </a:lnTo>
                  <a:close/>
                </a:path>
                <a:path w="256540" h="237489">
                  <a:moveTo>
                    <a:pt x="58331" y="165735"/>
                  </a:moveTo>
                  <a:lnTo>
                    <a:pt x="56388" y="163207"/>
                  </a:lnTo>
                  <a:lnTo>
                    <a:pt x="56007" y="163207"/>
                  </a:lnTo>
                  <a:lnTo>
                    <a:pt x="58166" y="165735"/>
                  </a:lnTo>
                  <a:lnTo>
                    <a:pt x="58331" y="165735"/>
                  </a:lnTo>
                  <a:close/>
                </a:path>
                <a:path w="256540" h="237489">
                  <a:moveTo>
                    <a:pt x="58648" y="131051"/>
                  </a:moveTo>
                  <a:lnTo>
                    <a:pt x="58420" y="130683"/>
                  </a:lnTo>
                  <a:lnTo>
                    <a:pt x="56972" y="129755"/>
                  </a:lnTo>
                  <a:lnTo>
                    <a:pt x="57658" y="130683"/>
                  </a:lnTo>
                  <a:lnTo>
                    <a:pt x="58648" y="131051"/>
                  </a:lnTo>
                  <a:close/>
                </a:path>
                <a:path w="256540" h="237489">
                  <a:moveTo>
                    <a:pt x="59461" y="129628"/>
                  </a:moveTo>
                  <a:lnTo>
                    <a:pt x="57150" y="127762"/>
                  </a:lnTo>
                  <a:lnTo>
                    <a:pt x="54864" y="127762"/>
                  </a:lnTo>
                  <a:lnTo>
                    <a:pt x="55168" y="127889"/>
                  </a:lnTo>
                  <a:lnTo>
                    <a:pt x="54864" y="127889"/>
                  </a:lnTo>
                  <a:lnTo>
                    <a:pt x="56261" y="128778"/>
                  </a:lnTo>
                  <a:lnTo>
                    <a:pt x="55803" y="128155"/>
                  </a:lnTo>
                  <a:lnTo>
                    <a:pt x="59461" y="129628"/>
                  </a:lnTo>
                  <a:close/>
                </a:path>
                <a:path w="256540" h="237489">
                  <a:moveTo>
                    <a:pt x="60401" y="168275"/>
                  </a:moveTo>
                  <a:close/>
                </a:path>
                <a:path w="256540" h="237489">
                  <a:moveTo>
                    <a:pt x="60706" y="167005"/>
                  </a:moveTo>
                  <a:lnTo>
                    <a:pt x="58547" y="165735"/>
                  </a:lnTo>
                  <a:lnTo>
                    <a:pt x="58331" y="165735"/>
                  </a:lnTo>
                  <a:lnTo>
                    <a:pt x="59309" y="167005"/>
                  </a:lnTo>
                  <a:lnTo>
                    <a:pt x="60337" y="168211"/>
                  </a:lnTo>
                  <a:lnTo>
                    <a:pt x="60706" y="167005"/>
                  </a:lnTo>
                  <a:close/>
                </a:path>
                <a:path w="256540" h="237489">
                  <a:moveTo>
                    <a:pt x="64008" y="135001"/>
                  </a:moveTo>
                  <a:lnTo>
                    <a:pt x="61722" y="131445"/>
                  </a:lnTo>
                  <a:lnTo>
                    <a:pt x="59575" y="129730"/>
                  </a:lnTo>
                  <a:lnTo>
                    <a:pt x="60591" y="133159"/>
                  </a:lnTo>
                  <a:lnTo>
                    <a:pt x="60452" y="133096"/>
                  </a:lnTo>
                  <a:lnTo>
                    <a:pt x="59055" y="131191"/>
                  </a:lnTo>
                  <a:lnTo>
                    <a:pt x="58648" y="131051"/>
                  </a:lnTo>
                  <a:lnTo>
                    <a:pt x="61087" y="134835"/>
                  </a:lnTo>
                  <a:lnTo>
                    <a:pt x="61722" y="136906"/>
                  </a:lnTo>
                  <a:lnTo>
                    <a:pt x="61722" y="135382"/>
                  </a:lnTo>
                  <a:lnTo>
                    <a:pt x="64008" y="137033"/>
                  </a:lnTo>
                  <a:lnTo>
                    <a:pt x="63246" y="136017"/>
                  </a:lnTo>
                  <a:lnTo>
                    <a:pt x="62649" y="135001"/>
                  </a:lnTo>
                  <a:lnTo>
                    <a:pt x="64008" y="135001"/>
                  </a:lnTo>
                  <a:close/>
                </a:path>
                <a:path w="256540" h="237489">
                  <a:moveTo>
                    <a:pt x="64198" y="172085"/>
                  </a:moveTo>
                  <a:lnTo>
                    <a:pt x="64033" y="171970"/>
                  </a:lnTo>
                  <a:lnTo>
                    <a:pt x="64198" y="172085"/>
                  </a:lnTo>
                  <a:close/>
                </a:path>
                <a:path w="256540" h="237489">
                  <a:moveTo>
                    <a:pt x="64389" y="170827"/>
                  </a:moveTo>
                  <a:lnTo>
                    <a:pt x="62865" y="170827"/>
                  </a:lnTo>
                  <a:lnTo>
                    <a:pt x="62230" y="169557"/>
                  </a:lnTo>
                  <a:lnTo>
                    <a:pt x="61468" y="168275"/>
                  </a:lnTo>
                  <a:lnTo>
                    <a:pt x="60401" y="168275"/>
                  </a:lnTo>
                  <a:lnTo>
                    <a:pt x="62611" y="170827"/>
                  </a:lnTo>
                  <a:lnTo>
                    <a:pt x="64033" y="171970"/>
                  </a:lnTo>
                  <a:lnTo>
                    <a:pt x="64389" y="170827"/>
                  </a:lnTo>
                  <a:close/>
                </a:path>
                <a:path w="256540" h="237489">
                  <a:moveTo>
                    <a:pt x="65290" y="12801"/>
                  </a:moveTo>
                  <a:lnTo>
                    <a:pt x="65201" y="12331"/>
                  </a:lnTo>
                  <a:lnTo>
                    <a:pt x="64389" y="13335"/>
                  </a:lnTo>
                  <a:lnTo>
                    <a:pt x="65290" y="12801"/>
                  </a:lnTo>
                  <a:close/>
                </a:path>
                <a:path w="256540" h="237489">
                  <a:moveTo>
                    <a:pt x="65405" y="51435"/>
                  </a:moveTo>
                  <a:lnTo>
                    <a:pt x="65151" y="52705"/>
                  </a:lnTo>
                  <a:lnTo>
                    <a:pt x="65405" y="52705"/>
                  </a:lnTo>
                  <a:lnTo>
                    <a:pt x="65405" y="51435"/>
                  </a:lnTo>
                  <a:close/>
                </a:path>
                <a:path w="256540" h="237489">
                  <a:moveTo>
                    <a:pt x="67525" y="204698"/>
                  </a:moveTo>
                  <a:lnTo>
                    <a:pt x="67056" y="204216"/>
                  </a:lnTo>
                  <a:lnTo>
                    <a:pt x="67424" y="204660"/>
                  </a:lnTo>
                  <a:close/>
                </a:path>
                <a:path w="256540" h="237489">
                  <a:moveTo>
                    <a:pt x="67945" y="205232"/>
                  </a:moveTo>
                  <a:lnTo>
                    <a:pt x="67424" y="204660"/>
                  </a:lnTo>
                  <a:lnTo>
                    <a:pt x="65455" y="202057"/>
                  </a:lnTo>
                  <a:lnTo>
                    <a:pt x="65278" y="201803"/>
                  </a:lnTo>
                  <a:lnTo>
                    <a:pt x="64008" y="201041"/>
                  </a:lnTo>
                  <a:lnTo>
                    <a:pt x="64008" y="201803"/>
                  </a:lnTo>
                  <a:lnTo>
                    <a:pt x="64719" y="202171"/>
                  </a:lnTo>
                  <a:lnTo>
                    <a:pt x="65278" y="202438"/>
                  </a:lnTo>
                  <a:lnTo>
                    <a:pt x="65278" y="202819"/>
                  </a:lnTo>
                  <a:lnTo>
                    <a:pt x="64897" y="202819"/>
                  </a:lnTo>
                  <a:lnTo>
                    <a:pt x="65405" y="203200"/>
                  </a:lnTo>
                  <a:lnTo>
                    <a:pt x="66802" y="204216"/>
                  </a:lnTo>
                  <a:lnTo>
                    <a:pt x="67310" y="204851"/>
                  </a:lnTo>
                  <a:lnTo>
                    <a:pt x="67945" y="205232"/>
                  </a:lnTo>
                  <a:close/>
                </a:path>
                <a:path w="256540" h="237489">
                  <a:moveTo>
                    <a:pt x="68681" y="206082"/>
                  </a:moveTo>
                  <a:close/>
                </a:path>
                <a:path w="256540" h="237489">
                  <a:moveTo>
                    <a:pt x="68834" y="206197"/>
                  </a:moveTo>
                  <a:lnTo>
                    <a:pt x="68681" y="206082"/>
                  </a:lnTo>
                  <a:lnTo>
                    <a:pt x="68834" y="206248"/>
                  </a:lnTo>
                  <a:close/>
                </a:path>
                <a:path w="256540" h="237489">
                  <a:moveTo>
                    <a:pt x="69291" y="10248"/>
                  </a:moveTo>
                  <a:lnTo>
                    <a:pt x="69088" y="9525"/>
                  </a:lnTo>
                  <a:lnTo>
                    <a:pt x="68605" y="10490"/>
                  </a:lnTo>
                  <a:lnTo>
                    <a:pt x="69291" y="10248"/>
                  </a:lnTo>
                  <a:close/>
                </a:path>
                <a:path w="256540" h="237489">
                  <a:moveTo>
                    <a:pt x="70269" y="9906"/>
                  </a:moveTo>
                  <a:lnTo>
                    <a:pt x="69291" y="10248"/>
                  </a:lnTo>
                  <a:lnTo>
                    <a:pt x="69469" y="10807"/>
                  </a:lnTo>
                  <a:lnTo>
                    <a:pt x="70269" y="9906"/>
                  </a:lnTo>
                  <a:close/>
                </a:path>
                <a:path w="256540" h="237489">
                  <a:moveTo>
                    <a:pt x="70612" y="9525"/>
                  </a:moveTo>
                  <a:lnTo>
                    <a:pt x="70269" y="9906"/>
                  </a:lnTo>
                  <a:lnTo>
                    <a:pt x="70408" y="9867"/>
                  </a:lnTo>
                  <a:lnTo>
                    <a:pt x="70612" y="9525"/>
                  </a:lnTo>
                  <a:close/>
                </a:path>
                <a:path w="256540" h="237489">
                  <a:moveTo>
                    <a:pt x="70891" y="178130"/>
                  </a:moveTo>
                  <a:lnTo>
                    <a:pt x="70612" y="177177"/>
                  </a:lnTo>
                  <a:lnTo>
                    <a:pt x="70231" y="177177"/>
                  </a:lnTo>
                  <a:lnTo>
                    <a:pt x="68834" y="175907"/>
                  </a:lnTo>
                  <a:lnTo>
                    <a:pt x="68072" y="174625"/>
                  </a:lnTo>
                  <a:lnTo>
                    <a:pt x="67310" y="174625"/>
                  </a:lnTo>
                  <a:lnTo>
                    <a:pt x="66357" y="173355"/>
                  </a:lnTo>
                  <a:lnTo>
                    <a:pt x="65405" y="172085"/>
                  </a:lnTo>
                  <a:lnTo>
                    <a:pt x="64198" y="172085"/>
                  </a:lnTo>
                  <a:lnTo>
                    <a:pt x="65786" y="173355"/>
                  </a:lnTo>
                  <a:lnTo>
                    <a:pt x="65786" y="174625"/>
                  </a:lnTo>
                  <a:lnTo>
                    <a:pt x="66167" y="174625"/>
                  </a:lnTo>
                  <a:lnTo>
                    <a:pt x="66167" y="173355"/>
                  </a:lnTo>
                  <a:lnTo>
                    <a:pt x="67691" y="175907"/>
                  </a:lnTo>
                  <a:lnTo>
                    <a:pt x="69469" y="177177"/>
                  </a:lnTo>
                  <a:lnTo>
                    <a:pt x="70891" y="178130"/>
                  </a:lnTo>
                  <a:close/>
                </a:path>
                <a:path w="256540" h="237489">
                  <a:moveTo>
                    <a:pt x="71374" y="178435"/>
                  </a:moveTo>
                  <a:lnTo>
                    <a:pt x="70891" y="178130"/>
                  </a:lnTo>
                  <a:lnTo>
                    <a:pt x="70993" y="178435"/>
                  </a:lnTo>
                  <a:lnTo>
                    <a:pt x="71374" y="178435"/>
                  </a:lnTo>
                  <a:close/>
                </a:path>
                <a:path w="256540" h="237489">
                  <a:moveTo>
                    <a:pt x="71920" y="160248"/>
                  </a:moveTo>
                  <a:lnTo>
                    <a:pt x="71755" y="159385"/>
                  </a:lnTo>
                  <a:lnTo>
                    <a:pt x="71755" y="160096"/>
                  </a:lnTo>
                  <a:lnTo>
                    <a:pt x="71920" y="160248"/>
                  </a:lnTo>
                  <a:close/>
                </a:path>
                <a:path w="256540" h="237489">
                  <a:moveTo>
                    <a:pt x="72263" y="208407"/>
                  </a:moveTo>
                  <a:lnTo>
                    <a:pt x="71628" y="208026"/>
                  </a:lnTo>
                  <a:lnTo>
                    <a:pt x="71628" y="208407"/>
                  </a:lnTo>
                  <a:lnTo>
                    <a:pt x="72263" y="208800"/>
                  </a:lnTo>
                  <a:lnTo>
                    <a:pt x="72263" y="208407"/>
                  </a:lnTo>
                  <a:close/>
                </a:path>
                <a:path w="256540" h="237489">
                  <a:moveTo>
                    <a:pt x="72390" y="160655"/>
                  </a:moveTo>
                  <a:lnTo>
                    <a:pt x="71920" y="160248"/>
                  </a:lnTo>
                  <a:lnTo>
                    <a:pt x="72009" y="160655"/>
                  </a:lnTo>
                  <a:lnTo>
                    <a:pt x="72390" y="160655"/>
                  </a:lnTo>
                  <a:close/>
                </a:path>
                <a:path w="256540" h="237489">
                  <a:moveTo>
                    <a:pt x="72898" y="209169"/>
                  </a:moveTo>
                  <a:lnTo>
                    <a:pt x="72263" y="208800"/>
                  </a:lnTo>
                  <a:lnTo>
                    <a:pt x="72440" y="208953"/>
                  </a:lnTo>
                  <a:lnTo>
                    <a:pt x="72898" y="209169"/>
                  </a:lnTo>
                  <a:close/>
                </a:path>
                <a:path w="256540" h="237489">
                  <a:moveTo>
                    <a:pt x="73025" y="182753"/>
                  </a:moveTo>
                  <a:lnTo>
                    <a:pt x="71628" y="179705"/>
                  </a:lnTo>
                  <a:lnTo>
                    <a:pt x="67056" y="176657"/>
                  </a:lnTo>
                  <a:lnTo>
                    <a:pt x="64135" y="173609"/>
                  </a:lnTo>
                  <a:lnTo>
                    <a:pt x="67056" y="178181"/>
                  </a:lnTo>
                  <a:lnTo>
                    <a:pt x="71628" y="181229"/>
                  </a:lnTo>
                  <a:lnTo>
                    <a:pt x="73025" y="182753"/>
                  </a:lnTo>
                  <a:close/>
                </a:path>
                <a:path w="256540" h="237489">
                  <a:moveTo>
                    <a:pt x="73152" y="209550"/>
                  </a:moveTo>
                  <a:lnTo>
                    <a:pt x="72440" y="208953"/>
                  </a:lnTo>
                  <a:lnTo>
                    <a:pt x="71374" y="208407"/>
                  </a:lnTo>
                  <a:lnTo>
                    <a:pt x="70739" y="207391"/>
                  </a:lnTo>
                  <a:lnTo>
                    <a:pt x="69469" y="206248"/>
                  </a:lnTo>
                  <a:lnTo>
                    <a:pt x="69215" y="206248"/>
                  </a:lnTo>
                  <a:lnTo>
                    <a:pt x="69215" y="205994"/>
                  </a:lnTo>
                  <a:lnTo>
                    <a:pt x="68834" y="205613"/>
                  </a:lnTo>
                  <a:lnTo>
                    <a:pt x="68834" y="205232"/>
                  </a:lnTo>
                  <a:lnTo>
                    <a:pt x="67525" y="204698"/>
                  </a:lnTo>
                  <a:lnTo>
                    <a:pt x="67691" y="204851"/>
                  </a:lnTo>
                  <a:lnTo>
                    <a:pt x="67945" y="205232"/>
                  </a:lnTo>
                  <a:lnTo>
                    <a:pt x="68605" y="205994"/>
                  </a:lnTo>
                  <a:lnTo>
                    <a:pt x="68834" y="205994"/>
                  </a:lnTo>
                  <a:lnTo>
                    <a:pt x="68897" y="206248"/>
                  </a:lnTo>
                  <a:lnTo>
                    <a:pt x="69850" y="207010"/>
                  </a:lnTo>
                  <a:lnTo>
                    <a:pt x="71628" y="208800"/>
                  </a:lnTo>
                  <a:lnTo>
                    <a:pt x="73152" y="210185"/>
                  </a:lnTo>
                  <a:lnTo>
                    <a:pt x="73152" y="209550"/>
                  </a:lnTo>
                  <a:close/>
                </a:path>
                <a:path w="256540" h="237489">
                  <a:moveTo>
                    <a:pt x="73152" y="188607"/>
                  </a:moveTo>
                  <a:lnTo>
                    <a:pt x="72301" y="187998"/>
                  </a:lnTo>
                  <a:lnTo>
                    <a:pt x="72771" y="188607"/>
                  </a:lnTo>
                  <a:lnTo>
                    <a:pt x="73152" y="188607"/>
                  </a:lnTo>
                  <a:close/>
                </a:path>
                <a:path w="256540" h="237489">
                  <a:moveTo>
                    <a:pt x="73152" y="54610"/>
                  </a:moveTo>
                  <a:lnTo>
                    <a:pt x="72898" y="54610"/>
                  </a:lnTo>
                  <a:lnTo>
                    <a:pt x="72834" y="54775"/>
                  </a:lnTo>
                  <a:lnTo>
                    <a:pt x="71653" y="55372"/>
                  </a:lnTo>
                  <a:lnTo>
                    <a:pt x="71374" y="55372"/>
                  </a:lnTo>
                  <a:lnTo>
                    <a:pt x="70726" y="55854"/>
                  </a:lnTo>
                  <a:lnTo>
                    <a:pt x="70866" y="55372"/>
                  </a:lnTo>
                  <a:lnTo>
                    <a:pt x="69977" y="56007"/>
                  </a:lnTo>
                  <a:lnTo>
                    <a:pt x="69507" y="56476"/>
                  </a:lnTo>
                  <a:lnTo>
                    <a:pt x="68922" y="56769"/>
                  </a:lnTo>
                  <a:lnTo>
                    <a:pt x="68707" y="56769"/>
                  </a:lnTo>
                  <a:lnTo>
                    <a:pt x="68643" y="56908"/>
                  </a:lnTo>
                  <a:lnTo>
                    <a:pt x="67183" y="57658"/>
                  </a:lnTo>
                  <a:lnTo>
                    <a:pt x="67183" y="58470"/>
                  </a:lnTo>
                  <a:lnTo>
                    <a:pt x="66929" y="58623"/>
                  </a:lnTo>
                  <a:lnTo>
                    <a:pt x="66929" y="58928"/>
                  </a:lnTo>
                  <a:lnTo>
                    <a:pt x="66624" y="59309"/>
                  </a:lnTo>
                  <a:lnTo>
                    <a:pt x="66294" y="59309"/>
                  </a:lnTo>
                  <a:lnTo>
                    <a:pt x="66675" y="58928"/>
                  </a:lnTo>
                  <a:lnTo>
                    <a:pt x="66929" y="58928"/>
                  </a:lnTo>
                  <a:lnTo>
                    <a:pt x="66929" y="58623"/>
                  </a:lnTo>
                  <a:lnTo>
                    <a:pt x="66421" y="58928"/>
                  </a:lnTo>
                  <a:lnTo>
                    <a:pt x="65887" y="59309"/>
                  </a:lnTo>
                  <a:lnTo>
                    <a:pt x="65024" y="59309"/>
                  </a:lnTo>
                  <a:lnTo>
                    <a:pt x="65024" y="62103"/>
                  </a:lnTo>
                  <a:lnTo>
                    <a:pt x="65024" y="62357"/>
                  </a:lnTo>
                  <a:lnTo>
                    <a:pt x="64833" y="62357"/>
                  </a:lnTo>
                  <a:lnTo>
                    <a:pt x="65024" y="62103"/>
                  </a:lnTo>
                  <a:lnTo>
                    <a:pt x="65024" y="59309"/>
                  </a:lnTo>
                  <a:lnTo>
                    <a:pt x="64008" y="59309"/>
                  </a:lnTo>
                  <a:lnTo>
                    <a:pt x="64008" y="62357"/>
                  </a:lnTo>
                  <a:lnTo>
                    <a:pt x="64008" y="63500"/>
                  </a:lnTo>
                  <a:lnTo>
                    <a:pt x="64160" y="63296"/>
                  </a:lnTo>
                  <a:lnTo>
                    <a:pt x="64008" y="63500"/>
                  </a:lnTo>
                  <a:lnTo>
                    <a:pt x="64211" y="63500"/>
                  </a:lnTo>
                  <a:lnTo>
                    <a:pt x="64262" y="63754"/>
                  </a:lnTo>
                  <a:lnTo>
                    <a:pt x="64414" y="63500"/>
                  </a:lnTo>
                  <a:lnTo>
                    <a:pt x="67183" y="63500"/>
                  </a:lnTo>
                  <a:lnTo>
                    <a:pt x="67183" y="60452"/>
                  </a:lnTo>
                  <a:lnTo>
                    <a:pt x="65062" y="62484"/>
                  </a:lnTo>
                  <a:lnTo>
                    <a:pt x="66522" y="60198"/>
                  </a:lnTo>
                  <a:lnTo>
                    <a:pt x="66929" y="59563"/>
                  </a:lnTo>
                  <a:lnTo>
                    <a:pt x="67183" y="59347"/>
                  </a:lnTo>
                  <a:lnTo>
                    <a:pt x="67183" y="60452"/>
                  </a:lnTo>
                  <a:lnTo>
                    <a:pt x="70294" y="58991"/>
                  </a:lnTo>
                  <a:lnTo>
                    <a:pt x="70104" y="59309"/>
                  </a:lnTo>
                  <a:lnTo>
                    <a:pt x="72898" y="59309"/>
                  </a:lnTo>
                  <a:lnTo>
                    <a:pt x="72898" y="57785"/>
                  </a:lnTo>
                  <a:lnTo>
                    <a:pt x="73152" y="57658"/>
                  </a:lnTo>
                  <a:lnTo>
                    <a:pt x="73152" y="54610"/>
                  </a:lnTo>
                  <a:close/>
                </a:path>
                <a:path w="256540" h="237489">
                  <a:moveTo>
                    <a:pt x="74295" y="188607"/>
                  </a:moveTo>
                  <a:lnTo>
                    <a:pt x="73152" y="188607"/>
                  </a:lnTo>
                  <a:lnTo>
                    <a:pt x="73914" y="189877"/>
                  </a:lnTo>
                  <a:lnTo>
                    <a:pt x="74295" y="188607"/>
                  </a:lnTo>
                  <a:close/>
                </a:path>
                <a:path w="256540" h="237489">
                  <a:moveTo>
                    <a:pt x="74676" y="9525"/>
                  </a:moveTo>
                  <a:lnTo>
                    <a:pt x="72771" y="9525"/>
                  </a:lnTo>
                  <a:lnTo>
                    <a:pt x="74676" y="10807"/>
                  </a:lnTo>
                  <a:lnTo>
                    <a:pt x="74676" y="9525"/>
                  </a:lnTo>
                  <a:close/>
                </a:path>
                <a:path w="256540" h="237489">
                  <a:moveTo>
                    <a:pt x="75057" y="54356"/>
                  </a:moveTo>
                  <a:lnTo>
                    <a:pt x="74168" y="52133"/>
                  </a:lnTo>
                  <a:lnTo>
                    <a:pt x="73279" y="54356"/>
                  </a:lnTo>
                  <a:lnTo>
                    <a:pt x="75057" y="54356"/>
                  </a:lnTo>
                  <a:close/>
                </a:path>
                <a:path w="256540" h="237489">
                  <a:moveTo>
                    <a:pt x="76581" y="195465"/>
                  </a:moveTo>
                  <a:lnTo>
                    <a:pt x="73152" y="192024"/>
                  </a:lnTo>
                  <a:lnTo>
                    <a:pt x="73152" y="193802"/>
                  </a:lnTo>
                  <a:lnTo>
                    <a:pt x="76581" y="195465"/>
                  </a:lnTo>
                  <a:close/>
                </a:path>
                <a:path w="256540" h="237489">
                  <a:moveTo>
                    <a:pt x="76835" y="193675"/>
                  </a:moveTo>
                  <a:lnTo>
                    <a:pt x="75311" y="192405"/>
                  </a:lnTo>
                  <a:lnTo>
                    <a:pt x="74676" y="191135"/>
                  </a:lnTo>
                  <a:lnTo>
                    <a:pt x="72771" y="189877"/>
                  </a:lnTo>
                  <a:lnTo>
                    <a:pt x="72009" y="188607"/>
                  </a:lnTo>
                  <a:lnTo>
                    <a:pt x="70993" y="188607"/>
                  </a:lnTo>
                  <a:lnTo>
                    <a:pt x="71755" y="189877"/>
                  </a:lnTo>
                  <a:lnTo>
                    <a:pt x="74295" y="191135"/>
                  </a:lnTo>
                  <a:lnTo>
                    <a:pt x="75311" y="193675"/>
                  </a:lnTo>
                  <a:lnTo>
                    <a:pt x="76835" y="193675"/>
                  </a:lnTo>
                  <a:close/>
                </a:path>
                <a:path w="256540" h="237489">
                  <a:moveTo>
                    <a:pt x="77063" y="195948"/>
                  </a:moveTo>
                  <a:lnTo>
                    <a:pt x="76835" y="195580"/>
                  </a:lnTo>
                  <a:lnTo>
                    <a:pt x="76581" y="195465"/>
                  </a:lnTo>
                  <a:lnTo>
                    <a:pt x="77063" y="195948"/>
                  </a:lnTo>
                  <a:close/>
                </a:path>
                <a:path w="256540" h="237489">
                  <a:moveTo>
                    <a:pt x="77724" y="183527"/>
                  </a:moveTo>
                  <a:lnTo>
                    <a:pt x="76415" y="182156"/>
                  </a:lnTo>
                  <a:lnTo>
                    <a:pt x="75311" y="180975"/>
                  </a:lnTo>
                  <a:lnTo>
                    <a:pt x="71374" y="178435"/>
                  </a:lnTo>
                  <a:lnTo>
                    <a:pt x="72771" y="179705"/>
                  </a:lnTo>
                  <a:lnTo>
                    <a:pt x="74676" y="180975"/>
                  </a:lnTo>
                  <a:lnTo>
                    <a:pt x="75311" y="182257"/>
                  </a:lnTo>
                  <a:lnTo>
                    <a:pt x="76454" y="182257"/>
                  </a:lnTo>
                  <a:lnTo>
                    <a:pt x="77216" y="183527"/>
                  </a:lnTo>
                  <a:lnTo>
                    <a:pt x="77724" y="183527"/>
                  </a:lnTo>
                  <a:close/>
                </a:path>
                <a:path w="256540" h="237489">
                  <a:moveTo>
                    <a:pt x="78257" y="184086"/>
                  </a:moveTo>
                  <a:lnTo>
                    <a:pt x="77978" y="183527"/>
                  </a:lnTo>
                  <a:lnTo>
                    <a:pt x="77724" y="183527"/>
                  </a:lnTo>
                  <a:lnTo>
                    <a:pt x="78257" y="184086"/>
                  </a:lnTo>
                  <a:close/>
                </a:path>
                <a:path w="256540" h="237489">
                  <a:moveTo>
                    <a:pt x="79756" y="186055"/>
                  </a:moveTo>
                  <a:lnTo>
                    <a:pt x="79095" y="184975"/>
                  </a:lnTo>
                  <a:lnTo>
                    <a:pt x="78257" y="184086"/>
                  </a:lnTo>
                  <a:lnTo>
                    <a:pt x="78613" y="184785"/>
                  </a:lnTo>
                  <a:lnTo>
                    <a:pt x="79756" y="186055"/>
                  </a:lnTo>
                  <a:close/>
                </a:path>
                <a:path w="256540" h="237489">
                  <a:moveTo>
                    <a:pt x="81724" y="186994"/>
                  </a:moveTo>
                  <a:lnTo>
                    <a:pt x="79375" y="184785"/>
                  </a:lnTo>
                  <a:lnTo>
                    <a:pt x="78994" y="184785"/>
                  </a:lnTo>
                  <a:lnTo>
                    <a:pt x="79095" y="184975"/>
                  </a:lnTo>
                  <a:lnTo>
                    <a:pt x="80137" y="186055"/>
                  </a:lnTo>
                  <a:lnTo>
                    <a:pt x="81724" y="186994"/>
                  </a:lnTo>
                  <a:close/>
                </a:path>
                <a:path w="256540" h="237489">
                  <a:moveTo>
                    <a:pt x="82169" y="201041"/>
                  </a:moveTo>
                  <a:lnTo>
                    <a:pt x="80391" y="199136"/>
                  </a:lnTo>
                  <a:lnTo>
                    <a:pt x="80391" y="197485"/>
                  </a:lnTo>
                  <a:lnTo>
                    <a:pt x="78613" y="197485"/>
                  </a:lnTo>
                  <a:lnTo>
                    <a:pt x="77063" y="195948"/>
                  </a:lnTo>
                  <a:lnTo>
                    <a:pt x="80391" y="201041"/>
                  </a:lnTo>
                  <a:lnTo>
                    <a:pt x="82169" y="201041"/>
                  </a:lnTo>
                  <a:close/>
                </a:path>
                <a:path w="256540" h="237489">
                  <a:moveTo>
                    <a:pt x="82296" y="208661"/>
                  </a:moveTo>
                  <a:lnTo>
                    <a:pt x="79756" y="205613"/>
                  </a:lnTo>
                  <a:lnTo>
                    <a:pt x="77089" y="202565"/>
                  </a:lnTo>
                  <a:lnTo>
                    <a:pt x="82296" y="210058"/>
                  </a:lnTo>
                  <a:lnTo>
                    <a:pt x="82296" y="208661"/>
                  </a:lnTo>
                  <a:close/>
                </a:path>
                <a:path w="256540" h="237489">
                  <a:moveTo>
                    <a:pt x="90170" y="199009"/>
                  </a:moveTo>
                  <a:lnTo>
                    <a:pt x="89154" y="199009"/>
                  </a:lnTo>
                  <a:lnTo>
                    <a:pt x="86512" y="196278"/>
                  </a:lnTo>
                  <a:lnTo>
                    <a:pt x="84963" y="191897"/>
                  </a:lnTo>
                  <a:lnTo>
                    <a:pt x="82423" y="191897"/>
                  </a:lnTo>
                  <a:lnTo>
                    <a:pt x="82778" y="192405"/>
                  </a:lnTo>
                  <a:lnTo>
                    <a:pt x="82296" y="191897"/>
                  </a:lnTo>
                  <a:lnTo>
                    <a:pt x="83121" y="192887"/>
                  </a:lnTo>
                  <a:lnTo>
                    <a:pt x="84963" y="195453"/>
                  </a:lnTo>
                  <a:lnTo>
                    <a:pt x="85877" y="196164"/>
                  </a:lnTo>
                  <a:lnTo>
                    <a:pt x="86906" y="197370"/>
                  </a:lnTo>
                  <a:lnTo>
                    <a:pt x="87503" y="199009"/>
                  </a:lnTo>
                  <a:lnTo>
                    <a:pt x="88290" y="199009"/>
                  </a:lnTo>
                  <a:lnTo>
                    <a:pt x="89154" y="200025"/>
                  </a:lnTo>
                  <a:lnTo>
                    <a:pt x="89496" y="200025"/>
                  </a:lnTo>
                  <a:lnTo>
                    <a:pt x="90170" y="200914"/>
                  </a:lnTo>
                  <a:lnTo>
                    <a:pt x="90170" y="199009"/>
                  </a:lnTo>
                  <a:close/>
                </a:path>
                <a:path w="256540" h="237489">
                  <a:moveTo>
                    <a:pt x="91313" y="54610"/>
                  </a:moveTo>
                  <a:lnTo>
                    <a:pt x="85344" y="54610"/>
                  </a:lnTo>
                  <a:lnTo>
                    <a:pt x="82423" y="63754"/>
                  </a:lnTo>
                  <a:lnTo>
                    <a:pt x="83947" y="63754"/>
                  </a:lnTo>
                  <a:lnTo>
                    <a:pt x="86131" y="59753"/>
                  </a:lnTo>
                  <a:lnTo>
                    <a:pt x="88201" y="59182"/>
                  </a:lnTo>
                  <a:lnTo>
                    <a:pt x="89979" y="58610"/>
                  </a:lnTo>
                  <a:lnTo>
                    <a:pt x="91313" y="54610"/>
                  </a:lnTo>
                  <a:close/>
                </a:path>
                <a:path w="256540" h="237489">
                  <a:moveTo>
                    <a:pt x="92722" y="194830"/>
                  </a:moveTo>
                  <a:lnTo>
                    <a:pt x="85217" y="189877"/>
                  </a:lnTo>
                  <a:lnTo>
                    <a:pt x="85598" y="189877"/>
                  </a:lnTo>
                  <a:lnTo>
                    <a:pt x="83820" y="188607"/>
                  </a:lnTo>
                  <a:lnTo>
                    <a:pt x="84455" y="188607"/>
                  </a:lnTo>
                  <a:lnTo>
                    <a:pt x="81724" y="186994"/>
                  </a:lnTo>
                  <a:lnTo>
                    <a:pt x="83439" y="188607"/>
                  </a:lnTo>
                  <a:lnTo>
                    <a:pt x="88138" y="192405"/>
                  </a:lnTo>
                  <a:lnTo>
                    <a:pt x="92722" y="194830"/>
                  </a:lnTo>
                  <a:close/>
                </a:path>
                <a:path w="256540" h="237489">
                  <a:moveTo>
                    <a:pt x="93306" y="195211"/>
                  </a:moveTo>
                  <a:lnTo>
                    <a:pt x="92964" y="194957"/>
                  </a:lnTo>
                  <a:lnTo>
                    <a:pt x="92722" y="194830"/>
                  </a:lnTo>
                  <a:lnTo>
                    <a:pt x="93306" y="195211"/>
                  </a:lnTo>
                  <a:close/>
                </a:path>
                <a:path w="256540" h="237489">
                  <a:moveTo>
                    <a:pt x="96520" y="182257"/>
                  </a:moveTo>
                  <a:lnTo>
                    <a:pt x="96507" y="181864"/>
                  </a:lnTo>
                  <a:lnTo>
                    <a:pt x="96266" y="181737"/>
                  </a:lnTo>
                  <a:lnTo>
                    <a:pt x="96520" y="182257"/>
                  </a:lnTo>
                  <a:close/>
                </a:path>
                <a:path w="256540" h="237489">
                  <a:moveTo>
                    <a:pt x="97282" y="182257"/>
                  </a:moveTo>
                  <a:lnTo>
                    <a:pt x="96723" y="181978"/>
                  </a:lnTo>
                  <a:lnTo>
                    <a:pt x="96964" y="182257"/>
                  </a:lnTo>
                  <a:lnTo>
                    <a:pt x="97282" y="182257"/>
                  </a:lnTo>
                  <a:close/>
                </a:path>
                <a:path w="256540" h="237489">
                  <a:moveTo>
                    <a:pt x="100228" y="199783"/>
                  </a:moveTo>
                  <a:lnTo>
                    <a:pt x="93306" y="195211"/>
                  </a:lnTo>
                  <a:lnTo>
                    <a:pt x="98044" y="198755"/>
                  </a:lnTo>
                  <a:lnTo>
                    <a:pt x="100228" y="199783"/>
                  </a:lnTo>
                  <a:close/>
                </a:path>
                <a:path w="256540" h="237489">
                  <a:moveTo>
                    <a:pt x="107442" y="59309"/>
                  </a:moveTo>
                  <a:lnTo>
                    <a:pt x="105156" y="54864"/>
                  </a:lnTo>
                  <a:lnTo>
                    <a:pt x="100711" y="54864"/>
                  </a:lnTo>
                  <a:lnTo>
                    <a:pt x="107442" y="59309"/>
                  </a:lnTo>
                  <a:close/>
                </a:path>
                <a:path w="256540" h="237489">
                  <a:moveTo>
                    <a:pt x="108331" y="203835"/>
                  </a:moveTo>
                  <a:lnTo>
                    <a:pt x="103505" y="201307"/>
                  </a:lnTo>
                  <a:lnTo>
                    <a:pt x="100228" y="199783"/>
                  </a:lnTo>
                  <a:lnTo>
                    <a:pt x="102539" y="201307"/>
                  </a:lnTo>
                  <a:lnTo>
                    <a:pt x="108331" y="203835"/>
                  </a:lnTo>
                  <a:close/>
                </a:path>
                <a:path w="256540" h="237489">
                  <a:moveTo>
                    <a:pt x="109601" y="59309"/>
                  </a:moveTo>
                  <a:lnTo>
                    <a:pt x="107442" y="59309"/>
                  </a:lnTo>
                  <a:lnTo>
                    <a:pt x="109601" y="63500"/>
                  </a:lnTo>
                  <a:lnTo>
                    <a:pt x="109601" y="59309"/>
                  </a:lnTo>
                  <a:close/>
                </a:path>
                <a:path w="256540" h="237489">
                  <a:moveTo>
                    <a:pt x="109601" y="0"/>
                  </a:moveTo>
                  <a:lnTo>
                    <a:pt x="100584" y="0"/>
                  </a:lnTo>
                  <a:lnTo>
                    <a:pt x="100584" y="4318"/>
                  </a:lnTo>
                  <a:lnTo>
                    <a:pt x="101727" y="4318"/>
                  </a:lnTo>
                  <a:lnTo>
                    <a:pt x="105156" y="8890"/>
                  </a:lnTo>
                  <a:lnTo>
                    <a:pt x="105156" y="4318"/>
                  </a:lnTo>
                  <a:lnTo>
                    <a:pt x="106299" y="4318"/>
                  </a:lnTo>
                  <a:lnTo>
                    <a:pt x="109601" y="0"/>
                  </a:lnTo>
                  <a:close/>
                </a:path>
                <a:path w="256540" h="237489">
                  <a:moveTo>
                    <a:pt x="110490" y="56527"/>
                  </a:moveTo>
                  <a:lnTo>
                    <a:pt x="108966" y="55257"/>
                  </a:lnTo>
                  <a:lnTo>
                    <a:pt x="108966" y="56527"/>
                  </a:lnTo>
                  <a:lnTo>
                    <a:pt x="110490" y="56527"/>
                  </a:lnTo>
                  <a:close/>
                </a:path>
                <a:path w="256540" h="237489">
                  <a:moveTo>
                    <a:pt x="115189" y="203835"/>
                  </a:moveTo>
                  <a:lnTo>
                    <a:pt x="114871" y="203619"/>
                  </a:lnTo>
                  <a:lnTo>
                    <a:pt x="114808" y="203835"/>
                  </a:lnTo>
                  <a:lnTo>
                    <a:pt x="115189" y="203835"/>
                  </a:lnTo>
                  <a:close/>
                </a:path>
                <a:path w="256540" h="237489">
                  <a:moveTo>
                    <a:pt x="115760" y="57785"/>
                  </a:moveTo>
                  <a:lnTo>
                    <a:pt x="113792" y="56527"/>
                  </a:lnTo>
                  <a:lnTo>
                    <a:pt x="112649" y="56527"/>
                  </a:lnTo>
                  <a:lnTo>
                    <a:pt x="112649" y="57785"/>
                  </a:lnTo>
                  <a:lnTo>
                    <a:pt x="115760" y="57785"/>
                  </a:lnTo>
                  <a:close/>
                </a:path>
                <a:path w="256540" h="237489">
                  <a:moveTo>
                    <a:pt x="117157" y="58699"/>
                  </a:moveTo>
                  <a:lnTo>
                    <a:pt x="116713" y="57785"/>
                  </a:lnTo>
                  <a:lnTo>
                    <a:pt x="115760" y="57785"/>
                  </a:lnTo>
                  <a:lnTo>
                    <a:pt x="117157" y="58699"/>
                  </a:lnTo>
                  <a:close/>
                </a:path>
                <a:path w="256540" h="237489">
                  <a:moveTo>
                    <a:pt x="117729" y="59055"/>
                  </a:moveTo>
                  <a:lnTo>
                    <a:pt x="117157" y="58699"/>
                  </a:lnTo>
                  <a:lnTo>
                    <a:pt x="117348" y="59055"/>
                  </a:lnTo>
                  <a:lnTo>
                    <a:pt x="117729" y="59055"/>
                  </a:lnTo>
                  <a:close/>
                </a:path>
                <a:path w="256540" h="237489">
                  <a:moveTo>
                    <a:pt x="118872" y="210185"/>
                  </a:moveTo>
                  <a:lnTo>
                    <a:pt x="116332" y="205740"/>
                  </a:lnTo>
                  <a:lnTo>
                    <a:pt x="117602" y="205740"/>
                  </a:lnTo>
                  <a:lnTo>
                    <a:pt x="114617" y="203923"/>
                  </a:lnTo>
                  <a:lnTo>
                    <a:pt x="113665" y="205740"/>
                  </a:lnTo>
                  <a:lnTo>
                    <a:pt x="117602" y="210185"/>
                  </a:lnTo>
                  <a:lnTo>
                    <a:pt x="118872" y="210185"/>
                  </a:lnTo>
                  <a:close/>
                </a:path>
                <a:path w="256540" h="237489">
                  <a:moveTo>
                    <a:pt x="120015" y="12077"/>
                  </a:moveTo>
                  <a:lnTo>
                    <a:pt x="119253" y="12077"/>
                  </a:lnTo>
                  <a:lnTo>
                    <a:pt x="119964" y="12242"/>
                  </a:lnTo>
                  <a:lnTo>
                    <a:pt x="120015" y="12077"/>
                  </a:lnTo>
                  <a:close/>
                </a:path>
                <a:path w="256540" h="237489">
                  <a:moveTo>
                    <a:pt x="126961" y="200342"/>
                  </a:moveTo>
                  <a:lnTo>
                    <a:pt x="126873" y="200025"/>
                  </a:lnTo>
                  <a:lnTo>
                    <a:pt x="126492" y="200025"/>
                  </a:lnTo>
                  <a:lnTo>
                    <a:pt x="126961" y="200342"/>
                  </a:lnTo>
                  <a:close/>
                </a:path>
                <a:path w="256540" h="237489">
                  <a:moveTo>
                    <a:pt x="127254" y="61607"/>
                  </a:moveTo>
                  <a:lnTo>
                    <a:pt x="126238" y="60325"/>
                  </a:lnTo>
                  <a:lnTo>
                    <a:pt x="125095" y="60325"/>
                  </a:lnTo>
                  <a:lnTo>
                    <a:pt x="121793" y="59055"/>
                  </a:lnTo>
                  <a:lnTo>
                    <a:pt x="120015" y="59055"/>
                  </a:lnTo>
                  <a:lnTo>
                    <a:pt x="122174" y="60325"/>
                  </a:lnTo>
                  <a:lnTo>
                    <a:pt x="126238" y="61607"/>
                  </a:lnTo>
                  <a:lnTo>
                    <a:pt x="127254" y="61607"/>
                  </a:lnTo>
                  <a:close/>
                </a:path>
                <a:path w="256540" h="237489">
                  <a:moveTo>
                    <a:pt x="127889" y="210185"/>
                  </a:moveTo>
                  <a:lnTo>
                    <a:pt x="124333" y="207010"/>
                  </a:lnTo>
                  <a:lnTo>
                    <a:pt x="122555" y="207010"/>
                  </a:lnTo>
                  <a:lnTo>
                    <a:pt x="120205" y="205232"/>
                  </a:lnTo>
                  <a:lnTo>
                    <a:pt x="120256" y="205422"/>
                  </a:lnTo>
                  <a:lnTo>
                    <a:pt x="120015" y="205105"/>
                  </a:lnTo>
                  <a:lnTo>
                    <a:pt x="119634" y="205105"/>
                  </a:lnTo>
                  <a:lnTo>
                    <a:pt x="118110" y="203835"/>
                  </a:lnTo>
                  <a:lnTo>
                    <a:pt x="117729" y="203835"/>
                  </a:lnTo>
                  <a:lnTo>
                    <a:pt x="118110" y="205105"/>
                  </a:lnTo>
                  <a:lnTo>
                    <a:pt x="117348" y="205105"/>
                  </a:lnTo>
                  <a:lnTo>
                    <a:pt x="119634" y="206375"/>
                  </a:lnTo>
                  <a:lnTo>
                    <a:pt x="120561" y="206375"/>
                  </a:lnTo>
                  <a:lnTo>
                    <a:pt x="120777" y="207010"/>
                  </a:lnTo>
                  <a:lnTo>
                    <a:pt x="124333" y="210185"/>
                  </a:lnTo>
                  <a:lnTo>
                    <a:pt x="127889" y="210185"/>
                  </a:lnTo>
                  <a:close/>
                </a:path>
                <a:path w="256540" h="237489">
                  <a:moveTo>
                    <a:pt x="128397" y="201307"/>
                  </a:moveTo>
                  <a:lnTo>
                    <a:pt x="126961" y="200342"/>
                  </a:lnTo>
                  <a:lnTo>
                    <a:pt x="127254" y="201307"/>
                  </a:lnTo>
                  <a:lnTo>
                    <a:pt x="128397" y="201307"/>
                  </a:lnTo>
                  <a:close/>
                </a:path>
                <a:path w="256540" h="237489">
                  <a:moveTo>
                    <a:pt x="131318" y="62877"/>
                  </a:moveTo>
                  <a:lnTo>
                    <a:pt x="130937" y="61607"/>
                  </a:lnTo>
                  <a:lnTo>
                    <a:pt x="128016" y="61607"/>
                  </a:lnTo>
                  <a:lnTo>
                    <a:pt x="127254" y="60325"/>
                  </a:lnTo>
                  <a:lnTo>
                    <a:pt x="127254" y="61607"/>
                  </a:lnTo>
                  <a:lnTo>
                    <a:pt x="128778" y="62877"/>
                  </a:lnTo>
                  <a:lnTo>
                    <a:pt x="131318" y="62877"/>
                  </a:lnTo>
                  <a:close/>
                </a:path>
                <a:path w="256540" h="237489">
                  <a:moveTo>
                    <a:pt x="131597" y="62077"/>
                  </a:moveTo>
                  <a:lnTo>
                    <a:pt x="131318" y="61607"/>
                  </a:lnTo>
                  <a:lnTo>
                    <a:pt x="130937" y="61607"/>
                  </a:lnTo>
                  <a:lnTo>
                    <a:pt x="131597" y="62077"/>
                  </a:lnTo>
                  <a:close/>
                </a:path>
                <a:path w="256540" h="237489">
                  <a:moveTo>
                    <a:pt x="133096" y="60325"/>
                  </a:moveTo>
                  <a:lnTo>
                    <a:pt x="132588" y="59702"/>
                  </a:lnTo>
                  <a:lnTo>
                    <a:pt x="132715" y="60325"/>
                  </a:lnTo>
                  <a:lnTo>
                    <a:pt x="133096" y="60325"/>
                  </a:lnTo>
                  <a:close/>
                </a:path>
                <a:path w="256540" h="237489">
                  <a:moveTo>
                    <a:pt x="133477" y="66687"/>
                  </a:moveTo>
                  <a:lnTo>
                    <a:pt x="132461" y="65405"/>
                  </a:lnTo>
                  <a:lnTo>
                    <a:pt x="133096" y="66687"/>
                  </a:lnTo>
                  <a:lnTo>
                    <a:pt x="133477" y="66687"/>
                  </a:lnTo>
                  <a:close/>
                </a:path>
                <a:path w="256540" h="237489">
                  <a:moveTo>
                    <a:pt x="135534" y="67170"/>
                  </a:moveTo>
                  <a:lnTo>
                    <a:pt x="135001" y="66687"/>
                  </a:lnTo>
                  <a:lnTo>
                    <a:pt x="134239" y="66687"/>
                  </a:lnTo>
                  <a:lnTo>
                    <a:pt x="135509" y="67310"/>
                  </a:lnTo>
                  <a:lnTo>
                    <a:pt x="135534" y="67170"/>
                  </a:lnTo>
                  <a:close/>
                </a:path>
                <a:path w="256540" h="237489">
                  <a:moveTo>
                    <a:pt x="136017" y="64135"/>
                  </a:moveTo>
                  <a:lnTo>
                    <a:pt x="132715" y="62877"/>
                  </a:lnTo>
                  <a:lnTo>
                    <a:pt x="131597" y="62077"/>
                  </a:lnTo>
                  <a:lnTo>
                    <a:pt x="132080" y="62877"/>
                  </a:lnTo>
                  <a:lnTo>
                    <a:pt x="131699" y="62877"/>
                  </a:lnTo>
                  <a:lnTo>
                    <a:pt x="132461" y="64135"/>
                  </a:lnTo>
                  <a:lnTo>
                    <a:pt x="134239" y="64135"/>
                  </a:lnTo>
                  <a:lnTo>
                    <a:pt x="135382" y="65405"/>
                  </a:lnTo>
                  <a:lnTo>
                    <a:pt x="136017" y="65405"/>
                  </a:lnTo>
                  <a:lnTo>
                    <a:pt x="135382" y="64135"/>
                  </a:lnTo>
                  <a:lnTo>
                    <a:pt x="136017" y="64135"/>
                  </a:lnTo>
                  <a:close/>
                </a:path>
                <a:path w="256540" h="237489">
                  <a:moveTo>
                    <a:pt x="136232" y="67678"/>
                  </a:moveTo>
                  <a:lnTo>
                    <a:pt x="135636" y="66687"/>
                  </a:lnTo>
                  <a:lnTo>
                    <a:pt x="135534" y="67170"/>
                  </a:lnTo>
                  <a:lnTo>
                    <a:pt x="135928" y="67525"/>
                  </a:lnTo>
                  <a:lnTo>
                    <a:pt x="136232" y="67678"/>
                  </a:lnTo>
                  <a:close/>
                </a:path>
                <a:path w="256540" h="237489">
                  <a:moveTo>
                    <a:pt x="136398" y="67957"/>
                  </a:moveTo>
                  <a:lnTo>
                    <a:pt x="135928" y="67525"/>
                  </a:lnTo>
                  <a:lnTo>
                    <a:pt x="135509" y="67310"/>
                  </a:lnTo>
                  <a:lnTo>
                    <a:pt x="135382" y="67957"/>
                  </a:lnTo>
                  <a:lnTo>
                    <a:pt x="136398" y="67957"/>
                  </a:lnTo>
                  <a:close/>
                </a:path>
                <a:path w="256540" h="237489">
                  <a:moveTo>
                    <a:pt x="136779" y="67957"/>
                  </a:moveTo>
                  <a:lnTo>
                    <a:pt x="136232" y="67678"/>
                  </a:lnTo>
                  <a:lnTo>
                    <a:pt x="136398" y="67957"/>
                  </a:lnTo>
                  <a:lnTo>
                    <a:pt x="136779" y="67957"/>
                  </a:lnTo>
                  <a:close/>
                </a:path>
                <a:path w="256540" h="237489">
                  <a:moveTo>
                    <a:pt x="137160" y="237490"/>
                  </a:moveTo>
                  <a:lnTo>
                    <a:pt x="135763" y="236093"/>
                  </a:lnTo>
                  <a:lnTo>
                    <a:pt x="128016" y="228600"/>
                  </a:lnTo>
                  <a:lnTo>
                    <a:pt x="129413" y="231521"/>
                  </a:lnTo>
                  <a:lnTo>
                    <a:pt x="130810" y="231521"/>
                  </a:lnTo>
                  <a:lnTo>
                    <a:pt x="136398" y="237490"/>
                  </a:lnTo>
                  <a:lnTo>
                    <a:pt x="137160" y="237490"/>
                  </a:lnTo>
                  <a:close/>
                </a:path>
                <a:path w="256540" h="237489">
                  <a:moveTo>
                    <a:pt x="137541" y="65405"/>
                  </a:moveTo>
                  <a:lnTo>
                    <a:pt x="136017" y="64135"/>
                  </a:lnTo>
                  <a:lnTo>
                    <a:pt x="136398" y="65405"/>
                  </a:lnTo>
                  <a:lnTo>
                    <a:pt x="137541" y="65405"/>
                  </a:lnTo>
                  <a:close/>
                </a:path>
                <a:path w="256540" h="237489">
                  <a:moveTo>
                    <a:pt x="137769" y="207860"/>
                  </a:moveTo>
                  <a:lnTo>
                    <a:pt x="137541" y="207657"/>
                  </a:lnTo>
                  <a:lnTo>
                    <a:pt x="137541" y="207784"/>
                  </a:lnTo>
                  <a:lnTo>
                    <a:pt x="137769" y="207860"/>
                  </a:lnTo>
                  <a:close/>
                </a:path>
                <a:path w="256540" h="237489">
                  <a:moveTo>
                    <a:pt x="137922" y="69227"/>
                  </a:moveTo>
                  <a:lnTo>
                    <a:pt x="137160" y="67957"/>
                  </a:lnTo>
                  <a:lnTo>
                    <a:pt x="136779" y="67957"/>
                  </a:lnTo>
                  <a:lnTo>
                    <a:pt x="137541" y="69227"/>
                  </a:lnTo>
                  <a:lnTo>
                    <a:pt x="137922" y="69227"/>
                  </a:lnTo>
                  <a:close/>
                </a:path>
                <a:path w="256540" h="237489">
                  <a:moveTo>
                    <a:pt x="138938" y="208927"/>
                  </a:moveTo>
                  <a:lnTo>
                    <a:pt x="138201" y="208013"/>
                  </a:lnTo>
                  <a:lnTo>
                    <a:pt x="137769" y="207860"/>
                  </a:lnTo>
                  <a:lnTo>
                    <a:pt x="138938" y="208927"/>
                  </a:lnTo>
                  <a:close/>
                </a:path>
                <a:path w="256540" h="237489">
                  <a:moveTo>
                    <a:pt x="140081" y="68910"/>
                  </a:moveTo>
                  <a:lnTo>
                    <a:pt x="138938" y="67957"/>
                  </a:lnTo>
                  <a:lnTo>
                    <a:pt x="138303" y="67957"/>
                  </a:lnTo>
                  <a:lnTo>
                    <a:pt x="138303" y="69227"/>
                  </a:lnTo>
                  <a:lnTo>
                    <a:pt x="140081" y="69227"/>
                  </a:lnTo>
                  <a:lnTo>
                    <a:pt x="140081" y="68910"/>
                  </a:lnTo>
                  <a:close/>
                </a:path>
                <a:path w="256540" h="237489">
                  <a:moveTo>
                    <a:pt x="140462" y="208788"/>
                  </a:moveTo>
                  <a:lnTo>
                    <a:pt x="140182" y="208699"/>
                  </a:lnTo>
                  <a:lnTo>
                    <a:pt x="140462" y="208927"/>
                  </a:lnTo>
                  <a:lnTo>
                    <a:pt x="140462" y="208788"/>
                  </a:lnTo>
                  <a:close/>
                </a:path>
                <a:path w="256540" h="237489">
                  <a:moveTo>
                    <a:pt x="142367" y="14986"/>
                  </a:moveTo>
                  <a:lnTo>
                    <a:pt x="142087" y="14655"/>
                  </a:lnTo>
                  <a:lnTo>
                    <a:pt x="138430" y="11938"/>
                  </a:lnTo>
                  <a:lnTo>
                    <a:pt x="141097" y="14986"/>
                  </a:lnTo>
                  <a:lnTo>
                    <a:pt x="142367" y="14986"/>
                  </a:lnTo>
                  <a:close/>
                </a:path>
                <a:path w="256540" h="237489">
                  <a:moveTo>
                    <a:pt x="143002" y="70294"/>
                  </a:moveTo>
                  <a:lnTo>
                    <a:pt x="142836" y="70218"/>
                  </a:lnTo>
                  <a:lnTo>
                    <a:pt x="143002" y="70485"/>
                  </a:lnTo>
                  <a:lnTo>
                    <a:pt x="143002" y="70294"/>
                  </a:lnTo>
                  <a:close/>
                </a:path>
                <a:path w="256540" h="237489">
                  <a:moveTo>
                    <a:pt x="143002" y="69227"/>
                  </a:moveTo>
                  <a:lnTo>
                    <a:pt x="141605" y="67957"/>
                  </a:lnTo>
                  <a:lnTo>
                    <a:pt x="140081" y="67957"/>
                  </a:lnTo>
                  <a:lnTo>
                    <a:pt x="140081" y="68910"/>
                  </a:lnTo>
                  <a:lnTo>
                    <a:pt x="140462" y="69227"/>
                  </a:lnTo>
                  <a:lnTo>
                    <a:pt x="140843" y="69227"/>
                  </a:lnTo>
                  <a:lnTo>
                    <a:pt x="142836" y="70218"/>
                  </a:lnTo>
                  <a:lnTo>
                    <a:pt x="142240" y="69227"/>
                  </a:lnTo>
                  <a:lnTo>
                    <a:pt x="143002" y="69227"/>
                  </a:lnTo>
                  <a:close/>
                </a:path>
                <a:path w="256540" h="237489">
                  <a:moveTo>
                    <a:pt x="143383" y="19685"/>
                  </a:moveTo>
                  <a:lnTo>
                    <a:pt x="142240" y="19685"/>
                  </a:lnTo>
                  <a:lnTo>
                    <a:pt x="143383" y="20955"/>
                  </a:lnTo>
                  <a:lnTo>
                    <a:pt x="143383" y="19685"/>
                  </a:lnTo>
                  <a:close/>
                </a:path>
                <a:path w="256540" h="237489">
                  <a:moveTo>
                    <a:pt x="143764" y="69227"/>
                  </a:moveTo>
                  <a:lnTo>
                    <a:pt x="143002" y="67957"/>
                  </a:lnTo>
                  <a:lnTo>
                    <a:pt x="142240" y="66687"/>
                  </a:lnTo>
                  <a:lnTo>
                    <a:pt x="140462" y="66687"/>
                  </a:lnTo>
                  <a:lnTo>
                    <a:pt x="139700" y="65405"/>
                  </a:lnTo>
                  <a:lnTo>
                    <a:pt x="138303" y="65405"/>
                  </a:lnTo>
                  <a:lnTo>
                    <a:pt x="141605" y="67957"/>
                  </a:lnTo>
                  <a:lnTo>
                    <a:pt x="141859" y="67957"/>
                  </a:lnTo>
                  <a:lnTo>
                    <a:pt x="142506" y="68402"/>
                  </a:lnTo>
                  <a:lnTo>
                    <a:pt x="142240" y="67957"/>
                  </a:lnTo>
                  <a:lnTo>
                    <a:pt x="143764" y="69227"/>
                  </a:lnTo>
                  <a:close/>
                </a:path>
                <a:path w="256540" h="237489">
                  <a:moveTo>
                    <a:pt x="144145" y="19685"/>
                  </a:moveTo>
                  <a:lnTo>
                    <a:pt x="143383" y="19685"/>
                  </a:lnTo>
                  <a:lnTo>
                    <a:pt x="143764" y="20320"/>
                  </a:lnTo>
                  <a:lnTo>
                    <a:pt x="144145" y="19685"/>
                  </a:lnTo>
                  <a:close/>
                </a:path>
                <a:path w="256540" h="237489">
                  <a:moveTo>
                    <a:pt x="145757" y="21336"/>
                  </a:moveTo>
                  <a:lnTo>
                    <a:pt x="145542" y="20955"/>
                  </a:lnTo>
                  <a:lnTo>
                    <a:pt x="144907" y="20955"/>
                  </a:lnTo>
                  <a:lnTo>
                    <a:pt x="145757" y="21336"/>
                  </a:lnTo>
                  <a:close/>
                </a:path>
                <a:path w="256540" h="237489">
                  <a:moveTo>
                    <a:pt x="145923" y="67957"/>
                  </a:moveTo>
                  <a:lnTo>
                    <a:pt x="145732" y="67310"/>
                  </a:lnTo>
                  <a:lnTo>
                    <a:pt x="145161" y="66687"/>
                  </a:lnTo>
                  <a:lnTo>
                    <a:pt x="145923" y="67957"/>
                  </a:lnTo>
                  <a:close/>
                </a:path>
                <a:path w="256540" h="237489">
                  <a:moveTo>
                    <a:pt x="146304" y="71755"/>
                  </a:moveTo>
                  <a:lnTo>
                    <a:pt x="145694" y="71221"/>
                  </a:lnTo>
                  <a:lnTo>
                    <a:pt x="145186" y="71056"/>
                  </a:lnTo>
                  <a:lnTo>
                    <a:pt x="145542" y="71755"/>
                  </a:lnTo>
                  <a:lnTo>
                    <a:pt x="146304" y="71755"/>
                  </a:lnTo>
                  <a:close/>
                </a:path>
                <a:path w="256540" h="237489">
                  <a:moveTo>
                    <a:pt x="146304" y="14986"/>
                  </a:moveTo>
                  <a:lnTo>
                    <a:pt x="143764" y="11938"/>
                  </a:lnTo>
                  <a:lnTo>
                    <a:pt x="137287" y="8890"/>
                  </a:lnTo>
                  <a:lnTo>
                    <a:pt x="138430" y="11938"/>
                  </a:lnTo>
                  <a:lnTo>
                    <a:pt x="139827" y="11938"/>
                  </a:lnTo>
                  <a:lnTo>
                    <a:pt x="142087" y="14655"/>
                  </a:lnTo>
                  <a:lnTo>
                    <a:pt x="146304" y="17780"/>
                  </a:lnTo>
                  <a:lnTo>
                    <a:pt x="146304" y="14986"/>
                  </a:lnTo>
                  <a:close/>
                </a:path>
                <a:path w="256540" h="237489">
                  <a:moveTo>
                    <a:pt x="147447" y="71755"/>
                  </a:moveTo>
                  <a:lnTo>
                    <a:pt x="145542" y="70485"/>
                  </a:lnTo>
                  <a:lnTo>
                    <a:pt x="142506" y="68402"/>
                  </a:lnTo>
                  <a:lnTo>
                    <a:pt x="143002" y="69227"/>
                  </a:lnTo>
                  <a:lnTo>
                    <a:pt x="143002" y="70294"/>
                  </a:lnTo>
                  <a:lnTo>
                    <a:pt x="143383" y="70485"/>
                  </a:lnTo>
                  <a:lnTo>
                    <a:pt x="145186" y="71056"/>
                  </a:lnTo>
                  <a:lnTo>
                    <a:pt x="144907" y="70485"/>
                  </a:lnTo>
                  <a:lnTo>
                    <a:pt x="145694" y="71221"/>
                  </a:lnTo>
                  <a:lnTo>
                    <a:pt x="147447" y="71755"/>
                  </a:lnTo>
                  <a:close/>
                </a:path>
                <a:path w="256540" h="237489">
                  <a:moveTo>
                    <a:pt x="150876" y="219075"/>
                  </a:moveTo>
                  <a:lnTo>
                    <a:pt x="146304" y="210185"/>
                  </a:lnTo>
                  <a:lnTo>
                    <a:pt x="146304" y="219075"/>
                  </a:lnTo>
                  <a:lnTo>
                    <a:pt x="150876" y="219075"/>
                  </a:lnTo>
                  <a:close/>
                </a:path>
                <a:path w="256540" h="237489">
                  <a:moveTo>
                    <a:pt x="155448" y="219075"/>
                  </a:moveTo>
                  <a:lnTo>
                    <a:pt x="150876" y="214757"/>
                  </a:lnTo>
                  <a:lnTo>
                    <a:pt x="150876" y="219075"/>
                  </a:lnTo>
                  <a:lnTo>
                    <a:pt x="155448" y="219075"/>
                  </a:lnTo>
                  <a:close/>
                </a:path>
                <a:path w="256540" h="237489">
                  <a:moveTo>
                    <a:pt x="162433" y="32385"/>
                  </a:moveTo>
                  <a:lnTo>
                    <a:pt x="160528" y="31127"/>
                  </a:lnTo>
                  <a:lnTo>
                    <a:pt x="160972" y="31623"/>
                  </a:lnTo>
                  <a:lnTo>
                    <a:pt x="162433" y="32385"/>
                  </a:lnTo>
                  <a:close/>
                </a:path>
                <a:path w="256540" h="237489">
                  <a:moveTo>
                    <a:pt x="162433" y="28575"/>
                  </a:moveTo>
                  <a:lnTo>
                    <a:pt x="161671" y="27305"/>
                  </a:lnTo>
                  <a:lnTo>
                    <a:pt x="161671" y="28244"/>
                  </a:lnTo>
                  <a:lnTo>
                    <a:pt x="162433" y="28575"/>
                  </a:lnTo>
                  <a:close/>
                </a:path>
                <a:path w="256540" h="237489">
                  <a:moveTo>
                    <a:pt x="169075" y="85534"/>
                  </a:moveTo>
                  <a:lnTo>
                    <a:pt x="168935" y="85420"/>
                  </a:lnTo>
                  <a:lnTo>
                    <a:pt x="169037" y="85737"/>
                  </a:lnTo>
                  <a:lnTo>
                    <a:pt x="169075" y="85534"/>
                  </a:lnTo>
                  <a:close/>
                </a:path>
                <a:path w="256540" h="237489">
                  <a:moveTo>
                    <a:pt x="171615" y="36296"/>
                  </a:moveTo>
                  <a:close/>
                </a:path>
                <a:path w="256540" h="237489">
                  <a:moveTo>
                    <a:pt x="177482" y="33274"/>
                  </a:moveTo>
                  <a:lnTo>
                    <a:pt x="174879" y="27305"/>
                  </a:lnTo>
                  <a:lnTo>
                    <a:pt x="173863" y="27305"/>
                  </a:lnTo>
                  <a:lnTo>
                    <a:pt x="176784" y="33274"/>
                  </a:lnTo>
                  <a:lnTo>
                    <a:pt x="177482" y="33274"/>
                  </a:lnTo>
                  <a:close/>
                </a:path>
                <a:path w="256540" h="237489">
                  <a:moveTo>
                    <a:pt x="178181" y="45097"/>
                  </a:moveTo>
                  <a:lnTo>
                    <a:pt x="177800" y="43827"/>
                  </a:lnTo>
                  <a:lnTo>
                    <a:pt x="177800" y="45097"/>
                  </a:lnTo>
                  <a:lnTo>
                    <a:pt x="178181" y="45097"/>
                  </a:lnTo>
                  <a:close/>
                </a:path>
                <a:path w="256540" h="237489">
                  <a:moveTo>
                    <a:pt x="179514" y="39446"/>
                  </a:moveTo>
                  <a:lnTo>
                    <a:pt x="178816" y="38735"/>
                  </a:lnTo>
                  <a:lnTo>
                    <a:pt x="178498" y="38735"/>
                  </a:lnTo>
                  <a:lnTo>
                    <a:pt x="179514" y="39446"/>
                  </a:lnTo>
                  <a:close/>
                </a:path>
                <a:path w="256540" h="237489">
                  <a:moveTo>
                    <a:pt x="179578" y="45631"/>
                  </a:moveTo>
                  <a:lnTo>
                    <a:pt x="178968" y="45339"/>
                  </a:lnTo>
                  <a:lnTo>
                    <a:pt x="179578" y="46355"/>
                  </a:lnTo>
                  <a:lnTo>
                    <a:pt x="179578" y="45631"/>
                  </a:lnTo>
                  <a:close/>
                </a:path>
                <a:path w="256540" h="237489">
                  <a:moveTo>
                    <a:pt x="180441" y="40373"/>
                  </a:moveTo>
                  <a:lnTo>
                    <a:pt x="180340" y="40005"/>
                  </a:lnTo>
                  <a:lnTo>
                    <a:pt x="179514" y="39446"/>
                  </a:lnTo>
                  <a:lnTo>
                    <a:pt x="180441" y="40373"/>
                  </a:lnTo>
                  <a:close/>
                </a:path>
                <a:path w="256540" h="237489">
                  <a:moveTo>
                    <a:pt x="180848" y="33274"/>
                  </a:moveTo>
                  <a:lnTo>
                    <a:pt x="177482" y="33274"/>
                  </a:lnTo>
                  <a:lnTo>
                    <a:pt x="178816" y="36322"/>
                  </a:lnTo>
                  <a:lnTo>
                    <a:pt x="180848" y="33274"/>
                  </a:lnTo>
                  <a:close/>
                </a:path>
                <a:path w="256540" h="237489">
                  <a:moveTo>
                    <a:pt x="181102" y="46355"/>
                  </a:moveTo>
                  <a:lnTo>
                    <a:pt x="180403" y="45783"/>
                  </a:lnTo>
                  <a:lnTo>
                    <a:pt x="179578" y="45427"/>
                  </a:lnTo>
                  <a:lnTo>
                    <a:pt x="179578" y="45631"/>
                  </a:lnTo>
                  <a:lnTo>
                    <a:pt x="181102" y="46355"/>
                  </a:lnTo>
                  <a:close/>
                </a:path>
                <a:path w="256540" h="237489">
                  <a:moveTo>
                    <a:pt x="181356" y="41275"/>
                  </a:moveTo>
                  <a:lnTo>
                    <a:pt x="180441" y="40373"/>
                  </a:lnTo>
                  <a:lnTo>
                    <a:pt x="180721" y="41275"/>
                  </a:lnTo>
                  <a:lnTo>
                    <a:pt x="181356" y="41275"/>
                  </a:lnTo>
                  <a:close/>
                </a:path>
                <a:path w="256540" h="237489">
                  <a:moveTo>
                    <a:pt x="182308" y="41910"/>
                  </a:moveTo>
                  <a:lnTo>
                    <a:pt x="182118" y="41275"/>
                  </a:lnTo>
                  <a:lnTo>
                    <a:pt x="180340" y="40005"/>
                  </a:lnTo>
                  <a:lnTo>
                    <a:pt x="181356" y="41275"/>
                  </a:lnTo>
                  <a:lnTo>
                    <a:pt x="182308" y="41910"/>
                  </a:lnTo>
                  <a:close/>
                </a:path>
                <a:path w="256540" h="237489">
                  <a:moveTo>
                    <a:pt x="182714" y="42189"/>
                  </a:moveTo>
                  <a:lnTo>
                    <a:pt x="182308" y="41910"/>
                  </a:lnTo>
                  <a:lnTo>
                    <a:pt x="182499" y="42557"/>
                  </a:lnTo>
                  <a:lnTo>
                    <a:pt x="182714" y="42189"/>
                  </a:lnTo>
                  <a:close/>
                </a:path>
                <a:path w="256540" h="237489">
                  <a:moveTo>
                    <a:pt x="182753" y="33274"/>
                  </a:moveTo>
                  <a:lnTo>
                    <a:pt x="181775" y="30226"/>
                  </a:lnTo>
                  <a:lnTo>
                    <a:pt x="180848" y="27305"/>
                  </a:lnTo>
                  <a:lnTo>
                    <a:pt x="180848" y="30226"/>
                  </a:lnTo>
                  <a:lnTo>
                    <a:pt x="178816" y="27305"/>
                  </a:lnTo>
                  <a:lnTo>
                    <a:pt x="180848" y="33274"/>
                  </a:lnTo>
                  <a:lnTo>
                    <a:pt x="182753" y="33274"/>
                  </a:lnTo>
                  <a:close/>
                </a:path>
                <a:path w="256540" h="237489">
                  <a:moveTo>
                    <a:pt x="183261" y="41275"/>
                  </a:moveTo>
                  <a:lnTo>
                    <a:pt x="182118" y="41275"/>
                  </a:lnTo>
                  <a:lnTo>
                    <a:pt x="183083" y="41554"/>
                  </a:lnTo>
                  <a:lnTo>
                    <a:pt x="183261" y="41275"/>
                  </a:lnTo>
                  <a:close/>
                </a:path>
                <a:path w="256540" h="237489">
                  <a:moveTo>
                    <a:pt x="183642" y="43827"/>
                  </a:moveTo>
                  <a:lnTo>
                    <a:pt x="182880" y="42557"/>
                  </a:lnTo>
                  <a:lnTo>
                    <a:pt x="182499" y="42557"/>
                  </a:lnTo>
                  <a:lnTo>
                    <a:pt x="182118" y="42557"/>
                  </a:lnTo>
                  <a:lnTo>
                    <a:pt x="183642" y="43827"/>
                  </a:lnTo>
                  <a:close/>
                </a:path>
                <a:path w="256540" h="237489">
                  <a:moveTo>
                    <a:pt x="184302" y="48590"/>
                  </a:moveTo>
                  <a:lnTo>
                    <a:pt x="184073" y="47828"/>
                  </a:lnTo>
                  <a:lnTo>
                    <a:pt x="183769" y="47625"/>
                  </a:lnTo>
                  <a:lnTo>
                    <a:pt x="183261" y="47625"/>
                  </a:lnTo>
                  <a:lnTo>
                    <a:pt x="184302" y="48590"/>
                  </a:lnTo>
                  <a:close/>
                </a:path>
                <a:path w="256540" h="237489">
                  <a:moveTo>
                    <a:pt x="184912" y="29845"/>
                  </a:moveTo>
                  <a:lnTo>
                    <a:pt x="184175" y="28448"/>
                  </a:lnTo>
                  <a:lnTo>
                    <a:pt x="184861" y="29819"/>
                  </a:lnTo>
                  <a:close/>
                </a:path>
                <a:path w="256540" h="237489">
                  <a:moveTo>
                    <a:pt x="184912" y="28448"/>
                  </a:moveTo>
                  <a:lnTo>
                    <a:pt x="183515" y="27178"/>
                  </a:lnTo>
                  <a:lnTo>
                    <a:pt x="184175" y="28448"/>
                  </a:lnTo>
                  <a:lnTo>
                    <a:pt x="184912" y="28448"/>
                  </a:lnTo>
                  <a:close/>
                </a:path>
                <a:path w="256540" h="237489">
                  <a:moveTo>
                    <a:pt x="185547" y="31115"/>
                  </a:moveTo>
                  <a:lnTo>
                    <a:pt x="184861" y="29819"/>
                  </a:lnTo>
                  <a:lnTo>
                    <a:pt x="182880" y="28448"/>
                  </a:lnTo>
                  <a:lnTo>
                    <a:pt x="184912" y="31115"/>
                  </a:lnTo>
                  <a:lnTo>
                    <a:pt x="185547" y="31115"/>
                  </a:lnTo>
                  <a:close/>
                </a:path>
                <a:path w="256540" h="237489">
                  <a:moveTo>
                    <a:pt x="185801" y="99707"/>
                  </a:moveTo>
                  <a:lnTo>
                    <a:pt x="185407" y="99060"/>
                  </a:lnTo>
                  <a:lnTo>
                    <a:pt x="184658" y="98425"/>
                  </a:lnTo>
                  <a:lnTo>
                    <a:pt x="185420" y="99707"/>
                  </a:lnTo>
                  <a:lnTo>
                    <a:pt x="185801" y="99707"/>
                  </a:lnTo>
                  <a:close/>
                </a:path>
                <a:path w="256540" h="237489">
                  <a:moveTo>
                    <a:pt x="186461" y="29591"/>
                  </a:moveTo>
                  <a:lnTo>
                    <a:pt x="184912" y="27178"/>
                  </a:lnTo>
                  <a:lnTo>
                    <a:pt x="184912" y="28448"/>
                  </a:lnTo>
                  <a:lnTo>
                    <a:pt x="186461" y="29591"/>
                  </a:lnTo>
                  <a:close/>
                </a:path>
                <a:path w="256540" h="237489">
                  <a:moveTo>
                    <a:pt x="186563" y="100977"/>
                  </a:moveTo>
                  <a:lnTo>
                    <a:pt x="186372" y="100330"/>
                  </a:lnTo>
                  <a:lnTo>
                    <a:pt x="186182" y="100977"/>
                  </a:lnTo>
                  <a:lnTo>
                    <a:pt x="186563" y="100977"/>
                  </a:lnTo>
                  <a:close/>
                </a:path>
                <a:path w="256540" h="237489">
                  <a:moveTo>
                    <a:pt x="186766" y="29819"/>
                  </a:moveTo>
                  <a:lnTo>
                    <a:pt x="186461" y="29591"/>
                  </a:lnTo>
                  <a:lnTo>
                    <a:pt x="186728" y="30010"/>
                  </a:lnTo>
                  <a:lnTo>
                    <a:pt x="186766" y="29819"/>
                  </a:lnTo>
                  <a:close/>
                </a:path>
                <a:path w="256540" h="237489">
                  <a:moveTo>
                    <a:pt x="188341" y="50812"/>
                  </a:moveTo>
                  <a:lnTo>
                    <a:pt x="188087" y="50380"/>
                  </a:lnTo>
                  <a:lnTo>
                    <a:pt x="187579" y="50177"/>
                  </a:lnTo>
                  <a:lnTo>
                    <a:pt x="188341" y="50812"/>
                  </a:lnTo>
                  <a:close/>
                </a:path>
                <a:path w="256540" h="237489">
                  <a:moveTo>
                    <a:pt x="189865" y="103505"/>
                  </a:moveTo>
                  <a:lnTo>
                    <a:pt x="189484" y="103505"/>
                  </a:lnTo>
                  <a:lnTo>
                    <a:pt x="189484" y="104787"/>
                  </a:lnTo>
                  <a:lnTo>
                    <a:pt x="189865" y="103505"/>
                  </a:lnTo>
                  <a:close/>
                </a:path>
                <a:path w="256540" h="237489">
                  <a:moveTo>
                    <a:pt x="191808" y="57442"/>
                  </a:moveTo>
                  <a:lnTo>
                    <a:pt x="191262" y="56527"/>
                  </a:lnTo>
                  <a:lnTo>
                    <a:pt x="190627" y="56527"/>
                  </a:lnTo>
                  <a:lnTo>
                    <a:pt x="190779" y="56832"/>
                  </a:lnTo>
                  <a:lnTo>
                    <a:pt x="191808" y="57442"/>
                  </a:lnTo>
                  <a:close/>
                </a:path>
                <a:path w="256540" h="237489">
                  <a:moveTo>
                    <a:pt x="192024" y="36322"/>
                  </a:moveTo>
                  <a:lnTo>
                    <a:pt x="190322" y="33655"/>
                  </a:lnTo>
                  <a:lnTo>
                    <a:pt x="188722" y="31115"/>
                  </a:lnTo>
                  <a:lnTo>
                    <a:pt x="187452" y="31115"/>
                  </a:lnTo>
                  <a:lnTo>
                    <a:pt x="186728" y="30010"/>
                  </a:lnTo>
                  <a:lnTo>
                    <a:pt x="186182" y="31115"/>
                  </a:lnTo>
                  <a:lnTo>
                    <a:pt x="188087" y="32385"/>
                  </a:lnTo>
                  <a:lnTo>
                    <a:pt x="190754" y="36322"/>
                  </a:lnTo>
                  <a:lnTo>
                    <a:pt x="190500" y="35445"/>
                  </a:lnTo>
                  <a:lnTo>
                    <a:pt x="189992" y="34925"/>
                  </a:lnTo>
                  <a:lnTo>
                    <a:pt x="189992" y="33655"/>
                  </a:lnTo>
                  <a:lnTo>
                    <a:pt x="190500" y="35445"/>
                  </a:lnTo>
                  <a:lnTo>
                    <a:pt x="191389" y="36322"/>
                  </a:lnTo>
                  <a:lnTo>
                    <a:pt x="192024" y="36322"/>
                  </a:lnTo>
                  <a:close/>
                </a:path>
                <a:path w="256540" h="237489">
                  <a:moveTo>
                    <a:pt x="192405" y="57785"/>
                  </a:moveTo>
                  <a:lnTo>
                    <a:pt x="191808" y="57442"/>
                  </a:lnTo>
                  <a:lnTo>
                    <a:pt x="192024" y="57785"/>
                  </a:lnTo>
                  <a:lnTo>
                    <a:pt x="192405" y="57785"/>
                  </a:lnTo>
                  <a:close/>
                </a:path>
                <a:path w="256540" h="237489">
                  <a:moveTo>
                    <a:pt x="193167" y="59055"/>
                  </a:moveTo>
                  <a:lnTo>
                    <a:pt x="192024" y="57785"/>
                  </a:lnTo>
                  <a:lnTo>
                    <a:pt x="191643" y="57785"/>
                  </a:lnTo>
                  <a:lnTo>
                    <a:pt x="191897" y="58216"/>
                  </a:lnTo>
                  <a:lnTo>
                    <a:pt x="193167" y="59055"/>
                  </a:lnTo>
                  <a:close/>
                </a:path>
                <a:path w="256540" h="237489">
                  <a:moveTo>
                    <a:pt x="193636" y="49466"/>
                  </a:moveTo>
                  <a:lnTo>
                    <a:pt x="193167" y="48907"/>
                  </a:lnTo>
                  <a:lnTo>
                    <a:pt x="192913" y="48907"/>
                  </a:lnTo>
                  <a:lnTo>
                    <a:pt x="193636" y="49466"/>
                  </a:lnTo>
                  <a:close/>
                </a:path>
                <a:path w="256540" h="237489">
                  <a:moveTo>
                    <a:pt x="195097" y="49441"/>
                  </a:moveTo>
                  <a:lnTo>
                    <a:pt x="194564" y="48907"/>
                  </a:lnTo>
                  <a:lnTo>
                    <a:pt x="194183" y="48907"/>
                  </a:lnTo>
                  <a:lnTo>
                    <a:pt x="195097" y="49441"/>
                  </a:lnTo>
                  <a:close/>
                </a:path>
                <a:path w="256540" h="237489">
                  <a:moveTo>
                    <a:pt x="195351" y="50863"/>
                  </a:moveTo>
                  <a:lnTo>
                    <a:pt x="194564" y="50177"/>
                  </a:lnTo>
                  <a:lnTo>
                    <a:pt x="193636" y="49466"/>
                  </a:lnTo>
                  <a:lnTo>
                    <a:pt x="194297" y="50241"/>
                  </a:lnTo>
                  <a:lnTo>
                    <a:pt x="195351" y="50863"/>
                  </a:lnTo>
                  <a:close/>
                </a:path>
                <a:path w="256540" h="237489">
                  <a:moveTo>
                    <a:pt x="195707" y="60325"/>
                  </a:moveTo>
                  <a:lnTo>
                    <a:pt x="193802" y="59055"/>
                  </a:lnTo>
                  <a:lnTo>
                    <a:pt x="193548" y="59055"/>
                  </a:lnTo>
                  <a:lnTo>
                    <a:pt x="195707" y="60325"/>
                  </a:lnTo>
                  <a:close/>
                </a:path>
                <a:path w="256540" h="237489">
                  <a:moveTo>
                    <a:pt x="196469" y="114046"/>
                  </a:moveTo>
                  <a:lnTo>
                    <a:pt x="194310" y="111125"/>
                  </a:lnTo>
                  <a:lnTo>
                    <a:pt x="194310" y="109474"/>
                  </a:lnTo>
                  <a:lnTo>
                    <a:pt x="192024" y="111125"/>
                  </a:lnTo>
                  <a:lnTo>
                    <a:pt x="194310" y="112522"/>
                  </a:lnTo>
                  <a:lnTo>
                    <a:pt x="196469" y="114046"/>
                  </a:lnTo>
                  <a:close/>
                </a:path>
                <a:path w="256540" h="237489">
                  <a:moveTo>
                    <a:pt x="196723" y="111125"/>
                  </a:moveTo>
                  <a:lnTo>
                    <a:pt x="196253" y="110286"/>
                  </a:lnTo>
                  <a:lnTo>
                    <a:pt x="196088" y="111125"/>
                  </a:lnTo>
                  <a:lnTo>
                    <a:pt x="196723" y="111125"/>
                  </a:lnTo>
                  <a:close/>
                </a:path>
                <a:path w="256540" h="237489">
                  <a:moveTo>
                    <a:pt x="197739" y="40259"/>
                  </a:moveTo>
                  <a:lnTo>
                    <a:pt x="192024" y="36322"/>
                  </a:lnTo>
                  <a:lnTo>
                    <a:pt x="196608" y="41516"/>
                  </a:lnTo>
                  <a:lnTo>
                    <a:pt x="197739" y="40259"/>
                  </a:lnTo>
                  <a:close/>
                </a:path>
                <a:path w="256540" h="237489">
                  <a:moveTo>
                    <a:pt x="200787" y="54622"/>
                  </a:moveTo>
                  <a:lnTo>
                    <a:pt x="200025" y="53975"/>
                  </a:lnTo>
                  <a:lnTo>
                    <a:pt x="200787" y="55257"/>
                  </a:lnTo>
                  <a:lnTo>
                    <a:pt x="200787" y="54622"/>
                  </a:lnTo>
                  <a:close/>
                </a:path>
                <a:path w="256540" h="237489">
                  <a:moveTo>
                    <a:pt x="201168" y="118618"/>
                  </a:moveTo>
                  <a:lnTo>
                    <a:pt x="198882" y="117094"/>
                  </a:lnTo>
                  <a:lnTo>
                    <a:pt x="198882" y="118618"/>
                  </a:lnTo>
                  <a:lnTo>
                    <a:pt x="201168" y="118618"/>
                  </a:lnTo>
                  <a:close/>
                </a:path>
                <a:path w="256540" h="237489">
                  <a:moveTo>
                    <a:pt x="201168" y="53975"/>
                  </a:moveTo>
                  <a:lnTo>
                    <a:pt x="200787" y="53975"/>
                  </a:lnTo>
                  <a:lnTo>
                    <a:pt x="200787" y="54622"/>
                  </a:lnTo>
                  <a:lnTo>
                    <a:pt x="200939" y="54749"/>
                  </a:lnTo>
                  <a:lnTo>
                    <a:pt x="201168" y="53975"/>
                  </a:lnTo>
                  <a:close/>
                </a:path>
                <a:path w="256540" h="237489">
                  <a:moveTo>
                    <a:pt x="201168" y="52705"/>
                  </a:moveTo>
                  <a:lnTo>
                    <a:pt x="200406" y="52705"/>
                  </a:lnTo>
                  <a:lnTo>
                    <a:pt x="201168" y="53555"/>
                  </a:lnTo>
                  <a:lnTo>
                    <a:pt x="201168" y="52705"/>
                  </a:lnTo>
                  <a:close/>
                </a:path>
                <a:path w="256540" h="237489">
                  <a:moveTo>
                    <a:pt x="201168" y="45466"/>
                  </a:moveTo>
                  <a:lnTo>
                    <a:pt x="200025" y="42799"/>
                  </a:lnTo>
                  <a:lnTo>
                    <a:pt x="196646" y="41554"/>
                  </a:lnTo>
                  <a:lnTo>
                    <a:pt x="198882" y="44069"/>
                  </a:lnTo>
                  <a:lnTo>
                    <a:pt x="201168" y="45466"/>
                  </a:lnTo>
                  <a:close/>
                </a:path>
                <a:path w="256540" h="237489">
                  <a:moveTo>
                    <a:pt x="201764" y="45656"/>
                  </a:moveTo>
                  <a:lnTo>
                    <a:pt x="201549" y="45466"/>
                  </a:lnTo>
                  <a:lnTo>
                    <a:pt x="201168" y="45466"/>
                  </a:lnTo>
                  <a:lnTo>
                    <a:pt x="201764" y="45656"/>
                  </a:lnTo>
                  <a:close/>
                </a:path>
                <a:path w="256540" h="237489">
                  <a:moveTo>
                    <a:pt x="202565" y="55257"/>
                  </a:moveTo>
                  <a:lnTo>
                    <a:pt x="201549" y="53975"/>
                  </a:lnTo>
                  <a:lnTo>
                    <a:pt x="201168" y="53555"/>
                  </a:lnTo>
                  <a:lnTo>
                    <a:pt x="201168" y="53975"/>
                  </a:lnTo>
                  <a:lnTo>
                    <a:pt x="201930" y="55257"/>
                  </a:lnTo>
                  <a:lnTo>
                    <a:pt x="202565" y="55257"/>
                  </a:lnTo>
                  <a:close/>
                </a:path>
                <a:path w="256540" h="237489">
                  <a:moveTo>
                    <a:pt x="203987" y="57492"/>
                  </a:moveTo>
                  <a:lnTo>
                    <a:pt x="203708" y="56527"/>
                  </a:lnTo>
                  <a:lnTo>
                    <a:pt x="201549" y="55257"/>
                  </a:lnTo>
                  <a:lnTo>
                    <a:pt x="200939" y="54749"/>
                  </a:lnTo>
                  <a:lnTo>
                    <a:pt x="200787" y="55257"/>
                  </a:lnTo>
                  <a:lnTo>
                    <a:pt x="203987" y="57492"/>
                  </a:lnTo>
                  <a:close/>
                </a:path>
                <a:path w="256540" h="237489">
                  <a:moveTo>
                    <a:pt x="210312" y="54483"/>
                  </a:moveTo>
                  <a:lnTo>
                    <a:pt x="209296" y="53086"/>
                  </a:lnTo>
                  <a:lnTo>
                    <a:pt x="209296" y="53276"/>
                  </a:lnTo>
                  <a:lnTo>
                    <a:pt x="209169" y="53086"/>
                  </a:lnTo>
                  <a:lnTo>
                    <a:pt x="209296" y="53086"/>
                  </a:lnTo>
                  <a:lnTo>
                    <a:pt x="208965" y="52793"/>
                  </a:lnTo>
                  <a:lnTo>
                    <a:pt x="208661" y="52324"/>
                  </a:lnTo>
                  <a:lnTo>
                    <a:pt x="207886" y="51803"/>
                  </a:lnTo>
                  <a:lnTo>
                    <a:pt x="206451" y="50469"/>
                  </a:lnTo>
                  <a:lnTo>
                    <a:pt x="206121" y="50038"/>
                  </a:lnTo>
                  <a:lnTo>
                    <a:pt x="205981" y="50038"/>
                  </a:lnTo>
                  <a:lnTo>
                    <a:pt x="205384" y="49491"/>
                  </a:lnTo>
                  <a:lnTo>
                    <a:pt x="205384" y="50038"/>
                  </a:lnTo>
                  <a:lnTo>
                    <a:pt x="205384" y="49491"/>
                  </a:lnTo>
                  <a:lnTo>
                    <a:pt x="205359" y="48895"/>
                  </a:lnTo>
                  <a:lnTo>
                    <a:pt x="202819" y="46736"/>
                  </a:lnTo>
                  <a:lnTo>
                    <a:pt x="201168" y="45466"/>
                  </a:lnTo>
                  <a:lnTo>
                    <a:pt x="201168" y="45593"/>
                  </a:lnTo>
                  <a:lnTo>
                    <a:pt x="201168" y="46736"/>
                  </a:lnTo>
                  <a:lnTo>
                    <a:pt x="202819" y="48895"/>
                  </a:lnTo>
                  <a:lnTo>
                    <a:pt x="201168" y="47752"/>
                  </a:lnTo>
                  <a:lnTo>
                    <a:pt x="204470" y="51181"/>
                  </a:lnTo>
                  <a:lnTo>
                    <a:pt x="207772" y="53467"/>
                  </a:lnTo>
                  <a:lnTo>
                    <a:pt x="207289" y="52057"/>
                  </a:lnTo>
                  <a:lnTo>
                    <a:pt x="208280" y="53086"/>
                  </a:lnTo>
                  <a:lnTo>
                    <a:pt x="208838" y="53086"/>
                  </a:lnTo>
                  <a:lnTo>
                    <a:pt x="209296" y="53555"/>
                  </a:lnTo>
                  <a:lnTo>
                    <a:pt x="209296" y="54483"/>
                  </a:lnTo>
                  <a:lnTo>
                    <a:pt x="210185" y="54483"/>
                  </a:lnTo>
                  <a:lnTo>
                    <a:pt x="210312" y="54610"/>
                  </a:lnTo>
                  <a:lnTo>
                    <a:pt x="210210" y="54483"/>
                  </a:lnTo>
                  <a:close/>
                </a:path>
                <a:path w="256540" h="237489">
                  <a:moveTo>
                    <a:pt x="212090" y="122555"/>
                  </a:moveTo>
                  <a:lnTo>
                    <a:pt x="211709" y="122555"/>
                  </a:lnTo>
                  <a:lnTo>
                    <a:pt x="212090" y="123202"/>
                  </a:lnTo>
                  <a:lnTo>
                    <a:pt x="212090" y="122555"/>
                  </a:lnTo>
                  <a:close/>
                </a:path>
                <a:path w="256540" h="237489">
                  <a:moveTo>
                    <a:pt x="212471" y="51943"/>
                  </a:moveTo>
                  <a:lnTo>
                    <a:pt x="211582" y="51181"/>
                  </a:lnTo>
                  <a:lnTo>
                    <a:pt x="211582" y="51562"/>
                  </a:lnTo>
                  <a:lnTo>
                    <a:pt x="210312" y="50546"/>
                  </a:lnTo>
                  <a:lnTo>
                    <a:pt x="210820" y="50546"/>
                  </a:lnTo>
                  <a:lnTo>
                    <a:pt x="210515" y="50165"/>
                  </a:lnTo>
                  <a:lnTo>
                    <a:pt x="210312" y="49911"/>
                  </a:lnTo>
                  <a:lnTo>
                    <a:pt x="210312" y="50165"/>
                  </a:lnTo>
                  <a:lnTo>
                    <a:pt x="209931" y="49911"/>
                  </a:lnTo>
                  <a:lnTo>
                    <a:pt x="207010" y="48133"/>
                  </a:lnTo>
                  <a:lnTo>
                    <a:pt x="206502" y="47879"/>
                  </a:lnTo>
                  <a:lnTo>
                    <a:pt x="202438" y="45847"/>
                  </a:lnTo>
                  <a:lnTo>
                    <a:pt x="201764" y="45656"/>
                  </a:lnTo>
                  <a:lnTo>
                    <a:pt x="202819" y="46482"/>
                  </a:lnTo>
                  <a:lnTo>
                    <a:pt x="203708" y="46863"/>
                  </a:lnTo>
                  <a:lnTo>
                    <a:pt x="204089" y="47117"/>
                  </a:lnTo>
                  <a:lnTo>
                    <a:pt x="204470" y="47117"/>
                  </a:lnTo>
                  <a:lnTo>
                    <a:pt x="204470" y="47498"/>
                  </a:lnTo>
                  <a:lnTo>
                    <a:pt x="205740" y="47879"/>
                  </a:lnTo>
                  <a:lnTo>
                    <a:pt x="205740" y="48133"/>
                  </a:lnTo>
                  <a:lnTo>
                    <a:pt x="206121" y="48133"/>
                  </a:lnTo>
                  <a:lnTo>
                    <a:pt x="206121" y="47879"/>
                  </a:lnTo>
                  <a:lnTo>
                    <a:pt x="206629" y="48514"/>
                  </a:lnTo>
                  <a:lnTo>
                    <a:pt x="211505" y="51562"/>
                  </a:lnTo>
                  <a:lnTo>
                    <a:pt x="212471" y="52171"/>
                  </a:lnTo>
                  <a:lnTo>
                    <a:pt x="212471" y="51943"/>
                  </a:lnTo>
                  <a:close/>
                </a:path>
                <a:path w="256540" h="237489">
                  <a:moveTo>
                    <a:pt x="212521" y="52197"/>
                  </a:moveTo>
                  <a:close/>
                </a:path>
                <a:path w="256540" h="237489">
                  <a:moveTo>
                    <a:pt x="212852" y="125107"/>
                  </a:moveTo>
                  <a:lnTo>
                    <a:pt x="212471" y="123837"/>
                  </a:lnTo>
                  <a:lnTo>
                    <a:pt x="212090" y="123202"/>
                  </a:lnTo>
                  <a:lnTo>
                    <a:pt x="212090" y="123837"/>
                  </a:lnTo>
                  <a:lnTo>
                    <a:pt x="212471" y="125107"/>
                  </a:lnTo>
                  <a:lnTo>
                    <a:pt x="212852" y="125107"/>
                  </a:lnTo>
                  <a:close/>
                </a:path>
                <a:path w="256540" h="237489">
                  <a:moveTo>
                    <a:pt x="212852" y="63512"/>
                  </a:moveTo>
                  <a:lnTo>
                    <a:pt x="212090" y="62877"/>
                  </a:lnTo>
                  <a:lnTo>
                    <a:pt x="212471" y="63296"/>
                  </a:lnTo>
                  <a:lnTo>
                    <a:pt x="212852" y="63512"/>
                  </a:lnTo>
                  <a:close/>
                </a:path>
                <a:path w="256540" h="237489">
                  <a:moveTo>
                    <a:pt x="213995" y="64135"/>
                  </a:moveTo>
                  <a:lnTo>
                    <a:pt x="212852" y="63512"/>
                  </a:lnTo>
                  <a:lnTo>
                    <a:pt x="213614" y="64135"/>
                  </a:lnTo>
                  <a:lnTo>
                    <a:pt x="213995" y="64135"/>
                  </a:lnTo>
                  <a:close/>
                </a:path>
                <a:path w="256540" h="237489">
                  <a:moveTo>
                    <a:pt x="214668" y="125945"/>
                  </a:moveTo>
                  <a:lnTo>
                    <a:pt x="212471" y="122555"/>
                  </a:lnTo>
                  <a:lnTo>
                    <a:pt x="213233" y="125107"/>
                  </a:lnTo>
                  <a:lnTo>
                    <a:pt x="214668" y="125945"/>
                  </a:lnTo>
                  <a:close/>
                </a:path>
                <a:path w="256540" h="237489">
                  <a:moveTo>
                    <a:pt x="216408" y="128066"/>
                  </a:moveTo>
                  <a:lnTo>
                    <a:pt x="215392" y="126377"/>
                  </a:lnTo>
                  <a:lnTo>
                    <a:pt x="214668" y="125945"/>
                  </a:lnTo>
                  <a:lnTo>
                    <a:pt x="215773" y="127635"/>
                  </a:lnTo>
                  <a:lnTo>
                    <a:pt x="216408" y="128066"/>
                  </a:lnTo>
                  <a:close/>
                </a:path>
                <a:path w="256540" h="237489">
                  <a:moveTo>
                    <a:pt x="216916" y="127635"/>
                  </a:moveTo>
                  <a:lnTo>
                    <a:pt x="216154" y="126377"/>
                  </a:lnTo>
                  <a:lnTo>
                    <a:pt x="215773" y="126377"/>
                  </a:lnTo>
                  <a:lnTo>
                    <a:pt x="216535" y="127635"/>
                  </a:lnTo>
                  <a:lnTo>
                    <a:pt x="216916" y="127635"/>
                  </a:lnTo>
                  <a:close/>
                </a:path>
                <a:path w="256540" h="237489">
                  <a:moveTo>
                    <a:pt x="216916" y="126377"/>
                  </a:moveTo>
                  <a:lnTo>
                    <a:pt x="215011" y="125107"/>
                  </a:lnTo>
                  <a:lnTo>
                    <a:pt x="216535" y="126377"/>
                  </a:lnTo>
                  <a:lnTo>
                    <a:pt x="216916" y="126377"/>
                  </a:lnTo>
                  <a:close/>
                </a:path>
                <a:path w="256540" h="237489">
                  <a:moveTo>
                    <a:pt x="217932" y="76835"/>
                  </a:moveTo>
                  <a:lnTo>
                    <a:pt x="217678" y="76835"/>
                  </a:lnTo>
                  <a:lnTo>
                    <a:pt x="217932" y="78105"/>
                  </a:lnTo>
                  <a:lnTo>
                    <a:pt x="217932" y="76835"/>
                  </a:lnTo>
                  <a:close/>
                </a:path>
                <a:path w="256540" h="237489">
                  <a:moveTo>
                    <a:pt x="218694" y="79375"/>
                  </a:moveTo>
                  <a:lnTo>
                    <a:pt x="217932" y="78105"/>
                  </a:lnTo>
                  <a:lnTo>
                    <a:pt x="217678" y="78105"/>
                  </a:lnTo>
                  <a:lnTo>
                    <a:pt x="218694" y="79375"/>
                  </a:lnTo>
                  <a:close/>
                </a:path>
                <a:path w="256540" h="237489">
                  <a:moveTo>
                    <a:pt x="219456" y="79375"/>
                  </a:moveTo>
                  <a:lnTo>
                    <a:pt x="219202" y="78536"/>
                  </a:lnTo>
                  <a:lnTo>
                    <a:pt x="218694" y="78105"/>
                  </a:lnTo>
                  <a:lnTo>
                    <a:pt x="219456" y="79375"/>
                  </a:lnTo>
                  <a:close/>
                </a:path>
                <a:path w="256540" h="237489">
                  <a:moveTo>
                    <a:pt x="220726" y="64516"/>
                  </a:moveTo>
                  <a:lnTo>
                    <a:pt x="220345" y="64516"/>
                  </a:lnTo>
                  <a:lnTo>
                    <a:pt x="220726" y="64668"/>
                  </a:lnTo>
                  <a:lnTo>
                    <a:pt x="220726" y="64516"/>
                  </a:lnTo>
                  <a:close/>
                </a:path>
                <a:path w="256540" h="237489">
                  <a:moveTo>
                    <a:pt x="221996" y="70485"/>
                  </a:moveTo>
                  <a:lnTo>
                    <a:pt x="221830" y="70218"/>
                  </a:lnTo>
                  <a:lnTo>
                    <a:pt x="221996" y="70485"/>
                  </a:lnTo>
                  <a:close/>
                </a:path>
                <a:path w="256540" h="237489">
                  <a:moveTo>
                    <a:pt x="224637" y="86550"/>
                  </a:moveTo>
                  <a:lnTo>
                    <a:pt x="224155" y="85737"/>
                  </a:lnTo>
                  <a:lnTo>
                    <a:pt x="224485" y="86487"/>
                  </a:lnTo>
                  <a:lnTo>
                    <a:pt x="224637" y="86550"/>
                  </a:lnTo>
                  <a:close/>
                </a:path>
                <a:path w="256540" h="237489">
                  <a:moveTo>
                    <a:pt x="225298" y="73660"/>
                  </a:moveTo>
                  <a:lnTo>
                    <a:pt x="224917" y="73025"/>
                  </a:lnTo>
                  <a:lnTo>
                    <a:pt x="224536" y="73025"/>
                  </a:lnTo>
                  <a:lnTo>
                    <a:pt x="225298" y="73660"/>
                  </a:lnTo>
                  <a:close/>
                </a:path>
                <a:path w="256540" h="237489">
                  <a:moveTo>
                    <a:pt x="225425" y="84912"/>
                  </a:moveTo>
                  <a:lnTo>
                    <a:pt x="225298" y="84455"/>
                  </a:lnTo>
                  <a:lnTo>
                    <a:pt x="225298" y="84836"/>
                  </a:lnTo>
                  <a:lnTo>
                    <a:pt x="225425" y="84912"/>
                  </a:lnTo>
                  <a:close/>
                </a:path>
                <a:path w="256540" h="237489">
                  <a:moveTo>
                    <a:pt x="225679" y="87007"/>
                  </a:moveTo>
                  <a:lnTo>
                    <a:pt x="224637" y="86550"/>
                  </a:lnTo>
                  <a:lnTo>
                    <a:pt x="224917" y="87007"/>
                  </a:lnTo>
                  <a:lnTo>
                    <a:pt x="225298" y="87007"/>
                  </a:lnTo>
                  <a:lnTo>
                    <a:pt x="225577" y="87325"/>
                  </a:lnTo>
                  <a:lnTo>
                    <a:pt x="225679" y="87007"/>
                  </a:lnTo>
                  <a:close/>
                </a:path>
                <a:path w="256540" h="237489">
                  <a:moveTo>
                    <a:pt x="226060" y="74307"/>
                  </a:moveTo>
                  <a:lnTo>
                    <a:pt x="225298" y="73660"/>
                  </a:lnTo>
                  <a:lnTo>
                    <a:pt x="225679" y="74307"/>
                  </a:lnTo>
                  <a:lnTo>
                    <a:pt x="226060" y="74307"/>
                  </a:lnTo>
                  <a:close/>
                </a:path>
                <a:path w="256540" h="237489">
                  <a:moveTo>
                    <a:pt x="226568" y="69469"/>
                  </a:moveTo>
                  <a:lnTo>
                    <a:pt x="226136" y="69088"/>
                  </a:lnTo>
                  <a:lnTo>
                    <a:pt x="224409" y="67564"/>
                  </a:lnTo>
                  <a:lnTo>
                    <a:pt x="222377" y="65278"/>
                  </a:lnTo>
                  <a:lnTo>
                    <a:pt x="220726" y="64668"/>
                  </a:lnTo>
                  <a:lnTo>
                    <a:pt x="220726" y="64897"/>
                  </a:lnTo>
                  <a:lnTo>
                    <a:pt x="219456" y="63754"/>
                  </a:lnTo>
                  <a:lnTo>
                    <a:pt x="219456" y="64135"/>
                  </a:lnTo>
                  <a:lnTo>
                    <a:pt x="222758" y="66802"/>
                  </a:lnTo>
                  <a:lnTo>
                    <a:pt x="226568" y="69989"/>
                  </a:lnTo>
                  <a:lnTo>
                    <a:pt x="225679" y="69088"/>
                  </a:lnTo>
                  <a:lnTo>
                    <a:pt x="226568" y="69469"/>
                  </a:lnTo>
                  <a:close/>
                </a:path>
                <a:path w="256540" h="237489">
                  <a:moveTo>
                    <a:pt x="227838" y="62738"/>
                  </a:moveTo>
                  <a:lnTo>
                    <a:pt x="226949" y="61722"/>
                  </a:lnTo>
                  <a:lnTo>
                    <a:pt x="226568" y="61722"/>
                  </a:lnTo>
                  <a:lnTo>
                    <a:pt x="227330" y="62357"/>
                  </a:lnTo>
                  <a:lnTo>
                    <a:pt x="227330" y="62738"/>
                  </a:lnTo>
                  <a:lnTo>
                    <a:pt x="226949" y="62357"/>
                  </a:lnTo>
                  <a:lnTo>
                    <a:pt x="226568" y="62103"/>
                  </a:lnTo>
                  <a:lnTo>
                    <a:pt x="226949" y="62103"/>
                  </a:lnTo>
                  <a:lnTo>
                    <a:pt x="225298" y="61087"/>
                  </a:lnTo>
                  <a:lnTo>
                    <a:pt x="226568" y="61341"/>
                  </a:lnTo>
                  <a:lnTo>
                    <a:pt x="226199" y="61087"/>
                  </a:lnTo>
                  <a:lnTo>
                    <a:pt x="222758" y="58674"/>
                  </a:lnTo>
                  <a:lnTo>
                    <a:pt x="218186" y="56007"/>
                  </a:lnTo>
                  <a:lnTo>
                    <a:pt x="212852" y="51943"/>
                  </a:lnTo>
                  <a:lnTo>
                    <a:pt x="212852" y="52197"/>
                  </a:lnTo>
                  <a:lnTo>
                    <a:pt x="212521" y="52197"/>
                  </a:lnTo>
                  <a:lnTo>
                    <a:pt x="215773" y="54229"/>
                  </a:lnTo>
                  <a:lnTo>
                    <a:pt x="219837" y="57277"/>
                  </a:lnTo>
                  <a:lnTo>
                    <a:pt x="227330" y="63119"/>
                  </a:lnTo>
                  <a:lnTo>
                    <a:pt x="227838" y="62738"/>
                  </a:lnTo>
                  <a:close/>
                </a:path>
                <a:path w="256540" h="237489">
                  <a:moveTo>
                    <a:pt x="228219" y="78105"/>
                  </a:moveTo>
                  <a:lnTo>
                    <a:pt x="227457" y="76835"/>
                  </a:lnTo>
                  <a:lnTo>
                    <a:pt x="227076" y="76835"/>
                  </a:lnTo>
                  <a:lnTo>
                    <a:pt x="228219" y="78105"/>
                  </a:lnTo>
                  <a:close/>
                </a:path>
                <a:path w="256540" h="237489">
                  <a:moveTo>
                    <a:pt x="228600" y="72517"/>
                  </a:moveTo>
                  <a:lnTo>
                    <a:pt x="228219" y="71755"/>
                  </a:lnTo>
                  <a:lnTo>
                    <a:pt x="227838" y="71755"/>
                  </a:lnTo>
                  <a:lnTo>
                    <a:pt x="228600" y="72517"/>
                  </a:lnTo>
                  <a:close/>
                </a:path>
                <a:path w="256540" h="237489">
                  <a:moveTo>
                    <a:pt x="228600" y="63119"/>
                  </a:moveTo>
                  <a:lnTo>
                    <a:pt x="227838" y="62738"/>
                  </a:lnTo>
                  <a:lnTo>
                    <a:pt x="228219" y="63754"/>
                  </a:lnTo>
                  <a:lnTo>
                    <a:pt x="228600" y="63754"/>
                  </a:lnTo>
                  <a:lnTo>
                    <a:pt x="228600" y="63119"/>
                  </a:lnTo>
                  <a:close/>
                </a:path>
                <a:path w="256540" h="237489">
                  <a:moveTo>
                    <a:pt x="229362" y="74307"/>
                  </a:moveTo>
                  <a:lnTo>
                    <a:pt x="228981" y="74307"/>
                  </a:lnTo>
                  <a:lnTo>
                    <a:pt x="228981" y="74726"/>
                  </a:lnTo>
                  <a:lnTo>
                    <a:pt x="229362" y="75145"/>
                  </a:lnTo>
                  <a:lnTo>
                    <a:pt x="229362" y="74307"/>
                  </a:lnTo>
                  <a:close/>
                </a:path>
                <a:path w="256540" h="237489">
                  <a:moveTo>
                    <a:pt x="229476" y="72898"/>
                  </a:moveTo>
                  <a:lnTo>
                    <a:pt x="227330" y="70612"/>
                  </a:lnTo>
                  <a:lnTo>
                    <a:pt x="226568" y="69989"/>
                  </a:lnTo>
                  <a:lnTo>
                    <a:pt x="229476" y="72898"/>
                  </a:lnTo>
                  <a:close/>
                </a:path>
                <a:path w="256540" h="237489">
                  <a:moveTo>
                    <a:pt x="230251" y="73660"/>
                  </a:moveTo>
                  <a:lnTo>
                    <a:pt x="229870" y="73279"/>
                  </a:lnTo>
                  <a:lnTo>
                    <a:pt x="229489" y="73279"/>
                  </a:lnTo>
                  <a:lnTo>
                    <a:pt x="230251" y="73660"/>
                  </a:lnTo>
                  <a:close/>
                </a:path>
                <a:path w="256540" h="237489">
                  <a:moveTo>
                    <a:pt x="230378" y="87007"/>
                  </a:moveTo>
                  <a:lnTo>
                    <a:pt x="229743" y="85737"/>
                  </a:lnTo>
                  <a:lnTo>
                    <a:pt x="229362" y="85737"/>
                  </a:lnTo>
                  <a:lnTo>
                    <a:pt x="230124" y="87007"/>
                  </a:lnTo>
                  <a:lnTo>
                    <a:pt x="230378" y="87007"/>
                  </a:lnTo>
                  <a:close/>
                </a:path>
                <a:path w="256540" h="237489">
                  <a:moveTo>
                    <a:pt x="231330" y="116852"/>
                  </a:moveTo>
                  <a:lnTo>
                    <a:pt x="231140" y="116217"/>
                  </a:lnTo>
                  <a:lnTo>
                    <a:pt x="231140" y="116636"/>
                  </a:lnTo>
                  <a:lnTo>
                    <a:pt x="231330" y="116852"/>
                  </a:lnTo>
                  <a:close/>
                </a:path>
                <a:path w="256540" h="237489">
                  <a:moveTo>
                    <a:pt x="231521" y="116217"/>
                  </a:moveTo>
                  <a:lnTo>
                    <a:pt x="231140" y="114935"/>
                  </a:lnTo>
                  <a:lnTo>
                    <a:pt x="230759" y="116217"/>
                  </a:lnTo>
                  <a:lnTo>
                    <a:pt x="231140" y="116217"/>
                  </a:lnTo>
                  <a:lnTo>
                    <a:pt x="231521" y="116217"/>
                  </a:lnTo>
                  <a:close/>
                </a:path>
                <a:path w="256540" h="237489">
                  <a:moveTo>
                    <a:pt x="231902" y="117475"/>
                  </a:moveTo>
                  <a:lnTo>
                    <a:pt x="231330" y="116852"/>
                  </a:lnTo>
                  <a:lnTo>
                    <a:pt x="231521" y="117475"/>
                  </a:lnTo>
                  <a:lnTo>
                    <a:pt x="231902" y="117475"/>
                  </a:lnTo>
                  <a:close/>
                </a:path>
                <a:path w="256540" h="237489">
                  <a:moveTo>
                    <a:pt x="232664" y="90805"/>
                  </a:moveTo>
                  <a:lnTo>
                    <a:pt x="231521" y="89535"/>
                  </a:lnTo>
                  <a:lnTo>
                    <a:pt x="232283" y="90805"/>
                  </a:lnTo>
                  <a:lnTo>
                    <a:pt x="232664" y="90805"/>
                  </a:lnTo>
                  <a:close/>
                </a:path>
                <a:path w="256540" h="237489">
                  <a:moveTo>
                    <a:pt x="232664" y="89535"/>
                  </a:moveTo>
                  <a:lnTo>
                    <a:pt x="231902" y="89535"/>
                  </a:lnTo>
                  <a:lnTo>
                    <a:pt x="232664" y="90805"/>
                  </a:lnTo>
                  <a:lnTo>
                    <a:pt x="232664" y="89535"/>
                  </a:lnTo>
                  <a:close/>
                </a:path>
                <a:path w="256540" h="237489">
                  <a:moveTo>
                    <a:pt x="232664" y="84455"/>
                  </a:moveTo>
                  <a:lnTo>
                    <a:pt x="232410" y="84455"/>
                  </a:lnTo>
                  <a:lnTo>
                    <a:pt x="232664" y="84823"/>
                  </a:lnTo>
                  <a:lnTo>
                    <a:pt x="232664" y="84455"/>
                  </a:lnTo>
                  <a:close/>
                </a:path>
                <a:path w="256540" h="237489">
                  <a:moveTo>
                    <a:pt x="232918" y="85737"/>
                  </a:moveTo>
                  <a:lnTo>
                    <a:pt x="232765" y="84975"/>
                  </a:lnTo>
                  <a:lnTo>
                    <a:pt x="232664" y="84823"/>
                  </a:lnTo>
                  <a:lnTo>
                    <a:pt x="232664" y="85737"/>
                  </a:lnTo>
                  <a:lnTo>
                    <a:pt x="232918" y="85737"/>
                  </a:lnTo>
                  <a:close/>
                </a:path>
                <a:path w="256540" h="237489">
                  <a:moveTo>
                    <a:pt x="233006" y="91122"/>
                  </a:moveTo>
                  <a:lnTo>
                    <a:pt x="232918" y="90805"/>
                  </a:lnTo>
                  <a:lnTo>
                    <a:pt x="232664" y="90805"/>
                  </a:lnTo>
                  <a:lnTo>
                    <a:pt x="233006" y="91122"/>
                  </a:lnTo>
                  <a:close/>
                </a:path>
                <a:path w="256540" h="237489">
                  <a:moveTo>
                    <a:pt x="233299" y="84455"/>
                  </a:moveTo>
                  <a:lnTo>
                    <a:pt x="232283" y="83185"/>
                  </a:lnTo>
                  <a:lnTo>
                    <a:pt x="232664" y="83185"/>
                  </a:lnTo>
                  <a:lnTo>
                    <a:pt x="231140" y="81927"/>
                  </a:lnTo>
                  <a:lnTo>
                    <a:pt x="230759" y="83185"/>
                  </a:lnTo>
                  <a:lnTo>
                    <a:pt x="231140" y="83185"/>
                  </a:lnTo>
                  <a:lnTo>
                    <a:pt x="231902" y="84455"/>
                  </a:lnTo>
                  <a:lnTo>
                    <a:pt x="232410" y="84455"/>
                  </a:lnTo>
                  <a:lnTo>
                    <a:pt x="231521" y="83185"/>
                  </a:lnTo>
                  <a:lnTo>
                    <a:pt x="231902" y="83185"/>
                  </a:lnTo>
                  <a:lnTo>
                    <a:pt x="233299" y="84455"/>
                  </a:lnTo>
                  <a:close/>
                </a:path>
                <a:path w="256540" h="237489">
                  <a:moveTo>
                    <a:pt x="233514" y="82219"/>
                  </a:moveTo>
                  <a:lnTo>
                    <a:pt x="233362" y="81927"/>
                  </a:lnTo>
                  <a:lnTo>
                    <a:pt x="233514" y="82219"/>
                  </a:lnTo>
                  <a:close/>
                </a:path>
                <a:path w="256540" h="237489">
                  <a:moveTo>
                    <a:pt x="233781" y="82296"/>
                  </a:moveTo>
                  <a:lnTo>
                    <a:pt x="233680" y="81927"/>
                  </a:lnTo>
                  <a:lnTo>
                    <a:pt x="232664" y="80657"/>
                  </a:lnTo>
                  <a:lnTo>
                    <a:pt x="233362" y="81927"/>
                  </a:lnTo>
                  <a:lnTo>
                    <a:pt x="233781" y="82296"/>
                  </a:lnTo>
                  <a:close/>
                </a:path>
                <a:path w="256540" h="237489">
                  <a:moveTo>
                    <a:pt x="234061" y="98425"/>
                  </a:moveTo>
                  <a:lnTo>
                    <a:pt x="232283" y="95885"/>
                  </a:lnTo>
                  <a:lnTo>
                    <a:pt x="231140" y="94627"/>
                  </a:lnTo>
                  <a:lnTo>
                    <a:pt x="234061" y="98425"/>
                  </a:lnTo>
                  <a:close/>
                </a:path>
                <a:path w="256540" h="237489">
                  <a:moveTo>
                    <a:pt x="234061" y="85737"/>
                  </a:moveTo>
                  <a:lnTo>
                    <a:pt x="232664" y="84455"/>
                  </a:lnTo>
                  <a:lnTo>
                    <a:pt x="232765" y="84975"/>
                  </a:lnTo>
                  <a:lnTo>
                    <a:pt x="233299" y="85737"/>
                  </a:lnTo>
                  <a:lnTo>
                    <a:pt x="234061" y="85737"/>
                  </a:lnTo>
                  <a:close/>
                </a:path>
                <a:path w="256540" h="237489">
                  <a:moveTo>
                    <a:pt x="234061" y="83185"/>
                  </a:moveTo>
                  <a:lnTo>
                    <a:pt x="233921" y="82740"/>
                  </a:lnTo>
                  <a:lnTo>
                    <a:pt x="233514" y="82219"/>
                  </a:lnTo>
                  <a:lnTo>
                    <a:pt x="234061" y="83185"/>
                  </a:lnTo>
                  <a:close/>
                </a:path>
                <a:path w="256540" h="237489">
                  <a:moveTo>
                    <a:pt x="234188" y="87426"/>
                  </a:moveTo>
                  <a:lnTo>
                    <a:pt x="234061" y="87007"/>
                  </a:lnTo>
                  <a:lnTo>
                    <a:pt x="233680" y="87007"/>
                  </a:lnTo>
                  <a:lnTo>
                    <a:pt x="234188" y="87426"/>
                  </a:lnTo>
                  <a:close/>
                </a:path>
                <a:path w="256540" h="237489">
                  <a:moveTo>
                    <a:pt x="234442" y="87630"/>
                  </a:moveTo>
                  <a:lnTo>
                    <a:pt x="234188" y="87426"/>
                  </a:lnTo>
                  <a:lnTo>
                    <a:pt x="234442" y="88277"/>
                  </a:lnTo>
                  <a:lnTo>
                    <a:pt x="234442" y="87630"/>
                  </a:lnTo>
                  <a:close/>
                </a:path>
                <a:path w="256540" h="237489">
                  <a:moveTo>
                    <a:pt x="235204" y="98425"/>
                  </a:moveTo>
                  <a:lnTo>
                    <a:pt x="234061" y="98425"/>
                  </a:lnTo>
                  <a:lnTo>
                    <a:pt x="235204" y="99580"/>
                  </a:lnTo>
                  <a:lnTo>
                    <a:pt x="235204" y="98425"/>
                  </a:lnTo>
                  <a:close/>
                </a:path>
                <a:path w="256540" h="237489">
                  <a:moveTo>
                    <a:pt x="235585" y="88277"/>
                  </a:moveTo>
                  <a:lnTo>
                    <a:pt x="235204" y="87007"/>
                  </a:lnTo>
                  <a:lnTo>
                    <a:pt x="234442" y="85737"/>
                  </a:lnTo>
                  <a:lnTo>
                    <a:pt x="234061" y="85737"/>
                  </a:lnTo>
                  <a:lnTo>
                    <a:pt x="234442" y="87007"/>
                  </a:lnTo>
                  <a:lnTo>
                    <a:pt x="234442" y="87630"/>
                  </a:lnTo>
                  <a:lnTo>
                    <a:pt x="235204" y="88277"/>
                  </a:lnTo>
                  <a:lnTo>
                    <a:pt x="235585" y="88277"/>
                  </a:lnTo>
                  <a:close/>
                </a:path>
                <a:path w="256540" h="237489">
                  <a:moveTo>
                    <a:pt x="235750" y="100126"/>
                  </a:moveTo>
                  <a:lnTo>
                    <a:pt x="235204" y="99580"/>
                  </a:lnTo>
                  <a:lnTo>
                    <a:pt x="235204" y="99707"/>
                  </a:lnTo>
                  <a:lnTo>
                    <a:pt x="235750" y="100126"/>
                  </a:lnTo>
                  <a:close/>
                </a:path>
                <a:path w="256540" h="237489">
                  <a:moveTo>
                    <a:pt x="235966" y="174625"/>
                  </a:moveTo>
                  <a:lnTo>
                    <a:pt x="235585" y="174625"/>
                  </a:lnTo>
                  <a:lnTo>
                    <a:pt x="235966" y="175907"/>
                  </a:lnTo>
                  <a:lnTo>
                    <a:pt x="235966" y="174625"/>
                  </a:lnTo>
                  <a:close/>
                </a:path>
                <a:path w="256540" h="237489">
                  <a:moveTo>
                    <a:pt x="235966" y="94627"/>
                  </a:moveTo>
                  <a:lnTo>
                    <a:pt x="234823" y="93357"/>
                  </a:lnTo>
                  <a:lnTo>
                    <a:pt x="234061" y="92075"/>
                  </a:lnTo>
                  <a:lnTo>
                    <a:pt x="233006" y="91122"/>
                  </a:lnTo>
                  <a:lnTo>
                    <a:pt x="233680" y="93357"/>
                  </a:lnTo>
                  <a:lnTo>
                    <a:pt x="234442" y="93357"/>
                  </a:lnTo>
                  <a:lnTo>
                    <a:pt x="235966" y="94627"/>
                  </a:lnTo>
                  <a:close/>
                </a:path>
                <a:path w="256540" h="237489">
                  <a:moveTo>
                    <a:pt x="236220" y="99707"/>
                  </a:moveTo>
                  <a:lnTo>
                    <a:pt x="235585" y="98425"/>
                  </a:lnTo>
                  <a:lnTo>
                    <a:pt x="235204" y="98425"/>
                  </a:lnTo>
                  <a:lnTo>
                    <a:pt x="236220" y="99707"/>
                  </a:lnTo>
                  <a:close/>
                </a:path>
                <a:path w="256540" h="237489">
                  <a:moveTo>
                    <a:pt x="236601" y="102235"/>
                  </a:moveTo>
                  <a:lnTo>
                    <a:pt x="236283" y="102235"/>
                  </a:lnTo>
                  <a:lnTo>
                    <a:pt x="236601" y="102463"/>
                  </a:lnTo>
                  <a:lnTo>
                    <a:pt x="236601" y="102235"/>
                  </a:lnTo>
                  <a:close/>
                </a:path>
                <a:path w="256540" h="237489">
                  <a:moveTo>
                    <a:pt x="236601" y="87007"/>
                  </a:moveTo>
                  <a:lnTo>
                    <a:pt x="235204" y="85737"/>
                  </a:lnTo>
                  <a:lnTo>
                    <a:pt x="233299" y="84455"/>
                  </a:lnTo>
                  <a:lnTo>
                    <a:pt x="234442" y="85737"/>
                  </a:lnTo>
                  <a:lnTo>
                    <a:pt x="235585" y="87007"/>
                  </a:lnTo>
                  <a:lnTo>
                    <a:pt x="236220" y="88277"/>
                  </a:lnTo>
                  <a:lnTo>
                    <a:pt x="236601" y="87007"/>
                  </a:lnTo>
                  <a:close/>
                </a:path>
                <a:path w="256540" h="237489">
                  <a:moveTo>
                    <a:pt x="236601" y="85737"/>
                  </a:moveTo>
                  <a:lnTo>
                    <a:pt x="234823" y="83185"/>
                  </a:lnTo>
                  <a:lnTo>
                    <a:pt x="233781" y="82296"/>
                  </a:lnTo>
                  <a:lnTo>
                    <a:pt x="233921" y="82740"/>
                  </a:lnTo>
                  <a:lnTo>
                    <a:pt x="236220" y="85737"/>
                  </a:lnTo>
                  <a:lnTo>
                    <a:pt x="236601" y="85737"/>
                  </a:lnTo>
                  <a:close/>
                </a:path>
                <a:path w="256540" h="237489">
                  <a:moveTo>
                    <a:pt x="236982" y="80518"/>
                  </a:moveTo>
                  <a:lnTo>
                    <a:pt x="236093" y="79756"/>
                  </a:lnTo>
                  <a:lnTo>
                    <a:pt x="236474" y="80137"/>
                  </a:lnTo>
                  <a:lnTo>
                    <a:pt x="236982" y="80518"/>
                  </a:lnTo>
                  <a:close/>
                </a:path>
                <a:path w="256540" h="237489">
                  <a:moveTo>
                    <a:pt x="237744" y="145427"/>
                  </a:moveTo>
                  <a:lnTo>
                    <a:pt x="237363" y="144157"/>
                  </a:lnTo>
                  <a:lnTo>
                    <a:pt x="237363" y="145427"/>
                  </a:lnTo>
                  <a:lnTo>
                    <a:pt x="237744" y="145427"/>
                  </a:lnTo>
                  <a:close/>
                </a:path>
                <a:path w="256540" h="237489">
                  <a:moveTo>
                    <a:pt x="237744" y="97167"/>
                  </a:moveTo>
                  <a:lnTo>
                    <a:pt x="236220" y="95885"/>
                  </a:lnTo>
                  <a:lnTo>
                    <a:pt x="235966" y="94627"/>
                  </a:lnTo>
                  <a:lnTo>
                    <a:pt x="236220" y="97167"/>
                  </a:lnTo>
                  <a:lnTo>
                    <a:pt x="237490" y="98005"/>
                  </a:lnTo>
                  <a:lnTo>
                    <a:pt x="237553" y="97802"/>
                  </a:lnTo>
                  <a:lnTo>
                    <a:pt x="237363" y="97167"/>
                  </a:lnTo>
                  <a:lnTo>
                    <a:pt x="237744" y="97167"/>
                  </a:lnTo>
                  <a:close/>
                </a:path>
                <a:path w="256540" h="237489">
                  <a:moveTo>
                    <a:pt x="237744" y="82042"/>
                  </a:moveTo>
                  <a:lnTo>
                    <a:pt x="236982" y="80899"/>
                  </a:lnTo>
                  <a:lnTo>
                    <a:pt x="236093" y="79756"/>
                  </a:lnTo>
                  <a:lnTo>
                    <a:pt x="235712" y="79375"/>
                  </a:lnTo>
                  <a:lnTo>
                    <a:pt x="235204" y="78994"/>
                  </a:lnTo>
                  <a:lnTo>
                    <a:pt x="235204" y="79375"/>
                  </a:lnTo>
                  <a:lnTo>
                    <a:pt x="234924" y="79375"/>
                  </a:lnTo>
                  <a:lnTo>
                    <a:pt x="233705" y="78092"/>
                  </a:lnTo>
                  <a:lnTo>
                    <a:pt x="233299" y="77597"/>
                  </a:lnTo>
                  <a:lnTo>
                    <a:pt x="229793" y="74028"/>
                  </a:lnTo>
                  <a:lnTo>
                    <a:pt x="231902" y="75946"/>
                  </a:lnTo>
                  <a:lnTo>
                    <a:pt x="233299" y="77673"/>
                  </a:lnTo>
                  <a:lnTo>
                    <a:pt x="232791" y="76962"/>
                  </a:lnTo>
                  <a:lnTo>
                    <a:pt x="232537" y="76555"/>
                  </a:lnTo>
                  <a:lnTo>
                    <a:pt x="233553" y="77470"/>
                  </a:lnTo>
                  <a:lnTo>
                    <a:pt x="233845" y="77863"/>
                  </a:lnTo>
                  <a:lnTo>
                    <a:pt x="232791" y="76962"/>
                  </a:lnTo>
                  <a:lnTo>
                    <a:pt x="234442" y="78613"/>
                  </a:lnTo>
                  <a:lnTo>
                    <a:pt x="235204" y="79375"/>
                  </a:lnTo>
                  <a:lnTo>
                    <a:pt x="235204" y="78994"/>
                  </a:lnTo>
                  <a:lnTo>
                    <a:pt x="234823" y="78232"/>
                  </a:lnTo>
                  <a:lnTo>
                    <a:pt x="234823" y="77470"/>
                  </a:lnTo>
                  <a:lnTo>
                    <a:pt x="233553" y="76327"/>
                  </a:lnTo>
                  <a:lnTo>
                    <a:pt x="233934" y="76327"/>
                  </a:lnTo>
                  <a:lnTo>
                    <a:pt x="233553" y="75946"/>
                  </a:lnTo>
                  <a:lnTo>
                    <a:pt x="232791" y="75565"/>
                  </a:lnTo>
                  <a:lnTo>
                    <a:pt x="232791" y="75946"/>
                  </a:lnTo>
                  <a:lnTo>
                    <a:pt x="232283" y="75946"/>
                  </a:lnTo>
                  <a:lnTo>
                    <a:pt x="232283" y="76149"/>
                  </a:lnTo>
                  <a:lnTo>
                    <a:pt x="231914" y="75577"/>
                  </a:lnTo>
                  <a:lnTo>
                    <a:pt x="232791" y="75946"/>
                  </a:lnTo>
                  <a:lnTo>
                    <a:pt x="232791" y="75565"/>
                  </a:lnTo>
                  <a:lnTo>
                    <a:pt x="232283" y="75184"/>
                  </a:lnTo>
                  <a:lnTo>
                    <a:pt x="231902" y="74803"/>
                  </a:lnTo>
                  <a:lnTo>
                    <a:pt x="232283" y="74803"/>
                  </a:lnTo>
                  <a:lnTo>
                    <a:pt x="231521" y="74422"/>
                  </a:lnTo>
                  <a:lnTo>
                    <a:pt x="231076" y="74244"/>
                  </a:lnTo>
                  <a:lnTo>
                    <a:pt x="230251" y="72898"/>
                  </a:lnTo>
                  <a:lnTo>
                    <a:pt x="230251" y="73660"/>
                  </a:lnTo>
                  <a:lnTo>
                    <a:pt x="230251" y="73914"/>
                  </a:lnTo>
                  <a:lnTo>
                    <a:pt x="229704" y="73914"/>
                  </a:lnTo>
                  <a:lnTo>
                    <a:pt x="229489" y="73698"/>
                  </a:lnTo>
                  <a:lnTo>
                    <a:pt x="229489" y="73279"/>
                  </a:lnTo>
                  <a:lnTo>
                    <a:pt x="229489" y="72910"/>
                  </a:lnTo>
                  <a:lnTo>
                    <a:pt x="228981" y="72898"/>
                  </a:lnTo>
                  <a:lnTo>
                    <a:pt x="228600" y="72517"/>
                  </a:lnTo>
                  <a:lnTo>
                    <a:pt x="228777" y="72898"/>
                  </a:lnTo>
                  <a:lnTo>
                    <a:pt x="228600" y="72898"/>
                  </a:lnTo>
                  <a:lnTo>
                    <a:pt x="228930" y="73215"/>
                  </a:lnTo>
                  <a:lnTo>
                    <a:pt x="231406" y="77228"/>
                  </a:lnTo>
                  <a:lnTo>
                    <a:pt x="237490" y="82042"/>
                  </a:lnTo>
                  <a:lnTo>
                    <a:pt x="236321" y="80835"/>
                  </a:lnTo>
                  <a:lnTo>
                    <a:pt x="236474" y="80899"/>
                  </a:lnTo>
                  <a:lnTo>
                    <a:pt x="237744" y="82042"/>
                  </a:lnTo>
                  <a:close/>
                </a:path>
                <a:path w="256540" h="237489">
                  <a:moveTo>
                    <a:pt x="238506" y="87007"/>
                  </a:moveTo>
                  <a:lnTo>
                    <a:pt x="237363" y="85737"/>
                  </a:lnTo>
                  <a:lnTo>
                    <a:pt x="236982" y="87007"/>
                  </a:lnTo>
                  <a:lnTo>
                    <a:pt x="238506" y="87007"/>
                  </a:lnTo>
                  <a:close/>
                </a:path>
                <a:path w="256540" h="237489">
                  <a:moveTo>
                    <a:pt x="238887" y="99707"/>
                  </a:moveTo>
                  <a:lnTo>
                    <a:pt x="238315" y="98425"/>
                  </a:lnTo>
                  <a:lnTo>
                    <a:pt x="237744" y="97167"/>
                  </a:lnTo>
                  <a:lnTo>
                    <a:pt x="237667" y="98132"/>
                  </a:lnTo>
                  <a:lnTo>
                    <a:pt x="238125" y="98425"/>
                  </a:lnTo>
                  <a:lnTo>
                    <a:pt x="237744" y="98425"/>
                  </a:lnTo>
                  <a:lnTo>
                    <a:pt x="237642" y="98120"/>
                  </a:lnTo>
                  <a:lnTo>
                    <a:pt x="237490" y="98005"/>
                  </a:lnTo>
                  <a:lnTo>
                    <a:pt x="237363" y="98425"/>
                  </a:lnTo>
                  <a:lnTo>
                    <a:pt x="238887" y="99707"/>
                  </a:lnTo>
                  <a:close/>
                </a:path>
                <a:path w="256540" h="237489">
                  <a:moveTo>
                    <a:pt x="239014" y="72898"/>
                  </a:moveTo>
                  <a:lnTo>
                    <a:pt x="237744" y="72898"/>
                  </a:lnTo>
                  <a:lnTo>
                    <a:pt x="239014" y="74041"/>
                  </a:lnTo>
                  <a:lnTo>
                    <a:pt x="239014" y="72898"/>
                  </a:lnTo>
                  <a:close/>
                </a:path>
                <a:path w="256540" h="237489">
                  <a:moveTo>
                    <a:pt x="241808" y="90805"/>
                  </a:moveTo>
                  <a:lnTo>
                    <a:pt x="239522" y="88277"/>
                  </a:lnTo>
                  <a:lnTo>
                    <a:pt x="238506" y="87007"/>
                  </a:lnTo>
                  <a:lnTo>
                    <a:pt x="239141" y="88277"/>
                  </a:lnTo>
                  <a:lnTo>
                    <a:pt x="239522" y="89535"/>
                  </a:lnTo>
                  <a:lnTo>
                    <a:pt x="240665" y="90805"/>
                  </a:lnTo>
                  <a:lnTo>
                    <a:pt x="241427" y="90805"/>
                  </a:lnTo>
                  <a:lnTo>
                    <a:pt x="241808" y="90805"/>
                  </a:lnTo>
                  <a:close/>
                </a:path>
                <a:path w="256540" h="237489">
                  <a:moveTo>
                    <a:pt x="242443" y="92075"/>
                  </a:moveTo>
                  <a:lnTo>
                    <a:pt x="242062" y="90805"/>
                  </a:lnTo>
                  <a:lnTo>
                    <a:pt x="241808" y="90805"/>
                  </a:lnTo>
                  <a:lnTo>
                    <a:pt x="242443" y="92075"/>
                  </a:lnTo>
                  <a:close/>
                </a:path>
                <a:path w="256540" h="237489">
                  <a:moveTo>
                    <a:pt x="243116" y="93357"/>
                  </a:moveTo>
                  <a:lnTo>
                    <a:pt x="241427" y="90805"/>
                  </a:lnTo>
                  <a:lnTo>
                    <a:pt x="241046" y="92075"/>
                  </a:lnTo>
                  <a:lnTo>
                    <a:pt x="242443" y="93357"/>
                  </a:lnTo>
                  <a:lnTo>
                    <a:pt x="243116" y="93357"/>
                  </a:lnTo>
                  <a:close/>
                </a:path>
                <a:path w="256540" h="237489">
                  <a:moveTo>
                    <a:pt x="243725" y="94272"/>
                  </a:moveTo>
                  <a:lnTo>
                    <a:pt x="243205" y="93357"/>
                  </a:lnTo>
                  <a:lnTo>
                    <a:pt x="243725" y="94272"/>
                  </a:lnTo>
                  <a:close/>
                </a:path>
                <a:path w="256540" h="237489">
                  <a:moveTo>
                    <a:pt x="246126" y="98425"/>
                  </a:moveTo>
                  <a:lnTo>
                    <a:pt x="243967" y="94627"/>
                  </a:lnTo>
                  <a:lnTo>
                    <a:pt x="243725" y="94272"/>
                  </a:lnTo>
                  <a:lnTo>
                    <a:pt x="246126" y="98425"/>
                  </a:lnTo>
                  <a:close/>
                </a:path>
                <a:path w="256540" h="237489">
                  <a:moveTo>
                    <a:pt x="246888" y="80899"/>
                  </a:moveTo>
                  <a:lnTo>
                    <a:pt x="239014" y="74041"/>
                  </a:lnTo>
                  <a:lnTo>
                    <a:pt x="240411" y="76327"/>
                  </a:lnTo>
                  <a:lnTo>
                    <a:pt x="244221" y="79756"/>
                  </a:lnTo>
                  <a:lnTo>
                    <a:pt x="242951" y="79756"/>
                  </a:lnTo>
                  <a:lnTo>
                    <a:pt x="244221" y="82042"/>
                  </a:lnTo>
                  <a:lnTo>
                    <a:pt x="246888" y="80899"/>
                  </a:lnTo>
                  <a:close/>
                </a:path>
                <a:path w="256540" h="237489">
                  <a:moveTo>
                    <a:pt x="248412" y="74422"/>
                  </a:moveTo>
                  <a:lnTo>
                    <a:pt x="246888" y="72898"/>
                  </a:lnTo>
                  <a:lnTo>
                    <a:pt x="247650" y="73787"/>
                  </a:lnTo>
                  <a:lnTo>
                    <a:pt x="248412" y="74422"/>
                  </a:lnTo>
                  <a:close/>
                </a:path>
                <a:path w="256540" h="237489">
                  <a:moveTo>
                    <a:pt x="249428" y="102235"/>
                  </a:moveTo>
                  <a:lnTo>
                    <a:pt x="246126" y="98425"/>
                  </a:lnTo>
                  <a:lnTo>
                    <a:pt x="248285" y="100977"/>
                  </a:lnTo>
                  <a:lnTo>
                    <a:pt x="249428" y="102235"/>
                  </a:lnTo>
                  <a:close/>
                </a:path>
                <a:path w="256540" h="237489">
                  <a:moveTo>
                    <a:pt x="249859" y="75184"/>
                  </a:moveTo>
                  <a:lnTo>
                    <a:pt x="248412" y="73787"/>
                  </a:lnTo>
                  <a:lnTo>
                    <a:pt x="248412" y="74422"/>
                  </a:lnTo>
                  <a:lnTo>
                    <a:pt x="248412" y="75184"/>
                  </a:lnTo>
                  <a:lnTo>
                    <a:pt x="249859" y="75184"/>
                  </a:lnTo>
                  <a:close/>
                </a:path>
                <a:path w="256540" h="237489">
                  <a:moveTo>
                    <a:pt x="250698" y="78232"/>
                  </a:moveTo>
                  <a:lnTo>
                    <a:pt x="249174" y="76708"/>
                  </a:lnTo>
                  <a:lnTo>
                    <a:pt x="249174" y="77470"/>
                  </a:lnTo>
                  <a:lnTo>
                    <a:pt x="250698" y="78232"/>
                  </a:lnTo>
                  <a:close/>
                </a:path>
                <a:path w="256540" h="237489">
                  <a:moveTo>
                    <a:pt x="251587" y="106057"/>
                  </a:moveTo>
                  <a:lnTo>
                    <a:pt x="250190" y="103505"/>
                  </a:lnTo>
                  <a:lnTo>
                    <a:pt x="249428" y="102235"/>
                  </a:lnTo>
                  <a:lnTo>
                    <a:pt x="251587" y="106057"/>
                  </a:lnTo>
                  <a:close/>
                </a:path>
                <a:path w="256540" h="237489">
                  <a:moveTo>
                    <a:pt x="255270" y="140335"/>
                  </a:moveTo>
                  <a:lnTo>
                    <a:pt x="254889" y="139077"/>
                  </a:lnTo>
                  <a:lnTo>
                    <a:pt x="254698" y="139077"/>
                  </a:lnTo>
                  <a:lnTo>
                    <a:pt x="254889" y="140335"/>
                  </a:lnTo>
                  <a:lnTo>
                    <a:pt x="254508" y="140335"/>
                  </a:lnTo>
                  <a:lnTo>
                    <a:pt x="254889" y="141605"/>
                  </a:lnTo>
                  <a:lnTo>
                    <a:pt x="255270" y="141605"/>
                  </a:lnTo>
                  <a:lnTo>
                    <a:pt x="255270" y="140335"/>
                  </a:lnTo>
                  <a:close/>
                </a:path>
                <a:path w="256540" h="237489">
                  <a:moveTo>
                    <a:pt x="255270" y="139077"/>
                  </a:moveTo>
                  <a:lnTo>
                    <a:pt x="254889" y="137807"/>
                  </a:lnTo>
                  <a:lnTo>
                    <a:pt x="254508" y="137807"/>
                  </a:lnTo>
                  <a:lnTo>
                    <a:pt x="254609" y="138531"/>
                  </a:lnTo>
                  <a:lnTo>
                    <a:pt x="254889" y="139077"/>
                  </a:lnTo>
                  <a:lnTo>
                    <a:pt x="255270" y="139077"/>
                  </a:lnTo>
                  <a:close/>
                </a:path>
                <a:path w="256540" h="237489">
                  <a:moveTo>
                    <a:pt x="255270" y="80518"/>
                  </a:moveTo>
                  <a:lnTo>
                    <a:pt x="253746" y="78994"/>
                  </a:lnTo>
                  <a:lnTo>
                    <a:pt x="252222" y="78232"/>
                  </a:lnTo>
                  <a:lnTo>
                    <a:pt x="251460" y="76708"/>
                  </a:lnTo>
                  <a:lnTo>
                    <a:pt x="250659" y="75946"/>
                  </a:lnTo>
                  <a:lnTo>
                    <a:pt x="249174" y="75946"/>
                  </a:lnTo>
                  <a:lnTo>
                    <a:pt x="248412" y="75946"/>
                  </a:lnTo>
                  <a:lnTo>
                    <a:pt x="247650" y="75946"/>
                  </a:lnTo>
                  <a:lnTo>
                    <a:pt x="249174" y="76708"/>
                  </a:lnTo>
                  <a:lnTo>
                    <a:pt x="250698" y="77470"/>
                  </a:lnTo>
                  <a:lnTo>
                    <a:pt x="250698" y="78232"/>
                  </a:lnTo>
                  <a:lnTo>
                    <a:pt x="252222" y="79756"/>
                  </a:lnTo>
                  <a:lnTo>
                    <a:pt x="252971" y="79756"/>
                  </a:lnTo>
                  <a:lnTo>
                    <a:pt x="253746" y="80518"/>
                  </a:lnTo>
                  <a:lnTo>
                    <a:pt x="255270" y="81292"/>
                  </a:lnTo>
                  <a:lnTo>
                    <a:pt x="254508" y="80518"/>
                  </a:lnTo>
                  <a:lnTo>
                    <a:pt x="255270" y="80518"/>
                  </a:lnTo>
                  <a:close/>
                </a:path>
                <a:path w="256540" h="237489">
                  <a:moveTo>
                    <a:pt x="256032" y="130175"/>
                  </a:moveTo>
                  <a:lnTo>
                    <a:pt x="254508" y="127635"/>
                  </a:lnTo>
                  <a:lnTo>
                    <a:pt x="253822" y="125107"/>
                  </a:lnTo>
                  <a:lnTo>
                    <a:pt x="253492" y="123837"/>
                  </a:lnTo>
                  <a:lnTo>
                    <a:pt x="251333" y="121285"/>
                  </a:lnTo>
                  <a:lnTo>
                    <a:pt x="251333" y="123837"/>
                  </a:lnTo>
                  <a:lnTo>
                    <a:pt x="250571" y="122555"/>
                  </a:lnTo>
                  <a:lnTo>
                    <a:pt x="250190" y="122555"/>
                  </a:lnTo>
                  <a:lnTo>
                    <a:pt x="250190" y="121285"/>
                  </a:lnTo>
                  <a:lnTo>
                    <a:pt x="251333" y="123837"/>
                  </a:lnTo>
                  <a:lnTo>
                    <a:pt x="251333" y="121285"/>
                  </a:lnTo>
                  <a:lnTo>
                    <a:pt x="250952" y="120027"/>
                  </a:lnTo>
                  <a:lnTo>
                    <a:pt x="248031" y="116217"/>
                  </a:lnTo>
                  <a:lnTo>
                    <a:pt x="245745" y="112407"/>
                  </a:lnTo>
                  <a:lnTo>
                    <a:pt x="244348" y="109855"/>
                  </a:lnTo>
                  <a:lnTo>
                    <a:pt x="243205" y="109855"/>
                  </a:lnTo>
                  <a:lnTo>
                    <a:pt x="241046" y="106057"/>
                  </a:lnTo>
                  <a:lnTo>
                    <a:pt x="238506" y="102235"/>
                  </a:lnTo>
                  <a:lnTo>
                    <a:pt x="235750" y="100126"/>
                  </a:lnTo>
                  <a:lnTo>
                    <a:pt x="236601" y="100977"/>
                  </a:lnTo>
                  <a:lnTo>
                    <a:pt x="239522" y="104787"/>
                  </a:lnTo>
                  <a:lnTo>
                    <a:pt x="239522" y="106057"/>
                  </a:lnTo>
                  <a:lnTo>
                    <a:pt x="238125" y="103505"/>
                  </a:lnTo>
                  <a:lnTo>
                    <a:pt x="236601" y="102463"/>
                  </a:lnTo>
                  <a:lnTo>
                    <a:pt x="236601" y="103505"/>
                  </a:lnTo>
                  <a:lnTo>
                    <a:pt x="236220" y="102235"/>
                  </a:lnTo>
                  <a:lnTo>
                    <a:pt x="234442" y="100977"/>
                  </a:lnTo>
                  <a:lnTo>
                    <a:pt x="235204" y="100977"/>
                  </a:lnTo>
                  <a:lnTo>
                    <a:pt x="234823" y="99707"/>
                  </a:lnTo>
                  <a:lnTo>
                    <a:pt x="234061" y="98425"/>
                  </a:lnTo>
                  <a:lnTo>
                    <a:pt x="232918" y="98425"/>
                  </a:lnTo>
                  <a:lnTo>
                    <a:pt x="232283" y="97167"/>
                  </a:lnTo>
                  <a:lnTo>
                    <a:pt x="230759" y="95885"/>
                  </a:lnTo>
                  <a:lnTo>
                    <a:pt x="230124" y="94627"/>
                  </a:lnTo>
                  <a:lnTo>
                    <a:pt x="230124" y="95885"/>
                  </a:lnTo>
                  <a:lnTo>
                    <a:pt x="228981" y="95885"/>
                  </a:lnTo>
                  <a:lnTo>
                    <a:pt x="228219" y="93357"/>
                  </a:lnTo>
                  <a:lnTo>
                    <a:pt x="226441" y="92075"/>
                  </a:lnTo>
                  <a:lnTo>
                    <a:pt x="226060" y="90805"/>
                  </a:lnTo>
                  <a:lnTo>
                    <a:pt x="226060" y="136525"/>
                  </a:lnTo>
                  <a:lnTo>
                    <a:pt x="225298" y="136525"/>
                  </a:lnTo>
                  <a:lnTo>
                    <a:pt x="225298" y="135255"/>
                  </a:lnTo>
                  <a:lnTo>
                    <a:pt x="225679" y="135255"/>
                  </a:lnTo>
                  <a:lnTo>
                    <a:pt x="226060" y="136525"/>
                  </a:lnTo>
                  <a:lnTo>
                    <a:pt x="226060" y="90805"/>
                  </a:lnTo>
                  <a:lnTo>
                    <a:pt x="225298" y="90170"/>
                  </a:lnTo>
                  <a:lnTo>
                    <a:pt x="225298" y="132727"/>
                  </a:lnTo>
                  <a:lnTo>
                    <a:pt x="225298" y="133985"/>
                  </a:lnTo>
                  <a:lnTo>
                    <a:pt x="224155" y="133985"/>
                  </a:lnTo>
                  <a:lnTo>
                    <a:pt x="223139" y="132727"/>
                  </a:lnTo>
                  <a:lnTo>
                    <a:pt x="222377" y="132727"/>
                  </a:lnTo>
                  <a:lnTo>
                    <a:pt x="222758" y="131457"/>
                  </a:lnTo>
                  <a:lnTo>
                    <a:pt x="223139" y="132727"/>
                  </a:lnTo>
                  <a:lnTo>
                    <a:pt x="224155" y="132727"/>
                  </a:lnTo>
                  <a:lnTo>
                    <a:pt x="223901" y="131457"/>
                  </a:lnTo>
                  <a:lnTo>
                    <a:pt x="224917" y="132727"/>
                  </a:lnTo>
                  <a:lnTo>
                    <a:pt x="225298" y="132727"/>
                  </a:lnTo>
                  <a:lnTo>
                    <a:pt x="225298" y="90170"/>
                  </a:lnTo>
                  <a:lnTo>
                    <a:pt x="224536" y="89535"/>
                  </a:lnTo>
                  <a:lnTo>
                    <a:pt x="224917" y="89535"/>
                  </a:lnTo>
                  <a:lnTo>
                    <a:pt x="226060" y="90805"/>
                  </a:lnTo>
                  <a:lnTo>
                    <a:pt x="225298" y="89535"/>
                  </a:lnTo>
                  <a:lnTo>
                    <a:pt x="226441" y="90805"/>
                  </a:lnTo>
                  <a:lnTo>
                    <a:pt x="226695" y="89535"/>
                  </a:lnTo>
                  <a:lnTo>
                    <a:pt x="227076" y="89535"/>
                  </a:lnTo>
                  <a:lnTo>
                    <a:pt x="226441" y="88277"/>
                  </a:lnTo>
                  <a:lnTo>
                    <a:pt x="225577" y="87325"/>
                  </a:lnTo>
                  <a:lnTo>
                    <a:pt x="225298" y="88277"/>
                  </a:lnTo>
                  <a:lnTo>
                    <a:pt x="224485" y="86487"/>
                  </a:lnTo>
                  <a:lnTo>
                    <a:pt x="222758" y="85737"/>
                  </a:lnTo>
                  <a:lnTo>
                    <a:pt x="222554" y="84455"/>
                  </a:lnTo>
                  <a:lnTo>
                    <a:pt x="222377" y="83185"/>
                  </a:lnTo>
                  <a:lnTo>
                    <a:pt x="223901" y="85737"/>
                  </a:lnTo>
                  <a:lnTo>
                    <a:pt x="224155" y="85737"/>
                  </a:lnTo>
                  <a:lnTo>
                    <a:pt x="224536" y="85737"/>
                  </a:lnTo>
                  <a:lnTo>
                    <a:pt x="225679" y="87007"/>
                  </a:lnTo>
                  <a:lnTo>
                    <a:pt x="227076" y="85737"/>
                  </a:lnTo>
                  <a:lnTo>
                    <a:pt x="225425" y="84912"/>
                  </a:lnTo>
                  <a:lnTo>
                    <a:pt x="225679" y="85737"/>
                  </a:lnTo>
                  <a:lnTo>
                    <a:pt x="225298" y="85737"/>
                  </a:lnTo>
                  <a:lnTo>
                    <a:pt x="225259" y="84823"/>
                  </a:lnTo>
                  <a:lnTo>
                    <a:pt x="224536" y="84455"/>
                  </a:lnTo>
                  <a:lnTo>
                    <a:pt x="223901" y="83185"/>
                  </a:lnTo>
                  <a:lnTo>
                    <a:pt x="221996" y="80657"/>
                  </a:lnTo>
                  <a:lnTo>
                    <a:pt x="219837" y="78105"/>
                  </a:lnTo>
                  <a:lnTo>
                    <a:pt x="217932" y="76835"/>
                  </a:lnTo>
                  <a:lnTo>
                    <a:pt x="218694" y="78105"/>
                  </a:lnTo>
                  <a:lnTo>
                    <a:pt x="219075" y="78105"/>
                  </a:lnTo>
                  <a:lnTo>
                    <a:pt x="219202" y="78536"/>
                  </a:lnTo>
                  <a:lnTo>
                    <a:pt x="220218" y="79375"/>
                  </a:lnTo>
                  <a:lnTo>
                    <a:pt x="219837" y="79375"/>
                  </a:lnTo>
                  <a:lnTo>
                    <a:pt x="219837" y="80657"/>
                  </a:lnTo>
                  <a:lnTo>
                    <a:pt x="219456" y="79375"/>
                  </a:lnTo>
                  <a:lnTo>
                    <a:pt x="219075" y="80657"/>
                  </a:lnTo>
                  <a:lnTo>
                    <a:pt x="217678" y="79375"/>
                  </a:lnTo>
                  <a:lnTo>
                    <a:pt x="216535" y="78105"/>
                  </a:lnTo>
                  <a:lnTo>
                    <a:pt x="215011" y="76835"/>
                  </a:lnTo>
                  <a:lnTo>
                    <a:pt x="213995" y="75577"/>
                  </a:lnTo>
                  <a:lnTo>
                    <a:pt x="213614" y="75577"/>
                  </a:lnTo>
                  <a:lnTo>
                    <a:pt x="211074" y="73025"/>
                  </a:lnTo>
                  <a:lnTo>
                    <a:pt x="210693" y="72517"/>
                  </a:lnTo>
                  <a:lnTo>
                    <a:pt x="210693" y="114935"/>
                  </a:lnTo>
                  <a:lnTo>
                    <a:pt x="209931" y="116217"/>
                  </a:lnTo>
                  <a:lnTo>
                    <a:pt x="208788" y="116217"/>
                  </a:lnTo>
                  <a:lnTo>
                    <a:pt x="208534" y="114935"/>
                  </a:lnTo>
                  <a:lnTo>
                    <a:pt x="207772" y="113677"/>
                  </a:lnTo>
                  <a:lnTo>
                    <a:pt x="208788" y="113677"/>
                  </a:lnTo>
                  <a:lnTo>
                    <a:pt x="209169" y="114935"/>
                  </a:lnTo>
                  <a:lnTo>
                    <a:pt x="210693" y="114935"/>
                  </a:lnTo>
                  <a:lnTo>
                    <a:pt x="210693" y="72517"/>
                  </a:lnTo>
                  <a:lnTo>
                    <a:pt x="209169" y="70485"/>
                  </a:lnTo>
                  <a:lnTo>
                    <a:pt x="208305" y="70116"/>
                  </a:lnTo>
                  <a:lnTo>
                    <a:pt x="208534" y="70485"/>
                  </a:lnTo>
                  <a:lnTo>
                    <a:pt x="208114" y="70040"/>
                  </a:lnTo>
                  <a:lnTo>
                    <a:pt x="206248" y="69227"/>
                  </a:lnTo>
                  <a:lnTo>
                    <a:pt x="207391" y="69227"/>
                  </a:lnTo>
                  <a:lnTo>
                    <a:pt x="208114" y="70040"/>
                  </a:lnTo>
                  <a:lnTo>
                    <a:pt x="208305" y="70116"/>
                  </a:lnTo>
                  <a:lnTo>
                    <a:pt x="207772" y="69227"/>
                  </a:lnTo>
                  <a:lnTo>
                    <a:pt x="208534" y="69227"/>
                  </a:lnTo>
                  <a:lnTo>
                    <a:pt x="209169" y="70485"/>
                  </a:lnTo>
                  <a:lnTo>
                    <a:pt x="209169" y="69227"/>
                  </a:lnTo>
                  <a:lnTo>
                    <a:pt x="210312" y="70485"/>
                  </a:lnTo>
                  <a:lnTo>
                    <a:pt x="211709" y="70485"/>
                  </a:lnTo>
                  <a:lnTo>
                    <a:pt x="211455" y="69227"/>
                  </a:lnTo>
                  <a:lnTo>
                    <a:pt x="216154" y="73025"/>
                  </a:lnTo>
                  <a:lnTo>
                    <a:pt x="219075" y="76835"/>
                  </a:lnTo>
                  <a:lnTo>
                    <a:pt x="223520" y="80657"/>
                  </a:lnTo>
                  <a:lnTo>
                    <a:pt x="224917" y="81927"/>
                  </a:lnTo>
                  <a:lnTo>
                    <a:pt x="226060" y="83185"/>
                  </a:lnTo>
                  <a:lnTo>
                    <a:pt x="228219" y="85737"/>
                  </a:lnTo>
                  <a:lnTo>
                    <a:pt x="230124" y="88277"/>
                  </a:lnTo>
                  <a:lnTo>
                    <a:pt x="231521" y="89535"/>
                  </a:lnTo>
                  <a:lnTo>
                    <a:pt x="230378" y="88277"/>
                  </a:lnTo>
                  <a:lnTo>
                    <a:pt x="229743" y="87007"/>
                  </a:lnTo>
                  <a:lnTo>
                    <a:pt x="228600" y="85737"/>
                  </a:lnTo>
                  <a:lnTo>
                    <a:pt x="229362" y="85737"/>
                  </a:lnTo>
                  <a:lnTo>
                    <a:pt x="226695" y="83185"/>
                  </a:lnTo>
                  <a:lnTo>
                    <a:pt x="226441" y="81927"/>
                  </a:lnTo>
                  <a:lnTo>
                    <a:pt x="225679" y="81927"/>
                  </a:lnTo>
                  <a:lnTo>
                    <a:pt x="221996" y="78105"/>
                  </a:lnTo>
                  <a:lnTo>
                    <a:pt x="217932" y="74307"/>
                  </a:lnTo>
                  <a:lnTo>
                    <a:pt x="214757" y="70485"/>
                  </a:lnTo>
                  <a:lnTo>
                    <a:pt x="213233" y="70485"/>
                  </a:lnTo>
                  <a:lnTo>
                    <a:pt x="209169" y="66687"/>
                  </a:lnTo>
                  <a:lnTo>
                    <a:pt x="209931" y="66687"/>
                  </a:lnTo>
                  <a:lnTo>
                    <a:pt x="205867" y="62877"/>
                  </a:lnTo>
                  <a:lnTo>
                    <a:pt x="202311" y="60210"/>
                  </a:lnTo>
                  <a:lnTo>
                    <a:pt x="202311" y="64135"/>
                  </a:lnTo>
                  <a:lnTo>
                    <a:pt x="200406" y="64135"/>
                  </a:lnTo>
                  <a:lnTo>
                    <a:pt x="199390" y="62877"/>
                  </a:lnTo>
                  <a:lnTo>
                    <a:pt x="198247" y="62877"/>
                  </a:lnTo>
                  <a:lnTo>
                    <a:pt x="197485" y="62242"/>
                  </a:lnTo>
                  <a:lnTo>
                    <a:pt x="196723" y="61607"/>
                  </a:lnTo>
                  <a:lnTo>
                    <a:pt x="195707" y="60325"/>
                  </a:lnTo>
                  <a:lnTo>
                    <a:pt x="196024" y="61417"/>
                  </a:lnTo>
                  <a:lnTo>
                    <a:pt x="196342" y="61607"/>
                  </a:lnTo>
                  <a:lnTo>
                    <a:pt x="196088" y="61607"/>
                  </a:lnTo>
                  <a:lnTo>
                    <a:pt x="196024" y="61417"/>
                  </a:lnTo>
                  <a:lnTo>
                    <a:pt x="194183" y="60325"/>
                  </a:lnTo>
                  <a:lnTo>
                    <a:pt x="193802" y="59855"/>
                  </a:lnTo>
                  <a:lnTo>
                    <a:pt x="193802" y="106057"/>
                  </a:lnTo>
                  <a:lnTo>
                    <a:pt x="192786" y="104787"/>
                  </a:lnTo>
                  <a:lnTo>
                    <a:pt x="191262" y="103505"/>
                  </a:lnTo>
                  <a:lnTo>
                    <a:pt x="191643" y="103505"/>
                  </a:lnTo>
                  <a:lnTo>
                    <a:pt x="190246" y="102235"/>
                  </a:lnTo>
                  <a:lnTo>
                    <a:pt x="191262" y="102235"/>
                  </a:lnTo>
                  <a:lnTo>
                    <a:pt x="192024" y="103505"/>
                  </a:lnTo>
                  <a:lnTo>
                    <a:pt x="193167" y="104787"/>
                  </a:lnTo>
                  <a:lnTo>
                    <a:pt x="193548" y="104787"/>
                  </a:lnTo>
                  <a:lnTo>
                    <a:pt x="193802" y="106057"/>
                  </a:lnTo>
                  <a:lnTo>
                    <a:pt x="193802" y="59855"/>
                  </a:lnTo>
                  <a:lnTo>
                    <a:pt x="193167" y="59055"/>
                  </a:lnTo>
                  <a:lnTo>
                    <a:pt x="192405" y="59055"/>
                  </a:lnTo>
                  <a:lnTo>
                    <a:pt x="191897" y="58216"/>
                  </a:lnTo>
                  <a:lnTo>
                    <a:pt x="191262" y="57785"/>
                  </a:lnTo>
                  <a:lnTo>
                    <a:pt x="190779" y="56832"/>
                  </a:lnTo>
                  <a:lnTo>
                    <a:pt x="190246" y="56527"/>
                  </a:lnTo>
                  <a:lnTo>
                    <a:pt x="189484" y="56527"/>
                  </a:lnTo>
                  <a:lnTo>
                    <a:pt x="189865" y="55257"/>
                  </a:lnTo>
                  <a:lnTo>
                    <a:pt x="188722" y="55257"/>
                  </a:lnTo>
                  <a:lnTo>
                    <a:pt x="187960" y="54406"/>
                  </a:lnTo>
                  <a:lnTo>
                    <a:pt x="187960" y="55257"/>
                  </a:lnTo>
                  <a:lnTo>
                    <a:pt x="187198" y="53975"/>
                  </a:lnTo>
                  <a:lnTo>
                    <a:pt x="186944" y="53975"/>
                  </a:lnTo>
                  <a:lnTo>
                    <a:pt x="185420" y="52705"/>
                  </a:lnTo>
                  <a:lnTo>
                    <a:pt x="184658" y="52705"/>
                  </a:lnTo>
                  <a:lnTo>
                    <a:pt x="184404" y="51435"/>
                  </a:lnTo>
                  <a:lnTo>
                    <a:pt x="185039" y="51435"/>
                  </a:lnTo>
                  <a:lnTo>
                    <a:pt x="186563" y="52705"/>
                  </a:lnTo>
                  <a:lnTo>
                    <a:pt x="187198" y="53975"/>
                  </a:lnTo>
                  <a:lnTo>
                    <a:pt x="187579" y="53975"/>
                  </a:lnTo>
                  <a:lnTo>
                    <a:pt x="187960" y="54406"/>
                  </a:lnTo>
                  <a:lnTo>
                    <a:pt x="187960" y="53975"/>
                  </a:lnTo>
                  <a:lnTo>
                    <a:pt x="190246" y="55257"/>
                  </a:lnTo>
                  <a:lnTo>
                    <a:pt x="195707" y="59055"/>
                  </a:lnTo>
                  <a:lnTo>
                    <a:pt x="199009" y="61607"/>
                  </a:lnTo>
                  <a:lnTo>
                    <a:pt x="199390" y="61607"/>
                  </a:lnTo>
                  <a:lnTo>
                    <a:pt x="200025" y="62877"/>
                  </a:lnTo>
                  <a:lnTo>
                    <a:pt x="201168" y="62877"/>
                  </a:lnTo>
                  <a:lnTo>
                    <a:pt x="202311" y="64135"/>
                  </a:lnTo>
                  <a:lnTo>
                    <a:pt x="202311" y="60210"/>
                  </a:lnTo>
                  <a:lnTo>
                    <a:pt x="195707" y="55257"/>
                  </a:lnTo>
                  <a:lnTo>
                    <a:pt x="193802" y="53975"/>
                  </a:lnTo>
                  <a:lnTo>
                    <a:pt x="191643" y="52705"/>
                  </a:lnTo>
                  <a:lnTo>
                    <a:pt x="190246" y="51435"/>
                  </a:lnTo>
                  <a:lnTo>
                    <a:pt x="189103" y="51435"/>
                  </a:lnTo>
                  <a:lnTo>
                    <a:pt x="188341" y="50812"/>
                  </a:lnTo>
                  <a:lnTo>
                    <a:pt x="188722" y="51435"/>
                  </a:lnTo>
                  <a:lnTo>
                    <a:pt x="187261" y="50177"/>
                  </a:lnTo>
                  <a:lnTo>
                    <a:pt x="186944" y="50177"/>
                  </a:lnTo>
                  <a:lnTo>
                    <a:pt x="188341" y="51435"/>
                  </a:lnTo>
                  <a:lnTo>
                    <a:pt x="187579" y="51435"/>
                  </a:lnTo>
                  <a:lnTo>
                    <a:pt x="186499" y="50177"/>
                  </a:lnTo>
                  <a:lnTo>
                    <a:pt x="185420" y="48907"/>
                  </a:lnTo>
                  <a:lnTo>
                    <a:pt x="184658" y="48907"/>
                  </a:lnTo>
                  <a:lnTo>
                    <a:pt x="184302" y="48590"/>
                  </a:lnTo>
                  <a:lnTo>
                    <a:pt x="184404" y="48907"/>
                  </a:lnTo>
                  <a:lnTo>
                    <a:pt x="184023" y="48907"/>
                  </a:lnTo>
                  <a:lnTo>
                    <a:pt x="182118" y="47625"/>
                  </a:lnTo>
                  <a:lnTo>
                    <a:pt x="181737" y="47625"/>
                  </a:lnTo>
                  <a:lnTo>
                    <a:pt x="181102" y="46355"/>
                  </a:lnTo>
                  <a:lnTo>
                    <a:pt x="179578" y="46355"/>
                  </a:lnTo>
                  <a:lnTo>
                    <a:pt x="175514" y="43827"/>
                  </a:lnTo>
                  <a:lnTo>
                    <a:pt x="174053" y="42557"/>
                  </a:lnTo>
                  <a:lnTo>
                    <a:pt x="172910" y="41554"/>
                  </a:lnTo>
                  <a:lnTo>
                    <a:pt x="171996" y="40995"/>
                  </a:lnTo>
                  <a:lnTo>
                    <a:pt x="172593" y="41275"/>
                  </a:lnTo>
                  <a:lnTo>
                    <a:pt x="172910" y="41554"/>
                  </a:lnTo>
                  <a:lnTo>
                    <a:pt x="174498" y="42557"/>
                  </a:lnTo>
                  <a:lnTo>
                    <a:pt x="177419" y="43827"/>
                  </a:lnTo>
                  <a:lnTo>
                    <a:pt x="177800" y="43827"/>
                  </a:lnTo>
                  <a:lnTo>
                    <a:pt x="178181" y="43827"/>
                  </a:lnTo>
                  <a:lnTo>
                    <a:pt x="178181" y="45097"/>
                  </a:lnTo>
                  <a:lnTo>
                    <a:pt x="178435" y="45097"/>
                  </a:lnTo>
                  <a:lnTo>
                    <a:pt x="178968" y="45339"/>
                  </a:lnTo>
                  <a:lnTo>
                    <a:pt x="178816" y="45097"/>
                  </a:lnTo>
                  <a:lnTo>
                    <a:pt x="179578" y="45427"/>
                  </a:lnTo>
                  <a:lnTo>
                    <a:pt x="179578" y="45097"/>
                  </a:lnTo>
                  <a:lnTo>
                    <a:pt x="180403" y="45783"/>
                  </a:lnTo>
                  <a:lnTo>
                    <a:pt x="181737" y="46355"/>
                  </a:lnTo>
                  <a:lnTo>
                    <a:pt x="183769" y="47625"/>
                  </a:lnTo>
                  <a:lnTo>
                    <a:pt x="184023" y="47625"/>
                  </a:lnTo>
                  <a:lnTo>
                    <a:pt x="184073" y="47828"/>
                  </a:lnTo>
                  <a:lnTo>
                    <a:pt x="185801" y="48907"/>
                  </a:lnTo>
                  <a:lnTo>
                    <a:pt x="187261" y="50177"/>
                  </a:lnTo>
                  <a:lnTo>
                    <a:pt x="187579" y="50177"/>
                  </a:lnTo>
                  <a:lnTo>
                    <a:pt x="187960" y="50177"/>
                  </a:lnTo>
                  <a:lnTo>
                    <a:pt x="188087" y="50380"/>
                  </a:lnTo>
                  <a:lnTo>
                    <a:pt x="190627" y="51435"/>
                  </a:lnTo>
                  <a:lnTo>
                    <a:pt x="192024" y="52705"/>
                  </a:lnTo>
                  <a:lnTo>
                    <a:pt x="190881" y="51435"/>
                  </a:lnTo>
                  <a:lnTo>
                    <a:pt x="192786" y="51435"/>
                  </a:lnTo>
                  <a:lnTo>
                    <a:pt x="195326" y="53975"/>
                  </a:lnTo>
                  <a:lnTo>
                    <a:pt x="197485" y="55257"/>
                  </a:lnTo>
                  <a:lnTo>
                    <a:pt x="199771" y="56527"/>
                  </a:lnTo>
                  <a:lnTo>
                    <a:pt x="200406" y="56527"/>
                  </a:lnTo>
                  <a:lnTo>
                    <a:pt x="201168" y="57785"/>
                  </a:lnTo>
                  <a:lnTo>
                    <a:pt x="202311" y="57785"/>
                  </a:lnTo>
                  <a:lnTo>
                    <a:pt x="202946" y="59055"/>
                  </a:lnTo>
                  <a:lnTo>
                    <a:pt x="204089" y="60325"/>
                  </a:lnTo>
                  <a:lnTo>
                    <a:pt x="205613" y="60325"/>
                  </a:lnTo>
                  <a:lnTo>
                    <a:pt x="206248" y="61607"/>
                  </a:lnTo>
                  <a:lnTo>
                    <a:pt x="207010" y="61607"/>
                  </a:lnTo>
                  <a:lnTo>
                    <a:pt x="207391" y="62877"/>
                  </a:lnTo>
                  <a:lnTo>
                    <a:pt x="208534" y="62877"/>
                  </a:lnTo>
                  <a:lnTo>
                    <a:pt x="209169" y="64135"/>
                  </a:lnTo>
                  <a:lnTo>
                    <a:pt x="209931" y="64135"/>
                  </a:lnTo>
                  <a:lnTo>
                    <a:pt x="210693" y="65405"/>
                  </a:lnTo>
                  <a:lnTo>
                    <a:pt x="211074" y="65405"/>
                  </a:lnTo>
                  <a:lnTo>
                    <a:pt x="211455" y="66687"/>
                  </a:lnTo>
                  <a:lnTo>
                    <a:pt x="212852" y="66687"/>
                  </a:lnTo>
                  <a:lnTo>
                    <a:pt x="213614" y="67957"/>
                  </a:lnTo>
                  <a:lnTo>
                    <a:pt x="214376" y="67957"/>
                  </a:lnTo>
                  <a:lnTo>
                    <a:pt x="214757" y="67957"/>
                  </a:lnTo>
                  <a:lnTo>
                    <a:pt x="215011" y="69227"/>
                  </a:lnTo>
                  <a:lnTo>
                    <a:pt x="215392" y="69227"/>
                  </a:lnTo>
                  <a:lnTo>
                    <a:pt x="217678" y="70485"/>
                  </a:lnTo>
                  <a:lnTo>
                    <a:pt x="216916" y="70485"/>
                  </a:lnTo>
                  <a:lnTo>
                    <a:pt x="218694" y="71755"/>
                  </a:lnTo>
                  <a:lnTo>
                    <a:pt x="221234" y="74307"/>
                  </a:lnTo>
                  <a:lnTo>
                    <a:pt x="220980" y="73025"/>
                  </a:lnTo>
                  <a:lnTo>
                    <a:pt x="221996" y="74307"/>
                  </a:lnTo>
                  <a:lnTo>
                    <a:pt x="221234" y="74307"/>
                  </a:lnTo>
                  <a:lnTo>
                    <a:pt x="221678" y="74815"/>
                  </a:lnTo>
                  <a:lnTo>
                    <a:pt x="219456" y="72898"/>
                  </a:lnTo>
                  <a:lnTo>
                    <a:pt x="219456" y="75184"/>
                  </a:lnTo>
                  <a:lnTo>
                    <a:pt x="223393" y="77470"/>
                  </a:lnTo>
                  <a:lnTo>
                    <a:pt x="224663" y="79756"/>
                  </a:lnTo>
                  <a:lnTo>
                    <a:pt x="228600" y="82042"/>
                  </a:lnTo>
                  <a:lnTo>
                    <a:pt x="227330" y="80772"/>
                  </a:lnTo>
                  <a:lnTo>
                    <a:pt x="225933" y="79756"/>
                  </a:lnTo>
                  <a:lnTo>
                    <a:pt x="222377" y="75488"/>
                  </a:lnTo>
                  <a:lnTo>
                    <a:pt x="222377" y="74307"/>
                  </a:lnTo>
                  <a:lnTo>
                    <a:pt x="223901" y="76835"/>
                  </a:lnTo>
                  <a:lnTo>
                    <a:pt x="224536" y="76835"/>
                  </a:lnTo>
                  <a:lnTo>
                    <a:pt x="225298" y="78105"/>
                  </a:lnTo>
                  <a:lnTo>
                    <a:pt x="224917" y="78105"/>
                  </a:lnTo>
                  <a:lnTo>
                    <a:pt x="227457" y="79375"/>
                  </a:lnTo>
                  <a:lnTo>
                    <a:pt x="229362" y="81927"/>
                  </a:lnTo>
                  <a:lnTo>
                    <a:pt x="230759" y="83185"/>
                  </a:lnTo>
                  <a:lnTo>
                    <a:pt x="230124" y="81927"/>
                  </a:lnTo>
                  <a:lnTo>
                    <a:pt x="229743" y="81927"/>
                  </a:lnTo>
                  <a:lnTo>
                    <a:pt x="229362" y="80670"/>
                  </a:lnTo>
                  <a:lnTo>
                    <a:pt x="230378" y="81927"/>
                  </a:lnTo>
                  <a:lnTo>
                    <a:pt x="230759" y="81927"/>
                  </a:lnTo>
                  <a:lnTo>
                    <a:pt x="229743" y="80657"/>
                  </a:lnTo>
                  <a:lnTo>
                    <a:pt x="229362" y="80657"/>
                  </a:lnTo>
                  <a:lnTo>
                    <a:pt x="228981" y="79375"/>
                  </a:lnTo>
                  <a:lnTo>
                    <a:pt x="227457" y="78105"/>
                  </a:lnTo>
                  <a:lnTo>
                    <a:pt x="226441" y="76835"/>
                  </a:lnTo>
                  <a:lnTo>
                    <a:pt x="227838" y="78105"/>
                  </a:lnTo>
                  <a:lnTo>
                    <a:pt x="227076" y="76835"/>
                  </a:lnTo>
                  <a:lnTo>
                    <a:pt x="226060" y="75577"/>
                  </a:lnTo>
                  <a:lnTo>
                    <a:pt x="226441" y="75577"/>
                  </a:lnTo>
                  <a:lnTo>
                    <a:pt x="224155" y="74307"/>
                  </a:lnTo>
                  <a:lnTo>
                    <a:pt x="223901" y="73926"/>
                  </a:lnTo>
                  <a:lnTo>
                    <a:pt x="223901" y="74307"/>
                  </a:lnTo>
                  <a:lnTo>
                    <a:pt x="222758" y="73025"/>
                  </a:lnTo>
                  <a:lnTo>
                    <a:pt x="223139" y="73025"/>
                  </a:lnTo>
                  <a:lnTo>
                    <a:pt x="223901" y="74307"/>
                  </a:lnTo>
                  <a:lnTo>
                    <a:pt x="223901" y="73926"/>
                  </a:lnTo>
                  <a:lnTo>
                    <a:pt x="223304" y="73025"/>
                  </a:lnTo>
                  <a:lnTo>
                    <a:pt x="221615" y="70485"/>
                  </a:lnTo>
                  <a:lnTo>
                    <a:pt x="218694" y="69227"/>
                  </a:lnTo>
                  <a:lnTo>
                    <a:pt x="216535" y="66687"/>
                  </a:lnTo>
                  <a:lnTo>
                    <a:pt x="213233" y="64135"/>
                  </a:lnTo>
                  <a:lnTo>
                    <a:pt x="212471" y="63296"/>
                  </a:lnTo>
                  <a:lnTo>
                    <a:pt x="211709" y="62877"/>
                  </a:lnTo>
                  <a:lnTo>
                    <a:pt x="211709" y="61607"/>
                  </a:lnTo>
                  <a:lnTo>
                    <a:pt x="210312" y="61607"/>
                  </a:lnTo>
                  <a:lnTo>
                    <a:pt x="209169" y="60325"/>
                  </a:lnTo>
                  <a:lnTo>
                    <a:pt x="208153" y="60325"/>
                  </a:lnTo>
                  <a:lnTo>
                    <a:pt x="208153" y="59055"/>
                  </a:lnTo>
                  <a:lnTo>
                    <a:pt x="207772" y="59055"/>
                  </a:lnTo>
                  <a:lnTo>
                    <a:pt x="207365" y="58547"/>
                  </a:lnTo>
                  <a:lnTo>
                    <a:pt x="206248" y="57785"/>
                  </a:lnTo>
                  <a:lnTo>
                    <a:pt x="206629" y="59055"/>
                  </a:lnTo>
                  <a:lnTo>
                    <a:pt x="204851" y="56527"/>
                  </a:lnTo>
                  <a:lnTo>
                    <a:pt x="203708" y="56527"/>
                  </a:lnTo>
                  <a:lnTo>
                    <a:pt x="206248" y="59055"/>
                  </a:lnTo>
                  <a:lnTo>
                    <a:pt x="203987" y="57492"/>
                  </a:lnTo>
                  <a:lnTo>
                    <a:pt x="204089" y="57785"/>
                  </a:lnTo>
                  <a:lnTo>
                    <a:pt x="202311" y="56527"/>
                  </a:lnTo>
                  <a:lnTo>
                    <a:pt x="201549" y="56527"/>
                  </a:lnTo>
                  <a:lnTo>
                    <a:pt x="200025" y="55257"/>
                  </a:lnTo>
                  <a:lnTo>
                    <a:pt x="200025" y="53975"/>
                  </a:lnTo>
                  <a:lnTo>
                    <a:pt x="200787" y="53975"/>
                  </a:lnTo>
                  <a:lnTo>
                    <a:pt x="200406" y="52705"/>
                  </a:lnTo>
                  <a:lnTo>
                    <a:pt x="199771" y="52705"/>
                  </a:lnTo>
                  <a:lnTo>
                    <a:pt x="199771" y="53975"/>
                  </a:lnTo>
                  <a:lnTo>
                    <a:pt x="199390" y="53975"/>
                  </a:lnTo>
                  <a:lnTo>
                    <a:pt x="199390" y="52705"/>
                  </a:lnTo>
                  <a:lnTo>
                    <a:pt x="199009" y="52705"/>
                  </a:lnTo>
                  <a:lnTo>
                    <a:pt x="198247" y="52705"/>
                  </a:lnTo>
                  <a:lnTo>
                    <a:pt x="197104" y="51435"/>
                  </a:lnTo>
                  <a:lnTo>
                    <a:pt x="196723" y="51435"/>
                  </a:lnTo>
                  <a:lnTo>
                    <a:pt x="195326" y="50177"/>
                  </a:lnTo>
                  <a:lnTo>
                    <a:pt x="196342" y="51435"/>
                  </a:lnTo>
                  <a:lnTo>
                    <a:pt x="195351" y="50863"/>
                  </a:lnTo>
                  <a:lnTo>
                    <a:pt x="197485" y="52705"/>
                  </a:lnTo>
                  <a:lnTo>
                    <a:pt x="195326" y="51435"/>
                  </a:lnTo>
                  <a:lnTo>
                    <a:pt x="194297" y="50241"/>
                  </a:lnTo>
                  <a:lnTo>
                    <a:pt x="192024" y="48907"/>
                  </a:lnTo>
                  <a:lnTo>
                    <a:pt x="192913" y="48907"/>
                  </a:lnTo>
                  <a:lnTo>
                    <a:pt x="192430" y="48539"/>
                  </a:lnTo>
                  <a:lnTo>
                    <a:pt x="190627" y="47625"/>
                  </a:lnTo>
                  <a:lnTo>
                    <a:pt x="191262" y="47625"/>
                  </a:lnTo>
                  <a:lnTo>
                    <a:pt x="192430" y="48539"/>
                  </a:lnTo>
                  <a:lnTo>
                    <a:pt x="193167" y="48907"/>
                  </a:lnTo>
                  <a:lnTo>
                    <a:pt x="194183" y="48907"/>
                  </a:lnTo>
                  <a:lnTo>
                    <a:pt x="189865" y="46355"/>
                  </a:lnTo>
                  <a:lnTo>
                    <a:pt x="189865" y="47625"/>
                  </a:lnTo>
                  <a:lnTo>
                    <a:pt x="188722" y="47625"/>
                  </a:lnTo>
                  <a:lnTo>
                    <a:pt x="187579" y="46355"/>
                  </a:lnTo>
                  <a:lnTo>
                    <a:pt x="185864" y="45148"/>
                  </a:lnTo>
                  <a:lnTo>
                    <a:pt x="189865" y="47625"/>
                  </a:lnTo>
                  <a:lnTo>
                    <a:pt x="189865" y="46355"/>
                  </a:lnTo>
                  <a:lnTo>
                    <a:pt x="185420" y="43827"/>
                  </a:lnTo>
                  <a:lnTo>
                    <a:pt x="184658" y="42557"/>
                  </a:lnTo>
                  <a:lnTo>
                    <a:pt x="184404" y="42557"/>
                  </a:lnTo>
                  <a:lnTo>
                    <a:pt x="184404" y="46355"/>
                  </a:lnTo>
                  <a:lnTo>
                    <a:pt x="178816" y="42557"/>
                  </a:lnTo>
                  <a:lnTo>
                    <a:pt x="176276" y="41275"/>
                  </a:lnTo>
                  <a:lnTo>
                    <a:pt x="175514" y="41275"/>
                  </a:lnTo>
                  <a:lnTo>
                    <a:pt x="175260" y="40005"/>
                  </a:lnTo>
                  <a:lnTo>
                    <a:pt x="175895" y="40005"/>
                  </a:lnTo>
                  <a:lnTo>
                    <a:pt x="176276" y="41275"/>
                  </a:lnTo>
                  <a:lnTo>
                    <a:pt x="177419" y="41275"/>
                  </a:lnTo>
                  <a:lnTo>
                    <a:pt x="180721" y="43827"/>
                  </a:lnTo>
                  <a:lnTo>
                    <a:pt x="181102" y="43827"/>
                  </a:lnTo>
                  <a:lnTo>
                    <a:pt x="183642" y="45097"/>
                  </a:lnTo>
                  <a:lnTo>
                    <a:pt x="184404" y="46355"/>
                  </a:lnTo>
                  <a:lnTo>
                    <a:pt x="184404" y="42557"/>
                  </a:lnTo>
                  <a:lnTo>
                    <a:pt x="183642" y="42557"/>
                  </a:lnTo>
                  <a:lnTo>
                    <a:pt x="183362" y="41643"/>
                  </a:lnTo>
                  <a:lnTo>
                    <a:pt x="183083" y="41554"/>
                  </a:lnTo>
                  <a:lnTo>
                    <a:pt x="182714" y="42189"/>
                  </a:lnTo>
                  <a:lnTo>
                    <a:pt x="183261" y="42557"/>
                  </a:lnTo>
                  <a:lnTo>
                    <a:pt x="183642" y="43827"/>
                  </a:lnTo>
                  <a:lnTo>
                    <a:pt x="182880" y="43827"/>
                  </a:lnTo>
                  <a:lnTo>
                    <a:pt x="182118" y="42557"/>
                  </a:lnTo>
                  <a:lnTo>
                    <a:pt x="181102" y="42557"/>
                  </a:lnTo>
                  <a:lnTo>
                    <a:pt x="179959" y="41275"/>
                  </a:lnTo>
                  <a:lnTo>
                    <a:pt x="179578" y="41275"/>
                  </a:lnTo>
                  <a:lnTo>
                    <a:pt x="177800" y="39192"/>
                  </a:lnTo>
                  <a:lnTo>
                    <a:pt x="177800" y="40005"/>
                  </a:lnTo>
                  <a:lnTo>
                    <a:pt x="177419" y="40005"/>
                  </a:lnTo>
                  <a:lnTo>
                    <a:pt x="177228" y="39382"/>
                  </a:lnTo>
                  <a:lnTo>
                    <a:pt x="176657" y="38735"/>
                  </a:lnTo>
                  <a:lnTo>
                    <a:pt x="177038" y="38735"/>
                  </a:lnTo>
                  <a:lnTo>
                    <a:pt x="177228" y="39382"/>
                  </a:lnTo>
                  <a:lnTo>
                    <a:pt x="177800" y="40005"/>
                  </a:lnTo>
                  <a:lnTo>
                    <a:pt x="177800" y="39192"/>
                  </a:lnTo>
                  <a:lnTo>
                    <a:pt x="177419" y="38735"/>
                  </a:lnTo>
                  <a:lnTo>
                    <a:pt x="178498" y="38735"/>
                  </a:lnTo>
                  <a:lnTo>
                    <a:pt x="177952" y="38366"/>
                  </a:lnTo>
                  <a:lnTo>
                    <a:pt x="176276" y="37642"/>
                  </a:lnTo>
                  <a:lnTo>
                    <a:pt x="176276" y="38735"/>
                  </a:lnTo>
                  <a:lnTo>
                    <a:pt x="174498" y="38735"/>
                  </a:lnTo>
                  <a:lnTo>
                    <a:pt x="173037" y="37477"/>
                  </a:lnTo>
                  <a:lnTo>
                    <a:pt x="172897" y="37350"/>
                  </a:lnTo>
                  <a:lnTo>
                    <a:pt x="172974" y="37477"/>
                  </a:lnTo>
                  <a:lnTo>
                    <a:pt x="171615" y="36296"/>
                  </a:lnTo>
                  <a:lnTo>
                    <a:pt x="172212" y="37477"/>
                  </a:lnTo>
                  <a:lnTo>
                    <a:pt x="171894" y="37477"/>
                  </a:lnTo>
                  <a:lnTo>
                    <a:pt x="171894" y="40932"/>
                  </a:lnTo>
                  <a:lnTo>
                    <a:pt x="167513" y="38735"/>
                  </a:lnTo>
                  <a:lnTo>
                    <a:pt x="170434" y="40005"/>
                  </a:lnTo>
                  <a:lnTo>
                    <a:pt x="171894" y="40932"/>
                  </a:lnTo>
                  <a:lnTo>
                    <a:pt x="171894" y="37477"/>
                  </a:lnTo>
                  <a:lnTo>
                    <a:pt x="171196" y="37477"/>
                  </a:lnTo>
                  <a:lnTo>
                    <a:pt x="171196" y="36207"/>
                  </a:lnTo>
                  <a:lnTo>
                    <a:pt x="171513" y="36207"/>
                  </a:lnTo>
                  <a:lnTo>
                    <a:pt x="169037" y="34925"/>
                  </a:lnTo>
                  <a:lnTo>
                    <a:pt x="168656" y="34925"/>
                  </a:lnTo>
                  <a:lnTo>
                    <a:pt x="166370" y="33845"/>
                  </a:lnTo>
                  <a:lnTo>
                    <a:pt x="166370" y="36207"/>
                  </a:lnTo>
                  <a:lnTo>
                    <a:pt x="165735" y="36207"/>
                  </a:lnTo>
                  <a:lnTo>
                    <a:pt x="165989" y="34925"/>
                  </a:lnTo>
                  <a:lnTo>
                    <a:pt x="166370" y="36207"/>
                  </a:lnTo>
                  <a:lnTo>
                    <a:pt x="166370" y="33845"/>
                  </a:lnTo>
                  <a:lnTo>
                    <a:pt x="165989" y="33655"/>
                  </a:lnTo>
                  <a:lnTo>
                    <a:pt x="164973" y="33655"/>
                  </a:lnTo>
                  <a:lnTo>
                    <a:pt x="164465" y="33235"/>
                  </a:lnTo>
                  <a:lnTo>
                    <a:pt x="164592" y="33655"/>
                  </a:lnTo>
                  <a:lnTo>
                    <a:pt x="164211" y="33655"/>
                  </a:lnTo>
                  <a:lnTo>
                    <a:pt x="162433" y="32385"/>
                  </a:lnTo>
                  <a:lnTo>
                    <a:pt x="161671" y="32385"/>
                  </a:lnTo>
                  <a:lnTo>
                    <a:pt x="162052" y="33655"/>
                  </a:lnTo>
                  <a:lnTo>
                    <a:pt x="160909" y="32385"/>
                  </a:lnTo>
                  <a:lnTo>
                    <a:pt x="161671" y="32385"/>
                  </a:lnTo>
                  <a:lnTo>
                    <a:pt x="160972" y="31623"/>
                  </a:lnTo>
                  <a:lnTo>
                    <a:pt x="160020" y="31127"/>
                  </a:lnTo>
                  <a:lnTo>
                    <a:pt x="158369" y="31127"/>
                  </a:lnTo>
                  <a:lnTo>
                    <a:pt x="158584" y="30365"/>
                  </a:lnTo>
                  <a:lnTo>
                    <a:pt x="157607" y="29857"/>
                  </a:lnTo>
                  <a:lnTo>
                    <a:pt x="158750" y="29857"/>
                  </a:lnTo>
                  <a:lnTo>
                    <a:pt x="158584" y="30365"/>
                  </a:lnTo>
                  <a:lnTo>
                    <a:pt x="160020" y="31127"/>
                  </a:lnTo>
                  <a:lnTo>
                    <a:pt x="160528" y="31127"/>
                  </a:lnTo>
                  <a:lnTo>
                    <a:pt x="162814" y="32385"/>
                  </a:lnTo>
                  <a:lnTo>
                    <a:pt x="163449" y="32385"/>
                  </a:lnTo>
                  <a:lnTo>
                    <a:pt x="164465" y="33235"/>
                  </a:lnTo>
                  <a:lnTo>
                    <a:pt x="164211" y="32385"/>
                  </a:lnTo>
                  <a:lnTo>
                    <a:pt x="170053" y="34925"/>
                  </a:lnTo>
                  <a:lnTo>
                    <a:pt x="171424" y="36131"/>
                  </a:lnTo>
                  <a:lnTo>
                    <a:pt x="171577" y="36207"/>
                  </a:lnTo>
                  <a:lnTo>
                    <a:pt x="170434" y="34925"/>
                  </a:lnTo>
                  <a:lnTo>
                    <a:pt x="171577" y="34925"/>
                  </a:lnTo>
                  <a:lnTo>
                    <a:pt x="171678" y="36296"/>
                  </a:lnTo>
                  <a:lnTo>
                    <a:pt x="172897" y="37350"/>
                  </a:lnTo>
                  <a:lnTo>
                    <a:pt x="172212" y="36207"/>
                  </a:lnTo>
                  <a:lnTo>
                    <a:pt x="173736" y="37477"/>
                  </a:lnTo>
                  <a:lnTo>
                    <a:pt x="174498" y="37477"/>
                  </a:lnTo>
                  <a:lnTo>
                    <a:pt x="176276" y="38735"/>
                  </a:lnTo>
                  <a:lnTo>
                    <a:pt x="176276" y="37642"/>
                  </a:lnTo>
                  <a:lnTo>
                    <a:pt x="175895" y="37477"/>
                  </a:lnTo>
                  <a:lnTo>
                    <a:pt x="176657" y="37477"/>
                  </a:lnTo>
                  <a:lnTo>
                    <a:pt x="177952" y="38366"/>
                  </a:lnTo>
                  <a:lnTo>
                    <a:pt x="178816" y="38735"/>
                  </a:lnTo>
                  <a:lnTo>
                    <a:pt x="180721" y="40005"/>
                  </a:lnTo>
                  <a:lnTo>
                    <a:pt x="183642" y="41275"/>
                  </a:lnTo>
                  <a:lnTo>
                    <a:pt x="183261" y="41275"/>
                  </a:lnTo>
                  <a:lnTo>
                    <a:pt x="183362" y="41643"/>
                  </a:lnTo>
                  <a:lnTo>
                    <a:pt x="186563" y="42557"/>
                  </a:lnTo>
                  <a:lnTo>
                    <a:pt x="192024" y="46355"/>
                  </a:lnTo>
                  <a:lnTo>
                    <a:pt x="196342" y="50177"/>
                  </a:lnTo>
                  <a:lnTo>
                    <a:pt x="195097" y="49441"/>
                  </a:lnTo>
                  <a:lnTo>
                    <a:pt x="197104" y="51435"/>
                  </a:lnTo>
                  <a:lnTo>
                    <a:pt x="199009" y="52705"/>
                  </a:lnTo>
                  <a:lnTo>
                    <a:pt x="198818" y="52070"/>
                  </a:lnTo>
                  <a:lnTo>
                    <a:pt x="198247" y="51435"/>
                  </a:lnTo>
                  <a:lnTo>
                    <a:pt x="197866" y="51435"/>
                  </a:lnTo>
                  <a:lnTo>
                    <a:pt x="197104" y="50177"/>
                  </a:lnTo>
                  <a:lnTo>
                    <a:pt x="197485" y="50177"/>
                  </a:lnTo>
                  <a:lnTo>
                    <a:pt x="198247" y="51435"/>
                  </a:lnTo>
                  <a:lnTo>
                    <a:pt x="198628" y="51435"/>
                  </a:lnTo>
                  <a:lnTo>
                    <a:pt x="198818" y="52070"/>
                  </a:lnTo>
                  <a:lnTo>
                    <a:pt x="199390" y="52705"/>
                  </a:lnTo>
                  <a:lnTo>
                    <a:pt x="199771" y="53975"/>
                  </a:lnTo>
                  <a:lnTo>
                    <a:pt x="199771" y="52705"/>
                  </a:lnTo>
                  <a:lnTo>
                    <a:pt x="199390" y="51435"/>
                  </a:lnTo>
                  <a:lnTo>
                    <a:pt x="203327" y="53975"/>
                  </a:lnTo>
                  <a:lnTo>
                    <a:pt x="204851" y="55257"/>
                  </a:lnTo>
                  <a:lnTo>
                    <a:pt x="207365" y="58547"/>
                  </a:lnTo>
                  <a:lnTo>
                    <a:pt x="208153" y="59055"/>
                  </a:lnTo>
                  <a:lnTo>
                    <a:pt x="209931" y="59055"/>
                  </a:lnTo>
                  <a:lnTo>
                    <a:pt x="211709" y="61607"/>
                  </a:lnTo>
                  <a:lnTo>
                    <a:pt x="214376" y="62877"/>
                  </a:lnTo>
                  <a:lnTo>
                    <a:pt x="214376" y="64135"/>
                  </a:lnTo>
                  <a:lnTo>
                    <a:pt x="214757" y="64135"/>
                  </a:lnTo>
                  <a:lnTo>
                    <a:pt x="217678" y="66687"/>
                  </a:lnTo>
                  <a:lnTo>
                    <a:pt x="219837" y="69227"/>
                  </a:lnTo>
                  <a:lnTo>
                    <a:pt x="221742" y="70180"/>
                  </a:lnTo>
                  <a:lnTo>
                    <a:pt x="220980" y="69227"/>
                  </a:lnTo>
                  <a:lnTo>
                    <a:pt x="221234" y="69227"/>
                  </a:lnTo>
                  <a:lnTo>
                    <a:pt x="221830" y="70218"/>
                  </a:lnTo>
                  <a:lnTo>
                    <a:pt x="222377" y="70485"/>
                  </a:lnTo>
                  <a:lnTo>
                    <a:pt x="221996" y="70485"/>
                  </a:lnTo>
                  <a:lnTo>
                    <a:pt x="224917" y="73025"/>
                  </a:lnTo>
                  <a:lnTo>
                    <a:pt x="225679" y="73025"/>
                  </a:lnTo>
                  <a:lnTo>
                    <a:pt x="227838" y="75577"/>
                  </a:lnTo>
                  <a:lnTo>
                    <a:pt x="228219" y="76835"/>
                  </a:lnTo>
                  <a:lnTo>
                    <a:pt x="228854" y="77495"/>
                  </a:lnTo>
                  <a:lnTo>
                    <a:pt x="229235" y="77901"/>
                  </a:lnTo>
                  <a:lnTo>
                    <a:pt x="231902" y="80657"/>
                  </a:lnTo>
                  <a:lnTo>
                    <a:pt x="233248" y="81826"/>
                  </a:lnTo>
                  <a:lnTo>
                    <a:pt x="232664" y="80657"/>
                  </a:lnTo>
                  <a:lnTo>
                    <a:pt x="232841" y="80657"/>
                  </a:lnTo>
                  <a:lnTo>
                    <a:pt x="232968" y="80759"/>
                  </a:lnTo>
                  <a:lnTo>
                    <a:pt x="233680" y="81927"/>
                  </a:lnTo>
                  <a:lnTo>
                    <a:pt x="234061" y="81927"/>
                  </a:lnTo>
                  <a:lnTo>
                    <a:pt x="233210" y="80937"/>
                  </a:lnTo>
                  <a:lnTo>
                    <a:pt x="234696" y="82042"/>
                  </a:lnTo>
                  <a:lnTo>
                    <a:pt x="237490" y="82042"/>
                  </a:lnTo>
                  <a:lnTo>
                    <a:pt x="231940" y="77825"/>
                  </a:lnTo>
                  <a:lnTo>
                    <a:pt x="231648" y="77597"/>
                  </a:lnTo>
                  <a:lnTo>
                    <a:pt x="231406" y="77228"/>
                  </a:lnTo>
                  <a:lnTo>
                    <a:pt x="231140" y="76835"/>
                  </a:lnTo>
                  <a:lnTo>
                    <a:pt x="230124" y="75577"/>
                  </a:lnTo>
                  <a:lnTo>
                    <a:pt x="229743" y="75577"/>
                  </a:lnTo>
                  <a:lnTo>
                    <a:pt x="229362" y="75145"/>
                  </a:lnTo>
                  <a:lnTo>
                    <a:pt x="229362" y="75577"/>
                  </a:lnTo>
                  <a:lnTo>
                    <a:pt x="228981" y="75298"/>
                  </a:lnTo>
                  <a:lnTo>
                    <a:pt x="228981" y="74726"/>
                  </a:lnTo>
                  <a:lnTo>
                    <a:pt x="228600" y="74307"/>
                  </a:lnTo>
                  <a:lnTo>
                    <a:pt x="226441" y="71755"/>
                  </a:lnTo>
                  <a:lnTo>
                    <a:pt x="226060" y="70485"/>
                  </a:lnTo>
                  <a:lnTo>
                    <a:pt x="225679" y="70485"/>
                  </a:lnTo>
                  <a:lnTo>
                    <a:pt x="224917" y="70485"/>
                  </a:lnTo>
                  <a:lnTo>
                    <a:pt x="223901" y="69227"/>
                  </a:lnTo>
                  <a:lnTo>
                    <a:pt x="223520" y="69227"/>
                  </a:lnTo>
                  <a:lnTo>
                    <a:pt x="222758" y="69227"/>
                  </a:lnTo>
                  <a:lnTo>
                    <a:pt x="221234" y="67957"/>
                  </a:lnTo>
                  <a:lnTo>
                    <a:pt x="221996" y="67957"/>
                  </a:lnTo>
                  <a:lnTo>
                    <a:pt x="223520" y="69227"/>
                  </a:lnTo>
                  <a:lnTo>
                    <a:pt x="222758" y="67957"/>
                  </a:lnTo>
                  <a:lnTo>
                    <a:pt x="221615" y="66687"/>
                  </a:lnTo>
                  <a:lnTo>
                    <a:pt x="220218" y="66687"/>
                  </a:lnTo>
                  <a:lnTo>
                    <a:pt x="219456" y="65405"/>
                  </a:lnTo>
                  <a:lnTo>
                    <a:pt x="219075" y="65405"/>
                  </a:lnTo>
                  <a:lnTo>
                    <a:pt x="219075" y="64135"/>
                  </a:lnTo>
                  <a:lnTo>
                    <a:pt x="216916" y="62877"/>
                  </a:lnTo>
                  <a:lnTo>
                    <a:pt x="217678" y="64135"/>
                  </a:lnTo>
                  <a:lnTo>
                    <a:pt x="215392" y="61607"/>
                  </a:lnTo>
                  <a:lnTo>
                    <a:pt x="214757" y="61607"/>
                  </a:lnTo>
                  <a:lnTo>
                    <a:pt x="211455" y="57785"/>
                  </a:lnTo>
                  <a:lnTo>
                    <a:pt x="207772" y="56527"/>
                  </a:lnTo>
                  <a:lnTo>
                    <a:pt x="205562" y="53975"/>
                  </a:lnTo>
                  <a:lnTo>
                    <a:pt x="204470" y="52705"/>
                  </a:lnTo>
                  <a:lnTo>
                    <a:pt x="204851" y="53975"/>
                  </a:lnTo>
                  <a:lnTo>
                    <a:pt x="204470" y="53975"/>
                  </a:lnTo>
                  <a:lnTo>
                    <a:pt x="202946" y="52705"/>
                  </a:lnTo>
                  <a:lnTo>
                    <a:pt x="202311" y="51435"/>
                  </a:lnTo>
                  <a:lnTo>
                    <a:pt x="201549" y="51435"/>
                  </a:lnTo>
                  <a:lnTo>
                    <a:pt x="200406" y="50177"/>
                  </a:lnTo>
                  <a:lnTo>
                    <a:pt x="200787" y="50177"/>
                  </a:lnTo>
                  <a:lnTo>
                    <a:pt x="199390" y="48907"/>
                  </a:lnTo>
                  <a:lnTo>
                    <a:pt x="198247" y="48907"/>
                  </a:lnTo>
                  <a:lnTo>
                    <a:pt x="196342" y="47625"/>
                  </a:lnTo>
                  <a:lnTo>
                    <a:pt x="196088" y="47625"/>
                  </a:lnTo>
                  <a:lnTo>
                    <a:pt x="195326" y="46355"/>
                  </a:lnTo>
                  <a:lnTo>
                    <a:pt x="194183" y="46355"/>
                  </a:lnTo>
                  <a:lnTo>
                    <a:pt x="191643" y="43827"/>
                  </a:lnTo>
                  <a:lnTo>
                    <a:pt x="189865" y="42557"/>
                  </a:lnTo>
                  <a:lnTo>
                    <a:pt x="187960" y="42557"/>
                  </a:lnTo>
                  <a:lnTo>
                    <a:pt x="184023" y="38735"/>
                  </a:lnTo>
                  <a:lnTo>
                    <a:pt x="178181" y="36207"/>
                  </a:lnTo>
                  <a:lnTo>
                    <a:pt x="174879" y="34925"/>
                  </a:lnTo>
                  <a:lnTo>
                    <a:pt x="174498" y="34925"/>
                  </a:lnTo>
                  <a:lnTo>
                    <a:pt x="173355" y="33655"/>
                  </a:lnTo>
                  <a:lnTo>
                    <a:pt x="171958" y="33655"/>
                  </a:lnTo>
                  <a:lnTo>
                    <a:pt x="171577" y="32385"/>
                  </a:lnTo>
                  <a:lnTo>
                    <a:pt x="171030" y="32385"/>
                  </a:lnTo>
                  <a:lnTo>
                    <a:pt x="170434" y="31115"/>
                  </a:lnTo>
                  <a:lnTo>
                    <a:pt x="170434" y="32385"/>
                  </a:lnTo>
                  <a:lnTo>
                    <a:pt x="169799" y="32385"/>
                  </a:lnTo>
                  <a:lnTo>
                    <a:pt x="169164" y="31115"/>
                  </a:lnTo>
                  <a:lnTo>
                    <a:pt x="169164" y="32385"/>
                  </a:lnTo>
                  <a:lnTo>
                    <a:pt x="169037" y="32385"/>
                  </a:lnTo>
                  <a:lnTo>
                    <a:pt x="169037" y="32131"/>
                  </a:lnTo>
                  <a:lnTo>
                    <a:pt x="169164" y="32385"/>
                  </a:lnTo>
                  <a:lnTo>
                    <a:pt x="169164" y="31115"/>
                  </a:lnTo>
                  <a:lnTo>
                    <a:pt x="168529" y="29845"/>
                  </a:lnTo>
                  <a:lnTo>
                    <a:pt x="170434" y="32385"/>
                  </a:lnTo>
                  <a:lnTo>
                    <a:pt x="170434" y="31115"/>
                  </a:lnTo>
                  <a:lnTo>
                    <a:pt x="169799" y="29845"/>
                  </a:lnTo>
                  <a:lnTo>
                    <a:pt x="169164" y="29845"/>
                  </a:lnTo>
                  <a:lnTo>
                    <a:pt x="164592" y="27178"/>
                  </a:lnTo>
                  <a:lnTo>
                    <a:pt x="165862" y="28448"/>
                  </a:lnTo>
                  <a:lnTo>
                    <a:pt x="167894" y="29845"/>
                  </a:lnTo>
                  <a:lnTo>
                    <a:pt x="168529" y="31127"/>
                  </a:lnTo>
                  <a:lnTo>
                    <a:pt x="167132" y="31127"/>
                  </a:lnTo>
                  <a:lnTo>
                    <a:pt x="165354" y="29857"/>
                  </a:lnTo>
                  <a:lnTo>
                    <a:pt x="163449" y="29857"/>
                  </a:lnTo>
                  <a:lnTo>
                    <a:pt x="161671" y="28575"/>
                  </a:lnTo>
                  <a:lnTo>
                    <a:pt x="161671" y="28244"/>
                  </a:lnTo>
                  <a:lnTo>
                    <a:pt x="157226" y="26327"/>
                  </a:lnTo>
                  <a:lnTo>
                    <a:pt x="157226" y="73025"/>
                  </a:lnTo>
                  <a:lnTo>
                    <a:pt x="156845" y="73025"/>
                  </a:lnTo>
                  <a:lnTo>
                    <a:pt x="156591" y="71755"/>
                  </a:lnTo>
                  <a:lnTo>
                    <a:pt x="157226" y="73025"/>
                  </a:lnTo>
                  <a:lnTo>
                    <a:pt x="157226" y="26327"/>
                  </a:lnTo>
                  <a:lnTo>
                    <a:pt x="155448" y="25552"/>
                  </a:lnTo>
                  <a:lnTo>
                    <a:pt x="155448" y="70485"/>
                  </a:lnTo>
                  <a:lnTo>
                    <a:pt x="155067" y="71755"/>
                  </a:lnTo>
                  <a:lnTo>
                    <a:pt x="154051" y="70485"/>
                  </a:lnTo>
                  <a:lnTo>
                    <a:pt x="153289" y="70485"/>
                  </a:lnTo>
                  <a:lnTo>
                    <a:pt x="152146" y="69227"/>
                  </a:lnTo>
                  <a:lnTo>
                    <a:pt x="154051" y="70485"/>
                  </a:lnTo>
                  <a:lnTo>
                    <a:pt x="155448" y="70485"/>
                  </a:lnTo>
                  <a:lnTo>
                    <a:pt x="155448" y="25552"/>
                  </a:lnTo>
                  <a:lnTo>
                    <a:pt x="153670" y="24777"/>
                  </a:lnTo>
                  <a:lnTo>
                    <a:pt x="152146" y="24777"/>
                  </a:lnTo>
                  <a:lnTo>
                    <a:pt x="151003" y="23507"/>
                  </a:lnTo>
                  <a:lnTo>
                    <a:pt x="150749" y="23507"/>
                  </a:lnTo>
                  <a:lnTo>
                    <a:pt x="149225" y="22225"/>
                  </a:lnTo>
                  <a:lnTo>
                    <a:pt x="149225" y="23507"/>
                  </a:lnTo>
                  <a:lnTo>
                    <a:pt x="148844" y="22225"/>
                  </a:lnTo>
                  <a:lnTo>
                    <a:pt x="147828" y="22225"/>
                  </a:lnTo>
                  <a:lnTo>
                    <a:pt x="147066" y="21907"/>
                  </a:lnTo>
                  <a:lnTo>
                    <a:pt x="147066" y="65405"/>
                  </a:lnTo>
                  <a:lnTo>
                    <a:pt x="145161" y="65405"/>
                  </a:lnTo>
                  <a:lnTo>
                    <a:pt x="144526" y="64135"/>
                  </a:lnTo>
                  <a:lnTo>
                    <a:pt x="145161" y="64135"/>
                  </a:lnTo>
                  <a:lnTo>
                    <a:pt x="147066" y="65405"/>
                  </a:lnTo>
                  <a:lnTo>
                    <a:pt x="147066" y="21907"/>
                  </a:lnTo>
                  <a:lnTo>
                    <a:pt x="145757" y="21336"/>
                  </a:lnTo>
                  <a:lnTo>
                    <a:pt x="146304" y="22225"/>
                  </a:lnTo>
                  <a:lnTo>
                    <a:pt x="144145" y="20955"/>
                  </a:lnTo>
                  <a:lnTo>
                    <a:pt x="143764" y="20320"/>
                  </a:lnTo>
                  <a:lnTo>
                    <a:pt x="143383" y="20955"/>
                  </a:lnTo>
                  <a:lnTo>
                    <a:pt x="141859" y="19685"/>
                  </a:lnTo>
                  <a:lnTo>
                    <a:pt x="138938" y="19685"/>
                  </a:lnTo>
                  <a:lnTo>
                    <a:pt x="140081" y="20955"/>
                  </a:lnTo>
                  <a:lnTo>
                    <a:pt x="139700" y="20955"/>
                  </a:lnTo>
                  <a:lnTo>
                    <a:pt x="138303" y="19685"/>
                  </a:lnTo>
                  <a:lnTo>
                    <a:pt x="138938" y="19685"/>
                  </a:lnTo>
                  <a:lnTo>
                    <a:pt x="139319" y="18427"/>
                  </a:lnTo>
                  <a:lnTo>
                    <a:pt x="140462" y="18427"/>
                  </a:lnTo>
                  <a:lnTo>
                    <a:pt x="136779" y="17157"/>
                  </a:lnTo>
                  <a:lnTo>
                    <a:pt x="134620" y="16217"/>
                  </a:lnTo>
                  <a:lnTo>
                    <a:pt x="134620" y="19685"/>
                  </a:lnTo>
                  <a:lnTo>
                    <a:pt x="133477" y="19685"/>
                  </a:lnTo>
                  <a:lnTo>
                    <a:pt x="131711" y="18808"/>
                  </a:lnTo>
                  <a:lnTo>
                    <a:pt x="126238" y="17157"/>
                  </a:lnTo>
                  <a:lnTo>
                    <a:pt x="128397" y="17157"/>
                  </a:lnTo>
                  <a:lnTo>
                    <a:pt x="131711" y="18808"/>
                  </a:lnTo>
                  <a:lnTo>
                    <a:pt x="134620" y="19685"/>
                  </a:lnTo>
                  <a:lnTo>
                    <a:pt x="134620" y="16217"/>
                  </a:lnTo>
                  <a:lnTo>
                    <a:pt x="133858" y="15875"/>
                  </a:lnTo>
                  <a:lnTo>
                    <a:pt x="132715" y="15875"/>
                  </a:lnTo>
                  <a:lnTo>
                    <a:pt x="132715" y="18427"/>
                  </a:lnTo>
                  <a:lnTo>
                    <a:pt x="131699" y="17157"/>
                  </a:lnTo>
                  <a:lnTo>
                    <a:pt x="132080" y="17157"/>
                  </a:lnTo>
                  <a:lnTo>
                    <a:pt x="132715" y="18427"/>
                  </a:lnTo>
                  <a:lnTo>
                    <a:pt x="132715" y="15875"/>
                  </a:lnTo>
                  <a:lnTo>
                    <a:pt x="131318" y="15875"/>
                  </a:lnTo>
                  <a:lnTo>
                    <a:pt x="131318" y="17157"/>
                  </a:lnTo>
                  <a:lnTo>
                    <a:pt x="131318" y="18427"/>
                  </a:lnTo>
                  <a:lnTo>
                    <a:pt x="130175" y="17157"/>
                  </a:lnTo>
                  <a:lnTo>
                    <a:pt x="131318" y="17157"/>
                  </a:lnTo>
                  <a:lnTo>
                    <a:pt x="131318" y="15875"/>
                  </a:lnTo>
                  <a:lnTo>
                    <a:pt x="129921" y="15875"/>
                  </a:lnTo>
                  <a:lnTo>
                    <a:pt x="128778" y="14605"/>
                  </a:lnTo>
                  <a:lnTo>
                    <a:pt x="128397" y="14605"/>
                  </a:lnTo>
                  <a:lnTo>
                    <a:pt x="128397" y="15875"/>
                  </a:lnTo>
                  <a:lnTo>
                    <a:pt x="126492" y="14605"/>
                  </a:lnTo>
                  <a:lnTo>
                    <a:pt x="125857" y="14605"/>
                  </a:lnTo>
                  <a:lnTo>
                    <a:pt x="124714" y="13335"/>
                  </a:lnTo>
                  <a:lnTo>
                    <a:pt x="124714" y="14605"/>
                  </a:lnTo>
                  <a:lnTo>
                    <a:pt x="124333" y="14605"/>
                  </a:lnTo>
                  <a:lnTo>
                    <a:pt x="124714" y="13335"/>
                  </a:lnTo>
                  <a:lnTo>
                    <a:pt x="119964" y="12242"/>
                  </a:lnTo>
                  <a:lnTo>
                    <a:pt x="119634" y="13335"/>
                  </a:lnTo>
                  <a:lnTo>
                    <a:pt x="119253" y="12077"/>
                  </a:lnTo>
                  <a:lnTo>
                    <a:pt x="114173" y="12077"/>
                  </a:lnTo>
                  <a:lnTo>
                    <a:pt x="113792" y="10807"/>
                  </a:lnTo>
                  <a:lnTo>
                    <a:pt x="110109" y="10807"/>
                  </a:lnTo>
                  <a:lnTo>
                    <a:pt x="109347" y="9525"/>
                  </a:lnTo>
                  <a:lnTo>
                    <a:pt x="108966" y="10807"/>
                  </a:lnTo>
                  <a:lnTo>
                    <a:pt x="108331" y="10807"/>
                  </a:lnTo>
                  <a:lnTo>
                    <a:pt x="108331" y="52705"/>
                  </a:lnTo>
                  <a:lnTo>
                    <a:pt x="107569" y="52705"/>
                  </a:lnTo>
                  <a:lnTo>
                    <a:pt x="106807" y="52705"/>
                  </a:lnTo>
                  <a:lnTo>
                    <a:pt x="105664" y="51435"/>
                  </a:lnTo>
                  <a:lnTo>
                    <a:pt x="106807" y="51435"/>
                  </a:lnTo>
                  <a:lnTo>
                    <a:pt x="106807" y="52705"/>
                  </a:lnTo>
                  <a:lnTo>
                    <a:pt x="107188" y="51435"/>
                  </a:lnTo>
                  <a:lnTo>
                    <a:pt x="107569" y="52705"/>
                  </a:lnTo>
                  <a:lnTo>
                    <a:pt x="107569" y="51435"/>
                  </a:lnTo>
                  <a:lnTo>
                    <a:pt x="108331" y="52705"/>
                  </a:lnTo>
                  <a:lnTo>
                    <a:pt x="108331" y="10807"/>
                  </a:lnTo>
                  <a:lnTo>
                    <a:pt x="107950" y="10807"/>
                  </a:lnTo>
                  <a:lnTo>
                    <a:pt x="107569" y="9525"/>
                  </a:lnTo>
                  <a:lnTo>
                    <a:pt x="104267" y="9525"/>
                  </a:lnTo>
                  <a:lnTo>
                    <a:pt x="105283" y="10807"/>
                  </a:lnTo>
                  <a:lnTo>
                    <a:pt x="106807" y="10807"/>
                  </a:lnTo>
                  <a:lnTo>
                    <a:pt x="106045" y="12077"/>
                  </a:lnTo>
                  <a:lnTo>
                    <a:pt x="103886" y="10807"/>
                  </a:lnTo>
                  <a:lnTo>
                    <a:pt x="103682" y="10807"/>
                  </a:lnTo>
                  <a:lnTo>
                    <a:pt x="103886" y="10807"/>
                  </a:lnTo>
                  <a:lnTo>
                    <a:pt x="104267" y="9525"/>
                  </a:lnTo>
                  <a:lnTo>
                    <a:pt x="103314" y="10591"/>
                  </a:lnTo>
                  <a:lnTo>
                    <a:pt x="102527" y="10096"/>
                  </a:lnTo>
                  <a:lnTo>
                    <a:pt x="102654" y="10388"/>
                  </a:lnTo>
                  <a:lnTo>
                    <a:pt x="101968" y="9766"/>
                  </a:lnTo>
                  <a:lnTo>
                    <a:pt x="102527" y="10096"/>
                  </a:lnTo>
                  <a:lnTo>
                    <a:pt x="101981" y="8890"/>
                  </a:lnTo>
                  <a:lnTo>
                    <a:pt x="100584" y="8890"/>
                  </a:lnTo>
                  <a:lnTo>
                    <a:pt x="101701" y="9588"/>
                  </a:lnTo>
                  <a:lnTo>
                    <a:pt x="101346" y="10807"/>
                  </a:lnTo>
                  <a:lnTo>
                    <a:pt x="102844" y="10807"/>
                  </a:lnTo>
                  <a:lnTo>
                    <a:pt x="103378" y="11938"/>
                  </a:lnTo>
                  <a:lnTo>
                    <a:pt x="103505" y="12065"/>
                  </a:lnTo>
                  <a:lnTo>
                    <a:pt x="103505" y="13335"/>
                  </a:lnTo>
                  <a:lnTo>
                    <a:pt x="102743" y="12077"/>
                  </a:lnTo>
                  <a:lnTo>
                    <a:pt x="103505" y="12077"/>
                  </a:lnTo>
                  <a:lnTo>
                    <a:pt x="102108" y="11379"/>
                  </a:lnTo>
                  <a:lnTo>
                    <a:pt x="102108" y="52705"/>
                  </a:lnTo>
                  <a:lnTo>
                    <a:pt x="100330" y="52705"/>
                  </a:lnTo>
                  <a:lnTo>
                    <a:pt x="100330" y="52120"/>
                  </a:lnTo>
                  <a:lnTo>
                    <a:pt x="101346" y="51435"/>
                  </a:lnTo>
                  <a:lnTo>
                    <a:pt x="102108" y="52705"/>
                  </a:lnTo>
                  <a:lnTo>
                    <a:pt x="102108" y="11379"/>
                  </a:lnTo>
                  <a:lnTo>
                    <a:pt x="100965" y="10807"/>
                  </a:lnTo>
                  <a:lnTo>
                    <a:pt x="101346" y="10807"/>
                  </a:lnTo>
                  <a:lnTo>
                    <a:pt x="99822" y="9525"/>
                  </a:lnTo>
                  <a:lnTo>
                    <a:pt x="98425" y="9525"/>
                  </a:lnTo>
                  <a:lnTo>
                    <a:pt x="99441" y="10807"/>
                  </a:lnTo>
                  <a:lnTo>
                    <a:pt x="98806" y="10807"/>
                  </a:lnTo>
                  <a:lnTo>
                    <a:pt x="98044" y="9525"/>
                  </a:lnTo>
                  <a:lnTo>
                    <a:pt x="86093" y="9525"/>
                  </a:lnTo>
                  <a:lnTo>
                    <a:pt x="85979" y="8890"/>
                  </a:lnTo>
                  <a:lnTo>
                    <a:pt x="85712" y="9525"/>
                  </a:lnTo>
                  <a:lnTo>
                    <a:pt x="85217" y="9525"/>
                  </a:lnTo>
                  <a:lnTo>
                    <a:pt x="84455" y="10807"/>
                  </a:lnTo>
                  <a:lnTo>
                    <a:pt x="80772" y="9525"/>
                  </a:lnTo>
                  <a:lnTo>
                    <a:pt x="80772" y="10807"/>
                  </a:lnTo>
                  <a:lnTo>
                    <a:pt x="80137" y="10807"/>
                  </a:lnTo>
                  <a:lnTo>
                    <a:pt x="80518" y="9525"/>
                  </a:lnTo>
                  <a:lnTo>
                    <a:pt x="79375" y="9525"/>
                  </a:lnTo>
                  <a:lnTo>
                    <a:pt x="78994" y="10807"/>
                  </a:lnTo>
                  <a:lnTo>
                    <a:pt x="77978" y="10807"/>
                  </a:lnTo>
                  <a:lnTo>
                    <a:pt x="78613" y="9525"/>
                  </a:lnTo>
                  <a:lnTo>
                    <a:pt x="76454" y="10807"/>
                  </a:lnTo>
                  <a:lnTo>
                    <a:pt x="74676" y="10807"/>
                  </a:lnTo>
                  <a:lnTo>
                    <a:pt x="71755" y="10807"/>
                  </a:lnTo>
                  <a:lnTo>
                    <a:pt x="69088" y="12077"/>
                  </a:lnTo>
                  <a:lnTo>
                    <a:pt x="68834" y="12077"/>
                  </a:lnTo>
                  <a:lnTo>
                    <a:pt x="71374" y="10807"/>
                  </a:lnTo>
                  <a:lnTo>
                    <a:pt x="72771" y="9525"/>
                  </a:lnTo>
                  <a:lnTo>
                    <a:pt x="71374" y="9525"/>
                  </a:lnTo>
                  <a:lnTo>
                    <a:pt x="70408" y="9867"/>
                  </a:lnTo>
                  <a:lnTo>
                    <a:pt x="69850" y="10807"/>
                  </a:lnTo>
                  <a:lnTo>
                    <a:pt x="69469" y="10807"/>
                  </a:lnTo>
                  <a:lnTo>
                    <a:pt x="68453" y="10807"/>
                  </a:lnTo>
                  <a:lnTo>
                    <a:pt x="68605" y="10490"/>
                  </a:lnTo>
                  <a:lnTo>
                    <a:pt x="67691" y="10807"/>
                  </a:lnTo>
                  <a:lnTo>
                    <a:pt x="66548" y="10807"/>
                  </a:lnTo>
                  <a:lnTo>
                    <a:pt x="66548" y="12077"/>
                  </a:lnTo>
                  <a:lnTo>
                    <a:pt x="65290" y="12801"/>
                  </a:lnTo>
                  <a:lnTo>
                    <a:pt x="65405" y="13335"/>
                  </a:lnTo>
                  <a:lnTo>
                    <a:pt x="64389" y="13335"/>
                  </a:lnTo>
                  <a:lnTo>
                    <a:pt x="65151" y="12077"/>
                  </a:lnTo>
                  <a:lnTo>
                    <a:pt x="63627" y="13335"/>
                  </a:lnTo>
                  <a:lnTo>
                    <a:pt x="62865" y="13335"/>
                  </a:lnTo>
                  <a:lnTo>
                    <a:pt x="65151" y="12077"/>
                  </a:lnTo>
                  <a:lnTo>
                    <a:pt x="65201" y="12331"/>
                  </a:lnTo>
                  <a:lnTo>
                    <a:pt x="65405" y="12077"/>
                  </a:lnTo>
                  <a:lnTo>
                    <a:pt x="66548" y="12077"/>
                  </a:lnTo>
                  <a:lnTo>
                    <a:pt x="66548" y="10807"/>
                  </a:lnTo>
                  <a:lnTo>
                    <a:pt x="64770" y="10807"/>
                  </a:lnTo>
                  <a:lnTo>
                    <a:pt x="62865" y="12077"/>
                  </a:lnTo>
                  <a:lnTo>
                    <a:pt x="58928" y="12077"/>
                  </a:lnTo>
                  <a:lnTo>
                    <a:pt x="57404" y="13335"/>
                  </a:lnTo>
                  <a:lnTo>
                    <a:pt x="55626" y="13335"/>
                  </a:lnTo>
                  <a:lnTo>
                    <a:pt x="54864" y="14605"/>
                  </a:lnTo>
                  <a:lnTo>
                    <a:pt x="54483" y="14605"/>
                  </a:lnTo>
                  <a:lnTo>
                    <a:pt x="52870" y="15303"/>
                  </a:lnTo>
                  <a:lnTo>
                    <a:pt x="52705" y="15875"/>
                  </a:lnTo>
                  <a:lnTo>
                    <a:pt x="52324" y="15875"/>
                  </a:lnTo>
                  <a:lnTo>
                    <a:pt x="52324" y="17157"/>
                  </a:lnTo>
                  <a:lnTo>
                    <a:pt x="50419" y="18427"/>
                  </a:lnTo>
                  <a:lnTo>
                    <a:pt x="50800" y="17157"/>
                  </a:lnTo>
                  <a:lnTo>
                    <a:pt x="52324" y="17157"/>
                  </a:lnTo>
                  <a:lnTo>
                    <a:pt x="52324" y="15875"/>
                  </a:lnTo>
                  <a:lnTo>
                    <a:pt x="51562" y="15875"/>
                  </a:lnTo>
                  <a:lnTo>
                    <a:pt x="52870" y="15303"/>
                  </a:lnTo>
                  <a:lnTo>
                    <a:pt x="53086" y="14605"/>
                  </a:lnTo>
                  <a:lnTo>
                    <a:pt x="51562" y="14605"/>
                  </a:lnTo>
                  <a:lnTo>
                    <a:pt x="49784" y="15659"/>
                  </a:lnTo>
                  <a:lnTo>
                    <a:pt x="49784" y="18427"/>
                  </a:lnTo>
                  <a:lnTo>
                    <a:pt x="49022" y="19685"/>
                  </a:lnTo>
                  <a:lnTo>
                    <a:pt x="49403" y="18427"/>
                  </a:lnTo>
                  <a:lnTo>
                    <a:pt x="48260" y="19685"/>
                  </a:lnTo>
                  <a:lnTo>
                    <a:pt x="46863" y="19685"/>
                  </a:lnTo>
                  <a:lnTo>
                    <a:pt x="45720" y="20955"/>
                  </a:lnTo>
                  <a:lnTo>
                    <a:pt x="44577" y="20955"/>
                  </a:lnTo>
                  <a:lnTo>
                    <a:pt x="43180" y="22225"/>
                  </a:lnTo>
                  <a:lnTo>
                    <a:pt x="42799" y="22225"/>
                  </a:lnTo>
                  <a:lnTo>
                    <a:pt x="42037" y="23507"/>
                  </a:lnTo>
                  <a:lnTo>
                    <a:pt x="42037" y="22225"/>
                  </a:lnTo>
                  <a:lnTo>
                    <a:pt x="40640" y="23507"/>
                  </a:lnTo>
                  <a:lnTo>
                    <a:pt x="39878" y="24777"/>
                  </a:lnTo>
                  <a:lnTo>
                    <a:pt x="39878" y="23774"/>
                  </a:lnTo>
                  <a:lnTo>
                    <a:pt x="39179" y="24269"/>
                  </a:lnTo>
                  <a:lnTo>
                    <a:pt x="38925" y="24460"/>
                  </a:lnTo>
                  <a:lnTo>
                    <a:pt x="38735" y="24777"/>
                  </a:lnTo>
                  <a:lnTo>
                    <a:pt x="38481" y="24777"/>
                  </a:lnTo>
                  <a:lnTo>
                    <a:pt x="38925" y="24460"/>
                  </a:lnTo>
                  <a:lnTo>
                    <a:pt x="39497" y="23507"/>
                  </a:lnTo>
                  <a:lnTo>
                    <a:pt x="38100" y="24777"/>
                  </a:lnTo>
                  <a:lnTo>
                    <a:pt x="38481" y="23507"/>
                  </a:lnTo>
                  <a:lnTo>
                    <a:pt x="40259" y="22606"/>
                  </a:lnTo>
                  <a:lnTo>
                    <a:pt x="40259" y="22225"/>
                  </a:lnTo>
                  <a:lnTo>
                    <a:pt x="41021" y="22225"/>
                  </a:lnTo>
                  <a:lnTo>
                    <a:pt x="40259" y="22606"/>
                  </a:lnTo>
                  <a:lnTo>
                    <a:pt x="40259" y="23507"/>
                  </a:lnTo>
                  <a:lnTo>
                    <a:pt x="43561" y="20955"/>
                  </a:lnTo>
                  <a:lnTo>
                    <a:pt x="44323" y="20955"/>
                  </a:lnTo>
                  <a:lnTo>
                    <a:pt x="45720" y="19685"/>
                  </a:lnTo>
                  <a:lnTo>
                    <a:pt x="46101" y="19685"/>
                  </a:lnTo>
                  <a:lnTo>
                    <a:pt x="48260" y="18427"/>
                  </a:lnTo>
                  <a:lnTo>
                    <a:pt x="49403" y="18427"/>
                  </a:lnTo>
                  <a:lnTo>
                    <a:pt x="49784" y="18427"/>
                  </a:lnTo>
                  <a:lnTo>
                    <a:pt x="49784" y="15659"/>
                  </a:lnTo>
                  <a:lnTo>
                    <a:pt x="49403" y="15875"/>
                  </a:lnTo>
                  <a:lnTo>
                    <a:pt x="46101" y="17157"/>
                  </a:lnTo>
                  <a:lnTo>
                    <a:pt x="45720" y="17157"/>
                  </a:lnTo>
                  <a:lnTo>
                    <a:pt x="44323" y="18427"/>
                  </a:lnTo>
                  <a:lnTo>
                    <a:pt x="41021" y="19685"/>
                  </a:lnTo>
                  <a:lnTo>
                    <a:pt x="42799" y="19685"/>
                  </a:lnTo>
                  <a:lnTo>
                    <a:pt x="38481" y="22225"/>
                  </a:lnTo>
                  <a:lnTo>
                    <a:pt x="38481" y="20955"/>
                  </a:lnTo>
                  <a:lnTo>
                    <a:pt x="37338" y="21907"/>
                  </a:lnTo>
                  <a:lnTo>
                    <a:pt x="37338" y="24777"/>
                  </a:lnTo>
                  <a:lnTo>
                    <a:pt x="36957" y="26035"/>
                  </a:lnTo>
                  <a:lnTo>
                    <a:pt x="35433" y="26035"/>
                  </a:lnTo>
                  <a:lnTo>
                    <a:pt x="34925" y="26301"/>
                  </a:lnTo>
                  <a:lnTo>
                    <a:pt x="34417" y="27305"/>
                  </a:lnTo>
                  <a:lnTo>
                    <a:pt x="34036" y="27305"/>
                  </a:lnTo>
                  <a:lnTo>
                    <a:pt x="32893" y="28575"/>
                  </a:lnTo>
                  <a:lnTo>
                    <a:pt x="33655" y="28575"/>
                  </a:lnTo>
                  <a:lnTo>
                    <a:pt x="32512" y="29857"/>
                  </a:lnTo>
                  <a:lnTo>
                    <a:pt x="32893" y="28575"/>
                  </a:lnTo>
                  <a:lnTo>
                    <a:pt x="31496" y="29197"/>
                  </a:lnTo>
                  <a:lnTo>
                    <a:pt x="31496" y="29857"/>
                  </a:lnTo>
                  <a:lnTo>
                    <a:pt x="30543" y="30480"/>
                  </a:lnTo>
                  <a:lnTo>
                    <a:pt x="29972" y="31127"/>
                  </a:lnTo>
                  <a:lnTo>
                    <a:pt x="29591" y="31127"/>
                  </a:lnTo>
                  <a:lnTo>
                    <a:pt x="30543" y="30480"/>
                  </a:lnTo>
                  <a:lnTo>
                    <a:pt x="31115" y="29857"/>
                  </a:lnTo>
                  <a:lnTo>
                    <a:pt x="31496" y="29857"/>
                  </a:lnTo>
                  <a:lnTo>
                    <a:pt x="31496" y="29197"/>
                  </a:lnTo>
                  <a:lnTo>
                    <a:pt x="29972" y="29857"/>
                  </a:lnTo>
                  <a:lnTo>
                    <a:pt x="29337" y="31127"/>
                  </a:lnTo>
                  <a:lnTo>
                    <a:pt x="29032" y="31623"/>
                  </a:lnTo>
                  <a:lnTo>
                    <a:pt x="28956" y="32118"/>
                  </a:lnTo>
                  <a:lnTo>
                    <a:pt x="30353" y="31127"/>
                  </a:lnTo>
                  <a:lnTo>
                    <a:pt x="28956" y="32385"/>
                  </a:lnTo>
                  <a:lnTo>
                    <a:pt x="28956" y="32118"/>
                  </a:lnTo>
                  <a:lnTo>
                    <a:pt x="28575" y="32385"/>
                  </a:lnTo>
                  <a:lnTo>
                    <a:pt x="28956" y="31750"/>
                  </a:lnTo>
                  <a:lnTo>
                    <a:pt x="28956" y="31127"/>
                  </a:lnTo>
                  <a:lnTo>
                    <a:pt x="27000" y="33655"/>
                  </a:lnTo>
                  <a:lnTo>
                    <a:pt x="26289" y="34925"/>
                  </a:lnTo>
                  <a:lnTo>
                    <a:pt x="27051" y="34925"/>
                  </a:lnTo>
                  <a:lnTo>
                    <a:pt x="23749" y="37477"/>
                  </a:lnTo>
                  <a:lnTo>
                    <a:pt x="21971" y="38735"/>
                  </a:lnTo>
                  <a:lnTo>
                    <a:pt x="19050" y="42557"/>
                  </a:lnTo>
                  <a:lnTo>
                    <a:pt x="19812" y="41275"/>
                  </a:lnTo>
                  <a:lnTo>
                    <a:pt x="20828" y="40005"/>
                  </a:lnTo>
                  <a:lnTo>
                    <a:pt x="21971" y="38735"/>
                  </a:lnTo>
                  <a:lnTo>
                    <a:pt x="23368" y="37477"/>
                  </a:lnTo>
                  <a:lnTo>
                    <a:pt x="24511" y="36207"/>
                  </a:lnTo>
                  <a:lnTo>
                    <a:pt x="24130" y="36207"/>
                  </a:lnTo>
                  <a:lnTo>
                    <a:pt x="25654" y="34925"/>
                  </a:lnTo>
                  <a:lnTo>
                    <a:pt x="25273" y="34925"/>
                  </a:lnTo>
                  <a:lnTo>
                    <a:pt x="23114" y="36207"/>
                  </a:lnTo>
                  <a:lnTo>
                    <a:pt x="21971" y="37477"/>
                  </a:lnTo>
                  <a:lnTo>
                    <a:pt x="20066" y="40005"/>
                  </a:lnTo>
                  <a:lnTo>
                    <a:pt x="19507" y="40513"/>
                  </a:lnTo>
                  <a:lnTo>
                    <a:pt x="18669" y="41275"/>
                  </a:lnTo>
                  <a:lnTo>
                    <a:pt x="19050" y="41275"/>
                  </a:lnTo>
                  <a:lnTo>
                    <a:pt x="16878" y="43522"/>
                  </a:lnTo>
                  <a:lnTo>
                    <a:pt x="16878" y="45097"/>
                  </a:lnTo>
                  <a:lnTo>
                    <a:pt x="15557" y="46355"/>
                  </a:lnTo>
                  <a:lnTo>
                    <a:pt x="14605" y="47625"/>
                  </a:lnTo>
                  <a:lnTo>
                    <a:pt x="14986" y="47625"/>
                  </a:lnTo>
                  <a:lnTo>
                    <a:pt x="14605" y="48907"/>
                  </a:lnTo>
                  <a:lnTo>
                    <a:pt x="14224" y="48907"/>
                  </a:lnTo>
                  <a:lnTo>
                    <a:pt x="14605" y="47625"/>
                  </a:lnTo>
                  <a:lnTo>
                    <a:pt x="13970" y="48907"/>
                  </a:lnTo>
                  <a:lnTo>
                    <a:pt x="13843" y="50380"/>
                  </a:lnTo>
                  <a:lnTo>
                    <a:pt x="13208" y="51435"/>
                  </a:lnTo>
                  <a:lnTo>
                    <a:pt x="13335" y="49745"/>
                  </a:lnTo>
                  <a:lnTo>
                    <a:pt x="13589" y="48907"/>
                  </a:lnTo>
                  <a:lnTo>
                    <a:pt x="13970" y="48907"/>
                  </a:lnTo>
                  <a:lnTo>
                    <a:pt x="14224" y="47625"/>
                  </a:lnTo>
                  <a:lnTo>
                    <a:pt x="15557" y="46355"/>
                  </a:lnTo>
                  <a:lnTo>
                    <a:pt x="16497" y="45097"/>
                  </a:lnTo>
                  <a:lnTo>
                    <a:pt x="16878" y="45097"/>
                  </a:lnTo>
                  <a:lnTo>
                    <a:pt x="16878" y="43522"/>
                  </a:lnTo>
                  <a:lnTo>
                    <a:pt x="15354" y="45097"/>
                  </a:lnTo>
                  <a:lnTo>
                    <a:pt x="11684" y="50177"/>
                  </a:lnTo>
                  <a:lnTo>
                    <a:pt x="9144" y="55257"/>
                  </a:lnTo>
                  <a:lnTo>
                    <a:pt x="9525" y="55257"/>
                  </a:lnTo>
                  <a:lnTo>
                    <a:pt x="10922" y="52705"/>
                  </a:lnTo>
                  <a:lnTo>
                    <a:pt x="11303" y="52705"/>
                  </a:lnTo>
                  <a:lnTo>
                    <a:pt x="11455" y="52527"/>
                  </a:lnTo>
                  <a:lnTo>
                    <a:pt x="12065" y="51435"/>
                  </a:lnTo>
                  <a:lnTo>
                    <a:pt x="12446" y="51435"/>
                  </a:lnTo>
                  <a:lnTo>
                    <a:pt x="11455" y="52527"/>
                  </a:lnTo>
                  <a:lnTo>
                    <a:pt x="11366" y="52705"/>
                  </a:lnTo>
                  <a:lnTo>
                    <a:pt x="11684" y="52705"/>
                  </a:lnTo>
                  <a:lnTo>
                    <a:pt x="11303" y="53975"/>
                  </a:lnTo>
                  <a:lnTo>
                    <a:pt x="10668" y="53975"/>
                  </a:lnTo>
                  <a:lnTo>
                    <a:pt x="11366" y="52705"/>
                  </a:lnTo>
                  <a:lnTo>
                    <a:pt x="10287" y="53975"/>
                  </a:lnTo>
                  <a:lnTo>
                    <a:pt x="9906" y="55257"/>
                  </a:lnTo>
                  <a:lnTo>
                    <a:pt x="28956" y="55257"/>
                  </a:lnTo>
                  <a:lnTo>
                    <a:pt x="28194" y="56527"/>
                  </a:lnTo>
                  <a:lnTo>
                    <a:pt x="28575" y="56527"/>
                  </a:lnTo>
                  <a:lnTo>
                    <a:pt x="27432" y="57785"/>
                  </a:lnTo>
                  <a:lnTo>
                    <a:pt x="28194" y="56527"/>
                  </a:lnTo>
                  <a:lnTo>
                    <a:pt x="19812" y="56527"/>
                  </a:lnTo>
                  <a:lnTo>
                    <a:pt x="19812" y="80657"/>
                  </a:lnTo>
                  <a:lnTo>
                    <a:pt x="19456" y="81826"/>
                  </a:lnTo>
                  <a:lnTo>
                    <a:pt x="19431" y="83185"/>
                  </a:lnTo>
                  <a:lnTo>
                    <a:pt x="19050" y="83185"/>
                  </a:lnTo>
                  <a:lnTo>
                    <a:pt x="19342" y="82219"/>
                  </a:lnTo>
                  <a:lnTo>
                    <a:pt x="19431" y="80657"/>
                  </a:lnTo>
                  <a:lnTo>
                    <a:pt x="19812" y="80657"/>
                  </a:lnTo>
                  <a:lnTo>
                    <a:pt x="19812" y="56527"/>
                  </a:lnTo>
                  <a:lnTo>
                    <a:pt x="18110" y="56527"/>
                  </a:lnTo>
                  <a:lnTo>
                    <a:pt x="18110" y="100164"/>
                  </a:lnTo>
                  <a:lnTo>
                    <a:pt x="17907" y="99961"/>
                  </a:lnTo>
                  <a:lnTo>
                    <a:pt x="17907" y="99707"/>
                  </a:lnTo>
                  <a:lnTo>
                    <a:pt x="18110" y="100164"/>
                  </a:lnTo>
                  <a:lnTo>
                    <a:pt x="18110" y="56527"/>
                  </a:lnTo>
                  <a:lnTo>
                    <a:pt x="16878" y="56527"/>
                  </a:lnTo>
                  <a:lnTo>
                    <a:pt x="16878" y="98945"/>
                  </a:lnTo>
                  <a:lnTo>
                    <a:pt x="16713" y="98425"/>
                  </a:lnTo>
                  <a:lnTo>
                    <a:pt x="16510" y="97167"/>
                  </a:lnTo>
                  <a:lnTo>
                    <a:pt x="16510" y="95885"/>
                  </a:lnTo>
                  <a:lnTo>
                    <a:pt x="16827" y="98005"/>
                  </a:lnTo>
                  <a:lnTo>
                    <a:pt x="16878" y="98945"/>
                  </a:lnTo>
                  <a:lnTo>
                    <a:pt x="16878" y="56527"/>
                  </a:lnTo>
                  <a:lnTo>
                    <a:pt x="10617" y="56527"/>
                  </a:lnTo>
                  <a:lnTo>
                    <a:pt x="10617" y="119900"/>
                  </a:lnTo>
                  <a:lnTo>
                    <a:pt x="10414" y="119761"/>
                  </a:lnTo>
                  <a:lnTo>
                    <a:pt x="10414" y="119189"/>
                  </a:lnTo>
                  <a:lnTo>
                    <a:pt x="10617" y="119900"/>
                  </a:lnTo>
                  <a:lnTo>
                    <a:pt x="10617" y="56527"/>
                  </a:lnTo>
                  <a:lnTo>
                    <a:pt x="10388" y="56527"/>
                  </a:lnTo>
                  <a:lnTo>
                    <a:pt x="10388" y="119126"/>
                  </a:lnTo>
                  <a:lnTo>
                    <a:pt x="9969" y="118986"/>
                  </a:lnTo>
                  <a:lnTo>
                    <a:pt x="9906" y="118757"/>
                  </a:lnTo>
                  <a:lnTo>
                    <a:pt x="9906" y="117487"/>
                  </a:lnTo>
                  <a:lnTo>
                    <a:pt x="10388" y="119126"/>
                  </a:lnTo>
                  <a:lnTo>
                    <a:pt x="10388" y="56527"/>
                  </a:lnTo>
                  <a:lnTo>
                    <a:pt x="8763" y="56527"/>
                  </a:lnTo>
                  <a:lnTo>
                    <a:pt x="8382" y="56527"/>
                  </a:lnTo>
                  <a:lnTo>
                    <a:pt x="7366" y="59055"/>
                  </a:lnTo>
                  <a:lnTo>
                    <a:pt x="7747" y="59055"/>
                  </a:lnTo>
                  <a:lnTo>
                    <a:pt x="7366" y="59702"/>
                  </a:lnTo>
                  <a:lnTo>
                    <a:pt x="7366" y="60325"/>
                  </a:lnTo>
                  <a:lnTo>
                    <a:pt x="7239" y="60325"/>
                  </a:lnTo>
                  <a:lnTo>
                    <a:pt x="7239" y="59905"/>
                  </a:lnTo>
                  <a:lnTo>
                    <a:pt x="7366" y="59702"/>
                  </a:lnTo>
                  <a:lnTo>
                    <a:pt x="7366" y="59055"/>
                  </a:lnTo>
                  <a:lnTo>
                    <a:pt x="7239" y="59690"/>
                  </a:lnTo>
                  <a:lnTo>
                    <a:pt x="7239" y="58801"/>
                  </a:lnTo>
                  <a:lnTo>
                    <a:pt x="7073" y="58801"/>
                  </a:lnTo>
                  <a:lnTo>
                    <a:pt x="7073" y="60604"/>
                  </a:lnTo>
                  <a:lnTo>
                    <a:pt x="6985" y="61607"/>
                  </a:lnTo>
                  <a:lnTo>
                    <a:pt x="6985" y="60960"/>
                  </a:lnTo>
                  <a:lnTo>
                    <a:pt x="6858" y="61607"/>
                  </a:lnTo>
                  <a:lnTo>
                    <a:pt x="6604" y="62877"/>
                  </a:lnTo>
                  <a:lnTo>
                    <a:pt x="6604" y="64135"/>
                  </a:lnTo>
                  <a:lnTo>
                    <a:pt x="6223" y="65405"/>
                  </a:lnTo>
                  <a:lnTo>
                    <a:pt x="6604" y="65405"/>
                  </a:lnTo>
                  <a:lnTo>
                    <a:pt x="6223" y="66687"/>
                  </a:lnTo>
                  <a:lnTo>
                    <a:pt x="6223" y="65405"/>
                  </a:lnTo>
                  <a:lnTo>
                    <a:pt x="6223" y="64135"/>
                  </a:lnTo>
                  <a:lnTo>
                    <a:pt x="6604" y="64135"/>
                  </a:lnTo>
                  <a:lnTo>
                    <a:pt x="6604" y="62877"/>
                  </a:lnTo>
                  <a:lnTo>
                    <a:pt x="5842" y="64401"/>
                  </a:lnTo>
                  <a:lnTo>
                    <a:pt x="5842" y="69227"/>
                  </a:lnTo>
                  <a:lnTo>
                    <a:pt x="5092" y="70891"/>
                  </a:lnTo>
                  <a:lnTo>
                    <a:pt x="5092" y="97536"/>
                  </a:lnTo>
                  <a:lnTo>
                    <a:pt x="4699" y="97536"/>
                  </a:lnTo>
                  <a:lnTo>
                    <a:pt x="4699" y="97167"/>
                  </a:lnTo>
                  <a:lnTo>
                    <a:pt x="5080" y="97167"/>
                  </a:lnTo>
                  <a:lnTo>
                    <a:pt x="5092" y="97536"/>
                  </a:lnTo>
                  <a:lnTo>
                    <a:pt x="5092" y="70891"/>
                  </a:lnTo>
                  <a:lnTo>
                    <a:pt x="4699" y="71755"/>
                  </a:lnTo>
                  <a:lnTo>
                    <a:pt x="4699" y="74307"/>
                  </a:lnTo>
                  <a:lnTo>
                    <a:pt x="4064" y="75577"/>
                  </a:lnTo>
                  <a:lnTo>
                    <a:pt x="4445" y="76835"/>
                  </a:lnTo>
                  <a:lnTo>
                    <a:pt x="4572" y="78740"/>
                  </a:lnTo>
                  <a:lnTo>
                    <a:pt x="4445" y="80657"/>
                  </a:lnTo>
                  <a:lnTo>
                    <a:pt x="4064" y="83185"/>
                  </a:lnTo>
                  <a:lnTo>
                    <a:pt x="4445" y="83185"/>
                  </a:lnTo>
                  <a:lnTo>
                    <a:pt x="4178" y="84912"/>
                  </a:lnTo>
                  <a:lnTo>
                    <a:pt x="4064" y="87007"/>
                  </a:lnTo>
                  <a:lnTo>
                    <a:pt x="3683" y="87007"/>
                  </a:lnTo>
                  <a:lnTo>
                    <a:pt x="4064" y="89535"/>
                  </a:lnTo>
                  <a:lnTo>
                    <a:pt x="4445" y="88277"/>
                  </a:lnTo>
                  <a:lnTo>
                    <a:pt x="4445" y="89535"/>
                  </a:lnTo>
                  <a:lnTo>
                    <a:pt x="4064" y="89535"/>
                  </a:lnTo>
                  <a:lnTo>
                    <a:pt x="4152" y="91122"/>
                  </a:lnTo>
                  <a:lnTo>
                    <a:pt x="4445" y="92075"/>
                  </a:lnTo>
                  <a:lnTo>
                    <a:pt x="4445" y="93357"/>
                  </a:lnTo>
                  <a:lnTo>
                    <a:pt x="5080" y="94627"/>
                  </a:lnTo>
                  <a:lnTo>
                    <a:pt x="4445" y="97167"/>
                  </a:lnTo>
                  <a:lnTo>
                    <a:pt x="4508" y="97536"/>
                  </a:lnTo>
                  <a:lnTo>
                    <a:pt x="1968" y="97536"/>
                  </a:lnTo>
                  <a:lnTo>
                    <a:pt x="1905" y="97167"/>
                  </a:lnTo>
                  <a:lnTo>
                    <a:pt x="1905" y="95885"/>
                  </a:lnTo>
                  <a:lnTo>
                    <a:pt x="1765" y="94996"/>
                  </a:lnTo>
                  <a:lnTo>
                    <a:pt x="1574" y="93700"/>
                  </a:lnTo>
                  <a:lnTo>
                    <a:pt x="1524" y="92583"/>
                  </a:lnTo>
                  <a:lnTo>
                    <a:pt x="1524" y="91440"/>
                  </a:lnTo>
                  <a:lnTo>
                    <a:pt x="1778" y="92583"/>
                  </a:lnTo>
                  <a:lnTo>
                    <a:pt x="1778" y="91440"/>
                  </a:lnTo>
                  <a:lnTo>
                    <a:pt x="1524" y="91059"/>
                  </a:lnTo>
                  <a:lnTo>
                    <a:pt x="1689" y="90297"/>
                  </a:lnTo>
                  <a:lnTo>
                    <a:pt x="1778" y="89535"/>
                  </a:lnTo>
                  <a:lnTo>
                    <a:pt x="1778" y="89154"/>
                  </a:lnTo>
                  <a:lnTo>
                    <a:pt x="1524" y="89535"/>
                  </a:lnTo>
                  <a:lnTo>
                    <a:pt x="1524" y="88773"/>
                  </a:lnTo>
                  <a:lnTo>
                    <a:pt x="1524" y="88277"/>
                  </a:lnTo>
                  <a:lnTo>
                    <a:pt x="1600" y="85725"/>
                  </a:lnTo>
                  <a:lnTo>
                    <a:pt x="1778" y="84963"/>
                  </a:lnTo>
                  <a:lnTo>
                    <a:pt x="1828" y="84582"/>
                  </a:lnTo>
                  <a:lnTo>
                    <a:pt x="2095" y="83058"/>
                  </a:lnTo>
                  <a:lnTo>
                    <a:pt x="2476" y="80391"/>
                  </a:lnTo>
                  <a:lnTo>
                    <a:pt x="2540" y="79502"/>
                  </a:lnTo>
                  <a:lnTo>
                    <a:pt x="2540" y="79248"/>
                  </a:lnTo>
                  <a:lnTo>
                    <a:pt x="2159" y="79502"/>
                  </a:lnTo>
                  <a:lnTo>
                    <a:pt x="2413" y="77978"/>
                  </a:lnTo>
                  <a:lnTo>
                    <a:pt x="2476" y="77597"/>
                  </a:lnTo>
                  <a:lnTo>
                    <a:pt x="2590" y="75311"/>
                  </a:lnTo>
                  <a:lnTo>
                    <a:pt x="2921" y="73025"/>
                  </a:lnTo>
                  <a:lnTo>
                    <a:pt x="3302" y="73025"/>
                  </a:lnTo>
                  <a:lnTo>
                    <a:pt x="3302" y="73406"/>
                  </a:lnTo>
                  <a:lnTo>
                    <a:pt x="3937" y="71501"/>
                  </a:lnTo>
                  <a:lnTo>
                    <a:pt x="3937" y="70916"/>
                  </a:lnTo>
                  <a:lnTo>
                    <a:pt x="4064" y="70485"/>
                  </a:lnTo>
                  <a:lnTo>
                    <a:pt x="4064" y="69862"/>
                  </a:lnTo>
                  <a:lnTo>
                    <a:pt x="3937" y="70078"/>
                  </a:lnTo>
                  <a:lnTo>
                    <a:pt x="3937" y="68834"/>
                  </a:lnTo>
                  <a:lnTo>
                    <a:pt x="4318" y="68072"/>
                  </a:lnTo>
                  <a:lnTo>
                    <a:pt x="4445" y="66167"/>
                  </a:lnTo>
                  <a:lnTo>
                    <a:pt x="4699" y="65659"/>
                  </a:lnTo>
                  <a:lnTo>
                    <a:pt x="4699" y="66687"/>
                  </a:lnTo>
                  <a:lnTo>
                    <a:pt x="4140" y="68910"/>
                  </a:lnTo>
                  <a:lnTo>
                    <a:pt x="4064" y="69862"/>
                  </a:lnTo>
                  <a:lnTo>
                    <a:pt x="4445" y="69227"/>
                  </a:lnTo>
                  <a:lnTo>
                    <a:pt x="4699" y="69227"/>
                  </a:lnTo>
                  <a:lnTo>
                    <a:pt x="4064" y="70485"/>
                  </a:lnTo>
                  <a:lnTo>
                    <a:pt x="4445" y="71755"/>
                  </a:lnTo>
                  <a:lnTo>
                    <a:pt x="4064" y="73025"/>
                  </a:lnTo>
                  <a:lnTo>
                    <a:pt x="4445" y="73025"/>
                  </a:lnTo>
                  <a:lnTo>
                    <a:pt x="4064" y="75577"/>
                  </a:lnTo>
                  <a:lnTo>
                    <a:pt x="4584" y="73456"/>
                  </a:lnTo>
                  <a:lnTo>
                    <a:pt x="4546" y="71056"/>
                  </a:lnTo>
                  <a:lnTo>
                    <a:pt x="4445" y="70485"/>
                  </a:lnTo>
                  <a:lnTo>
                    <a:pt x="4699" y="70485"/>
                  </a:lnTo>
                  <a:lnTo>
                    <a:pt x="5080" y="69227"/>
                  </a:lnTo>
                  <a:lnTo>
                    <a:pt x="5080" y="70485"/>
                  </a:lnTo>
                  <a:lnTo>
                    <a:pt x="5461" y="69227"/>
                  </a:lnTo>
                  <a:lnTo>
                    <a:pt x="5842" y="69227"/>
                  </a:lnTo>
                  <a:lnTo>
                    <a:pt x="5842" y="64401"/>
                  </a:lnTo>
                  <a:lnTo>
                    <a:pt x="4749" y="66586"/>
                  </a:lnTo>
                  <a:lnTo>
                    <a:pt x="4889" y="65659"/>
                  </a:lnTo>
                  <a:lnTo>
                    <a:pt x="5016" y="64897"/>
                  </a:lnTo>
                  <a:lnTo>
                    <a:pt x="5080" y="64516"/>
                  </a:lnTo>
                  <a:lnTo>
                    <a:pt x="5842" y="62992"/>
                  </a:lnTo>
                  <a:lnTo>
                    <a:pt x="5930" y="62230"/>
                  </a:lnTo>
                  <a:lnTo>
                    <a:pt x="6286" y="60807"/>
                  </a:lnTo>
                  <a:lnTo>
                    <a:pt x="6540" y="60147"/>
                  </a:lnTo>
                  <a:lnTo>
                    <a:pt x="6502" y="60706"/>
                  </a:lnTo>
                  <a:lnTo>
                    <a:pt x="6223" y="61849"/>
                  </a:lnTo>
                  <a:lnTo>
                    <a:pt x="5842" y="62992"/>
                  </a:lnTo>
                  <a:lnTo>
                    <a:pt x="6223" y="62230"/>
                  </a:lnTo>
                  <a:lnTo>
                    <a:pt x="6223" y="62992"/>
                  </a:lnTo>
                  <a:lnTo>
                    <a:pt x="6413" y="62230"/>
                  </a:lnTo>
                  <a:lnTo>
                    <a:pt x="6604" y="61468"/>
                  </a:lnTo>
                  <a:lnTo>
                    <a:pt x="7073" y="60604"/>
                  </a:lnTo>
                  <a:lnTo>
                    <a:pt x="7073" y="58801"/>
                  </a:lnTo>
                  <a:lnTo>
                    <a:pt x="7086" y="58331"/>
                  </a:lnTo>
                  <a:lnTo>
                    <a:pt x="7429" y="57658"/>
                  </a:lnTo>
                  <a:lnTo>
                    <a:pt x="7620" y="57277"/>
                  </a:lnTo>
                  <a:lnTo>
                    <a:pt x="7747" y="57277"/>
                  </a:lnTo>
                  <a:lnTo>
                    <a:pt x="8763" y="54229"/>
                  </a:lnTo>
                  <a:lnTo>
                    <a:pt x="9017" y="53848"/>
                  </a:lnTo>
                  <a:lnTo>
                    <a:pt x="8547" y="54406"/>
                  </a:lnTo>
                  <a:lnTo>
                    <a:pt x="9017" y="53479"/>
                  </a:lnTo>
                  <a:lnTo>
                    <a:pt x="9017" y="53848"/>
                  </a:lnTo>
                  <a:lnTo>
                    <a:pt x="10160" y="52197"/>
                  </a:lnTo>
                  <a:lnTo>
                    <a:pt x="10541" y="50673"/>
                  </a:lnTo>
                  <a:lnTo>
                    <a:pt x="9398" y="53086"/>
                  </a:lnTo>
                  <a:lnTo>
                    <a:pt x="9029" y="53454"/>
                  </a:lnTo>
                  <a:lnTo>
                    <a:pt x="10668" y="50177"/>
                  </a:lnTo>
                  <a:lnTo>
                    <a:pt x="15113" y="43827"/>
                  </a:lnTo>
                  <a:lnTo>
                    <a:pt x="13931" y="43827"/>
                  </a:lnTo>
                  <a:lnTo>
                    <a:pt x="14287" y="43192"/>
                  </a:lnTo>
                  <a:lnTo>
                    <a:pt x="15544" y="43192"/>
                  </a:lnTo>
                  <a:lnTo>
                    <a:pt x="16891" y="41275"/>
                  </a:lnTo>
                  <a:lnTo>
                    <a:pt x="17145" y="41275"/>
                  </a:lnTo>
                  <a:lnTo>
                    <a:pt x="18669" y="38735"/>
                  </a:lnTo>
                  <a:lnTo>
                    <a:pt x="19431" y="38735"/>
                  </a:lnTo>
                  <a:lnTo>
                    <a:pt x="19812" y="37477"/>
                  </a:lnTo>
                  <a:lnTo>
                    <a:pt x="20447" y="37477"/>
                  </a:lnTo>
                  <a:lnTo>
                    <a:pt x="21971" y="36207"/>
                  </a:lnTo>
                  <a:lnTo>
                    <a:pt x="22733" y="34925"/>
                  </a:lnTo>
                  <a:lnTo>
                    <a:pt x="22352" y="36207"/>
                  </a:lnTo>
                  <a:lnTo>
                    <a:pt x="23114" y="34925"/>
                  </a:lnTo>
                  <a:lnTo>
                    <a:pt x="23647" y="34607"/>
                  </a:lnTo>
                  <a:lnTo>
                    <a:pt x="25273" y="33655"/>
                  </a:lnTo>
                  <a:lnTo>
                    <a:pt x="26289" y="32385"/>
                  </a:lnTo>
                  <a:lnTo>
                    <a:pt x="24892" y="33655"/>
                  </a:lnTo>
                  <a:lnTo>
                    <a:pt x="26035" y="32385"/>
                  </a:lnTo>
                  <a:lnTo>
                    <a:pt x="26289" y="32385"/>
                  </a:lnTo>
                  <a:lnTo>
                    <a:pt x="27432" y="31127"/>
                  </a:lnTo>
                  <a:lnTo>
                    <a:pt x="29972" y="29857"/>
                  </a:lnTo>
                  <a:lnTo>
                    <a:pt x="30734" y="28575"/>
                  </a:lnTo>
                  <a:lnTo>
                    <a:pt x="31115" y="28575"/>
                  </a:lnTo>
                  <a:lnTo>
                    <a:pt x="29972" y="29857"/>
                  </a:lnTo>
                  <a:lnTo>
                    <a:pt x="31877" y="28575"/>
                  </a:lnTo>
                  <a:lnTo>
                    <a:pt x="32258" y="27305"/>
                  </a:lnTo>
                  <a:lnTo>
                    <a:pt x="32893" y="27305"/>
                  </a:lnTo>
                  <a:lnTo>
                    <a:pt x="34925" y="26301"/>
                  </a:lnTo>
                  <a:lnTo>
                    <a:pt x="35052" y="26035"/>
                  </a:lnTo>
                  <a:lnTo>
                    <a:pt x="35433" y="26035"/>
                  </a:lnTo>
                  <a:lnTo>
                    <a:pt x="36957" y="24777"/>
                  </a:lnTo>
                  <a:lnTo>
                    <a:pt x="37338" y="24777"/>
                  </a:lnTo>
                  <a:lnTo>
                    <a:pt x="37338" y="21907"/>
                  </a:lnTo>
                  <a:lnTo>
                    <a:pt x="36957" y="22225"/>
                  </a:lnTo>
                  <a:lnTo>
                    <a:pt x="35052" y="22225"/>
                  </a:lnTo>
                  <a:lnTo>
                    <a:pt x="34798" y="23507"/>
                  </a:lnTo>
                  <a:lnTo>
                    <a:pt x="33274" y="23507"/>
                  </a:lnTo>
                  <a:lnTo>
                    <a:pt x="32258" y="24777"/>
                  </a:lnTo>
                  <a:lnTo>
                    <a:pt x="31115" y="24777"/>
                  </a:lnTo>
                  <a:lnTo>
                    <a:pt x="29591" y="26035"/>
                  </a:lnTo>
                  <a:lnTo>
                    <a:pt x="28956" y="27305"/>
                  </a:lnTo>
                  <a:lnTo>
                    <a:pt x="27432" y="27305"/>
                  </a:lnTo>
                  <a:lnTo>
                    <a:pt x="23749" y="31127"/>
                  </a:lnTo>
                  <a:lnTo>
                    <a:pt x="19304" y="34721"/>
                  </a:lnTo>
                  <a:lnTo>
                    <a:pt x="21336" y="31496"/>
                  </a:lnTo>
                  <a:lnTo>
                    <a:pt x="20955" y="32258"/>
                  </a:lnTo>
                  <a:lnTo>
                    <a:pt x="21678" y="31496"/>
                  </a:lnTo>
                  <a:lnTo>
                    <a:pt x="23520" y="29591"/>
                  </a:lnTo>
                  <a:lnTo>
                    <a:pt x="24257" y="28829"/>
                  </a:lnTo>
                  <a:lnTo>
                    <a:pt x="23241" y="29591"/>
                  </a:lnTo>
                  <a:lnTo>
                    <a:pt x="27178" y="25781"/>
                  </a:lnTo>
                  <a:lnTo>
                    <a:pt x="31889" y="21844"/>
                  </a:lnTo>
                  <a:lnTo>
                    <a:pt x="33274" y="20701"/>
                  </a:lnTo>
                  <a:lnTo>
                    <a:pt x="36576" y="18034"/>
                  </a:lnTo>
                  <a:lnTo>
                    <a:pt x="35814" y="18415"/>
                  </a:lnTo>
                  <a:lnTo>
                    <a:pt x="34798" y="19177"/>
                  </a:lnTo>
                  <a:lnTo>
                    <a:pt x="34036" y="19939"/>
                  </a:lnTo>
                  <a:lnTo>
                    <a:pt x="32893" y="20701"/>
                  </a:lnTo>
                  <a:lnTo>
                    <a:pt x="31877" y="21463"/>
                  </a:lnTo>
                  <a:lnTo>
                    <a:pt x="31496" y="21844"/>
                  </a:lnTo>
                  <a:lnTo>
                    <a:pt x="31877" y="21082"/>
                  </a:lnTo>
                  <a:lnTo>
                    <a:pt x="30099" y="22987"/>
                  </a:lnTo>
                  <a:lnTo>
                    <a:pt x="29718" y="22987"/>
                  </a:lnTo>
                  <a:lnTo>
                    <a:pt x="25082" y="27063"/>
                  </a:lnTo>
                  <a:lnTo>
                    <a:pt x="20637" y="31648"/>
                  </a:lnTo>
                  <a:lnTo>
                    <a:pt x="18859" y="33820"/>
                  </a:lnTo>
                  <a:lnTo>
                    <a:pt x="18859" y="35217"/>
                  </a:lnTo>
                  <a:lnTo>
                    <a:pt x="16510" y="38735"/>
                  </a:lnTo>
                  <a:lnTo>
                    <a:pt x="16129" y="38735"/>
                  </a:lnTo>
                  <a:lnTo>
                    <a:pt x="15367" y="40005"/>
                  </a:lnTo>
                  <a:lnTo>
                    <a:pt x="15100" y="40005"/>
                  </a:lnTo>
                  <a:lnTo>
                    <a:pt x="16637" y="37211"/>
                  </a:lnTo>
                  <a:lnTo>
                    <a:pt x="18859" y="35217"/>
                  </a:lnTo>
                  <a:lnTo>
                    <a:pt x="18859" y="33820"/>
                  </a:lnTo>
                  <a:lnTo>
                    <a:pt x="16459" y="36728"/>
                  </a:lnTo>
                  <a:lnTo>
                    <a:pt x="14478" y="39662"/>
                  </a:lnTo>
                  <a:lnTo>
                    <a:pt x="14478" y="40767"/>
                  </a:lnTo>
                  <a:lnTo>
                    <a:pt x="14224" y="41275"/>
                  </a:lnTo>
                  <a:lnTo>
                    <a:pt x="13970" y="42557"/>
                  </a:lnTo>
                  <a:lnTo>
                    <a:pt x="13919" y="43192"/>
                  </a:lnTo>
                  <a:lnTo>
                    <a:pt x="13423" y="43827"/>
                  </a:lnTo>
                  <a:lnTo>
                    <a:pt x="13093" y="43827"/>
                  </a:lnTo>
                  <a:lnTo>
                    <a:pt x="13436" y="43192"/>
                  </a:lnTo>
                  <a:lnTo>
                    <a:pt x="13919" y="43192"/>
                  </a:lnTo>
                  <a:lnTo>
                    <a:pt x="13919" y="42621"/>
                  </a:lnTo>
                  <a:lnTo>
                    <a:pt x="13487" y="43091"/>
                  </a:lnTo>
                  <a:lnTo>
                    <a:pt x="13716" y="42672"/>
                  </a:lnTo>
                  <a:lnTo>
                    <a:pt x="14084" y="41541"/>
                  </a:lnTo>
                  <a:lnTo>
                    <a:pt x="14224" y="41275"/>
                  </a:lnTo>
                  <a:lnTo>
                    <a:pt x="14478" y="40767"/>
                  </a:lnTo>
                  <a:lnTo>
                    <a:pt x="14478" y="39662"/>
                  </a:lnTo>
                  <a:lnTo>
                    <a:pt x="12700" y="42291"/>
                  </a:lnTo>
                  <a:lnTo>
                    <a:pt x="11607" y="44132"/>
                  </a:lnTo>
                  <a:lnTo>
                    <a:pt x="11607" y="45669"/>
                  </a:lnTo>
                  <a:lnTo>
                    <a:pt x="11303" y="46355"/>
                  </a:lnTo>
                  <a:lnTo>
                    <a:pt x="11049" y="46863"/>
                  </a:lnTo>
                  <a:lnTo>
                    <a:pt x="10922" y="47142"/>
                  </a:lnTo>
                  <a:lnTo>
                    <a:pt x="10922" y="46863"/>
                  </a:lnTo>
                  <a:lnTo>
                    <a:pt x="11557" y="45720"/>
                  </a:lnTo>
                  <a:lnTo>
                    <a:pt x="11607" y="44132"/>
                  </a:lnTo>
                  <a:lnTo>
                    <a:pt x="8382" y="49530"/>
                  </a:lnTo>
                  <a:lnTo>
                    <a:pt x="7239" y="52222"/>
                  </a:lnTo>
                  <a:lnTo>
                    <a:pt x="7239" y="57658"/>
                  </a:lnTo>
                  <a:lnTo>
                    <a:pt x="7150" y="57899"/>
                  </a:lnTo>
                  <a:lnTo>
                    <a:pt x="7188" y="57658"/>
                  </a:lnTo>
                  <a:lnTo>
                    <a:pt x="7239" y="52222"/>
                  </a:lnTo>
                  <a:lnTo>
                    <a:pt x="5080" y="57277"/>
                  </a:lnTo>
                  <a:lnTo>
                    <a:pt x="3683" y="62966"/>
                  </a:lnTo>
                  <a:lnTo>
                    <a:pt x="3683" y="70485"/>
                  </a:lnTo>
                  <a:lnTo>
                    <a:pt x="3683" y="70739"/>
                  </a:lnTo>
                  <a:lnTo>
                    <a:pt x="3556" y="70739"/>
                  </a:lnTo>
                  <a:lnTo>
                    <a:pt x="3302" y="71501"/>
                  </a:lnTo>
                  <a:lnTo>
                    <a:pt x="3302" y="71120"/>
                  </a:lnTo>
                  <a:lnTo>
                    <a:pt x="3530" y="70739"/>
                  </a:lnTo>
                  <a:lnTo>
                    <a:pt x="3683" y="70485"/>
                  </a:lnTo>
                  <a:lnTo>
                    <a:pt x="3683" y="62966"/>
                  </a:lnTo>
                  <a:lnTo>
                    <a:pt x="3302" y="64516"/>
                  </a:lnTo>
                  <a:lnTo>
                    <a:pt x="3238" y="65608"/>
                  </a:lnTo>
                  <a:lnTo>
                    <a:pt x="2540" y="67957"/>
                  </a:lnTo>
                  <a:lnTo>
                    <a:pt x="2349" y="67957"/>
                  </a:lnTo>
                  <a:lnTo>
                    <a:pt x="2273" y="68402"/>
                  </a:lnTo>
                  <a:lnTo>
                    <a:pt x="2222" y="69126"/>
                  </a:lnTo>
                  <a:lnTo>
                    <a:pt x="2159" y="69316"/>
                  </a:lnTo>
                  <a:lnTo>
                    <a:pt x="2159" y="77978"/>
                  </a:lnTo>
                  <a:lnTo>
                    <a:pt x="2159" y="78740"/>
                  </a:lnTo>
                  <a:lnTo>
                    <a:pt x="1892" y="79248"/>
                  </a:lnTo>
                  <a:lnTo>
                    <a:pt x="1816" y="79565"/>
                  </a:lnTo>
                  <a:lnTo>
                    <a:pt x="1930" y="79730"/>
                  </a:lnTo>
                  <a:lnTo>
                    <a:pt x="2032" y="80391"/>
                  </a:lnTo>
                  <a:lnTo>
                    <a:pt x="1828" y="80962"/>
                  </a:lnTo>
                  <a:lnTo>
                    <a:pt x="2159" y="81153"/>
                  </a:lnTo>
                  <a:lnTo>
                    <a:pt x="1778" y="83058"/>
                  </a:lnTo>
                  <a:lnTo>
                    <a:pt x="1651" y="80962"/>
                  </a:lnTo>
                  <a:lnTo>
                    <a:pt x="1778" y="80924"/>
                  </a:lnTo>
                  <a:lnTo>
                    <a:pt x="1778" y="79502"/>
                  </a:lnTo>
                  <a:lnTo>
                    <a:pt x="1727" y="79730"/>
                  </a:lnTo>
                  <a:lnTo>
                    <a:pt x="1638" y="80708"/>
                  </a:lnTo>
                  <a:lnTo>
                    <a:pt x="1587" y="79502"/>
                  </a:lnTo>
                  <a:lnTo>
                    <a:pt x="1778" y="77978"/>
                  </a:lnTo>
                  <a:lnTo>
                    <a:pt x="2159" y="77978"/>
                  </a:lnTo>
                  <a:lnTo>
                    <a:pt x="2159" y="69316"/>
                  </a:lnTo>
                  <a:lnTo>
                    <a:pt x="1651" y="70739"/>
                  </a:lnTo>
                  <a:lnTo>
                    <a:pt x="1651" y="71755"/>
                  </a:lnTo>
                  <a:lnTo>
                    <a:pt x="1143" y="73025"/>
                  </a:lnTo>
                  <a:lnTo>
                    <a:pt x="1143" y="74307"/>
                  </a:lnTo>
                  <a:lnTo>
                    <a:pt x="1524" y="74307"/>
                  </a:lnTo>
                  <a:lnTo>
                    <a:pt x="1524" y="74930"/>
                  </a:lnTo>
                  <a:lnTo>
                    <a:pt x="1193" y="75577"/>
                  </a:lnTo>
                  <a:lnTo>
                    <a:pt x="762" y="75577"/>
                  </a:lnTo>
                  <a:lnTo>
                    <a:pt x="914" y="77152"/>
                  </a:lnTo>
                  <a:lnTo>
                    <a:pt x="762" y="76835"/>
                  </a:lnTo>
                  <a:lnTo>
                    <a:pt x="1066" y="79502"/>
                  </a:lnTo>
                  <a:lnTo>
                    <a:pt x="927" y="79743"/>
                  </a:lnTo>
                  <a:lnTo>
                    <a:pt x="762" y="79502"/>
                  </a:lnTo>
                  <a:lnTo>
                    <a:pt x="762" y="79959"/>
                  </a:lnTo>
                  <a:lnTo>
                    <a:pt x="876" y="79819"/>
                  </a:lnTo>
                  <a:lnTo>
                    <a:pt x="762" y="80022"/>
                  </a:lnTo>
                  <a:lnTo>
                    <a:pt x="381" y="80391"/>
                  </a:lnTo>
                  <a:lnTo>
                    <a:pt x="381" y="80657"/>
                  </a:lnTo>
                  <a:lnTo>
                    <a:pt x="381" y="82486"/>
                  </a:lnTo>
                  <a:lnTo>
                    <a:pt x="685" y="81724"/>
                  </a:lnTo>
                  <a:lnTo>
                    <a:pt x="673" y="82219"/>
                  </a:lnTo>
                  <a:lnTo>
                    <a:pt x="381" y="83185"/>
                  </a:lnTo>
                  <a:lnTo>
                    <a:pt x="381" y="82486"/>
                  </a:lnTo>
                  <a:lnTo>
                    <a:pt x="101" y="83185"/>
                  </a:lnTo>
                  <a:lnTo>
                    <a:pt x="38" y="83337"/>
                  </a:lnTo>
                  <a:lnTo>
                    <a:pt x="190" y="83820"/>
                  </a:lnTo>
                  <a:lnTo>
                    <a:pt x="381" y="84455"/>
                  </a:lnTo>
                  <a:lnTo>
                    <a:pt x="0" y="84455"/>
                  </a:lnTo>
                  <a:lnTo>
                    <a:pt x="381" y="87007"/>
                  </a:lnTo>
                  <a:lnTo>
                    <a:pt x="0" y="87007"/>
                  </a:lnTo>
                  <a:lnTo>
                    <a:pt x="0" y="89535"/>
                  </a:lnTo>
                  <a:lnTo>
                    <a:pt x="381" y="89535"/>
                  </a:lnTo>
                  <a:lnTo>
                    <a:pt x="0" y="92075"/>
                  </a:lnTo>
                  <a:lnTo>
                    <a:pt x="431" y="93548"/>
                  </a:lnTo>
                  <a:lnTo>
                    <a:pt x="381" y="93853"/>
                  </a:lnTo>
                  <a:lnTo>
                    <a:pt x="749" y="94602"/>
                  </a:lnTo>
                  <a:lnTo>
                    <a:pt x="0" y="94627"/>
                  </a:lnTo>
                  <a:lnTo>
                    <a:pt x="762" y="95885"/>
                  </a:lnTo>
                  <a:lnTo>
                    <a:pt x="762" y="97536"/>
                  </a:lnTo>
                  <a:lnTo>
                    <a:pt x="0" y="97536"/>
                  </a:lnTo>
                  <a:lnTo>
                    <a:pt x="0" y="99441"/>
                  </a:lnTo>
                  <a:lnTo>
                    <a:pt x="762" y="99517"/>
                  </a:lnTo>
                  <a:lnTo>
                    <a:pt x="762" y="100977"/>
                  </a:lnTo>
                  <a:lnTo>
                    <a:pt x="1524" y="100977"/>
                  </a:lnTo>
                  <a:lnTo>
                    <a:pt x="1651" y="102298"/>
                  </a:lnTo>
                  <a:lnTo>
                    <a:pt x="254" y="104267"/>
                  </a:lnTo>
                  <a:lnTo>
                    <a:pt x="1841" y="104267"/>
                  </a:lnTo>
                  <a:lnTo>
                    <a:pt x="1905" y="104787"/>
                  </a:lnTo>
                  <a:lnTo>
                    <a:pt x="1524" y="104787"/>
                  </a:lnTo>
                  <a:lnTo>
                    <a:pt x="2159" y="106057"/>
                  </a:lnTo>
                  <a:lnTo>
                    <a:pt x="2540" y="107327"/>
                  </a:lnTo>
                  <a:lnTo>
                    <a:pt x="2921" y="108585"/>
                  </a:lnTo>
                  <a:lnTo>
                    <a:pt x="2768" y="108585"/>
                  </a:lnTo>
                  <a:lnTo>
                    <a:pt x="3683" y="113677"/>
                  </a:lnTo>
                  <a:lnTo>
                    <a:pt x="5461" y="117475"/>
                  </a:lnTo>
                  <a:lnTo>
                    <a:pt x="7366" y="125107"/>
                  </a:lnTo>
                  <a:lnTo>
                    <a:pt x="8128" y="125107"/>
                  </a:lnTo>
                  <a:lnTo>
                    <a:pt x="8128" y="127635"/>
                  </a:lnTo>
                  <a:lnTo>
                    <a:pt x="9296" y="129247"/>
                  </a:lnTo>
                  <a:lnTo>
                    <a:pt x="9652" y="130556"/>
                  </a:lnTo>
                  <a:lnTo>
                    <a:pt x="9512" y="129540"/>
                  </a:lnTo>
                  <a:lnTo>
                    <a:pt x="10083" y="130327"/>
                  </a:lnTo>
                  <a:lnTo>
                    <a:pt x="10033" y="130556"/>
                  </a:lnTo>
                  <a:lnTo>
                    <a:pt x="10782" y="131724"/>
                  </a:lnTo>
                  <a:lnTo>
                    <a:pt x="10287" y="132727"/>
                  </a:lnTo>
                  <a:lnTo>
                    <a:pt x="10604" y="133819"/>
                  </a:lnTo>
                  <a:lnTo>
                    <a:pt x="10795" y="134620"/>
                  </a:lnTo>
                  <a:lnTo>
                    <a:pt x="10795" y="133985"/>
                  </a:lnTo>
                  <a:lnTo>
                    <a:pt x="10668" y="133731"/>
                  </a:lnTo>
                  <a:lnTo>
                    <a:pt x="10668" y="132727"/>
                  </a:lnTo>
                  <a:lnTo>
                    <a:pt x="10922" y="132727"/>
                  </a:lnTo>
                  <a:lnTo>
                    <a:pt x="10960" y="132854"/>
                  </a:lnTo>
                  <a:lnTo>
                    <a:pt x="11303" y="135128"/>
                  </a:lnTo>
                  <a:lnTo>
                    <a:pt x="11430" y="135128"/>
                  </a:lnTo>
                  <a:lnTo>
                    <a:pt x="11303" y="135382"/>
                  </a:lnTo>
                  <a:lnTo>
                    <a:pt x="11303" y="135128"/>
                  </a:lnTo>
                  <a:lnTo>
                    <a:pt x="10795" y="135128"/>
                  </a:lnTo>
                  <a:lnTo>
                    <a:pt x="10693" y="134366"/>
                  </a:lnTo>
                  <a:lnTo>
                    <a:pt x="10541" y="133985"/>
                  </a:lnTo>
                  <a:lnTo>
                    <a:pt x="10287" y="133477"/>
                  </a:lnTo>
                  <a:lnTo>
                    <a:pt x="10287" y="132727"/>
                  </a:lnTo>
                  <a:lnTo>
                    <a:pt x="10287" y="132461"/>
                  </a:lnTo>
                  <a:lnTo>
                    <a:pt x="10071" y="131737"/>
                  </a:lnTo>
                  <a:lnTo>
                    <a:pt x="9906" y="130175"/>
                  </a:lnTo>
                  <a:lnTo>
                    <a:pt x="9652" y="130556"/>
                  </a:lnTo>
                  <a:lnTo>
                    <a:pt x="9652" y="130810"/>
                  </a:lnTo>
                  <a:lnTo>
                    <a:pt x="9906" y="131318"/>
                  </a:lnTo>
                  <a:lnTo>
                    <a:pt x="10033" y="132461"/>
                  </a:lnTo>
                  <a:lnTo>
                    <a:pt x="10083" y="133477"/>
                  </a:lnTo>
                  <a:lnTo>
                    <a:pt x="10287" y="134366"/>
                  </a:lnTo>
                  <a:lnTo>
                    <a:pt x="10541" y="135128"/>
                  </a:lnTo>
                  <a:lnTo>
                    <a:pt x="10541" y="134620"/>
                  </a:lnTo>
                  <a:lnTo>
                    <a:pt x="10706" y="135128"/>
                  </a:lnTo>
                  <a:lnTo>
                    <a:pt x="11049" y="136144"/>
                  </a:lnTo>
                  <a:lnTo>
                    <a:pt x="11684" y="137795"/>
                  </a:lnTo>
                  <a:lnTo>
                    <a:pt x="11938" y="139700"/>
                  </a:lnTo>
                  <a:lnTo>
                    <a:pt x="12192" y="139192"/>
                  </a:lnTo>
                  <a:lnTo>
                    <a:pt x="12700" y="141605"/>
                  </a:lnTo>
                  <a:lnTo>
                    <a:pt x="12954" y="141605"/>
                  </a:lnTo>
                  <a:lnTo>
                    <a:pt x="13081" y="142748"/>
                  </a:lnTo>
                  <a:lnTo>
                    <a:pt x="13081" y="143002"/>
                  </a:lnTo>
                  <a:lnTo>
                    <a:pt x="13335" y="143764"/>
                  </a:lnTo>
                  <a:lnTo>
                    <a:pt x="13589" y="143510"/>
                  </a:lnTo>
                  <a:lnTo>
                    <a:pt x="13843" y="144653"/>
                  </a:lnTo>
                  <a:lnTo>
                    <a:pt x="14097" y="144653"/>
                  </a:lnTo>
                  <a:lnTo>
                    <a:pt x="14351" y="144907"/>
                  </a:lnTo>
                  <a:lnTo>
                    <a:pt x="14046" y="143510"/>
                  </a:lnTo>
                  <a:lnTo>
                    <a:pt x="13931" y="143002"/>
                  </a:lnTo>
                  <a:lnTo>
                    <a:pt x="13373" y="140462"/>
                  </a:lnTo>
                  <a:lnTo>
                    <a:pt x="13208" y="139700"/>
                  </a:lnTo>
                  <a:lnTo>
                    <a:pt x="12954" y="138557"/>
                  </a:lnTo>
                  <a:lnTo>
                    <a:pt x="12954" y="139700"/>
                  </a:lnTo>
                  <a:lnTo>
                    <a:pt x="12954" y="139954"/>
                  </a:lnTo>
                  <a:lnTo>
                    <a:pt x="12700" y="140462"/>
                  </a:lnTo>
                  <a:lnTo>
                    <a:pt x="12611" y="139700"/>
                  </a:lnTo>
                  <a:lnTo>
                    <a:pt x="12446" y="139192"/>
                  </a:lnTo>
                  <a:lnTo>
                    <a:pt x="12192" y="138938"/>
                  </a:lnTo>
                  <a:lnTo>
                    <a:pt x="12446" y="138049"/>
                  </a:lnTo>
                  <a:lnTo>
                    <a:pt x="12611" y="139700"/>
                  </a:lnTo>
                  <a:lnTo>
                    <a:pt x="12700" y="139954"/>
                  </a:lnTo>
                  <a:lnTo>
                    <a:pt x="12865" y="139954"/>
                  </a:lnTo>
                  <a:lnTo>
                    <a:pt x="12954" y="139700"/>
                  </a:lnTo>
                  <a:lnTo>
                    <a:pt x="12954" y="138557"/>
                  </a:lnTo>
                  <a:lnTo>
                    <a:pt x="12763" y="138049"/>
                  </a:lnTo>
                  <a:lnTo>
                    <a:pt x="11798" y="135382"/>
                  </a:lnTo>
                  <a:lnTo>
                    <a:pt x="11303" y="133985"/>
                  </a:lnTo>
                  <a:lnTo>
                    <a:pt x="11303" y="133680"/>
                  </a:lnTo>
                  <a:lnTo>
                    <a:pt x="12446" y="136525"/>
                  </a:lnTo>
                  <a:lnTo>
                    <a:pt x="13970" y="137807"/>
                  </a:lnTo>
                  <a:lnTo>
                    <a:pt x="14224" y="140335"/>
                  </a:lnTo>
                  <a:lnTo>
                    <a:pt x="15367" y="141605"/>
                  </a:lnTo>
                  <a:lnTo>
                    <a:pt x="15748" y="141605"/>
                  </a:lnTo>
                  <a:lnTo>
                    <a:pt x="17145" y="144157"/>
                  </a:lnTo>
                  <a:lnTo>
                    <a:pt x="16510" y="144157"/>
                  </a:lnTo>
                  <a:lnTo>
                    <a:pt x="17907" y="146685"/>
                  </a:lnTo>
                  <a:lnTo>
                    <a:pt x="18669" y="146685"/>
                  </a:lnTo>
                  <a:lnTo>
                    <a:pt x="19431" y="147955"/>
                  </a:lnTo>
                  <a:lnTo>
                    <a:pt x="19240" y="147955"/>
                  </a:lnTo>
                  <a:lnTo>
                    <a:pt x="19812" y="149225"/>
                  </a:lnTo>
                  <a:lnTo>
                    <a:pt x="20447" y="150507"/>
                  </a:lnTo>
                  <a:lnTo>
                    <a:pt x="20828" y="150507"/>
                  </a:lnTo>
                  <a:lnTo>
                    <a:pt x="20066" y="149225"/>
                  </a:lnTo>
                  <a:lnTo>
                    <a:pt x="19558" y="147955"/>
                  </a:lnTo>
                  <a:lnTo>
                    <a:pt x="19050" y="146685"/>
                  </a:lnTo>
                  <a:lnTo>
                    <a:pt x="19812" y="147955"/>
                  </a:lnTo>
                  <a:lnTo>
                    <a:pt x="20066" y="149225"/>
                  </a:lnTo>
                  <a:lnTo>
                    <a:pt x="19431" y="145427"/>
                  </a:lnTo>
                  <a:lnTo>
                    <a:pt x="17907" y="144157"/>
                  </a:lnTo>
                  <a:lnTo>
                    <a:pt x="16129" y="141605"/>
                  </a:lnTo>
                  <a:lnTo>
                    <a:pt x="16510" y="141605"/>
                  </a:lnTo>
                  <a:lnTo>
                    <a:pt x="16129" y="140335"/>
                  </a:lnTo>
                  <a:lnTo>
                    <a:pt x="15367" y="139077"/>
                  </a:lnTo>
                  <a:lnTo>
                    <a:pt x="14986" y="139077"/>
                  </a:lnTo>
                  <a:lnTo>
                    <a:pt x="12827" y="133985"/>
                  </a:lnTo>
                  <a:lnTo>
                    <a:pt x="12090" y="132727"/>
                  </a:lnTo>
                  <a:lnTo>
                    <a:pt x="10922" y="130721"/>
                  </a:lnTo>
                  <a:lnTo>
                    <a:pt x="10922" y="131457"/>
                  </a:lnTo>
                  <a:lnTo>
                    <a:pt x="10795" y="131711"/>
                  </a:lnTo>
                  <a:lnTo>
                    <a:pt x="10693" y="131318"/>
                  </a:lnTo>
                  <a:lnTo>
                    <a:pt x="10528" y="130937"/>
                  </a:lnTo>
                  <a:lnTo>
                    <a:pt x="10922" y="131457"/>
                  </a:lnTo>
                  <a:lnTo>
                    <a:pt x="10922" y="130721"/>
                  </a:lnTo>
                  <a:lnTo>
                    <a:pt x="9410" y="128117"/>
                  </a:lnTo>
                  <a:lnTo>
                    <a:pt x="9398" y="127762"/>
                  </a:lnTo>
                  <a:lnTo>
                    <a:pt x="9334" y="127977"/>
                  </a:lnTo>
                  <a:lnTo>
                    <a:pt x="9144" y="127635"/>
                  </a:lnTo>
                  <a:lnTo>
                    <a:pt x="7747" y="122555"/>
                  </a:lnTo>
                  <a:lnTo>
                    <a:pt x="6985" y="120027"/>
                  </a:lnTo>
                  <a:lnTo>
                    <a:pt x="5842" y="117475"/>
                  </a:lnTo>
                  <a:lnTo>
                    <a:pt x="5080" y="114935"/>
                  </a:lnTo>
                  <a:lnTo>
                    <a:pt x="5461" y="114935"/>
                  </a:lnTo>
                  <a:lnTo>
                    <a:pt x="6223" y="117475"/>
                  </a:lnTo>
                  <a:lnTo>
                    <a:pt x="5499" y="114935"/>
                  </a:lnTo>
                  <a:lnTo>
                    <a:pt x="4800" y="112407"/>
                  </a:lnTo>
                  <a:lnTo>
                    <a:pt x="4699" y="112039"/>
                  </a:lnTo>
                  <a:lnTo>
                    <a:pt x="4699" y="112407"/>
                  </a:lnTo>
                  <a:lnTo>
                    <a:pt x="4445" y="111125"/>
                  </a:lnTo>
                  <a:lnTo>
                    <a:pt x="4064" y="109855"/>
                  </a:lnTo>
                  <a:lnTo>
                    <a:pt x="3683" y="109855"/>
                  </a:lnTo>
                  <a:lnTo>
                    <a:pt x="2844" y="104267"/>
                  </a:lnTo>
                  <a:lnTo>
                    <a:pt x="3048" y="104267"/>
                  </a:lnTo>
                  <a:lnTo>
                    <a:pt x="6096" y="109474"/>
                  </a:lnTo>
                  <a:lnTo>
                    <a:pt x="3048" y="100330"/>
                  </a:lnTo>
                  <a:lnTo>
                    <a:pt x="2184" y="101549"/>
                  </a:lnTo>
                  <a:lnTo>
                    <a:pt x="1905" y="100977"/>
                  </a:lnTo>
                  <a:lnTo>
                    <a:pt x="1905" y="99631"/>
                  </a:lnTo>
                  <a:lnTo>
                    <a:pt x="2032" y="99644"/>
                  </a:lnTo>
                  <a:lnTo>
                    <a:pt x="2032" y="100330"/>
                  </a:lnTo>
                  <a:lnTo>
                    <a:pt x="2159" y="100977"/>
                  </a:lnTo>
                  <a:lnTo>
                    <a:pt x="2349" y="99682"/>
                  </a:lnTo>
                  <a:lnTo>
                    <a:pt x="5295" y="99961"/>
                  </a:lnTo>
                  <a:lnTo>
                    <a:pt x="5461" y="100977"/>
                  </a:lnTo>
                  <a:lnTo>
                    <a:pt x="5080" y="102235"/>
                  </a:lnTo>
                  <a:lnTo>
                    <a:pt x="5461" y="103505"/>
                  </a:lnTo>
                  <a:lnTo>
                    <a:pt x="5842" y="103505"/>
                  </a:lnTo>
                  <a:lnTo>
                    <a:pt x="6096" y="104635"/>
                  </a:lnTo>
                  <a:lnTo>
                    <a:pt x="6096" y="105664"/>
                  </a:lnTo>
                  <a:lnTo>
                    <a:pt x="6350" y="105778"/>
                  </a:lnTo>
                  <a:lnTo>
                    <a:pt x="6985" y="108585"/>
                  </a:lnTo>
                  <a:lnTo>
                    <a:pt x="7366" y="108585"/>
                  </a:lnTo>
                  <a:lnTo>
                    <a:pt x="7747" y="109855"/>
                  </a:lnTo>
                  <a:lnTo>
                    <a:pt x="7810" y="110286"/>
                  </a:lnTo>
                  <a:lnTo>
                    <a:pt x="7924" y="110705"/>
                  </a:lnTo>
                  <a:lnTo>
                    <a:pt x="8128" y="111125"/>
                  </a:lnTo>
                  <a:lnTo>
                    <a:pt x="7937" y="111125"/>
                  </a:lnTo>
                  <a:lnTo>
                    <a:pt x="8128" y="112407"/>
                  </a:lnTo>
                  <a:lnTo>
                    <a:pt x="8382" y="112407"/>
                  </a:lnTo>
                  <a:lnTo>
                    <a:pt x="8382" y="113677"/>
                  </a:lnTo>
                  <a:lnTo>
                    <a:pt x="8128" y="113677"/>
                  </a:lnTo>
                  <a:lnTo>
                    <a:pt x="8382" y="114935"/>
                  </a:lnTo>
                  <a:lnTo>
                    <a:pt x="9144" y="114935"/>
                  </a:lnTo>
                  <a:lnTo>
                    <a:pt x="9893" y="117475"/>
                  </a:lnTo>
                  <a:lnTo>
                    <a:pt x="9525" y="117475"/>
                  </a:lnTo>
                  <a:lnTo>
                    <a:pt x="9728" y="118910"/>
                  </a:lnTo>
                  <a:lnTo>
                    <a:pt x="9271" y="118745"/>
                  </a:lnTo>
                  <a:lnTo>
                    <a:pt x="9563" y="119151"/>
                  </a:lnTo>
                  <a:lnTo>
                    <a:pt x="9144" y="118745"/>
                  </a:lnTo>
                  <a:lnTo>
                    <a:pt x="9575" y="119189"/>
                  </a:lnTo>
                  <a:lnTo>
                    <a:pt x="9817" y="119494"/>
                  </a:lnTo>
                  <a:lnTo>
                    <a:pt x="9906" y="120027"/>
                  </a:lnTo>
                  <a:lnTo>
                    <a:pt x="10223" y="120027"/>
                  </a:lnTo>
                  <a:lnTo>
                    <a:pt x="10414" y="120269"/>
                  </a:lnTo>
                  <a:lnTo>
                    <a:pt x="10782" y="120650"/>
                  </a:lnTo>
                  <a:lnTo>
                    <a:pt x="10922" y="121285"/>
                  </a:lnTo>
                  <a:lnTo>
                    <a:pt x="11303" y="121285"/>
                  </a:lnTo>
                  <a:lnTo>
                    <a:pt x="11303" y="122174"/>
                  </a:lnTo>
                  <a:lnTo>
                    <a:pt x="9144" y="120777"/>
                  </a:lnTo>
                  <a:lnTo>
                    <a:pt x="12192" y="123825"/>
                  </a:lnTo>
                  <a:lnTo>
                    <a:pt x="12192" y="123698"/>
                  </a:lnTo>
                  <a:lnTo>
                    <a:pt x="12827" y="125107"/>
                  </a:lnTo>
                  <a:lnTo>
                    <a:pt x="13208" y="127635"/>
                  </a:lnTo>
                  <a:lnTo>
                    <a:pt x="14605" y="130175"/>
                  </a:lnTo>
                  <a:lnTo>
                    <a:pt x="15367" y="130175"/>
                  </a:lnTo>
                  <a:lnTo>
                    <a:pt x="13970" y="128905"/>
                  </a:lnTo>
                  <a:lnTo>
                    <a:pt x="14224" y="127635"/>
                  </a:lnTo>
                  <a:lnTo>
                    <a:pt x="16129" y="131457"/>
                  </a:lnTo>
                  <a:lnTo>
                    <a:pt x="17145" y="133985"/>
                  </a:lnTo>
                  <a:lnTo>
                    <a:pt x="19050" y="136525"/>
                  </a:lnTo>
                  <a:lnTo>
                    <a:pt x="18669" y="136525"/>
                  </a:lnTo>
                  <a:lnTo>
                    <a:pt x="19735" y="137731"/>
                  </a:lnTo>
                  <a:lnTo>
                    <a:pt x="18288" y="137033"/>
                  </a:lnTo>
                  <a:lnTo>
                    <a:pt x="19189" y="137947"/>
                  </a:lnTo>
                  <a:lnTo>
                    <a:pt x="18288" y="138303"/>
                  </a:lnTo>
                  <a:lnTo>
                    <a:pt x="20053" y="139077"/>
                  </a:lnTo>
                  <a:lnTo>
                    <a:pt x="20535" y="139280"/>
                  </a:lnTo>
                  <a:lnTo>
                    <a:pt x="21336" y="140868"/>
                  </a:lnTo>
                  <a:lnTo>
                    <a:pt x="21336" y="141605"/>
                  </a:lnTo>
                  <a:lnTo>
                    <a:pt x="21818" y="141833"/>
                  </a:lnTo>
                  <a:lnTo>
                    <a:pt x="22352" y="142875"/>
                  </a:lnTo>
                  <a:lnTo>
                    <a:pt x="24384" y="145935"/>
                  </a:lnTo>
                  <a:lnTo>
                    <a:pt x="27432" y="150507"/>
                  </a:lnTo>
                  <a:lnTo>
                    <a:pt x="29337" y="154305"/>
                  </a:lnTo>
                  <a:lnTo>
                    <a:pt x="30353" y="156857"/>
                  </a:lnTo>
                  <a:lnTo>
                    <a:pt x="32512" y="158127"/>
                  </a:lnTo>
                  <a:lnTo>
                    <a:pt x="32893" y="159385"/>
                  </a:lnTo>
                  <a:lnTo>
                    <a:pt x="34036" y="160655"/>
                  </a:lnTo>
                  <a:lnTo>
                    <a:pt x="34417" y="160655"/>
                  </a:lnTo>
                  <a:lnTo>
                    <a:pt x="34645" y="161417"/>
                  </a:lnTo>
                  <a:lnTo>
                    <a:pt x="35052" y="161925"/>
                  </a:lnTo>
                  <a:lnTo>
                    <a:pt x="34798" y="161925"/>
                  </a:lnTo>
                  <a:lnTo>
                    <a:pt x="34645" y="161417"/>
                  </a:lnTo>
                  <a:lnTo>
                    <a:pt x="34036" y="160655"/>
                  </a:lnTo>
                  <a:lnTo>
                    <a:pt x="34467" y="161747"/>
                  </a:lnTo>
                  <a:lnTo>
                    <a:pt x="33528" y="161036"/>
                  </a:lnTo>
                  <a:lnTo>
                    <a:pt x="33020" y="161417"/>
                  </a:lnTo>
                  <a:lnTo>
                    <a:pt x="33528" y="162179"/>
                  </a:lnTo>
                  <a:lnTo>
                    <a:pt x="35039" y="163195"/>
                  </a:lnTo>
                  <a:lnTo>
                    <a:pt x="35052" y="164465"/>
                  </a:lnTo>
                  <a:lnTo>
                    <a:pt x="36576" y="164465"/>
                  </a:lnTo>
                  <a:lnTo>
                    <a:pt x="35737" y="163207"/>
                  </a:lnTo>
                  <a:lnTo>
                    <a:pt x="36576" y="163207"/>
                  </a:lnTo>
                  <a:lnTo>
                    <a:pt x="37795" y="165366"/>
                  </a:lnTo>
                  <a:lnTo>
                    <a:pt x="36703" y="164465"/>
                  </a:lnTo>
                  <a:lnTo>
                    <a:pt x="38100" y="167513"/>
                  </a:lnTo>
                  <a:lnTo>
                    <a:pt x="39624" y="167513"/>
                  </a:lnTo>
                  <a:lnTo>
                    <a:pt x="42672" y="171958"/>
                  </a:lnTo>
                  <a:lnTo>
                    <a:pt x="45593" y="173609"/>
                  </a:lnTo>
                  <a:lnTo>
                    <a:pt x="44196" y="170561"/>
                  </a:lnTo>
                  <a:lnTo>
                    <a:pt x="41694" y="168541"/>
                  </a:lnTo>
                  <a:lnTo>
                    <a:pt x="40640" y="167005"/>
                  </a:lnTo>
                  <a:lnTo>
                    <a:pt x="40259" y="167005"/>
                  </a:lnTo>
                  <a:lnTo>
                    <a:pt x="39497" y="165735"/>
                  </a:lnTo>
                  <a:lnTo>
                    <a:pt x="39116" y="165201"/>
                  </a:lnTo>
                  <a:lnTo>
                    <a:pt x="39116" y="165735"/>
                  </a:lnTo>
                  <a:lnTo>
                    <a:pt x="39052" y="165100"/>
                  </a:lnTo>
                  <a:lnTo>
                    <a:pt x="37719" y="163207"/>
                  </a:lnTo>
                  <a:lnTo>
                    <a:pt x="36957" y="161925"/>
                  </a:lnTo>
                  <a:lnTo>
                    <a:pt x="37719" y="161925"/>
                  </a:lnTo>
                  <a:lnTo>
                    <a:pt x="39497" y="164477"/>
                  </a:lnTo>
                  <a:lnTo>
                    <a:pt x="39878" y="164477"/>
                  </a:lnTo>
                  <a:lnTo>
                    <a:pt x="38735" y="163207"/>
                  </a:lnTo>
                  <a:lnTo>
                    <a:pt x="38100" y="161925"/>
                  </a:lnTo>
                  <a:lnTo>
                    <a:pt x="36957" y="160655"/>
                  </a:lnTo>
                  <a:lnTo>
                    <a:pt x="37719" y="160655"/>
                  </a:lnTo>
                  <a:lnTo>
                    <a:pt x="36195" y="159385"/>
                  </a:lnTo>
                  <a:lnTo>
                    <a:pt x="36957" y="159385"/>
                  </a:lnTo>
                  <a:lnTo>
                    <a:pt x="37719" y="160655"/>
                  </a:lnTo>
                  <a:lnTo>
                    <a:pt x="38100" y="161925"/>
                  </a:lnTo>
                  <a:lnTo>
                    <a:pt x="38481" y="161925"/>
                  </a:lnTo>
                  <a:lnTo>
                    <a:pt x="38100" y="160655"/>
                  </a:lnTo>
                  <a:lnTo>
                    <a:pt x="38735" y="161925"/>
                  </a:lnTo>
                  <a:lnTo>
                    <a:pt x="39116" y="161925"/>
                  </a:lnTo>
                  <a:lnTo>
                    <a:pt x="39878" y="163207"/>
                  </a:lnTo>
                  <a:lnTo>
                    <a:pt x="40259" y="163207"/>
                  </a:lnTo>
                  <a:lnTo>
                    <a:pt x="41656" y="165735"/>
                  </a:lnTo>
                  <a:lnTo>
                    <a:pt x="42418" y="165735"/>
                  </a:lnTo>
                  <a:lnTo>
                    <a:pt x="42799" y="167005"/>
                  </a:lnTo>
                  <a:lnTo>
                    <a:pt x="43180" y="167005"/>
                  </a:lnTo>
                  <a:lnTo>
                    <a:pt x="44323" y="168275"/>
                  </a:lnTo>
                  <a:lnTo>
                    <a:pt x="45720" y="168275"/>
                  </a:lnTo>
                  <a:lnTo>
                    <a:pt x="46101" y="169557"/>
                  </a:lnTo>
                  <a:lnTo>
                    <a:pt x="48260" y="172085"/>
                  </a:lnTo>
                  <a:lnTo>
                    <a:pt x="49022" y="172085"/>
                  </a:lnTo>
                  <a:lnTo>
                    <a:pt x="46482" y="169557"/>
                  </a:lnTo>
                  <a:lnTo>
                    <a:pt x="46113" y="168363"/>
                  </a:lnTo>
                  <a:lnTo>
                    <a:pt x="41021" y="163207"/>
                  </a:lnTo>
                  <a:lnTo>
                    <a:pt x="39497" y="160655"/>
                  </a:lnTo>
                  <a:lnTo>
                    <a:pt x="38481" y="159385"/>
                  </a:lnTo>
                  <a:lnTo>
                    <a:pt x="36195" y="156857"/>
                  </a:lnTo>
                  <a:lnTo>
                    <a:pt x="35433" y="155575"/>
                  </a:lnTo>
                  <a:lnTo>
                    <a:pt x="34036" y="154305"/>
                  </a:lnTo>
                  <a:lnTo>
                    <a:pt x="34036" y="153035"/>
                  </a:lnTo>
                  <a:lnTo>
                    <a:pt x="34417" y="154305"/>
                  </a:lnTo>
                  <a:lnTo>
                    <a:pt x="35052" y="154305"/>
                  </a:lnTo>
                  <a:lnTo>
                    <a:pt x="35179" y="154736"/>
                  </a:lnTo>
                  <a:lnTo>
                    <a:pt x="35433" y="155575"/>
                  </a:lnTo>
                  <a:lnTo>
                    <a:pt x="35814" y="155575"/>
                  </a:lnTo>
                  <a:lnTo>
                    <a:pt x="39497" y="160655"/>
                  </a:lnTo>
                  <a:lnTo>
                    <a:pt x="42291" y="164477"/>
                  </a:lnTo>
                  <a:lnTo>
                    <a:pt x="46024" y="168211"/>
                  </a:lnTo>
                  <a:lnTo>
                    <a:pt x="46113" y="168363"/>
                  </a:lnTo>
                  <a:lnTo>
                    <a:pt x="49796" y="172085"/>
                  </a:lnTo>
                  <a:lnTo>
                    <a:pt x="57899" y="179705"/>
                  </a:lnTo>
                  <a:lnTo>
                    <a:pt x="66167" y="187325"/>
                  </a:lnTo>
                  <a:lnTo>
                    <a:pt x="66548" y="186055"/>
                  </a:lnTo>
                  <a:lnTo>
                    <a:pt x="69850" y="188607"/>
                  </a:lnTo>
                  <a:lnTo>
                    <a:pt x="70612" y="189877"/>
                  </a:lnTo>
                  <a:lnTo>
                    <a:pt x="70993" y="189877"/>
                  </a:lnTo>
                  <a:lnTo>
                    <a:pt x="72390" y="191135"/>
                  </a:lnTo>
                  <a:lnTo>
                    <a:pt x="71374" y="189877"/>
                  </a:lnTo>
                  <a:lnTo>
                    <a:pt x="70993" y="188607"/>
                  </a:lnTo>
                  <a:lnTo>
                    <a:pt x="70612" y="188607"/>
                  </a:lnTo>
                  <a:lnTo>
                    <a:pt x="70612" y="187325"/>
                  </a:lnTo>
                  <a:lnTo>
                    <a:pt x="71374" y="187325"/>
                  </a:lnTo>
                  <a:lnTo>
                    <a:pt x="72301" y="187998"/>
                  </a:lnTo>
                  <a:lnTo>
                    <a:pt x="71793" y="187325"/>
                  </a:lnTo>
                  <a:lnTo>
                    <a:pt x="70815" y="186055"/>
                  </a:lnTo>
                  <a:lnTo>
                    <a:pt x="69850" y="184785"/>
                  </a:lnTo>
                  <a:lnTo>
                    <a:pt x="64008" y="180975"/>
                  </a:lnTo>
                  <a:lnTo>
                    <a:pt x="61087" y="177177"/>
                  </a:lnTo>
                  <a:lnTo>
                    <a:pt x="60325" y="177177"/>
                  </a:lnTo>
                  <a:lnTo>
                    <a:pt x="58547" y="174625"/>
                  </a:lnTo>
                  <a:lnTo>
                    <a:pt x="55626" y="172085"/>
                  </a:lnTo>
                  <a:lnTo>
                    <a:pt x="54102" y="170827"/>
                  </a:lnTo>
                  <a:lnTo>
                    <a:pt x="52324" y="168275"/>
                  </a:lnTo>
                  <a:lnTo>
                    <a:pt x="50800" y="167005"/>
                  </a:lnTo>
                  <a:lnTo>
                    <a:pt x="49784" y="165735"/>
                  </a:lnTo>
                  <a:lnTo>
                    <a:pt x="50800" y="165735"/>
                  </a:lnTo>
                  <a:lnTo>
                    <a:pt x="51943" y="167005"/>
                  </a:lnTo>
                  <a:lnTo>
                    <a:pt x="51054" y="165735"/>
                  </a:lnTo>
                  <a:lnTo>
                    <a:pt x="50165" y="164477"/>
                  </a:lnTo>
                  <a:lnTo>
                    <a:pt x="49403" y="164477"/>
                  </a:lnTo>
                  <a:lnTo>
                    <a:pt x="49022" y="164477"/>
                  </a:lnTo>
                  <a:lnTo>
                    <a:pt x="49022" y="163626"/>
                  </a:lnTo>
                  <a:lnTo>
                    <a:pt x="48260" y="161925"/>
                  </a:lnTo>
                  <a:lnTo>
                    <a:pt x="46101" y="160655"/>
                  </a:lnTo>
                  <a:lnTo>
                    <a:pt x="44958" y="158127"/>
                  </a:lnTo>
                  <a:lnTo>
                    <a:pt x="46101" y="159385"/>
                  </a:lnTo>
                  <a:lnTo>
                    <a:pt x="45720" y="158546"/>
                  </a:lnTo>
                  <a:lnTo>
                    <a:pt x="45339" y="158127"/>
                  </a:lnTo>
                  <a:lnTo>
                    <a:pt x="43942" y="155575"/>
                  </a:lnTo>
                  <a:lnTo>
                    <a:pt x="42799" y="154305"/>
                  </a:lnTo>
                  <a:lnTo>
                    <a:pt x="41986" y="153035"/>
                  </a:lnTo>
                  <a:lnTo>
                    <a:pt x="37109" y="145427"/>
                  </a:lnTo>
                  <a:lnTo>
                    <a:pt x="31470" y="136525"/>
                  </a:lnTo>
                  <a:lnTo>
                    <a:pt x="26492" y="127635"/>
                  </a:lnTo>
                  <a:lnTo>
                    <a:pt x="22733" y="117475"/>
                  </a:lnTo>
                  <a:lnTo>
                    <a:pt x="21209" y="114935"/>
                  </a:lnTo>
                  <a:lnTo>
                    <a:pt x="20345" y="112610"/>
                  </a:lnTo>
                  <a:lnTo>
                    <a:pt x="21463" y="113665"/>
                  </a:lnTo>
                  <a:lnTo>
                    <a:pt x="23622" y="112788"/>
                  </a:lnTo>
                  <a:lnTo>
                    <a:pt x="21463" y="109474"/>
                  </a:lnTo>
                  <a:lnTo>
                    <a:pt x="20091" y="109969"/>
                  </a:lnTo>
                  <a:lnTo>
                    <a:pt x="19812" y="108585"/>
                  </a:lnTo>
                  <a:lnTo>
                    <a:pt x="19812" y="110070"/>
                  </a:lnTo>
                  <a:lnTo>
                    <a:pt x="19519" y="110172"/>
                  </a:lnTo>
                  <a:lnTo>
                    <a:pt x="19050" y="108585"/>
                  </a:lnTo>
                  <a:lnTo>
                    <a:pt x="18288" y="107327"/>
                  </a:lnTo>
                  <a:lnTo>
                    <a:pt x="17780" y="104787"/>
                  </a:lnTo>
                  <a:lnTo>
                    <a:pt x="17780" y="103517"/>
                  </a:lnTo>
                  <a:lnTo>
                    <a:pt x="18288" y="106057"/>
                  </a:lnTo>
                  <a:lnTo>
                    <a:pt x="19050" y="107327"/>
                  </a:lnTo>
                  <a:lnTo>
                    <a:pt x="19050" y="106057"/>
                  </a:lnTo>
                  <a:lnTo>
                    <a:pt x="18288" y="104787"/>
                  </a:lnTo>
                  <a:lnTo>
                    <a:pt x="17907" y="103505"/>
                  </a:lnTo>
                  <a:lnTo>
                    <a:pt x="18288" y="103505"/>
                  </a:lnTo>
                  <a:lnTo>
                    <a:pt x="18288" y="102235"/>
                  </a:lnTo>
                  <a:lnTo>
                    <a:pt x="18288" y="100977"/>
                  </a:lnTo>
                  <a:lnTo>
                    <a:pt x="17907" y="100977"/>
                  </a:lnTo>
                  <a:lnTo>
                    <a:pt x="17526" y="100977"/>
                  </a:lnTo>
                  <a:lnTo>
                    <a:pt x="17894" y="102235"/>
                  </a:lnTo>
                  <a:lnTo>
                    <a:pt x="17526" y="102235"/>
                  </a:lnTo>
                  <a:lnTo>
                    <a:pt x="17691" y="103098"/>
                  </a:lnTo>
                  <a:lnTo>
                    <a:pt x="17526" y="103047"/>
                  </a:lnTo>
                  <a:lnTo>
                    <a:pt x="17526" y="102235"/>
                  </a:lnTo>
                  <a:lnTo>
                    <a:pt x="17526" y="100977"/>
                  </a:lnTo>
                  <a:lnTo>
                    <a:pt x="17145" y="100977"/>
                  </a:lnTo>
                  <a:lnTo>
                    <a:pt x="17030" y="100330"/>
                  </a:lnTo>
                  <a:lnTo>
                    <a:pt x="17703" y="100330"/>
                  </a:lnTo>
                  <a:lnTo>
                    <a:pt x="17907" y="100977"/>
                  </a:lnTo>
                  <a:lnTo>
                    <a:pt x="17907" y="100330"/>
                  </a:lnTo>
                  <a:lnTo>
                    <a:pt x="18186" y="100330"/>
                  </a:lnTo>
                  <a:lnTo>
                    <a:pt x="18364" y="100711"/>
                  </a:lnTo>
                  <a:lnTo>
                    <a:pt x="18669" y="99707"/>
                  </a:lnTo>
                  <a:lnTo>
                    <a:pt x="19050" y="102235"/>
                  </a:lnTo>
                  <a:lnTo>
                    <a:pt x="19431" y="100977"/>
                  </a:lnTo>
                  <a:lnTo>
                    <a:pt x="19532" y="102463"/>
                  </a:lnTo>
                  <a:lnTo>
                    <a:pt x="20066" y="103505"/>
                  </a:lnTo>
                  <a:lnTo>
                    <a:pt x="21590" y="108585"/>
                  </a:lnTo>
                  <a:lnTo>
                    <a:pt x="21209" y="104787"/>
                  </a:lnTo>
                  <a:lnTo>
                    <a:pt x="19812" y="102235"/>
                  </a:lnTo>
                  <a:lnTo>
                    <a:pt x="19558" y="100977"/>
                  </a:lnTo>
                  <a:lnTo>
                    <a:pt x="19050" y="98425"/>
                  </a:lnTo>
                  <a:lnTo>
                    <a:pt x="19431" y="98425"/>
                  </a:lnTo>
                  <a:lnTo>
                    <a:pt x="18669" y="95885"/>
                  </a:lnTo>
                  <a:lnTo>
                    <a:pt x="18948" y="92075"/>
                  </a:lnTo>
                  <a:lnTo>
                    <a:pt x="19050" y="88277"/>
                  </a:lnTo>
                  <a:lnTo>
                    <a:pt x="19812" y="93357"/>
                  </a:lnTo>
                  <a:lnTo>
                    <a:pt x="19812" y="95885"/>
                  </a:lnTo>
                  <a:lnTo>
                    <a:pt x="20066" y="95885"/>
                  </a:lnTo>
                  <a:lnTo>
                    <a:pt x="19812" y="98425"/>
                  </a:lnTo>
                  <a:lnTo>
                    <a:pt x="20891" y="102463"/>
                  </a:lnTo>
                  <a:lnTo>
                    <a:pt x="21971" y="106057"/>
                  </a:lnTo>
                  <a:lnTo>
                    <a:pt x="21590" y="106057"/>
                  </a:lnTo>
                  <a:lnTo>
                    <a:pt x="22733" y="107327"/>
                  </a:lnTo>
                  <a:lnTo>
                    <a:pt x="23114" y="109855"/>
                  </a:lnTo>
                  <a:lnTo>
                    <a:pt x="23749" y="112407"/>
                  </a:lnTo>
                  <a:lnTo>
                    <a:pt x="23825" y="112699"/>
                  </a:lnTo>
                  <a:lnTo>
                    <a:pt x="23622" y="112788"/>
                  </a:lnTo>
                  <a:lnTo>
                    <a:pt x="24066" y="113487"/>
                  </a:lnTo>
                  <a:lnTo>
                    <a:pt x="24257" y="114096"/>
                  </a:lnTo>
                  <a:lnTo>
                    <a:pt x="24257" y="115570"/>
                  </a:lnTo>
                  <a:lnTo>
                    <a:pt x="24968" y="116268"/>
                  </a:lnTo>
                  <a:lnTo>
                    <a:pt x="26289" y="120027"/>
                  </a:lnTo>
                  <a:lnTo>
                    <a:pt x="28194" y="122555"/>
                  </a:lnTo>
                  <a:lnTo>
                    <a:pt x="27813" y="123837"/>
                  </a:lnTo>
                  <a:lnTo>
                    <a:pt x="29972" y="126377"/>
                  </a:lnTo>
                  <a:lnTo>
                    <a:pt x="32893" y="132727"/>
                  </a:lnTo>
                  <a:lnTo>
                    <a:pt x="34798" y="136525"/>
                  </a:lnTo>
                  <a:lnTo>
                    <a:pt x="35433" y="136525"/>
                  </a:lnTo>
                  <a:lnTo>
                    <a:pt x="40132" y="144157"/>
                  </a:lnTo>
                  <a:lnTo>
                    <a:pt x="45554" y="151777"/>
                  </a:lnTo>
                  <a:lnTo>
                    <a:pt x="51219" y="158127"/>
                  </a:lnTo>
                  <a:lnTo>
                    <a:pt x="56248" y="164007"/>
                  </a:lnTo>
                  <a:lnTo>
                    <a:pt x="56007" y="163207"/>
                  </a:lnTo>
                  <a:lnTo>
                    <a:pt x="53848" y="160655"/>
                  </a:lnTo>
                  <a:lnTo>
                    <a:pt x="49403" y="155575"/>
                  </a:lnTo>
                  <a:lnTo>
                    <a:pt x="46151" y="150507"/>
                  </a:lnTo>
                  <a:lnTo>
                    <a:pt x="45339" y="149225"/>
                  </a:lnTo>
                  <a:lnTo>
                    <a:pt x="44958" y="149225"/>
                  </a:lnTo>
                  <a:lnTo>
                    <a:pt x="44323" y="147955"/>
                  </a:lnTo>
                  <a:lnTo>
                    <a:pt x="43180" y="146685"/>
                  </a:lnTo>
                  <a:lnTo>
                    <a:pt x="42799" y="145427"/>
                  </a:lnTo>
                  <a:lnTo>
                    <a:pt x="42418" y="145427"/>
                  </a:lnTo>
                  <a:lnTo>
                    <a:pt x="41656" y="144157"/>
                  </a:lnTo>
                  <a:lnTo>
                    <a:pt x="40906" y="143230"/>
                  </a:lnTo>
                  <a:lnTo>
                    <a:pt x="40640" y="144157"/>
                  </a:lnTo>
                  <a:lnTo>
                    <a:pt x="39878" y="141605"/>
                  </a:lnTo>
                  <a:lnTo>
                    <a:pt x="39116" y="141605"/>
                  </a:lnTo>
                  <a:lnTo>
                    <a:pt x="38925" y="140335"/>
                  </a:lnTo>
                  <a:lnTo>
                    <a:pt x="38481" y="140335"/>
                  </a:lnTo>
                  <a:lnTo>
                    <a:pt x="37338" y="139077"/>
                  </a:lnTo>
                  <a:lnTo>
                    <a:pt x="37338" y="137807"/>
                  </a:lnTo>
                  <a:lnTo>
                    <a:pt x="37719" y="139077"/>
                  </a:lnTo>
                  <a:lnTo>
                    <a:pt x="38735" y="139077"/>
                  </a:lnTo>
                  <a:lnTo>
                    <a:pt x="38925" y="140335"/>
                  </a:lnTo>
                  <a:lnTo>
                    <a:pt x="39116" y="140335"/>
                  </a:lnTo>
                  <a:lnTo>
                    <a:pt x="39116" y="141605"/>
                  </a:lnTo>
                  <a:lnTo>
                    <a:pt x="39687" y="140639"/>
                  </a:lnTo>
                  <a:lnTo>
                    <a:pt x="39497" y="140335"/>
                  </a:lnTo>
                  <a:lnTo>
                    <a:pt x="38735" y="139039"/>
                  </a:lnTo>
                  <a:lnTo>
                    <a:pt x="37668" y="137807"/>
                  </a:lnTo>
                  <a:lnTo>
                    <a:pt x="36576" y="136525"/>
                  </a:lnTo>
                  <a:lnTo>
                    <a:pt x="36576" y="135255"/>
                  </a:lnTo>
                  <a:lnTo>
                    <a:pt x="38735" y="139039"/>
                  </a:lnTo>
                  <a:lnTo>
                    <a:pt x="39878" y="140335"/>
                  </a:lnTo>
                  <a:lnTo>
                    <a:pt x="39687" y="140639"/>
                  </a:lnTo>
                  <a:lnTo>
                    <a:pt x="42037" y="144157"/>
                  </a:lnTo>
                  <a:lnTo>
                    <a:pt x="45339" y="149225"/>
                  </a:lnTo>
                  <a:lnTo>
                    <a:pt x="45720" y="149225"/>
                  </a:lnTo>
                  <a:lnTo>
                    <a:pt x="46101" y="149225"/>
                  </a:lnTo>
                  <a:lnTo>
                    <a:pt x="46101" y="149682"/>
                  </a:lnTo>
                  <a:lnTo>
                    <a:pt x="47879" y="151777"/>
                  </a:lnTo>
                  <a:lnTo>
                    <a:pt x="48260" y="151777"/>
                  </a:lnTo>
                  <a:lnTo>
                    <a:pt x="50800" y="155575"/>
                  </a:lnTo>
                  <a:lnTo>
                    <a:pt x="54483" y="159385"/>
                  </a:lnTo>
                  <a:lnTo>
                    <a:pt x="57404" y="163207"/>
                  </a:lnTo>
                  <a:lnTo>
                    <a:pt x="61468" y="167005"/>
                  </a:lnTo>
                  <a:lnTo>
                    <a:pt x="65405" y="172085"/>
                  </a:lnTo>
                  <a:lnTo>
                    <a:pt x="70231" y="175907"/>
                  </a:lnTo>
                  <a:lnTo>
                    <a:pt x="72009" y="177177"/>
                  </a:lnTo>
                  <a:lnTo>
                    <a:pt x="73533" y="179705"/>
                  </a:lnTo>
                  <a:lnTo>
                    <a:pt x="75311" y="180975"/>
                  </a:lnTo>
                  <a:lnTo>
                    <a:pt x="76073" y="180975"/>
                  </a:lnTo>
                  <a:lnTo>
                    <a:pt x="77597" y="182257"/>
                  </a:lnTo>
                  <a:lnTo>
                    <a:pt x="80518" y="184785"/>
                  </a:lnTo>
                  <a:lnTo>
                    <a:pt x="81534" y="186055"/>
                  </a:lnTo>
                  <a:lnTo>
                    <a:pt x="83820" y="187325"/>
                  </a:lnTo>
                  <a:lnTo>
                    <a:pt x="86741" y="189877"/>
                  </a:lnTo>
                  <a:lnTo>
                    <a:pt x="88519" y="189877"/>
                  </a:lnTo>
                  <a:lnTo>
                    <a:pt x="86995" y="188607"/>
                  </a:lnTo>
                  <a:lnTo>
                    <a:pt x="85979" y="188607"/>
                  </a:lnTo>
                  <a:lnTo>
                    <a:pt x="84455" y="187325"/>
                  </a:lnTo>
                  <a:lnTo>
                    <a:pt x="87376" y="188607"/>
                  </a:lnTo>
                  <a:lnTo>
                    <a:pt x="88519" y="189877"/>
                  </a:lnTo>
                  <a:lnTo>
                    <a:pt x="88519" y="188607"/>
                  </a:lnTo>
                  <a:lnTo>
                    <a:pt x="88900" y="189877"/>
                  </a:lnTo>
                  <a:lnTo>
                    <a:pt x="91059" y="189877"/>
                  </a:lnTo>
                  <a:lnTo>
                    <a:pt x="93980" y="193675"/>
                  </a:lnTo>
                  <a:lnTo>
                    <a:pt x="96139" y="193675"/>
                  </a:lnTo>
                  <a:lnTo>
                    <a:pt x="96520" y="194957"/>
                  </a:lnTo>
                  <a:lnTo>
                    <a:pt x="96520" y="193675"/>
                  </a:lnTo>
                  <a:lnTo>
                    <a:pt x="101346" y="197485"/>
                  </a:lnTo>
                  <a:lnTo>
                    <a:pt x="105029" y="198755"/>
                  </a:lnTo>
                  <a:lnTo>
                    <a:pt x="108966" y="201307"/>
                  </a:lnTo>
                  <a:lnTo>
                    <a:pt x="109347" y="200025"/>
                  </a:lnTo>
                  <a:lnTo>
                    <a:pt x="110197" y="201041"/>
                  </a:lnTo>
                  <a:lnTo>
                    <a:pt x="109855" y="201041"/>
                  </a:lnTo>
                  <a:lnTo>
                    <a:pt x="111315" y="202374"/>
                  </a:lnTo>
                  <a:lnTo>
                    <a:pt x="111506" y="202577"/>
                  </a:lnTo>
                  <a:lnTo>
                    <a:pt x="112395" y="203327"/>
                  </a:lnTo>
                  <a:lnTo>
                    <a:pt x="113665" y="203327"/>
                  </a:lnTo>
                  <a:lnTo>
                    <a:pt x="113182" y="202463"/>
                  </a:lnTo>
                  <a:lnTo>
                    <a:pt x="114439" y="203327"/>
                  </a:lnTo>
                  <a:lnTo>
                    <a:pt x="113665" y="203327"/>
                  </a:lnTo>
                  <a:lnTo>
                    <a:pt x="114617" y="203923"/>
                  </a:lnTo>
                  <a:lnTo>
                    <a:pt x="114795" y="203581"/>
                  </a:lnTo>
                  <a:lnTo>
                    <a:pt x="115189" y="202577"/>
                  </a:lnTo>
                  <a:lnTo>
                    <a:pt x="115951" y="203835"/>
                  </a:lnTo>
                  <a:lnTo>
                    <a:pt x="115189" y="203835"/>
                  </a:lnTo>
                  <a:lnTo>
                    <a:pt x="117348" y="205105"/>
                  </a:lnTo>
                  <a:lnTo>
                    <a:pt x="117348" y="203835"/>
                  </a:lnTo>
                  <a:lnTo>
                    <a:pt x="117729" y="203835"/>
                  </a:lnTo>
                  <a:lnTo>
                    <a:pt x="116713" y="202577"/>
                  </a:lnTo>
                  <a:lnTo>
                    <a:pt x="118110" y="203835"/>
                  </a:lnTo>
                  <a:lnTo>
                    <a:pt x="118872" y="203835"/>
                  </a:lnTo>
                  <a:lnTo>
                    <a:pt x="118872" y="204216"/>
                  </a:lnTo>
                  <a:lnTo>
                    <a:pt x="120015" y="205105"/>
                  </a:lnTo>
                  <a:lnTo>
                    <a:pt x="120205" y="205232"/>
                  </a:lnTo>
                  <a:lnTo>
                    <a:pt x="119761" y="203835"/>
                  </a:lnTo>
                  <a:lnTo>
                    <a:pt x="120015" y="203835"/>
                  </a:lnTo>
                  <a:lnTo>
                    <a:pt x="121412" y="205105"/>
                  </a:lnTo>
                  <a:lnTo>
                    <a:pt x="122555" y="205105"/>
                  </a:lnTo>
                  <a:lnTo>
                    <a:pt x="123952" y="206375"/>
                  </a:lnTo>
                  <a:lnTo>
                    <a:pt x="126238" y="207657"/>
                  </a:lnTo>
                  <a:lnTo>
                    <a:pt x="125857" y="206375"/>
                  </a:lnTo>
                  <a:lnTo>
                    <a:pt x="128016" y="207657"/>
                  </a:lnTo>
                  <a:lnTo>
                    <a:pt x="129159" y="207657"/>
                  </a:lnTo>
                  <a:lnTo>
                    <a:pt x="128397" y="206375"/>
                  </a:lnTo>
                  <a:lnTo>
                    <a:pt x="129540" y="206375"/>
                  </a:lnTo>
                  <a:lnTo>
                    <a:pt x="129921" y="207657"/>
                  </a:lnTo>
                  <a:lnTo>
                    <a:pt x="132715" y="207657"/>
                  </a:lnTo>
                  <a:lnTo>
                    <a:pt x="133858" y="208927"/>
                  </a:lnTo>
                  <a:lnTo>
                    <a:pt x="137160" y="208927"/>
                  </a:lnTo>
                  <a:lnTo>
                    <a:pt x="138684" y="210185"/>
                  </a:lnTo>
                  <a:lnTo>
                    <a:pt x="138938" y="210185"/>
                  </a:lnTo>
                  <a:lnTo>
                    <a:pt x="138938" y="208927"/>
                  </a:lnTo>
                  <a:lnTo>
                    <a:pt x="137541" y="208927"/>
                  </a:lnTo>
                  <a:lnTo>
                    <a:pt x="137541" y="207784"/>
                  </a:lnTo>
                  <a:lnTo>
                    <a:pt x="137160" y="207657"/>
                  </a:lnTo>
                  <a:lnTo>
                    <a:pt x="137541" y="207657"/>
                  </a:lnTo>
                  <a:lnTo>
                    <a:pt x="137922" y="207657"/>
                  </a:lnTo>
                  <a:lnTo>
                    <a:pt x="138201" y="208013"/>
                  </a:lnTo>
                  <a:lnTo>
                    <a:pt x="140182" y="208699"/>
                  </a:lnTo>
                  <a:lnTo>
                    <a:pt x="138938" y="207657"/>
                  </a:lnTo>
                  <a:lnTo>
                    <a:pt x="140462" y="207657"/>
                  </a:lnTo>
                  <a:lnTo>
                    <a:pt x="141224" y="207657"/>
                  </a:lnTo>
                  <a:lnTo>
                    <a:pt x="141224" y="208927"/>
                  </a:lnTo>
                  <a:lnTo>
                    <a:pt x="140462" y="207657"/>
                  </a:lnTo>
                  <a:lnTo>
                    <a:pt x="140462" y="208788"/>
                  </a:lnTo>
                  <a:lnTo>
                    <a:pt x="140843" y="208927"/>
                  </a:lnTo>
                  <a:lnTo>
                    <a:pt x="143002" y="210185"/>
                  </a:lnTo>
                  <a:lnTo>
                    <a:pt x="143002" y="208927"/>
                  </a:lnTo>
                  <a:lnTo>
                    <a:pt x="143764" y="208927"/>
                  </a:lnTo>
                  <a:lnTo>
                    <a:pt x="141859" y="207657"/>
                  </a:lnTo>
                  <a:lnTo>
                    <a:pt x="139319" y="206375"/>
                  </a:lnTo>
                  <a:lnTo>
                    <a:pt x="137541" y="206375"/>
                  </a:lnTo>
                  <a:lnTo>
                    <a:pt x="137160" y="205105"/>
                  </a:lnTo>
                  <a:lnTo>
                    <a:pt x="132715" y="205105"/>
                  </a:lnTo>
                  <a:lnTo>
                    <a:pt x="132600" y="203619"/>
                  </a:lnTo>
                  <a:lnTo>
                    <a:pt x="132080" y="202577"/>
                  </a:lnTo>
                  <a:lnTo>
                    <a:pt x="132461" y="203835"/>
                  </a:lnTo>
                  <a:lnTo>
                    <a:pt x="131318" y="203835"/>
                  </a:lnTo>
                  <a:lnTo>
                    <a:pt x="130556" y="202577"/>
                  </a:lnTo>
                  <a:lnTo>
                    <a:pt x="130937" y="202577"/>
                  </a:lnTo>
                  <a:lnTo>
                    <a:pt x="128397" y="201307"/>
                  </a:lnTo>
                  <a:lnTo>
                    <a:pt x="130175" y="202577"/>
                  </a:lnTo>
                  <a:lnTo>
                    <a:pt x="128778" y="202577"/>
                  </a:lnTo>
                  <a:lnTo>
                    <a:pt x="127254" y="201307"/>
                  </a:lnTo>
                  <a:lnTo>
                    <a:pt x="126492" y="200025"/>
                  </a:lnTo>
                  <a:lnTo>
                    <a:pt x="126492" y="201307"/>
                  </a:lnTo>
                  <a:lnTo>
                    <a:pt x="125857" y="200025"/>
                  </a:lnTo>
                  <a:lnTo>
                    <a:pt x="124714" y="200025"/>
                  </a:lnTo>
                  <a:lnTo>
                    <a:pt x="123317" y="198755"/>
                  </a:lnTo>
                  <a:lnTo>
                    <a:pt x="121031" y="197485"/>
                  </a:lnTo>
                  <a:lnTo>
                    <a:pt x="119634" y="197485"/>
                  </a:lnTo>
                  <a:lnTo>
                    <a:pt x="118110" y="194957"/>
                  </a:lnTo>
                  <a:lnTo>
                    <a:pt x="113411" y="194957"/>
                  </a:lnTo>
                  <a:lnTo>
                    <a:pt x="113792" y="193675"/>
                  </a:lnTo>
                  <a:lnTo>
                    <a:pt x="111887" y="192405"/>
                  </a:lnTo>
                  <a:lnTo>
                    <a:pt x="110109" y="191135"/>
                  </a:lnTo>
                  <a:lnTo>
                    <a:pt x="108585" y="189877"/>
                  </a:lnTo>
                  <a:lnTo>
                    <a:pt x="107950" y="189877"/>
                  </a:lnTo>
                  <a:lnTo>
                    <a:pt x="106426" y="188607"/>
                  </a:lnTo>
                  <a:lnTo>
                    <a:pt x="103505" y="187325"/>
                  </a:lnTo>
                  <a:lnTo>
                    <a:pt x="103124" y="186055"/>
                  </a:lnTo>
                  <a:lnTo>
                    <a:pt x="99822" y="184785"/>
                  </a:lnTo>
                  <a:lnTo>
                    <a:pt x="98044" y="183527"/>
                  </a:lnTo>
                  <a:lnTo>
                    <a:pt x="96964" y="182257"/>
                  </a:lnTo>
                  <a:lnTo>
                    <a:pt x="96520" y="182257"/>
                  </a:lnTo>
                  <a:lnTo>
                    <a:pt x="96139" y="182257"/>
                  </a:lnTo>
                  <a:lnTo>
                    <a:pt x="95758" y="181495"/>
                  </a:lnTo>
                  <a:lnTo>
                    <a:pt x="94742" y="180975"/>
                  </a:lnTo>
                  <a:lnTo>
                    <a:pt x="95504" y="180975"/>
                  </a:lnTo>
                  <a:lnTo>
                    <a:pt x="95758" y="181495"/>
                  </a:lnTo>
                  <a:lnTo>
                    <a:pt x="96266" y="181737"/>
                  </a:lnTo>
                  <a:lnTo>
                    <a:pt x="95885" y="180975"/>
                  </a:lnTo>
                  <a:lnTo>
                    <a:pt x="96634" y="181864"/>
                  </a:lnTo>
                  <a:lnTo>
                    <a:pt x="96901" y="180975"/>
                  </a:lnTo>
                  <a:lnTo>
                    <a:pt x="96139" y="180975"/>
                  </a:lnTo>
                  <a:lnTo>
                    <a:pt x="93980" y="179705"/>
                  </a:lnTo>
                  <a:lnTo>
                    <a:pt x="93599" y="179705"/>
                  </a:lnTo>
                  <a:lnTo>
                    <a:pt x="93980" y="178435"/>
                  </a:lnTo>
                  <a:lnTo>
                    <a:pt x="92583" y="178435"/>
                  </a:lnTo>
                  <a:lnTo>
                    <a:pt x="91440" y="177177"/>
                  </a:lnTo>
                  <a:lnTo>
                    <a:pt x="90043" y="175907"/>
                  </a:lnTo>
                  <a:lnTo>
                    <a:pt x="89662" y="175907"/>
                  </a:lnTo>
                  <a:lnTo>
                    <a:pt x="90297" y="177177"/>
                  </a:lnTo>
                  <a:lnTo>
                    <a:pt x="90678" y="177177"/>
                  </a:lnTo>
                  <a:lnTo>
                    <a:pt x="91059" y="177177"/>
                  </a:lnTo>
                  <a:lnTo>
                    <a:pt x="91821" y="178435"/>
                  </a:lnTo>
                  <a:lnTo>
                    <a:pt x="90678" y="177177"/>
                  </a:lnTo>
                  <a:lnTo>
                    <a:pt x="91059" y="178435"/>
                  </a:lnTo>
                  <a:lnTo>
                    <a:pt x="89281" y="177177"/>
                  </a:lnTo>
                  <a:lnTo>
                    <a:pt x="89662" y="175907"/>
                  </a:lnTo>
                  <a:lnTo>
                    <a:pt x="88519" y="174625"/>
                  </a:lnTo>
                  <a:lnTo>
                    <a:pt x="86741" y="173355"/>
                  </a:lnTo>
                  <a:lnTo>
                    <a:pt x="84836" y="172085"/>
                  </a:lnTo>
                  <a:lnTo>
                    <a:pt x="83439" y="170827"/>
                  </a:lnTo>
                  <a:lnTo>
                    <a:pt x="82677" y="170827"/>
                  </a:lnTo>
                  <a:lnTo>
                    <a:pt x="82677" y="169557"/>
                  </a:lnTo>
                  <a:lnTo>
                    <a:pt x="80137" y="167005"/>
                  </a:lnTo>
                  <a:lnTo>
                    <a:pt x="74295" y="163207"/>
                  </a:lnTo>
                  <a:lnTo>
                    <a:pt x="73152" y="161925"/>
                  </a:lnTo>
                  <a:lnTo>
                    <a:pt x="73533" y="161925"/>
                  </a:lnTo>
                  <a:lnTo>
                    <a:pt x="72009" y="160655"/>
                  </a:lnTo>
                  <a:lnTo>
                    <a:pt x="71755" y="160655"/>
                  </a:lnTo>
                  <a:lnTo>
                    <a:pt x="71755" y="160096"/>
                  </a:lnTo>
                  <a:lnTo>
                    <a:pt x="68072" y="156857"/>
                  </a:lnTo>
                  <a:lnTo>
                    <a:pt x="64008" y="151777"/>
                  </a:lnTo>
                  <a:lnTo>
                    <a:pt x="59690" y="146685"/>
                  </a:lnTo>
                  <a:lnTo>
                    <a:pt x="59944" y="146685"/>
                  </a:lnTo>
                  <a:lnTo>
                    <a:pt x="57785" y="144157"/>
                  </a:lnTo>
                  <a:lnTo>
                    <a:pt x="57404" y="142875"/>
                  </a:lnTo>
                  <a:lnTo>
                    <a:pt x="55626" y="140335"/>
                  </a:lnTo>
                  <a:lnTo>
                    <a:pt x="54076" y="139039"/>
                  </a:lnTo>
                  <a:lnTo>
                    <a:pt x="51562" y="135255"/>
                  </a:lnTo>
                  <a:lnTo>
                    <a:pt x="51181" y="135255"/>
                  </a:lnTo>
                  <a:lnTo>
                    <a:pt x="50800" y="133985"/>
                  </a:lnTo>
                  <a:lnTo>
                    <a:pt x="50419" y="132727"/>
                  </a:lnTo>
                  <a:lnTo>
                    <a:pt x="49022" y="130175"/>
                  </a:lnTo>
                  <a:lnTo>
                    <a:pt x="47498" y="127635"/>
                  </a:lnTo>
                  <a:lnTo>
                    <a:pt x="47244" y="127635"/>
                  </a:lnTo>
                  <a:lnTo>
                    <a:pt x="46482" y="126377"/>
                  </a:lnTo>
                  <a:lnTo>
                    <a:pt x="45847" y="125107"/>
                  </a:lnTo>
                  <a:lnTo>
                    <a:pt x="44577" y="122555"/>
                  </a:lnTo>
                  <a:lnTo>
                    <a:pt x="45720" y="125107"/>
                  </a:lnTo>
                  <a:lnTo>
                    <a:pt x="43942" y="121285"/>
                  </a:lnTo>
                  <a:lnTo>
                    <a:pt x="43942" y="120027"/>
                  </a:lnTo>
                  <a:lnTo>
                    <a:pt x="42418" y="117475"/>
                  </a:lnTo>
                  <a:lnTo>
                    <a:pt x="43180" y="116217"/>
                  </a:lnTo>
                  <a:lnTo>
                    <a:pt x="42037" y="114515"/>
                  </a:lnTo>
                  <a:lnTo>
                    <a:pt x="42037" y="114935"/>
                  </a:lnTo>
                  <a:lnTo>
                    <a:pt x="42037" y="116217"/>
                  </a:lnTo>
                  <a:lnTo>
                    <a:pt x="41275" y="114935"/>
                  </a:lnTo>
                  <a:lnTo>
                    <a:pt x="40640" y="113677"/>
                  </a:lnTo>
                  <a:lnTo>
                    <a:pt x="42037" y="114935"/>
                  </a:lnTo>
                  <a:lnTo>
                    <a:pt x="42037" y="114515"/>
                  </a:lnTo>
                  <a:lnTo>
                    <a:pt x="41478" y="113677"/>
                  </a:lnTo>
                  <a:lnTo>
                    <a:pt x="40640" y="112407"/>
                  </a:lnTo>
                  <a:lnTo>
                    <a:pt x="41021" y="112407"/>
                  </a:lnTo>
                  <a:lnTo>
                    <a:pt x="40259" y="111125"/>
                  </a:lnTo>
                  <a:lnTo>
                    <a:pt x="40640" y="109855"/>
                  </a:lnTo>
                  <a:lnTo>
                    <a:pt x="40259" y="109855"/>
                  </a:lnTo>
                  <a:lnTo>
                    <a:pt x="39497" y="107327"/>
                  </a:lnTo>
                  <a:lnTo>
                    <a:pt x="39116" y="106057"/>
                  </a:lnTo>
                  <a:lnTo>
                    <a:pt x="39116" y="104787"/>
                  </a:lnTo>
                  <a:lnTo>
                    <a:pt x="38481" y="103505"/>
                  </a:lnTo>
                  <a:lnTo>
                    <a:pt x="38100" y="102235"/>
                  </a:lnTo>
                  <a:lnTo>
                    <a:pt x="38481" y="100977"/>
                  </a:lnTo>
                  <a:lnTo>
                    <a:pt x="38100" y="100977"/>
                  </a:lnTo>
                  <a:lnTo>
                    <a:pt x="37998" y="97802"/>
                  </a:lnTo>
                  <a:lnTo>
                    <a:pt x="37719" y="95885"/>
                  </a:lnTo>
                  <a:lnTo>
                    <a:pt x="37719" y="94627"/>
                  </a:lnTo>
                  <a:lnTo>
                    <a:pt x="37338" y="94627"/>
                  </a:lnTo>
                  <a:lnTo>
                    <a:pt x="37338" y="93357"/>
                  </a:lnTo>
                  <a:lnTo>
                    <a:pt x="35433" y="93357"/>
                  </a:lnTo>
                  <a:lnTo>
                    <a:pt x="35433" y="133985"/>
                  </a:lnTo>
                  <a:lnTo>
                    <a:pt x="34036" y="132727"/>
                  </a:lnTo>
                  <a:lnTo>
                    <a:pt x="32893" y="130175"/>
                  </a:lnTo>
                  <a:lnTo>
                    <a:pt x="31877" y="127635"/>
                  </a:lnTo>
                  <a:lnTo>
                    <a:pt x="30734" y="126377"/>
                  </a:lnTo>
                  <a:lnTo>
                    <a:pt x="29972" y="123837"/>
                  </a:lnTo>
                  <a:lnTo>
                    <a:pt x="28956" y="121285"/>
                  </a:lnTo>
                  <a:lnTo>
                    <a:pt x="28575" y="120027"/>
                  </a:lnTo>
                  <a:lnTo>
                    <a:pt x="27813" y="120027"/>
                  </a:lnTo>
                  <a:lnTo>
                    <a:pt x="27051" y="118757"/>
                  </a:lnTo>
                  <a:lnTo>
                    <a:pt x="26949" y="118173"/>
                  </a:lnTo>
                  <a:lnTo>
                    <a:pt x="27432" y="118618"/>
                  </a:lnTo>
                  <a:lnTo>
                    <a:pt x="26898" y="117817"/>
                  </a:lnTo>
                  <a:lnTo>
                    <a:pt x="26797" y="117132"/>
                  </a:lnTo>
                  <a:lnTo>
                    <a:pt x="25273" y="114935"/>
                  </a:lnTo>
                  <a:lnTo>
                    <a:pt x="24511" y="109855"/>
                  </a:lnTo>
                  <a:lnTo>
                    <a:pt x="23850" y="107696"/>
                  </a:lnTo>
                  <a:lnTo>
                    <a:pt x="24295" y="107911"/>
                  </a:lnTo>
                  <a:lnTo>
                    <a:pt x="24511" y="108585"/>
                  </a:lnTo>
                  <a:lnTo>
                    <a:pt x="24511" y="108013"/>
                  </a:lnTo>
                  <a:lnTo>
                    <a:pt x="24752" y="108140"/>
                  </a:lnTo>
                  <a:lnTo>
                    <a:pt x="24892" y="108585"/>
                  </a:lnTo>
                  <a:lnTo>
                    <a:pt x="24892" y="108204"/>
                  </a:lnTo>
                  <a:lnTo>
                    <a:pt x="25196" y="108369"/>
                  </a:lnTo>
                  <a:lnTo>
                    <a:pt x="25273" y="108585"/>
                  </a:lnTo>
                  <a:lnTo>
                    <a:pt x="25273" y="111125"/>
                  </a:lnTo>
                  <a:lnTo>
                    <a:pt x="26035" y="111125"/>
                  </a:lnTo>
                  <a:lnTo>
                    <a:pt x="26289" y="114935"/>
                  </a:lnTo>
                  <a:lnTo>
                    <a:pt x="27051" y="116217"/>
                  </a:lnTo>
                  <a:lnTo>
                    <a:pt x="27813" y="117475"/>
                  </a:lnTo>
                  <a:lnTo>
                    <a:pt x="28575" y="120027"/>
                  </a:lnTo>
                  <a:lnTo>
                    <a:pt x="29591" y="122555"/>
                  </a:lnTo>
                  <a:lnTo>
                    <a:pt x="29972" y="123837"/>
                  </a:lnTo>
                  <a:lnTo>
                    <a:pt x="30734" y="125107"/>
                  </a:lnTo>
                  <a:lnTo>
                    <a:pt x="31877" y="127635"/>
                  </a:lnTo>
                  <a:lnTo>
                    <a:pt x="32893" y="128905"/>
                  </a:lnTo>
                  <a:lnTo>
                    <a:pt x="34417" y="132727"/>
                  </a:lnTo>
                  <a:lnTo>
                    <a:pt x="35433" y="133985"/>
                  </a:lnTo>
                  <a:lnTo>
                    <a:pt x="35433" y="93357"/>
                  </a:lnTo>
                  <a:lnTo>
                    <a:pt x="24980" y="93357"/>
                  </a:lnTo>
                  <a:lnTo>
                    <a:pt x="24980" y="107645"/>
                  </a:lnTo>
                  <a:lnTo>
                    <a:pt x="24892" y="107327"/>
                  </a:lnTo>
                  <a:lnTo>
                    <a:pt x="24980" y="107645"/>
                  </a:lnTo>
                  <a:lnTo>
                    <a:pt x="24980" y="93357"/>
                  </a:lnTo>
                  <a:lnTo>
                    <a:pt x="22733" y="93357"/>
                  </a:lnTo>
                  <a:lnTo>
                    <a:pt x="22352" y="93357"/>
                  </a:lnTo>
                  <a:lnTo>
                    <a:pt x="23368" y="95885"/>
                  </a:lnTo>
                  <a:lnTo>
                    <a:pt x="23215" y="98132"/>
                  </a:lnTo>
                  <a:lnTo>
                    <a:pt x="23368" y="98425"/>
                  </a:lnTo>
                  <a:lnTo>
                    <a:pt x="23368" y="100330"/>
                  </a:lnTo>
                  <a:lnTo>
                    <a:pt x="24130" y="102235"/>
                  </a:lnTo>
                  <a:lnTo>
                    <a:pt x="23749" y="102235"/>
                  </a:lnTo>
                  <a:lnTo>
                    <a:pt x="24130" y="103505"/>
                  </a:lnTo>
                  <a:lnTo>
                    <a:pt x="23749" y="103505"/>
                  </a:lnTo>
                  <a:lnTo>
                    <a:pt x="23368" y="102235"/>
                  </a:lnTo>
                  <a:lnTo>
                    <a:pt x="23368" y="103505"/>
                  </a:lnTo>
                  <a:lnTo>
                    <a:pt x="24130" y="104787"/>
                  </a:lnTo>
                  <a:lnTo>
                    <a:pt x="24130" y="106057"/>
                  </a:lnTo>
                  <a:lnTo>
                    <a:pt x="24485" y="107276"/>
                  </a:lnTo>
                  <a:lnTo>
                    <a:pt x="23507" y="106540"/>
                  </a:lnTo>
                  <a:lnTo>
                    <a:pt x="23368" y="106057"/>
                  </a:lnTo>
                  <a:lnTo>
                    <a:pt x="22733" y="103505"/>
                  </a:lnTo>
                  <a:lnTo>
                    <a:pt x="21590" y="100977"/>
                  </a:lnTo>
                  <a:lnTo>
                    <a:pt x="21463" y="98005"/>
                  </a:lnTo>
                  <a:lnTo>
                    <a:pt x="21209" y="97167"/>
                  </a:lnTo>
                  <a:lnTo>
                    <a:pt x="21590" y="95885"/>
                  </a:lnTo>
                  <a:lnTo>
                    <a:pt x="21209" y="94627"/>
                  </a:lnTo>
                  <a:lnTo>
                    <a:pt x="21209" y="95885"/>
                  </a:lnTo>
                  <a:lnTo>
                    <a:pt x="20828" y="95885"/>
                  </a:lnTo>
                  <a:lnTo>
                    <a:pt x="20828" y="94627"/>
                  </a:lnTo>
                  <a:lnTo>
                    <a:pt x="21209" y="94627"/>
                  </a:lnTo>
                  <a:lnTo>
                    <a:pt x="21590" y="94627"/>
                  </a:lnTo>
                  <a:lnTo>
                    <a:pt x="21590" y="93357"/>
                  </a:lnTo>
                  <a:lnTo>
                    <a:pt x="21209" y="93357"/>
                  </a:lnTo>
                  <a:lnTo>
                    <a:pt x="21209" y="92075"/>
                  </a:lnTo>
                  <a:lnTo>
                    <a:pt x="21209" y="90805"/>
                  </a:lnTo>
                  <a:lnTo>
                    <a:pt x="20828" y="90805"/>
                  </a:lnTo>
                  <a:lnTo>
                    <a:pt x="20828" y="92075"/>
                  </a:lnTo>
                  <a:lnTo>
                    <a:pt x="20447" y="90805"/>
                  </a:lnTo>
                  <a:lnTo>
                    <a:pt x="20828" y="88277"/>
                  </a:lnTo>
                  <a:lnTo>
                    <a:pt x="20535" y="87325"/>
                  </a:lnTo>
                  <a:lnTo>
                    <a:pt x="20408" y="85534"/>
                  </a:lnTo>
                  <a:lnTo>
                    <a:pt x="20066" y="83185"/>
                  </a:lnTo>
                  <a:lnTo>
                    <a:pt x="20447" y="83185"/>
                  </a:lnTo>
                  <a:lnTo>
                    <a:pt x="20739" y="82219"/>
                  </a:lnTo>
                  <a:lnTo>
                    <a:pt x="20828" y="80657"/>
                  </a:lnTo>
                  <a:lnTo>
                    <a:pt x="20828" y="79375"/>
                  </a:lnTo>
                  <a:lnTo>
                    <a:pt x="21082" y="78536"/>
                  </a:lnTo>
                  <a:lnTo>
                    <a:pt x="21209" y="76835"/>
                  </a:lnTo>
                  <a:lnTo>
                    <a:pt x="21590" y="75577"/>
                  </a:lnTo>
                  <a:lnTo>
                    <a:pt x="21717" y="73875"/>
                  </a:lnTo>
                  <a:lnTo>
                    <a:pt x="22733" y="70485"/>
                  </a:lnTo>
                  <a:lnTo>
                    <a:pt x="22733" y="69227"/>
                  </a:lnTo>
                  <a:lnTo>
                    <a:pt x="23622" y="66687"/>
                  </a:lnTo>
                  <a:lnTo>
                    <a:pt x="24511" y="64135"/>
                  </a:lnTo>
                  <a:lnTo>
                    <a:pt x="25654" y="62877"/>
                  </a:lnTo>
                  <a:lnTo>
                    <a:pt x="26670" y="61607"/>
                  </a:lnTo>
                  <a:lnTo>
                    <a:pt x="26289" y="61607"/>
                  </a:lnTo>
                  <a:lnTo>
                    <a:pt x="26035" y="61607"/>
                  </a:lnTo>
                  <a:lnTo>
                    <a:pt x="27432" y="59055"/>
                  </a:lnTo>
                  <a:lnTo>
                    <a:pt x="28956" y="56527"/>
                  </a:lnTo>
                  <a:lnTo>
                    <a:pt x="30226" y="53975"/>
                  </a:lnTo>
                  <a:lnTo>
                    <a:pt x="31496" y="51435"/>
                  </a:lnTo>
                  <a:lnTo>
                    <a:pt x="34417" y="50177"/>
                  </a:lnTo>
                  <a:lnTo>
                    <a:pt x="34061" y="50749"/>
                  </a:lnTo>
                  <a:lnTo>
                    <a:pt x="35052" y="50177"/>
                  </a:lnTo>
                  <a:lnTo>
                    <a:pt x="35052" y="48907"/>
                  </a:lnTo>
                  <a:lnTo>
                    <a:pt x="35814" y="48907"/>
                  </a:lnTo>
                  <a:lnTo>
                    <a:pt x="35814" y="49745"/>
                  </a:lnTo>
                  <a:lnTo>
                    <a:pt x="36576" y="48907"/>
                  </a:lnTo>
                  <a:lnTo>
                    <a:pt x="37719" y="47625"/>
                  </a:lnTo>
                  <a:lnTo>
                    <a:pt x="38481" y="46355"/>
                  </a:lnTo>
                  <a:lnTo>
                    <a:pt x="39281" y="45783"/>
                  </a:lnTo>
                  <a:lnTo>
                    <a:pt x="39484" y="45097"/>
                  </a:lnTo>
                  <a:lnTo>
                    <a:pt x="42037" y="43827"/>
                  </a:lnTo>
                  <a:lnTo>
                    <a:pt x="39281" y="45783"/>
                  </a:lnTo>
                  <a:lnTo>
                    <a:pt x="39116" y="46355"/>
                  </a:lnTo>
                  <a:lnTo>
                    <a:pt x="38481" y="46355"/>
                  </a:lnTo>
                  <a:lnTo>
                    <a:pt x="38735" y="47625"/>
                  </a:lnTo>
                  <a:lnTo>
                    <a:pt x="37338" y="48907"/>
                  </a:lnTo>
                  <a:lnTo>
                    <a:pt x="36957" y="48907"/>
                  </a:lnTo>
                  <a:lnTo>
                    <a:pt x="36957" y="88277"/>
                  </a:lnTo>
                  <a:lnTo>
                    <a:pt x="36957" y="89535"/>
                  </a:lnTo>
                  <a:lnTo>
                    <a:pt x="36576" y="88277"/>
                  </a:lnTo>
                  <a:lnTo>
                    <a:pt x="36957" y="88277"/>
                  </a:lnTo>
                  <a:lnTo>
                    <a:pt x="36957" y="48907"/>
                  </a:lnTo>
                  <a:lnTo>
                    <a:pt x="36576" y="48907"/>
                  </a:lnTo>
                  <a:lnTo>
                    <a:pt x="35750" y="50241"/>
                  </a:lnTo>
                  <a:lnTo>
                    <a:pt x="34798" y="51435"/>
                  </a:lnTo>
                  <a:lnTo>
                    <a:pt x="33655" y="52705"/>
                  </a:lnTo>
                  <a:lnTo>
                    <a:pt x="32258" y="55257"/>
                  </a:lnTo>
                  <a:lnTo>
                    <a:pt x="30924" y="56527"/>
                  </a:lnTo>
                  <a:lnTo>
                    <a:pt x="31115" y="56527"/>
                  </a:lnTo>
                  <a:lnTo>
                    <a:pt x="29591" y="59055"/>
                  </a:lnTo>
                  <a:lnTo>
                    <a:pt x="29337" y="60325"/>
                  </a:lnTo>
                  <a:lnTo>
                    <a:pt x="28956" y="60325"/>
                  </a:lnTo>
                  <a:lnTo>
                    <a:pt x="28841" y="60680"/>
                  </a:lnTo>
                  <a:lnTo>
                    <a:pt x="27432" y="61341"/>
                  </a:lnTo>
                  <a:lnTo>
                    <a:pt x="27432" y="61607"/>
                  </a:lnTo>
                  <a:lnTo>
                    <a:pt x="27432" y="62877"/>
                  </a:lnTo>
                  <a:lnTo>
                    <a:pt x="27432" y="63627"/>
                  </a:lnTo>
                  <a:lnTo>
                    <a:pt x="27432" y="64135"/>
                  </a:lnTo>
                  <a:lnTo>
                    <a:pt x="26670" y="64135"/>
                  </a:lnTo>
                  <a:lnTo>
                    <a:pt x="26289" y="65405"/>
                  </a:lnTo>
                  <a:lnTo>
                    <a:pt x="26035" y="66687"/>
                  </a:lnTo>
                  <a:lnTo>
                    <a:pt x="25273" y="69227"/>
                  </a:lnTo>
                  <a:lnTo>
                    <a:pt x="23749" y="73025"/>
                  </a:lnTo>
                  <a:lnTo>
                    <a:pt x="23114" y="74307"/>
                  </a:lnTo>
                  <a:lnTo>
                    <a:pt x="23114" y="75577"/>
                  </a:lnTo>
                  <a:lnTo>
                    <a:pt x="23368" y="75577"/>
                  </a:lnTo>
                  <a:lnTo>
                    <a:pt x="23114" y="76835"/>
                  </a:lnTo>
                  <a:lnTo>
                    <a:pt x="22987" y="78536"/>
                  </a:lnTo>
                  <a:lnTo>
                    <a:pt x="22352" y="80657"/>
                  </a:lnTo>
                  <a:lnTo>
                    <a:pt x="22352" y="81927"/>
                  </a:lnTo>
                  <a:lnTo>
                    <a:pt x="22733" y="81927"/>
                  </a:lnTo>
                  <a:lnTo>
                    <a:pt x="22352" y="83185"/>
                  </a:lnTo>
                  <a:lnTo>
                    <a:pt x="21971" y="83185"/>
                  </a:lnTo>
                  <a:lnTo>
                    <a:pt x="21971" y="84455"/>
                  </a:lnTo>
                  <a:lnTo>
                    <a:pt x="22733" y="85737"/>
                  </a:lnTo>
                  <a:lnTo>
                    <a:pt x="21971" y="87007"/>
                  </a:lnTo>
                  <a:lnTo>
                    <a:pt x="21590" y="88277"/>
                  </a:lnTo>
                  <a:lnTo>
                    <a:pt x="21971" y="88277"/>
                  </a:lnTo>
                  <a:lnTo>
                    <a:pt x="22352" y="88277"/>
                  </a:lnTo>
                  <a:lnTo>
                    <a:pt x="22250" y="91122"/>
                  </a:lnTo>
                  <a:lnTo>
                    <a:pt x="21971" y="92075"/>
                  </a:lnTo>
                  <a:lnTo>
                    <a:pt x="21971" y="90805"/>
                  </a:lnTo>
                  <a:lnTo>
                    <a:pt x="21590" y="90805"/>
                  </a:lnTo>
                  <a:lnTo>
                    <a:pt x="21590" y="93357"/>
                  </a:lnTo>
                  <a:lnTo>
                    <a:pt x="22352" y="92075"/>
                  </a:lnTo>
                  <a:lnTo>
                    <a:pt x="22733" y="92075"/>
                  </a:lnTo>
                  <a:lnTo>
                    <a:pt x="36957" y="92075"/>
                  </a:lnTo>
                  <a:lnTo>
                    <a:pt x="37719" y="92075"/>
                  </a:lnTo>
                  <a:lnTo>
                    <a:pt x="37719" y="90805"/>
                  </a:lnTo>
                  <a:lnTo>
                    <a:pt x="37338" y="89535"/>
                  </a:lnTo>
                  <a:lnTo>
                    <a:pt x="37592" y="88696"/>
                  </a:lnTo>
                  <a:lnTo>
                    <a:pt x="37528" y="87007"/>
                  </a:lnTo>
                  <a:lnTo>
                    <a:pt x="37338" y="85737"/>
                  </a:lnTo>
                  <a:lnTo>
                    <a:pt x="38100" y="85737"/>
                  </a:lnTo>
                  <a:lnTo>
                    <a:pt x="38100" y="88277"/>
                  </a:lnTo>
                  <a:lnTo>
                    <a:pt x="38481" y="88277"/>
                  </a:lnTo>
                  <a:lnTo>
                    <a:pt x="38100" y="93357"/>
                  </a:lnTo>
                  <a:lnTo>
                    <a:pt x="38481" y="92075"/>
                  </a:lnTo>
                  <a:lnTo>
                    <a:pt x="38481" y="89535"/>
                  </a:lnTo>
                  <a:lnTo>
                    <a:pt x="38735" y="89535"/>
                  </a:lnTo>
                  <a:lnTo>
                    <a:pt x="38671" y="91122"/>
                  </a:lnTo>
                  <a:lnTo>
                    <a:pt x="38481" y="92075"/>
                  </a:lnTo>
                  <a:lnTo>
                    <a:pt x="38481" y="93357"/>
                  </a:lnTo>
                  <a:lnTo>
                    <a:pt x="38735" y="94627"/>
                  </a:lnTo>
                  <a:lnTo>
                    <a:pt x="38481" y="94627"/>
                  </a:lnTo>
                  <a:lnTo>
                    <a:pt x="39497" y="95885"/>
                  </a:lnTo>
                  <a:lnTo>
                    <a:pt x="39382" y="94272"/>
                  </a:lnTo>
                  <a:lnTo>
                    <a:pt x="39116" y="93357"/>
                  </a:lnTo>
                  <a:lnTo>
                    <a:pt x="39116" y="89535"/>
                  </a:lnTo>
                  <a:lnTo>
                    <a:pt x="38862" y="88696"/>
                  </a:lnTo>
                  <a:lnTo>
                    <a:pt x="38735" y="87007"/>
                  </a:lnTo>
                  <a:lnTo>
                    <a:pt x="38481" y="87007"/>
                  </a:lnTo>
                  <a:lnTo>
                    <a:pt x="38735" y="85737"/>
                  </a:lnTo>
                  <a:lnTo>
                    <a:pt x="38735" y="87007"/>
                  </a:lnTo>
                  <a:lnTo>
                    <a:pt x="38925" y="86360"/>
                  </a:lnTo>
                  <a:lnTo>
                    <a:pt x="39116" y="85737"/>
                  </a:lnTo>
                  <a:lnTo>
                    <a:pt x="38925" y="84455"/>
                  </a:lnTo>
                  <a:lnTo>
                    <a:pt x="38735" y="83185"/>
                  </a:lnTo>
                  <a:lnTo>
                    <a:pt x="38481" y="83185"/>
                  </a:lnTo>
                  <a:lnTo>
                    <a:pt x="38481" y="84455"/>
                  </a:lnTo>
                  <a:lnTo>
                    <a:pt x="38100" y="84455"/>
                  </a:lnTo>
                  <a:lnTo>
                    <a:pt x="38100" y="83185"/>
                  </a:lnTo>
                  <a:lnTo>
                    <a:pt x="38481" y="81927"/>
                  </a:lnTo>
                  <a:lnTo>
                    <a:pt x="38481" y="83185"/>
                  </a:lnTo>
                  <a:lnTo>
                    <a:pt x="38608" y="82562"/>
                  </a:lnTo>
                  <a:lnTo>
                    <a:pt x="38735" y="79375"/>
                  </a:lnTo>
                  <a:lnTo>
                    <a:pt x="38925" y="78740"/>
                  </a:lnTo>
                  <a:lnTo>
                    <a:pt x="39052" y="77470"/>
                  </a:lnTo>
                  <a:lnTo>
                    <a:pt x="39116" y="75577"/>
                  </a:lnTo>
                  <a:lnTo>
                    <a:pt x="39484" y="75577"/>
                  </a:lnTo>
                  <a:lnTo>
                    <a:pt x="39116" y="76835"/>
                  </a:lnTo>
                  <a:lnTo>
                    <a:pt x="39878" y="75577"/>
                  </a:lnTo>
                  <a:lnTo>
                    <a:pt x="40132" y="73875"/>
                  </a:lnTo>
                  <a:lnTo>
                    <a:pt x="39878" y="74307"/>
                  </a:lnTo>
                  <a:lnTo>
                    <a:pt x="40246" y="73037"/>
                  </a:lnTo>
                  <a:lnTo>
                    <a:pt x="40132" y="73875"/>
                  </a:lnTo>
                  <a:lnTo>
                    <a:pt x="40259" y="73660"/>
                  </a:lnTo>
                  <a:lnTo>
                    <a:pt x="40259" y="73037"/>
                  </a:lnTo>
                  <a:lnTo>
                    <a:pt x="40640" y="71755"/>
                  </a:lnTo>
                  <a:lnTo>
                    <a:pt x="40513" y="73875"/>
                  </a:lnTo>
                  <a:lnTo>
                    <a:pt x="40640" y="74307"/>
                  </a:lnTo>
                  <a:lnTo>
                    <a:pt x="41021" y="73025"/>
                  </a:lnTo>
                  <a:lnTo>
                    <a:pt x="41338" y="71755"/>
                  </a:lnTo>
                  <a:lnTo>
                    <a:pt x="41656" y="70485"/>
                  </a:lnTo>
                  <a:lnTo>
                    <a:pt x="42799" y="70485"/>
                  </a:lnTo>
                  <a:lnTo>
                    <a:pt x="42799" y="69227"/>
                  </a:lnTo>
                  <a:lnTo>
                    <a:pt x="44323" y="66687"/>
                  </a:lnTo>
                  <a:lnTo>
                    <a:pt x="44958" y="65405"/>
                  </a:lnTo>
                  <a:lnTo>
                    <a:pt x="44958" y="66687"/>
                  </a:lnTo>
                  <a:lnTo>
                    <a:pt x="45339" y="66687"/>
                  </a:lnTo>
                  <a:lnTo>
                    <a:pt x="45339" y="65405"/>
                  </a:lnTo>
                  <a:lnTo>
                    <a:pt x="45720" y="65405"/>
                  </a:lnTo>
                  <a:lnTo>
                    <a:pt x="45720" y="64135"/>
                  </a:lnTo>
                  <a:lnTo>
                    <a:pt x="46101" y="64135"/>
                  </a:lnTo>
                  <a:lnTo>
                    <a:pt x="46863" y="62877"/>
                  </a:lnTo>
                  <a:lnTo>
                    <a:pt x="47244" y="62877"/>
                  </a:lnTo>
                  <a:lnTo>
                    <a:pt x="46482" y="64135"/>
                  </a:lnTo>
                  <a:lnTo>
                    <a:pt x="47244" y="64135"/>
                  </a:lnTo>
                  <a:lnTo>
                    <a:pt x="47498" y="62877"/>
                  </a:lnTo>
                  <a:lnTo>
                    <a:pt x="48641" y="61607"/>
                  </a:lnTo>
                  <a:lnTo>
                    <a:pt x="49022" y="61607"/>
                  </a:lnTo>
                  <a:lnTo>
                    <a:pt x="49403" y="60325"/>
                  </a:lnTo>
                  <a:lnTo>
                    <a:pt x="51562" y="59055"/>
                  </a:lnTo>
                  <a:lnTo>
                    <a:pt x="54102" y="57785"/>
                  </a:lnTo>
                  <a:lnTo>
                    <a:pt x="56007" y="56527"/>
                  </a:lnTo>
                  <a:lnTo>
                    <a:pt x="58547" y="55257"/>
                  </a:lnTo>
                  <a:lnTo>
                    <a:pt x="59309" y="55257"/>
                  </a:lnTo>
                  <a:lnTo>
                    <a:pt x="61087" y="53975"/>
                  </a:lnTo>
                  <a:lnTo>
                    <a:pt x="62611" y="52705"/>
                  </a:lnTo>
                  <a:lnTo>
                    <a:pt x="64008" y="52705"/>
                  </a:lnTo>
                  <a:lnTo>
                    <a:pt x="65405" y="51435"/>
                  </a:lnTo>
                  <a:lnTo>
                    <a:pt x="66548" y="51435"/>
                  </a:lnTo>
                  <a:lnTo>
                    <a:pt x="65405" y="52705"/>
                  </a:lnTo>
                  <a:lnTo>
                    <a:pt x="66548" y="52705"/>
                  </a:lnTo>
                  <a:lnTo>
                    <a:pt x="67310" y="51435"/>
                  </a:lnTo>
                  <a:lnTo>
                    <a:pt x="71374" y="51435"/>
                  </a:lnTo>
                  <a:lnTo>
                    <a:pt x="73152" y="50177"/>
                  </a:lnTo>
                  <a:lnTo>
                    <a:pt x="73380" y="50177"/>
                  </a:lnTo>
                  <a:lnTo>
                    <a:pt x="74168" y="52133"/>
                  </a:lnTo>
                  <a:lnTo>
                    <a:pt x="74942" y="50177"/>
                  </a:lnTo>
                  <a:lnTo>
                    <a:pt x="83032" y="50177"/>
                  </a:lnTo>
                  <a:lnTo>
                    <a:pt x="82296" y="54610"/>
                  </a:lnTo>
                  <a:lnTo>
                    <a:pt x="85344" y="54610"/>
                  </a:lnTo>
                  <a:lnTo>
                    <a:pt x="84670" y="50634"/>
                  </a:lnTo>
                  <a:lnTo>
                    <a:pt x="84594" y="50177"/>
                  </a:lnTo>
                  <a:lnTo>
                    <a:pt x="85598" y="50177"/>
                  </a:lnTo>
                  <a:lnTo>
                    <a:pt x="84759" y="50584"/>
                  </a:lnTo>
                  <a:lnTo>
                    <a:pt x="86741" y="51435"/>
                  </a:lnTo>
                  <a:lnTo>
                    <a:pt x="88519" y="50177"/>
                  </a:lnTo>
                  <a:lnTo>
                    <a:pt x="89281" y="50177"/>
                  </a:lnTo>
                  <a:lnTo>
                    <a:pt x="88900" y="51435"/>
                  </a:lnTo>
                  <a:lnTo>
                    <a:pt x="89662" y="50177"/>
                  </a:lnTo>
                  <a:lnTo>
                    <a:pt x="93599" y="50177"/>
                  </a:lnTo>
                  <a:lnTo>
                    <a:pt x="94488" y="50774"/>
                  </a:lnTo>
                  <a:lnTo>
                    <a:pt x="94488" y="54356"/>
                  </a:lnTo>
                  <a:lnTo>
                    <a:pt x="99441" y="54356"/>
                  </a:lnTo>
                  <a:lnTo>
                    <a:pt x="99695" y="54610"/>
                  </a:lnTo>
                  <a:lnTo>
                    <a:pt x="99733" y="54356"/>
                  </a:lnTo>
                  <a:lnTo>
                    <a:pt x="100330" y="54356"/>
                  </a:lnTo>
                  <a:lnTo>
                    <a:pt x="100330" y="53060"/>
                  </a:lnTo>
                  <a:lnTo>
                    <a:pt x="102743" y="53975"/>
                  </a:lnTo>
                  <a:lnTo>
                    <a:pt x="103124" y="53975"/>
                  </a:lnTo>
                  <a:lnTo>
                    <a:pt x="102743" y="52705"/>
                  </a:lnTo>
                  <a:lnTo>
                    <a:pt x="103886" y="52705"/>
                  </a:lnTo>
                  <a:lnTo>
                    <a:pt x="103505" y="51435"/>
                  </a:lnTo>
                  <a:lnTo>
                    <a:pt x="104648" y="52705"/>
                  </a:lnTo>
                  <a:lnTo>
                    <a:pt x="104267" y="52705"/>
                  </a:lnTo>
                  <a:lnTo>
                    <a:pt x="103886" y="53975"/>
                  </a:lnTo>
                  <a:lnTo>
                    <a:pt x="107569" y="53975"/>
                  </a:lnTo>
                  <a:lnTo>
                    <a:pt x="108585" y="55257"/>
                  </a:lnTo>
                  <a:lnTo>
                    <a:pt x="108966" y="55257"/>
                  </a:lnTo>
                  <a:lnTo>
                    <a:pt x="109347" y="55257"/>
                  </a:lnTo>
                  <a:lnTo>
                    <a:pt x="109347" y="53975"/>
                  </a:lnTo>
                  <a:lnTo>
                    <a:pt x="110490" y="53975"/>
                  </a:lnTo>
                  <a:lnTo>
                    <a:pt x="110490" y="55257"/>
                  </a:lnTo>
                  <a:lnTo>
                    <a:pt x="113411" y="55257"/>
                  </a:lnTo>
                  <a:lnTo>
                    <a:pt x="114808" y="56527"/>
                  </a:lnTo>
                  <a:lnTo>
                    <a:pt x="116713" y="56527"/>
                  </a:lnTo>
                  <a:lnTo>
                    <a:pt x="120396" y="57785"/>
                  </a:lnTo>
                  <a:lnTo>
                    <a:pt x="121412" y="57785"/>
                  </a:lnTo>
                  <a:lnTo>
                    <a:pt x="122555" y="59055"/>
                  </a:lnTo>
                  <a:lnTo>
                    <a:pt x="123698" y="59055"/>
                  </a:lnTo>
                  <a:lnTo>
                    <a:pt x="123952" y="57785"/>
                  </a:lnTo>
                  <a:lnTo>
                    <a:pt x="123317" y="57785"/>
                  </a:lnTo>
                  <a:lnTo>
                    <a:pt x="122174" y="56527"/>
                  </a:lnTo>
                  <a:lnTo>
                    <a:pt x="117729" y="56527"/>
                  </a:lnTo>
                  <a:lnTo>
                    <a:pt x="115951" y="53975"/>
                  </a:lnTo>
                  <a:lnTo>
                    <a:pt x="116713" y="53975"/>
                  </a:lnTo>
                  <a:lnTo>
                    <a:pt x="117094" y="55257"/>
                  </a:lnTo>
                  <a:lnTo>
                    <a:pt x="117094" y="53975"/>
                  </a:lnTo>
                  <a:lnTo>
                    <a:pt x="118491" y="53975"/>
                  </a:lnTo>
                  <a:lnTo>
                    <a:pt x="118872" y="55257"/>
                  </a:lnTo>
                  <a:lnTo>
                    <a:pt x="121793" y="55257"/>
                  </a:lnTo>
                  <a:lnTo>
                    <a:pt x="122174" y="56527"/>
                  </a:lnTo>
                  <a:lnTo>
                    <a:pt x="123698" y="56527"/>
                  </a:lnTo>
                  <a:lnTo>
                    <a:pt x="127635" y="57785"/>
                  </a:lnTo>
                  <a:lnTo>
                    <a:pt x="128397" y="57785"/>
                  </a:lnTo>
                  <a:lnTo>
                    <a:pt x="129921" y="59055"/>
                  </a:lnTo>
                  <a:lnTo>
                    <a:pt x="132080" y="59055"/>
                  </a:lnTo>
                  <a:lnTo>
                    <a:pt x="132588" y="59702"/>
                  </a:lnTo>
                  <a:lnTo>
                    <a:pt x="132461" y="59055"/>
                  </a:lnTo>
                  <a:lnTo>
                    <a:pt x="132715" y="59055"/>
                  </a:lnTo>
                  <a:lnTo>
                    <a:pt x="134620" y="60325"/>
                  </a:lnTo>
                  <a:lnTo>
                    <a:pt x="135382" y="60325"/>
                  </a:lnTo>
                  <a:lnTo>
                    <a:pt x="136779" y="61607"/>
                  </a:lnTo>
                  <a:lnTo>
                    <a:pt x="138684" y="61607"/>
                  </a:lnTo>
                  <a:lnTo>
                    <a:pt x="139319" y="62877"/>
                  </a:lnTo>
                  <a:lnTo>
                    <a:pt x="140081" y="62877"/>
                  </a:lnTo>
                  <a:lnTo>
                    <a:pt x="140462" y="64135"/>
                  </a:lnTo>
                  <a:lnTo>
                    <a:pt x="141224" y="64135"/>
                  </a:lnTo>
                  <a:lnTo>
                    <a:pt x="143383" y="65405"/>
                  </a:lnTo>
                  <a:lnTo>
                    <a:pt x="144907" y="65405"/>
                  </a:lnTo>
                  <a:lnTo>
                    <a:pt x="146685" y="66687"/>
                  </a:lnTo>
                  <a:lnTo>
                    <a:pt x="146304" y="66687"/>
                  </a:lnTo>
                  <a:lnTo>
                    <a:pt x="147447" y="67957"/>
                  </a:lnTo>
                  <a:lnTo>
                    <a:pt x="147447" y="66687"/>
                  </a:lnTo>
                  <a:lnTo>
                    <a:pt x="148463" y="67957"/>
                  </a:lnTo>
                  <a:lnTo>
                    <a:pt x="148844" y="67957"/>
                  </a:lnTo>
                  <a:lnTo>
                    <a:pt x="149987" y="69227"/>
                  </a:lnTo>
                  <a:lnTo>
                    <a:pt x="148463" y="67957"/>
                  </a:lnTo>
                  <a:lnTo>
                    <a:pt x="147447" y="67957"/>
                  </a:lnTo>
                  <a:lnTo>
                    <a:pt x="147066" y="67957"/>
                  </a:lnTo>
                  <a:lnTo>
                    <a:pt x="145923" y="66687"/>
                  </a:lnTo>
                  <a:lnTo>
                    <a:pt x="145542" y="66687"/>
                  </a:lnTo>
                  <a:lnTo>
                    <a:pt x="145732" y="67310"/>
                  </a:lnTo>
                  <a:lnTo>
                    <a:pt x="146304" y="67957"/>
                  </a:lnTo>
                  <a:lnTo>
                    <a:pt x="145923" y="67957"/>
                  </a:lnTo>
                  <a:lnTo>
                    <a:pt x="144145" y="66687"/>
                  </a:lnTo>
                  <a:lnTo>
                    <a:pt x="143383" y="66687"/>
                  </a:lnTo>
                  <a:lnTo>
                    <a:pt x="143764" y="67957"/>
                  </a:lnTo>
                  <a:lnTo>
                    <a:pt x="143002" y="67957"/>
                  </a:lnTo>
                  <a:lnTo>
                    <a:pt x="144145" y="69227"/>
                  </a:lnTo>
                  <a:lnTo>
                    <a:pt x="145542" y="69227"/>
                  </a:lnTo>
                  <a:lnTo>
                    <a:pt x="145542" y="70485"/>
                  </a:lnTo>
                  <a:lnTo>
                    <a:pt x="146304" y="70485"/>
                  </a:lnTo>
                  <a:lnTo>
                    <a:pt x="147447" y="71755"/>
                  </a:lnTo>
                  <a:lnTo>
                    <a:pt x="149606" y="73025"/>
                  </a:lnTo>
                  <a:lnTo>
                    <a:pt x="149987" y="73025"/>
                  </a:lnTo>
                  <a:lnTo>
                    <a:pt x="151003" y="74307"/>
                  </a:lnTo>
                  <a:lnTo>
                    <a:pt x="151384" y="74307"/>
                  </a:lnTo>
                  <a:lnTo>
                    <a:pt x="152527" y="75577"/>
                  </a:lnTo>
                  <a:lnTo>
                    <a:pt x="152146" y="74307"/>
                  </a:lnTo>
                  <a:lnTo>
                    <a:pt x="152527" y="74307"/>
                  </a:lnTo>
                  <a:lnTo>
                    <a:pt x="152527" y="75577"/>
                  </a:lnTo>
                  <a:lnTo>
                    <a:pt x="152908" y="74307"/>
                  </a:lnTo>
                  <a:lnTo>
                    <a:pt x="153289" y="75577"/>
                  </a:lnTo>
                  <a:lnTo>
                    <a:pt x="155067" y="75577"/>
                  </a:lnTo>
                  <a:lnTo>
                    <a:pt x="155829" y="76835"/>
                  </a:lnTo>
                  <a:lnTo>
                    <a:pt x="156591" y="76835"/>
                  </a:lnTo>
                  <a:lnTo>
                    <a:pt x="157226" y="78105"/>
                  </a:lnTo>
                  <a:lnTo>
                    <a:pt x="158750" y="79375"/>
                  </a:lnTo>
                  <a:lnTo>
                    <a:pt x="159512" y="78105"/>
                  </a:lnTo>
                  <a:lnTo>
                    <a:pt x="160274" y="79375"/>
                  </a:lnTo>
                  <a:lnTo>
                    <a:pt x="160528" y="80657"/>
                  </a:lnTo>
                  <a:lnTo>
                    <a:pt x="161290" y="80657"/>
                  </a:lnTo>
                  <a:lnTo>
                    <a:pt x="160528" y="79375"/>
                  </a:lnTo>
                  <a:lnTo>
                    <a:pt x="161290" y="79375"/>
                  </a:lnTo>
                  <a:lnTo>
                    <a:pt x="162433" y="80657"/>
                  </a:lnTo>
                  <a:lnTo>
                    <a:pt x="161671" y="80657"/>
                  </a:lnTo>
                  <a:lnTo>
                    <a:pt x="162814" y="81927"/>
                  </a:lnTo>
                  <a:lnTo>
                    <a:pt x="163068" y="80657"/>
                  </a:lnTo>
                  <a:lnTo>
                    <a:pt x="163830" y="81927"/>
                  </a:lnTo>
                  <a:lnTo>
                    <a:pt x="165354" y="83185"/>
                  </a:lnTo>
                  <a:lnTo>
                    <a:pt x="167894" y="84455"/>
                  </a:lnTo>
                  <a:lnTo>
                    <a:pt x="168935" y="85420"/>
                  </a:lnTo>
                  <a:lnTo>
                    <a:pt x="168656" y="84455"/>
                  </a:lnTo>
                  <a:lnTo>
                    <a:pt x="169291" y="84455"/>
                  </a:lnTo>
                  <a:lnTo>
                    <a:pt x="169075" y="85534"/>
                  </a:lnTo>
                  <a:lnTo>
                    <a:pt x="169291" y="85737"/>
                  </a:lnTo>
                  <a:lnTo>
                    <a:pt x="170815" y="85737"/>
                  </a:lnTo>
                  <a:lnTo>
                    <a:pt x="171958" y="87007"/>
                  </a:lnTo>
                  <a:lnTo>
                    <a:pt x="173355" y="88277"/>
                  </a:lnTo>
                  <a:lnTo>
                    <a:pt x="173355" y="89535"/>
                  </a:lnTo>
                  <a:lnTo>
                    <a:pt x="174117" y="89535"/>
                  </a:lnTo>
                  <a:lnTo>
                    <a:pt x="174117" y="88696"/>
                  </a:lnTo>
                  <a:lnTo>
                    <a:pt x="173736" y="88277"/>
                  </a:lnTo>
                  <a:lnTo>
                    <a:pt x="174117" y="88277"/>
                  </a:lnTo>
                  <a:lnTo>
                    <a:pt x="174117" y="88696"/>
                  </a:lnTo>
                  <a:lnTo>
                    <a:pt x="174879" y="89535"/>
                  </a:lnTo>
                  <a:lnTo>
                    <a:pt x="175260" y="89535"/>
                  </a:lnTo>
                  <a:lnTo>
                    <a:pt x="176657" y="90805"/>
                  </a:lnTo>
                  <a:lnTo>
                    <a:pt x="176276" y="90805"/>
                  </a:lnTo>
                  <a:lnTo>
                    <a:pt x="177800" y="92075"/>
                  </a:lnTo>
                  <a:lnTo>
                    <a:pt x="178435" y="93357"/>
                  </a:lnTo>
                  <a:lnTo>
                    <a:pt x="178816" y="93357"/>
                  </a:lnTo>
                  <a:lnTo>
                    <a:pt x="180340" y="94627"/>
                  </a:lnTo>
                  <a:lnTo>
                    <a:pt x="181356" y="95885"/>
                  </a:lnTo>
                  <a:lnTo>
                    <a:pt x="182499" y="97167"/>
                  </a:lnTo>
                  <a:lnTo>
                    <a:pt x="184658" y="98425"/>
                  </a:lnTo>
                  <a:lnTo>
                    <a:pt x="185039" y="98425"/>
                  </a:lnTo>
                  <a:lnTo>
                    <a:pt x="185407" y="99060"/>
                  </a:lnTo>
                  <a:lnTo>
                    <a:pt x="186182" y="99707"/>
                  </a:lnTo>
                  <a:lnTo>
                    <a:pt x="186372" y="100330"/>
                  </a:lnTo>
                  <a:lnTo>
                    <a:pt x="186563" y="99707"/>
                  </a:lnTo>
                  <a:lnTo>
                    <a:pt x="186944" y="99707"/>
                  </a:lnTo>
                  <a:lnTo>
                    <a:pt x="187198" y="100977"/>
                  </a:lnTo>
                  <a:lnTo>
                    <a:pt x="187579" y="102235"/>
                  </a:lnTo>
                  <a:lnTo>
                    <a:pt x="187960" y="102235"/>
                  </a:lnTo>
                  <a:lnTo>
                    <a:pt x="188341" y="102235"/>
                  </a:lnTo>
                  <a:lnTo>
                    <a:pt x="188722" y="103505"/>
                  </a:lnTo>
                  <a:lnTo>
                    <a:pt x="189484" y="103505"/>
                  </a:lnTo>
                  <a:lnTo>
                    <a:pt x="189865" y="102235"/>
                  </a:lnTo>
                  <a:lnTo>
                    <a:pt x="192405" y="104787"/>
                  </a:lnTo>
                  <a:lnTo>
                    <a:pt x="195326" y="108585"/>
                  </a:lnTo>
                  <a:lnTo>
                    <a:pt x="196253" y="110286"/>
                  </a:lnTo>
                  <a:lnTo>
                    <a:pt x="196342" y="109855"/>
                  </a:lnTo>
                  <a:lnTo>
                    <a:pt x="196723" y="111125"/>
                  </a:lnTo>
                  <a:lnTo>
                    <a:pt x="198628" y="111125"/>
                  </a:lnTo>
                  <a:lnTo>
                    <a:pt x="200025" y="114935"/>
                  </a:lnTo>
                  <a:lnTo>
                    <a:pt x="200406" y="115328"/>
                  </a:lnTo>
                  <a:lnTo>
                    <a:pt x="196469" y="114046"/>
                  </a:lnTo>
                  <a:lnTo>
                    <a:pt x="194310" y="114046"/>
                  </a:lnTo>
                  <a:lnTo>
                    <a:pt x="198882" y="117094"/>
                  </a:lnTo>
                  <a:lnTo>
                    <a:pt x="201168" y="117094"/>
                  </a:lnTo>
                  <a:lnTo>
                    <a:pt x="201168" y="116078"/>
                  </a:lnTo>
                  <a:lnTo>
                    <a:pt x="202565" y="117475"/>
                  </a:lnTo>
                  <a:lnTo>
                    <a:pt x="202946" y="116217"/>
                  </a:lnTo>
                  <a:lnTo>
                    <a:pt x="204089" y="117475"/>
                  </a:lnTo>
                  <a:lnTo>
                    <a:pt x="204851" y="117475"/>
                  </a:lnTo>
                  <a:lnTo>
                    <a:pt x="205613" y="118757"/>
                  </a:lnTo>
                  <a:lnTo>
                    <a:pt x="206248" y="118757"/>
                  </a:lnTo>
                  <a:lnTo>
                    <a:pt x="206629" y="120027"/>
                  </a:lnTo>
                  <a:lnTo>
                    <a:pt x="207772" y="121285"/>
                  </a:lnTo>
                  <a:lnTo>
                    <a:pt x="208153" y="121285"/>
                  </a:lnTo>
                  <a:lnTo>
                    <a:pt x="207772" y="120027"/>
                  </a:lnTo>
                  <a:lnTo>
                    <a:pt x="209169" y="122555"/>
                  </a:lnTo>
                  <a:lnTo>
                    <a:pt x="209931" y="121285"/>
                  </a:lnTo>
                  <a:lnTo>
                    <a:pt x="210693" y="122555"/>
                  </a:lnTo>
                  <a:lnTo>
                    <a:pt x="211709" y="122555"/>
                  </a:lnTo>
                  <a:lnTo>
                    <a:pt x="211709" y="121285"/>
                  </a:lnTo>
                  <a:lnTo>
                    <a:pt x="212090" y="121285"/>
                  </a:lnTo>
                  <a:lnTo>
                    <a:pt x="212852" y="122555"/>
                  </a:lnTo>
                  <a:lnTo>
                    <a:pt x="212471" y="121285"/>
                  </a:lnTo>
                  <a:lnTo>
                    <a:pt x="215011" y="123837"/>
                  </a:lnTo>
                  <a:lnTo>
                    <a:pt x="215011" y="125107"/>
                  </a:lnTo>
                  <a:lnTo>
                    <a:pt x="215392" y="123837"/>
                  </a:lnTo>
                  <a:lnTo>
                    <a:pt x="215773" y="125107"/>
                  </a:lnTo>
                  <a:lnTo>
                    <a:pt x="216916" y="126377"/>
                  </a:lnTo>
                  <a:lnTo>
                    <a:pt x="216916" y="127635"/>
                  </a:lnTo>
                  <a:lnTo>
                    <a:pt x="217678" y="127635"/>
                  </a:lnTo>
                  <a:lnTo>
                    <a:pt x="217678" y="128905"/>
                  </a:lnTo>
                  <a:lnTo>
                    <a:pt x="216408" y="128066"/>
                  </a:lnTo>
                  <a:lnTo>
                    <a:pt x="216916" y="128905"/>
                  </a:lnTo>
                  <a:lnTo>
                    <a:pt x="217297" y="128905"/>
                  </a:lnTo>
                  <a:lnTo>
                    <a:pt x="218313" y="131457"/>
                  </a:lnTo>
                  <a:lnTo>
                    <a:pt x="219456" y="131457"/>
                  </a:lnTo>
                  <a:lnTo>
                    <a:pt x="219456" y="132727"/>
                  </a:lnTo>
                  <a:lnTo>
                    <a:pt x="220599" y="133985"/>
                  </a:lnTo>
                  <a:lnTo>
                    <a:pt x="223139" y="136525"/>
                  </a:lnTo>
                  <a:lnTo>
                    <a:pt x="221996" y="137807"/>
                  </a:lnTo>
                  <a:lnTo>
                    <a:pt x="222758" y="137807"/>
                  </a:lnTo>
                  <a:lnTo>
                    <a:pt x="222758" y="139077"/>
                  </a:lnTo>
                  <a:lnTo>
                    <a:pt x="222377" y="139077"/>
                  </a:lnTo>
                  <a:lnTo>
                    <a:pt x="220980" y="136525"/>
                  </a:lnTo>
                  <a:lnTo>
                    <a:pt x="219075" y="135255"/>
                  </a:lnTo>
                  <a:lnTo>
                    <a:pt x="217297" y="132727"/>
                  </a:lnTo>
                  <a:lnTo>
                    <a:pt x="217297" y="133985"/>
                  </a:lnTo>
                  <a:lnTo>
                    <a:pt x="217678" y="135255"/>
                  </a:lnTo>
                  <a:lnTo>
                    <a:pt x="217297" y="135255"/>
                  </a:lnTo>
                  <a:lnTo>
                    <a:pt x="218694" y="136525"/>
                  </a:lnTo>
                  <a:lnTo>
                    <a:pt x="220980" y="139077"/>
                  </a:lnTo>
                  <a:lnTo>
                    <a:pt x="222377" y="140335"/>
                  </a:lnTo>
                  <a:lnTo>
                    <a:pt x="223520" y="141605"/>
                  </a:lnTo>
                  <a:lnTo>
                    <a:pt x="224155" y="144157"/>
                  </a:lnTo>
                  <a:lnTo>
                    <a:pt x="224917" y="142875"/>
                  </a:lnTo>
                  <a:lnTo>
                    <a:pt x="226060" y="144157"/>
                  </a:lnTo>
                  <a:lnTo>
                    <a:pt x="226060" y="142875"/>
                  </a:lnTo>
                  <a:lnTo>
                    <a:pt x="226441" y="144157"/>
                  </a:lnTo>
                  <a:lnTo>
                    <a:pt x="227076" y="144157"/>
                  </a:lnTo>
                  <a:lnTo>
                    <a:pt x="227457" y="142875"/>
                  </a:lnTo>
                  <a:lnTo>
                    <a:pt x="228219" y="144157"/>
                  </a:lnTo>
                  <a:lnTo>
                    <a:pt x="227838" y="142875"/>
                  </a:lnTo>
                  <a:lnTo>
                    <a:pt x="228219" y="142875"/>
                  </a:lnTo>
                  <a:lnTo>
                    <a:pt x="228219" y="144157"/>
                  </a:lnTo>
                  <a:lnTo>
                    <a:pt x="228981" y="144157"/>
                  </a:lnTo>
                  <a:lnTo>
                    <a:pt x="228600" y="142875"/>
                  </a:lnTo>
                  <a:lnTo>
                    <a:pt x="230124" y="141605"/>
                  </a:lnTo>
                  <a:lnTo>
                    <a:pt x="230378" y="139077"/>
                  </a:lnTo>
                  <a:lnTo>
                    <a:pt x="231140" y="136525"/>
                  </a:lnTo>
                  <a:lnTo>
                    <a:pt x="230759" y="135255"/>
                  </a:lnTo>
                  <a:lnTo>
                    <a:pt x="231140" y="133985"/>
                  </a:lnTo>
                  <a:lnTo>
                    <a:pt x="230378" y="132727"/>
                  </a:lnTo>
                  <a:lnTo>
                    <a:pt x="231140" y="132727"/>
                  </a:lnTo>
                  <a:lnTo>
                    <a:pt x="230759" y="130175"/>
                  </a:lnTo>
                  <a:lnTo>
                    <a:pt x="231140" y="131457"/>
                  </a:lnTo>
                  <a:lnTo>
                    <a:pt x="231140" y="130810"/>
                  </a:lnTo>
                  <a:lnTo>
                    <a:pt x="231140" y="130175"/>
                  </a:lnTo>
                  <a:lnTo>
                    <a:pt x="231521" y="130175"/>
                  </a:lnTo>
                  <a:lnTo>
                    <a:pt x="231902" y="128905"/>
                  </a:lnTo>
                  <a:lnTo>
                    <a:pt x="231521" y="127635"/>
                  </a:lnTo>
                  <a:lnTo>
                    <a:pt x="231902" y="126377"/>
                  </a:lnTo>
                  <a:lnTo>
                    <a:pt x="233299" y="128905"/>
                  </a:lnTo>
                  <a:lnTo>
                    <a:pt x="233680" y="131457"/>
                  </a:lnTo>
                  <a:lnTo>
                    <a:pt x="235204" y="132727"/>
                  </a:lnTo>
                  <a:lnTo>
                    <a:pt x="235204" y="133985"/>
                  </a:lnTo>
                  <a:lnTo>
                    <a:pt x="235966" y="135255"/>
                  </a:lnTo>
                  <a:lnTo>
                    <a:pt x="235204" y="135255"/>
                  </a:lnTo>
                  <a:lnTo>
                    <a:pt x="234823" y="133985"/>
                  </a:lnTo>
                  <a:lnTo>
                    <a:pt x="234442" y="133985"/>
                  </a:lnTo>
                  <a:lnTo>
                    <a:pt x="234823" y="136525"/>
                  </a:lnTo>
                  <a:lnTo>
                    <a:pt x="235585" y="137807"/>
                  </a:lnTo>
                  <a:lnTo>
                    <a:pt x="236220" y="140335"/>
                  </a:lnTo>
                  <a:lnTo>
                    <a:pt x="235966" y="140335"/>
                  </a:lnTo>
                  <a:lnTo>
                    <a:pt x="237363" y="142875"/>
                  </a:lnTo>
                  <a:lnTo>
                    <a:pt x="237744" y="145427"/>
                  </a:lnTo>
                  <a:lnTo>
                    <a:pt x="238125" y="146685"/>
                  </a:lnTo>
                  <a:lnTo>
                    <a:pt x="239141" y="150507"/>
                  </a:lnTo>
                  <a:lnTo>
                    <a:pt x="239522" y="151777"/>
                  </a:lnTo>
                  <a:lnTo>
                    <a:pt x="238887" y="154305"/>
                  </a:lnTo>
                  <a:lnTo>
                    <a:pt x="240284" y="158127"/>
                  </a:lnTo>
                  <a:lnTo>
                    <a:pt x="239141" y="159385"/>
                  </a:lnTo>
                  <a:lnTo>
                    <a:pt x="239522" y="159385"/>
                  </a:lnTo>
                  <a:lnTo>
                    <a:pt x="239522" y="160655"/>
                  </a:lnTo>
                  <a:lnTo>
                    <a:pt x="239141" y="161925"/>
                  </a:lnTo>
                  <a:lnTo>
                    <a:pt x="238887" y="161925"/>
                  </a:lnTo>
                  <a:lnTo>
                    <a:pt x="238506" y="160655"/>
                  </a:lnTo>
                  <a:lnTo>
                    <a:pt x="237744" y="160655"/>
                  </a:lnTo>
                  <a:lnTo>
                    <a:pt x="237363" y="161925"/>
                  </a:lnTo>
                  <a:lnTo>
                    <a:pt x="237744" y="163207"/>
                  </a:lnTo>
                  <a:lnTo>
                    <a:pt x="237744" y="164477"/>
                  </a:lnTo>
                  <a:lnTo>
                    <a:pt x="238125" y="164477"/>
                  </a:lnTo>
                  <a:lnTo>
                    <a:pt x="238493" y="165735"/>
                  </a:lnTo>
                  <a:lnTo>
                    <a:pt x="236982" y="165735"/>
                  </a:lnTo>
                  <a:lnTo>
                    <a:pt x="236220" y="167005"/>
                  </a:lnTo>
                  <a:lnTo>
                    <a:pt x="236601" y="167005"/>
                  </a:lnTo>
                  <a:lnTo>
                    <a:pt x="236550" y="168135"/>
                  </a:lnTo>
                  <a:lnTo>
                    <a:pt x="236220" y="167005"/>
                  </a:lnTo>
                  <a:lnTo>
                    <a:pt x="236220" y="168275"/>
                  </a:lnTo>
                  <a:lnTo>
                    <a:pt x="236550" y="168275"/>
                  </a:lnTo>
                  <a:lnTo>
                    <a:pt x="235966" y="169557"/>
                  </a:lnTo>
                  <a:lnTo>
                    <a:pt x="236220" y="170827"/>
                  </a:lnTo>
                  <a:lnTo>
                    <a:pt x="236601" y="169557"/>
                  </a:lnTo>
                  <a:lnTo>
                    <a:pt x="236601" y="170827"/>
                  </a:lnTo>
                  <a:lnTo>
                    <a:pt x="236982" y="170827"/>
                  </a:lnTo>
                  <a:lnTo>
                    <a:pt x="236283" y="171970"/>
                  </a:lnTo>
                  <a:lnTo>
                    <a:pt x="236220" y="173355"/>
                  </a:lnTo>
                  <a:lnTo>
                    <a:pt x="235966" y="174625"/>
                  </a:lnTo>
                  <a:lnTo>
                    <a:pt x="236601" y="173355"/>
                  </a:lnTo>
                  <a:lnTo>
                    <a:pt x="237363" y="172085"/>
                  </a:lnTo>
                  <a:lnTo>
                    <a:pt x="237744" y="169557"/>
                  </a:lnTo>
                  <a:lnTo>
                    <a:pt x="238125" y="169557"/>
                  </a:lnTo>
                  <a:lnTo>
                    <a:pt x="237744" y="168275"/>
                  </a:lnTo>
                  <a:lnTo>
                    <a:pt x="238125" y="168275"/>
                  </a:lnTo>
                  <a:lnTo>
                    <a:pt x="238125" y="167005"/>
                  </a:lnTo>
                  <a:lnTo>
                    <a:pt x="238506" y="168275"/>
                  </a:lnTo>
                  <a:lnTo>
                    <a:pt x="238506" y="165747"/>
                  </a:lnTo>
                  <a:lnTo>
                    <a:pt x="238887" y="167005"/>
                  </a:lnTo>
                  <a:lnTo>
                    <a:pt x="239522" y="167005"/>
                  </a:lnTo>
                  <a:lnTo>
                    <a:pt x="239141" y="169557"/>
                  </a:lnTo>
                  <a:lnTo>
                    <a:pt x="239141" y="173355"/>
                  </a:lnTo>
                  <a:lnTo>
                    <a:pt x="239522" y="173355"/>
                  </a:lnTo>
                  <a:lnTo>
                    <a:pt x="239903" y="170827"/>
                  </a:lnTo>
                  <a:lnTo>
                    <a:pt x="239903" y="169557"/>
                  </a:lnTo>
                  <a:lnTo>
                    <a:pt x="241046" y="169557"/>
                  </a:lnTo>
                  <a:lnTo>
                    <a:pt x="241058" y="168211"/>
                  </a:lnTo>
                  <a:lnTo>
                    <a:pt x="241427" y="167005"/>
                  </a:lnTo>
                  <a:lnTo>
                    <a:pt x="242062" y="165735"/>
                  </a:lnTo>
                  <a:lnTo>
                    <a:pt x="242443" y="163207"/>
                  </a:lnTo>
                  <a:lnTo>
                    <a:pt x="243573" y="164465"/>
                  </a:lnTo>
                  <a:lnTo>
                    <a:pt x="243967" y="167005"/>
                  </a:lnTo>
                  <a:lnTo>
                    <a:pt x="245110" y="167005"/>
                  </a:lnTo>
                  <a:lnTo>
                    <a:pt x="245110" y="169557"/>
                  </a:lnTo>
                  <a:lnTo>
                    <a:pt x="245491" y="169557"/>
                  </a:lnTo>
                  <a:lnTo>
                    <a:pt x="245491" y="170827"/>
                  </a:lnTo>
                  <a:lnTo>
                    <a:pt x="245745" y="170827"/>
                  </a:lnTo>
                  <a:lnTo>
                    <a:pt x="246126" y="169557"/>
                  </a:lnTo>
                  <a:lnTo>
                    <a:pt x="246126" y="170827"/>
                  </a:lnTo>
                  <a:lnTo>
                    <a:pt x="246507" y="170827"/>
                  </a:lnTo>
                  <a:lnTo>
                    <a:pt x="247650" y="172085"/>
                  </a:lnTo>
                  <a:lnTo>
                    <a:pt x="247269" y="168275"/>
                  </a:lnTo>
                  <a:lnTo>
                    <a:pt x="248031" y="168275"/>
                  </a:lnTo>
                  <a:lnTo>
                    <a:pt x="248158" y="169557"/>
                  </a:lnTo>
                  <a:lnTo>
                    <a:pt x="248285" y="173355"/>
                  </a:lnTo>
                  <a:lnTo>
                    <a:pt x="248666" y="175907"/>
                  </a:lnTo>
                  <a:lnTo>
                    <a:pt x="248666" y="174625"/>
                  </a:lnTo>
                  <a:lnTo>
                    <a:pt x="249428" y="173355"/>
                  </a:lnTo>
                  <a:lnTo>
                    <a:pt x="249428" y="174625"/>
                  </a:lnTo>
                  <a:lnTo>
                    <a:pt x="249809" y="173355"/>
                  </a:lnTo>
                  <a:lnTo>
                    <a:pt x="250571" y="173355"/>
                  </a:lnTo>
                  <a:lnTo>
                    <a:pt x="250952" y="172085"/>
                  </a:lnTo>
                  <a:lnTo>
                    <a:pt x="250190" y="169557"/>
                  </a:lnTo>
                  <a:lnTo>
                    <a:pt x="249428" y="169557"/>
                  </a:lnTo>
                  <a:lnTo>
                    <a:pt x="249047" y="168275"/>
                  </a:lnTo>
                  <a:lnTo>
                    <a:pt x="248666" y="167005"/>
                  </a:lnTo>
                  <a:lnTo>
                    <a:pt x="250190" y="165735"/>
                  </a:lnTo>
                  <a:lnTo>
                    <a:pt x="249809" y="163207"/>
                  </a:lnTo>
                  <a:lnTo>
                    <a:pt x="249618" y="161925"/>
                  </a:lnTo>
                  <a:lnTo>
                    <a:pt x="248856" y="156857"/>
                  </a:lnTo>
                  <a:lnTo>
                    <a:pt x="248666" y="155575"/>
                  </a:lnTo>
                  <a:lnTo>
                    <a:pt x="248666" y="156857"/>
                  </a:lnTo>
                  <a:lnTo>
                    <a:pt x="248285" y="156857"/>
                  </a:lnTo>
                  <a:lnTo>
                    <a:pt x="248031" y="155575"/>
                  </a:lnTo>
                  <a:lnTo>
                    <a:pt x="248285" y="154305"/>
                  </a:lnTo>
                  <a:lnTo>
                    <a:pt x="247650" y="154305"/>
                  </a:lnTo>
                  <a:lnTo>
                    <a:pt x="247650" y="153035"/>
                  </a:lnTo>
                  <a:lnTo>
                    <a:pt x="247269" y="153035"/>
                  </a:lnTo>
                  <a:lnTo>
                    <a:pt x="246126" y="149225"/>
                  </a:lnTo>
                  <a:lnTo>
                    <a:pt x="245110" y="147955"/>
                  </a:lnTo>
                  <a:lnTo>
                    <a:pt x="243586" y="144157"/>
                  </a:lnTo>
                  <a:lnTo>
                    <a:pt x="243205" y="144157"/>
                  </a:lnTo>
                  <a:lnTo>
                    <a:pt x="241427" y="139077"/>
                  </a:lnTo>
                  <a:lnTo>
                    <a:pt x="239522" y="136525"/>
                  </a:lnTo>
                  <a:lnTo>
                    <a:pt x="238798" y="135255"/>
                  </a:lnTo>
                  <a:lnTo>
                    <a:pt x="237363" y="132727"/>
                  </a:lnTo>
                  <a:lnTo>
                    <a:pt x="236982" y="132727"/>
                  </a:lnTo>
                  <a:lnTo>
                    <a:pt x="236601" y="131457"/>
                  </a:lnTo>
                  <a:lnTo>
                    <a:pt x="235966" y="130175"/>
                  </a:lnTo>
                  <a:lnTo>
                    <a:pt x="235585" y="130175"/>
                  </a:lnTo>
                  <a:lnTo>
                    <a:pt x="234823" y="127635"/>
                  </a:lnTo>
                  <a:lnTo>
                    <a:pt x="233680" y="126377"/>
                  </a:lnTo>
                  <a:lnTo>
                    <a:pt x="232664" y="125107"/>
                  </a:lnTo>
                  <a:lnTo>
                    <a:pt x="232283" y="123837"/>
                  </a:lnTo>
                  <a:lnTo>
                    <a:pt x="231902" y="122555"/>
                  </a:lnTo>
                  <a:lnTo>
                    <a:pt x="231140" y="121285"/>
                  </a:lnTo>
                  <a:lnTo>
                    <a:pt x="231902" y="121285"/>
                  </a:lnTo>
                  <a:lnTo>
                    <a:pt x="231521" y="120027"/>
                  </a:lnTo>
                  <a:lnTo>
                    <a:pt x="231902" y="120027"/>
                  </a:lnTo>
                  <a:lnTo>
                    <a:pt x="231140" y="118757"/>
                  </a:lnTo>
                  <a:lnTo>
                    <a:pt x="231140" y="116636"/>
                  </a:lnTo>
                  <a:lnTo>
                    <a:pt x="230759" y="116217"/>
                  </a:lnTo>
                  <a:lnTo>
                    <a:pt x="230124" y="114935"/>
                  </a:lnTo>
                  <a:lnTo>
                    <a:pt x="230378" y="114935"/>
                  </a:lnTo>
                  <a:lnTo>
                    <a:pt x="230759" y="113677"/>
                  </a:lnTo>
                  <a:lnTo>
                    <a:pt x="230759" y="114935"/>
                  </a:lnTo>
                  <a:lnTo>
                    <a:pt x="231140" y="114935"/>
                  </a:lnTo>
                  <a:lnTo>
                    <a:pt x="231140" y="113677"/>
                  </a:lnTo>
                  <a:lnTo>
                    <a:pt x="229743" y="112407"/>
                  </a:lnTo>
                  <a:lnTo>
                    <a:pt x="230378" y="112407"/>
                  </a:lnTo>
                  <a:lnTo>
                    <a:pt x="231140" y="113677"/>
                  </a:lnTo>
                  <a:lnTo>
                    <a:pt x="232283" y="114935"/>
                  </a:lnTo>
                  <a:lnTo>
                    <a:pt x="233299" y="116217"/>
                  </a:lnTo>
                  <a:lnTo>
                    <a:pt x="233299" y="117475"/>
                  </a:lnTo>
                  <a:lnTo>
                    <a:pt x="234823" y="120027"/>
                  </a:lnTo>
                  <a:lnTo>
                    <a:pt x="234442" y="120027"/>
                  </a:lnTo>
                  <a:lnTo>
                    <a:pt x="234442" y="121285"/>
                  </a:lnTo>
                  <a:lnTo>
                    <a:pt x="236207" y="123837"/>
                  </a:lnTo>
                  <a:lnTo>
                    <a:pt x="235204" y="125107"/>
                  </a:lnTo>
                  <a:lnTo>
                    <a:pt x="236601" y="127635"/>
                  </a:lnTo>
                  <a:lnTo>
                    <a:pt x="237363" y="127635"/>
                  </a:lnTo>
                  <a:lnTo>
                    <a:pt x="238125" y="128905"/>
                  </a:lnTo>
                  <a:lnTo>
                    <a:pt x="238506" y="128905"/>
                  </a:lnTo>
                  <a:lnTo>
                    <a:pt x="238506" y="130175"/>
                  </a:lnTo>
                  <a:lnTo>
                    <a:pt x="239522" y="130175"/>
                  </a:lnTo>
                  <a:lnTo>
                    <a:pt x="240665" y="132727"/>
                  </a:lnTo>
                  <a:lnTo>
                    <a:pt x="241046" y="131457"/>
                  </a:lnTo>
                  <a:lnTo>
                    <a:pt x="241427" y="131457"/>
                  </a:lnTo>
                  <a:lnTo>
                    <a:pt x="241046" y="130175"/>
                  </a:lnTo>
                  <a:lnTo>
                    <a:pt x="241427" y="130175"/>
                  </a:lnTo>
                  <a:lnTo>
                    <a:pt x="241808" y="131457"/>
                  </a:lnTo>
                  <a:lnTo>
                    <a:pt x="242443" y="131457"/>
                  </a:lnTo>
                  <a:lnTo>
                    <a:pt x="241046" y="128905"/>
                  </a:lnTo>
                  <a:lnTo>
                    <a:pt x="241046" y="127635"/>
                  </a:lnTo>
                  <a:lnTo>
                    <a:pt x="243586" y="130175"/>
                  </a:lnTo>
                  <a:lnTo>
                    <a:pt x="243205" y="132727"/>
                  </a:lnTo>
                  <a:lnTo>
                    <a:pt x="244729" y="135255"/>
                  </a:lnTo>
                  <a:lnTo>
                    <a:pt x="244729" y="136525"/>
                  </a:lnTo>
                  <a:lnTo>
                    <a:pt x="245491" y="139077"/>
                  </a:lnTo>
                  <a:lnTo>
                    <a:pt x="246888" y="137807"/>
                  </a:lnTo>
                  <a:lnTo>
                    <a:pt x="247650" y="140335"/>
                  </a:lnTo>
                  <a:lnTo>
                    <a:pt x="248666" y="141605"/>
                  </a:lnTo>
                  <a:lnTo>
                    <a:pt x="249428" y="142875"/>
                  </a:lnTo>
                  <a:lnTo>
                    <a:pt x="250571" y="145427"/>
                  </a:lnTo>
                  <a:lnTo>
                    <a:pt x="251333" y="146685"/>
                  </a:lnTo>
                  <a:lnTo>
                    <a:pt x="251587" y="146685"/>
                  </a:lnTo>
                  <a:lnTo>
                    <a:pt x="252730" y="151777"/>
                  </a:lnTo>
                  <a:lnTo>
                    <a:pt x="253111" y="146685"/>
                  </a:lnTo>
                  <a:lnTo>
                    <a:pt x="253873" y="146685"/>
                  </a:lnTo>
                  <a:lnTo>
                    <a:pt x="253873" y="145427"/>
                  </a:lnTo>
                  <a:lnTo>
                    <a:pt x="254254" y="144157"/>
                  </a:lnTo>
                  <a:lnTo>
                    <a:pt x="254254" y="145427"/>
                  </a:lnTo>
                  <a:lnTo>
                    <a:pt x="254508" y="145427"/>
                  </a:lnTo>
                  <a:lnTo>
                    <a:pt x="255270" y="145427"/>
                  </a:lnTo>
                  <a:lnTo>
                    <a:pt x="254914" y="144157"/>
                  </a:lnTo>
                  <a:lnTo>
                    <a:pt x="253873" y="140335"/>
                  </a:lnTo>
                  <a:lnTo>
                    <a:pt x="254254" y="139077"/>
                  </a:lnTo>
                  <a:lnTo>
                    <a:pt x="254698" y="139077"/>
                  </a:lnTo>
                  <a:lnTo>
                    <a:pt x="254609" y="138531"/>
                  </a:lnTo>
                  <a:lnTo>
                    <a:pt x="254254" y="137807"/>
                  </a:lnTo>
                  <a:lnTo>
                    <a:pt x="254508" y="137807"/>
                  </a:lnTo>
                  <a:lnTo>
                    <a:pt x="254254" y="136525"/>
                  </a:lnTo>
                  <a:lnTo>
                    <a:pt x="254508" y="136525"/>
                  </a:lnTo>
                  <a:lnTo>
                    <a:pt x="253873" y="135255"/>
                  </a:lnTo>
                  <a:lnTo>
                    <a:pt x="253873" y="133985"/>
                  </a:lnTo>
                  <a:lnTo>
                    <a:pt x="254000" y="133565"/>
                  </a:lnTo>
                  <a:lnTo>
                    <a:pt x="253492" y="132727"/>
                  </a:lnTo>
                  <a:lnTo>
                    <a:pt x="254254" y="132727"/>
                  </a:lnTo>
                  <a:lnTo>
                    <a:pt x="254000" y="133565"/>
                  </a:lnTo>
                  <a:lnTo>
                    <a:pt x="254254" y="133985"/>
                  </a:lnTo>
                  <a:lnTo>
                    <a:pt x="254508" y="133985"/>
                  </a:lnTo>
                  <a:lnTo>
                    <a:pt x="254508" y="132727"/>
                  </a:lnTo>
                  <a:lnTo>
                    <a:pt x="253111" y="130175"/>
                  </a:lnTo>
                  <a:lnTo>
                    <a:pt x="253111" y="127635"/>
                  </a:lnTo>
                  <a:lnTo>
                    <a:pt x="252222" y="126377"/>
                  </a:lnTo>
                  <a:lnTo>
                    <a:pt x="251333" y="125107"/>
                  </a:lnTo>
                  <a:lnTo>
                    <a:pt x="252349" y="125107"/>
                  </a:lnTo>
                  <a:lnTo>
                    <a:pt x="253492" y="127635"/>
                  </a:lnTo>
                  <a:lnTo>
                    <a:pt x="254508" y="130175"/>
                  </a:lnTo>
                  <a:lnTo>
                    <a:pt x="254889" y="130175"/>
                  </a:lnTo>
                  <a:lnTo>
                    <a:pt x="255651" y="131457"/>
                  </a:lnTo>
                  <a:lnTo>
                    <a:pt x="256032" y="130175"/>
                  </a:lnTo>
                  <a:close/>
                </a:path>
              </a:pathLst>
            </a:custGeom>
            <a:solidFill>
              <a:srgbClr val="FFB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052559" y="2223243"/>
              <a:ext cx="247015" cy="165100"/>
            </a:xfrm>
            <a:custGeom>
              <a:avLst/>
              <a:gdLst/>
              <a:ahLst/>
              <a:cxnLst/>
              <a:rect l="l" t="t" r="r" b="b"/>
              <a:pathLst>
                <a:path w="247015" h="165100">
                  <a:moveTo>
                    <a:pt x="4914" y="35814"/>
                  </a:moveTo>
                  <a:lnTo>
                    <a:pt x="0" y="34925"/>
                  </a:lnTo>
                  <a:lnTo>
                    <a:pt x="0" y="35814"/>
                  </a:lnTo>
                  <a:lnTo>
                    <a:pt x="4914" y="35814"/>
                  </a:lnTo>
                  <a:close/>
                </a:path>
                <a:path w="247015" h="165100">
                  <a:moveTo>
                    <a:pt x="9144" y="35814"/>
                  </a:moveTo>
                  <a:lnTo>
                    <a:pt x="4914" y="35814"/>
                  </a:lnTo>
                  <a:lnTo>
                    <a:pt x="9144" y="36576"/>
                  </a:lnTo>
                  <a:lnTo>
                    <a:pt x="9144" y="35814"/>
                  </a:lnTo>
                  <a:close/>
                </a:path>
                <a:path w="247015" h="165100">
                  <a:moveTo>
                    <a:pt x="9144" y="34036"/>
                  </a:moveTo>
                  <a:lnTo>
                    <a:pt x="0" y="34036"/>
                  </a:lnTo>
                  <a:lnTo>
                    <a:pt x="0" y="34925"/>
                  </a:lnTo>
                  <a:lnTo>
                    <a:pt x="9144" y="34925"/>
                  </a:lnTo>
                  <a:lnTo>
                    <a:pt x="9144" y="34036"/>
                  </a:lnTo>
                  <a:close/>
                </a:path>
                <a:path w="247015" h="165100">
                  <a:moveTo>
                    <a:pt x="9144" y="27559"/>
                  </a:moveTo>
                  <a:lnTo>
                    <a:pt x="0" y="27559"/>
                  </a:lnTo>
                  <a:lnTo>
                    <a:pt x="0" y="30734"/>
                  </a:lnTo>
                  <a:lnTo>
                    <a:pt x="9144" y="34036"/>
                  </a:lnTo>
                  <a:lnTo>
                    <a:pt x="9144" y="27559"/>
                  </a:lnTo>
                  <a:close/>
                </a:path>
                <a:path w="247015" h="165100">
                  <a:moveTo>
                    <a:pt x="14871" y="97942"/>
                  </a:moveTo>
                  <a:lnTo>
                    <a:pt x="14605" y="97663"/>
                  </a:lnTo>
                  <a:lnTo>
                    <a:pt x="14605" y="96901"/>
                  </a:lnTo>
                  <a:lnTo>
                    <a:pt x="13970" y="96520"/>
                  </a:lnTo>
                  <a:lnTo>
                    <a:pt x="10922" y="93472"/>
                  </a:lnTo>
                  <a:lnTo>
                    <a:pt x="9144" y="91567"/>
                  </a:lnTo>
                  <a:lnTo>
                    <a:pt x="10287" y="93091"/>
                  </a:lnTo>
                  <a:lnTo>
                    <a:pt x="10287" y="93472"/>
                  </a:lnTo>
                  <a:lnTo>
                    <a:pt x="10922" y="94234"/>
                  </a:lnTo>
                  <a:lnTo>
                    <a:pt x="12192" y="94996"/>
                  </a:lnTo>
                  <a:lnTo>
                    <a:pt x="12192" y="95758"/>
                  </a:lnTo>
                  <a:lnTo>
                    <a:pt x="13335" y="96139"/>
                  </a:lnTo>
                  <a:lnTo>
                    <a:pt x="13335" y="96520"/>
                  </a:lnTo>
                  <a:lnTo>
                    <a:pt x="13970" y="96901"/>
                  </a:lnTo>
                  <a:lnTo>
                    <a:pt x="13335" y="97282"/>
                  </a:lnTo>
                  <a:lnTo>
                    <a:pt x="13970" y="97663"/>
                  </a:lnTo>
                  <a:lnTo>
                    <a:pt x="14871" y="97942"/>
                  </a:lnTo>
                  <a:close/>
                </a:path>
                <a:path w="247015" h="165100">
                  <a:moveTo>
                    <a:pt x="15697" y="98501"/>
                  </a:moveTo>
                  <a:lnTo>
                    <a:pt x="15240" y="98044"/>
                  </a:lnTo>
                  <a:lnTo>
                    <a:pt x="14871" y="97942"/>
                  </a:lnTo>
                  <a:lnTo>
                    <a:pt x="15240" y="98298"/>
                  </a:lnTo>
                  <a:lnTo>
                    <a:pt x="15697" y="98501"/>
                  </a:lnTo>
                  <a:close/>
                </a:path>
                <a:path w="247015" h="165100">
                  <a:moveTo>
                    <a:pt x="18288" y="100711"/>
                  </a:moveTo>
                  <a:lnTo>
                    <a:pt x="17653" y="100203"/>
                  </a:lnTo>
                  <a:lnTo>
                    <a:pt x="17653" y="100711"/>
                  </a:lnTo>
                  <a:lnTo>
                    <a:pt x="18288" y="100711"/>
                  </a:lnTo>
                  <a:close/>
                </a:path>
                <a:path w="247015" h="165100">
                  <a:moveTo>
                    <a:pt x="18288" y="99949"/>
                  </a:moveTo>
                  <a:lnTo>
                    <a:pt x="17018" y="98806"/>
                  </a:lnTo>
                  <a:lnTo>
                    <a:pt x="16383" y="98806"/>
                  </a:lnTo>
                  <a:lnTo>
                    <a:pt x="15697" y="98501"/>
                  </a:lnTo>
                  <a:lnTo>
                    <a:pt x="16383" y="99187"/>
                  </a:lnTo>
                  <a:lnTo>
                    <a:pt x="17018" y="99441"/>
                  </a:lnTo>
                  <a:lnTo>
                    <a:pt x="17653" y="99949"/>
                  </a:lnTo>
                  <a:lnTo>
                    <a:pt x="18288" y="99949"/>
                  </a:lnTo>
                  <a:close/>
                </a:path>
                <a:path w="247015" h="165100">
                  <a:moveTo>
                    <a:pt x="194513" y="161810"/>
                  </a:moveTo>
                  <a:lnTo>
                    <a:pt x="192913" y="164719"/>
                  </a:lnTo>
                  <a:lnTo>
                    <a:pt x="193675" y="164719"/>
                  </a:lnTo>
                  <a:lnTo>
                    <a:pt x="194513" y="161810"/>
                  </a:lnTo>
                  <a:close/>
                </a:path>
                <a:path w="247015" h="165100">
                  <a:moveTo>
                    <a:pt x="201168" y="158750"/>
                  </a:moveTo>
                  <a:lnTo>
                    <a:pt x="196977" y="158750"/>
                  </a:lnTo>
                  <a:lnTo>
                    <a:pt x="195326" y="155575"/>
                  </a:lnTo>
                  <a:lnTo>
                    <a:pt x="195326" y="158750"/>
                  </a:lnTo>
                  <a:lnTo>
                    <a:pt x="192024" y="158750"/>
                  </a:lnTo>
                  <a:lnTo>
                    <a:pt x="192024" y="161671"/>
                  </a:lnTo>
                  <a:lnTo>
                    <a:pt x="196215" y="158750"/>
                  </a:lnTo>
                  <a:lnTo>
                    <a:pt x="194589" y="161671"/>
                  </a:lnTo>
                  <a:lnTo>
                    <a:pt x="194589" y="161810"/>
                  </a:lnTo>
                  <a:lnTo>
                    <a:pt x="195326" y="164719"/>
                  </a:lnTo>
                  <a:lnTo>
                    <a:pt x="197866" y="164719"/>
                  </a:lnTo>
                  <a:lnTo>
                    <a:pt x="198628" y="161671"/>
                  </a:lnTo>
                  <a:lnTo>
                    <a:pt x="201168" y="161671"/>
                  </a:lnTo>
                  <a:lnTo>
                    <a:pt x="201168" y="158750"/>
                  </a:lnTo>
                  <a:close/>
                </a:path>
                <a:path w="247015" h="165100">
                  <a:moveTo>
                    <a:pt x="220980" y="121666"/>
                  </a:moveTo>
                  <a:lnTo>
                    <a:pt x="220726" y="121666"/>
                  </a:lnTo>
                  <a:lnTo>
                    <a:pt x="220802" y="121920"/>
                  </a:lnTo>
                  <a:lnTo>
                    <a:pt x="220980" y="121666"/>
                  </a:lnTo>
                  <a:close/>
                </a:path>
                <a:path w="247015" h="165100">
                  <a:moveTo>
                    <a:pt x="221234" y="123190"/>
                  </a:moveTo>
                  <a:lnTo>
                    <a:pt x="220802" y="121920"/>
                  </a:lnTo>
                  <a:lnTo>
                    <a:pt x="220726" y="122047"/>
                  </a:lnTo>
                  <a:lnTo>
                    <a:pt x="219964" y="123571"/>
                  </a:lnTo>
                  <a:lnTo>
                    <a:pt x="219456" y="124333"/>
                  </a:lnTo>
                  <a:lnTo>
                    <a:pt x="219964" y="124714"/>
                  </a:lnTo>
                  <a:lnTo>
                    <a:pt x="220345" y="124714"/>
                  </a:lnTo>
                  <a:lnTo>
                    <a:pt x="220345" y="123952"/>
                  </a:lnTo>
                  <a:lnTo>
                    <a:pt x="220726" y="124333"/>
                  </a:lnTo>
                  <a:lnTo>
                    <a:pt x="220891" y="123952"/>
                  </a:lnTo>
                  <a:lnTo>
                    <a:pt x="221234" y="123190"/>
                  </a:lnTo>
                  <a:close/>
                </a:path>
                <a:path w="247015" h="165100">
                  <a:moveTo>
                    <a:pt x="222123" y="120523"/>
                  </a:moveTo>
                  <a:lnTo>
                    <a:pt x="221869" y="120904"/>
                  </a:lnTo>
                  <a:lnTo>
                    <a:pt x="222123" y="120904"/>
                  </a:lnTo>
                  <a:lnTo>
                    <a:pt x="222123" y="120523"/>
                  </a:lnTo>
                  <a:close/>
                </a:path>
                <a:path w="247015" h="165100">
                  <a:moveTo>
                    <a:pt x="224663" y="121285"/>
                  </a:moveTo>
                  <a:lnTo>
                    <a:pt x="221615" y="121285"/>
                  </a:lnTo>
                  <a:lnTo>
                    <a:pt x="221234" y="121285"/>
                  </a:lnTo>
                  <a:lnTo>
                    <a:pt x="220980" y="121666"/>
                  </a:lnTo>
                  <a:lnTo>
                    <a:pt x="222123" y="121666"/>
                  </a:lnTo>
                  <a:lnTo>
                    <a:pt x="222504" y="122809"/>
                  </a:lnTo>
                  <a:lnTo>
                    <a:pt x="221234" y="124714"/>
                  </a:lnTo>
                  <a:lnTo>
                    <a:pt x="221234" y="125857"/>
                  </a:lnTo>
                  <a:lnTo>
                    <a:pt x="221615" y="125857"/>
                  </a:lnTo>
                  <a:lnTo>
                    <a:pt x="220726" y="127000"/>
                  </a:lnTo>
                  <a:lnTo>
                    <a:pt x="220345" y="127381"/>
                  </a:lnTo>
                  <a:lnTo>
                    <a:pt x="220726" y="127762"/>
                  </a:lnTo>
                  <a:lnTo>
                    <a:pt x="220726" y="127381"/>
                  </a:lnTo>
                  <a:lnTo>
                    <a:pt x="221234" y="127381"/>
                  </a:lnTo>
                  <a:lnTo>
                    <a:pt x="221615" y="126619"/>
                  </a:lnTo>
                  <a:lnTo>
                    <a:pt x="222199" y="125857"/>
                  </a:lnTo>
                  <a:lnTo>
                    <a:pt x="222313" y="125476"/>
                  </a:lnTo>
                  <a:lnTo>
                    <a:pt x="222123" y="125476"/>
                  </a:lnTo>
                  <a:lnTo>
                    <a:pt x="222504" y="125095"/>
                  </a:lnTo>
                  <a:lnTo>
                    <a:pt x="222313" y="125476"/>
                  </a:lnTo>
                  <a:lnTo>
                    <a:pt x="222504" y="125476"/>
                  </a:lnTo>
                  <a:lnTo>
                    <a:pt x="222199" y="125857"/>
                  </a:lnTo>
                  <a:lnTo>
                    <a:pt x="222885" y="125857"/>
                  </a:lnTo>
                  <a:lnTo>
                    <a:pt x="222885" y="128143"/>
                  </a:lnTo>
                  <a:lnTo>
                    <a:pt x="223393" y="127381"/>
                  </a:lnTo>
                  <a:lnTo>
                    <a:pt x="223774" y="127381"/>
                  </a:lnTo>
                  <a:lnTo>
                    <a:pt x="224536" y="125095"/>
                  </a:lnTo>
                  <a:lnTo>
                    <a:pt x="224663" y="121285"/>
                  </a:lnTo>
                  <a:close/>
                </a:path>
                <a:path w="247015" h="165100">
                  <a:moveTo>
                    <a:pt x="228600" y="111379"/>
                  </a:moveTo>
                  <a:lnTo>
                    <a:pt x="228092" y="109855"/>
                  </a:lnTo>
                  <a:lnTo>
                    <a:pt x="227711" y="110236"/>
                  </a:lnTo>
                  <a:lnTo>
                    <a:pt x="227418" y="111379"/>
                  </a:lnTo>
                  <a:lnTo>
                    <a:pt x="227330" y="112522"/>
                  </a:lnTo>
                  <a:lnTo>
                    <a:pt x="226822" y="112522"/>
                  </a:lnTo>
                  <a:lnTo>
                    <a:pt x="226822" y="113665"/>
                  </a:lnTo>
                  <a:lnTo>
                    <a:pt x="226441" y="114046"/>
                  </a:lnTo>
                  <a:lnTo>
                    <a:pt x="226441" y="115189"/>
                  </a:lnTo>
                  <a:lnTo>
                    <a:pt x="225933" y="115189"/>
                  </a:lnTo>
                  <a:lnTo>
                    <a:pt x="225933" y="116332"/>
                  </a:lnTo>
                  <a:lnTo>
                    <a:pt x="225171" y="115570"/>
                  </a:lnTo>
                  <a:lnTo>
                    <a:pt x="225171" y="117475"/>
                  </a:lnTo>
                  <a:lnTo>
                    <a:pt x="224663" y="117475"/>
                  </a:lnTo>
                  <a:lnTo>
                    <a:pt x="224663" y="118237"/>
                  </a:lnTo>
                  <a:lnTo>
                    <a:pt x="223774" y="118618"/>
                  </a:lnTo>
                  <a:lnTo>
                    <a:pt x="222885" y="120523"/>
                  </a:lnTo>
                  <a:lnTo>
                    <a:pt x="222123" y="120904"/>
                  </a:lnTo>
                  <a:lnTo>
                    <a:pt x="224663" y="120904"/>
                  </a:lnTo>
                  <a:lnTo>
                    <a:pt x="225171" y="120142"/>
                  </a:lnTo>
                  <a:lnTo>
                    <a:pt x="225171" y="119761"/>
                  </a:lnTo>
                  <a:lnTo>
                    <a:pt x="225552" y="119761"/>
                  </a:lnTo>
                  <a:lnTo>
                    <a:pt x="225933" y="119380"/>
                  </a:lnTo>
                  <a:lnTo>
                    <a:pt x="225933" y="118237"/>
                  </a:lnTo>
                  <a:lnTo>
                    <a:pt x="226441" y="117475"/>
                  </a:lnTo>
                  <a:lnTo>
                    <a:pt x="226822" y="117475"/>
                  </a:lnTo>
                  <a:lnTo>
                    <a:pt x="227330" y="116713"/>
                  </a:lnTo>
                  <a:lnTo>
                    <a:pt x="227330" y="116332"/>
                  </a:lnTo>
                  <a:lnTo>
                    <a:pt x="227330" y="115951"/>
                  </a:lnTo>
                  <a:lnTo>
                    <a:pt x="227711" y="115189"/>
                  </a:lnTo>
                  <a:lnTo>
                    <a:pt x="227711" y="114808"/>
                  </a:lnTo>
                  <a:lnTo>
                    <a:pt x="228092" y="114046"/>
                  </a:lnTo>
                  <a:lnTo>
                    <a:pt x="228092" y="113284"/>
                  </a:lnTo>
                  <a:lnTo>
                    <a:pt x="228600" y="112141"/>
                  </a:lnTo>
                  <a:lnTo>
                    <a:pt x="228600" y="111379"/>
                  </a:lnTo>
                  <a:close/>
                </a:path>
                <a:path w="247015" h="165100">
                  <a:moveTo>
                    <a:pt x="228600" y="92837"/>
                  </a:moveTo>
                  <a:lnTo>
                    <a:pt x="224028" y="91567"/>
                  </a:lnTo>
                  <a:lnTo>
                    <a:pt x="219710" y="92837"/>
                  </a:lnTo>
                  <a:lnTo>
                    <a:pt x="221043" y="94030"/>
                  </a:lnTo>
                  <a:lnTo>
                    <a:pt x="219710" y="95123"/>
                  </a:lnTo>
                  <a:lnTo>
                    <a:pt x="224028" y="96901"/>
                  </a:lnTo>
                  <a:lnTo>
                    <a:pt x="224028" y="100584"/>
                  </a:lnTo>
                  <a:lnTo>
                    <a:pt x="227076" y="99402"/>
                  </a:lnTo>
                  <a:lnTo>
                    <a:pt x="228600" y="100711"/>
                  </a:lnTo>
                  <a:lnTo>
                    <a:pt x="227101" y="99390"/>
                  </a:lnTo>
                  <a:lnTo>
                    <a:pt x="228600" y="98806"/>
                  </a:lnTo>
                  <a:lnTo>
                    <a:pt x="225183" y="94742"/>
                  </a:lnTo>
                  <a:lnTo>
                    <a:pt x="228600" y="92837"/>
                  </a:lnTo>
                  <a:close/>
                </a:path>
                <a:path w="247015" h="165100">
                  <a:moveTo>
                    <a:pt x="228600" y="88519"/>
                  </a:moveTo>
                  <a:lnTo>
                    <a:pt x="219456" y="82550"/>
                  </a:lnTo>
                  <a:lnTo>
                    <a:pt x="219456" y="88519"/>
                  </a:lnTo>
                  <a:lnTo>
                    <a:pt x="228600" y="88519"/>
                  </a:lnTo>
                  <a:close/>
                </a:path>
                <a:path w="247015" h="165100">
                  <a:moveTo>
                    <a:pt x="228600" y="36576"/>
                  </a:moveTo>
                  <a:lnTo>
                    <a:pt x="224155" y="31369"/>
                  </a:lnTo>
                  <a:lnTo>
                    <a:pt x="224155" y="29972"/>
                  </a:lnTo>
                  <a:lnTo>
                    <a:pt x="219456" y="27432"/>
                  </a:lnTo>
                  <a:lnTo>
                    <a:pt x="221742" y="28829"/>
                  </a:lnTo>
                  <a:lnTo>
                    <a:pt x="221742" y="29972"/>
                  </a:lnTo>
                  <a:lnTo>
                    <a:pt x="228600" y="36576"/>
                  </a:lnTo>
                  <a:close/>
                </a:path>
                <a:path w="247015" h="165100">
                  <a:moveTo>
                    <a:pt x="228600" y="8890"/>
                  </a:moveTo>
                  <a:lnTo>
                    <a:pt x="228092" y="8128"/>
                  </a:lnTo>
                  <a:lnTo>
                    <a:pt x="227736" y="7747"/>
                  </a:lnTo>
                  <a:lnTo>
                    <a:pt x="227279" y="7239"/>
                  </a:lnTo>
                  <a:lnTo>
                    <a:pt x="227050" y="6985"/>
                  </a:lnTo>
                  <a:lnTo>
                    <a:pt x="226822" y="6731"/>
                  </a:lnTo>
                  <a:lnTo>
                    <a:pt x="226314" y="5969"/>
                  </a:lnTo>
                  <a:lnTo>
                    <a:pt x="224917" y="5080"/>
                  </a:lnTo>
                  <a:lnTo>
                    <a:pt x="224777" y="4826"/>
                  </a:lnTo>
                  <a:lnTo>
                    <a:pt x="223647" y="2667"/>
                  </a:lnTo>
                  <a:lnTo>
                    <a:pt x="221742" y="1270"/>
                  </a:lnTo>
                  <a:lnTo>
                    <a:pt x="220472" y="254"/>
                  </a:lnTo>
                  <a:lnTo>
                    <a:pt x="219456" y="0"/>
                  </a:lnTo>
                  <a:lnTo>
                    <a:pt x="219456" y="1016"/>
                  </a:lnTo>
                  <a:lnTo>
                    <a:pt x="220218" y="1905"/>
                  </a:lnTo>
                  <a:lnTo>
                    <a:pt x="221996" y="4064"/>
                  </a:lnTo>
                  <a:lnTo>
                    <a:pt x="223647" y="5334"/>
                  </a:lnTo>
                  <a:lnTo>
                    <a:pt x="223901" y="4826"/>
                  </a:lnTo>
                  <a:lnTo>
                    <a:pt x="224409" y="5080"/>
                  </a:lnTo>
                  <a:lnTo>
                    <a:pt x="225171" y="5715"/>
                  </a:lnTo>
                  <a:lnTo>
                    <a:pt x="225171" y="5969"/>
                  </a:lnTo>
                  <a:lnTo>
                    <a:pt x="225933" y="6731"/>
                  </a:lnTo>
                  <a:lnTo>
                    <a:pt x="225933" y="7239"/>
                  </a:lnTo>
                  <a:lnTo>
                    <a:pt x="226187" y="6985"/>
                  </a:lnTo>
                  <a:lnTo>
                    <a:pt x="226568" y="7493"/>
                  </a:lnTo>
                  <a:lnTo>
                    <a:pt x="226568" y="7747"/>
                  </a:lnTo>
                  <a:lnTo>
                    <a:pt x="226822" y="7874"/>
                  </a:lnTo>
                  <a:lnTo>
                    <a:pt x="227076" y="7747"/>
                  </a:lnTo>
                  <a:lnTo>
                    <a:pt x="227838" y="8636"/>
                  </a:lnTo>
                  <a:lnTo>
                    <a:pt x="228346" y="9144"/>
                  </a:lnTo>
                  <a:lnTo>
                    <a:pt x="228600" y="8890"/>
                  </a:lnTo>
                  <a:close/>
                </a:path>
                <a:path w="247015" h="165100">
                  <a:moveTo>
                    <a:pt x="230492" y="104482"/>
                  </a:moveTo>
                  <a:lnTo>
                    <a:pt x="228727" y="100838"/>
                  </a:lnTo>
                  <a:lnTo>
                    <a:pt x="228727" y="105283"/>
                  </a:lnTo>
                  <a:lnTo>
                    <a:pt x="230492" y="104482"/>
                  </a:lnTo>
                  <a:close/>
                </a:path>
                <a:path w="247015" h="165100">
                  <a:moveTo>
                    <a:pt x="230886" y="106680"/>
                  </a:moveTo>
                  <a:lnTo>
                    <a:pt x="228727" y="106680"/>
                  </a:lnTo>
                  <a:lnTo>
                    <a:pt x="228727" y="108331"/>
                  </a:lnTo>
                  <a:lnTo>
                    <a:pt x="230886" y="108331"/>
                  </a:lnTo>
                  <a:lnTo>
                    <a:pt x="230886" y="106680"/>
                  </a:lnTo>
                  <a:close/>
                </a:path>
                <a:path w="247015" h="165100">
                  <a:moveTo>
                    <a:pt x="230886" y="104317"/>
                  </a:moveTo>
                  <a:lnTo>
                    <a:pt x="230492" y="104482"/>
                  </a:lnTo>
                  <a:lnTo>
                    <a:pt x="230886" y="105283"/>
                  </a:lnTo>
                  <a:lnTo>
                    <a:pt x="230886" y="104317"/>
                  </a:lnTo>
                  <a:close/>
                </a:path>
                <a:path w="247015" h="165100">
                  <a:moveTo>
                    <a:pt x="231521" y="31115"/>
                  </a:moveTo>
                  <a:lnTo>
                    <a:pt x="231140" y="30734"/>
                  </a:lnTo>
                  <a:lnTo>
                    <a:pt x="231343" y="31115"/>
                  </a:lnTo>
                  <a:lnTo>
                    <a:pt x="231521" y="31115"/>
                  </a:lnTo>
                  <a:close/>
                </a:path>
                <a:path w="247015" h="165100">
                  <a:moveTo>
                    <a:pt x="232727" y="32397"/>
                  </a:moveTo>
                  <a:lnTo>
                    <a:pt x="232537" y="32258"/>
                  </a:lnTo>
                  <a:lnTo>
                    <a:pt x="232727" y="32397"/>
                  </a:lnTo>
                  <a:close/>
                </a:path>
                <a:path w="247015" h="165100">
                  <a:moveTo>
                    <a:pt x="233743" y="103009"/>
                  </a:moveTo>
                  <a:lnTo>
                    <a:pt x="233172" y="102235"/>
                  </a:lnTo>
                  <a:lnTo>
                    <a:pt x="233172" y="100838"/>
                  </a:lnTo>
                  <a:lnTo>
                    <a:pt x="230886" y="100838"/>
                  </a:lnTo>
                  <a:lnTo>
                    <a:pt x="230886" y="104317"/>
                  </a:lnTo>
                  <a:lnTo>
                    <a:pt x="233743" y="103009"/>
                  </a:lnTo>
                  <a:close/>
                </a:path>
                <a:path w="247015" h="165100">
                  <a:moveTo>
                    <a:pt x="233934" y="36398"/>
                  </a:moveTo>
                  <a:lnTo>
                    <a:pt x="233680" y="35560"/>
                  </a:lnTo>
                  <a:lnTo>
                    <a:pt x="231775" y="31877"/>
                  </a:lnTo>
                  <a:lnTo>
                    <a:pt x="232029" y="33909"/>
                  </a:lnTo>
                  <a:lnTo>
                    <a:pt x="233934" y="36398"/>
                  </a:lnTo>
                  <a:close/>
                </a:path>
                <a:path w="247015" h="165100">
                  <a:moveTo>
                    <a:pt x="234569" y="37211"/>
                  </a:moveTo>
                  <a:lnTo>
                    <a:pt x="233934" y="36398"/>
                  </a:lnTo>
                  <a:lnTo>
                    <a:pt x="234188" y="37211"/>
                  </a:lnTo>
                  <a:lnTo>
                    <a:pt x="234569" y="37211"/>
                  </a:lnTo>
                  <a:close/>
                </a:path>
                <a:path w="247015" h="165100">
                  <a:moveTo>
                    <a:pt x="235204" y="37592"/>
                  </a:moveTo>
                  <a:lnTo>
                    <a:pt x="234315" y="37592"/>
                  </a:lnTo>
                  <a:lnTo>
                    <a:pt x="234188" y="37211"/>
                  </a:lnTo>
                  <a:lnTo>
                    <a:pt x="234061" y="37211"/>
                  </a:lnTo>
                  <a:lnTo>
                    <a:pt x="234226" y="37592"/>
                  </a:lnTo>
                  <a:lnTo>
                    <a:pt x="234569" y="38354"/>
                  </a:lnTo>
                  <a:lnTo>
                    <a:pt x="235204" y="39535"/>
                  </a:lnTo>
                  <a:lnTo>
                    <a:pt x="235204" y="37592"/>
                  </a:lnTo>
                  <a:close/>
                </a:path>
                <a:path w="247015" h="165100">
                  <a:moveTo>
                    <a:pt x="235242" y="39624"/>
                  </a:moveTo>
                  <a:close/>
                </a:path>
                <a:path w="247015" h="165100">
                  <a:moveTo>
                    <a:pt x="235458" y="105283"/>
                  </a:moveTo>
                  <a:lnTo>
                    <a:pt x="234518" y="104051"/>
                  </a:lnTo>
                  <a:lnTo>
                    <a:pt x="233172" y="106680"/>
                  </a:lnTo>
                  <a:lnTo>
                    <a:pt x="233172" y="109728"/>
                  </a:lnTo>
                  <a:lnTo>
                    <a:pt x="235458" y="108331"/>
                  </a:lnTo>
                  <a:lnTo>
                    <a:pt x="235458" y="105283"/>
                  </a:lnTo>
                  <a:close/>
                </a:path>
                <a:path w="247015" h="165100">
                  <a:moveTo>
                    <a:pt x="235458" y="102235"/>
                  </a:moveTo>
                  <a:lnTo>
                    <a:pt x="233743" y="103009"/>
                  </a:lnTo>
                  <a:lnTo>
                    <a:pt x="234518" y="104051"/>
                  </a:lnTo>
                  <a:lnTo>
                    <a:pt x="235458" y="102235"/>
                  </a:lnTo>
                  <a:close/>
                </a:path>
                <a:path w="247015" h="165100">
                  <a:moveTo>
                    <a:pt x="235966" y="40005"/>
                  </a:moveTo>
                  <a:lnTo>
                    <a:pt x="235712" y="39624"/>
                  </a:lnTo>
                  <a:lnTo>
                    <a:pt x="235242" y="39624"/>
                  </a:lnTo>
                  <a:lnTo>
                    <a:pt x="235458" y="40005"/>
                  </a:lnTo>
                  <a:lnTo>
                    <a:pt x="235712" y="40386"/>
                  </a:lnTo>
                  <a:lnTo>
                    <a:pt x="235712" y="40005"/>
                  </a:lnTo>
                  <a:lnTo>
                    <a:pt x="235966" y="40005"/>
                  </a:lnTo>
                  <a:close/>
                </a:path>
                <a:path w="247015" h="165100">
                  <a:moveTo>
                    <a:pt x="235966" y="31496"/>
                  </a:moveTo>
                  <a:lnTo>
                    <a:pt x="235712" y="31165"/>
                  </a:lnTo>
                  <a:lnTo>
                    <a:pt x="235204" y="30988"/>
                  </a:lnTo>
                  <a:lnTo>
                    <a:pt x="234696" y="30353"/>
                  </a:lnTo>
                  <a:lnTo>
                    <a:pt x="234315" y="30353"/>
                  </a:lnTo>
                  <a:lnTo>
                    <a:pt x="235585" y="31496"/>
                  </a:lnTo>
                  <a:lnTo>
                    <a:pt x="235966" y="31496"/>
                  </a:lnTo>
                  <a:close/>
                </a:path>
                <a:path w="247015" h="165100">
                  <a:moveTo>
                    <a:pt x="236766" y="42379"/>
                  </a:moveTo>
                  <a:lnTo>
                    <a:pt x="236601" y="41275"/>
                  </a:lnTo>
                  <a:lnTo>
                    <a:pt x="235712" y="40386"/>
                  </a:lnTo>
                  <a:lnTo>
                    <a:pt x="236347" y="41656"/>
                  </a:lnTo>
                  <a:lnTo>
                    <a:pt x="236601" y="42037"/>
                  </a:lnTo>
                  <a:lnTo>
                    <a:pt x="236766" y="42379"/>
                  </a:lnTo>
                  <a:close/>
                </a:path>
                <a:path w="247015" h="165100">
                  <a:moveTo>
                    <a:pt x="237147" y="44373"/>
                  </a:moveTo>
                  <a:lnTo>
                    <a:pt x="237058" y="44157"/>
                  </a:lnTo>
                  <a:lnTo>
                    <a:pt x="236855" y="44069"/>
                  </a:lnTo>
                  <a:lnTo>
                    <a:pt x="237147" y="44373"/>
                  </a:lnTo>
                  <a:close/>
                </a:path>
                <a:path w="247015" h="165100">
                  <a:moveTo>
                    <a:pt x="237236" y="43307"/>
                  </a:moveTo>
                  <a:lnTo>
                    <a:pt x="236766" y="42379"/>
                  </a:lnTo>
                  <a:lnTo>
                    <a:pt x="236855" y="42926"/>
                  </a:lnTo>
                  <a:lnTo>
                    <a:pt x="237121" y="43421"/>
                  </a:lnTo>
                  <a:close/>
                </a:path>
                <a:path w="247015" h="165100">
                  <a:moveTo>
                    <a:pt x="237744" y="91567"/>
                  </a:moveTo>
                  <a:lnTo>
                    <a:pt x="233172" y="88519"/>
                  </a:lnTo>
                  <a:lnTo>
                    <a:pt x="228600" y="85598"/>
                  </a:lnTo>
                  <a:lnTo>
                    <a:pt x="228600" y="88519"/>
                  </a:lnTo>
                  <a:lnTo>
                    <a:pt x="233172" y="91567"/>
                  </a:lnTo>
                  <a:lnTo>
                    <a:pt x="237744" y="91567"/>
                  </a:lnTo>
                  <a:close/>
                </a:path>
                <a:path w="247015" h="165100">
                  <a:moveTo>
                    <a:pt x="237744" y="59563"/>
                  </a:moveTo>
                  <a:lnTo>
                    <a:pt x="234696" y="56515"/>
                  </a:lnTo>
                  <a:lnTo>
                    <a:pt x="228854" y="54991"/>
                  </a:lnTo>
                  <a:lnTo>
                    <a:pt x="237744" y="64008"/>
                  </a:lnTo>
                  <a:lnTo>
                    <a:pt x="237744" y="62484"/>
                  </a:lnTo>
                  <a:lnTo>
                    <a:pt x="234696" y="59563"/>
                  </a:lnTo>
                  <a:lnTo>
                    <a:pt x="237744" y="59563"/>
                  </a:lnTo>
                  <a:close/>
                </a:path>
                <a:path w="247015" h="165100">
                  <a:moveTo>
                    <a:pt x="237744" y="44958"/>
                  </a:moveTo>
                  <a:lnTo>
                    <a:pt x="237147" y="44373"/>
                  </a:lnTo>
                  <a:lnTo>
                    <a:pt x="237744" y="45720"/>
                  </a:lnTo>
                  <a:lnTo>
                    <a:pt x="237744" y="44958"/>
                  </a:lnTo>
                  <a:close/>
                </a:path>
                <a:path w="247015" h="165100">
                  <a:moveTo>
                    <a:pt x="237744" y="44450"/>
                  </a:moveTo>
                  <a:lnTo>
                    <a:pt x="237490" y="44069"/>
                  </a:lnTo>
                  <a:lnTo>
                    <a:pt x="237121" y="43421"/>
                  </a:lnTo>
                  <a:lnTo>
                    <a:pt x="236855" y="43688"/>
                  </a:lnTo>
                  <a:lnTo>
                    <a:pt x="237058" y="44157"/>
                  </a:lnTo>
                  <a:lnTo>
                    <a:pt x="237744" y="44450"/>
                  </a:lnTo>
                  <a:close/>
                </a:path>
                <a:path w="247015" h="165100">
                  <a:moveTo>
                    <a:pt x="237782" y="33413"/>
                  </a:moveTo>
                  <a:lnTo>
                    <a:pt x="237363" y="33147"/>
                  </a:lnTo>
                  <a:lnTo>
                    <a:pt x="237744" y="33413"/>
                  </a:lnTo>
                  <a:close/>
                </a:path>
                <a:path w="247015" h="165100">
                  <a:moveTo>
                    <a:pt x="237998" y="33147"/>
                  </a:moveTo>
                  <a:lnTo>
                    <a:pt x="237363" y="32893"/>
                  </a:lnTo>
                  <a:lnTo>
                    <a:pt x="237363" y="32512"/>
                  </a:lnTo>
                  <a:lnTo>
                    <a:pt x="236855" y="32512"/>
                  </a:lnTo>
                  <a:lnTo>
                    <a:pt x="237363" y="33147"/>
                  </a:lnTo>
                  <a:lnTo>
                    <a:pt x="237998" y="33147"/>
                  </a:lnTo>
                  <a:close/>
                </a:path>
                <a:path w="247015" h="165100">
                  <a:moveTo>
                    <a:pt x="238252" y="33147"/>
                  </a:moveTo>
                  <a:lnTo>
                    <a:pt x="237744" y="32893"/>
                  </a:lnTo>
                  <a:lnTo>
                    <a:pt x="237998" y="33147"/>
                  </a:lnTo>
                  <a:lnTo>
                    <a:pt x="238252" y="33147"/>
                  </a:lnTo>
                  <a:close/>
                </a:path>
                <a:path w="247015" h="165100">
                  <a:moveTo>
                    <a:pt x="238633" y="33413"/>
                  </a:moveTo>
                  <a:lnTo>
                    <a:pt x="238036" y="33172"/>
                  </a:lnTo>
                  <a:lnTo>
                    <a:pt x="238302" y="33413"/>
                  </a:lnTo>
                  <a:lnTo>
                    <a:pt x="238633" y="33413"/>
                  </a:lnTo>
                  <a:close/>
                </a:path>
                <a:path w="247015" h="165100">
                  <a:moveTo>
                    <a:pt x="238633" y="33147"/>
                  </a:moveTo>
                  <a:lnTo>
                    <a:pt x="237744" y="32512"/>
                  </a:lnTo>
                  <a:lnTo>
                    <a:pt x="237363" y="31877"/>
                  </a:lnTo>
                  <a:lnTo>
                    <a:pt x="235966" y="30988"/>
                  </a:lnTo>
                  <a:lnTo>
                    <a:pt x="235585" y="30988"/>
                  </a:lnTo>
                  <a:lnTo>
                    <a:pt x="235712" y="31165"/>
                  </a:lnTo>
                  <a:lnTo>
                    <a:pt x="235966" y="31242"/>
                  </a:lnTo>
                  <a:lnTo>
                    <a:pt x="235966" y="31496"/>
                  </a:lnTo>
                  <a:lnTo>
                    <a:pt x="237363" y="32512"/>
                  </a:lnTo>
                  <a:lnTo>
                    <a:pt x="237744" y="32893"/>
                  </a:lnTo>
                  <a:lnTo>
                    <a:pt x="238633" y="33147"/>
                  </a:lnTo>
                  <a:close/>
                </a:path>
                <a:path w="247015" h="165100">
                  <a:moveTo>
                    <a:pt x="239268" y="10668"/>
                  </a:moveTo>
                  <a:lnTo>
                    <a:pt x="237744" y="9144"/>
                  </a:lnTo>
                  <a:lnTo>
                    <a:pt x="238506" y="10033"/>
                  </a:lnTo>
                  <a:lnTo>
                    <a:pt x="239268" y="10668"/>
                  </a:lnTo>
                  <a:close/>
                </a:path>
                <a:path w="247015" h="165100">
                  <a:moveTo>
                    <a:pt x="239331" y="34340"/>
                  </a:moveTo>
                  <a:lnTo>
                    <a:pt x="238302" y="33413"/>
                  </a:lnTo>
                  <a:lnTo>
                    <a:pt x="237782" y="33413"/>
                  </a:lnTo>
                  <a:lnTo>
                    <a:pt x="239331" y="34340"/>
                  </a:lnTo>
                  <a:close/>
                </a:path>
                <a:path w="247015" h="165100">
                  <a:moveTo>
                    <a:pt x="240055" y="34988"/>
                  </a:moveTo>
                  <a:lnTo>
                    <a:pt x="239903" y="34671"/>
                  </a:lnTo>
                  <a:lnTo>
                    <a:pt x="239331" y="34340"/>
                  </a:lnTo>
                  <a:lnTo>
                    <a:pt x="240055" y="34988"/>
                  </a:lnTo>
                  <a:close/>
                </a:path>
                <a:path w="247015" h="165100">
                  <a:moveTo>
                    <a:pt x="240715" y="11430"/>
                  </a:moveTo>
                  <a:lnTo>
                    <a:pt x="239268" y="10033"/>
                  </a:lnTo>
                  <a:lnTo>
                    <a:pt x="239268" y="10668"/>
                  </a:lnTo>
                  <a:lnTo>
                    <a:pt x="239268" y="11430"/>
                  </a:lnTo>
                  <a:lnTo>
                    <a:pt x="240715" y="11430"/>
                  </a:lnTo>
                  <a:close/>
                </a:path>
                <a:path w="247015" h="165100">
                  <a:moveTo>
                    <a:pt x="241554" y="14478"/>
                  </a:moveTo>
                  <a:lnTo>
                    <a:pt x="240030" y="12954"/>
                  </a:lnTo>
                  <a:lnTo>
                    <a:pt x="240030" y="13716"/>
                  </a:lnTo>
                  <a:lnTo>
                    <a:pt x="241554" y="14478"/>
                  </a:lnTo>
                  <a:close/>
                </a:path>
                <a:path w="247015" h="165100">
                  <a:moveTo>
                    <a:pt x="246126" y="16764"/>
                  </a:moveTo>
                  <a:lnTo>
                    <a:pt x="244602" y="15240"/>
                  </a:lnTo>
                  <a:lnTo>
                    <a:pt x="243078" y="14478"/>
                  </a:lnTo>
                  <a:lnTo>
                    <a:pt x="242316" y="12954"/>
                  </a:lnTo>
                  <a:lnTo>
                    <a:pt x="241515" y="12192"/>
                  </a:lnTo>
                  <a:lnTo>
                    <a:pt x="240030" y="12192"/>
                  </a:lnTo>
                  <a:lnTo>
                    <a:pt x="239268" y="12192"/>
                  </a:lnTo>
                  <a:lnTo>
                    <a:pt x="238506" y="12192"/>
                  </a:lnTo>
                  <a:lnTo>
                    <a:pt x="240030" y="12954"/>
                  </a:lnTo>
                  <a:lnTo>
                    <a:pt x="241554" y="13716"/>
                  </a:lnTo>
                  <a:lnTo>
                    <a:pt x="241554" y="14478"/>
                  </a:lnTo>
                  <a:lnTo>
                    <a:pt x="243078" y="16002"/>
                  </a:lnTo>
                  <a:lnTo>
                    <a:pt x="243827" y="16002"/>
                  </a:lnTo>
                  <a:lnTo>
                    <a:pt x="244602" y="16764"/>
                  </a:lnTo>
                  <a:lnTo>
                    <a:pt x="246126" y="17538"/>
                  </a:lnTo>
                  <a:lnTo>
                    <a:pt x="245364" y="16764"/>
                  </a:lnTo>
                  <a:lnTo>
                    <a:pt x="246126" y="16764"/>
                  </a:lnTo>
                  <a:close/>
                </a:path>
                <a:path w="247015" h="165100">
                  <a:moveTo>
                    <a:pt x="246888" y="44831"/>
                  </a:moveTo>
                  <a:lnTo>
                    <a:pt x="246418" y="44297"/>
                  </a:lnTo>
                  <a:lnTo>
                    <a:pt x="245618" y="42672"/>
                  </a:lnTo>
                  <a:lnTo>
                    <a:pt x="244729" y="41986"/>
                  </a:lnTo>
                  <a:lnTo>
                    <a:pt x="244729" y="41021"/>
                  </a:lnTo>
                  <a:lnTo>
                    <a:pt x="243840" y="40005"/>
                  </a:lnTo>
                  <a:lnTo>
                    <a:pt x="243459" y="39497"/>
                  </a:lnTo>
                  <a:lnTo>
                    <a:pt x="243459" y="39116"/>
                  </a:lnTo>
                  <a:lnTo>
                    <a:pt x="242951" y="38481"/>
                  </a:lnTo>
                  <a:lnTo>
                    <a:pt x="242570" y="38481"/>
                  </a:lnTo>
                  <a:lnTo>
                    <a:pt x="242570" y="38227"/>
                  </a:lnTo>
                  <a:lnTo>
                    <a:pt x="242951" y="37592"/>
                  </a:lnTo>
                  <a:lnTo>
                    <a:pt x="240830" y="35687"/>
                  </a:lnTo>
                  <a:lnTo>
                    <a:pt x="240563" y="35458"/>
                  </a:lnTo>
                  <a:lnTo>
                    <a:pt x="240563" y="38773"/>
                  </a:lnTo>
                  <a:lnTo>
                    <a:pt x="240118" y="38430"/>
                  </a:lnTo>
                  <a:lnTo>
                    <a:pt x="239953" y="38074"/>
                  </a:lnTo>
                  <a:lnTo>
                    <a:pt x="240563" y="38773"/>
                  </a:lnTo>
                  <a:lnTo>
                    <a:pt x="240563" y="35458"/>
                  </a:lnTo>
                  <a:lnTo>
                    <a:pt x="240055" y="34988"/>
                  </a:lnTo>
                  <a:lnTo>
                    <a:pt x="240411" y="35687"/>
                  </a:lnTo>
                  <a:lnTo>
                    <a:pt x="239903" y="35687"/>
                  </a:lnTo>
                  <a:lnTo>
                    <a:pt x="239522" y="35306"/>
                  </a:lnTo>
                  <a:lnTo>
                    <a:pt x="238988" y="34671"/>
                  </a:lnTo>
                  <a:lnTo>
                    <a:pt x="238252" y="33782"/>
                  </a:lnTo>
                  <a:lnTo>
                    <a:pt x="238633" y="34671"/>
                  </a:lnTo>
                  <a:lnTo>
                    <a:pt x="236855" y="33413"/>
                  </a:lnTo>
                  <a:lnTo>
                    <a:pt x="237363" y="33413"/>
                  </a:lnTo>
                  <a:lnTo>
                    <a:pt x="237109" y="33147"/>
                  </a:lnTo>
                  <a:lnTo>
                    <a:pt x="236855" y="32893"/>
                  </a:lnTo>
                  <a:lnTo>
                    <a:pt x="236474" y="33147"/>
                  </a:lnTo>
                  <a:lnTo>
                    <a:pt x="235204" y="31877"/>
                  </a:lnTo>
                  <a:lnTo>
                    <a:pt x="234696" y="31242"/>
                  </a:lnTo>
                  <a:lnTo>
                    <a:pt x="232537" y="29718"/>
                  </a:lnTo>
                  <a:lnTo>
                    <a:pt x="230682" y="28854"/>
                  </a:lnTo>
                  <a:lnTo>
                    <a:pt x="229514" y="27952"/>
                  </a:lnTo>
                  <a:lnTo>
                    <a:pt x="229235" y="27432"/>
                  </a:lnTo>
                  <a:lnTo>
                    <a:pt x="228854" y="27432"/>
                  </a:lnTo>
                  <a:lnTo>
                    <a:pt x="228600" y="27432"/>
                  </a:lnTo>
                  <a:lnTo>
                    <a:pt x="228981" y="27889"/>
                  </a:lnTo>
                  <a:lnTo>
                    <a:pt x="228854" y="27813"/>
                  </a:lnTo>
                  <a:lnTo>
                    <a:pt x="230022" y="29159"/>
                  </a:lnTo>
                  <a:lnTo>
                    <a:pt x="230695" y="29400"/>
                  </a:lnTo>
                  <a:lnTo>
                    <a:pt x="232029" y="30797"/>
                  </a:lnTo>
                  <a:lnTo>
                    <a:pt x="232029" y="31242"/>
                  </a:lnTo>
                  <a:lnTo>
                    <a:pt x="231648" y="30988"/>
                  </a:lnTo>
                  <a:lnTo>
                    <a:pt x="231267" y="30353"/>
                  </a:lnTo>
                  <a:lnTo>
                    <a:pt x="230644" y="29921"/>
                  </a:lnTo>
                  <a:lnTo>
                    <a:pt x="230022" y="29159"/>
                  </a:lnTo>
                  <a:lnTo>
                    <a:pt x="230174" y="29527"/>
                  </a:lnTo>
                  <a:lnTo>
                    <a:pt x="229997" y="29337"/>
                  </a:lnTo>
                  <a:lnTo>
                    <a:pt x="229489" y="29337"/>
                  </a:lnTo>
                  <a:lnTo>
                    <a:pt x="230378" y="29972"/>
                  </a:lnTo>
                  <a:lnTo>
                    <a:pt x="230886" y="31115"/>
                  </a:lnTo>
                  <a:lnTo>
                    <a:pt x="231775" y="31877"/>
                  </a:lnTo>
                  <a:lnTo>
                    <a:pt x="231343" y="31115"/>
                  </a:lnTo>
                  <a:lnTo>
                    <a:pt x="231140" y="31115"/>
                  </a:lnTo>
                  <a:lnTo>
                    <a:pt x="230886" y="30734"/>
                  </a:lnTo>
                  <a:lnTo>
                    <a:pt x="230759" y="30289"/>
                  </a:lnTo>
                  <a:lnTo>
                    <a:pt x="231902" y="31242"/>
                  </a:lnTo>
                  <a:lnTo>
                    <a:pt x="233172" y="32308"/>
                  </a:lnTo>
                  <a:lnTo>
                    <a:pt x="233172" y="32473"/>
                  </a:lnTo>
                  <a:lnTo>
                    <a:pt x="232727" y="32397"/>
                  </a:lnTo>
                  <a:lnTo>
                    <a:pt x="233172" y="32689"/>
                  </a:lnTo>
                  <a:lnTo>
                    <a:pt x="233172" y="32842"/>
                  </a:lnTo>
                  <a:lnTo>
                    <a:pt x="232537" y="32512"/>
                  </a:lnTo>
                  <a:lnTo>
                    <a:pt x="232537" y="32359"/>
                  </a:lnTo>
                  <a:lnTo>
                    <a:pt x="232029" y="32258"/>
                  </a:lnTo>
                  <a:lnTo>
                    <a:pt x="232918" y="32893"/>
                  </a:lnTo>
                  <a:lnTo>
                    <a:pt x="232956" y="33172"/>
                  </a:lnTo>
                  <a:lnTo>
                    <a:pt x="233172" y="33286"/>
                  </a:lnTo>
                  <a:lnTo>
                    <a:pt x="233172" y="34290"/>
                  </a:lnTo>
                  <a:lnTo>
                    <a:pt x="237744" y="36576"/>
                  </a:lnTo>
                  <a:lnTo>
                    <a:pt x="237744" y="35712"/>
                  </a:lnTo>
                  <a:lnTo>
                    <a:pt x="238899" y="36944"/>
                  </a:lnTo>
                  <a:lnTo>
                    <a:pt x="238531" y="37198"/>
                  </a:lnTo>
                  <a:lnTo>
                    <a:pt x="237744" y="36576"/>
                  </a:lnTo>
                  <a:lnTo>
                    <a:pt x="238366" y="37299"/>
                  </a:lnTo>
                  <a:lnTo>
                    <a:pt x="237744" y="37719"/>
                  </a:lnTo>
                  <a:lnTo>
                    <a:pt x="241198" y="40894"/>
                  </a:lnTo>
                  <a:lnTo>
                    <a:pt x="244221" y="45720"/>
                  </a:lnTo>
                  <a:lnTo>
                    <a:pt x="246049" y="45173"/>
                  </a:lnTo>
                  <a:lnTo>
                    <a:pt x="246888" y="45720"/>
                  </a:lnTo>
                  <a:lnTo>
                    <a:pt x="246253" y="45110"/>
                  </a:lnTo>
                  <a:lnTo>
                    <a:pt x="246380" y="45085"/>
                  </a:lnTo>
                  <a:lnTo>
                    <a:pt x="246888" y="45720"/>
                  </a:lnTo>
                  <a:lnTo>
                    <a:pt x="246888" y="44831"/>
                  </a:lnTo>
                  <a:close/>
                </a:path>
              </a:pathLst>
            </a:custGeom>
            <a:solidFill>
              <a:srgbClr val="FFB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95359" y="2084290"/>
              <a:ext cx="206375" cy="210820"/>
            </a:xfrm>
            <a:custGeom>
              <a:avLst/>
              <a:gdLst/>
              <a:ahLst/>
              <a:cxnLst/>
              <a:rect l="l" t="t" r="r" b="b"/>
              <a:pathLst>
                <a:path w="206375" h="210819">
                  <a:moveTo>
                    <a:pt x="83197" y="201041"/>
                  </a:moveTo>
                  <a:lnTo>
                    <a:pt x="77736" y="192278"/>
                  </a:lnTo>
                  <a:lnTo>
                    <a:pt x="79641" y="196850"/>
                  </a:lnTo>
                  <a:lnTo>
                    <a:pt x="81419" y="201041"/>
                  </a:lnTo>
                  <a:lnTo>
                    <a:pt x="83197" y="201041"/>
                  </a:lnTo>
                  <a:close/>
                </a:path>
                <a:path w="206375" h="210819">
                  <a:moveTo>
                    <a:pt x="86753" y="201041"/>
                  </a:moveTo>
                  <a:lnTo>
                    <a:pt x="83197" y="196850"/>
                  </a:lnTo>
                  <a:lnTo>
                    <a:pt x="83197" y="201041"/>
                  </a:lnTo>
                  <a:lnTo>
                    <a:pt x="86753" y="201041"/>
                  </a:lnTo>
                  <a:close/>
                </a:path>
                <a:path w="206375" h="210819">
                  <a:moveTo>
                    <a:pt x="95897" y="210566"/>
                  </a:moveTo>
                  <a:lnTo>
                    <a:pt x="94500" y="205994"/>
                  </a:lnTo>
                  <a:lnTo>
                    <a:pt x="91452" y="205994"/>
                  </a:lnTo>
                  <a:lnTo>
                    <a:pt x="91452" y="201676"/>
                  </a:lnTo>
                  <a:lnTo>
                    <a:pt x="88404" y="201676"/>
                  </a:lnTo>
                  <a:lnTo>
                    <a:pt x="87007" y="205994"/>
                  </a:lnTo>
                  <a:lnTo>
                    <a:pt x="95897" y="210566"/>
                  </a:lnTo>
                  <a:close/>
                </a:path>
                <a:path w="206375" h="210819">
                  <a:moveTo>
                    <a:pt x="95897" y="201422"/>
                  </a:moveTo>
                  <a:lnTo>
                    <a:pt x="93738" y="196850"/>
                  </a:lnTo>
                  <a:lnTo>
                    <a:pt x="89166" y="192532"/>
                  </a:lnTo>
                  <a:lnTo>
                    <a:pt x="87007" y="196850"/>
                  </a:lnTo>
                  <a:lnTo>
                    <a:pt x="89166" y="196850"/>
                  </a:lnTo>
                  <a:lnTo>
                    <a:pt x="95897" y="201422"/>
                  </a:lnTo>
                  <a:close/>
                </a:path>
                <a:path w="206375" h="210819">
                  <a:moveTo>
                    <a:pt x="104025" y="9144"/>
                  </a:moveTo>
                  <a:lnTo>
                    <a:pt x="99453" y="0"/>
                  </a:lnTo>
                  <a:lnTo>
                    <a:pt x="102882" y="9144"/>
                  </a:lnTo>
                  <a:lnTo>
                    <a:pt x="104025" y="9144"/>
                  </a:lnTo>
                  <a:close/>
                </a:path>
                <a:path w="206375" h="210819">
                  <a:moveTo>
                    <a:pt x="110629" y="205994"/>
                  </a:moveTo>
                  <a:lnTo>
                    <a:pt x="108851" y="205994"/>
                  </a:lnTo>
                  <a:lnTo>
                    <a:pt x="105168" y="205994"/>
                  </a:lnTo>
                  <a:lnTo>
                    <a:pt x="107073" y="210566"/>
                  </a:lnTo>
                  <a:lnTo>
                    <a:pt x="110629" y="210566"/>
                  </a:lnTo>
                  <a:lnTo>
                    <a:pt x="110629" y="205994"/>
                  </a:lnTo>
                  <a:close/>
                </a:path>
                <a:path w="206375" h="210819">
                  <a:moveTo>
                    <a:pt x="114312" y="201422"/>
                  </a:moveTo>
                  <a:lnTo>
                    <a:pt x="107073" y="201422"/>
                  </a:lnTo>
                  <a:lnTo>
                    <a:pt x="108851" y="205994"/>
                  </a:lnTo>
                  <a:lnTo>
                    <a:pt x="114312" y="201422"/>
                  </a:lnTo>
                  <a:close/>
                </a:path>
                <a:path w="206375" h="210819">
                  <a:moveTo>
                    <a:pt x="118910" y="203708"/>
                  </a:moveTo>
                  <a:lnTo>
                    <a:pt x="116928" y="205422"/>
                  </a:lnTo>
                  <a:lnTo>
                    <a:pt x="114439" y="210566"/>
                  </a:lnTo>
                  <a:lnTo>
                    <a:pt x="118643" y="205422"/>
                  </a:lnTo>
                  <a:lnTo>
                    <a:pt x="118910" y="203708"/>
                  </a:lnTo>
                  <a:close/>
                </a:path>
                <a:path w="206375" h="210819">
                  <a:moveTo>
                    <a:pt x="127901" y="12192"/>
                  </a:moveTo>
                  <a:lnTo>
                    <a:pt x="123456" y="9398"/>
                  </a:lnTo>
                  <a:lnTo>
                    <a:pt x="123456" y="12192"/>
                  </a:lnTo>
                  <a:lnTo>
                    <a:pt x="127901" y="12192"/>
                  </a:lnTo>
                  <a:close/>
                </a:path>
                <a:path w="206375" h="210819">
                  <a:moveTo>
                    <a:pt x="132600" y="18288"/>
                  </a:moveTo>
                  <a:lnTo>
                    <a:pt x="130314" y="12192"/>
                  </a:lnTo>
                  <a:lnTo>
                    <a:pt x="127901" y="12192"/>
                  </a:lnTo>
                  <a:lnTo>
                    <a:pt x="132600" y="18288"/>
                  </a:lnTo>
                  <a:close/>
                </a:path>
                <a:path w="206375" h="210819">
                  <a:moveTo>
                    <a:pt x="155968" y="32893"/>
                  </a:moveTo>
                  <a:lnTo>
                    <a:pt x="153936" y="31115"/>
                  </a:lnTo>
                  <a:lnTo>
                    <a:pt x="153936" y="30607"/>
                  </a:lnTo>
                  <a:lnTo>
                    <a:pt x="155460" y="32131"/>
                  </a:lnTo>
                  <a:lnTo>
                    <a:pt x="153936" y="29806"/>
                  </a:lnTo>
                  <a:lnTo>
                    <a:pt x="153936" y="29337"/>
                  </a:lnTo>
                  <a:lnTo>
                    <a:pt x="153936" y="27432"/>
                  </a:lnTo>
                  <a:lnTo>
                    <a:pt x="151015" y="27432"/>
                  </a:lnTo>
                  <a:lnTo>
                    <a:pt x="151130" y="27686"/>
                  </a:lnTo>
                  <a:lnTo>
                    <a:pt x="151231" y="27914"/>
                  </a:lnTo>
                  <a:lnTo>
                    <a:pt x="151904" y="29337"/>
                  </a:lnTo>
                  <a:lnTo>
                    <a:pt x="151904" y="31115"/>
                  </a:lnTo>
                  <a:lnTo>
                    <a:pt x="153936" y="32893"/>
                  </a:lnTo>
                  <a:lnTo>
                    <a:pt x="155968" y="32893"/>
                  </a:lnTo>
                  <a:close/>
                </a:path>
                <a:path w="206375" h="210819">
                  <a:moveTo>
                    <a:pt x="155981" y="187579"/>
                  </a:moveTo>
                  <a:lnTo>
                    <a:pt x="153936" y="187579"/>
                  </a:lnTo>
                  <a:lnTo>
                    <a:pt x="153936" y="189103"/>
                  </a:lnTo>
                  <a:lnTo>
                    <a:pt x="155981" y="187579"/>
                  </a:lnTo>
                  <a:close/>
                </a:path>
                <a:path w="206375" h="210819">
                  <a:moveTo>
                    <a:pt x="156984" y="187579"/>
                  </a:moveTo>
                  <a:lnTo>
                    <a:pt x="153936" y="189103"/>
                  </a:lnTo>
                  <a:lnTo>
                    <a:pt x="151015" y="190627"/>
                  </a:lnTo>
                  <a:lnTo>
                    <a:pt x="151015" y="192151"/>
                  </a:lnTo>
                  <a:lnTo>
                    <a:pt x="152412" y="190627"/>
                  </a:lnTo>
                  <a:lnTo>
                    <a:pt x="156984" y="189103"/>
                  </a:lnTo>
                  <a:lnTo>
                    <a:pt x="156984" y="187579"/>
                  </a:lnTo>
                  <a:close/>
                </a:path>
                <a:path w="206375" h="210819">
                  <a:moveTo>
                    <a:pt x="156984" y="186842"/>
                  </a:moveTo>
                  <a:lnTo>
                    <a:pt x="155981" y="187579"/>
                  </a:lnTo>
                  <a:lnTo>
                    <a:pt x="156984" y="187579"/>
                  </a:lnTo>
                  <a:lnTo>
                    <a:pt x="156984" y="186842"/>
                  </a:lnTo>
                  <a:close/>
                </a:path>
                <a:path w="206375" h="210819">
                  <a:moveTo>
                    <a:pt x="157746" y="196850"/>
                  </a:moveTo>
                  <a:lnTo>
                    <a:pt x="151015" y="201041"/>
                  </a:lnTo>
                  <a:lnTo>
                    <a:pt x="153174" y="201041"/>
                  </a:lnTo>
                  <a:lnTo>
                    <a:pt x="157746" y="196850"/>
                  </a:lnTo>
                  <a:close/>
                </a:path>
                <a:path w="206375" h="210819">
                  <a:moveTo>
                    <a:pt x="158000" y="32893"/>
                  </a:moveTo>
                  <a:lnTo>
                    <a:pt x="154952" y="29337"/>
                  </a:lnTo>
                  <a:lnTo>
                    <a:pt x="153936" y="29337"/>
                  </a:lnTo>
                  <a:lnTo>
                    <a:pt x="155905" y="32791"/>
                  </a:lnTo>
                  <a:lnTo>
                    <a:pt x="155460" y="32131"/>
                  </a:lnTo>
                  <a:lnTo>
                    <a:pt x="155968" y="32893"/>
                  </a:lnTo>
                  <a:lnTo>
                    <a:pt x="158000" y="36576"/>
                  </a:lnTo>
                  <a:lnTo>
                    <a:pt x="158000" y="32893"/>
                  </a:lnTo>
                  <a:close/>
                </a:path>
                <a:path w="206375" h="210819">
                  <a:moveTo>
                    <a:pt x="159905" y="183134"/>
                  </a:moveTo>
                  <a:lnTo>
                    <a:pt x="156984" y="186182"/>
                  </a:lnTo>
                  <a:lnTo>
                    <a:pt x="156984" y="186842"/>
                  </a:lnTo>
                  <a:lnTo>
                    <a:pt x="159905" y="184658"/>
                  </a:lnTo>
                  <a:lnTo>
                    <a:pt x="159905" y="183134"/>
                  </a:lnTo>
                  <a:close/>
                </a:path>
                <a:path w="206375" h="210819">
                  <a:moveTo>
                    <a:pt x="160032" y="173990"/>
                  </a:moveTo>
                  <a:lnTo>
                    <a:pt x="154571" y="178435"/>
                  </a:lnTo>
                  <a:lnTo>
                    <a:pt x="151015" y="180721"/>
                  </a:lnTo>
                  <a:lnTo>
                    <a:pt x="151015" y="183134"/>
                  </a:lnTo>
                  <a:lnTo>
                    <a:pt x="154571" y="180721"/>
                  </a:lnTo>
                  <a:lnTo>
                    <a:pt x="158127" y="178562"/>
                  </a:lnTo>
                  <a:lnTo>
                    <a:pt x="155422" y="179666"/>
                  </a:lnTo>
                  <a:lnTo>
                    <a:pt x="158127" y="176276"/>
                  </a:lnTo>
                  <a:lnTo>
                    <a:pt x="160032" y="173990"/>
                  </a:lnTo>
                  <a:close/>
                </a:path>
                <a:path w="206375" h="210819">
                  <a:moveTo>
                    <a:pt x="160032" y="34671"/>
                  </a:moveTo>
                  <a:lnTo>
                    <a:pt x="159016" y="32893"/>
                  </a:lnTo>
                  <a:lnTo>
                    <a:pt x="158000" y="32893"/>
                  </a:lnTo>
                  <a:lnTo>
                    <a:pt x="159016" y="34671"/>
                  </a:lnTo>
                  <a:lnTo>
                    <a:pt x="160032" y="34671"/>
                  </a:lnTo>
                  <a:close/>
                </a:path>
                <a:path w="206375" h="210819">
                  <a:moveTo>
                    <a:pt x="160032" y="27178"/>
                  </a:moveTo>
                  <a:lnTo>
                    <a:pt x="158127" y="22733"/>
                  </a:lnTo>
                  <a:lnTo>
                    <a:pt x="155549" y="20777"/>
                  </a:lnTo>
                  <a:lnTo>
                    <a:pt x="154571" y="19685"/>
                  </a:lnTo>
                  <a:lnTo>
                    <a:pt x="153466" y="19189"/>
                  </a:lnTo>
                  <a:lnTo>
                    <a:pt x="152793" y="18669"/>
                  </a:lnTo>
                  <a:lnTo>
                    <a:pt x="152336" y="18669"/>
                  </a:lnTo>
                  <a:lnTo>
                    <a:pt x="151777" y="18415"/>
                  </a:lnTo>
                  <a:lnTo>
                    <a:pt x="151980" y="18669"/>
                  </a:lnTo>
                  <a:lnTo>
                    <a:pt x="151269" y="18669"/>
                  </a:lnTo>
                  <a:lnTo>
                    <a:pt x="150888" y="18415"/>
                  </a:lnTo>
                  <a:lnTo>
                    <a:pt x="151193" y="18669"/>
                  </a:lnTo>
                  <a:lnTo>
                    <a:pt x="151015" y="18669"/>
                  </a:lnTo>
                  <a:lnTo>
                    <a:pt x="154571" y="22733"/>
                  </a:lnTo>
                  <a:lnTo>
                    <a:pt x="158127" y="27178"/>
                  </a:lnTo>
                  <a:lnTo>
                    <a:pt x="159766" y="27178"/>
                  </a:lnTo>
                  <a:lnTo>
                    <a:pt x="160032" y="27432"/>
                  </a:lnTo>
                  <a:lnTo>
                    <a:pt x="159905" y="27178"/>
                  </a:lnTo>
                  <a:lnTo>
                    <a:pt x="160032" y="27178"/>
                  </a:lnTo>
                  <a:close/>
                </a:path>
                <a:path w="206375" h="210819">
                  <a:moveTo>
                    <a:pt x="169049" y="54737"/>
                  </a:moveTo>
                  <a:lnTo>
                    <a:pt x="166890" y="50419"/>
                  </a:lnTo>
                  <a:lnTo>
                    <a:pt x="164604" y="45974"/>
                  </a:lnTo>
                  <a:lnTo>
                    <a:pt x="160159" y="45974"/>
                  </a:lnTo>
                  <a:lnTo>
                    <a:pt x="162318" y="50419"/>
                  </a:lnTo>
                  <a:lnTo>
                    <a:pt x="166890" y="52705"/>
                  </a:lnTo>
                  <a:lnTo>
                    <a:pt x="169049" y="54737"/>
                  </a:lnTo>
                  <a:close/>
                </a:path>
                <a:path w="206375" h="210819">
                  <a:moveTo>
                    <a:pt x="169049" y="36576"/>
                  </a:moveTo>
                  <a:lnTo>
                    <a:pt x="166509" y="34798"/>
                  </a:lnTo>
                  <a:lnTo>
                    <a:pt x="160159" y="27559"/>
                  </a:lnTo>
                  <a:lnTo>
                    <a:pt x="161429" y="29337"/>
                  </a:lnTo>
                  <a:lnTo>
                    <a:pt x="163969" y="32893"/>
                  </a:lnTo>
                  <a:lnTo>
                    <a:pt x="166509" y="36576"/>
                  </a:lnTo>
                  <a:lnTo>
                    <a:pt x="169049" y="36576"/>
                  </a:lnTo>
                  <a:close/>
                </a:path>
                <a:path w="206375" h="210819">
                  <a:moveTo>
                    <a:pt x="169176" y="192278"/>
                  </a:moveTo>
                  <a:lnTo>
                    <a:pt x="168287" y="192278"/>
                  </a:lnTo>
                  <a:lnTo>
                    <a:pt x="164604" y="196850"/>
                  </a:lnTo>
                  <a:lnTo>
                    <a:pt x="162826" y="198247"/>
                  </a:lnTo>
                  <a:lnTo>
                    <a:pt x="160032" y="201295"/>
                  </a:lnTo>
                  <a:lnTo>
                    <a:pt x="160921" y="201295"/>
                  </a:lnTo>
                  <a:lnTo>
                    <a:pt x="169176" y="192278"/>
                  </a:lnTo>
                  <a:close/>
                </a:path>
                <a:path w="206375" h="210819">
                  <a:moveTo>
                    <a:pt x="169176" y="183134"/>
                  </a:moveTo>
                  <a:lnTo>
                    <a:pt x="166128" y="187401"/>
                  </a:lnTo>
                  <a:lnTo>
                    <a:pt x="166128" y="186182"/>
                  </a:lnTo>
                  <a:lnTo>
                    <a:pt x="169176" y="183134"/>
                  </a:lnTo>
                  <a:lnTo>
                    <a:pt x="163334" y="186182"/>
                  </a:lnTo>
                  <a:lnTo>
                    <a:pt x="160286" y="188976"/>
                  </a:lnTo>
                  <a:lnTo>
                    <a:pt x="160286" y="189776"/>
                  </a:lnTo>
                  <a:lnTo>
                    <a:pt x="160032" y="189865"/>
                  </a:lnTo>
                  <a:lnTo>
                    <a:pt x="160032" y="192278"/>
                  </a:lnTo>
                  <a:lnTo>
                    <a:pt x="160540" y="191897"/>
                  </a:lnTo>
                  <a:lnTo>
                    <a:pt x="166128" y="188976"/>
                  </a:lnTo>
                  <a:lnTo>
                    <a:pt x="166128" y="187693"/>
                  </a:lnTo>
                  <a:lnTo>
                    <a:pt x="169176" y="185420"/>
                  </a:lnTo>
                  <a:lnTo>
                    <a:pt x="169176" y="183134"/>
                  </a:lnTo>
                  <a:close/>
                </a:path>
                <a:path w="206375" h="210819">
                  <a:moveTo>
                    <a:pt x="169176" y="43434"/>
                  </a:moveTo>
                  <a:lnTo>
                    <a:pt x="166890" y="38989"/>
                  </a:lnTo>
                  <a:lnTo>
                    <a:pt x="165722" y="40157"/>
                  </a:lnTo>
                  <a:lnTo>
                    <a:pt x="164604" y="38989"/>
                  </a:lnTo>
                  <a:lnTo>
                    <a:pt x="163550" y="38989"/>
                  </a:lnTo>
                  <a:lnTo>
                    <a:pt x="162318" y="36703"/>
                  </a:lnTo>
                  <a:lnTo>
                    <a:pt x="161175" y="37846"/>
                  </a:lnTo>
                  <a:lnTo>
                    <a:pt x="160159" y="36830"/>
                  </a:lnTo>
                  <a:lnTo>
                    <a:pt x="160159" y="38862"/>
                  </a:lnTo>
                  <a:lnTo>
                    <a:pt x="160032" y="38989"/>
                  </a:lnTo>
                  <a:lnTo>
                    <a:pt x="160489" y="39319"/>
                  </a:lnTo>
                  <a:lnTo>
                    <a:pt x="166763" y="45593"/>
                  </a:lnTo>
                  <a:lnTo>
                    <a:pt x="167843" y="44640"/>
                  </a:lnTo>
                  <a:lnTo>
                    <a:pt x="169176" y="45593"/>
                  </a:lnTo>
                  <a:lnTo>
                    <a:pt x="169176" y="43434"/>
                  </a:lnTo>
                  <a:close/>
                </a:path>
                <a:path w="206375" h="210819">
                  <a:moveTo>
                    <a:pt x="170510" y="199847"/>
                  </a:moveTo>
                  <a:lnTo>
                    <a:pt x="169303" y="201295"/>
                  </a:lnTo>
                  <a:lnTo>
                    <a:pt x="170510" y="199847"/>
                  </a:lnTo>
                  <a:close/>
                </a:path>
                <a:path w="206375" h="210819">
                  <a:moveTo>
                    <a:pt x="172224" y="67195"/>
                  </a:moveTo>
                  <a:lnTo>
                    <a:pt x="170192" y="64135"/>
                  </a:lnTo>
                  <a:lnTo>
                    <a:pt x="169176" y="64897"/>
                  </a:lnTo>
                  <a:lnTo>
                    <a:pt x="172224" y="67195"/>
                  </a:lnTo>
                  <a:close/>
                </a:path>
                <a:path w="206375" h="210819">
                  <a:moveTo>
                    <a:pt x="173748" y="67576"/>
                  </a:moveTo>
                  <a:lnTo>
                    <a:pt x="173240" y="64897"/>
                  </a:lnTo>
                  <a:lnTo>
                    <a:pt x="171208" y="65659"/>
                  </a:lnTo>
                  <a:lnTo>
                    <a:pt x="173748" y="67576"/>
                  </a:lnTo>
                  <a:close/>
                </a:path>
                <a:path w="206375" h="210819">
                  <a:moveTo>
                    <a:pt x="174256" y="70231"/>
                  </a:moveTo>
                  <a:lnTo>
                    <a:pt x="173875" y="68237"/>
                  </a:lnTo>
                  <a:lnTo>
                    <a:pt x="173240" y="68719"/>
                  </a:lnTo>
                  <a:lnTo>
                    <a:pt x="174256" y="70231"/>
                  </a:lnTo>
                  <a:close/>
                </a:path>
                <a:path w="206375" h="210819">
                  <a:moveTo>
                    <a:pt x="174256" y="67945"/>
                  </a:moveTo>
                  <a:lnTo>
                    <a:pt x="173748" y="67576"/>
                  </a:lnTo>
                  <a:lnTo>
                    <a:pt x="173875" y="68237"/>
                  </a:lnTo>
                  <a:lnTo>
                    <a:pt x="174256" y="67945"/>
                  </a:lnTo>
                  <a:close/>
                </a:path>
                <a:path w="206375" h="210819">
                  <a:moveTo>
                    <a:pt x="174663" y="70078"/>
                  </a:moveTo>
                  <a:lnTo>
                    <a:pt x="174256" y="69469"/>
                  </a:lnTo>
                  <a:lnTo>
                    <a:pt x="174536" y="70129"/>
                  </a:lnTo>
                  <a:lnTo>
                    <a:pt x="174663" y="70078"/>
                  </a:lnTo>
                  <a:close/>
                </a:path>
                <a:path w="206375" h="210819">
                  <a:moveTo>
                    <a:pt x="175272" y="71755"/>
                  </a:moveTo>
                  <a:lnTo>
                    <a:pt x="174536" y="70129"/>
                  </a:lnTo>
                  <a:lnTo>
                    <a:pt x="174256" y="70231"/>
                  </a:lnTo>
                  <a:lnTo>
                    <a:pt x="175272" y="71755"/>
                  </a:lnTo>
                  <a:close/>
                </a:path>
                <a:path w="206375" h="210819">
                  <a:moveTo>
                    <a:pt x="175780" y="195338"/>
                  </a:moveTo>
                  <a:lnTo>
                    <a:pt x="171843" y="198247"/>
                  </a:lnTo>
                  <a:lnTo>
                    <a:pt x="170510" y="199847"/>
                  </a:lnTo>
                  <a:lnTo>
                    <a:pt x="175780" y="195338"/>
                  </a:lnTo>
                  <a:close/>
                </a:path>
                <a:path w="206375" h="210819">
                  <a:moveTo>
                    <a:pt x="176288" y="69469"/>
                  </a:moveTo>
                  <a:lnTo>
                    <a:pt x="174663" y="70078"/>
                  </a:lnTo>
                  <a:lnTo>
                    <a:pt x="176288" y="72517"/>
                  </a:lnTo>
                  <a:lnTo>
                    <a:pt x="176288" y="69469"/>
                  </a:lnTo>
                  <a:close/>
                </a:path>
                <a:path w="206375" h="210819">
                  <a:moveTo>
                    <a:pt x="178193" y="164846"/>
                  </a:moveTo>
                  <a:lnTo>
                    <a:pt x="176034" y="164846"/>
                  </a:lnTo>
                  <a:lnTo>
                    <a:pt x="171462" y="168656"/>
                  </a:lnTo>
                  <a:lnTo>
                    <a:pt x="171462" y="171323"/>
                  </a:lnTo>
                  <a:lnTo>
                    <a:pt x="169303" y="173990"/>
                  </a:lnTo>
                  <a:lnTo>
                    <a:pt x="173748" y="171323"/>
                  </a:lnTo>
                  <a:lnTo>
                    <a:pt x="176034" y="167386"/>
                  </a:lnTo>
                  <a:lnTo>
                    <a:pt x="176034" y="166116"/>
                  </a:lnTo>
                  <a:lnTo>
                    <a:pt x="178193" y="164846"/>
                  </a:lnTo>
                  <a:close/>
                </a:path>
                <a:path w="206375" h="210819">
                  <a:moveTo>
                    <a:pt x="178320" y="72517"/>
                  </a:moveTo>
                  <a:lnTo>
                    <a:pt x="177304" y="70993"/>
                  </a:lnTo>
                  <a:lnTo>
                    <a:pt x="178320" y="73279"/>
                  </a:lnTo>
                  <a:lnTo>
                    <a:pt x="178320" y="72517"/>
                  </a:lnTo>
                  <a:close/>
                </a:path>
                <a:path w="206375" h="210819">
                  <a:moveTo>
                    <a:pt x="178320" y="61087"/>
                  </a:moveTo>
                  <a:lnTo>
                    <a:pt x="173748" y="58039"/>
                  </a:lnTo>
                  <a:lnTo>
                    <a:pt x="173748" y="55118"/>
                  </a:lnTo>
                  <a:lnTo>
                    <a:pt x="169176" y="55118"/>
                  </a:lnTo>
                  <a:lnTo>
                    <a:pt x="169176" y="58039"/>
                  </a:lnTo>
                  <a:lnTo>
                    <a:pt x="174459" y="61417"/>
                  </a:lnTo>
                  <a:lnTo>
                    <a:pt x="176034" y="64008"/>
                  </a:lnTo>
                  <a:lnTo>
                    <a:pt x="177152" y="63144"/>
                  </a:lnTo>
                  <a:lnTo>
                    <a:pt x="178320" y="63881"/>
                  </a:lnTo>
                  <a:lnTo>
                    <a:pt x="178320" y="62230"/>
                  </a:lnTo>
                  <a:lnTo>
                    <a:pt x="178320" y="61087"/>
                  </a:lnTo>
                  <a:close/>
                </a:path>
                <a:path w="206375" h="210819">
                  <a:moveTo>
                    <a:pt x="183781" y="59563"/>
                  </a:moveTo>
                  <a:lnTo>
                    <a:pt x="182003" y="58039"/>
                  </a:lnTo>
                  <a:lnTo>
                    <a:pt x="178320" y="54991"/>
                  </a:lnTo>
                  <a:lnTo>
                    <a:pt x="182003" y="59563"/>
                  </a:lnTo>
                  <a:lnTo>
                    <a:pt x="183781" y="62484"/>
                  </a:lnTo>
                  <a:lnTo>
                    <a:pt x="183781" y="59563"/>
                  </a:lnTo>
                  <a:close/>
                </a:path>
                <a:path w="206375" h="210819">
                  <a:moveTo>
                    <a:pt x="185559" y="61087"/>
                  </a:moveTo>
                  <a:lnTo>
                    <a:pt x="183781" y="59563"/>
                  </a:lnTo>
                  <a:lnTo>
                    <a:pt x="185559" y="61772"/>
                  </a:lnTo>
                  <a:lnTo>
                    <a:pt x="185559" y="61087"/>
                  </a:lnTo>
                  <a:close/>
                </a:path>
                <a:path w="206375" h="210819">
                  <a:moveTo>
                    <a:pt x="187464" y="109855"/>
                  </a:moveTo>
                  <a:lnTo>
                    <a:pt x="181419" y="109855"/>
                  </a:lnTo>
                  <a:lnTo>
                    <a:pt x="181368" y="109181"/>
                  </a:lnTo>
                  <a:lnTo>
                    <a:pt x="181368" y="134747"/>
                  </a:lnTo>
                  <a:lnTo>
                    <a:pt x="180568" y="135470"/>
                  </a:lnTo>
                  <a:lnTo>
                    <a:pt x="180733" y="135039"/>
                  </a:lnTo>
                  <a:lnTo>
                    <a:pt x="181368" y="134747"/>
                  </a:lnTo>
                  <a:lnTo>
                    <a:pt x="181368" y="109181"/>
                  </a:lnTo>
                  <a:lnTo>
                    <a:pt x="180390" y="96113"/>
                  </a:lnTo>
                  <a:lnTo>
                    <a:pt x="164922" y="64300"/>
                  </a:lnTo>
                  <a:lnTo>
                    <a:pt x="137553" y="37719"/>
                  </a:lnTo>
                  <a:lnTo>
                    <a:pt x="136753" y="37261"/>
                  </a:lnTo>
                  <a:lnTo>
                    <a:pt x="136753" y="186270"/>
                  </a:lnTo>
                  <a:lnTo>
                    <a:pt x="136156" y="187706"/>
                  </a:lnTo>
                  <a:lnTo>
                    <a:pt x="135750" y="186613"/>
                  </a:lnTo>
                  <a:lnTo>
                    <a:pt x="136753" y="186270"/>
                  </a:lnTo>
                  <a:lnTo>
                    <a:pt x="136753" y="37261"/>
                  </a:lnTo>
                  <a:lnTo>
                    <a:pt x="122885" y="29222"/>
                  </a:lnTo>
                  <a:lnTo>
                    <a:pt x="107683" y="23152"/>
                  </a:lnTo>
                  <a:lnTo>
                    <a:pt x="92278" y="19507"/>
                  </a:lnTo>
                  <a:lnTo>
                    <a:pt x="76974" y="18288"/>
                  </a:lnTo>
                  <a:lnTo>
                    <a:pt x="57581" y="20358"/>
                  </a:lnTo>
                  <a:lnTo>
                    <a:pt x="39738" y="26479"/>
                  </a:lnTo>
                  <a:lnTo>
                    <a:pt x="24155" y="36614"/>
                  </a:lnTo>
                  <a:lnTo>
                    <a:pt x="11569" y="50673"/>
                  </a:lnTo>
                  <a:lnTo>
                    <a:pt x="0" y="81229"/>
                  </a:lnTo>
                  <a:lnTo>
                    <a:pt x="2501" y="114427"/>
                  </a:lnTo>
                  <a:lnTo>
                    <a:pt x="45351" y="172847"/>
                  </a:lnTo>
                  <a:lnTo>
                    <a:pt x="86309" y="190119"/>
                  </a:lnTo>
                  <a:lnTo>
                    <a:pt x="86753" y="191897"/>
                  </a:lnTo>
                  <a:lnTo>
                    <a:pt x="86753" y="190220"/>
                  </a:lnTo>
                  <a:lnTo>
                    <a:pt x="87007" y="190271"/>
                  </a:lnTo>
                  <a:lnTo>
                    <a:pt x="87007" y="192278"/>
                  </a:lnTo>
                  <a:lnTo>
                    <a:pt x="91579" y="192278"/>
                  </a:lnTo>
                  <a:lnTo>
                    <a:pt x="90995" y="191135"/>
                  </a:lnTo>
                  <a:lnTo>
                    <a:pt x="92341" y="191249"/>
                  </a:lnTo>
                  <a:lnTo>
                    <a:pt x="92341" y="192278"/>
                  </a:lnTo>
                  <a:lnTo>
                    <a:pt x="93116" y="191312"/>
                  </a:lnTo>
                  <a:lnTo>
                    <a:pt x="93611" y="191363"/>
                  </a:lnTo>
                  <a:lnTo>
                    <a:pt x="93992" y="192278"/>
                  </a:lnTo>
                  <a:lnTo>
                    <a:pt x="93649" y="191363"/>
                  </a:lnTo>
                  <a:lnTo>
                    <a:pt x="95440" y="191503"/>
                  </a:lnTo>
                  <a:lnTo>
                    <a:pt x="96024" y="191897"/>
                  </a:lnTo>
                  <a:lnTo>
                    <a:pt x="96024" y="191554"/>
                  </a:lnTo>
                  <a:lnTo>
                    <a:pt x="105676" y="192278"/>
                  </a:lnTo>
                  <a:lnTo>
                    <a:pt x="109321" y="191897"/>
                  </a:lnTo>
                  <a:lnTo>
                    <a:pt x="113169" y="191897"/>
                  </a:lnTo>
                  <a:lnTo>
                    <a:pt x="113271" y="191490"/>
                  </a:lnTo>
                  <a:lnTo>
                    <a:pt x="114439" y="191363"/>
                  </a:lnTo>
                  <a:lnTo>
                    <a:pt x="114439" y="192278"/>
                  </a:lnTo>
                  <a:lnTo>
                    <a:pt x="116420" y="191147"/>
                  </a:lnTo>
                  <a:lnTo>
                    <a:pt x="124231" y="190322"/>
                  </a:lnTo>
                  <a:lnTo>
                    <a:pt x="123456" y="192278"/>
                  </a:lnTo>
                  <a:lnTo>
                    <a:pt x="125920" y="189966"/>
                  </a:lnTo>
                  <a:lnTo>
                    <a:pt x="133629" y="187337"/>
                  </a:lnTo>
                  <a:lnTo>
                    <a:pt x="132664" y="191947"/>
                  </a:lnTo>
                  <a:lnTo>
                    <a:pt x="132600" y="192278"/>
                  </a:lnTo>
                  <a:lnTo>
                    <a:pt x="134505" y="192278"/>
                  </a:lnTo>
                  <a:lnTo>
                    <a:pt x="134696" y="192024"/>
                  </a:lnTo>
                  <a:lnTo>
                    <a:pt x="134886" y="192024"/>
                  </a:lnTo>
                  <a:lnTo>
                    <a:pt x="139458" y="189230"/>
                  </a:lnTo>
                  <a:lnTo>
                    <a:pt x="141046" y="184810"/>
                  </a:lnTo>
                  <a:lnTo>
                    <a:pt x="143078" y="184111"/>
                  </a:lnTo>
                  <a:lnTo>
                    <a:pt x="144589" y="183134"/>
                  </a:lnTo>
                  <a:lnTo>
                    <a:pt x="150888" y="183134"/>
                  </a:lnTo>
                  <a:lnTo>
                    <a:pt x="150012" y="179641"/>
                  </a:lnTo>
                  <a:lnTo>
                    <a:pt x="158711" y="174015"/>
                  </a:lnTo>
                  <a:lnTo>
                    <a:pt x="163207" y="169037"/>
                  </a:lnTo>
                  <a:lnTo>
                    <a:pt x="163207" y="169418"/>
                  </a:lnTo>
                  <a:lnTo>
                    <a:pt x="160032" y="173990"/>
                  </a:lnTo>
                  <a:lnTo>
                    <a:pt x="160362" y="173748"/>
                  </a:lnTo>
                  <a:lnTo>
                    <a:pt x="163207" y="171577"/>
                  </a:lnTo>
                  <a:lnTo>
                    <a:pt x="166992" y="168757"/>
                  </a:lnTo>
                  <a:lnTo>
                    <a:pt x="167652" y="170307"/>
                  </a:lnTo>
                  <a:lnTo>
                    <a:pt x="168719" y="167474"/>
                  </a:lnTo>
                  <a:lnTo>
                    <a:pt x="169176" y="167132"/>
                  </a:lnTo>
                  <a:lnTo>
                    <a:pt x="169176" y="164973"/>
                  </a:lnTo>
                  <a:lnTo>
                    <a:pt x="167652" y="164973"/>
                  </a:lnTo>
                  <a:lnTo>
                    <a:pt x="167652" y="164846"/>
                  </a:lnTo>
                  <a:lnTo>
                    <a:pt x="167576" y="164973"/>
                  </a:lnTo>
                  <a:lnTo>
                    <a:pt x="166865" y="164973"/>
                  </a:lnTo>
                  <a:lnTo>
                    <a:pt x="171335" y="160020"/>
                  </a:lnTo>
                  <a:lnTo>
                    <a:pt x="179882" y="137287"/>
                  </a:lnTo>
                  <a:lnTo>
                    <a:pt x="181368" y="137287"/>
                  </a:lnTo>
                  <a:lnTo>
                    <a:pt x="187464" y="134747"/>
                  </a:lnTo>
                  <a:lnTo>
                    <a:pt x="184416" y="132080"/>
                  </a:lnTo>
                  <a:lnTo>
                    <a:pt x="184416" y="134747"/>
                  </a:lnTo>
                  <a:lnTo>
                    <a:pt x="182003" y="131648"/>
                  </a:lnTo>
                  <a:lnTo>
                    <a:pt x="182410" y="130594"/>
                  </a:lnTo>
                  <a:lnTo>
                    <a:pt x="187464" y="129540"/>
                  </a:lnTo>
                  <a:lnTo>
                    <a:pt x="184416" y="128270"/>
                  </a:lnTo>
                  <a:lnTo>
                    <a:pt x="182765" y="129654"/>
                  </a:lnTo>
                  <a:lnTo>
                    <a:pt x="182892" y="129311"/>
                  </a:lnTo>
                  <a:lnTo>
                    <a:pt x="182714" y="127025"/>
                  </a:lnTo>
                  <a:lnTo>
                    <a:pt x="184289" y="126619"/>
                  </a:lnTo>
                  <a:lnTo>
                    <a:pt x="187464" y="122047"/>
                  </a:lnTo>
                  <a:lnTo>
                    <a:pt x="184289" y="118999"/>
                  </a:lnTo>
                  <a:lnTo>
                    <a:pt x="184289" y="123063"/>
                  </a:lnTo>
                  <a:lnTo>
                    <a:pt x="182537" y="124663"/>
                  </a:lnTo>
                  <a:lnTo>
                    <a:pt x="181940" y="116713"/>
                  </a:lnTo>
                  <a:lnTo>
                    <a:pt x="182219" y="116713"/>
                  </a:lnTo>
                  <a:lnTo>
                    <a:pt x="187464" y="118872"/>
                  </a:lnTo>
                  <a:lnTo>
                    <a:pt x="187464" y="116713"/>
                  </a:lnTo>
                  <a:lnTo>
                    <a:pt x="187464" y="113411"/>
                  </a:lnTo>
                  <a:lnTo>
                    <a:pt x="181686" y="113411"/>
                  </a:lnTo>
                  <a:lnTo>
                    <a:pt x="181495" y="110959"/>
                  </a:lnTo>
                  <a:lnTo>
                    <a:pt x="187464" y="113411"/>
                  </a:lnTo>
                  <a:lnTo>
                    <a:pt x="187464" y="109855"/>
                  </a:lnTo>
                  <a:close/>
                </a:path>
                <a:path w="206375" h="210819">
                  <a:moveTo>
                    <a:pt x="187464" y="64135"/>
                  </a:moveTo>
                  <a:lnTo>
                    <a:pt x="185559" y="61772"/>
                  </a:lnTo>
                  <a:lnTo>
                    <a:pt x="185559" y="62484"/>
                  </a:lnTo>
                  <a:lnTo>
                    <a:pt x="187464" y="64135"/>
                  </a:lnTo>
                  <a:close/>
                </a:path>
                <a:path w="206375" h="210819">
                  <a:moveTo>
                    <a:pt x="193560" y="86995"/>
                  </a:moveTo>
                  <a:lnTo>
                    <a:pt x="190512" y="82550"/>
                  </a:lnTo>
                  <a:lnTo>
                    <a:pt x="190512" y="89281"/>
                  </a:lnTo>
                  <a:lnTo>
                    <a:pt x="187718" y="84836"/>
                  </a:lnTo>
                  <a:lnTo>
                    <a:pt x="190512" y="91440"/>
                  </a:lnTo>
                  <a:lnTo>
                    <a:pt x="191985" y="89281"/>
                  </a:lnTo>
                  <a:lnTo>
                    <a:pt x="193560" y="86995"/>
                  </a:lnTo>
                  <a:close/>
                </a:path>
                <a:path w="206375" h="210819">
                  <a:moveTo>
                    <a:pt x="196608" y="121285"/>
                  </a:moveTo>
                  <a:lnTo>
                    <a:pt x="187972" y="123571"/>
                  </a:lnTo>
                  <a:lnTo>
                    <a:pt x="187972" y="128143"/>
                  </a:lnTo>
                  <a:lnTo>
                    <a:pt x="196608" y="128143"/>
                  </a:lnTo>
                  <a:lnTo>
                    <a:pt x="196608" y="121285"/>
                  </a:lnTo>
                  <a:close/>
                </a:path>
                <a:path w="206375" h="210819">
                  <a:moveTo>
                    <a:pt x="196608" y="109855"/>
                  </a:moveTo>
                  <a:lnTo>
                    <a:pt x="193560" y="105283"/>
                  </a:lnTo>
                  <a:lnTo>
                    <a:pt x="190512" y="103759"/>
                  </a:lnTo>
                  <a:lnTo>
                    <a:pt x="187718" y="100711"/>
                  </a:lnTo>
                  <a:lnTo>
                    <a:pt x="190512" y="105283"/>
                  </a:lnTo>
                  <a:lnTo>
                    <a:pt x="190512" y="109855"/>
                  </a:lnTo>
                  <a:lnTo>
                    <a:pt x="196608" y="109855"/>
                  </a:lnTo>
                  <a:close/>
                </a:path>
                <a:path w="206375" h="210819">
                  <a:moveTo>
                    <a:pt x="196608" y="93472"/>
                  </a:moveTo>
                  <a:lnTo>
                    <a:pt x="187464" y="91567"/>
                  </a:lnTo>
                  <a:lnTo>
                    <a:pt x="187464" y="98806"/>
                  </a:lnTo>
                  <a:lnTo>
                    <a:pt x="196608" y="100584"/>
                  </a:lnTo>
                  <a:lnTo>
                    <a:pt x="196608" y="93472"/>
                  </a:lnTo>
                  <a:close/>
                </a:path>
                <a:path w="206375" h="210819">
                  <a:moveTo>
                    <a:pt x="201307" y="96520"/>
                  </a:moveTo>
                  <a:lnTo>
                    <a:pt x="196735" y="91567"/>
                  </a:lnTo>
                  <a:lnTo>
                    <a:pt x="196735" y="93726"/>
                  </a:lnTo>
                  <a:lnTo>
                    <a:pt x="198894" y="95123"/>
                  </a:lnTo>
                  <a:lnTo>
                    <a:pt x="201307" y="96520"/>
                  </a:lnTo>
                  <a:close/>
                </a:path>
                <a:path w="206375" h="210819">
                  <a:moveTo>
                    <a:pt x="205752" y="97917"/>
                  </a:moveTo>
                  <a:lnTo>
                    <a:pt x="203466" y="97917"/>
                  </a:lnTo>
                  <a:lnTo>
                    <a:pt x="201307" y="96520"/>
                  </a:lnTo>
                  <a:lnTo>
                    <a:pt x="196735" y="95123"/>
                  </a:lnTo>
                  <a:lnTo>
                    <a:pt x="203466" y="99949"/>
                  </a:lnTo>
                  <a:lnTo>
                    <a:pt x="203466" y="100711"/>
                  </a:lnTo>
                  <a:lnTo>
                    <a:pt x="205752" y="99949"/>
                  </a:lnTo>
                  <a:lnTo>
                    <a:pt x="205752" y="97917"/>
                  </a:lnTo>
                  <a:close/>
                </a:path>
                <a:path w="206375" h="210819">
                  <a:moveTo>
                    <a:pt x="205752" y="91567"/>
                  </a:moveTo>
                  <a:lnTo>
                    <a:pt x="201180" y="84709"/>
                  </a:lnTo>
                  <a:lnTo>
                    <a:pt x="196608" y="82550"/>
                  </a:lnTo>
                  <a:lnTo>
                    <a:pt x="201180" y="87122"/>
                  </a:lnTo>
                  <a:lnTo>
                    <a:pt x="196608" y="87122"/>
                  </a:lnTo>
                  <a:lnTo>
                    <a:pt x="201180" y="91567"/>
                  </a:lnTo>
                  <a:lnTo>
                    <a:pt x="205752" y="91567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595359" y="2084290"/>
              <a:ext cx="219710" cy="192405"/>
            </a:xfrm>
            <a:custGeom>
              <a:avLst/>
              <a:gdLst/>
              <a:ahLst/>
              <a:cxnLst/>
              <a:rect l="l" t="t" r="r" b="b"/>
              <a:pathLst>
                <a:path w="219709" h="192405">
                  <a:moveTo>
                    <a:pt x="381" y="86995"/>
                  </a:moveTo>
                  <a:lnTo>
                    <a:pt x="0" y="87630"/>
                  </a:lnTo>
                  <a:lnTo>
                    <a:pt x="381" y="87630"/>
                  </a:lnTo>
                  <a:lnTo>
                    <a:pt x="381" y="86995"/>
                  </a:lnTo>
                  <a:close/>
                </a:path>
                <a:path w="219709" h="192405">
                  <a:moveTo>
                    <a:pt x="762" y="87630"/>
                  </a:moveTo>
                  <a:lnTo>
                    <a:pt x="381" y="87630"/>
                  </a:lnTo>
                  <a:lnTo>
                    <a:pt x="381" y="88900"/>
                  </a:lnTo>
                  <a:lnTo>
                    <a:pt x="571" y="88900"/>
                  </a:lnTo>
                  <a:lnTo>
                    <a:pt x="762" y="87630"/>
                  </a:lnTo>
                  <a:close/>
                </a:path>
                <a:path w="219709" h="192405">
                  <a:moveTo>
                    <a:pt x="762" y="86360"/>
                  </a:moveTo>
                  <a:lnTo>
                    <a:pt x="381" y="86360"/>
                  </a:lnTo>
                  <a:lnTo>
                    <a:pt x="381" y="86995"/>
                  </a:lnTo>
                  <a:lnTo>
                    <a:pt x="762" y="86360"/>
                  </a:lnTo>
                  <a:close/>
                </a:path>
                <a:path w="219709" h="192405">
                  <a:moveTo>
                    <a:pt x="1778" y="96520"/>
                  </a:moveTo>
                  <a:lnTo>
                    <a:pt x="1397" y="95250"/>
                  </a:lnTo>
                  <a:lnTo>
                    <a:pt x="1485" y="96520"/>
                  </a:lnTo>
                  <a:lnTo>
                    <a:pt x="1778" y="96520"/>
                  </a:lnTo>
                  <a:close/>
                </a:path>
                <a:path w="219709" h="192405">
                  <a:moveTo>
                    <a:pt x="2159" y="114300"/>
                  </a:moveTo>
                  <a:lnTo>
                    <a:pt x="1778" y="114300"/>
                  </a:lnTo>
                  <a:lnTo>
                    <a:pt x="2159" y="115570"/>
                  </a:lnTo>
                  <a:lnTo>
                    <a:pt x="2159" y="114300"/>
                  </a:lnTo>
                  <a:close/>
                </a:path>
                <a:path w="219709" h="192405">
                  <a:moveTo>
                    <a:pt x="2159" y="85090"/>
                  </a:moveTo>
                  <a:lnTo>
                    <a:pt x="1778" y="85090"/>
                  </a:lnTo>
                  <a:lnTo>
                    <a:pt x="1778" y="86360"/>
                  </a:lnTo>
                  <a:lnTo>
                    <a:pt x="2159" y="85090"/>
                  </a:lnTo>
                  <a:close/>
                </a:path>
                <a:path w="219709" h="192405">
                  <a:moveTo>
                    <a:pt x="4699" y="101600"/>
                  </a:moveTo>
                  <a:lnTo>
                    <a:pt x="3937" y="101600"/>
                  </a:lnTo>
                  <a:lnTo>
                    <a:pt x="4699" y="102870"/>
                  </a:lnTo>
                  <a:lnTo>
                    <a:pt x="4699" y="101600"/>
                  </a:lnTo>
                  <a:close/>
                </a:path>
                <a:path w="219709" h="192405">
                  <a:moveTo>
                    <a:pt x="4699" y="96520"/>
                  </a:moveTo>
                  <a:lnTo>
                    <a:pt x="4572" y="95681"/>
                  </a:lnTo>
                  <a:lnTo>
                    <a:pt x="4318" y="96520"/>
                  </a:lnTo>
                  <a:lnTo>
                    <a:pt x="4699" y="96520"/>
                  </a:lnTo>
                  <a:close/>
                </a:path>
                <a:path w="219709" h="192405">
                  <a:moveTo>
                    <a:pt x="4699" y="95250"/>
                  </a:moveTo>
                  <a:lnTo>
                    <a:pt x="4318" y="93992"/>
                  </a:lnTo>
                  <a:lnTo>
                    <a:pt x="4572" y="95681"/>
                  </a:lnTo>
                  <a:lnTo>
                    <a:pt x="4699" y="95250"/>
                  </a:lnTo>
                  <a:close/>
                </a:path>
                <a:path w="219709" h="192405">
                  <a:moveTo>
                    <a:pt x="5461" y="125730"/>
                  </a:moveTo>
                  <a:lnTo>
                    <a:pt x="5080" y="125730"/>
                  </a:lnTo>
                  <a:lnTo>
                    <a:pt x="5461" y="127000"/>
                  </a:lnTo>
                  <a:lnTo>
                    <a:pt x="5461" y="125730"/>
                  </a:lnTo>
                  <a:close/>
                </a:path>
                <a:path w="219709" h="192405">
                  <a:moveTo>
                    <a:pt x="5842" y="72390"/>
                  </a:moveTo>
                  <a:lnTo>
                    <a:pt x="5080" y="73660"/>
                  </a:lnTo>
                  <a:lnTo>
                    <a:pt x="5461" y="74930"/>
                  </a:lnTo>
                  <a:lnTo>
                    <a:pt x="5842" y="72390"/>
                  </a:lnTo>
                  <a:close/>
                </a:path>
                <a:path w="219709" h="192405">
                  <a:moveTo>
                    <a:pt x="7239" y="130810"/>
                  </a:moveTo>
                  <a:lnTo>
                    <a:pt x="6858" y="129540"/>
                  </a:lnTo>
                  <a:lnTo>
                    <a:pt x="6477" y="129540"/>
                  </a:lnTo>
                  <a:lnTo>
                    <a:pt x="6858" y="132080"/>
                  </a:lnTo>
                  <a:lnTo>
                    <a:pt x="7239" y="130810"/>
                  </a:lnTo>
                  <a:close/>
                </a:path>
                <a:path w="219709" h="192405">
                  <a:moveTo>
                    <a:pt x="7239" y="66052"/>
                  </a:moveTo>
                  <a:lnTo>
                    <a:pt x="6858" y="67310"/>
                  </a:lnTo>
                  <a:lnTo>
                    <a:pt x="7239" y="67310"/>
                  </a:lnTo>
                  <a:lnTo>
                    <a:pt x="7239" y="66052"/>
                  </a:lnTo>
                  <a:close/>
                </a:path>
                <a:path w="219709" h="192405">
                  <a:moveTo>
                    <a:pt x="7429" y="129540"/>
                  </a:moveTo>
                  <a:lnTo>
                    <a:pt x="7239" y="128270"/>
                  </a:lnTo>
                  <a:lnTo>
                    <a:pt x="6096" y="127000"/>
                  </a:lnTo>
                  <a:lnTo>
                    <a:pt x="5803" y="125857"/>
                  </a:lnTo>
                  <a:lnTo>
                    <a:pt x="5461" y="127000"/>
                  </a:lnTo>
                  <a:lnTo>
                    <a:pt x="5842" y="128270"/>
                  </a:lnTo>
                  <a:lnTo>
                    <a:pt x="6477" y="129540"/>
                  </a:lnTo>
                  <a:lnTo>
                    <a:pt x="6477" y="128270"/>
                  </a:lnTo>
                  <a:lnTo>
                    <a:pt x="6858" y="128270"/>
                  </a:lnTo>
                  <a:lnTo>
                    <a:pt x="6858" y="129540"/>
                  </a:lnTo>
                  <a:lnTo>
                    <a:pt x="7429" y="129540"/>
                  </a:lnTo>
                  <a:close/>
                </a:path>
                <a:path w="219709" h="192405">
                  <a:moveTo>
                    <a:pt x="7454" y="62420"/>
                  </a:moveTo>
                  <a:lnTo>
                    <a:pt x="6477" y="63500"/>
                  </a:lnTo>
                  <a:lnTo>
                    <a:pt x="7239" y="63500"/>
                  </a:lnTo>
                  <a:lnTo>
                    <a:pt x="7454" y="62420"/>
                  </a:lnTo>
                  <a:close/>
                </a:path>
                <a:path w="219709" h="192405">
                  <a:moveTo>
                    <a:pt x="7620" y="130810"/>
                  </a:moveTo>
                  <a:lnTo>
                    <a:pt x="7493" y="129971"/>
                  </a:lnTo>
                  <a:lnTo>
                    <a:pt x="7239" y="130810"/>
                  </a:lnTo>
                  <a:lnTo>
                    <a:pt x="7620" y="130810"/>
                  </a:lnTo>
                  <a:close/>
                </a:path>
                <a:path w="219709" h="192405">
                  <a:moveTo>
                    <a:pt x="7620" y="129540"/>
                  </a:moveTo>
                  <a:lnTo>
                    <a:pt x="7429" y="129540"/>
                  </a:lnTo>
                  <a:lnTo>
                    <a:pt x="7493" y="129971"/>
                  </a:lnTo>
                  <a:lnTo>
                    <a:pt x="7620" y="129540"/>
                  </a:lnTo>
                  <a:close/>
                </a:path>
                <a:path w="219709" h="192405">
                  <a:moveTo>
                    <a:pt x="7620" y="63500"/>
                  </a:moveTo>
                  <a:lnTo>
                    <a:pt x="7239" y="63500"/>
                  </a:lnTo>
                  <a:lnTo>
                    <a:pt x="7620" y="64770"/>
                  </a:lnTo>
                  <a:lnTo>
                    <a:pt x="7620" y="63500"/>
                  </a:lnTo>
                  <a:close/>
                </a:path>
                <a:path w="219709" h="192405">
                  <a:moveTo>
                    <a:pt x="7620" y="62230"/>
                  </a:moveTo>
                  <a:lnTo>
                    <a:pt x="7493" y="62230"/>
                  </a:lnTo>
                  <a:lnTo>
                    <a:pt x="7454" y="62420"/>
                  </a:lnTo>
                  <a:lnTo>
                    <a:pt x="7620" y="62230"/>
                  </a:lnTo>
                  <a:close/>
                </a:path>
                <a:path w="219709" h="192405">
                  <a:moveTo>
                    <a:pt x="8001" y="132080"/>
                  </a:moveTo>
                  <a:lnTo>
                    <a:pt x="7239" y="130810"/>
                  </a:lnTo>
                  <a:lnTo>
                    <a:pt x="7620" y="132080"/>
                  </a:lnTo>
                  <a:lnTo>
                    <a:pt x="8001" y="132080"/>
                  </a:lnTo>
                  <a:close/>
                </a:path>
                <a:path w="219709" h="192405">
                  <a:moveTo>
                    <a:pt x="9398" y="120650"/>
                  </a:moveTo>
                  <a:lnTo>
                    <a:pt x="9017" y="119697"/>
                  </a:lnTo>
                  <a:lnTo>
                    <a:pt x="9017" y="120650"/>
                  </a:lnTo>
                  <a:lnTo>
                    <a:pt x="9398" y="120650"/>
                  </a:lnTo>
                  <a:close/>
                </a:path>
                <a:path w="219709" h="192405">
                  <a:moveTo>
                    <a:pt x="11176" y="53987"/>
                  </a:moveTo>
                  <a:lnTo>
                    <a:pt x="10795" y="54610"/>
                  </a:lnTo>
                  <a:lnTo>
                    <a:pt x="10795" y="55880"/>
                  </a:lnTo>
                  <a:lnTo>
                    <a:pt x="11176" y="54610"/>
                  </a:lnTo>
                  <a:lnTo>
                    <a:pt x="11176" y="53987"/>
                  </a:lnTo>
                  <a:close/>
                </a:path>
                <a:path w="219709" h="192405">
                  <a:moveTo>
                    <a:pt x="15786" y="46901"/>
                  </a:moveTo>
                  <a:lnTo>
                    <a:pt x="12954" y="50800"/>
                  </a:lnTo>
                  <a:lnTo>
                    <a:pt x="13335" y="50800"/>
                  </a:lnTo>
                  <a:lnTo>
                    <a:pt x="14859" y="49530"/>
                  </a:lnTo>
                  <a:lnTo>
                    <a:pt x="15240" y="48260"/>
                  </a:lnTo>
                  <a:lnTo>
                    <a:pt x="15786" y="46901"/>
                  </a:lnTo>
                  <a:close/>
                </a:path>
                <a:path w="219709" h="192405">
                  <a:moveTo>
                    <a:pt x="16256" y="88900"/>
                  </a:moveTo>
                  <a:lnTo>
                    <a:pt x="15875" y="91440"/>
                  </a:lnTo>
                  <a:lnTo>
                    <a:pt x="16243" y="90170"/>
                  </a:lnTo>
                  <a:lnTo>
                    <a:pt x="16256" y="88900"/>
                  </a:lnTo>
                  <a:close/>
                </a:path>
                <a:path w="219709" h="192405">
                  <a:moveTo>
                    <a:pt x="16637" y="95250"/>
                  </a:moveTo>
                  <a:lnTo>
                    <a:pt x="15875" y="92710"/>
                  </a:lnTo>
                  <a:lnTo>
                    <a:pt x="15875" y="93992"/>
                  </a:lnTo>
                  <a:lnTo>
                    <a:pt x="16256" y="95250"/>
                  </a:lnTo>
                  <a:lnTo>
                    <a:pt x="16637" y="95250"/>
                  </a:lnTo>
                  <a:close/>
                </a:path>
                <a:path w="219709" h="192405">
                  <a:moveTo>
                    <a:pt x="16637" y="92710"/>
                  </a:moveTo>
                  <a:lnTo>
                    <a:pt x="16256" y="91440"/>
                  </a:lnTo>
                  <a:lnTo>
                    <a:pt x="16243" y="90170"/>
                  </a:lnTo>
                  <a:lnTo>
                    <a:pt x="15875" y="92710"/>
                  </a:lnTo>
                  <a:lnTo>
                    <a:pt x="16637" y="92710"/>
                  </a:lnTo>
                  <a:close/>
                </a:path>
                <a:path w="219709" h="192405">
                  <a:moveTo>
                    <a:pt x="16637" y="45720"/>
                  </a:moveTo>
                  <a:lnTo>
                    <a:pt x="16256" y="45720"/>
                  </a:lnTo>
                  <a:lnTo>
                    <a:pt x="15786" y="46901"/>
                  </a:lnTo>
                  <a:lnTo>
                    <a:pt x="16637" y="45720"/>
                  </a:lnTo>
                  <a:close/>
                </a:path>
                <a:path w="219709" h="192405">
                  <a:moveTo>
                    <a:pt x="17018" y="96520"/>
                  </a:moveTo>
                  <a:lnTo>
                    <a:pt x="16764" y="97370"/>
                  </a:lnTo>
                  <a:lnTo>
                    <a:pt x="16637" y="99060"/>
                  </a:lnTo>
                  <a:lnTo>
                    <a:pt x="17018" y="99060"/>
                  </a:lnTo>
                  <a:lnTo>
                    <a:pt x="17018" y="96520"/>
                  </a:lnTo>
                  <a:close/>
                </a:path>
                <a:path w="219709" h="192405">
                  <a:moveTo>
                    <a:pt x="17272" y="92710"/>
                  </a:moveTo>
                  <a:lnTo>
                    <a:pt x="16637" y="91440"/>
                  </a:lnTo>
                  <a:lnTo>
                    <a:pt x="17018" y="90170"/>
                  </a:lnTo>
                  <a:lnTo>
                    <a:pt x="16637" y="88900"/>
                  </a:lnTo>
                  <a:lnTo>
                    <a:pt x="16637" y="90170"/>
                  </a:lnTo>
                  <a:lnTo>
                    <a:pt x="16256" y="90170"/>
                  </a:lnTo>
                  <a:lnTo>
                    <a:pt x="16637" y="92710"/>
                  </a:lnTo>
                  <a:lnTo>
                    <a:pt x="16637" y="93980"/>
                  </a:lnTo>
                  <a:lnTo>
                    <a:pt x="17018" y="92710"/>
                  </a:lnTo>
                  <a:lnTo>
                    <a:pt x="17272" y="92710"/>
                  </a:lnTo>
                  <a:close/>
                </a:path>
                <a:path w="219709" h="192405">
                  <a:moveTo>
                    <a:pt x="17272" y="92710"/>
                  </a:moveTo>
                  <a:lnTo>
                    <a:pt x="17018" y="93980"/>
                  </a:lnTo>
                  <a:lnTo>
                    <a:pt x="16852" y="94500"/>
                  </a:lnTo>
                  <a:lnTo>
                    <a:pt x="16764" y="95681"/>
                  </a:lnTo>
                  <a:lnTo>
                    <a:pt x="17018" y="96520"/>
                  </a:lnTo>
                  <a:lnTo>
                    <a:pt x="17145" y="95250"/>
                  </a:lnTo>
                  <a:lnTo>
                    <a:pt x="17272" y="92710"/>
                  </a:lnTo>
                  <a:close/>
                </a:path>
                <a:path w="219709" h="192405">
                  <a:moveTo>
                    <a:pt x="18034" y="92710"/>
                  </a:moveTo>
                  <a:lnTo>
                    <a:pt x="17653" y="91440"/>
                  </a:lnTo>
                  <a:lnTo>
                    <a:pt x="17272" y="92710"/>
                  </a:lnTo>
                  <a:lnTo>
                    <a:pt x="17653" y="93980"/>
                  </a:lnTo>
                  <a:lnTo>
                    <a:pt x="18034" y="92710"/>
                  </a:lnTo>
                  <a:close/>
                </a:path>
                <a:path w="219709" h="192405">
                  <a:moveTo>
                    <a:pt x="18415" y="92710"/>
                  </a:moveTo>
                  <a:lnTo>
                    <a:pt x="18034" y="92710"/>
                  </a:lnTo>
                  <a:lnTo>
                    <a:pt x="18415" y="93980"/>
                  </a:lnTo>
                  <a:lnTo>
                    <a:pt x="18415" y="92710"/>
                  </a:lnTo>
                  <a:close/>
                </a:path>
                <a:path w="219709" h="192405">
                  <a:moveTo>
                    <a:pt x="18415" y="91440"/>
                  </a:moveTo>
                  <a:lnTo>
                    <a:pt x="18034" y="90170"/>
                  </a:lnTo>
                  <a:lnTo>
                    <a:pt x="18034" y="91440"/>
                  </a:lnTo>
                  <a:lnTo>
                    <a:pt x="18415" y="92710"/>
                  </a:lnTo>
                  <a:lnTo>
                    <a:pt x="18415" y="91440"/>
                  </a:lnTo>
                  <a:close/>
                </a:path>
                <a:path w="219709" h="192405">
                  <a:moveTo>
                    <a:pt x="18796" y="95250"/>
                  </a:moveTo>
                  <a:lnTo>
                    <a:pt x="18415" y="93992"/>
                  </a:lnTo>
                  <a:lnTo>
                    <a:pt x="18415" y="96520"/>
                  </a:lnTo>
                  <a:lnTo>
                    <a:pt x="18796" y="95250"/>
                  </a:lnTo>
                  <a:close/>
                </a:path>
                <a:path w="219709" h="192405">
                  <a:moveTo>
                    <a:pt x="20955" y="39370"/>
                  </a:moveTo>
                  <a:lnTo>
                    <a:pt x="20193" y="40640"/>
                  </a:lnTo>
                  <a:lnTo>
                    <a:pt x="20764" y="40005"/>
                  </a:lnTo>
                  <a:lnTo>
                    <a:pt x="20955" y="39370"/>
                  </a:lnTo>
                  <a:close/>
                </a:path>
                <a:path w="219709" h="192405">
                  <a:moveTo>
                    <a:pt x="21336" y="92710"/>
                  </a:moveTo>
                  <a:lnTo>
                    <a:pt x="20955" y="92710"/>
                  </a:lnTo>
                  <a:lnTo>
                    <a:pt x="20955" y="93980"/>
                  </a:lnTo>
                  <a:lnTo>
                    <a:pt x="21336" y="92710"/>
                  </a:lnTo>
                  <a:close/>
                </a:path>
                <a:path w="219709" h="192405">
                  <a:moveTo>
                    <a:pt x="21336" y="36830"/>
                  </a:moveTo>
                  <a:lnTo>
                    <a:pt x="20955" y="38100"/>
                  </a:lnTo>
                  <a:lnTo>
                    <a:pt x="21336" y="38100"/>
                  </a:lnTo>
                  <a:lnTo>
                    <a:pt x="21336" y="36830"/>
                  </a:lnTo>
                  <a:close/>
                </a:path>
                <a:path w="219709" h="192405">
                  <a:moveTo>
                    <a:pt x="21971" y="90170"/>
                  </a:moveTo>
                  <a:lnTo>
                    <a:pt x="21717" y="91440"/>
                  </a:lnTo>
                  <a:lnTo>
                    <a:pt x="21336" y="92710"/>
                  </a:lnTo>
                  <a:lnTo>
                    <a:pt x="21717" y="92710"/>
                  </a:lnTo>
                  <a:lnTo>
                    <a:pt x="21971" y="91440"/>
                  </a:lnTo>
                  <a:lnTo>
                    <a:pt x="21971" y="90170"/>
                  </a:lnTo>
                  <a:close/>
                </a:path>
                <a:path w="219709" h="192405">
                  <a:moveTo>
                    <a:pt x="22352" y="88900"/>
                  </a:moveTo>
                  <a:lnTo>
                    <a:pt x="21971" y="87630"/>
                  </a:lnTo>
                  <a:lnTo>
                    <a:pt x="21971" y="90170"/>
                  </a:lnTo>
                  <a:lnTo>
                    <a:pt x="22250" y="89547"/>
                  </a:lnTo>
                  <a:lnTo>
                    <a:pt x="22352" y="88900"/>
                  </a:lnTo>
                  <a:close/>
                </a:path>
                <a:path w="219709" h="192405">
                  <a:moveTo>
                    <a:pt x="22352" y="85090"/>
                  </a:moveTo>
                  <a:lnTo>
                    <a:pt x="21971" y="85090"/>
                  </a:lnTo>
                  <a:lnTo>
                    <a:pt x="21717" y="85090"/>
                  </a:lnTo>
                  <a:lnTo>
                    <a:pt x="21717" y="86360"/>
                  </a:lnTo>
                  <a:lnTo>
                    <a:pt x="22352" y="86360"/>
                  </a:lnTo>
                  <a:lnTo>
                    <a:pt x="22352" y="85090"/>
                  </a:lnTo>
                  <a:close/>
                </a:path>
                <a:path w="219709" h="192405">
                  <a:moveTo>
                    <a:pt x="22352" y="82550"/>
                  </a:moveTo>
                  <a:lnTo>
                    <a:pt x="21971" y="82550"/>
                  </a:lnTo>
                  <a:lnTo>
                    <a:pt x="21971" y="83820"/>
                  </a:lnTo>
                  <a:lnTo>
                    <a:pt x="22352" y="82550"/>
                  </a:lnTo>
                  <a:close/>
                </a:path>
                <a:path w="219709" h="192405">
                  <a:moveTo>
                    <a:pt x="22733" y="83820"/>
                  </a:moveTo>
                  <a:lnTo>
                    <a:pt x="22352" y="83820"/>
                  </a:lnTo>
                  <a:lnTo>
                    <a:pt x="21971" y="83820"/>
                  </a:lnTo>
                  <a:lnTo>
                    <a:pt x="21971" y="85090"/>
                  </a:lnTo>
                  <a:lnTo>
                    <a:pt x="22733" y="83820"/>
                  </a:lnTo>
                  <a:close/>
                </a:path>
                <a:path w="219709" h="192405">
                  <a:moveTo>
                    <a:pt x="22733" y="83820"/>
                  </a:moveTo>
                  <a:lnTo>
                    <a:pt x="22352" y="85090"/>
                  </a:lnTo>
                  <a:lnTo>
                    <a:pt x="22733" y="85090"/>
                  </a:lnTo>
                  <a:lnTo>
                    <a:pt x="22733" y="83820"/>
                  </a:lnTo>
                  <a:close/>
                </a:path>
                <a:path w="219709" h="192405">
                  <a:moveTo>
                    <a:pt x="22733" y="82550"/>
                  </a:moveTo>
                  <a:lnTo>
                    <a:pt x="22352" y="82550"/>
                  </a:lnTo>
                  <a:lnTo>
                    <a:pt x="22352" y="83820"/>
                  </a:lnTo>
                  <a:lnTo>
                    <a:pt x="22733" y="83185"/>
                  </a:lnTo>
                  <a:lnTo>
                    <a:pt x="22733" y="82550"/>
                  </a:lnTo>
                  <a:close/>
                </a:path>
                <a:path w="219709" h="192405">
                  <a:moveTo>
                    <a:pt x="23114" y="83820"/>
                  </a:moveTo>
                  <a:lnTo>
                    <a:pt x="22860" y="82981"/>
                  </a:lnTo>
                  <a:lnTo>
                    <a:pt x="22733" y="83820"/>
                  </a:lnTo>
                  <a:lnTo>
                    <a:pt x="23114" y="83820"/>
                  </a:lnTo>
                  <a:close/>
                </a:path>
                <a:path w="219709" h="192405">
                  <a:moveTo>
                    <a:pt x="23317" y="150355"/>
                  </a:moveTo>
                  <a:lnTo>
                    <a:pt x="23114" y="149860"/>
                  </a:lnTo>
                  <a:lnTo>
                    <a:pt x="22733" y="149860"/>
                  </a:lnTo>
                  <a:lnTo>
                    <a:pt x="23317" y="150355"/>
                  </a:lnTo>
                  <a:close/>
                </a:path>
                <a:path w="219709" h="192405">
                  <a:moveTo>
                    <a:pt x="23495" y="80010"/>
                  </a:moveTo>
                  <a:lnTo>
                    <a:pt x="23114" y="80010"/>
                  </a:lnTo>
                  <a:lnTo>
                    <a:pt x="23114" y="81280"/>
                  </a:lnTo>
                  <a:lnTo>
                    <a:pt x="23495" y="80010"/>
                  </a:lnTo>
                  <a:close/>
                </a:path>
                <a:path w="219709" h="192405">
                  <a:moveTo>
                    <a:pt x="23495" y="36830"/>
                  </a:moveTo>
                  <a:lnTo>
                    <a:pt x="22352" y="36830"/>
                  </a:lnTo>
                  <a:lnTo>
                    <a:pt x="21336" y="39370"/>
                  </a:lnTo>
                  <a:lnTo>
                    <a:pt x="20764" y="40005"/>
                  </a:lnTo>
                  <a:lnTo>
                    <a:pt x="20574" y="40640"/>
                  </a:lnTo>
                  <a:lnTo>
                    <a:pt x="21971" y="39370"/>
                  </a:lnTo>
                  <a:lnTo>
                    <a:pt x="23495" y="36830"/>
                  </a:lnTo>
                  <a:close/>
                </a:path>
                <a:path w="219709" h="192405">
                  <a:moveTo>
                    <a:pt x="23812" y="151511"/>
                  </a:moveTo>
                  <a:lnTo>
                    <a:pt x="23647" y="151130"/>
                  </a:lnTo>
                  <a:lnTo>
                    <a:pt x="23495" y="151130"/>
                  </a:lnTo>
                  <a:lnTo>
                    <a:pt x="23812" y="151511"/>
                  </a:lnTo>
                  <a:close/>
                </a:path>
                <a:path w="219709" h="192405">
                  <a:moveTo>
                    <a:pt x="24257" y="151130"/>
                  </a:moveTo>
                  <a:lnTo>
                    <a:pt x="23317" y="150355"/>
                  </a:lnTo>
                  <a:lnTo>
                    <a:pt x="23647" y="151130"/>
                  </a:lnTo>
                  <a:lnTo>
                    <a:pt x="24257" y="151130"/>
                  </a:lnTo>
                  <a:close/>
                </a:path>
                <a:path w="219709" h="192405">
                  <a:moveTo>
                    <a:pt x="25654" y="153670"/>
                  </a:moveTo>
                  <a:lnTo>
                    <a:pt x="23812" y="151511"/>
                  </a:lnTo>
                  <a:lnTo>
                    <a:pt x="25273" y="154940"/>
                  </a:lnTo>
                  <a:lnTo>
                    <a:pt x="25654" y="153670"/>
                  </a:lnTo>
                  <a:close/>
                </a:path>
                <a:path w="219709" h="192405">
                  <a:moveTo>
                    <a:pt x="25654" y="35560"/>
                  </a:moveTo>
                  <a:lnTo>
                    <a:pt x="25273" y="35560"/>
                  </a:lnTo>
                  <a:lnTo>
                    <a:pt x="25400" y="35140"/>
                  </a:lnTo>
                  <a:lnTo>
                    <a:pt x="24892" y="34290"/>
                  </a:lnTo>
                  <a:lnTo>
                    <a:pt x="23495" y="36830"/>
                  </a:lnTo>
                  <a:lnTo>
                    <a:pt x="25654" y="35560"/>
                  </a:lnTo>
                  <a:close/>
                </a:path>
                <a:path w="219709" h="192405">
                  <a:moveTo>
                    <a:pt x="26238" y="34290"/>
                  </a:moveTo>
                  <a:lnTo>
                    <a:pt x="25654" y="34290"/>
                  </a:lnTo>
                  <a:lnTo>
                    <a:pt x="25400" y="35140"/>
                  </a:lnTo>
                  <a:lnTo>
                    <a:pt x="25654" y="35560"/>
                  </a:lnTo>
                  <a:lnTo>
                    <a:pt x="26238" y="34290"/>
                  </a:lnTo>
                  <a:close/>
                </a:path>
                <a:path w="219709" h="192405">
                  <a:moveTo>
                    <a:pt x="28194" y="127431"/>
                  </a:moveTo>
                  <a:lnTo>
                    <a:pt x="28003" y="127000"/>
                  </a:lnTo>
                  <a:lnTo>
                    <a:pt x="27813" y="127000"/>
                  </a:lnTo>
                  <a:lnTo>
                    <a:pt x="28194" y="128270"/>
                  </a:lnTo>
                  <a:lnTo>
                    <a:pt x="28194" y="127431"/>
                  </a:lnTo>
                  <a:close/>
                </a:path>
                <a:path w="219709" h="192405">
                  <a:moveTo>
                    <a:pt x="29210" y="29210"/>
                  </a:moveTo>
                  <a:lnTo>
                    <a:pt x="28702" y="29857"/>
                  </a:lnTo>
                  <a:lnTo>
                    <a:pt x="28575" y="30480"/>
                  </a:lnTo>
                  <a:lnTo>
                    <a:pt x="28829" y="30480"/>
                  </a:lnTo>
                  <a:lnTo>
                    <a:pt x="29210" y="29210"/>
                  </a:lnTo>
                  <a:close/>
                </a:path>
                <a:path w="219709" h="192405">
                  <a:moveTo>
                    <a:pt x="29972" y="142240"/>
                  </a:moveTo>
                  <a:lnTo>
                    <a:pt x="28829" y="140970"/>
                  </a:lnTo>
                  <a:lnTo>
                    <a:pt x="29591" y="142240"/>
                  </a:lnTo>
                  <a:lnTo>
                    <a:pt x="29972" y="142240"/>
                  </a:lnTo>
                  <a:close/>
                </a:path>
                <a:path w="219709" h="192405">
                  <a:moveTo>
                    <a:pt x="30988" y="134620"/>
                  </a:moveTo>
                  <a:lnTo>
                    <a:pt x="30734" y="133350"/>
                  </a:lnTo>
                  <a:lnTo>
                    <a:pt x="30734" y="134620"/>
                  </a:lnTo>
                  <a:lnTo>
                    <a:pt x="30988" y="134620"/>
                  </a:lnTo>
                  <a:close/>
                </a:path>
                <a:path w="219709" h="192405">
                  <a:moveTo>
                    <a:pt x="30988" y="54610"/>
                  </a:moveTo>
                  <a:lnTo>
                    <a:pt x="30353" y="55880"/>
                  </a:lnTo>
                  <a:lnTo>
                    <a:pt x="30353" y="57150"/>
                  </a:lnTo>
                  <a:lnTo>
                    <a:pt x="30988" y="54610"/>
                  </a:lnTo>
                  <a:close/>
                </a:path>
                <a:path w="219709" h="192405">
                  <a:moveTo>
                    <a:pt x="32893" y="149860"/>
                  </a:moveTo>
                  <a:lnTo>
                    <a:pt x="32131" y="148590"/>
                  </a:lnTo>
                  <a:lnTo>
                    <a:pt x="32512" y="149860"/>
                  </a:lnTo>
                  <a:lnTo>
                    <a:pt x="32893" y="149860"/>
                  </a:lnTo>
                  <a:close/>
                </a:path>
                <a:path w="219709" h="192405">
                  <a:moveTo>
                    <a:pt x="34671" y="151130"/>
                  </a:moveTo>
                  <a:lnTo>
                    <a:pt x="34290" y="149860"/>
                  </a:lnTo>
                  <a:lnTo>
                    <a:pt x="33909" y="149860"/>
                  </a:lnTo>
                  <a:lnTo>
                    <a:pt x="34671" y="151130"/>
                  </a:lnTo>
                  <a:close/>
                </a:path>
                <a:path w="219709" h="192405">
                  <a:moveTo>
                    <a:pt x="35052" y="24130"/>
                  </a:moveTo>
                  <a:lnTo>
                    <a:pt x="33909" y="25400"/>
                  </a:lnTo>
                  <a:lnTo>
                    <a:pt x="34290" y="25400"/>
                  </a:lnTo>
                  <a:lnTo>
                    <a:pt x="35052" y="24130"/>
                  </a:lnTo>
                  <a:close/>
                </a:path>
                <a:path w="219709" h="192405">
                  <a:moveTo>
                    <a:pt x="35255" y="50380"/>
                  </a:moveTo>
                  <a:lnTo>
                    <a:pt x="34671" y="50800"/>
                  </a:lnTo>
                  <a:lnTo>
                    <a:pt x="35052" y="50800"/>
                  </a:lnTo>
                  <a:lnTo>
                    <a:pt x="35255" y="50380"/>
                  </a:lnTo>
                  <a:close/>
                </a:path>
                <a:path w="219709" h="192405">
                  <a:moveTo>
                    <a:pt x="35433" y="20320"/>
                  </a:moveTo>
                  <a:lnTo>
                    <a:pt x="35052" y="20320"/>
                  </a:lnTo>
                  <a:lnTo>
                    <a:pt x="33528" y="21590"/>
                  </a:lnTo>
                  <a:lnTo>
                    <a:pt x="33147" y="22860"/>
                  </a:lnTo>
                  <a:lnTo>
                    <a:pt x="35433" y="20320"/>
                  </a:lnTo>
                  <a:close/>
                </a:path>
                <a:path w="219709" h="192405">
                  <a:moveTo>
                    <a:pt x="36258" y="105410"/>
                  </a:moveTo>
                  <a:lnTo>
                    <a:pt x="35687" y="104140"/>
                  </a:lnTo>
                  <a:lnTo>
                    <a:pt x="36068" y="105410"/>
                  </a:lnTo>
                  <a:lnTo>
                    <a:pt x="36258" y="105410"/>
                  </a:lnTo>
                  <a:close/>
                </a:path>
                <a:path w="219709" h="192405">
                  <a:moveTo>
                    <a:pt x="36449" y="105410"/>
                  </a:moveTo>
                  <a:lnTo>
                    <a:pt x="36258" y="105410"/>
                  </a:lnTo>
                  <a:lnTo>
                    <a:pt x="36372" y="105664"/>
                  </a:lnTo>
                  <a:lnTo>
                    <a:pt x="36449" y="105410"/>
                  </a:lnTo>
                  <a:close/>
                </a:path>
                <a:path w="219709" h="192405">
                  <a:moveTo>
                    <a:pt x="36449" y="101600"/>
                  </a:moveTo>
                  <a:lnTo>
                    <a:pt x="36258" y="100965"/>
                  </a:lnTo>
                  <a:lnTo>
                    <a:pt x="36068" y="101600"/>
                  </a:lnTo>
                  <a:lnTo>
                    <a:pt x="36449" y="102870"/>
                  </a:lnTo>
                  <a:lnTo>
                    <a:pt x="36449" y="101600"/>
                  </a:lnTo>
                  <a:close/>
                </a:path>
                <a:path w="219709" h="192405">
                  <a:moveTo>
                    <a:pt x="36449" y="100330"/>
                  </a:moveTo>
                  <a:lnTo>
                    <a:pt x="36068" y="100330"/>
                  </a:lnTo>
                  <a:lnTo>
                    <a:pt x="36258" y="100965"/>
                  </a:lnTo>
                  <a:lnTo>
                    <a:pt x="36449" y="100330"/>
                  </a:lnTo>
                  <a:close/>
                </a:path>
                <a:path w="219709" h="192405">
                  <a:moveTo>
                    <a:pt x="36449" y="97790"/>
                  </a:moveTo>
                  <a:lnTo>
                    <a:pt x="36322" y="97370"/>
                  </a:lnTo>
                  <a:lnTo>
                    <a:pt x="36068" y="97790"/>
                  </a:lnTo>
                  <a:lnTo>
                    <a:pt x="36449" y="97790"/>
                  </a:lnTo>
                  <a:close/>
                </a:path>
                <a:path w="219709" h="192405">
                  <a:moveTo>
                    <a:pt x="36449" y="22860"/>
                  </a:moveTo>
                  <a:lnTo>
                    <a:pt x="36068" y="22860"/>
                  </a:lnTo>
                  <a:lnTo>
                    <a:pt x="34671" y="24130"/>
                  </a:lnTo>
                  <a:lnTo>
                    <a:pt x="35052" y="24130"/>
                  </a:lnTo>
                  <a:lnTo>
                    <a:pt x="36449" y="22860"/>
                  </a:lnTo>
                  <a:close/>
                </a:path>
                <a:path w="219709" h="192405">
                  <a:moveTo>
                    <a:pt x="36830" y="104140"/>
                  </a:moveTo>
                  <a:lnTo>
                    <a:pt x="36449" y="102870"/>
                  </a:lnTo>
                  <a:lnTo>
                    <a:pt x="36449" y="104140"/>
                  </a:lnTo>
                  <a:lnTo>
                    <a:pt x="36830" y="105410"/>
                  </a:lnTo>
                  <a:lnTo>
                    <a:pt x="36830" y="104140"/>
                  </a:lnTo>
                  <a:close/>
                </a:path>
                <a:path w="219709" h="192405">
                  <a:moveTo>
                    <a:pt x="36830" y="96520"/>
                  </a:moveTo>
                  <a:lnTo>
                    <a:pt x="36068" y="96520"/>
                  </a:lnTo>
                  <a:lnTo>
                    <a:pt x="36322" y="97370"/>
                  </a:lnTo>
                  <a:lnTo>
                    <a:pt x="36830" y="96520"/>
                  </a:lnTo>
                  <a:close/>
                </a:path>
                <a:path w="219709" h="192405">
                  <a:moveTo>
                    <a:pt x="37465" y="86360"/>
                  </a:moveTo>
                  <a:lnTo>
                    <a:pt x="37211" y="87630"/>
                  </a:lnTo>
                  <a:lnTo>
                    <a:pt x="37465" y="87630"/>
                  </a:lnTo>
                  <a:lnTo>
                    <a:pt x="37465" y="86360"/>
                  </a:lnTo>
                  <a:close/>
                </a:path>
                <a:path w="219709" h="192405">
                  <a:moveTo>
                    <a:pt x="38227" y="91440"/>
                  </a:moveTo>
                  <a:lnTo>
                    <a:pt x="37846" y="91440"/>
                  </a:lnTo>
                  <a:lnTo>
                    <a:pt x="37922" y="94500"/>
                  </a:lnTo>
                  <a:lnTo>
                    <a:pt x="38227" y="96520"/>
                  </a:lnTo>
                  <a:lnTo>
                    <a:pt x="38227" y="91440"/>
                  </a:lnTo>
                  <a:close/>
                </a:path>
                <a:path w="219709" h="192405">
                  <a:moveTo>
                    <a:pt x="38227" y="90170"/>
                  </a:moveTo>
                  <a:lnTo>
                    <a:pt x="37846" y="90170"/>
                  </a:lnTo>
                  <a:lnTo>
                    <a:pt x="37846" y="91440"/>
                  </a:lnTo>
                  <a:lnTo>
                    <a:pt x="38227" y="90170"/>
                  </a:lnTo>
                  <a:close/>
                </a:path>
                <a:path w="219709" h="192405">
                  <a:moveTo>
                    <a:pt x="38404" y="102870"/>
                  </a:moveTo>
                  <a:lnTo>
                    <a:pt x="38354" y="102450"/>
                  </a:lnTo>
                  <a:lnTo>
                    <a:pt x="38227" y="102870"/>
                  </a:lnTo>
                  <a:lnTo>
                    <a:pt x="38404" y="102870"/>
                  </a:lnTo>
                  <a:close/>
                </a:path>
                <a:path w="219709" h="192405">
                  <a:moveTo>
                    <a:pt x="38417" y="102235"/>
                  </a:moveTo>
                  <a:lnTo>
                    <a:pt x="38227" y="101600"/>
                  </a:lnTo>
                  <a:lnTo>
                    <a:pt x="38354" y="102450"/>
                  </a:lnTo>
                  <a:lnTo>
                    <a:pt x="38417" y="102235"/>
                  </a:lnTo>
                  <a:close/>
                </a:path>
                <a:path w="219709" h="192405">
                  <a:moveTo>
                    <a:pt x="38608" y="102870"/>
                  </a:moveTo>
                  <a:lnTo>
                    <a:pt x="38404" y="102870"/>
                  </a:lnTo>
                  <a:lnTo>
                    <a:pt x="38608" y="104140"/>
                  </a:lnTo>
                  <a:lnTo>
                    <a:pt x="38608" y="102870"/>
                  </a:lnTo>
                  <a:close/>
                </a:path>
                <a:path w="219709" h="192405">
                  <a:moveTo>
                    <a:pt x="38608" y="101600"/>
                  </a:moveTo>
                  <a:lnTo>
                    <a:pt x="38481" y="102450"/>
                  </a:lnTo>
                  <a:lnTo>
                    <a:pt x="38608" y="102870"/>
                  </a:lnTo>
                  <a:lnTo>
                    <a:pt x="38608" y="101600"/>
                  </a:lnTo>
                  <a:close/>
                </a:path>
                <a:path w="219709" h="192405">
                  <a:moveTo>
                    <a:pt x="38608" y="90170"/>
                  </a:moveTo>
                  <a:lnTo>
                    <a:pt x="38417" y="89852"/>
                  </a:lnTo>
                  <a:lnTo>
                    <a:pt x="38227" y="90170"/>
                  </a:lnTo>
                  <a:lnTo>
                    <a:pt x="38608" y="90170"/>
                  </a:lnTo>
                  <a:close/>
                </a:path>
                <a:path w="219709" h="192405">
                  <a:moveTo>
                    <a:pt x="38989" y="91440"/>
                  </a:moveTo>
                  <a:lnTo>
                    <a:pt x="38227" y="90170"/>
                  </a:lnTo>
                  <a:lnTo>
                    <a:pt x="38227" y="91440"/>
                  </a:lnTo>
                  <a:lnTo>
                    <a:pt x="38989" y="91440"/>
                  </a:lnTo>
                  <a:close/>
                </a:path>
                <a:path w="219709" h="192405">
                  <a:moveTo>
                    <a:pt x="39370" y="101600"/>
                  </a:moveTo>
                  <a:lnTo>
                    <a:pt x="38989" y="101600"/>
                  </a:lnTo>
                  <a:lnTo>
                    <a:pt x="38227" y="100330"/>
                  </a:lnTo>
                  <a:lnTo>
                    <a:pt x="38227" y="96520"/>
                  </a:lnTo>
                  <a:lnTo>
                    <a:pt x="37973" y="97370"/>
                  </a:lnTo>
                  <a:lnTo>
                    <a:pt x="37846" y="100330"/>
                  </a:lnTo>
                  <a:lnTo>
                    <a:pt x="38227" y="101600"/>
                  </a:lnTo>
                  <a:lnTo>
                    <a:pt x="38608" y="101600"/>
                  </a:lnTo>
                  <a:lnTo>
                    <a:pt x="38989" y="102870"/>
                  </a:lnTo>
                  <a:lnTo>
                    <a:pt x="39370" y="101600"/>
                  </a:lnTo>
                  <a:close/>
                </a:path>
                <a:path w="219709" h="192405">
                  <a:moveTo>
                    <a:pt x="40767" y="16510"/>
                  </a:moveTo>
                  <a:lnTo>
                    <a:pt x="40386" y="16510"/>
                  </a:lnTo>
                  <a:lnTo>
                    <a:pt x="40424" y="16687"/>
                  </a:lnTo>
                  <a:lnTo>
                    <a:pt x="40767" y="16510"/>
                  </a:lnTo>
                  <a:close/>
                </a:path>
                <a:path w="219709" h="192405">
                  <a:moveTo>
                    <a:pt x="41148" y="151130"/>
                  </a:moveTo>
                  <a:lnTo>
                    <a:pt x="40868" y="150787"/>
                  </a:lnTo>
                  <a:lnTo>
                    <a:pt x="40767" y="151130"/>
                  </a:lnTo>
                  <a:lnTo>
                    <a:pt x="41148" y="151130"/>
                  </a:lnTo>
                  <a:close/>
                </a:path>
                <a:path w="219709" h="192405">
                  <a:moveTo>
                    <a:pt x="41148" y="149860"/>
                  </a:moveTo>
                  <a:lnTo>
                    <a:pt x="40132" y="149860"/>
                  </a:lnTo>
                  <a:lnTo>
                    <a:pt x="40868" y="150787"/>
                  </a:lnTo>
                  <a:lnTo>
                    <a:pt x="41148" y="149860"/>
                  </a:lnTo>
                  <a:close/>
                </a:path>
                <a:path w="219709" h="192405">
                  <a:moveTo>
                    <a:pt x="42164" y="15240"/>
                  </a:moveTo>
                  <a:lnTo>
                    <a:pt x="40767" y="16510"/>
                  </a:lnTo>
                  <a:lnTo>
                    <a:pt x="41529" y="16510"/>
                  </a:lnTo>
                  <a:lnTo>
                    <a:pt x="42164" y="15240"/>
                  </a:lnTo>
                  <a:close/>
                </a:path>
                <a:path w="219709" h="192405">
                  <a:moveTo>
                    <a:pt x="44450" y="13970"/>
                  </a:moveTo>
                  <a:lnTo>
                    <a:pt x="42164" y="15240"/>
                  </a:lnTo>
                  <a:lnTo>
                    <a:pt x="42164" y="16510"/>
                  </a:lnTo>
                  <a:lnTo>
                    <a:pt x="43078" y="16002"/>
                  </a:lnTo>
                  <a:lnTo>
                    <a:pt x="43307" y="15240"/>
                  </a:lnTo>
                  <a:lnTo>
                    <a:pt x="44450" y="15240"/>
                  </a:lnTo>
                  <a:lnTo>
                    <a:pt x="44450" y="13970"/>
                  </a:lnTo>
                  <a:close/>
                </a:path>
                <a:path w="219709" h="192405">
                  <a:moveTo>
                    <a:pt x="45085" y="157480"/>
                  </a:moveTo>
                  <a:lnTo>
                    <a:pt x="44704" y="156210"/>
                  </a:lnTo>
                  <a:lnTo>
                    <a:pt x="44704" y="157480"/>
                  </a:lnTo>
                  <a:lnTo>
                    <a:pt x="45085" y="157480"/>
                  </a:lnTo>
                  <a:close/>
                </a:path>
                <a:path w="219709" h="192405">
                  <a:moveTo>
                    <a:pt x="45847" y="157480"/>
                  </a:moveTo>
                  <a:lnTo>
                    <a:pt x="44450" y="154940"/>
                  </a:lnTo>
                  <a:lnTo>
                    <a:pt x="43688" y="154940"/>
                  </a:lnTo>
                  <a:lnTo>
                    <a:pt x="43688" y="153670"/>
                  </a:lnTo>
                  <a:lnTo>
                    <a:pt x="42926" y="153670"/>
                  </a:lnTo>
                  <a:lnTo>
                    <a:pt x="42926" y="152400"/>
                  </a:lnTo>
                  <a:lnTo>
                    <a:pt x="42164" y="152400"/>
                  </a:lnTo>
                  <a:lnTo>
                    <a:pt x="41529" y="151130"/>
                  </a:lnTo>
                  <a:lnTo>
                    <a:pt x="41148" y="151130"/>
                  </a:lnTo>
                  <a:lnTo>
                    <a:pt x="42164" y="153670"/>
                  </a:lnTo>
                  <a:lnTo>
                    <a:pt x="44450" y="156210"/>
                  </a:lnTo>
                  <a:lnTo>
                    <a:pt x="44704" y="156210"/>
                  </a:lnTo>
                  <a:lnTo>
                    <a:pt x="45085" y="156210"/>
                  </a:lnTo>
                  <a:lnTo>
                    <a:pt x="45847" y="157480"/>
                  </a:lnTo>
                  <a:close/>
                </a:path>
                <a:path w="219709" h="192405">
                  <a:moveTo>
                    <a:pt x="48387" y="158750"/>
                  </a:moveTo>
                  <a:lnTo>
                    <a:pt x="48006" y="158750"/>
                  </a:lnTo>
                  <a:lnTo>
                    <a:pt x="46863" y="157480"/>
                  </a:lnTo>
                  <a:lnTo>
                    <a:pt x="45847" y="157480"/>
                  </a:lnTo>
                  <a:lnTo>
                    <a:pt x="47625" y="158750"/>
                  </a:lnTo>
                  <a:lnTo>
                    <a:pt x="48387" y="159448"/>
                  </a:lnTo>
                  <a:lnTo>
                    <a:pt x="48387" y="158750"/>
                  </a:lnTo>
                  <a:close/>
                </a:path>
                <a:path w="219709" h="192405">
                  <a:moveTo>
                    <a:pt x="48768" y="172720"/>
                  </a:moveTo>
                  <a:lnTo>
                    <a:pt x="48387" y="171450"/>
                  </a:lnTo>
                  <a:lnTo>
                    <a:pt x="47244" y="171450"/>
                  </a:lnTo>
                  <a:lnTo>
                    <a:pt x="48387" y="172720"/>
                  </a:lnTo>
                  <a:lnTo>
                    <a:pt x="48768" y="172720"/>
                  </a:lnTo>
                  <a:close/>
                </a:path>
                <a:path w="219709" h="192405">
                  <a:moveTo>
                    <a:pt x="48768" y="62230"/>
                  </a:moveTo>
                  <a:lnTo>
                    <a:pt x="48387" y="63500"/>
                  </a:lnTo>
                  <a:lnTo>
                    <a:pt x="48768" y="63500"/>
                  </a:lnTo>
                  <a:lnTo>
                    <a:pt x="48768" y="62230"/>
                  </a:lnTo>
                  <a:close/>
                </a:path>
                <a:path w="219709" h="192405">
                  <a:moveTo>
                    <a:pt x="49022" y="170180"/>
                  </a:moveTo>
                  <a:lnTo>
                    <a:pt x="48768" y="170180"/>
                  </a:lnTo>
                  <a:lnTo>
                    <a:pt x="48945" y="170522"/>
                  </a:lnTo>
                  <a:lnTo>
                    <a:pt x="49022" y="170180"/>
                  </a:lnTo>
                  <a:close/>
                </a:path>
                <a:path w="219709" h="192405">
                  <a:moveTo>
                    <a:pt x="49022" y="160020"/>
                  </a:moveTo>
                  <a:lnTo>
                    <a:pt x="48387" y="159448"/>
                  </a:lnTo>
                  <a:lnTo>
                    <a:pt x="48387" y="160020"/>
                  </a:lnTo>
                  <a:lnTo>
                    <a:pt x="49022" y="160020"/>
                  </a:lnTo>
                  <a:close/>
                </a:path>
                <a:path w="219709" h="192405">
                  <a:moveTo>
                    <a:pt x="51181" y="162560"/>
                  </a:moveTo>
                  <a:lnTo>
                    <a:pt x="49022" y="160020"/>
                  </a:lnTo>
                  <a:lnTo>
                    <a:pt x="48768" y="161290"/>
                  </a:lnTo>
                  <a:lnTo>
                    <a:pt x="51181" y="162560"/>
                  </a:lnTo>
                  <a:close/>
                </a:path>
                <a:path w="219709" h="192405">
                  <a:moveTo>
                    <a:pt x="51562" y="173990"/>
                  </a:moveTo>
                  <a:lnTo>
                    <a:pt x="50546" y="172720"/>
                  </a:lnTo>
                  <a:lnTo>
                    <a:pt x="50165" y="172720"/>
                  </a:lnTo>
                  <a:lnTo>
                    <a:pt x="48945" y="170522"/>
                  </a:lnTo>
                  <a:lnTo>
                    <a:pt x="48768" y="171450"/>
                  </a:lnTo>
                  <a:lnTo>
                    <a:pt x="48006" y="170180"/>
                  </a:lnTo>
                  <a:lnTo>
                    <a:pt x="47625" y="170180"/>
                  </a:lnTo>
                  <a:lnTo>
                    <a:pt x="48704" y="171450"/>
                  </a:lnTo>
                  <a:lnTo>
                    <a:pt x="49784" y="172720"/>
                  </a:lnTo>
                  <a:lnTo>
                    <a:pt x="50546" y="173990"/>
                  </a:lnTo>
                  <a:lnTo>
                    <a:pt x="51562" y="173990"/>
                  </a:lnTo>
                  <a:close/>
                </a:path>
                <a:path w="219709" h="192405">
                  <a:moveTo>
                    <a:pt x="54483" y="165100"/>
                  </a:moveTo>
                  <a:lnTo>
                    <a:pt x="53721" y="165100"/>
                  </a:lnTo>
                  <a:lnTo>
                    <a:pt x="54483" y="165620"/>
                  </a:lnTo>
                  <a:lnTo>
                    <a:pt x="54483" y="165100"/>
                  </a:lnTo>
                  <a:close/>
                </a:path>
                <a:path w="219709" h="192405">
                  <a:moveTo>
                    <a:pt x="56642" y="7620"/>
                  </a:moveTo>
                  <a:lnTo>
                    <a:pt x="55626" y="7620"/>
                  </a:lnTo>
                  <a:lnTo>
                    <a:pt x="55130" y="8445"/>
                  </a:lnTo>
                  <a:lnTo>
                    <a:pt x="56578" y="7810"/>
                  </a:lnTo>
                  <a:lnTo>
                    <a:pt x="56642" y="7620"/>
                  </a:lnTo>
                  <a:close/>
                </a:path>
                <a:path w="219709" h="192405">
                  <a:moveTo>
                    <a:pt x="59436" y="6781"/>
                  </a:moveTo>
                  <a:lnTo>
                    <a:pt x="59169" y="6985"/>
                  </a:lnTo>
                  <a:lnTo>
                    <a:pt x="58801" y="7620"/>
                  </a:lnTo>
                  <a:lnTo>
                    <a:pt x="59182" y="7620"/>
                  </a:lnTo>
                  <a:lnTo>
                    <a:pt x="59436" y="6781"/>
                  </a:lnTo>
                  <a:close/>
                </a:path>
                <a:path w="219709" h="192405">
                  <a:moveTo>
                    <a:pt x="59563" y="6350"/>
                  </a:moveTo>
                  <a:lnTo>
                    <a:pt x="59055" y="6781"/>
                  </a:lnTo>
                  <a:lnTo>
                    <a:pt x="58039" y="7620"/>
                  </a:lnTo>
                  <a:lnTo>
                    <a:pt x="57785" y="7620"/>
                  </a:lnTo>
                  <a:lnTo>
                    <a:pt x="58102" y="8255"/>
                  </a:lnTo>
                  <a:lnTo>
                    <a:pt x="58420" y="7620"/>
                  </a:lnTo>
                  <a:lnTo>
                    <a:pt x="58928" y="7200"/>
                  </a:lnTo>
                  <a:lnTo>
                    <a:pt x="59169" y="6985"/>
                  </a:lnTo>
                  <a:lnTo>
                    <a:pt x="59563" y="6350"/>
                  </a:lnTo>
                  <a:close/>
                </a:path>
                <a:path w="219709" h="192405">
                  <a:moveTo>
                    <a:pt x="59944" y="170180"/>
                  </a:moveTo>
                  <a:lnTo>
                    <a:pt x="58420" y="168910"/>
                  </a:lnTo>
                  <a:lnTo>
                    <a:pt x="58801" y="168910"/>
                  </a:lnTo>
                  <a:lnTo>
                    <a:pt x="57404" y="167640"/>
                  </a:lnTo>
                  <a:lnTo>
                    <a:pt x="55626" y="166370"/>
                  </a:lnTo>
                  <a:lnTo>
                    <a:pt x="54483" y="165620"/>
                  </a:lnTo>
                  <a:lnTo>
                    <a:pt x="54483" y="166370"/>
                  </a:lnTo>
                  <a:lnTo>
                    <a:pt x="55245" y="166370"/>
                  </a:lnTo>
                  <a:lnTo>
                    <a:pt x="58039" y="168910"/>
                  </a:lnTo>
                  <a:lnTo>
                    <a:pt x="59944" y="170180"/>
                  </a:lnTo>
                  <a:close/>
                </a:path>
                <a:path w="219709" h="192405">
                  <a:moveTo>
                    <a:pt x="59944" y="6350"/>
                  </a:moveTo>
                  <a:lnTo>
                    <a:pt x="59563" y="6350"/>
                  </a:lnTo>
                  <a:lnTo>
                    <a:pt x="59436" y="6781"/>
                  </a:lnTo>
                  <a:lnTo>
                    <a:pt x="59944" y="6350"/>
                  </a:lnTo>
                  <a:close/>
                </a:path>
                <a:path w="219709" h="192405">
                  <a:moveTo>
                    <a:pt x="60579" y="6350"/>
                  </a:moveTo>
                  <a:lnTo>
                    <a:pt x="59944" y="6350"/>
                  </a:lnTo>
                  <a:lnTo>
                    <a:pt x="60172" y="7150"/>
                  </a:lnTo>
                  <a:lnTo>
                    <a:pt x="60579" y="6350"/>
                  </a:lnTo>
                  <a:close/>
                </a:path>
                <a:path w="219709" h="192405">
                  <a:moveTo>
                    <a:pt x="64376" y="173443"/>
                  </a:moveTo>
                  <a:lnTo>
                    <a:pt x="63881" y="172720"/>
                  </a:lnTo>
                  <a:lnTo>
                    <a:pt x="62103" y="171450"/>
                  </a:lnTo>
                  <a:lnTo>
                    <a:pt x="59944" y="170180"/>
                  </a:lnTo>
                  <a:lnTo>
                    <a:pt x="59563" y="170180"/>
                  </a:lnTo>
                  <a:lnTo>
                    <a:pt x="62738" y="172720"/>
                  </a:lnTo>
                  <a:lnTo>
                    <a:pt x="64376" y="173443"/>
                  </a:lnTo>
                  <a:close/>
                </a:path>
                <a:path w="219709" h="192405">
                  <a:moveTo>
                    <a:pt x="68580" y="48260"/>
                  </a:moveTo>
                  <a:lnTo>
                    <a:pt x="68478" y="47942"/>
                  </a:lnTo>
                  <a:lnTo>
                    <a:pt x="68199" y="48260"/>
                  </a:lnTo>
                  <a:lnTo>
                    <a:pt x="68580" y="48260"/>
                  </a:lnTo>
                  <a:close/>
                </a:path>
                <a:path w="219709" h="192405">
                  <a:moveTo>
                    <a:pt x="69418" y="174167"/>
                  </a:moveTo>
                  <a:lnTo>
                    <a:pt x="69342" y="173990"/>
                  </a:lnTo>
                  <a:lnTo>
                    <a:pt x="68961" y="173990"/>
                  </a:lnTo>
                  <a:lnTo>
                    <a:pt x="69418" y="174167"/>
                  </a:lnTo>
                  <a:close/>
                </a:path>
                <a:path w="219709" h="192405">
                  <a:moveTo>
                    <a:pt x="70218" y="174447"/>
                  </a:moveTo>
                  <a:lnTo>
                    <a:pt x="69418" y="174167"/>
                  </a:lnTo>
                  <a:lnTo>
                    <a:pt x="69977" y="175260"/>
                  </a:lnTo>
                  <a:lnTo>
                    <a:pt x="70218" y="174447"/>
                  </a:lnTo>
                  <a:close/>
                </a:path>
                <a:path w="219709" h="192405">
                  <a:moveTo>
                    <a:pt x="75438" y="165100"/>
                  </a:moveTo>
                  <a:lnTo>
                    <a:pt x="74295" y="165100"/>
                  </a:lnTo>
                  <a:lnTo>
                    <a:pt x="75438" y="166370"/>
                  </a:lnTo>
                  <a:lnTo>
                    <a:pt x="75438" y="165100"/>
                  </a:lnTo>
                  <a:close/>
                </a:path>
                <a:path w="219709" h="192405">
                  <a:moveTo>
                    <a:pt x="76936" y="45377"/>
                  </a:moveTo>
                  <a:lnTo>
                    <a:pt x="76454" y="45720"/>
                  </a:lnTo>
                  <a:lnTo>
                    <a:pt x="76835" y="45720"/>
                  </a:lnTo>
                  <a:lnTo>
                    <a:pt x="76936" y="45377"/>
                  </a:lnTo>
                  <a:close/>
                </a:path>
                <a:path w="219709" h="192405">
                  <a:moveTo>
                    <a:pt x="78232" y="181610"/>
                  </a:moveTo>
                  <a:lnTo>
                    <a:pt x="73660" y="179070"/>
                  </a:lnTo>
                  <a:lnTo>
                    <a:pt x="72136" y="177800"/>
                  </a:lnTo>
                  <a:lnTo>
                    <a:pt x="70358" y="177800"/>
                  </a:lnTo>
                  <a:lnTo>
                    <a:pt x="68961" y="176530"/>
                  </a:lnTo>
                  <a:lnTo>
                    <a:pt x="65659" y="173990"/>
                  </a:lnTo>
                  <a:lnTo>
                    <a:pt x="64376" y="173443"/>
                  </a:lnTo>
                  <a:lnTo>
                    <a:pt x="65659" y="175260"/>
                  </a:lnTo>
                  <a:lnTo>
                    <a:pt x="74295" y="180340"/>
                  </a:lnTo>
                  <a:lnTo>
                    <a:pt x="78232" y="181610"/>
                  </a:lnTo>
                  <a:close/>
                </a:path>
                <a:path w="219709" h="192405">
                  <a:moveTo>
                    <a:pt x="89154" y="44450"/>
                  </a:moveTo>
                  <a:lnTo>
                    <a:pt x="88646" y="44030"/>
                  </a:lnTo>
                  <a:lnTo>
                    <a:pt x="88392" y="44450"/>
                  </a:lnTo>
                  <a:lnTo>
                    <a:pt x="89154" y="44450"/>
                  </a:lnTo>
                  <a:close/>
                </a:path>
                <a:path w="219709" h="192405">
                  <a:moveTo>
                    <a:pt x="93929" y="175691"/>
                  </a:moveTo>
                  <a:lnTo>
                    <a:pt x="93853" y="175260"/>
                  </a:lnTo>
                  <a:lnTo>
                    <a:pt x="93472" y="175260"/>
                  </a:lnTo>
                  <a:lnTo>
                    <a:pt x="93929" y="175691"/>
                  </a:lnTo>
                  <a:close/>
                </a:path>
                <a:path w="219709" h="192405">
                  <a:moveTo>
                    <a:pt x="94297" y="228"/>
                  </a:moveTo>
                  <a:lnTo>
                    <a:pt x="94107" y="0"/>
                  </a:lnTo>
                  <a:lnTo>
                    <a:pt x="94208" y="355"/>
                  </a:lnTo>
                  <a:lnTo>
                    <a:pt x="94297" y="228"/>
                  </a:lnTo>
                  <a:close/>
                </a:path>
                <a:path w="219709" h="192405">
                  <a:moveTo>
                    <a:pt x="94678" y="635"/>
                  </a:moveTo>
                  <a:lnTo>
                    <a:pt x="94488" y="0"/>
                  </a:lnTo>
                  <a:lnTo>
                    <a:pt x="94411" y="355"/>
                  </a:lnTo>
                  <a:lnTo>
                    <a:pt x="94678" y="635"/>
                  </a:lnTo>
                  <a:close/>
                </a:path>
                <a:path w="219709" h="192405">
                  <a:moveTo>
                    <a:pt x="98425" y="45720"/>
                  </a:moveTo>
                  <a:lnTo>
                    <a:pt x="96393" y="45720"/>
                  </a:lnTo>
                  <a:lnTo>
                    <a:pt x="96647" y="46990"/>
                  </a:lnTo>
                  <a:lnTo>
                    <a:pt x="98425" y="46990"/>
                  </a:lnTo>
                  <a:lnTo>
                    <a:pt x="98425" y="45720"/>
                  </a:lnTo>
                  <a:close/>
                </a:path>
                <a:path w="219709" h="192405">
                  <a:moveTo>
                    <a:pt x="99568" y="1270"/>
                  </a:moveTo>
                  <a:lnTo>
                    <a:pt x="99187" y="1270"/>
                  </a:lnTo>
                  <a:lnTo>
                    <a:pt x="99568" y="2540"/>
                  </a:lnTo>
                  <a:lnTo>
                    <a:pt x="99568" y="1270"/>
                  </a:lnTo>
                  <a:close/>
                </a:path>
                <a:path w="219709" h="192405">
                  <a:moveTo>
                    <a:pt x="101727" y="44450"/>
                  </a:moveTo>
                  <a:lnTo>
                    <a:pt x="101473" y="43611"/>
                  </a:lnTo>
                  <a:lnTo>
                    <a:pt x="100965" y="44450"/>
                  </a:lnTo>
                  <a:lnTo>
                    <a:pt x="101727" y="44450"/>
                  </a:lnTo>
                  <a:close/>
                </a:path>
                <a:path w="219709" h="192405">
                  <a:moveTo>
                    <a:pt x="102108" y="45720"/>
                  </a:moveTo>
                  <a:lnTo>
                    <a:pt x="100711" y="45720"/>
                  </a:lnTo>
                  <a:lnTo>
                    <a:pt x="99187" y="45720"/>
                  </a:lnTo>
                  <a:lnTo>
                    <a:pt x="99187" y="46990"/>
                  </a:lnTo>
                  <a:lnTo>
                    <a:pt x="100711" y="46990"/>
                  </a:lnTo>
                  <a:lnTo>
                    <a:pt x="102108" y="45720"/>
                  </a:lnTo>
                  <a:close/>
                </a:path>
                <a:path w="219709" h="192405">
                  <a:moveTo>
                    <a:pt x="104267" y="2540"/>
                  </a:moveTo>
                  <a:lnTo>
                    <a:pt x="103886" y="1270"/>
                  </a:lnTo>
                  <a:lnTo>
                    <a:pt x="103124" y="1270"/>
                  </a:lnTo>
                  <a:lnTo>
                    <a:pt x="104267" y="2540"/>
                  </a:lnTo>
                  <a:close/>
                </a:path>
                <a:path w="219709" h="192405">
                  <a:moveTo>
                    <a:pt x="104648" y="181444"/>
                  </a:moveTo>
                  <a:lnTo>
                    <a:pt x="104267" y="181279"/>
                  </a:lnTo>
                  <a:lnTo>
                    <a:pt x="104267" y="181610"/>
                  </a:lnTo>
                  <a:lnTo>
                    <a:pt x="104648" y="181610"/>
                  </a:lnTo>
                  <a:lnTo>
                    <a:pt x="104648" y="181444"/>
                  </a:lnTo>
                  <a:close/>
                </a:path>
                <a:path w="219709" h="192405">
                  <a:moveTo>
                    <a:pt x="105410" y="181610"/>
                  </a:moveTo>
                  <a:lnTo>
                    <a:pt x="104648" y="180340"/>
                  </a:lnTo>
                  <a:lnTo>
                    <a:pt x="104648" y="181444"/>
                  </a:lnTo>
                  <a:lnTo>
                    <a:pt x="105029" y="181610"/>
                  </a:lnTo>
                  <a:lnTo>
                    <a:pt x="105410" y="181610"/>
                  </a:lnTo>
                  <a:close/>
                </a:path>
                <a:path w="219709" h="192405">
                  <a:moveTo>
                    <a:pt x="105664" y="181610"/>
                  </a:moveTo>
                  <a:lnTo>
                    <a:pt x="105410" y="180340"/>
                  </a:lnTo>
                  <a:lnTo>
                    <a:pt x="105410" y="181610"/>
                  </a:lnTo>
                  <a:lnTo>
                    <a:pt x="105664" y="181610"/>
                  </a:lnTo>
                  <a:close/>
                </a:path>
                <a:path w="219709" h="192405">
                  <a:moveTo>
                    <a:pt x="106426" y="1270"/>
                  </a:moveTo>
                  <a:lnTo>
                    <a:pt x="105664" y="1270"/>
                  </a:lnTo>
                  <a:lnTo>
                    <a:pt x="106426" y="2540"/>
                  </a:lnTo>
                  <a:lnTo>
                    <a:pt x="106426" y="1270"/>
                  </a:lnTo>
                  <a:close/>
                </a:path>
                <a:path w="219709" h="192405">
                  <a:moveTo>
                    <a:pt x="107188" y="181610"/>
                  </a:moveTo>
                  <a:lnTo>
                    <a:pt x="106807" y="180340"/>
                  </a:lnTo>
                  <a:lnTo>
                    <a:pt x="106426" y="181610"/>
                  </a:lnTo>
                  <a:lnTo>
                    <a:pt x="107188" y="181610"/>
                  </a:lnTo>
                  <a:close/>
                </a:path>
                <a:path w="219709" h="192405">
                  <a:moveTo>
                    <a:pt x="109156" y="4445"/>
                  </a:moveTo>
                  <a:lnTo>
                    <a:pt x="108470" y="4267"/>
                  </a:lnTo>
                  <a:lnTo>
                    <a:pt x="108966" y="5080"/>
                  </a:lnTo>
                  <a:lnTo>
                    <a:pt x="109156" y="4445"/>
                  </a:lnTo>
                  <a:close/>
                </a:path>
                <a:path w="219709" h="192405">
                  <a:moveTo>
                    <a:pt x="111506" y="46990"/>
                  </a:moveTo>
                  <a:lnTo>
                    <a:pt x="106045" y="46990"/>
                  </a:lnTo>
                  <a:lnTo>
                    <a:pt x="105410" y="45720"/>
                  </a:lnTo>
                  <a:lnTo>
                    <a:pt x="104267" y="46990"/>
                  </a:lnTo>
                  <a:lnTo>
                    <a:pt x="104648" y="46990"/>
                  </a:lnTo>
                  <a:lnTo>
                    <a:pt x="106045" y="48260"/>
                  </a:lnTo>
                  <a:lnTo>
                    <a:pt x="111506" y="48260"/>
                  </a:lnTo>
                  <a:lnTo>
                    <a:pt x="111506" y="46990"/>
                  </a:lnTo>
                  <a:close/>
                </a:path>
                <a:path w="219709" h="192405">
                  <a:moveTo>
                    <a:pt x="115062" y="52070"/>
                  </a:moveTo>
                  <a:lnTo>
                    <a:pt x="114681" y="50800"/>
                  </a:lnTo>
                  <a:lnTo>
                    <a:pt x="114300" y="50800"/>
                  </a:lnTo>
                  <a:lnTo>
                    <a:pt x="115062" y="52070"/>
                  </a:lnTo>
                  <a:close/>
                </a:path>
                <a:path w="219709" h="192405">
                  <a:moveTo>
                    <a:pt x="117221" y="52070"/>
                  </a:moveTo>
                  <a:lnTo>
                    <a:pt x="115443" y="50800"/>
                  </a:lnTo>
                  <a:lnTo>
                    <a:pt x="115062" y="52070"/>
                  </a:lnTo>
                  <a:lnTo>
                    <a:pt x="117221" y="52070"/>
                  </a:lnTo>
                  <a:close/>
                </a:path>
                <a:path w="219709" h="192405">
                  <a:moveTo>
                    <a:pt x="118745" y="192024"/>
                  </a:moveTo>
                  <a:lnTo>
                    <a:pt x="113411" y="182880"/>
                  </a:lnTo>
                  <a:lnTo>
                    <a:pt x="109855" y="182880"/>
                  </a:lnTo>
                  <a:lnTo>
                    <a:pt x="109855" y="192024"/>
                  </a:lnTo>
                  <a:lnTo>
                    <a:pt x="118745" y="192024"/>
                  </a:lnTo>
                  <a:close/>
                </a:path>
                <a:path w="219709" h="192405">
                  <a:moveTo>
                    <a:pt x="119761" y="53340"/>
                  </a:moveTo>
                  <a:lnTo>
                    <a:pt x="118745" y="52070"/>
                  </a:lnTo>
                  <a:lnTo>
                    <a:pt x="117221" y="52070"/>
                  </a:lnTo>
                  <a:lnTo>
                    <a:pt x="117983" y="53340"/>
                  </a:lnTo>
                  <a:lnTo>
                    <a:pt x="119761" y="53340"/>
                  </a:lnTo>
                  <a:close/>
                </a:path>
                <a:path w="219709" h="192405">
                  <a:moveTo>
                    <a:pt x="120142" y="52070"/>
                  </a:moveTo>
                  <a:lnTo>
                    <a:pt x="119761" y="52070"/>
                  </a:lnTo>
                  <a:lnTo>
                    <a:pt x="119761" y="53340"/>
                  </a:lnTo>
                  <a:lnTo>
                    <a:pt x="120142" y="52070"/>
                  </a:lnTo>
                  <a:close/>
                </a:path>
                <a:path w="219709" h="192405">
                  <a:moveTo>
                    <a:pt x="123698" y="54610"/>
                  </a:moveTo>
                  <a:lnTo>
                    <a:pt x="123405" y="53657"/>
                  </a:lnTo>
                  <a:lnTo>
                    <a:pt x="123063" y="53340"/>
                  </a:lnTo>
                  <a:lnTo>
                    <a:pt x="123063" y="53060"/>
                  </a:lnTo>
                  <a:lnTo>
                    <a:pt x="120904" y="52070"/>
                  </a:lnTo>
                  <a:lnTo>
                    <a:pt x="120142" y="52070"/>
                  </a:lnTo>
                  <a:lnTo>
                    <a:pt x="120523" y="53340"/>
                  </a:lnTo>
                  <a:lnTo>
                    <a:pt x="120142" y="53340"/>
                  </a:lnTo>
                  <a:lnTo>
                    <a:pt x="121920" y="54610"/>
                  </a:lnTo>
                  <a:lnTo>
                    <a:pt x="121285" y="53340"/>
                  </a:lnTo>
                  <a:lnTo>
                    <a:pt x="121920" y="53340"/>
                  </a:lnTo>
                  <a:lnTo>
                    <a:pt x="121920" y="54610"/>
                  </a:lnTo>
                  <a:lnTo>
                    <a:pt x="123698" y="54610"/>
                  </a:lnTo>
                  <a:close/>
                </a:path>
                <a:path w="219709" h="192405">
                  <a:moveTo>
                    <a:pt x="123698" y="53340"/>
                  </a:moveTo>
                  <a:lnTo>
                    <a:pt x="123063" y="52070"/>
                  </a:lnTo>
                  <a:lnTo>
                    <a:pt x="123063" y="53060"/>
                  </a:lnTo>
                  <a:lnTo>
                    <a:pt x="123698" y="53340"/>
                  </a:lnTo>
                  <a:close/>
                </a:path>
                <a:path w="219709" h="192405">
                  <a:moveTo>
                    <a:pt x="137795" y="13970"/>
                  </a:moveTo>
                  <a:lnTo>
                    <a:pt x="135636" y="12700"/>
                  </a:lnTo>
                  <a:lnTo>
                    <a:pt x="137414" y="13970"/>
                  </a:lnTo>
                  <a:lnTo>
                    <a:pt x="137795" y="13970"/>
                  </a:lnTo>
                  <a:close/>
                </a:path>
                <a:path w="219709" h="192405">
                  <a:moveTo>
                    <a:pt x="145796" y="16510"/>
                  </a:moveTo>
                  <a:lnTo>
                    <a:pt x="145542" y="16510"/>
                  </a:lnTo>
                  <a:lnTo>
                    <a:pt x="145796" y="16764"/>
                  </a:lnTo>
                  <a:lnTo>
                    <a:pt x="145796" y="16510"/>
                  </a:lnTo>
                  <a:close/>
                </a:path>
                <a:path w="219709" h="192405">
                  <a:moveTo>
                    <a:pt x="146304" y="182880"/>
                  </a:moveTo>
                  <a:lnTo>
                    <a:pt x="144399" y="184480"/>
                  </a:lnTo>
                  <a:lnTo>
                    <a:pt x="144399" y="183388"/>
                  </a:lnTo>
                  <a:lnTo>
                    <a:pt x="142621" y="183388"/>
                  </a:lnTo>
                  <a:lnTo>
                    <a:pt x="143090" y="185559"/>
                  </a:lnTo>
                  <a:lnTo>
                    <a:pt x="140843" y="187452"/>
                  </a:lnTo>
                  <a:lnTo>
                    <a:pt x="139903" y="187452"/>
                  </a:lnTo>
                  <a:lnTo>
                    <a:pt x="142621" y="183388"/>
                  </a:lnTo>
                  <a:lnTo>
                    <a:pt x="137287" y="183388"/>
                  </a:lnTo>
                  <a:lnTo>
                    <a:pt x="137287" y="187452"/>
                  </a:lnTo>
                  <a:lnTo>
                    <a:pt x="137287" y="191389"/>
                  </a:lnTo>
                  <a:lnTo>
                    <a:pt x="137287" y="192024"/>
                  </a:lnTo>
                  <a:lnTo>
                    <a:pt x="143802" y="188722"/>
                  </a:lnTo>
                  <a:lnTo>
                    <a:pt x="144399" y="191389"/>
                  </a:lnTo>
                  <a:lnTo>
                    <a:pt x="144399" y="188429"/>
                  </a:lnTo>
                  <a:lnTo>
                    <a:pt x="146304" y="187452"/>
                  </a:lnTo>
                  <a:lnTo>
                    <a:pt x="146304" y="182880"/>
                  </a:lnTo>
                  <a:close/>
                </a:path>
                <a:path w="219709" h="192405">
                  <a:moveTo>
                    <a:pt x="150368" y="185166"/>
                  </a:moveTo>
                  <a:lnTo>
                    <a:pt x="146431" y="187452"/>
                  </a:lnTo>
                  <a:lnTo>
                    <a:pt x="148336" y="187452"/>
                  </a:lnTo>
                  <a:lnTo>
                    <a:pt x="149847" y="186321"/>
                  </a:lnTo>
                  <a:lnTo>
                    <a:pt x="150368" y="185166"/>
                  </a:lnTo>
                  <a:close/>
                </a:path>
                <a:path w="219709" h="192405">
                  <a:moveTo>
                    <a:pt x="151333" y="18275"/>
                  </a:moveTo>
                  <a:lnTo>
                    <a:pt x="150749" y="17780"/>
                  </a:lnTo>
                  <a:lnTo>
                    <a:pt x="151104" y="18186"/>
                  </a:lnTo>
                  <a:lnTo>
                    <a:pt x="151333" y="18275"/>
                  </a:lnTo>
                  <a:close/>
                </a:path>
                <a:path w="219709" h="192405">
                  <a:moveTo>
                    <a:pt x="151892" y="11938"/>
                  </a:moveTo>
                  <a:lnTo>
                    <a:pt x="151257" y="11938"/>
                  </a:lnTo>
                  <a:lnTo>
                    <a:pt x="146304" y="8890"/>
                  </a:lnTo>
                  <a:lnTo>
                    <a:pt x="147701" y="10541"/>
                  </a:lnTo>
                  <a:lnTo>
                    <a:pt x="149860" y="11938"/>
                  </a:lnTo>
                  <a:lnTo>
                    <a:pt x="151257" y="15113"/>
                  </a:lnTo>
                  <a:lnTo>
                    <a:pt x="151892" y="15113"/>
                  </a:lnTo>
                  <a:lnTo>
                    <a:pt x="151257" y="13462"/>
                  </a:lnTo>
                  <a:lnTo>
                    <a:pt x="150495" y="11938"/>
                  </a:lnTo>
                  <a:lnTo>
                    <a:pt x="151892" y="12928"/>
                  </a:lnTo>
                  <a:lnTo>
                    <a:pt x="151892" y="11938"/>
                  </a:lnTo>
                  <a:close/>
                </a:path>
                <a:path w="219709" h="192405">
                  <a:moveTo>
                    <a:pt x="152527" y="19367"/>
                  </a:moveTo>
                  <a:lnTo>
                    <a:pt x="152273" y="19050"/>
                  </a:lnTo>
                  <a:lnTo>
                    <a:pt x="151892" y="19050"/>
                  </a:lnTo>
                  <a:lnTo>
                    <a:pt x="152527" y="19367"/>
                  </a:lnTo>
                  <a:close/>
                </a:path>
                <a:path w="219709" h="192405">
                  <a:moveTo>
                    <a:pt x="152654" y="25400"/>
                  </a:moveTo>
                  <a:lnTo>
                    <a:pt x="152273" y="24130"/>
                  </a:lnTo>
                  <a:lnTo>
                    <a:pt x="151968" y="25146"/>
                  </a:lnTo>
                  <a:lnTo>
                    <a:pt x="152654" y="25400"/>
                  </a:lnTo>
                  <a:close/>
                </a:path>
                <a:path w="219709" h="192405">
                  <a:moveTo>
                    <a:pt x="153289" y="20320"/>
                  </a:moveTo>
                  <a:lnTo>
                    <a:pt x="152895" y="19558"/>
                  </a:lnTo>
                  <a:lnTo>
                    <a:pt x="152527" y="19367"/>
                  </a:lnTo>
                  <a:lnTo>
                    <a:pt x="153289" y="20320"/>
                  </a:lnTo>
                  <a:close/>
                </a:path>
                <a:path w="219709" h="192405">
                  <a:moveTo>
                    <a:pt x="153479" y="25400"/>
                  </a:moveTo>
                  <a:lnTo>
                    <a:pt x="153085" y="24549"/>
                  </a:lnTo>
                  <a:lnTo>
                    <a:pt x="152844" y="24422"/>
                  </a:lnTo>
                  <a:lnTo>
                    <a:pt x="152654" y="25400"/>
                  </a:lnTo>
                  <a:lnTo>
                    <a:pt x="153289" y="25400"/>
                  </a:lnTo>
                  <a:lnTo>
                    <a:pt x="153479" y="25400"/>
                  </a:lnTo>
                  <a:close/>
                </a:path>
                <a:path w="219709" h="192405">
                  <a:moveTo>
                    <a:pt x="154051" y="26670"/>
                  </a:moveTo>
                  <a:lnTo>
                    <a:pt x="153593" y="25654"/>
                  </a:lnTo>
                  <a:lnTo>
                    <a:pt x="153289" y="25400"/>
                  </a:lnTo>
                  <a:lnTo>
                    <a:pt x="154051" y="26670"/>
                  </a:lnTo>
                  <a:close/>
                </a:path>
                <a:path w="219709" h="192405">
                  <a:moveTo>
                    <a:pt x="154051" y="20320"/>
                  </a:moveTo>
                  <a:lnTo>
                    <a:pt x="153289" y="20320"/>
                  </a:lnTo>
                  <a:lnTo>
                    <a:pt x="154051" y="21590"/>
                  </a:lnTo>
                  <a:lnTo>
                    <a:pt x="154051" y="20320"/>
                  </a:lnTo>
                  <a:close/>
                </a:path>
                <a:path w="219709" h="192405">
                  <a:moveTo>
                    <a:pt x="154241" y="16078"/>
                  </a:moveTo>
                  <a:lnTo>
                    <a:pt x="152654" y="13462"/>
                  </a:lnTo>
                  <a:lnTo>
                    <a:pt x="151892" y="12928"/>
                  </a:lnTo>
                  <a:lnTo>
                    <a:pt x="151892" y="13462"/>
                  </a:lnTo>
                  <a:lnTo>
                    <a:pt x="154051" y="16510"/>
                  </a:lnTo>
                  <a:lnTo>
                    <a:pt x="154241" y="16078"/>
                  </a:lnTo>
                  <a:close/>
                </a:path>
                <a:path w="219709" h="192405">
                  <a:moveTo>
                    <a:pt x="154813" y="26670"/>
                  </a:moveTo>
                  <a:lnTo>
                    <a:pt x="154051" y="25400"/>
                  </a:lnTo>
                  <a:lnTo>
                    <a:pt x="153479" y="25400"/>
                  </a:lnTo>
                  <a:lnTo>
                    <a:pt x="153593" y="25654"/>
                  </a:lnTo>
                  <a:lnTo>
                    <a:pt x="154813" y="26670"/>
                  </a:lnTo>
                  <a:close/>
                </a:path>
                <a:path w="219709" h="192405">
                  <a:moveTo>
                    <a:pt x="155448" y="185166"/>
                  </a:moveTo>
                  <a:lnTo>
                    <a:pt x="152400" y="187452"/>
                  </a:lnTo>
                  <a:lnTo>
                    <a:pt x="152400" y="185166"/>
                  </a:lnTo>
                  <a:lnTo>
                    <a:pt x="153416" y="183007"/>
                  </a:lnTo>
                  <a:lnTo>
                    <a:pt x="151384" y="185166"/>
                  </a:lnTo>
                  <a:lnTo>
                    <a:pt x="149847" y="186321"/>
                  </a:lnTo>
                  <a:lnTo>
                    <a:pt x="149352" y="187452"/>
                  </a:lnTo>
                  <a:lnTo>
                    <a:pt x="150368" y="187452"/>
                  </a:lnTo>
                  <a:lnTo>
                    <a:pt x="150368" y="191770"/>
                  </a:lnTo>
                  <a:lnTo>
                    <a:pt x="151384" y="189738"/>
                  </a:lnTo>
                  <a:lnTo>
                    <a:pt x="155448" y="185166"/>
                  </a:lnTo>
                  <a:close/>
                </a:path>
                <a:path w="219709" h="192405">
                  <a:moveTo>
                    <a:pt x="155448" y="18034"/>
                  </a:moveTo>
                  <a:lnTo>
                    <a:pt x="154686" y="15113"/>
                  </a:lnTo>
                  <a:lnTo>
                    <a:pt x="154241" y="16078"/>
                  </a:lnTo>
                  <a:lnTo>
                    <a:pt x="155448" y="18034"/>
                  </a:lnTo>
                  <a:close/>
                </a:path>
                <a:path w="219709" h="192405">
                  <a:moveTo>
                    <a:pt x="156591" y="26822"/>
                  </a:moveTo>
                  <a:lnTo>
                    <a:pt x="156400" y="26670"/>
                  </a:lnTo>
                  <a:lnTo>
                    <a:pt x="155829" y="26670"/>
                  </a:lnTo>
                  <a:lnTo>
                    <a:pt x="156591" y="27520"/>
                  </a:lnTo>
                  <a:lnTo>
                    <a:pt x="156591" y="26822"/>
                  </a:lnTo>
                  <a:close/>
                </a:path>
                <a:path w="219709" h="192405">
                  <a:moveTo>
                    <a:pt x="156908" y="10541"/>
                  </a:moveTo>
                  <a:lnTo>
                    <a:pt x="156210" y="9017"/>
                  </a:lnTo>
                  <a:lnTo>
                    <a:pt x="156845" y="10541"/>
                  </a:lnTo>
                  <a:close/>
                </a:path>
                <a:path w="219709" h="192405">
                  <a:moveTo>
                    <a:pt x="157607" y="12065"/>
                  </a:moveTo>
                  <a:lnTo>
                    <a:pt x="156933" y="10617"/>
                  </a:lnTo>
                  <a:lnTo>
                    <a:pt x="157568" y="12065"/>
                  </a:lnTo>
                  <a:close/>
                </a:path>
                <a:path w="219709" h="192405">
                  <a:moveTo>
                    <a:pt x="158330" y="11607"/>
                  </a:moveTo>
                  <a:lnTo>
                    <a:pt x="157607" y="10541"/>
                  </a:lnTo>
                  <a:lnTo>
                    <a:pt x="156908" y="10541"/>
                  </a:lnTo>
                  <a:lnTo>
                    <a:pt x="158330" y="11607"/>
                  </a:lnTo>
                  <a:close/>
                </a:path>
                <a:path w="219709" h="192405">
                  <a:moveTo>
                    <a:pt x="159004" y="12065"/>
                  </a:moveTo>
                  <a:lnTo>
                    <a:pt x="158330" y="11607"/>
                  </a:lnTo>
                  <a:lnTo>
                    <a:pt x="159004" y="12560"/>
                  </a:lnTo>
                  <a:lnTo>
                    <a:pt x="159004" y="12065"/>
                  </a:lnTo>
                  <a:close/>
                </a:path>
                <a:path w="219709" h="192405">
                  <a:moveTo>
                    <a:pt x="160655" y="17780"/>
                  </a:moveTo>
                  <a:lnTo>
                    <a:pt x="158178" y="13462"/>
                  </a:lnTo>
                  <a:lnTo>
                    <a:pt x="157568" y="12065"/>
                  </a:lnTo>
                  <a:lnTo>
                    <a:pt x="157378" y="12065"/>
                  </a:lnTo>
                  <a:lnTo>
                    <a:pt x="155575" y="8890"/>
                  </a:lnTo>
                  <a:lnTo>
                    <a:pt x="157327" y="12065"/>
                  </a:lnTo>
                  <a:lnTo>
                    <a:pt x="155448" y="12065"/>
                  </a:lnTo>
                  <a:lnTo>
                    <a:pt x="156845" y="13462"/>
                  </a:lnTo>
                  <a:lnTo>
                    <a:pt x="158115" y="13462"/>
                  </a:lnTo>
                  <a:lnTo>
                    <a:pt x="160655" y="17780"/>
                  </a:lnTo>
                  <a:close/>
                </a:path>
                <a:path w="219709" h="192405">
                  <a:moveTo>
                    <a:pt x="164084" y="36830"/>
                  </a:moveTo>
                  <a:lnTo>
                    <a:pt x="163677" y="36322"/>
                  </a:lnTo>
                  <a:lnTo>
                    <a:pt x="163830" y="36830"/>
                  </a:lnTo>
                  <a:lnTo>
                    <a:pt x="164084" y="36830"/>
                  </a:lnTo>
                  <a:close/>
                </a:path>
                <a:path w="219709" h="192405">
                  <a:moveTo>
                    <a:pt x="164465" y="182880"/>
                  </a:moveTo>
                  <a:lnTo>
                    <a:pt x="161544" y="185166"/>
                  </a:lnTo>
                  <a:lnTo>
                    <a:pt x="159512" y="185166"/>
                  </a:lnTo>
                  <a:lnTo>
                    <a:pt x="158496" y="185166"/>
                  </a:lnTo>
                  <a:lnTo>
                    <a:pt x="159016" y="186283"/>
                  </a:lnTo>
                  <a:lnTo>
                    <a:pt x="159512" y="187325"/>
                  </a:lnTo>
                  <a:lnTo>
                    <a:pt x="158216" y="188074"/>
                  </a:lnTo>
                  <a:lnTo>
                    <a:pt x="155575" y="189611"/>
                  </a:lnTo>
                  <a:lnTo>
                    <a:pt x="156171" y="190893"/>
                  </a:lnTo>
                  <a:lnTo>
                    <a:pt x="155448" y="191770"/>
                  </a:lnTo>
                  <a:lnTo>
                    <a:pt x="156591" y="191770"/>
                  </a:lnTo>
                  <a:lnTo>
                    <a:pt x="157734" y="191770"/>
                  </a:lnTo>
                  <a:lnTo>
                    <a:pt x="158496" y="191770"/>
                  </a:lnTo>
                  <a:lnTo>
                    <a:pt x="158496" y="191312"/>
                  </a:lnTo>
                  <a:lnTo>
                    <a:pt x="159512" y="190690"/>
                  </a:lnTo>
                  <a:lnTo>
                    <a:pt x="159512" y="191770"/>
                  </a:lnTo>
                  <a:lnTo>
                    <a:pt x="161544" y="189611"/>
                  </a:lnTo>
                  <a:lnTo>
                    <a:pt x="161645" y="189382"/>
                  </a:lnTo>
                  <a:lnTo>
                    <a:pt x="162306" y="188976"/>
                  </a:lnTo>
                  <a:lnTo>
                    <a:pt x="163131" y="186677"/>
                  </a:lnTo>
                  <a:lnTo>
                    <a:pt x="164465" y="185166"/>
                  </a:lnTo>
                  <a:lnTo>
                    <a:pt x="164465" y="183007"/>
                  </a:lnTo>
                  <a:lnTo>
                    <a:pt x="164465" y="182880"/>
                  </a:lnTo>
                  <a:close/>
                </a:path>
                <a:path w="219709" h="192405">
                  <a:moveTo>
                    <a:pt x="164592" y="18034"/>
                  </a:moveTo>
                  <a:lnTo>
                    <a:pt x="163817" y="17056"/>
                  </a:lnTo>
                  <a:lnTo>
                    <a:pt x="164465" y="17780"/>
                  </a:lnTo>
                  <a:lnTo>
                    <a:pt x="161925" y="8890"/>
                  </a:lnTo>
                  <a:lnTo>
                    <a:pt x="160655" y="8890"/>
                  </a:lnTo>
                  <a:lnTo>
                    <a:pt x="161925" y="13462"/>
                  </a:lnTo>
                  <a:lnTo>
                    <a:pt x="161671" y="14300"/>
                  </a:lnTo>
                  <a:lnTo>
                    <a:pt x="161036" y="13462"/>
                  </a:lnTo>
                  <a:lnTo>
                    <a:pt x="160655" y="13462"/>
                  </a:lnTo>
                  <a:lnTo>
                    <a:pt x="159639" y="13462"/>
                  </a:lnTo>
                  <a:lnTo>
                    <a:pt x="159004" y="12560"/>
                  </a:lnTo>
                  <a:lnTo>
                    <a:pt x="159004" y="13462"/>
                  </a:lnTo>
                  <a:lnTo>
                    <a:pt x="160655" y="15265"/>
                  </a:lnTo>
                  <a:lnTo>
                    <a:pt x="160655" y="17780"/>
                  </a:lnTo>
                  <a:lnTo>
                    <a:pt x="161213" y="15875"/>
                  </a:lnTo>
                  <a:lnTo>
                    <a:pt x="163195" y="18034"/>
                  </a:lnTo>
                  <a:lnTo>
                    <a:pt x="162928" y="16979"/>
                  </a:lnTo>
                  <a:lnTo>
                    <a:pt x="162433" y="16383"/>
                  </a:lnTo>
                  <a:lnTo>
                    <a:pt x="162433" y="15481"/>
                  </a:lnTo>
                  <a:lnTo>
                    <a:pt x="162585" y="15659"/>
                  </a:lnTo>
                  <a:lnTo>
                    <a:pt x="162928" y="16979"/>
                  </a:lnTo>
                  <a:lnTo>
                    <a:pt x="163830" y="18034"/>
                  </a:lnTo>
                  <a:lnTo>
                    <a:pt x="164592" y="18034"/>
                  </a:lnTo>
                  <a:close/>
                </a:path>
                <a:path w="219709" h="192405">
                  <a:moveTo>
                    <a:pt x="165989" y="38100"/>
                  </a:moveTo>
                  <a:lnTo>
                    <a:pt x="164846" y="36830"/>
                  </a:lnTo>
                  <a:lnTo>
                    <a:pt x="164465" y="36830"/>
                  </a:lnTo>
                  <a:lnTo>
                    <a:pt x="165989" y="38100"/>
                  </a:lnTo>
                  <a:close/>
                </a:path>
                <a:path w="219709" h="192405">
                  <a:moveTo>
                    <a:pt x="165989" y="27940"/>
                  </a:moveTo>
                  <a:lnTo>
                    <a:pt x="165100" y="27432"/>
                  </a:lnTo>
                  <a:lnTo>
                    <a:pt x="165608" y="27940"/>
                  </a:lnTo>
                  <a:lnTo>
                    <a:pt x="165989" y="27940"/>
                  </a:lnTo>
                  <a:close/>
                </a:path>
                <a:path w="219709" h="192405">
                  <a:moveTo>
                    <a:pt x="167005" y="39370"/>
                  </a:moveTo>
                  <a:lnTo>
                    <a:pt x="165989" y="38100"/>
                  </a:lnTo>
                  <a:lnTo>
                    <a:pt x="166458" y="39052"/>
                  </a:lnTo>
                  <a:lnTo>
                    <a:pt x="167005" y="39370"/>
                  </a:lnTo>
                  <a:close/>
                </a:path>
                <a:path w="219709" h="192405">
                  <a:moveTo>
                    <a:pt x="167525" y="39852"/>
                  </a:moveTo>
                  <a:lnTo>
                    <a:pt x="167386" y="39370"/>
                  </a:lnTo>
                  <a:lnTo>
                    <a:pt x="167005" y="39370"/>
                  </a:lnTo>
                  <a:lnTo>
                    <a:pt x="167525" y="39852"/>
                  </a:lnTo>
                  <a:close/>
                </a:path>
                <a:path w="219709" h="192405">
                  <a:moveTo>
                    <a:pt x="171132" y="30822"/>
                  </a:moveTo>
                  <a:lnTo>
                    <a:pt x="170942" y="30480"/>
                  </a:lnTo>
                  <a:lnTo>
                    <a:pt x="171018" y="30772"/>
                  </a:lnTo>
                  <a:close/>
                </a:path>
                <a:path w="219709" h="192405">
                  <a:moveTo>
                    <a:pt x="171323" y="32334"/>
                  </a:moveTo>
                  <a:lnTo>
                    <a:pt x="170688" y="31750"/>
                  </a:lnTo>
                  <a:lnTo>
                    <a:pt x="171323" y="33020"/>
                  </a:lnTo>
                  <a:lnTo>
                    <a:pt x="171323" y="32334"/>
                  </a:lnTo>
                  <a:close/>
                </a:path>
                <a:path w="219709" h="192405">
                  <a:moveTo>
                    <a:pt x="171551" y="30988"/>
                  </a:moveTo>
                  <a:lnTo>
                    <a:pt x="171132" y="30822"/>
                  </a:lnTo>
                  <a:lnTo>
                    <a:pt x="171450" y="31330"/>
                  </a:lnTo>
                  <a:lnTo>
                    <a:pt x="171551" y="30988"/>
                  </a:lnTo>
                  <a:close/>
                </a:path>
                <a:path w="219709" h="192405">
                  <a:moveTo>
                    <a:pt x="171704" y="31750"/>
                  </a:moveTo>
                  <a:lnTo>
                    <a:pt x="171450" y="31330"/>
                  </a:lnTo>
                  <a:lnTo>
                    <a:pt x="171323" y="31750"/>
                  </a:lnTo>
                  <a:lnTo>
                    <a:pt x="171704" y="31750"/>
                  </a:lnTo>
                  <a:close/>
                </a:path>
                <a:path w="219709" h="192405">
                  <a:moveTo>
                    <a:pt x="171704" y="27940"/>
                  </a:moveTo>
                  <a:lnTo>
                    <a:pt x="170307" y="26670"/>
                  </a:lnTo>
                  <a:lnTo>
                    <a:pt x="170942" y="27940"/>
                  </a:lnTo>
                  <a:lnTo>
                    <a:pt x="171704" y="27940"/>
                  </a:lnTo>
                  <a:close/>
                </a:path>
                <a:path w="219709" h="192405">
                  <a:moveTo>
                    <a:pt x="172466" y="97790"/>
                  </a:moveTo>
                  <a:lnTo>
                    <a:pt x="171323" y="96520"/>
                  </a:lnTo>
                  <a:lnTo>
                    <a:pt x="170307" y="93992"/>
                  </a:lnTo>
                  <a:lnTo>
                    <a:pt x="170688" y="95250"/>
                  </a:lnTo>
                  <a:lnTo>
                    <a:pt x="171704" y="97790"/>
                  </a:lnTo>
                  <a:lnTo>
                    <a:pt x="172466" y="97790"/>
                  </a:lnTo>
                  <a:close/>
                </a:path>
                <a:path w="219709" h="192405">
                  <a:moveTo>
                    <a:pt x="172516" y="95796"/>
                  </a:moveTo>
                  <a:lnTo>
                    <a:pt x="171932" y="94500"/>
                  </a:lnTo>
                  <a:lnTo>
                    <a:pt x="171704" y="95250"/>
                  </a:lnTo>
                  <a:lnTo>
                    <a:pt x="172085" y="95250"/>
                  </a:lnTo>
                  <a:lnTo>
                    <a:pt x="172516" y="95796"/>
                  </a:lnTo>
                  <a:close/>
                </a:path>
                <a:path w="219709" h="192405">
                  <a:moveTo>
                    <a:pt x="173101" y="33020"/>
                  </a:moveTo>
                  <a:lnTo>
                    <a:pt x="172085" y="31750"/>
                  </a:lnTo>
                  <a:lnTo>
                    <a:pt x="171704" y="31750"/>
                  </a:lnTo>
                  <a:lnTo>
                    <a:pt x="172085" y="32385"/>
                  </a:lnTo>
                  <a:lnTo>
                    <a:pt x="172847" y="33020"/>
                  </a:lnTo>
                  <a:lnTo>
                    <a:pt x="173101" y="33020"/>
                  </a:lnTo>
                  <a:close/>
                </a:path>
                <a:path w="219709" h="192405">
                  <a:moveTo>
                    <a:pt x="173266" y="33870"/>
                  </a:moveTo>
                  <a:lnTo>
                    <a:pt x="172847" y="33020"/>
                  </a:lnTo>
                  <a:lnTo>
                    <a:pt x="172466" y="33020"/>
                  </a:lnTo>
                  <a:lnTo>
                    <a:pt x="172085" y="32385"/>
                  </a:lnTo>
                  <a:lnTo>
                    <a:pt x="171323" y="31750"/>
                  </a:lnTo>
                  <a:lnTo>
                    <a:pt x="171386" y="32385"/>
                  </a:lnTo>
                  <a:lnTo>
                    <a:pt x="172085" y="33020"/>
                  </a:lnTo>
                  <a:lnTo>
                    <a:pt x="173266" y="33870"/>
                  </a:lnTo>
                  <a:close/>
                </a:path>
                <a:path w="219709" h="192405">
                  <a:moveTo>
                    <a:pt x="173736" y="27178"/>
                  </a:moveTo>
                  <a:lnTo>
                    <a:pt x="172466" y="25654"/>
                  </a:lnTo>
                  <a:lnTo>
                    <a:pt x="168529" y="22606"/>
                  </a:lnTo>
                  <a:lnTo>
                    <a:pt x="169799" y="22606"/>
                  </a:lnTo>
                  <a:lnTo>
                    <a:pt x="164719" y="18034"/>
                  </a:lnTo>
                  <a:lnTo>
                    <a:pt x="171196" y="27178"/>
                  </a:lnTo>
                  <a:lnTo>
                    <a:pt x="173736" y="27178"/>
                  </a:lnTo>
                  <a:close/>
                </a:path>
                <a:path w="219709" h="192405">
                  <a:moveTo>
                    <a:pt x="173863" y="34290"/>
                  </a:moveTo>
                  <a:lnTo>
                    <a:pt x="173266" y="33870"/>
                  </a:lnTo>
                  <a:lnTo>
                    <a:pt x="173482" y="34290"/>
                  </a:lnTo>
                  <a:lnTo>
                    <a:pt x="173863" y="34290"/>
                  </a:lnTo>
                  <a:close/>
                </a:path>
                <a:path w="219709" h="192405">
                  <a:moveTo>
                    <a:pt x="174879" y="142748"/>
                  </a:moveTo>
                  <a:lnTo>
                    <a:pt x="173736" y="143637"/>
                  </a:lnTo>
                  <a:lnTo>
                    <a:pt x="174117" y="144399"/>
                  </a:lnTo>
                  <a:lnTo>
                    <a:pt x="174117" y="144145"/>
                  </a:lnTo>
                  <a:lnTo>
                    <a:pt x="174498" y="143891"/>
                  </a:lnTo>
                  <a:lnTo>
                    <a:pt x="174498" y="144145"/>
                  </a:lnTo>
                  <a:lnTo>
                    <a:pt x="174599" y="143891"/>
                  </a:lnTo>
                  <a:lnTo>
                    <a:pt x="174879" y="143256"/>
                  </a:lnTo>
                  <a:lnTo>
                    <a:pt x="174879" y="142748"/>
                  </a:lnTo>
                  <a:close/>
                </a:path>
                <a:path w="219709" h="192405">
                  <a:moveTo>
                    <a:pt x="175183" y="142494"/>
                  </a:moveTo>
                  <a:lnTo>
                    <a:pt x="174879" y="142494"/>
                  </a:lnTo>
                  <a:lnTo>
                    <a:pt x="174879" y="142748"/>
                  </a:lnTo>
                  <a:lnTo>
                    <a:pt x="175183" y="142494"/>
                  </a:lnTo>
                  <a:close/>
                </a:path>
                <a:path w="219709" h="192405">
                  <a:moveTo>
                    <a:pt x="176784" y="46990"/>
                  </a:moveTo>
                  <a:lnTo>
                    <a:pt x="176212" y="46355"/>
                  </a:lnTo>
                  <a:lnTo>
                    <a:pt x="176403" y="46990"/>
                  </a:lnTo>
                  <a:lnTo>
                    <a:pt x="176784" y="46990"/>
                  </a:lnTo>
                  <a:close/>
                </a:path>
                <a:path w="219709" h="192405">
                  <a:moveTo>
                    <a:pt x="177546" y="36830"/>
                  </a:moveTo>
                  <a:lnTo>
                    <a:pt x="176403" y="35560"/>
                  </a:lnTo>
                  <a:lnTo>
                    <a:pt x="176022" y="35560"/>
                  </a:lnTo>
                  <a:lnTo>
                    <a:pt x="177546" y="36830"/>
                  </a:lnTo>
                  <a:close/>
                </a:path>
                <a:path w="219709" h="192405">
                  <a:moveTo>
                    <a:pt x="179324" y="48260"/>
                  </a:moveTo>
                  <a:lnTo>
                    <a:pt x="178562" y="46990"/>
                  </a:lnTo>
                  <a:lnTo>
                    <a:pt x="178943" y="48260"/>
                  </a:lnTo>
                  <a:lnTo>
                    <a:pt x="179324" y="48260"/>
                  </a:lnTo>
                  <a:close/>
                </a:path>
                <a:path w="219709" h="192405">
                  <a:moveTo>
                    <a:pt x="180721" y="132080"/>
                  </a:moveTo>
                  <a:lnTo>
                    <a:pt x="180340" y="132080"/>
                  </a:lnTo>
                  <a:lnTo>
                    <a:pt x="180340" y="133350"/>
                  </a:lnTo>
                  <a:lnTo>
                    <a:pt x="180721" y="132080"/>
                  </a:lnTo>
                  <a:close/>
                </a:path>
                <a:path w="219709" h="192405">
                  <a:moveTo>
                    <a:pt x="181876" y="48056"/>
                  </a:moveTo>
                  <a:lnTo>
                    <a:pt x="179705" y="45720"/>
                  </a:lnTo>
                  <a:lnTo>
                    <a:pt x="179603" y="46050"/>
                  </a:lnTo>
                  <a:lnTo>
                    <a:pt x="181876" y="48056"/>
                  </a:lnTo>
                  <a:close/>
                </a:path>
                <a:path w="219709" h="192405">
                  <a:moveTo>
                    <a:pt x="182626" y="118872"/>
                  </a:moveTo>
                  <a:lnTo>
                    <a:pt x="173990" y="118872"/>
                  </a:lnTo>
                  <a:lnTo>
                    <a:pt x="173990" y="122428"/>
                  </a:lnTo>
                  <a:lnTo>
                    <a:pt x="178435" y="120650"/>
                  </a:lnTo>
                  <a:lnTo>
                    <a:pt x="182626" y="118872"/>
                  </a:lnTo>
                  <a:close/>
                </a:path>
                <a:path w="219709" h="192405">
                  <a:moveTo>
                    <a:pt x="182880" y="137033"/>
                  </a:moveTo>
                  <a:lnTo>
                    <a:pt x="182118" y="137033"/>
                  </a:lnTo>
                  <a:lnTo>
                    <a:pt x="181737" y="137795"/>
                  </a:lnTo>
                  <a:lnTo>
                    <a:pt x="181737" y="138176"/>
                  </a:lnTo>
                  <a:lnTo>
                    <a:pt x="180975" y="138176"/>
                  </a:lnTo>
                  <a:lnTo>
                    <a:pt x="180975" y="138938"/>
                  </a:lnTo>
                  <a:lnTo>
                    <a:pt x="180594" y="138938"/>
                  </a:lnTo>
                  <a:lnTo>
                    <a:pt x="180213" y="138938"/>
                  </a:lnTo>
                  <a:lnTo>
                    <a:pt x="180213" y="139192"/>
                  </a:lnTo>
                  <a:lnTo>
                    <a:pt x="180213" y="139319"/>
                  </a:lnTo>
                  <a:lnTo>
                    <a:pt x="179832" y="139319"/>
                  </a:lnTo>
                  <a:lnTo>
                    <a:pt x="179832" y="139573"/>
                  </a:lnTo>
                  <a:lnTo>
                    <a:pt x="180213" y="139573"/>
                  </a:lnTo>
                  <a:lnTo>
                    <a:pt x="179832" y="139827"/>
                  </a:lnTo>
                  <a:lnTo>
                    <a:pt x="179832" y="140081"/>
                  </a:lnTo>
                  <a:lnTo>
                    <a:pt x="179451" y="139573"/>
                  </a:lnTo>
                  <a:lnTo>
                    <a:pt x="179070" y="140081"/>
                  </a:lnTo>
                  <a:lnTo>
                    <a:pt x="179070" y="140462"/>
                  </a:lnTo>
                  <a:lnTo>
                    <a:pt x="178689" y="140462"/>
                  </a:lnTo>
                  <a:lnTo>
                    <a:pt x="178689" y="140970"/>
                  </a:lnTo>
                  <a:lnTo>
                    <a:pt x="177546" y="141224"/>
                  </a:lnTo>
                  <a:lnTo>
                    <a:pt x="176784" y="141859"/>
                  </a:lnTo>
                  <a:lnTo>
                    <a:pt x="176022" y="142367"/>
                  </a:lnTo>
                  <a:lnTo>
                    <a:pt x="176022" y="141859"/>
                  </a:lnTo>
                  <a:lnTo>
                    <a:pt x="175641" y="142367"/>
                  </a:lnTo>
                  <a:lnTo>
                    <a:pt x="175641" y="142113"/>
                  </a:lnTo>
                  <a:lnTo>
                    <a:pt x="175183" y="142494"/>
                  </a:lnTo>
                  <a:lnTo>
                    <a:pt x="176022" y="142494"/>
                  </a:lnTo>
                  <a:lnTo>
                    <a:pt x="176022" y="143256"/>
                  </a:lnTo>
                  <a:lnTo>
                    <a:pt x="174879" y="145034"/>
                  </a:lnTo>
                  <a:lnTo>
                    <a:pt x="175260" y="145034"/>
                  </a:lnTo>
                  <a:lnTo>
                    <a:pt x="174498" y="145542"/>
                  </a:lnTo>
                  <a:lnTo>
                    <a:pt x="174117" y="145923"/>
                  </a:lnTo>
                  <a:lnTo>
                    <a:pt x="174879" y="145923"/>
                  </a:lnTo>
                  <a:lnTo>
                    <a:pt x="175260" y="145288"/>
                  </a:lnTo>
                  <a:lnTo>
                    <a:pt x="175641" y="145034"/>
                  </a:lnTo>
                  <a:lnTo>
                    <a:pt x="176022" y="144780"/>
                  </a:lnTo>
                  <a:lnTo>
                    <a:pt x="175641" y="144780"/>
                  </a:lnTo>
                  <a:lnTo>
                    <a:pt x="176022" y="144653"/>
                  </a:lnTo>
                  <a:lnTo>
                    <a:pt x="176403" y="144653"/>
                  </a:lnTo>
                  <a:lnTo>
                    <a:pt x="175641" y="145034"/>
                  </a:lnTo>
                  <a:lnTo>
                    <a:pt x="176403" y="145034"/>
                  </a:lnTo>
                  <a:lnTo>
                    <a:pt x="176403" y="146177"/>
                  </a:lnTo>
                  <a:lnTo>
                    <a:pt x="176784" y="145923"/>
                  </a:lnTo>
                  <a:lnTo>
                    <a:pt x="177165" y="145923"/>
                  </a:lnTo>
                  <a:lnTo>
                    <a:pt x="177165" y="145542"/>
                  </a:lnTo>
                  <a:lnTo>
                    <a:pt x="177546" y="145288"/>
                  </a:lnTo>
                  <a:lnTo>
                    <a:pt x="177927" y="144780"/>
                  </a:lnTo>
                  <a:lnTo>
                    <a:pt x="177927" y="144653"/>
                  </a:lnTo>
                  <a:lnTo>
                    <a:pt x="177927" y="142494"/>
                  </a:lnTo>
                  <a:lnTo>
                    <a:pt x="178308" y="142367"/>
                  </a:lnTo>
                  <a:lnTo>
                    <a:pt x="178689" y="142113"/>
                  </a:lnTo>
                  <a:lnTo>
                    <a:pt x="178689" y="141859"/>
                  </a:lnTo>
                  <a:lnTo>
                    <a:pt x="179070" y="141859"/>
                  </a:lnTo>
                  <a:lnTo>
                    <a:pt x="179451" y="141605"/>
                  </a:lnTo>
                  <a:lnTo>
                    <a:pt x="179832" y="141224"/>
                  </a:lnTo>
                  <a:lnTo>
                    <a:pt x="179832" y="140716"/>
                  </a:lnTo>
                  <a:lnTo>
                    <a:pt x="180594" y="140716"/>
                  </a:lnTo>
                  <a:lnTo>
                    <a:pt x="180860" y="140081"/>
                  </a:lnTo>
                  <a:lnTo>
                    <a:pt x="180975" y="139827"/>
                  </a:lnTo>
                  <a:lnTo>
                    <a:pt x="181737" y="139319"/>
                  </a:lnTo>
                  <a:lnTo>
                    <a:pt x="182118" y="138684"/>
                  </a:lnTo>
                  <a:lnTo>
                    <a:pt x="182499" y="138430"/>
                  </a:lnTo>
                  <a:lnTo>
                    <a:pt x="182499" y="138176"/>
                  </a:lnTo>
                  <a:lnTo>
                    <a:pt x="182880" y="138049"/>
                  </a:lnTo>
                  <a:lnTo>
                    <a:pt x="182880" y="137033"/>
                  </a:lnTo>
                  <a:close/>
                </a:path>
                <a:path w="219709" h="192405">
                  <a:moveTo>
                    <a:pt x="182880" y="123444"/>
                  </a:moveTo>
                  <a:lnTo>
                    <a:pt x="173736" y="127889"/>
                  </a:lnTo>
                  <a:lnTo>
                    <a:pt x="182880" y="125603"/>
                  </a:lnTo>
                  <a:lnTo>
                    <a:pt x="182880" y="123444"/>
                  </a:lnTo>
                  <a:close/>
                </a:path>
                <a:path w="219709" h="192405">
                  <a:moveTo>
                    <a:pt x="184658" y="55880"/>
                  </a:moveTo>
                  <a:lnTo>
                    <a:pt x="184277" y="54610"/>
                  </a:lnTo>
                  <a:lnTo>
                    <a:pt x="184277" y="53340"/>
                  </a:lnTo>
                  <a:lnTo>
                    <a:pt x="184023" y="54610"/>
                  </a:lnTo>
                  <a:lnTo>
                    <a:pt x="184658" y="55880"/>
                  </a:lnTo>
                  <a:close/>
                </a:path>
                <a:path w="219709" h="192405">
                  <a:moveTo>
                    <a:pt x="185026" y="33528"/>
                  </a:moveTo>
                  <a:lnTo>
                    <a:pt x="184531" y="32893"/>
                  </a:lnTo>
                  <a:lnTo>
                    <a:pt x="183515" y="32131"/>
                  </a:lnTo>
                  <a:lnTo>
                    <a:pt x="183311" y="31877"/>
                  </a:lnTo>
                  <a:lnTo>
                    <a:pt x="183007" y="31496"/>
                  </a:lnTo>
                  <a:lnTo>
                    <a:pt x="183007" y="31877"/>
                  </a:lnTo>
                  <a:lnTo>
                    <a:pt x="182499" y="31496"/>
                  </a:lnTo>
                  <a:lnTo>
                    <a:pt x="181102" y="30734"/>
                  </a:lnTo>
                  <a:lnTo>
                    <a:pt x="179578" y="29718"/>
                  </a:lnTo>
                  <a:lnTo>
                    <a:pt x="177673" y="29083"/>
                  </a:lnTo>
                  <a:lnTo>
                    <a:pt x="176403" y="28321"/>
                  </a:lnTo>
                  <a:lnTo>
                    <a:pt x="175768" y="27940"/>
                  </a:lnTo>
                  <a:lnTo>
                    <a:pt x="174574" y="27647"/>
                  </a:lnTo>
                  <a:lnTo>
                    <a:pt x="175260" y="28321"/>
                  </a:lnTo>
                  <a:lnTo>
                    <a:pt x="176149" y="28702"/>
                  </a:lnTo>
                  <a:lnTo>
                    <a:pt x="176149" y="28321"/>
                  </a:lnTo>
                  <a:lnTo>
                    <a:pt x="177165" y="29083"/>
                  </a:lnTo>
                  <a:lnTo>
                    <a:pt x="179578" y="30099"/>
                  </a:lnTo>
                  <a:lnTo>
                    <a:pt x="185026" y="33528"/>
                  </a:lnTo>
                  <a:close/>
                </a:path>
                <a:path w="219709" h="192405">
                  <a:moveTo>
                    <a:pt x="185420" y="55880"/>
                  </a:moveTo>
                  <a:lnTo>
                    <a:pt x="185039" y="54610"/>
                  </a:lnTo>
                  <a:lnTo>
                    <a:pt x="184658" y="54610"/>
                  </a:lnTo>
                  <a:lnTo>
                    <a:pt x="185420" y="55880"/>
                  </a:lnTo>
                  <a:close/>
                </a:path>
                <a:path w="219709" h="192405">
                  <a:moveTo>
                    <a:pt x="188976" y="90170"/>
                  </a:moveTo>
                  <a:lnTo>
                    <a:pt x="188595" y="89408"/>
                  </a:lnTo>
                  <a:lnTo>
                    <a:pt x="188595" y="90170"/>
                  </a:lnTo>
                  <a:lnTo>
                    <a:pt x="188976" y="90170"/>
                  </a:lnTo>
                  <a:close/>
                </a:path>
                <a:path w="219709" h="192405">
                  <a:moveTo>
                    <a:pt x="188976" y="88900"/>
                  </a:moveTo>
                  <a:lnTo>
                    <a:pt x="188595" y="87630"/>
                  </a:lnTo>
                  <a:lnTo>
                    <a:pt x="188595" y="88900"/>
                  </a:lnTo>
                  <a:lnTo>
                    <a:pt x="188976" y="88900"/>
                  </a:lnTo>
                  <a:close/>
                </a:path>
                <a:path w="219709" h="192405">
                  <a:moveTo>
                    <a:pt x="188976" y="86360"/>
                  </a:moveTo>
                  <a:lnTo>
                    <a:pt x="188849" y="86360"/>
                  </a:lnTo>
                  <a:lnTo>
                    <a:pt x="188976" y="86677"/>
                  </a:lnTo>
                  <a:lnTo>
                    <a:pt x="188976" y="86360"/>
                  </a:lnTo>
                  <a:close/>
                </a:path>
                <a:path w="219709" h="192405">
                  <a:moveTo>
                    <a:pt x="189357" y="87630"/>
                  </a:moveTo>
                  <a:lnTo>
                    <a:pt x="188976" y="86677"/>
                  </a:lnTo>
                  <a:lnTo>
                    <a:pt x="188976" y="86995"/>
                  </a:lnTo>
                  <a:lnTo>
                    <a:pt x="189357" y="87630"/>
                  </a:lnTo>
                  <a:close/>
                </a:path>
                <a:path w="219709" h="192405">
                  <a:moveTo>
                    <a:pt x="189738" y="62230"/>
                  </a:moveTo>
                  <a:lnTo>
                    <a:pt x="189357" y="62230"/>
                  </a:lnTo>
                  <a:lnTo>
                    <a:pt x="189357" y="63500"/>
                  </a:lnTo>
                  <a:lnTo>
                    <a:pt x="189738" y="62230"/>
                  </a:lnTo>
                  <a:close/>
                </a:path>
                <a:path w="219709" h="192405">
                  <a:moveTo>
                    <a:pt x="189928" y="50165"/>
                  </a:moveTo>
                  <a:lnTo>
                    <a:pt x="189738" y="49530"/>
                  </a:lnTo>
                  <a:lnTo>
                    <a:pt x="189357" y="49530"/>
                  </a:lnTo>
                  <a:lnTo>
                    <a:pt x="189928" y="50165"/>
                  </a:lnTo>
                  <a:close/>
                </a:path>
                <a:path w="219709" h="192405">
                  <a:moveTo>
                    <a:pt x="192976" y="62877"/>
                  </a:moveTo>
                  <a:lnTo>
                    <a:pt x="192659" y="62230"/>
                  </a:lnTo>
                  <a:lnTo>
                    <a:pt x="192278" y="62230"/>
                  </a:lnTo>
                  <a:lnTo>
                    <a:pt x="192976" y="62877"/>
                  </a:lnTo>
                  <a:close/>
                </a:path>
                <a:path w="219709" h="192405">
                  <a:moveTo>
                    <a:pt x="193294" y="54610"/>
                  </a:moveTo>
                  <a:lnTo>
                    <a:pt x="193040" y="53340"/>
                  </a:lnTo>
                  <a:lnTo>
                    <a:pt x="192278" y="53340"/>
                  </a:lnTo>
                  <a:lnTo>
                    <a:pt x="193294" y="54610"/>
                  </a:lnTo>
                  <a:close/>
                </a:path>
                <a:path w="219709" h="192405">
                  <a:moveTo>
                    <a:pt x="194056" y="63500"/>
                  </a:moveTo>
                  <a:lnTo>
                    <a:pt x="193675" y="62230"/>
                  </a:lnTo>
                  <a:lnTo>
                    <a:pt x="191516" y="59702"/>
                  </a:lnTo>
                  <a:lnTo>
                    <a:pt x="191135" y="58420"/>
                  </a:lnTo>
                  <a:lnTo>
                    <a:pt x="190881" y="58420"/>
                  </a:lnTo>
                  <a:lnTo>
                    <a:pt x="189357" y="55880"/>
                  </a:lnTo>
                  <a:lnTo>
                    <a:pt x="187960" y="54610"/>
                  </a:lnTo>
                  <a:lnTo>
                    <a:pt x="186563" y="52070"/>
                  </a:lnTo>
                  <a:lnTo>
                    <a:pt x="185039" y="50800"/>
                  </a:lnTo>
                  <a:lnTo>
                    <a:pt x="183642" y="49530"/>
                  </a:lnTo>
                  <a:lnTo>
                    <a:pt x="181876" y="48056"/>
                  </a:lnTo>
                  <a:lnTo>
                    <a:pt x="183261" y="49530"/>
                  </a:lnTo>
                  <a:lnTo>
                    <a:pt x="185420" y="53340"/>
                  </a:lnTo>
                  <a:lnTo>
                    <a:pt x="188976" y="55880"/>
                  </a:lnTo>
                  <a:lnTo>
                    <a:pt x="190119" y="58420"/>
                  </a:lnTo>
                  <a:lnTo>
                    <a:pt x="190881" y="59702"/>
                  </a:lnTo>
                  <a:lnTo>
                    <a:pt x="192659" y="62230"/>
                  </a:lnTo>
                  <a:lnTo>
                    <a:pt x="193294" y="62230"/>
                  </a:lnTo>
                  <a:lnTo>
                    <a:pt x="193675" y="63500"/>
                  </a:lnTo>
                  <a:lnTo>
                    <a:pt x="194056" y="63500"/>
                  </a:lnTo>
                  <a:close/>
                </a:path>
                <a:path w="219709" h="192405">
                  <a:moveTo>
                    <a:pt x="194589" y="71488"/>
                  </a:moveTo>
                  <a:lnTo>
                    <a:pt x="194424" y="71120"/>
                  </a:lnTo>
                  <a:lnTo>
                    <a:pt x="193675" y="69850"/>
                  </a:lnTo>
                  <a:lnTo>
                    <a:pt x="194589" y="71488"/>
                  </a:lnTo>
                  <a:close/>
                </a:path>
                <a:path w="219709" h="192405">
                  <a:moveTo>
                    <a:pt x="195199" y="120650"/>
                  </a:moveTo>
                  <a:lnTo>
                    <a:pt x="194818" y="120650"/>
                  </a:lnTo>
                  <a:lnTo>
                    <a:pt x="194818" y="121920"/>
                  </a:lnTo>
                  <a:lnTo>
                    <a:pt x="195199" y="120650"/>
                  </a:lnTo>
                  <a:close/>
                </a:path>
                <a:path w="219709" h="192405">
                  <a:moveTo>
                    <a:pt x="195834" y="73660"/>
                  </a:moveTo>
                  <a:lnTo>
                    <a:pt x="194589" y="71488"/>
                  </a:lnTo>
                  <a:lnTo>
                    <a:pt x="195580" y="73660"/>
                  </a:lnTo>
                  <a:lnTo>
                    <a:pt x="195834" y="73660"/>
                  </a:lnTo>
                  <a:close/>
                </a:path>
                <a:path w="219709" h="192405">
                  <a:moveTo>
                    <a:pt x="196596" y="77470"/>
                  </a:moveTo>
                  <a:lnTo>
                    <a:pt x="196215" y="76200"/>
                  </a:lnTo>
                  <a:lnTo>
                    <a:pt x="196215" y="77127"/>
                  </a:lnTo>
                  <a:lnTo>
                    <a:pt x="196596" y="77470"/>
                  </a:lnTo>
                  <a:close/>
                </a:path>
                <a:path w="219709" h="192405">
                  <a:moveTo>
                    <a:pt x="196596" y="75361"/>
                  </a:moveTo>
                  <a:lnTo>
                    <a:pt x="196291" y="74676"/>
                  </a:lnTo>
                  <a:lnTo>
                    <a:pt x="196215" y="74930"/>
                  </a:lnTo>
                  <a:lnTo>
                    <a:pt x="196596" y="75361"/>
                  </a:lnTo>
                  <a:close/>
                </a:path>
                <a:path w="219709" h="192405">
                  <a:moveTo>
                    <a:pt x="196596" y="73660"/>
                  </a:moveTo>
                  <a:lnTo>
                    <a:pt x="195834" y="73660"/>
                  </a:lnTo>
                  <a:lnTo>
                    <a:pt x="196291" y="74676"/>
                  </a:lnTo>
                  <a:lnTo>
                    <a:pt x="196596" y="73660"/>
                  </a:lnTo>
                  <a:close/>
                </a:path>
                <a:path w="219709" h="192405">
                  <a:moveTo>
                    <a:pt x="196596" y="68580"/>
                  </a:moveTo>
                  <a:lnTo>
                    <a:pt x="195580" y="67310"/>
                  </a:lnTo>
                  <a:lnTo>
                    <a:pt x="195834" y="68580"/>
                  </a:lnTo>
                  <a:lnTo>
                    <a:pt x="196596" y="68580"/>
                  </a:lnTo>
                  <a:close/>
                </a:path>
                <a:path w="219709" h="192405">
                  <a:moveTo>
                    <a:pt x="196596" y="60960"/>
                  </a:moveTo>
                  <a:lnTo>
                    <a:pt x="195834" y="59702"/>
                  </a:lnTo>
                  <a:lnTo>
                    <a:pt x="195834" y="60960"/>
                  </a:lnTo>
                  <a:lnTo>
                    <a:pt x="196596" y="60960"/>
                  </a:lnTo>
                  <a:close/>
                </a:path>
                <a:path w="219709" h="192405">
                  <a:moveTo>
                    <a:pt x="196977" y="62230"/>
                  </a:moveTo>
                  <a:lnTo>
                    <a:pt x="196596" y="60960"/>
                  </a:lnTo>
                  <a:lnTo>
                    <a:pt x="196596" y="62230"/>
                  </a:lnTo>
                  <a:lnTo>
                    <a:pt x="196977" y="62230"/>
                  </a:lnTo>
                  <a:close/>
                </a:path>
                <a:path w="219709" h="192405">
                  <a:moveTo>
                    <a:pt x="197739" y="62230"/>
                  </a:moveTo>
                  <a:lnTo>
                    <a:pt x="196596" y="60960"/>
                  </a:lnTo>
                  <a:lnTo>
                    <a:pt x="197358" y="62230"/>
                  </a:lnTo>
                  <a:lnTo>
                    <a:pt x="197739" y="62230"/>
                  </a:lnTo>
                  <a:close/>
                </a:path>
                <a:path w="219709" h="192405">
                  <a:moveTo>
                    <a:pt x="197866" y="58420"/>
                  </a:moveTo>
                  <a:lnTo>
                    <a:pt x="197688" y="58000"/>
                  </a:lnTo>
                  <a:lnTo>
                    <a:pt x="197561" y="57848"/>
                  </a:lnTo>
                  <a:lnTo>
                    <a:pt x="197739" y="58420"/>
                  </a:lnTo>
                  <a:lnTo>
                    <a:pt x="197866" y="58420"/>
                  </a:lnTo>
                  <a:close/>
                </a:path>
                <a:path w="219709" h="192405">
                  <a:moveTo>
                    <a:pt x="197891" y="58242"/>
                  </a:moveTo>
                  <a:lnTo>
                    <a:pt x="197358" y="57150"/>
                  </a:lnTo>
                  <a:lnTo>
                    <a:pt x="197688" y="58000"/>
                  </a:lnTo>
                  <a:lnTo>
                    <a:pt x="197891" y="58242"/>
                  </a:lnTo>
                  <a:close/>
                </a:path>
                <a:path w="219709" h="192405">
                  <a:moveTo>
                    <a:pt x="197980" y="71120"/>
                  </a:moveTo>
                  <a:lnTo>
                    <a:pt x="196977" y="69850"/>
                  </a:lnTo>
                  <a:lnTo>
                    <a:pt x="196596" y="68580"/>
                  </a:lnTo>
                  <a:lnTo>
                    <a:pt x="196596" y="69850"/>
                  </a:lnTo>
                  <a:lnTo>
                    <a:pt x="197980" y="71120"/>
                  </a:lnTo>
                  <a:close/>
                </a:path>
                <a:path w="219709" h="192405">
                  <a:moveTo>
                    <a:pt x="198056" y="58420"/>
                  </a:moveTo>
                  <a:lnTo>
                    <a:pt x="197891" y="58242"/>
                  </a:lnTo>
                  <a:lnTo>
                    <a:pt x="197993" y="58420"/>
                  </a:lnTo>
                  <a:close/>
                </a:path>
                <a:path w="219709" h="192405">
                  <a:moveTo>
                    <a:pt x="198374" y="59093"/>
                  </a:moveTo>
                  <a:lnTo>
                    <a:pt x="197993" y="58420"/>
                  </a:lnTo>
                  <a:lnTo>
                    <a:pt x="197866" y="58420"/>
                  </a:lnTo>
                  <a:lnTo>
                    <a:pt x="198374" y="59702"/>
                  </a:lnTo>
                  <a:lnTo>
                    <a:pt x="198374" y="59093"/>
                  </a:lnTo>
                  <a:close/>
                </a:path>
                <a:path w="219709" h="192405">
                  <a:moveTo>
                    <a:pt x="198374" y="58420"/>
                  </a:moveTo>
                  <a:lnTo>
                    <a:pt x="198056" y="58420"/>
                  </a:lnTo>
                  <a:lnTo>
                    <a:pt x="198374" y="58801"/>
                  </a:lnTo>
                  <a:lnTo>
                    <a:pt x="198374" y="58420"/>
                  </a:lnTo>
                  <a:close/>
                </a:path>
                <a:path w="219709" h="192405">
                  <a:moveTo>
                    <a:pt x="198755" y="63500"/>
                  </a:moveTo>
                  <a:lnTo>
                    <a:pt x="197739" y="62230"/>
                  </a:lnTo>
                  <a:lnTo>
                    <a:pt x="197993" y="63500"/>
                  </a:lnTo>
                  <a:lnTo>
                    <a:pt x="197358" y="63500"/>
                  </a:lnTo>
                  <a:lnTo>
                    <a:pt x="198374" y="64770"/>
                  </a:lnTo>
                  <a:lnTo>
                    <a:pt x="198755" y="63500"/>
                  </a:lnTo>
                  <a:close/>
                </a:path>
                <a:path w="219709" h="192405">
                  <a:moveTo>
                    <a:pt x="199898" y="74930"/>
                  </a:moveTo>
                  <a:lnTo>
                    <a:pt x="198755" y="73660"/>
                  </a:lnTo>
                  <a:lnTo>
                    <a:pt x="199136" y="73660"/>
                  </a:lnTo>
                  <a:lnTo>
                    <a:pt x="198564" y="72390"/>
                  </a:lnTo>
                  <a:lnTo>
                    <a:pt x="197993" y="71132"/>
                  </a:lnTo>
                  <a:lnTo>
                    <a:pt x="197739" y="72390"/>
                  </a:lnTo>
                  <a:lnTo>
                    <a:pt x="198755" y="74930"/>
                  </a:lnTo>
                  <a:lnTo>
                    <a:pt x="198374" y="73660"/>
                  </a:lnTo>
                  <a:lnTo>
                    <a:pt x="199898" y="74930"/>
                  </a:lnTo>
                  <a:close/>
                </a:path>
                <a:path w="219709" h="192405">
                  <a:moveTo>
                    <a:pt x="199898" y="63500"/>
                  </a:moveTo>
                  <a:lnTo>
                    <a:pt x="198755" y="62230"/>
                  </a:lnTo>
                  <a:lnTo>
                    <a:pt x="197739" y="60960"/>
                  </a:lnTo>
                  <a:lnTo>
                    <a:pt x="196596" y="59702"/>
                  </a:lnTo>
                  <a:lnTo>
                    <a:pt x="196977" y="59702"/>
                  </a:lnTo>
                  <a:lnTo>
                    <a:pt x="195834" y="58420"/>
                  </a:lnTo>
                  <a:lnTo>
                    <a:pt x="194818" y="57150"/>
                  </a:lnTo>
                  <a:lnTo>
                    <a:pt x="194437" y="57150"/>
                  </a:lnTo>
                  <a:lnTo>
                    <a:pt x="195199" y="58420"/>
                  </a:lnTo>
                  <a:lnTo>
                    <a:pt x="195580" y="59702"/>
                  </a:lnTo>
                  <a:lnTo>
                    <a:pt x="195834" y="59702"/>
                  </a:lnTo>
                  <a:lnTo>
                    <a:pt x="197358" y="60960"/>
                  </a:lnTo>
                  <a:lnTo>
                    <a:pt x="197993" y="62230"/>
                  </a:lnTo>
                  <a:lnTo>
                    <a:pt x="199136" y="63500"/>
                  </a:lnTo>
                  <a:lnTo>
                    <a:pt x="199898" y="63500"/>
                  </a:lnTo>
                  <a:close/>
                </a:path>
                <a:path w="219709" h="192405">
                  <a:moveTo>
                    <a:pt x="200914" y="69850"/>
                  </a:moveTo>
                  <a:lnTo>
                    <a:pt x="198120" y="68453"/>
                  </a:lnTo>
                  <a:lnTo>
                    <a:pt x="198120" y="66802"/>
                  </a:lnTo>
                  <a:lnTo>
                    <a:pt x="195567" y="64363"/>
                  </a:lnTo>
                  <a:lnTo>
                    <a:pt x="195567" y="66052"/>
                  </a:lnTo>
                  <a:lnTo>
                    <a:pt x="194818" y="66052"/>
                  </a:lnTo>
                  <a:lnTo>
                    <a:pt x="194106" y="64884"/>
                  </a:lnTo>
                  <a:lnTo>
                    <a:pt x="195072" y="65405"/>
                  </a:lnTo>
                  <a:lnTo>
                    <a:pt x="195567" y="66052"/>
                  </a:lnTo>
                  <a:lnTo>
                    <a:pt x="195567" y="64363"/>
                  </a:lnTo>
                  <a:lnTo>
                    <a:pt x="195072" y="63881"/>
                  </a:lnTo>
                  <a:lnTo>
                    <a:pt x="193776" y="63881"/>
                  </a:lnTo>
                  <a:lnTo>
                    <a:pt x="193675" y="63500"/>
                  </a:lnTo>
                  <a:lnTo>
                    <a:pt x="192976" y="62877"/>
                  </a:lnTo>
                  <a:lnTo>
                    <a:pt x="193294" y="63500"/>
                  </a:lnTo>
                  <a:lnTo>
                    <a:pt x="193509" y="63881"/>
                  </a:lnTo>
                  <a:lnTo>
                    <a:pt x="192278" y="63881"/>
                  </a:lnTo>
                  <a:lnTo>
                    <a:pt x="194068" y="64858"/>
                  </a:lnTo>
                  <a:lnTo>
                    <a:pt x="194437" y="66052"/>
                  </a:lnTo>
                  <a:lnTo>
                    <a:pt x="195199" y="67310"/>
                  </a:lnTo>
                  <a:lnTo>
                    <a:pt x="195580" y="67310"/>
                  </a:lnTo>
                  <a:lnTo>
                    <a:pt x="195580" y="66078"/>
                  </a:lnTo>
                  <a:lnTo>
                    <a:pt x="200914" y="73025"/>
                  </a:lnTo>
                  <a:lnTo>
                    <a:pt x="200914" y="69850"/>
                  </a:lnTo>
                  <a:close/>
                </a:path>
                <a:path w="219709" h="192405">
                  <a:moveTo>
                    <a:pt x="202184" y="66167"/>
                  </a:moveTo>
                  <a:lnTo>
                    <a:pt x="201803" y="65532"/>
                  </a:lnTo>
                  <a:lnTo>
                    <a:pt x="201803" y="65786"/>
                  </a:lnTo>
                  <a:lnTo>
                    <a:pt x="202184" y="66167"/>
                  </a:lnTo>
                  <a:close/>
                </a:path>
                <a:path w="219709" h="192405">
                  <a:moveTo>
                    <a:pt x="202692" y="54737"/>
                  </a:moveTo>
                  <a:lnTo>
                    <a:pt x="201168" y="54737"/>
                  </a:lnTo>
                  <a:lnTo>
                    <a:pt x="202692" y="55880"/>
                  </a:lnTo>
                  <a:lnTo>
                    <a:pt x="202692" y="54737"/>
                  </a:lnTo>
                  <a:close/>
                </a:path>
                <a:path w="219709" h="192405">
                  <a:moveTo>
                    <a:pt x="205232" y="111772"/>
                  </a:moveTo>
                  <a:lnTo>
                    <a:pt x="204851" y="110490"/>
                  </a:lnTo>
                  <a:lnTo>
                    <a:pt x="204851" y="113030"/>
                  </a:lnTo>
                  <a:lnTo>
                    <a:pt x="205232" y="114300"/>
                  </a:lnTo>
                  <a:lnTo>
                    <a:pt x="205232" y="111772"/>
                  </a:lnTo>
                  <a:close/>
                </a:path>
                <a:path w="219709" h="192405">
                  <a:moveTo>
                    <a:pt x="205613" y="110490"/>
                  </a:moveTo>
                  <a:lnTo>
                    <a:pt x="205232" y="110490"/>
                  </a:lnTo>
                  <a:lnTo>
                    <a:pt x="205232" y="111772"/>
                  </a:lnTo>
                  <a:lnTo>
                    <a:pt x="205613" y="111772"/>
                  </a:lnTo>
                  <a:lnTo>
                    <a:pt x="205613" y="110490"/>
                  </a:lnTo>
                  <a:close/>
                </a:path>
                <a:path w="219709" h="192405">
                  <a:moveTo>
                    <a:pt x="205613" y="68072"/>
                  </a:moveTo>
                  <a:lnTo>
                    <a:pt x="205232" y="67437"/>
                  </a:lnTo>
                  <a:lnTo>
                    <a:pt x="204978" y="67056"/>
                  </a:lnTo>
                  <a:lnTo>
                    <a:pt x="204597" y="66802"/>
                  </a:lnTo>
                  <a:lnTo>
                    <a:pt x="205232" y="68072"/>
                  </a:lnTo>
                  <a:lnTo>
                    <a:pt x="205613" y="68072"/>
                  </a:lnTo>
                  <a:close/>
                </a:path>
                <a:path w="219709" h="192405">
                  <a:moveTo>
                    <a:pt x="205740" y="73152"/>
                  </a:moveTo>
                  <a:lnTo>
                    <a:pt x="201168" y="73152"/>
                  </a:lnTo>
                  <a:lnTo>
                    <a:pt x="205740" y="76619"/>
                  </a:lnTo>
                  <a:lnTo>
                    <a:pt x="205740" y="73152"/>
                  </a:lnTo>
                  <a:close/>
                </a:path>
                <a:path w="219709" h="192405">
                  <a:moveTo>
                    <a:pt x="206590" y="70104"/>
                  </a:moveTo>
                  <a:lnTo>
                    <a:pt x="206248" y="69723"/>
                  </a:lnTo>
                  <a:lnTo>
                    <a:pt x="206502" y="70104"/>
                  </a:lnTo>
                  <a:close/>
                </a:path>
                <a:path w="219709" h="192405">
                  <a:moveTo>
                    <a:pt x="207137" y="69723"/>
                  </a:moveTo>
                  <a:lnTo>
                    <a:pt x="206984" y="69342"/>
                  </a:lnTo>
                  <a:lnTo>
                    <a:pt x="206883" y="69088"/>
                  </a:lnTo>
                  <a:lnTo>
                    <a:pt x="206248" y="68707"/>
                  </a:lnTo>
                  <a:lnTo>
                    <a:pt x="205613" y="67437"/>
                  </a:lnTo>
                  <a:lnTo>
                    <a:pt x="205613" y="68072"/>
                  </a:lnTo>
                  <a:lnTo>
                    <a:pt x="206248" y="69088"/>
                  </a:lnTo>
                  <a:lnTo>
                    <a:pt x="205867" y="69088"/>
                  </a:lnTo>
                  <a:lnTo>
                    <a:pt x="206248" y="69723"/>
                  </a:lnTo>
                  <a:lnTo>
                    <a:pt x="206502" y="69723"/>
                  </a:lnTo>
                  <a:lnTo>
                    <a:pt x="206248" y="69342"/>
                  </a:lnTo>
                  <a:lnTo>
                    <a:pt x="206502" y="69342"/>
                  </a:lnTo>
                  <a:lnTo>
                    <a:pt x="206883" y="69723"/>
                  </a:lnTo>
                  <a:lnTo>
                    <a:pt x="207137" y="69723"/>
                  </a:lnTo>
                  <a:close/>
                </a:path>
                <a:path w="219709" h="192405">
                  <a:moveTo>
                    <a:pt x="207606" y="71208"/>
                  </a:moveTo>
                  <a:lnTo>
                    <a:pt x="207518" y="70739"/>
                  </a:lnTo>
                  <a:lnTo>
                    <a:pt x="206883" y="69723"/>
                  </a:lnTo>
                  <a:lnTo>
                    <a:pt x="206565" y="69723"/>
                  </a:lnTo>
                  <a:lnTo>
                    <a:pt x="206883" y="70104"/>
                  </a:lnTo>
                  <a:lnTo>
                    <a:pt x="206590" y="70104"/>
                  </a:lnTo>
                  <a:lnTo>
                    <a:pt x="207606" y="71208"/>
                  </a:lnTo>
                  <a:close/>
                </a:path>
                <a:path w="219709" h="192405">
                  <a:moveTo>
                    <a:pt x="207772" y="71374"/>
                  </a:moveTo>
                  <a:lnTo>
                    <a:pt x="207606" y="71208"/>
                  </a:lnTo>
                  <a:lnTo>
                    <a:pt x="207772" y="72009"/>
                  </a:lnTo>
                  <a:lnTo>
                    <a:pt x="207772" y="71374"/>
                  </a:lnTo>
                  <a:close/>
                </a:path>
                <a:path w="219709" h="192405">
                  <a:moveTo>
                    <a:pt x="209359" y="80937"/>
                  </a:moveTo>
                  <a:lnTo>
                    <a:pt x="209194" y="80454"/>
                  </a:lnTo>
                  <a:lnTo>
                    <a:pt x="209042" y="80391"/>
                  </a:lnTo>
                  <a:lnTo>
                    <a:pt x="209359" y="80937"/>
                  </a:lnTo>
                  <a:close/>
                </a:path>
                <a:path w="219709" h="192405">
                  <a:moveTo>
                    <a:pt x="210185" y="91313"/>
                  </a:moveTo>
                  <a:lnTo>
                    <a:pt x="208026" y="87884"/>
                  </a:lnTo>
                  <a:lnTo>
                    <a:pt x="205740" y="84455"/>
                  </a:lnTo>
                  <a:lnTo>
                    <a:pt x="203454" y="82169"/>
                  </a:lnTo>
                  <a:lnTo>
                    <a:pt x="201345" y="83286"/>
                  </a:lnTo>
                  <a:lnTo>
                    <a:pt x="200152" y="81280"/>
                  </a:lnTo>
                  <a:lnTo>
                    <a:pt x="199517" y="80010"/>
                  </a:lnTo>
                  <a:lnTo>
                    <a:pt x="198374" y="77470"/>
                  </a:lnTo>
                  <a:lnTo>
                    <a:pt x="197358" y="76200"/>
                  </a:lnTo>
                  <a:lnTo>
                    <a:pt x="196596" y="75361"/>
                  </a:lnTo>
                  <a:lnTo>
                    <a:pt x="196977" y="76200"/>
                  </a:lnTo>
                  <a:lnTo>
                    <a:pt x="199136" y="80010"/>
                  </a:lnTo>
                  <a:lnTo>
                    <a:pt x="197993" y="78740"/>
                  </a:lnTo>
                  <a:lnTo>
                    <a:pt x="196596" y="77470"/>
                  </a:lnTo>
                  <a:lnTo>
                    <a:pt x="196977" y="78740"/>
                  </a:lnTo>
                  <a:lnTo>
                    <a:pt x="196596" y="78740"/>
                  </a:lnTo>
                  <a:lnTo>
                    <a:pt x="196215" y="77470"/>
                  </a:lnTo>
                  <a:lnTo>
                    <a:pt x="196215" y="77127"/>
                  </a:lnTo>
                  <a:lnTo>
                    <a:pt x="195199" y="76200"/>
                  </a:lnTo>
                  <a:lnTo>
                    <a:pt x="195834" y="76200"/>
                  </a:lnTo>
                  <a:lnTo>
                    <a:pt x="195580" y="74930"/>
                  </a:lnTo>
                  <a:lnTo>
                    <a:pt x="195199" y="73660"/>
                  </a:lnTo>
                  <a:lnTo>
                    <a:pt x="194437" y="73660"/>
                  </a:lnTo>
                  <a:lnTo>
                    <a:pt x="194056" y="72390"/>
                  </a:lnTo>
                  <a:lnTo>
                    <a:pt x="193294" y="71450"/>
                  </a:lnTo>
                  <a:lnTo>
                    <a:pt x="193294" y="97790"/>
                  </a:lnTo>
                  <a:lnTo>
                    <a:pt x="193040" y="97790"/>
                  </a:lnTo>
                  <a:lnTo>
                    <a:pt x="193040" y="96520"/>
                  </a:lnTo>
                  <a:lnTo>
                    <a:pt x="193294" y="97790"/>
                  </a:lnTo>
                  <a:lnTo>
                    <a:pt x="193294" y="71450"/>
                  </a:lnTo>
                  <a:lnTo>
                    <a:pt x="193040" y="71132"/>
                  </a:lnTo>
                  <a:lnTo>
                    <a:pt x="192659" y="69850"/>
                  </a:lnTo>
                  <a:lnTo>
                    <a:pt x="192278" y="69850"/>
                  </a:lnTo>
                  <a:lnTo>
                    <a:pt x="192646" y="71120"/>
                  </a:lnTo>
                  <a:lnTo>
                    <a:pt x="191135" y="69850"/>
                  </a:lnTo>
                  <a:lnTo>
                    <a:pt x="190881" y="68580"/>
                  </a:lnTo>
                  <a:lnTo>
                    <a:pt x="189357" y="67310"/>
                  </a:lnTo>
                  <a:lnTo>
                    <a:pt x="188341" y="64770"/>
                  </a:lnTo>
                  <a:lnTo>
                    <a:pt x="188595" y="64770"/>
                  </a:lnTo>
                  <a:lnTo>
                    <a:pt x="189357" y="66052"/>
                  </a:lnTo>
                  <a:lnTo>
                    <a:pt x="189738" y="66052"/>
                  </a:lnTo>
                  <a:lnTo>
                    <a:pt x="190500" y="66052"/>
                  </a:lnTo>
                  <a:lnTo>
                    <a:pt x="190500" y="64770"/>
                  </a:lnTo>
                  <a:lnTo>
                    <a:pt x="190881" y="66052"/>
                  </a:lnTo>
                  <a:lnTo>
                    <a:pt x="191135" y="66052"/>
                  </a:lnTo>
                  <a:lnTo>
                    <a:pt x="190881" y="64770"/>
                  </a:lnTo>
                  <a:lnTo>
                    <a:pt x="190119" y="63500"/>
                  </a:lnTo>
                  <a:lnTo>
                    <a:pt x="189357" y="63500"/>
                  </a:lnTo>
                  <a:lnTo>
                    <a:pt x="188595" y="62230"/>
                  </a:lnTo>
                  <a:lnTo>
                    <a:pt x="188341" y="62230"/>
                  </a:lnTo>
                  <a:lnTo>
                    <a:pt x="187934" y="61341"/>
                  </a:lnTo>
                  <a:lnTo>
                    <a:pt x="187198" y="60960"/>
                  </a:lnTo>
                  <a:lnTo>
                    <a:pt x="187198" y="59702"/>
                  </a:lnTo>
                  <a:lnTo>
                    <a:pt x="187934" y="61341"/>
                  </a:lnTo>
                  <a:lnTo>
                    <a:pt x="189738" y="62230"/>
                  </a:lnTo>
                  <a:lnTo>
                    <a:pt x="190119" y="62230"/>
                  </a:lnTo>
                  <a:lnTo>
                    <a:pt x="189738" y="60960"/>
                  </a:lnTo>
                  <a:lnTo>
                    <a:pt x="190119" y="60960"/>
                  </a:lnTo>
                  <a:lnTo>
                    <a:pt x="190119" y="62230"/>
                  </a:lnTo>
                  <a:lnTo>
                    <a:pt x="191135" y="62230"/>
                  </a:lnTo>
                  <a:lnTo>
                    <a:pt x="190246" y="60960"/>
                  </a:lnTo>
                  <a:lnTo>
                    <a:pt x="189357" y="59702"/>
                  </a:lnTo>
                  <a:lnTo>
                    <a:pt x="187198" y="57150"/>
                  </a:lnTo>
                  <a:lnTo>
                    <a:pt x="185801" y="54610"/>
                  </a:lnTo>
                  <a:lnTo>
                    <a:pt x="184658" y="53340"/>
                  </a:lnTo>
                  <a:lnTo>
                    <a:pt x="185039" y="54610"/>
                  </a:lnTo>
                  <a:lnTo>
                    <a:pt x="186182" y="55880"/>
                  </a:lnTo>
                  <a:lnTo>
                    <a:pt x="185420" y="55880"/>
                  </a:lnTo>
                  <a:lnTo>
                    <a:pt x="184658" y="55880"/>
                  </a:lnTo>
                  <a:lnTo>
                    <a:pt x="183642" y="55880"/>
                  </a:lnTo>
                  <a:lnTo>
                    <a:pt x="183261" y="53340"/>
                  </a:lnTo>
                  <a:lnTo>
                    <a:pt x="181864" y="53340"/>
                  </a:lnTo>
                  <a:lnTo>
                    <a:pt x="180721" y="52070"/>
                  </a:lnTo>
                  <a:lnTo>
                    <a:pt x="178943" y="49987"/>
                  </a:lnTo>
                  <a:lnTo>
                    <a:pt x="178943" y="102870"/>
                  </a:lnTo>
                  <a:lnTo>
                    <a:pt x="178943" y="104140"/>
                  </a:lnTo>
                  <a:lnTo>
                    <a:pt x="178562" y="105410"/>
                  </a:lnTo>
                  <a:lnTo>
                    <a:pt x="178562" y="104140"/>
                  </a:lnTo>
                  <a:lnTo>
                    <a:pt x="178943" y="104140"/>
                  </a:lnTo>
                  <a:lnTo>
                    <a:pt x="178943" y="102870"/>
                  </a:lnTo>
                  <a:lnTo>
                    <a:pt x="177165" y="102870"/>
                  </a:lnTo>
                  <a:lnTo>
                    <a:pt x="177165" y="101600"/>
                  </a:lnTo>
                  <a:lnTo>
                    <a:pt x="176784" y="101600"/>
                  </a:lnTo>
                  <a:lnTo>
                    <a:pt x="177165" y="100330"/>
                  </a:lnTo>
                  <a:lnTo>
                    <a:pt x="177165" y="101600"/>
                  </a:lnTo>
                  <a:lnTo>
                    <a:pt x="178562" y="101600"/>
                  </a:lnTo>
                  <a:lnTo>
                    <a:pt x="178943" y="102870"/>
                  </a:lnTo>
                  <a:lnTo>
                    <a:pt x="178943" y="49987"/>
                  </a:lnTo>
                  <a:lnTo>
                    <a:pt x="178562" y="49530"/>
                  </a:lnTo>
                  <a:lnTo>
                    <a:pt x="177165" y="48260"/>
                  </a:lnTo>
                  <a:lnTo>
                    <a:pt x="175006" y="45720"/>
                  </a:lnTo>
                  <a:lnTo>
                    <a:pt x="175641" y="45720"/>
                  </a:lnTo>
                  <a:lnTo>
                    <a:pt x="176212" y="46355"/>
                  </a:lnTo>
                  <a:lnTo>
                    <a:pt x="176022" y="45720"/>
                  </a:lnTo>
                  <a:lnTo>
                    <a:pt x="177546" y="46990"/>
                  </a:lnTo>
                  <a:lnTo>
                    <a:pt x="178562" y="46990"/>
                  </a:lnTo>
                  <a:lnTo>
                    <a:pt x="179324" y="46990"/>
                  </a:lnTo>
                  <a:lnTo>
                    <a:pt x="179603" y="46050"/>
                  </a:lnTo>
                  <a:lnTo>
                    <a:pt x="177800" y="44450"/>
                  </a:lnTo>
                  <a:lnTo>
                    <a:pt x="178562" y="43180"/>
                  </a:lnTo>
                  <a:lnTo>
                    <a:pt x="175006" y="40640"/>
                  </a:lnTo>
                  <a:lnTo>
                    <a:pt x="172085" y="37909"/>
                  </a:lnTo>
                  <a:lnTo>
                    <a:pt x="172085" y="41910"/>
                  </a:lnTo>
                  <a:lnTo>
                    <a:pt x="170942" y="41910"/>
                  </a:lnTo>
                  <a:lnTo>
                    <a:pt x="170535" y="41122"/>
                  </a:lnTo>
                  <a:lnTo>
                    <a:pt x="170307" y="41910"/>
                  </a:lnTo>
                  <a:lnTo>
                    <a:pt x="169926" y="40640"/>
                  </a:lnTo>
                  <a:lnTo>
                    <a:pt x="169926" y="87630"/>
                  </a:lnTo>
                  <a:lnTo>
                    <a:pt x="169164" y="88900"/>
                  </a:lnTo>
                  <a:lnTo>
                    <a:pt x="168402" y="87630"/>
                  </a:lnTo>
                  <a:lnTo>
                    <a:pt x="167767" y="86360"/>
                  </a:lnTo>
                  <a:lnTo>
                    <a:pt x="168402" y="85090"/>
                  </a:lnTo>
                  <a:lnTo>
                    <a:pt x="168783" y="86360"/>
                  </a:lnTo>
                  <a:lnTo>
                    <a:pt x="169164" y="86360"/>
                  </a:lnTo>
                  <a:lnTo>
                    <a:pt x="169926" y="87630"/>
                  </a:lnTo>
                  <a:lnTo>
                    <a:pt x="169926" y="40640"/>
                  </a:lnTo>
                  <a:lnTo>
                    <a:pt x="168402" y="40640"/>
                  </a:lnTo>
                  <a:lnTo>
                    <a:pt x="167525" y="39852"/>
                  </a:lnTo>
                  <a:lnTo>
                    <a:pt x="167767" y="40640"/>
                  </a:lnTo>
                  <a:lnTo>
                    <a:pt x="167386" y="40640"/>
                  </a:lnTo>
                  <a:lnTo>
                    <a:pt x="167005" y="39370"/>
                  </a:lnTo>
                  <a:lnTo>
                    <a:pt x="166624" y="39370"/>
                  </a:lnTo>
                  <a:lnTo>
                    <a:pt x="166458" y="39052"/>
                  </a:lnTo>
                  <a:lnTo>
                    <a:pt x="164846" y="38100"/>
                  </a:lnTo>
                  <a:lnTo>
                    <a:pt x="164541" y="37719"/>
                  </a:lnTo>
                  <a:lnTo>
                    <a:pt x="164541" y="89001"/>
                  </a:lnTo>
                  <a:lnTo>
                    <a:pt x="164541" y="37719"/>
                  </a:lnTo>
                  <a:lnTo>
                    <a:pt x="163830" y="36830"/>
                  </a:lnTo>
                  <a:lnTo>
                    <a:pt x="163283" y="36830"/>
                  </a:lnTo>
                  <a:lnTo>
                    <a:pt x="163283" y="87998"/>
                  </a:lnTo>
                  <a:lnTo>
                    <a:pt x="163017" y="87795"/>
                  </a:lnTo>
                  <a:lnTo>
                    <a:pt x="163068" y="87630"/>
                  </a:lnTo>
                  <a:lnTo>
                    <a:pt x="163283" y="87998"/>
                  </a:lnTo>
                  <a:lnTo>
                    <a:pt x="163283" y="36830"/>
                  </a:lnTo>
                  <a:lnTo>
                    <a:pt x="162687" y="36830"/>
                  </a:lnTo>
                  <a:lnTo>
                    <a:pt x="162306" y="35560"/>
                  </a:lnTo>
                  <a:lnTo>
                    <a:pt x="163068" y="35560"/>
                  </a:lnTo>
                  <a:lnTo>
                    <a:pt x="163677" y="36322"/>
                  </a:lnTo>
                  <a:lnTo>
                    <a:pt x="163449" y="35560"/>
                  </a:lnTo>
                  <a:lnTo>
                    <a:pt x="161671" y="34290"/>
                  </a:lnTo>
                  <a:lnTo>
                    <a:pt x="161671" y="35560"/>
                  </a:lnTo>
                  <a:lnTo>
                    <a:pt x="160909" y="34290"/>
                  </a:lnTo>
                  <a:lnTo>
                    <a:pt x="161290" y="34290"/>
                  </a:lnTo>
                  <a:lnTo>
                    <a:pt x="160528" y="33020"/>
                  </a:lnTo>
                  <a:lnTo>
                    <a:pt x="160528" y="83820"/>
                  </a:lnTo>
                  <a:lnTo>
                    <a:pt x="160528" y="85001"/>
                  </a:lnTo>
                  <a:lnTo>
                    <a:pt x="159778" y="83820"/>
                  </a:lnTo>
                  <a:lnTo>
                    <a:pt x="160528" y="83820"/>
                  </a:lnTo>
                  <a:lnTo>
                    <a:pt x="160528" y="33020"/>
                  </a:lnTo>
                  <a:lnTo>
                    <a:pt x="159664" y="32067"/>
                  </a:lnTo>
                  <a:lnTo>
                    <a:pt x="159486" y="32677"/>
                  </a:lnTo>
                  <a:lnTo>
                    <a:pt x="159766" y="33020"/>
                  </a:lnTo>
                  <a:lnTo>
                    <a:pt x="158750" y="33020"/>
                  </a:lnTo>
                  <a:lnTo>
                    <a:pt x="158750" y="31750"/>
                  </a:lnTo>
                  <a:lnTo>
                    <a:pt x="159385" y="32550"/>
                  </a:lnTo>
                  <a:lnTo>
                    <a:pt x="159385" y="31750"/>
                  </a:lnTo>
                  <a:lnTo>
                    <a:pt x="159664" y="32067"/>
                  </a:lnTo>
                  <a:lnTo>
                    <a:pt x="159766" y="31750"/>
                  </a:lnTo>
                  <a:lnTo>
                    <a:pt x="161671" y="34290"/>
                  </a:lnTo>
                  <a:lnTo>
                    <a:pt x="166370" y="36830"/>
                  </a:lnTo>
                  <a:lnTo>
                    <a:pt x="168783" y="39370"/>
                  </a:lnTo>
                  <a:lnTo>
                    <a:pt x="169545" y="39370"/>
                  </a:lnTo>
                  <a:lnTo>
                    <a:pt x="169926" y="40640"/>
                  </a:lnTo>
                  <a:lnTo>
                    <a:pt x="170307" y="40640"/>
                  </a:lnTo>
                  <a:lnTo>
                    <a:pt x="170535" y="41122"/>
                  </a:lnTo>
                  <a:lnTo>
                    <a:pt x="170688" y="40640"/>
                  </a:lnTo>
                  <a:lnTo>
                    <a:pt x="170942" y="40640"/>
                  </a:lnTo>
                  <a:lnTo>
                    <a:pt x="172085" y="41910"/>
                  </a:lnTo>
                  <a:lnTo>
                    <a:pt x="172085" y="37909"/>
                  </a:lnTo>
                  <a:lnTo>
                    <a:pt x="170942" y="36830"/>
                  </a:lnTo>
                  <a:lnTo>
                    <a:pt x="166624" y="33020"/>
                  </a:lnTo>
                  <a:lnTo>
                    <a:pt x="164846" y="33020"/>
                  </a:lnTo>
                  <a:lnTo>
                    <a:pt x="163068" y="31750"/>
                  </a:lnTo>
                  <a:lnTo>
                    <a:pt x="161925" y="30480"/>
                  </a:lnTo>
                  <a:lnTo>
                    <a:pt x="160909" y="30480"/>
                  </a:lnTo>
                  <a:lnTo>
                    <a:pt x="160528" y="29641"/>
                  </a:lnTo>
                  <a:lnTo>
                    <a:pt x="160528" y="30480"/>
                  </a:lnTo>
                  <a:lnTo>
                    <a:pt x="159245" y="29210"/>
                  </a:lnTo>
                  <a:lnTo>
                    <a:pt x="160147" y="30480"/>
                  </a:lnTo>
                  <a:lnTo>
                    <a:pt x="159766" y="30480"/>
                  </a:lnTo>
                  <a:lnTo>
                    <a:pt x="158369" y="28841"/>
                  </a:lnTo>
                  <a:lnTo>
                    <a:pt x="158369" y="31750"/>
                  </a:lnTo>
                  <a:lnTo>
                    <a:pt x="156972" y="31750"/>
                  </a:lnTo>
                  <a:lnTo>
                    <a:pt x="156591" y="30480"/>
                  </a:lnTo>
                  <a:lnTo>
                    <a:pt x="157226" y="30480"/>
                  </a:lnTo>
                  <a:lnTo>
                    <a:pt x="158369" y="31750"/>
                  </a:lnTo>
                  <a:lnTo>
                    <a:pt x="158369" y="28841"/>
                  </a:lnTo>
                  <a:lnTo>
                    <a:pt x="157607" y="27940"/>
                  </a:lnTo>
                  <a:lnTo>
                    <a:pt x="156972" y="27940"/>
                  </a:lnTo>
                  <a:lnTo>
                    <a:pt x="156591" y="27520"/>
                  </a:lnTo>
                  <a:lnTo>
                    <a:pt x="156591" y="27940"/>
                  </a:lnTo>
                  <a:lnTo>
                    <a:pt x="155067" y="26670"/>
                  </a:lnTo>
                  <a:lnTo>
                    <a:pt x="154813" y="26670"/>
                  </a:lnTo>
                  <a:lnTo>
                    <a:pt x="154051" y="26670"/>
                  </a:lnTo>
                  <a:lnTo>
                    <a:pt x="152654" y="25400"/>
                  </a:lnTo>
                  <a:lnTo>
                    <a:pt x="151892" y="25400"/>
                  </a:lnTo>
                  <a:lnTo>
                    <a:pt x="151968" y="25146"/>
                  </a:lnTo>
                  <a:lnTo>
                    <a:pt x="149352" y="24130"/>
                  </a:lnTo>
                  <a:lnTo>
                    <a:pt x="146812" y="22860"/>
                  </a:lnTo>
                  <a:lnTo>
                    <a:pt x="144462" y="21590"/>
                  </a:lnTo>
                  <a:lnTo>
                    <a:pt x="142113" y="20320"/>
                  </a:lnTo>
                  <a:lnTo>
                    <a:pt x="144653" y="20320"/>
                  </a:lnTo>
                  <a:lnTo>
                    <a:pt x="148209" y="22860"/>
                  </a:lnTo>
                  <a:lnTo>
                    <a:pt x="150749" y="24130"/>
                  </a:lnTo>
                  <a:lnTo>
                    <a:pt x="150114" y="22860"/>
                  </a:lnTo>
                  <a:lnTo>
                    <a:pt x="150495" y="22860"/>
                  </a:lnTo>
                  <a:lnTo>
                    <a:pt x="151130" y="24130"/>
                  </a:lnTo>
                  <a:lnTo>
                    <a:pt x="152273" y="24130"/>
                  </a:lnTo>
                  <a:lnTo>
                    <a:pt x="152844" y="24422"/>
                  </a:lnTo>
                  <a:lnTo>
                    <a:pt x="152908" y="24130"/>
                  </a:lnTo>
                  <a:lnTo>
                    <a:pt x="153085" y="24549"/>
                  </a:lnTo>
                  <a:lnTo>
                    <a:pt x="154813" y="25400"/>
                  </a:lnTo>
                  <a:lnTo>
                    <a:pt x="156400" y="26670"/>
                  </a:lnTo>
                  <a:lnTo>
                    <a:pt x="156591" y="26670"/>
                  </a:lnTo>
                  <a:lnTo>
                    <a:pt x="156591" y="26822"/>
                  </a:lnTo>
                  <a:lnTo>
                    <a:pt x="157988" y="27940"/>
                  </a:lnTo>
                  <a:lnTo>
                    <a:pt x="159245" y="29210"/>
                  </a:lnTo>
                  <a:lnTo>
                    <a:pt x="160147" y="29210"/>
                  </a:lnTo>
                  <a:lnTo>
                    <a:pt x="160528" y="30480"/>
                  </a:lnTo>
                  <a:lnTo>
                    <a:pt x="160528" y="29641"/>
                  </a:lnTo>
                  <a:lnTo>
                    <a:pt x="159766" y="27940"/>
                  </a:lnTo>
                  <a:lnTo>
                    <a:pt x="162306" y="30480"/>
                  </a:lnTo>
                  <a:lnTo>
                    <a:pt x="164084" y="30480"/>
                  </a:lnTo>
                  <a:lnTo>
                    <a:pt x="166370" y="31750"/>
                  </a:lnTo>
                  <a:lnTo>
                    <a:pt x="168148" y="33020"/>
                  </a:lnTo>
                  <a:lnTo>
                    <a:pt x="170307" y="34290"/>
                  </a:lnTo>
                  <a:lnTo>
                    <a:pt x="170688" y="34290"/>
                  </a:lnTo>
                  <a:lnTo>
                    <a:pt x="170688" y="35560"/>
                  </a:lnTo>
                  <a:lnTo>
                    <a:pt x="172466" y="35560"/>
                  </a:lnTo>
                  <a:lnTo>
                    <a:pt x="172847" y="36830"/>
                  </a:lnTo>
                  <a:lnTo>
                    <a:pt x="173863" y="36830"/>
                  </a:lnTo>
                  <a:lnTo>
                    <a:pt x="174625" y="38100"/>
                  </a:lnTo>
                  <a:lnTo>
                    <a:pt x="175641" y="38100"/>
                  </a:lnTo>
                  <a:lnTo>
                    <a:pt x="177165" y="40640"/>
                  </a:lnTo>
                  <a:lnTo>
                    <a:pt x="177800" y="40640"/>
                  </a:lnTo>
                  <a:lnTo>
                    <a:pt x="178562" y="41910"/>
                  </a:lnTo>
                  <a:lnTo>
                    <a:pt x="179324" y="41910"/>
                  </a:lnTo>
                  <a:lnTo>
                    <a:pt x="179959" y="43180"/>
                  </a:lnTo>
                  <a:lnTo>
                    <a:pt x="181102" y="43180"/>
                  </a:lnTo>
                  <a:lnTo>
                    <a:pt x="181864" y="44450"/>
                  </a:lnTo>
                  <a:lnTo>
                    <a:pt x="182499" y="45720"/>
                  </a:lnTo>
                  <a:lnTo>
                    <a:pt x="183007" y="45720"/>
                  </a:lnTo>
                  <a:lnTo>
                    <a:pt x="183007" y="47752"/>
                  </a:lnTo>
                  <a:lnTo>
                    <a:pt x="185928" y="50038"/>
                  </a:lnTo>
                  <a:lnTo>
                    <a:pt x="187452" y="51308"/>
                  </a:lnTo>
                  <a:lnTo>
                    <a:pt x="184835" y="48260"/>
                  </a:lnTo>
                  <a:lnTo>
                    <a:pt x="185801" y="48260"/>
                  </a:lnTo>
                  <a:lnTo>
                    <a:pt x="187960" y="50800"/>
                  </a:lnTo>
                  <a:lnTo>
                    <a:pt x="188379" y="51663"/>
                  </a:lnTo>
                  <a:lnTo>
                    <a:pt x="187452" y="51308"/>
                  </a:lnTo>
                  <a:lnTo>
                    <a:pt x="187452" y="52451"/>
                  </a:lnTo>
                  <a:lnTo>
                    <a:pt x="190766" y="54165"/>
                  </a:lnTo>
                  <a:lnTo>
                    <a:pt x="191135" y="54610"/>
                  </a:lnTo>
                  <a:lnTo>
                    <a:pt x="191071" y="54317"/>
                  </a:lnTo>
                  <a:lnTo>
                    <a:pt x="191681" y="54635"/>
                  </a:lnTo>
                  <a:lnTo>
                    <a:pt x="194056" y="58420"/>
                  </a:lnTo>
                  <a:lnTo>
                    <a:pt x="195199" y="59702"/>
                  </a:lnTo>
                  <a:lnTo>
                    <a:pt x="195580" y="59702"/>
                  </a:lnTo>
                  <a:lnTo>
                    <a:pt x="194818" y="58420"/>
                  </a:lnTo>
                  <a:lnTo>
                    <a:pt x="194437" y="57150"/>
                  </a:lnTo>
                  <a:lnTo>
                    <a:pt x="194056" y="55880"/>
                  </a:lnTo>
                  <a:lnTo>
                    <a:pt x="193040" y="54610"/>
                  </a:lnTo>
                  <a:lnTo>
                    <a:pt x="192278" y="53340"/>
                  </a:lnTo>
                  <a:lnTo>
                    <a:pt x="191516" y="52070"/>
                  </a:lnTo>
                  <a:lnTo>
                    <a:pt x="190500" y="50800"/>
                  </a:lnTo>
                  <a:lnTo>
                    <a:pt x="189928" y="50165"/>
                  </a:lnTo>
                  <a:lnTo>
                    <a:pt x="190119" y="50800"/>
                  </a:lnTo>
                  <a:lnTo>
                    <a:pt x="189357" y="49530"/>
                  </a:lnTo>
                  <a:lnTo>
                    <a:pt x="189318" y="52019"/>
                  </a:lnTo>
                  <a:lnTo>
                    <a:pt x="188595" y="51739"/>
                  </a:lnTo>
                  <a:lnTo>
                    <a:pt x="188595" y="50800"/>
                  </a:lnTo>
                  <a:lnTo>
                    <a:pt x="189318" y="52019"/>
                  </a:lnTo>
                  <a:lnTo>
                    <a:pt x="189318" y="49466"/>
                  </a:lnTo>
                  <a:lnTo>
                    <a:pt x="188595" y="48260"/>
                  </a:lnTo>
                  <a:lnTo>
                    <a:pt x="187198" y="46990"/>
                  </a:lnTo>
                  <a:lnTo>
                    <a:pt x="186182" y="45720"/>
                  </a:lnTo>
                  <a:lnTo>
                    <a:pt x="185039" y="44958"/>
                  </a:lnTo>
                  <a:lnTo>
                    <a:pt x="185039" y="46990"/>
                  </a:lnTo>
                  <a:lnTo>
                    <a:pt x="184505" y="47879"/>
                  </a:lnTo>
                  <a:lnTo>
                    <a:pt x="184404" y="47752"/>
                  </a:lnTo>
                  <a:lnTo>
                    <a:pt x="183083" y="45720"/>
                  </a:lnTo>
                  <a:lnTo>
                    <a:pt x="183261" y="45720"/>
                  </a:lnTo>
                  <a:lnTo>
                    <a:pt x="185039" y="46990"/>
                  </a:lnTo>
                  <a:lnTo>
                    <a:pt x="185039" y="44958"/>
                  </a:lnTo>
                  <a:lnTo>
                    <a:pt x="184277" y="44450"/>
                  </a:lnTo>
                  <a:lnTo>
                    <a:pt x="181864" y="40640"/>
                  </a:lnTo>
                  <a:lnTo>
                    <a:pt x="180721" y="39370"/>
                  </a:lnTo>
                  <a:lnTo>
                    <a:pt x="181102" y="40640"/>
                  </a:lnTo>
                  <a:lnTo>
                    <a:pt x="180721" y="40640"/>
                  </a:lnTo>
                  <a:lnTo>
                    <a:pt x="180721" y="39370"/>
                  </a:lnTo>
                  <a:lnTo>
                    <a:pt x="179324" y="39370"/>
                  </a:lnTo>
                  <a:lnTo>
                    <a:pt x="177546" y="36830"/>
                  </a:lnTo>
                  <a:lnTo>
                    <a:pt x="176403" y="36830"/>
                  </a:lnTo>
                  <a:lnTo>
                    <a:pt x="176022" y="35560"/>
                  </a:lnTo>
                  <a:lnTo>
                    <a:pt x="176022" y="36830"/>
                  </a:lnTo>
                  <a:lnTo>
                    <a:pt x="174625" y="34290"/>
                  </a:lnTo>
                  <a:lnTo>
                    <a:pt x="174244" y="34290"/>
                  </a:lnTo>
                  <a:lnTo>
                    <a:pt x="175006" y="35560"/>
                  </a:lnTo>
                  <a:lnTo>
                    <a:pt x="173863" y="34290"/>
                  </a:lnTo>
                  <a:lnTo>
                    <a:pt x="173863" y="35560"/>
                  </a:lnTo>
                  <a:lnTo>
                    <a:pt x="172847" y="34290"/>
                  </a:lnTo>
                  <a:lnTo>
                    <a:pt x="172085" y="34290"/>
                  </a:lnTo>
                  <a:lnTo>
                    <a:pt x="170688" y="33020"/>
                  </a:lnTo>
                  <a:lnTo>
                    <a:pt x="170688" y="31750"/>
                  </a:lnTo>
                  <a:lnTo>
                    <a:pt x="171323" y="31750"/>
                  </a:lnTo>
                  <a:lnTo>
                    <a:pt x="171018" y="30772"/>
                  </a:lnTo>
                  <a:lnTo>
                    <a:pt x="170307" y="30480"/>
                  </a:lnTo>
                  <a:lnTo>
                    <a:pt x="169926" y="30480"/>
                  </a:lnTo>
                  <a:lnTo>
                    <a:pt x="170307" y="31750"/>
                  </a:lnTo>
                  <a:lnTo>
                    <a:pt x="169926" y="31750"/>
                  </a:lnTo>
                  <a:lnTo>
                    <a:pt x="169926" y="30480"/>
                  </a:lnTo>
                  <a:lnTo>
                    <a:pt x="169164" y="30480"/>
                  </a:lnTo>
                  <a:lnTo>
                    <a:pt x="169164" y="29210"/>
                  </a:lnTo>
                  <a:lnTo>
                    <a:pt x="170307" y="30480"/>
                  </a:lnTo>
                  <a:lnTo>
                    <a:pt x="170942" y="30480"/>
                  </a:lnTo>
                  <a:lnTo>
                    <a:pt x="171704" y="30480"/>
                  </a:lnTo>
                  <a:lnTo>
                    <a:pt x="171551" y="30988"/>
                  </a:lnTo>
                  <a:lnTo>
                    <a:pt x="173482" y="31750"/>
                  </a:lnTo>
                  <a:lnTo>
                    <a:pt x="175006" y="33020"/>
                  </a:lnTo>
                  <a:lnTo>
                    <a:pt x="177546" y="35560"/>
                  </a:lnTo>
                  <a:lnTo>
                    <a:pt x="179324" y="36830"/>
                  </a:lnTo>
                  <a:lnTo>
                    <a:pt x="180721" y="39370"/>
                  </a:lnTo>
                  <a:lnTo>
                    <a:pt x="182880" y="40640"/>
                  </a:lnTo>
                  <a:lnTo>
                    <a:pt x="183261" y="40640"/>
                  </a:lnTo>
                  <a:lnTo>
                    <a:pt x="185420" y="43180"/>
                  </a:lnTo>
                  <a:lnTo>
                    <a:pt x="187198" y="45720"/>
                  </a:lnTo>
                  <a:lnTo>
                    <a:pt x="188277" y="46990"/>
                  </a:lnTo>
                  <a:lnTo>
                    <a:pt x="189357" y="48260"/>
                  </a:lnTo>
                  <a:lnTo>
                    <a:pt x="188976" y="46990"/>
                  </a:lnTo>
                  <a:lnTo>
                    <a:pt x="188341" y="46990"/>
                  </a:lnTo>
                  <a:lnTo>
                    <a:pt x="188341" y="45720"/>
                  </a:lnTo>
                  <a:lnTo>
                    <a:pt x="188976" y="46990"/>
                  </a:lnTo>
                  <a:lnTo>
                    <a:pt x="191516" y="49530"/>
                  </a:lnTo>
                  <a:lnTo>
                    <a:pt x="191135" y="49530"/>
                  </a:lnTo>
                  <a:lnTo>
                    <a:pt x="192278" y="50800"/>
                  </a:lnTo>
                  <a:lnTo>
                    <a:pt x="191897" y="50800"/>
                  </a:lnTo>
                  <a:lnTo>
                    <a:pt x="193675" y="52070"/>
                  </a:lnTo>
                  <a:lnTo>
                    <a:pt x="194056" y="53340"/>
                  </a:lnTo>
                  <a:lnTo>
                    <a:pt x="196977" y="57150"/>
                  </a:lnTo>
                  <a:lnTo>
                    <a:pt x="197561" y="57848"/>
                  </a:lnTo>
                  <a:lnTo>
                    <a:pt x="197358" y="57150"/>
                  </a:lnTo>
                  <a:lnTo>
                    <a:pt x="197739" y="57150"/>
                  </a:lnTo>
                  <a:lnTo>
                    <a:pt x="198374" y="58420"/>
                  </a:lnTo>
                  <a:lnTo>
                    <a:pt x="197993" y="57150"/>
                  </a:lnTo>
                  <a:lnTo>
                    <a:pt x="196977" y="55880"/>
                  </a:lnTo>
                  <a:lnTo>
                    <a:pt x="196596" y="55880"/>
                  </a:lnTo>
                  <a:lnTo>
                    <a:pt x="196926" y="54749"/>
                  </a:lnTo>
                  <a:lnTo>
                    <a:pt x="197104" y="55372"/>
                  </a:lnTo>
                  <a:lnTo>
                    <a:pt x="197358" y="55880"/>
                  </a:lnTo>
                  <a:lnTo>
                    <a:pt x="197739" y="55880"/>
                  </a:lnTo>
                  <a:lnTo>
                    <a:pt x="197434" y="55372"/>
                  </a:lnTo>
                  <a:lnTo>
                    <a:pt x="197612" y="55372"/>
                  </a:lnTo>
                  <a:lnTo>
                    <a:pt x="198501" y="57277"/>
                  </a:lnTo>
                  <a:lnTo>
                    <a:pt x="199009" y="57785"/>
                  </a:lnTo>
                  <a:lnTo>
                    <a:pt x="198755" y="57785"/>
                  </a:lnTo>
                  <a:lnTo>
                    <a:pt x="198755" y="58166"/>
                  </a:lnTo>
                  <a:lnTo>
                    <a:pt x="199263" y="58928"/>
                  </a:lnTo>
                  <a:lnTo>
                    <a:pt x="199644" y="60198"/>
                  </a:lnTo>
                  <a:lnTo>
                    <a:pt x="199758" y="61264"/>
                  </a:lnTo>
                  <a:lnTo>
                    <a:pt x="199136" y="59702"/>
                  </a:lnTo>
                  <a:lnTo>
                    <a:pt x="198374" y="58801"/>
                  </a:lnTo>
                  <a:lnTo>
                    <a:pt x="198374" y="59093"/>
                  </a:lnTo>
                  <a:lnTo>
                    <a:pt x="199834" y="61696"/>
                  </a:lnTo>
                  <a:lnTo>
                    <a:pt x="200279" y="62611"/>
                  </a:lnTo>
                  <a:lnTo>
                    <a:pt x="200418" y="62611"/>
                  </a:lnTo>
                  <a:lnTo>
                    <a:pt x="200152" y="63500"/>
                  </a:lnTo>
                  <a:lnTo>
                    <a:pt x="201015" y="63500"/>
                  </a:lnTo>
                  <a:lnTo>
                    <a:pt x="201168" y="63881"/>
                  </a:lnTo>
                  <a:lnTo>
                    <a:pt x="201053" y="63500"/>
                  </a:lnTo>
                  <a:lnTo>
                    <a:pt x="201676" y="63500"/>
                  </a:lnTo>
                  <a:lnTo>
                    <a:pt x="201295" y="62230"/>
                  </a:lnTo>
                  <a:lnTo>
                    <a:pt x="200787" y="62230"/>
                  </a:lnTo>
                  <a:lnTo>
                    <a:pt x="200660" y="61849"/>
                  </a:lnTo>
                  <a:lnTo>
                    <a:pt x="200596" y="61709"/>
                  </a:lnTo>
                  <a:lnTo>
                    <a:pt x="200596" y="62230"/>
                  </a:lnTo>
                  <a:lnTo>
                    <a:pt x="200279" y="61849"/>
                  </a:lnTo>
                  <a:lnTo>
                    <a:pt x="200596" y="62230"/>
                  </a:lnTo>
                  <a:lnTo>
                    <a:pt x="200596" y="61709"/>
                  </a:lnTo>
                  <a:lnTo>
                    <a:pt x="200279" y="60960"/>
                  </a:lnTo>
                  <a:lnTo>
                    <a:pt x="200025" y="60960"/>
                  </a:lnTo>
                  <a:lnTo>
                    <a:pt x="199771" y="60198"/>
                  </a:lnTo>
                  <a:lnTo>
                    <a:pt x="200025" y="58928"/>
                  </a:lnTo>
                  <a:lnTo>
                    <a:pt x="199517" y="58166"/>
                  </a:lnTo>
                  <a:lnTo>
                    <a:pt x="199771" y="58166"/>
                  </a:lnTo>
                  <a:lnTo>
                    <a:pt x="199263" y="57785"/>
                  </a:lnTo>
                  <a:lnTo>
                    <a:pt x="199009" y="57277"/>
                  </a:lnTo>
                  <a:lnTo>
                    <a:pt x="198501" y="56515"/>
                  </a:lnTo>
                  <a:lnTo>
                    <a:pt x="198755" y="56515"/>
                  </a:lnTo>
                  <a:lnTo>
                    <a:pt x="198501" y="56134"/>
                  </a:lnTo>
                  <a:lnTo>
                    <a:pt x="197993" y="55753"/>
                  </a:lnTo>
                  <a:lnTo>
                    <a:pt x="197548" y="54864"/>
                  </a:lnTo>
                  <a:lnTo>
                    <a:pt x="197358" y="54483"/>
                  </a:lnTo>
                  <a:lnTo>
                    <a:pt x="197358" y="54864"/>
                  </a:lnTo>
                  <a:lnTo>
                    <a:pt x="197129" y="54864"/>
                  </a:lnTo>
                  <a:lnTo>
                    <a:pt x="197015" y="54610"/>
                  </a:lnTo>
                  <a:lnTo>
                    <a:pt x="197231" y="54610"/>
                  </a:lnTo>
                  <a:lnTo>
                    <a:pt x="197358" y="54864"/>
                  </a:lnTo>
                  <a:lnTo>
                    <a:pt x="197358" y="54483"/>
                  </a:lnTo>
                  <a:lnTo>
                    <a:pt x="195580" y="50800"/>
                  </a:lnTo>
                  <a:lnTo>
                    <a:pt x="196088" y="51308"/>
                  </a:lnTo>
                  <a:lnTo>
                    <a:pt x="195795" y="50800"/>
                  </a:lnTo>
                  <a:lnTo>
                    <a:pt x="194945" y="49276"/>
                  </a:lnTo>
                  <a:lnTo>
                    <a:pt x="196596" y="50165"/>
                  </a:lnTo>
                  <a:lnTo>
                    <a:pt x="200025" y="53594"/>
                  </a:lnTo>
                  <a:lnTo>
                    <a:pt x="201168" y="54610"/>
                  </a:lnTo>
                  <a:lnTo>
                    <a:pt x="195453" y="48895"/>
                  </a:lnTo>
                  <a:lnTo>
                    <a:pt x="193954" y="46736"/>
                  </a:lnTo>
                  <a:lnTo>
                    <a:pt x="193167" y="45593"/>
                  </a:lnTo>
                  <a:lnTo>
                    <a:pt x="192887" y="45593"/>
                  </a:lnTo>
                  <a:lnTo>
                    <a:pt x="192887" y="46736"/>
                  </a:lnTo>
                  <a:lnTo>
                    <a:pt x="192544" y="46202"/>
                  </a:lnTo>
                  <a:lnTo>
                    <a:pt x="192887" y="46736"/>
                  </a:lnTo>
                  <a:lnTo>
                    <a:pt x="192887" y="45593"/>
                  </a:lnTo>
                  <a:lnTo>
                    <a:pt x="192278" y="45593"/>
                  </a:lnTo>
                  <a:lnTo>
                    <a:pt x="192151" y="45593"/>
                  </a:lnTo>
                  <a:lnTo>
                    <a:pt x="192024" y="45974"/>
                  </a:lnTo>
                  <a:lnTo>
                    <a:pt x="193040" y="47244"/>
                  </a:lnTo>
                  <a:lnTo>
                    <a:pt x="194183" y="48768"/>
                  </a:lnTo>
                  <a:lnTo>
                    <a:pt x="194945" y="50419"/>
                  </a:lnTo>
                  <a:lnTo>
                    <a:pt x="196088" y="52070"/>
                  </a:lnTo>
                  <a:lnTo>
                    <a:pt x="197129" y="54368"/>
                  </a:lnTo>
                  <a:lnTo>
                    <a:pt x="196913" y="54140"/>
                  </a:lnTo>
                  <a:lnTo>
                    <a:pt x="196913" y="54610"/>
                  </a:lnTo>
                  <a:lnTo>
                    <a:pt x="196596" y="54610"/>
                  </a:lnTo>
                  <a:lnTo>
                    <a:pt x="196215" y="53340"/>
                  </a:lnTo>
                  <a:lnTo>
                    <a:pt x="196545" y="53721"/>
                  </a:lnTo>
                  <a:lnTo>
                    <a:pt x="196342" y="53721"/>
                  </a:lnTo>
                  <a:lnTo>
                    <a:pt x="196811" y="54076"/>
                  </a:lnTo>
                  <a:lnTo>
                    <a:pt x="196862" y="54267"/>
                  </a:lnTo>
                  <a:lnTo>
                    <a:pt x="196913" y="54610"/>
                  </a:lnTo>
                  <a:lnTo>
                    <a:pt x="196913" y="54140"/>
                  </a:lnTo>
                  <a:lnTo>
                    <a:pt x="196786" y="53987"/>
                  </a:lnTo>
                  <a:lnTo>
                    <a:pt x="196596" y="53340"/>
                  </a:lnTo>
                  <a:lnTo>
                    <a:pt x="195580" y="52070"/>
                  </a:lnTo>
                  <a:lnTo>
                    <a:pt x="194818" y="50800"/>
                  </a:lnTo>
                  <a:lnTo>
                    <a:pt x="193040" y="49530"/>
                  </a:lnTo>
                  <a:lnTo>
                    <a:pt x="192659" y="48260"/>
                  </a:lnTo>
                  <a:lnTo>
                    <a:pt x="192278" y="48260"/>
                  </a:lnTo>
                  <a:lnTo>
                    <a:pt x="191135" y="46990"/>
                  </a:lnTo>
                  <a:lnTo>
                    <a:pt x="191516" y="46990"/>
                  </a:lnTo>
                  <a:lnTo>
                    <a:pt x="191135" y="45720"/>
                  </a:lnTo>
                  <a:lnTo>
                    <a:pt x="190881" y="45720"/>
                  </a:lnTo>
                  <a:lnTo>
                    <a:pt x="190881" y="46990"/>
                  </a:lnTo>
                  <a:lnTo>
                    <a:pt x="190500" y="45720"/>
                  </a:lnTo>
                  <a:lnTo>
                    <a:pt x="189357" y="44450"/>
                  </a:lnTo>
                  <a:lnTo>
                    <a:pt x="188976" y="44450"/>
                  </a:lnTo>
                  <a:lnTo>
                    <a:pt x="190119" y="45720"/>
                  </a:lnTo>
                  <a:lnTo>
                    <a:pt x="188595" y="44450"/>
                  </a:lnTo>
                  <a:lnTo>
                    <a:pt x="188976" y="44450"/>
                  </a:lnTo>
                  <a:lnTo>
                    <a:pt x="188595" y="43180"/>
                  </a:lnTo>
                  <a:lnTo>
                    <a:pt x="188341" y="43180"/>
                  </a:lnTo>
                  <a:lnTo>
                    <a:pt x="187579" y="41910"/>
                  </a:lnTo>
                  <a:lnTo>
                    <a:pt x="187198" y="41910"/>
                  </a:lnTo>
                  <a:lnTo>
                    <a:pt x="187198" y="43180"/>
                  </a:lnTo>
                  <a:lnTo>
                    <a:pt x="186817" y="41910"/>
                  </a:lnTo>
                  <a:lnTo>
                    <a:pt x="185420" y="39370"/>
                  </a:lnTo>
                  <a:lnTo>
                    <a:pt x="185801" y="40640"/>
                  </a:lnTo>
                  <a:lnTo>
                    <a:pt x="185039" y="40640"/>
                  </a:lnTo>
                  <a:lnTo>
                    <a:pt x="185039" y="39370"/>
                  </a:lnTo>
                  <a:lnTo>
                    <a:pt x="184023" y="38100"/>
                  </a:lnTo>
                  <a:lnTo>
                    <a:pt x="184023" y="39370"/>
                  </a:lnTo>
                  <a:lnTo>
                    <a:pt x="183642" y="39370"/>
                  </a:lnTo>
                  <a:lnTo>
                    <a:pt x="180340" y="35560"/>
                  </a:lnTo>
                  <a:lnTo>
                    <a:pt x="178663" y="34036"/>
                  </a:lnTo>
                  <a:lnTo>
                    <a:pt x="180086" y="35052"/>
                  </a:lnTo>
                  <a:lnTo>
                    <a:pt x="179197" y="32512"/>
                  </a:lnTo>
                  <a:lnTo>
                    <a:pt x="178981" y="32181"/>
                  </a:lnTo>
                  <a:lnTo>
                    <a:pt x="179654" y="32829"/>
                  </a:lnTo>
                  <a:lnTo>
                    <a:pt x="179197" y="32512"/>
                  </a:lnTo>
                  <a:lnTo>
                    <a:pt x="182880" y="36449"/>
                  </a:lnTo>
                  <a:lnTo>
                    <a:pt x="181991" y="35052"/>
                  </a:lnTo>
                  <a:lnTo>
                    <a:pt x="181737" y="34696"/>
                  </a:lnTo>
                  <a:lnTo>
                    <a:pt x="181737" y="33401"/>
                  </a:lnTo>
                  <a:lnTo>
                    <a:pt x="174193" y="27533"/>
                  </a:lnTo>
                  <a:lnTo>
                    <a:pt x="174574" y="27647"/>
                  </a:lnTo>
                  <a:lnTo>
                    <a:pt x="174244" y="27305"/>
                  </a:lnTo>
                  <a:lnTo>
                    <a:pt x="173888" y="27305"/>
                  </a:lnTo>
                  <a:lnTo>
                    <a:pt x="173736" y="27305"/>
                  </a:lnTo>
                  <a:lnTo>
                    <a:pt x="174015" y="27457"/>
                  </a:lnTo>
                  <a:lnTo>
                    <a:pt x="177863" y="31115"/>
                  </a:lnTo>
                  <a:lnTo>
                    <a:pt x="177419" y="31115"/>
                  </a:lnTo>
                  <a:lnTo>
                    <a:pt x="178308" y="32512"/>
                  </a:lnTo>
                  <a:lnTo>
                    <a:pt x="177419" y="32512"/>
                  </a:lnTo>
                  <a:lnTo>
                    <a:pt x="177419" y="31115"/>
                  </a:lnTo>
                  <a:lnTo>
                    <a:pt x="174752" y="28575"/>
                  </a:lnTo>
                  <a:lnTo>
                    <a:pt x="173736" y="27305"/>
                  </a:lnTo>
                  <a:lnTo>
                    <a:pt x="175641" y="29845"/>
                  </a:lnTo>
                  <a:lnTo>
                    <a:pt x="173736" y="29845"/>
                  </a:lnTo>
                  <a:lnTo>
                    <a:pt x="174396" y="30480"/>
                  </a:lnTo>
                  <a:lnTo>
                    <a:pt x="173482" y="30480"/>
                  </a:lnTo>
                  <a:lnTo>
                    <a:pt x="172847" y="29210"/>
                  </a:lnTo>
                  <a:lnTo>
                    <a:pt x="172085" y="29210"/>
                  </a:lnTo>
                  <a:lnTo>
                    <a:pt x="170942" y="27940"/>
                  </a:lnTo>
                  <a:lnTo>
                    <a:pt x="170307" y="27940"/>
                  </a:lnTo>
                  <a:lnTo>
                    <a:pt x="169545" y="26670"/>
                  </a:lnTo>
                  <a:lnTo>
                    <a:pt x="169164" y="26670"/>
                  </a:lnTo>
                  <a:lnTo>
                    <a:pt x="168783" y="26327"/>
                  </a:lnTo>
                  <a:lnTo>
                    <a:pt x="168783" y="29210"/>
                  </a:lnTo>
                  <a:lnTo>
                    <a:pt x="168402" y="29210"/>
                  </a:lnTo>
                  <a:lnTo>
                    <a:pt x="168313" y="28790"/>
                  </a:lnTo>
                  <a:lnTo>
                    <a:pt x="167386" y="27940"/>
                  </a:lnTo>
                  <a:lnTo>
                    <a:pt x="165989" y="27940"/>
                  </a:lnTo>
                  <a:lnTo>
                    <a:pt x="167055" y="29210"/>
                  </a:lnTo>
                  <a:lnTo>
                    <a:pt x="167767" y="29210"/>
                  </a:lnTo>
                  <a:lnTo>
                    <a:pt x="168148" y="30480"/>
                  </a:lnTo>
                  <a:lnTo>
                    <a:pt x="167055" y="29210"/>
                  </a:lnTo>
                  <a:lnTo>
                    <a:pt x="166624" y="29210"/>
                  </a:lnTo>
                  <a:lnTo>
                    <a:pt x="167386" y="30480"/>
                  </a:lnTo>
                  <a:lnTo>
                    <a:pt x="167005" y="30073"/>
                  </a:lnTo>
                  <a:lnTo>
                    <a:pt x="167005" y="30480"/>
                  </a:lnTo>
                  <a:lnTo>
                    <a:pt x="166624" y="30480"/>
                  </a:lnTo>
                  <a:lnTo>
                    <a:pt x="164465" y="27940"/>
                  </a:lnTo>
                  <a:lnTo>
                    <a:pt x="162306" y="26670"/>
                  </a:lnTo>
                  <a:lnTo>
                    <a:pt x="161925" y="26670"/>
                  </a:lnTo>
                  <a:lnTo>
                    <a:pt x="158369" y="24130"/>
                  </a:lnTo>
                  <a:lnTo>
                    <a:pt x="159766" y="24130"/>
                  </a:lnTo>
                  <a:lnTo>
                    <a:pt x="160528" y="25400"/>
                  </a:lnTo>
                  <a:lnTo>
                    <a:pt x="161925" y="26670"/>
                  </a:lnTo>
                  <a:lnTo>
                    <a:pt x="161671" y="25400"/>
                  </a:lnTo>
                  <a:lnTo>
                    <a:pt x="162306" y="26670"/>
                  </a:lnTo>
                  <a:lnTo>
                    <a:pt x="163449" y="26670"/>
                  </a:lnTo>
                  <a:lnTo>
                    <a:pt x="165989" y="29210"/>
                  </a:lnTo>
                  <a:lnTo>
                    <a:pt x="167005" y="30480"/>
                  </a:lnTo>
                  <a:lnTo>
                    <a:pt x="167005" y="30073"/>
                  </a:lnTo>
                  <a:lnTo>
                    <a:pt x="163830" y="26670"/>
                  </a:lnTo>
                  <a:lnTo>
                    <a:pt x="165100" y="27432"/>
                  </a:lnTo>
                  <a:lnTo>
                    <a:pt x="163144" y="25400"/>
                  </a:lnTo>
                  <a:lnTo>
                    <a:pt x="162750" y="25006"/>
                  </a:lnTo>
                  <a:lnTo>
                    <a:pt x="160299" y="23558"/>
                  </a:lnTo>
                  <a:lnTo>
                    <a:pt x="158369" y="22860"/>
                  </a:lnTo>
                  <a:lnTo>
                    <a:pt x="157226" y="22860"/>
                  </a:lnTo>
                  <a:lnTo>
                    <a:pt x="156972" y="21590"/>
                  </a:lnTo>
                  <a:lnTo>
                    <a:pt x="156591" y="21590"/>
                  </a:lnTo>
                  <a:lnTo>
                    <a:pt x="156591" y="24130"/>
                  </a:lnTo>
                  <a:lnTo>
                    <a:pt x="154432" y="24130"/>
                  </a:lnTo>
                  <a:lnTo>
                    <a:pt x="152908" y="22860"/>
                  </a:lnTo>
                  <a:lnTo>
                    <a:pt x="151511" y="22860"/>
                  </a:lnTo>
                  <a:lnTo>
                    <a:pt x="150749" y="21590"/>
                  </a:lnTo>
                  <a:lnTo>
                    <a:pt x="149733" y="21590"/>
                  </a:lnTo>
                  <a:lnTo>
                    <a:pt x="149352" y="20320"/>
                  </a:lnTo>
                  <a:lnTo>
                    <a:pt x="149733" y="20320"/>
                  </a:lnTo>
                  <a:lnTo>
                    <a:pt x="151130" y="21590"/>
                  </a:lnTo>
                  <a:lnTo>
                    <a:pt x="150749" y="21590"/>
                  </a:lnTo>
                  <a:lnTo>
                    <a:pt x="153670" y="22860"/>
                  </a:lnTo>
                  <a:lnTo>
                    <a:pt x="154051" y="22860"/>
                  </a:lnTo>
                  <a:lnTo>
                    <a:pt x="156591" y="24130"/>
                  </a:lnTo>
                  <a:lnTo>
                    <a:pt x="156591" y="21590"/>
                  </a:lnTo>
                  <a:lnTo>
                    <a:pt x="156210" y="21590"/>
                  </a:lnTo>
                  <a:lnTo>
                    <a:pt x="155829" y="21590"/>
                  </a:lnTo>
                  <a:lnTo>
                    <a:pt x="155829" y="22860"/>
                  </a:lnTo>
                  <a:lnTo>
                    <a:pt x="155067" y="21590"/>
                  </a:lnTo>
                  <a:lnTo>
                    <a:pt x="155448" y="21590"/>
                  </a:lnTo>
                  <a:lnTo>
                    <a:pt x="155448" y="20574"/>
                  </a:lnTo>
                  <a:lnTo>
                    <a:pt x="155067" y="20320"/>
                  </a:lnTo>
                  <a:lnTo>
                    <a:pt x="153289" y="19050"/>
                  </a:lnTo>
                  <a:lnTo>
                    <a:pt x="151333" y="18275"/>
                  </a:lnTo>
                  <a:lnTo>
                    <a:pt x="152273" y="19050"/>
                  </a:lnTo>
                  <a:lnTo>
                    <a:pt x="152654" y="19050"/>
                  </a:lnTo>
                  <a:lnTo>
                    <a:pt x="152895" y="19558"/>
                  </a:lnTo>
                  <a:lnTo>
                    <a:pt x="154432" y="20320"/>
                  </a:lnTo>
                  <a:lnTo>
                    <a:pt x="154051" y="20320"/>
                  </a:lnTo>
                  <a:lnTo>
                    <a:pt x="154432" y="21590"/>
                  </a:lnTo>
                  <a:lnTo>
                    <a:pt x="154051" y="21590"/>
                  </a:lnTo>
                  <a:lnTo>
                    <a:pt x="152908" y="20320"/>
                  </a:lnTo>
                  <a:lnTo>
                    <a:pt x="152273" y="19748"/>
                  </a:lnTo>
                  <a:lnTo>
                    <a:pt x="152273" y="20320"/>
                  </a:lnTo>
                  <a:lnTo>
                    <a:pt x="151130" y="20320"/>
                  </a:lnTo>
                  <a:lnTo>
                    <a:pt x="150114" y="19050"/>
                  </a:lnTo>
                  <a:lnTo>
                    <a:pt x="149352" y="19050"/>
                  </a:lnTo>
                  <a:lnTo>
                    <a:pt x="149352" y="18732"/>
                  </a:lnTo>
                  <a:lnTo>
                    <a:pt x="149352" y="17780"/>
                  </a:lnTo>
                  <a:lnTo>
                    <a:pt x="150495" y="19050"/>
                  </a:lnTo>
                  <a:lnTo>
                    <a:pt x="150749" y="19050"/>
                  </a:lnTo>
                  <a:lnTo>
                    <a:pt x="152273" y="20320"/>
                  </a:lnTo>
                  <a:lnTo>
                    <a:pt x="152273" y="19748"/>
                  </a:lnTo>
                  <a:lnTo>
                    <a:pt x="151511" y="19050"/>
                  </a:lnTo>
                  <a:lnTo>
                    <a:pt x="151892" y="19050"/>
                  </a:lnTo>
                  <a:lnTo>
                    <a:pt x="151104" y="18186"/>
                  </a:lnTo>
                  <a:lnTo>
                    <a:pt x="150114" y="17780"/>
                  </a:lnTo>
                  <a:lnTo>
                    <a:pt x="150749" y="17780"/>
                  </a:lnTo>
                  <a:lnTo>
                    <a:pt x="152273" y="17780"/>
                  </a:lnTo>
                  <a:lnTo>
                    <a:pt x="154051" y="19050"/>
                  </a:lnTo>
                  <a:lnTo>
                    <a:pt x="156591" y="20320"/>
                  </a:lnTo>
                  <a:lnTo>
                    <a:pt x="155448" y="20320"/>
                  </a:lnTo>
                  <a:lnTo>
                    <a:pt x="155448" y="20574"/>
                  </a:lnTo>
                  <a:lnTo>
                    <a:pt x="156972" y="21590"/>
                  </a:lnTo>
                  <a:lnTo>
                    <a:pt x="160299" y="23558"/>
                  </a:lnTo>
                  <a:lnTo>
                    <a:pt x="161925" y="24130"/>
                  </a:lnTo>
                  <a:lnTo>
                    <a:pt x="162750" y="25006"/>
                  </a:lnTo>
                  <a:lnTo>
                    <a:pt x="165608" y="26670"/>
                  </a:lnTo>
                  <a:lnTo>
                    <a:pt x="167386" y="27940"/>
                  </a:lnTo>
                  <a:lnTo>
                    <a:pt x="168148" y="27940"/>
                  </a:lnTo>
                  <a:lnTo>
                    <a:pt x="168313" y="28790"/>
                  </a:lnTo>
                  <a:lnTo>
                    <a:pt x="168783" y="29210"/>
                  </a:lnTo>
                  <a:lnTo>
                    <a:pt x="168783" y="26327"/>
                  </a:lnTo>
                  <a:lnTo>
                    <a:pt x="167767" y="25400"/>
                  </a:lnTo>
                  <a:lnTo>
                    <a:pt x="167386" y="25400"/>
                  </a:lnTo>
                  <a:lnTo>
                    <a:pt x="166370" y="25400"/>
                  </a:lnTo>
                  <a:lnTo>
                    <a:pt x="166370" y="24130"/>
                  </a:lnTo>
                  <a:lnTo>
                    <a:pt x="165227" y="24130"/>
                  </a:lnTo>
                  <a:lnTo>
                    <a:pt x="163449" y="22860"/>
                  </a:lnTo>
                  <a:lnTo>
                    <a:pt x="161925" y="21590"/>
                  </a:lnTo>
                  <a:lnTo>
                    <a:pt x="160147" y="21590"/>
                  </a:lnTo>
                  <a:lnTo>
                    <a:pt x="156972" y="19050"/>
                  </a:lnTo>
                  <a:lnTo>
                    <a:pt x="154241" y="17780"/>
                  </a:lnTo>
                  <a:lnTo>
                    <a:pt x="151511" y="16510"/>
                  </a:lnTo>
                  <a:lnTo>
                    <a:pt x="148590" y="15240"/>
                  </a:lnTo>
                  <a:lnTo>
                    <a:pt x="148209" y="15240"/>
                  </a:lnTo>
                  <a:lnTo>
                    <a:pt x="148209" y="17780"/>
                  </a:lnTo>
                  <a:lnTo>
                    <a:pt x="147574" y="17780"/>
                  </a:lnTo>
                  <a:lnTo>
                    <a:pt x="146697" y="16992"/>
                  </a:lnTo>
                  <a:lnTo>
                    <a:pt x="146304" y="16789"/>
                  </a:lnTo>
                  <a:lnTo>
                    <a:pt x="146812" y="17780"/>
                  </a:lnTo>
                  <a:lnTo>
                    <a:pt x="145796" y="16764"/>
                  </a:lnTo>
                  <a:lnTo>
                    <a:pt x="145796" y="17780"/>
                  </a:lnTo>
                  <a:lnTo>
                    <a:pt x="145415" y="17780"/>
                  </a:lnTo>
                  <a:lnTo>
                    <a:pt x="145415" y="16510"/>
                  </a:lnTo>
                  <a:lnTo>
                    <a:pt x="145542" y="16510"/>
                  </a:lnTo>
                  <a:lnTo>
                    <a:pt x="144856" y="15836"/>
                  </a:lnTo>
                  <a:lnTo>
                    <a:pt x="144653" y="16510"/>
                  </a:lnTo>
                  <a:lnTo>
                    <a:pt x="143256" y="16510"/>
                  </a:lnTo>
                  <a:lnTo>
                    <a:pt x="141478" y="15621"/>
                  </a:lnTo>
                  <a:lnTo>
                    <a:pt x="141478" y="17780"/>
                  </a:lnTo>
                  <a:lnTo>
                    <a:pt x="141097" y="17780"/>
                  </a:lnTo>
                  <a:lnTo>
                    <a:pt x="140716" y="16510"/>
                  </a:lnTo>
                  <a:lnTo>
                    <a:pt x="141478" y="17780"/>
                  </a:lnTo>
                  <a:lnTo>
                    <a:pt x="141478" y="15621"/>
                  </a:lnTo>
                  <a:lnTo>
                    <a:pt x="140716" y="15240"/>
                  </a:lnTo>
                  <a:lnTo>
                    <a:pt x="139573" y="15240"/>
                  </a:lnTo>
                  <a:lnTo>
                    <a:pt x="138938" y="15240"/>
                  </a:lnTo>
                  <a:lnTo>
                    <a:pt x="137414" y="13970"/>
                  </a:lnTo>
                  <a:lnTo>
                    <a:pt x="137414" y="15240"/>
                  </a:lnTo>
                  <a:lnTo>
                    <a:pt x="137033" y="15240"/>
                  </a:lnTo>
                  <a:lnTo>
                    <a:pt x="136017" y="13970"/>
                  </a:lnTo>
                  <a:lnTo>
                    <a:pt x="136398" y="13970"/>
                  </a:lnTo>
                  <a:lnTo>
                    <a:pt x="137414" y="15240"/>
                  </a:lnTo>
                  <a:lnTo>
                    <a:pt x="137414" y="13970"/>
                  </a:lnTo>
                  <a:lnTo>
                    <a:pt x="136779" y="13970"/>
                  </a:lnTo>
                  <a:lnTo>
                    <a:pt x="134874" y="12700"/>
                  </a:lnTo>
                  <a:lnTo>
                    <a:pt x="134620" y="12700"/>
                  </a:lnTo>
                  <a:lnTo>
                    <a:pt x="133858" y="11430"/>
                  </a:lnTo>
                  <a:lnTo>
                    <a:pt x="133477" y="12700"/>
                  </a:lnTo>
                  <a:lnTo>
                    <a:pt x="132334" y="12700"/>
                  </a:lnTo>
                  <a:lnTo>
                    <a:pt x="132080" y="11430"/>
                  </a:lnTo>
                  <a:lnTo>
                    <a:pt x="133858" y="11430"/>
                  </a:lnTo>
                  <a:lnTo>
                    <a:pt x="135255" y="12700"/>
                  </a:lnTo>
                  <a:lnTo>
                    <a:pt x="135636" y="12700"/>
                  </a:lnTo>
                  <a:lnTo>
                    <a:pt x="136779" y="12700"/>
                  </a:lnTo>
                  <a:lnTo>
                    <a:pt x="138176" y="13970"/>
                  </a:lnTo>
                  <a:lnTo>
                    <a:pt x="138557" y="13970"/>
                  </a:lnTo>
                  <a:lnTo>
                    <a:pt x="139573" y="15240"/>
                  </a:lnTo>
                  <a:lnTo>
                    <a:pt x="139230" y="14109"/>
                  </a:lnTo>
                  <a:lnTo>
                    <a:pt x="138938" y="13970"/>
                  </a:lnTo>
                  <a:lnTo>
                    <a:pt x="139192" y="13970"/>
                  </a:lnTo>
                  <a:lnTo>
                    <a:pt x="139230" y="14109"/>
                  </a:lnTo>
                  <a:lnTo>
                    <a:pt x="141732" y="15240"/>
                  </a:lnTo>
                  <a:lnTo>
                    <a:pt x="144272" y="15240"/>
                  </a:lnTo>
                  <a:lnTo>
                    <a:pt x="144856" y="15836"/>
                  </a:lnTo>
                  <a:lnTo>
                    <a:pt x="145034" y="15240"/>
                  </a:lnTo>
                  <a:lnTo>
                    <a:pt x="145415" y="15240"/>
                  </a:lnTo>
                  <a:lnTo>
                    <a:pt x="145796" y="16510"/>
                  </a:lnTo>
                  <a:lnTo>
                    <a:pt x="146304" y="16789"/>
                  </a:lnTo>
                  <a:lnTo>
                    <a:pt x="146177" y="16510"/>
                  </a:lnTo>
                  <a:lnTo>
                    <a:pt x="146697" y="16992"/>
                  </a:lnTo>
                  <a:lnTo>
                    <a:pt x="148209" y="17780"/>
                  </a:lnTo>
                  <a:lnTo>
                    <a:pt x="148209" y="15240"/>
                  </a:lnTo>
                  <a:lnTo>
                    <a:pt x="147193" y="13970"/>
                  </a:lnTo>
                  <a:lnTo>
                    <a:pt x="146177" y="13970"/>
                  </a:lnTo>
                  <a:lnTo>
                    <a:pt x="145415" y="12700"/>
                  </a:lnTo>
                  <a:lnTo>
                    <a:pt x="143256" y="12700"/>
                  </a:lnTo>
                  <a:lnTo>
                    <a:pt x="142875" y="11430"/>
                  </a:lnTo>
                  <a:lnTo>
                    <a:pt x="141732" y="12700"/>
                  </a:lnTo>
                  <a:lnTo>
                    <a:pt x="139954" y="11430"/>
                  </a:lnTo>
                  <a:lnTo>
                    <a:pt x="138938" y="10160"/>
                  </a:lnTo>
                  <a:lnTo>
                    <a:pt x="139192" y="11430"/>
                  </a:lnTo>
                  <a:lnTo>
                    <a:pt x="136779" y="10160"/>
                  </a:lnTo>
                  <a:lnTo>
                    <a:pt x="137414" y="10160"/>
                  </a:lnTo>
                  <a:lnTo>
                    <a:pt x="134620" y="8890"/>
                  </a:lnTo>
                  <a:lnTo>
                    <a:pt x="131318" y="7759"/>
                  </a:lnTo>
                  <a:lnTo>
                    <a:pt x="131318" y="53340"/>
                  </a:lnTo>
                  <a:lnTo>
                    <a:pt x="130556" y="53340"/>
                  </a:lnTo>
                  <a:lnTo>
                    <a:pt x="130429" y="52705"/>
                  </a:lnTo>
                  <a:lnTo>
                    <a:pt x="129540" y="52070"/>
                  </a:lnTo>
                  <a:lnTo>
                    <a:pt x="128016" y="52070"/>
                  </a:lnTo>
                  <a:lnTo>
                    <a:pt x="127381" y="50800"/>
                  </a:lnTo>
                  <a:lnTo>
                    <a:pt x="128778" y="50800"/>
                  </a:lnTo>
                  <a:lnTo>
                    <a:pt x="129540" y="52070"/>
                  </a:lnTo>
                  <a:lnTo>
                    <a:pt x="130302" y="52070"/>
                  </a:lnTo>
                  <a:lnTo>
                    <a:pt x="130429" y="52705"/>
                  </a:lnTo>
                  <a:lnTo>
                    <a:pt x="131318" y="53340"/>
                  </a:lnTo>
                  <a:lnTo>
                    <a:pt x="131318" y="7759"/>
                  </a:lnTo>
                  <a:lnTo>
                    <a:pt x="130937" y="7620"/>
                  </a:lnTo>
                  <a:lnTo>
                    <a:pt x="129159" y="7620"/>
                  </a:lnTo>
                  <a:lnTo>
                    <a:pt x="128397" y="6350"/>
                  </a:lnTo>
                  <a:lnTo>
                    <a:pt x="128016" y="7620"/>
                  </a:lnTo>
                  <a:lnTo>
                    <a:pt x="127889" y="7467"/>
                  </a:lnTo>
                  <a:lnTo>
                    <a:pt x="127889" y="4318"/>
                  </a:lnTo>
                  <a:lnTo>
                    <a:pt x="126492" y="4318"/>
                  </a:lnTo>
                  <a:lnTo>
                    <a:pt x="125857" y="3975"/>
                  </a:lnTo>
                  <a:lnTo>
                    <a:pt x="125857" y="50800"/>
                  </a:lnTo>
                  <a:lnTo>
                    <a:pt x="125222" y="50800"/>
                  </a:lnTo>
                  <a:lnTo>
                    <a:pt x="125222" y="49530"/>
                  </a:lnTo>
                  <a:lnTo>
                    <a:pt x="125857" y="50800"/>
                  </a:lnTo>
                  <a:lnTo>
                    <a:pt x="125857" y="3975"/>
                  </a:lnTo>
                  <a:lnTo>
                    <a:pt x="118999" y="127"/>
                  </a:lnTo>
                  <a:lnTo>
                    <a:pt x="118999" y="4318"/>
                  </a:lnTo>
                  <a:lnTo>
                    <a:pt x="120523" y="4318"/>
                  </a:lnTo>
                  <a:lnTo>
                    <a:pt x="121920" y="4318"/>
                  </a:lnTo>
                  <a:lnTo>
                    <a:pt x="122275" y="5422"/>
                  </a:lnTo>
                  <a:lnTo>
                    <a:pt x="122923" y="5842"/>
                  </a:lnTo>
                  <a:lnTo>
                    <a:pt x="122313" y="5549"/>
                  </a:lnTo>
                  <a:lnTo>
                    <a:pt x="122275" y="5422"/>
                  </a:lnTo>
                  <a:lnTo>
                    <a:pt x="120523" y="4318"/>
                  </a:lnTo>
                  <a:lnTo>
                    <a:pt x="121005" y="5080"/>
                  </a:lnTo>
                  <a:lnTo>
                    <a:pt x="118999" y="5080"/>
                  </a:lnTo>
                  <a:lnTo>
                    <a:pt x="117602" y="4521"/>
                  </a:lnTo>
                  <a:lnTo>
                    <a:pt x="117602" y="5080"/>
                  </a:lnTo>
                  <a:lnTo>
                    <a:pt x="117221" y="6350"/>
                  </a:lnTo>
                  <a:lnTo>
                    <a:pt x="116586" y="5080"/>
                  </a:lnTo>
                  <a:lnTo>
                    <a:pt x="117602" y="5080"/>
                  </a:lnTo>
                  <a:lnTo>
                    <a:pt x="117602" y="4521"/>
                  </a:lnTo>
                  <a:lnTo>
                    <a:pt x="115824" y="3810"/>
                  </a:lnTo>
                  <a:lnTo>
                    <a:pt x="116840" y="3810"/>
                  </a:lnTo>
                  <a:lnTo>
                    <a:pt x="116586" y="2540"/>
                  </a:lnTo>
                  <a:lnTo>
                    <a:pt x="111125" y="2540"/>
                  </a:lnTo>
                  <a:lnTo>
                    <a:pt x="112141" y="3810"/>
                  </a:lnTo>
                  <a:lnTo>
                    <a:pt x="111506" y="3810"/>
                  </a:lnTo>
                  <a:lnTo>
                    <a:pt x="111506" y="5080"/>
                  </a:lnTo>
                  <a:lnTo>
                    <a:pt x="108966" y="5080"/>
                  </a:lnTo>
                  <a:lnTo>
                    <a:pt x="104648" y="5080"/>
                  </a:lnTo>
                  <a:lnTo>
                    <a:pt x="106807" y="3810"/>
                  </a:lnTo>
                  <a:lnTo>
                    <a:pt x="108470" y="4267"/>
                  </a:lnTo>
                  <a:lnTo>
                    <a:pt x="108204" y="3810"/>
                  </a:lnTo>
                  <a:lnTo>
                    <a:pt x="109347" y="3810"/>
                  </a:lnTo>
                  <a:lnTo>
                    <a:pt x="109156" y="4445"/>
                  </a:lnTo>
                  <a:lnTo>
                    <a:pt x="111506" y="5080"/>
                  </a:lnTo>
                  <a:lnTo>
                    <a:pt x="111506" y="3810"/>
                  </a:lnTo>
                  <a:lnTo>
                    <a:pt x="111125" y="2540"/>
                  </a:lnTo>
                  <a:lnTo>
                    <a:pt x="106426" y="2540"/>
                  </a:lnTo>
                  <a:lnTo>
                    <a:pt x="104267" y="2540"/>
                  </a:lnTo>
                  <a:lnTo>
                    <a:pt x="103124" y="2540"/>
                  </a:lnTo>
                  <a:lnTo>
                    <a:pt x="103124" y="1270"/>
                  </a:lnTo>
                  <a:lnTo>
                    <a:pt x="100711" y="1270"/>
                  </a:lnTo>
                  <a:lnTo>
                    <a:pt x="100330" y="2540"/>
                  </a:lnTo>
                  <a:lnTo>
                    <a:pt x="99568" y="2540"/>
                  </a:lnTo>
                  <a:lnTo>
                    <a:pt x="98806" y="2540"/>
                  </a:lnTo>
                  <a:lnTo>
                    <a:pt x="98806" y="1270"/>
                  </a:lnTo>
                  <a:lnTo>
                    <a:pt x="95631" y="1270"/>
                  </a:lnTo>
                  <a:lnTo>
                    <a:pt x="95631" y="41910"/>
                  </a:lnTo>
                  <a:lnTo>
                    <a:pt x="95631" y="43180"/>
                  </a:lnTo>
                  <a:lnTo>
                    <a:pt x="94869" y="43180"/>
                  </a:lnTo>
                  <a:lnTo>
                    <a:pt x="94869" y="41910"/>
                  </a:lnTo>
                  <a:lnTo>
                    <a:pt x="94107" y="43180"/>
                  </a:lnTo>
                  <a:lnTo>
                    <a:pt x="93091" y="43180"/>
                  </a:lnTo>
                  <a:lnTo>
                    <a:pt x="93091" y="41910"/>
                  </a:lnTo>
                  <a:lnTo>
                    <a:pt x="94107" y="41910"/>
                  </a:lnTo>
                  <a:lnTo>
                    <a:pt x="94107" y="43180"/>
                  </a:lnTo>
                  <a:lnTo>
                    <a:pt x="94488" y="41910"/>
                  </a:lnTo>
                  <a:lnTo>
                    <a:pt x="94869" y="41910"/>
                  </a:lnTo>
                  <a:lnTo>
                    <a:pt x="95631" y="41910"/>
                  </a:lnTo>
                  <a:lnTo>
                    <a:pt x="95631" y="1270"/>
                  </a:lnTo>
                  <a:lnTo>
                    <a:pt x="95250" y="1270"/>
                  </a:lnTo>
                  <a:lnTo>
                    <a:pt x="94678" y="635"/>
                  </a:lnTo>
                  <a:lnTo>
                    <a:pt x="94869" y="1270"/>
                  </a:lnTo>
                  <a:lnTo>
                    <a:pt x="94488" y="1270"/>
                  </a:lnTo>
                  <a:lnTo>
                    <a:pt x="94208" y="355"/>
                  </a:lnTo>
                  <a:lnTo>
                    <a:pt x="93472" y="1270"/>
                  </a:lnTo>
                  <a:lnTo>
                    <a:pt x="93091" y="1270"/>
                  </a:lnTo>
                  <a:lnTo>
                    <a:pt x="93091" y="0"/>
                  </a:lnTo>
                  <a:lnTo>
                    <a:pt x="92329" y="1270"/>
                  </a:lnTo>
                  <a:lnTo>
                    <a:pt x="91313" y="1270"/>
                  </a:lnTo>
                  <a:lnTo>
                    <a:pt x="90932" y="0"/>
                  </a:lnTo>
                  <a:lnTo>
                    <a:pt x="89789" y="1270"/>
                  </a:lnTo>
                  <a:lnTo>
                    <a:pt x="87249" y="1270"/>
                  </a:lnTo>
                  <a:lnTo>
                    <a:pt x="86995" y="2540"/>
                  </a:lnTo>
                  <a:lnTo>
                    <a:pt x="85471" y="1270"/>
                  </a:lnTo>
                  <a:lnTo>
                    <a:pt x="84836" y="1270"/>
                  </a:lnTo>
                  <a:lnTo>
                    <a:pt x="84074" y="2540"/>
                  </a:lnTo>
                  <a:lnTo>
                    <a:pt x="84074" y="3810"/>
                  </a:lnTo>
                  <a:lnTo>
                    <a:pt x="82931" y="5080"/>
                  </a:lnTo>
                  <a:lnTo>
                    <a:pt x="82550" y="5080"/>
                  </a:lnTo>
                  <a:lnTo>
                    <a:pt x="82550" y="3810"/>
                  </a:lnTo>
                  <a:lnTo>
                    <a:pt x="84074" y="3810"/>
                  </a:lnTo>
                  <a:lnTo>
                    <a:pt x="84074" y="2540"/>
                  </a:lnTo>
                  <a:lnTo>
                    <a:pt x="82296" y="2540"/>
                  </a:lnTo>
                  <a:lnTo>
                    <a:pt x="80518" y="3810"/>
                  </a:lnTo>
                  <a:lnTo>
                    <a:pt x="81915" y="3810"/>
                  </a:lnTo>
                  <a:lnTo>
                    <a:pt x="81915" y="5080"/>
                  </a:lnTo>
                  <a:lnTo>
                    <a:pt x="80137" y="5080"/>
                  </a:lnTo>
                  <a:lnTo>
                    <a:pt x="80137" y="3810"/>
                  </a:lnTo>
                  <a:lnTo>
                    <a:pt x="79375" y="3810"/>
                  </a:lnTo>
                  <a:lnTo>
                    <a:pt x="80137" y="2540"/>
                  </a:lnTo>
                  <a:lnTo>
                    <a:pt x="76835" y="2540"/>
                  </a:lnTo>
                  <a:lnTo>
                    <a:pt x="76835" y="3810"/>
                  </a:lnTo>
                  <a:lnTo>
                    <a:pt x="77597" y="3810"/>
                  </a:lnTo>
                  <a:lnTo>
                    <a:pt x="75819" y="5080"/>
                  </a:lnTo>
                  <a:lnTo>
                    <a:pt x="74295" y="5080"/>
                  </a:lnTo>
                  <a:lnTo>
                    <a:pt x="74676" y="3810"/>
                  </a:lnTo>
                  <a:lnTo>
                    <a:pt x="75819" y="5080"/>
                  </a:lnTo>
                  <a:lnTo>
                    <a:pt x="76073" y="3810"/>
                  </a:lnTo>
                  <a:lnTo>
                    <a:pt x="76073" y="2540"/>
                  </a:lnTo>
                  <a:lnTo>
                    <a:pt x="73914" y="3810"/>
                  </a:lnTo>
                  <a:lnTo>
                    <a:pt x="70739" y="5080"/>
                  </a:lnTo>
                  <a:lnTo>
                    <a:pt x="66802" y="5080"/>
                  </a:lnTo>
                  <a:lnTo>
                    <a:pt x="65659" y="6350"/>
                  </a:lnTo>
                  <a:lnTo>
                    <a:pt x="63500" y="6350"/>
                  </a:lnTo>
                  <a:lnTo>
                    <a:pt x="61722" y="7620"/>
                  </a:lnTo>
                  <a:lnTo>
                    <a:pt x="60325" y="7620"/>
                  </a:lnTo>
                  <a:lnTo>
                    <a:pt x="60172" y="7150"/>
                  </a:lnTo>
                  <a:lnTo>
                    <a:pt x="59944" y="7620"/>
                  </a:lnTo>
                  <a:lnTo>
                    <a:pt x="59182" y="7620"/>
                  </a:lnTo>
                  <a:lnTo>
                    <a:pt x="58420" y="8890"/>
                  </a:lnTo>
                  <a:lnTo>
                    <a:pt x="58102" y="8255"/>
                  </a:lnTo>
                  <a:lnTo>
                    <a:pt x="57785" y="8890"/>
                  </a:lnTo>
                  <a:lnTo>
                    <a:pt x="56070" y="9893"/>
                  </a:lnTo>
                  <a:lnTo>
                    <a:pt x="55880" y="10160"/>
                  </a:lnTo>
                  <a:lnTo>
                    <a:pt x="55626" y="10160"/>
                  </a:lnTo>
                  <a:lnTo>
                    <a:pt x="56070" y="9893"/>
                  </a:lnTo>
                  <a:lnTo>
                    <a:pt x="57785" y="7620"/>
                  </a:lnTo>
                  <a:lnTo>
                    <a:pt x="57023" y="7620"/>
                  </a:lnTo>
                  <a:lnTo>
                    <a:pt x="56578" y="7810"/>
                  </a:lnTo>
                  <a:lnTo>
                    <a:pt x="56261" y="8890"/>
                  </a:lnTo>
                  <a:lnTo>
                    <a:pt x="54864" y="8890"/>
                  </a:lnTo>
                  <a:lnTo>
                    <a:pt x="55130" y="8445"/>
                  </a:lnTo>
                  <a:lnTo>
                    <a:pt x="54483" y="8737"/>
                  </a:lnTo>
                  <a:lnTo>
                    <a:pt x="54483" y="10160"/>
                  </a:lnTo>
                  <a:lnTo>
                    <a:pt x="53086" y="11430"/>
                  </a:lnTo>
                  <a:lnTo>
                    <a:pt x="52705" y="11430"/>
                  </a:lnTo>
                  <a:lnTo>
                    <a:pt x="51181" y="12700"/>
                  </a:lnTo>
                  <a:lnTo>
                    <a:pt x="50927" y="12700"/>
                  </a:lnTo>
                  <a:lnTo>
                    <a:pt x="51943" y="11430"/>
                  </a:lnTo>
                  <a:lnTo>
                    <a:pt x="52324" y="11430"/>
                  </a:lnTo>
                  <a:lnTo>
                    <a:pt x="54102" y="10160"/>
                  </a:lnTo>
                  <a:lnTo>
                    <a:pt x="54483" y="10160"/>
                  </a:lnTo>
                  <a:lnTo>
                    <a:pt x="54483" y="8737"/>
                  </a:lnTo>
                  <a:lnTo>
                    <a:pt x="54102" y="8890"/>
                  </a:lnTo>
                  <a:lnTo>
                    <a:pt x="53721" y="8890"/>
                  </a:lnTo>
                  <a:lnTo>
                    <a:pt x="50546" y="10160"/>
                  </a:lnTo>
                  <a:lnTo>
                    <a:pt x="48387" y="12319"/>
                  </a:lnTo>
                  <a:lnTo>
                    <a:pt x="48387" y="13970"/>
                  </a:lnTo>
                  <a:lnTo>
                    <a:pt x="47625" y="15240"/>
                  </a:lnTo>
                  <a:lnTo>
                    <a:pt x="47625" y="13970"/>
                  </a:lnTo>
                  <a:lnTo>
                    <a:pt x="48387" y="13970"/>
                  </a:lnTo>
                  <a:lnTo>
                    <a:pt x="48387" y="12319"/>
                  </a:lnTo>
                  <a:lnTo>
                    <a:pt x="48006" y="12700"/>
                  </a:lnTo>
                  <a:lnTo>
                    <a:pt x="45085" y="13970"/>
                  </a:lnTo>
                  <a:lnTo>
                    <a:pt x="45847" y="13970"/>
                  </a:lnTo>
                  <a:lnTo>
                    <a:pt x="45847" y="16510"/>
                  </a:lnTo>
                  <a:lnTo>
                    <a:pt x="44450" y="17780"/>
                  </a:lnTo>
                  <a:lnTo>
                    <a:pt x="45466" y="16510"/>
                  </a:lnTo>
                  <a:lnTo>
                    <a:pt x="45847" y="16510"/>
                  </a:lnTo>
                  <a:lnTo>
                    <a:pt x="45847" y="13970"/>
                  </a:lnTo>
                  <a:lnTo>
                    <a:pt x="44704" y="15240"/>
                  </a:lnTo>
                  <a:lnTo>
                    <a:pt x="44450" y="15240"/>
                  </a:lnTo>
                  <a:lnTo>
                    <a:pt x="44450" y="16510"/>
                  </a:lnTo>
                  <a:lnTo>
                    <a:pt x="44069" y="17780"/>
                  </a:lnTo>
                  <a:lnTo>
                    <a:pt x="43688" y="17780"/>
                  </a:lnTo>
                  <a:lnTo>
                    <a:pt x="44450" y="16510"/>
                  </a:lnTo>
                  <a:lnTo>
                    <a:pt x="44450" y="15240"/>
                  </a:lnTo>
                  <a:lnTo>
                    <a:pt x="43307" y="15875"/>
                  </a:lnTo>
                  <a:lnTo>
                    <a:pt x="43307" y="17780"/>
                  </a:lnTo>
                  <a:lnTo>
                    <a:pt x="42164" y="19050"/>
                  </a:lnTo>
                  <a:lnTo>
                    <a:pt x="42545" y="17780"/>
                  </a:lnTo>
                  <a:lnTo>
                    <a:pt x="43307" y="17780"/>
                  </a:lnTo>
                  <a:lnTo>
                    <a:pt x="43307" y="15875"/>
                  </a:lnTo>
                  <a:lnTo>
                    <a:pt x="43078" y="16002"/>
                  </a:lnTo>
                  <a:lnTo>
                    <a:pt x="42926" y="16510"/>
                  </a:lnTo>
                  <a:lnTo>
                    <a:pt x="42164" y="16510"/>
                  </a:lnTo>
                  <a:lnTo>
                    <a:pt x="41910" y="16510"/>
                  </a:lnTo>
                  <a:lnTo>
                    <a:pt x="40767" y="17780"/>
                  </a:lnTo>
                  <a:lnTo>
                    <a:pt x="40424" y="16687"/>
                  </a:lnTo>
                  <a:lnTo>
                    <a:pt x="38227" y="17780"/>
                  </a:lnTo>
                  <a:lnTo>
                    <a:pt x="37846" y="19050"/>
                  </a:lnTo>
                  <a:lnTo>
                    <a:pt x="37211" y="19050"/>
                  </a:lnTo>
                  <a:lnTo>
                    <a:pt x="36068" y="20320"/>
                  </a:lnTo>
                  <a:lnTo>
                    <a:pt x="35687" y="21590"/>
                  </a:lnTo>
                  <a:lnTo>
                    <a:pt x="33147" y="22860"/>
                  </a:lnTo>
                  <a:lnTo>
                    <a:pt x="32131" y="24130"/>
                  </a:lnTo>
                  <a:lnTo>
                    <a:pt x="29972" y="24130"/>
                  </a:lnTo>
                  <a:lnTo>
                    <a:pt x="27432" y="26670"/>
                  </a:lnTo>
                  <a:lnTo>
                    <a:pt x="26289" y="27940"/>
                  </a:lnTo>
                  <a:lnTo>
                    <a:pt x="26035" y="27940"/>
                  </a:lnTo>
                  <a:lnTo>
                    <a:pt x="19812" y="34290"/>
                  </a:lnTo>
                  <a:lnTo>
                    <a:pt x="18796" y="36830"/>
                  </a:lnTo>
                  <a:lnTo>
                    <a:pt x="18034" y="38100"/>
                  </a:lnTo>
                  <a:lnTo>
                    <a:pt x="17653" y="38100"/>
                  </a:lnTo>
                  <a:lnTo>
                    <a:pt x="17272" y="39370"/>
                  </a:lnTo>
                  <a:lnTo>
                    <a:pt x="17018" y="39370"/>
                  </a:lnTo>
                  <a:lnTo>
                    <a:pt x="17272" y="38100"/>
                  </a:lnTo>
                  <a:lnTo>
                    <a:pt x="16637" y="39370"/>
                  </a:lnTo>
                  <a:lnTo>
                    <a:pt x="16637" y="40640"/>
                  </a:lnTo>
                  <a:lnTo>
                    <a:pt x="15875" y="40640"/>
                  </a:lnTo>
                  <a:lnTo>
                    <a:pt x="15494" y="41910"/>
                  </a:lnTo>
                  <a:lnTo>
                    <a:pt x="15240" y="41910"/>
                  </a:lnTo>
                  <a:lnTo>
                    <a:pt x="15494" y="40640"/>
                  </a:lnTo>
                  <a:lnTo>
                    <a:pt x="15240" y="40640"/>
                  </a:lnTo>
                  <a:lnTo>
                    <a:pt x="14859" y="41910"/>
                  </a:lnTo>
                  <a:lnTo>
                    <a:pt x="14097" y="43180"/>
                  </a:lnTo>
                  <a:lnTo>
                    <a:pt x="15240" y="43180"/>
                  </a:lnTo>
                  <a:lnTo>
                    <a:pt x="13716" y="45720"/>
                  </a:lnTo>
                  <a:lnTo>
                    <a:pt x="12319" y="48260"/>
                  </a:lnTo>
                  <a:lnTo>
                    <a:pt x="10795" y="50800"/>
                  </a:lnTo>
                  <a:lnTo>
                    <a:pt x="9017" y="54610"/>
                  </a:lnTo>
                  <a:lnTo>
                    <a:pt x="8001" y="57150"/>
                  </a:lnTo>
                  <a:lnTo>
                    <a:pt x="7239" y="58420"/>
                  </a:lnTo>
                  <a:lnTo>
                    <a:pt x="6477" y="59702"/>
                  </a:lnTo>
                  <a:lnTo>
                    <a:pt x="6477" y="60655"/>
                  </a:lnTo>
                  <a:lnTo>
                    <a:pt x="6845" y="59702"/>
                  </a:lnTo>
                  <a:lnTo>
                    <a:pt x="6477" y="60960"/>
                  </a:lnTo>
                  <a:lnTo>
                    <a:pt x="6477" y="60655"/>
                  </a:lnTo>
                  <a:lnTo>
                    <a:pt x="6350" y="60960"/>
                  </a:lnTo>
                  <a:lnTo>
                    <a:pt x="5842" y="62230"/>
                  </a:lnTo>
                  <a:lnTo>
                    <a:pt x="5080" y="64770"/>
                  </a:lnTo>
                  <a:lnTo>
                    <a:pt x="4699" y="64770"/>
                  </a:lnTo>
                  <a:lnTo>
                    <a:pt x="5080" y="66052"/>
                  </a:lnTo>
                  <a:lnTo>
                    <a:pt x="4699" y="66052"/>
                  </a:lnTo>
                  <a:lnTo>
                    <a:pt x="4318" y="67310"/>
                  </a:lnTo>
                  <a:lnTo>
                    <a:pt x="3937" y="69850"/>
                  </a:lnTo>
                  <a:lnTo>
                    <a:pt x="3289" y="71132"/>
                  </a:lnTo>
                  <a:lnTo>
                    <a:pt x="3670" y="71132"/>
                  </a:lnTo>
                  <a:lnTo>
                    <a:pt x="2921" y="72390"/>
                  </a:lnTo>
                  <a:lnTo>
                    <a:pt x="2921" y="76200"/>
                  </a:lnTo>
                  <a:lnTo>
                    <a:pt x="2921" y="77470"/>
                  </a:lnTo>
                  <a:lnTo>
                    <a:pt x="2540" y="77470"/>
                  </a:lnTo>
                  <a:lnTo>
                    <a:pt x="2921" y="76200"/>
                  </a:lnTo>
                  <a:lnTo>
                    <a:pt x="2921" y="72390"/>
                  </a:lnTo>
                  <a:lnTo>
                    <a:pt x="2540" y="72390"/>
                  </a:lnTo>
                  <a:lnTo>
                    <a:pt x="2540" y="73660"/>
                  </a:lnTo>
                  <a:lnTo>
                    <a:pt x="2159" y="73660"/>
                  </a:lnTo>
                  <a:lnTo>
                    <a:pt x="2159" y="74930"/>
                  </a:lnTo>
                  <a:lnTo>
                    <a:pt x="1778" y="74930"/>
                  </a:lnTo>
                  <a:lnTo>
                    <a:pt x="2159" y="76200"/>
                  </a:lnTo>
                  <a:lnTo>
                    <a:pt x="1778" y="76200"/>
                  </a:lnTo>
                  <a:lnTo>
                    <a:pt x="1498" y="77127"/>
                  </a:lnTo>
                  <a:lnTo>
                    <a:pt x="1397" y="78740"/>
                  </a:lnTo>
                  <a:lnTo>
                    <a:pt x="1397" y="81280"/>
                  </a:lnTo>
                  <a:lnTo>
                    <a:pt x="762" y="81280"/>
                  </a:lnTo>
                  <a:lnTo>
                    <a:pt x="1143" y="82550"/>
                  </a:lnTo>
                  <a:lnTo>
                    <a:pt x="889" y="85090"/>
                  </a:lnTo>
                  <a:lnTo>
                    <a:pt x="762" y="88900"/>
                  </a:lnTo>
                  <a:lnTo>
                    <a:pt x="571" y="88900"/>
                  </a:lnTo>
                  <a:lnTo>
                    <a:pt x="381" y="90170"/>
                  </a:lnTo>
                  <a:lnTo>
                    <a:pt x="0" y="90170"/>
                  </a:lnTo>
                  <a:lnTo>
                    <a:pt x="381" y="91440"/>
                  </a:lnTo>
                  <a:lnTo>
                    <a:pt x="381" y="92710"/>
                  </a:lnTo>
                  <a:lnTo>
                    <a:pt x="762" y="93980"/>
                  </a:lnTo>
                  <a:lnTo>
                    <a:pt x="381" y="93980"/>
                  </a:lnTo>
                  <a:lnTo>
                    <a:pt x="508" y="99060"/>
                  </a:lnTo>
                  <a:lnTo>
                    <a:pt x="698" y="100965"/>
                  </a:lnTo>
                  <a:lnTo>
                    <a:pt x="800" y="102235"/>
                  </a:lnTo>
                  <a:lnTo>
                    <a:pt x="1143" y="107950"/>
                  </a:lnTo>
                  <a:lnTo>
                    <a:pt x="1270" y="109220"/>
                  </a:lnTo>
                  <a:lnTo>
                    <a:pt x="1143" y="110490"/>
                  </a:lnTo>
                  <a:lnTo>
                    <a:pt x="2921" y="114300"/>
                  </a:lnTo>
                  <a:lnTo>
                    <a:pt x="2159" y="114300"/>
                  </a:lnTo>
                  <a:lnTo>
                    <a:pt x="3302" y="118110"/>
                  </a:lnTo>
                  <a:lnTo>
                    <a:pt x="3937" y="120650"/>
                  </a:lnTo>
                  <a:lnTo>
                    <a:pt x="3937" y="121920"/>
                  </a:lnTo>
                  <a:lnTo>
                    <a:pt x="4699" y="124460"/>
                  </a:lnTo>
                  <a:lnTo>
                    <a:pt x="5753" y="125641"/>
                  </a:lnTo>
                  <a:lnTo>
                    <a:pt x="5461" y="124460"/>
                  </a:lnTo>
                  <a:lnTo>
                    <a:pt x="5842" y="124460"/>
                  </a:lnTo>
                  <a:lnTo>
                    <a:pt x="4699" y="120650"/>
                  </a:lnTo>
                  <a:lnTo>
                    <a:pt x="4318" y="118110"/>
                  </a:lnTo>
                  <a:lnTo>
                    <a:pt x="3683" y="115570"/>
                  </a:lnTo>
                  <a:lnTo>
                    <a:pt x="2921" y="113030"/>
                  </a:lnTo>
                  <a:lnTo>
                    <a:pt x="2159" y="107950"/>
                  </a:lnTo>
                  <a:lnTo>
                    <a:pt x="2159" y="105410"/>
                  </a:lnTo>
                  <a:lnTo>
                    <a:pt x="1778" y="105410"/>
                  </a:lnTo>
                  <a:lnTo>
                    <a:pt x="1397" y="104140"/>
                  </a:lnTo>
                  <a:lnTo>
                    <a:pt x="1397" y="101600"/>
                  </a:lnTo>
                  <a:lnTo>
                    <a:pt x="1778" y="102870"/>
                  </a:lnTo>
                  <a:lnTo>
                    <a:pt x="1676" y="99060"/>
                  </a:lnTo>
                  <a:lnTo>
                    <a:pt x="1485" y="96520"/>
                  </a:lnTo>
                  <a:lnTo>
                    <a:pt x="1397" y="99060"/>
                  </a:lnTo>
                  <a:lnTo>
                    <a:pt x="1397" y="100330"/>
                  </a:lnTo>
                  <a:lnTo>
                    <a:pt x="1143" y="99060"/>
                  </a:lnTo>
                  <a:lnTo>
                    <a:pt x="1397" y="99060"/>
                  </a:lnTo>
                  <a:lnTo>
                    <a:pt x="1397" y="96520"/>
                  </a:lnTo>
                  <a:lnTo>
                    <a:pt x="1397" y="95250"/>
                  </a:lnTo>
                  <a:lnTo>
                    <a:pt x="1397" y="93980"/>
                  </a:lnTo>
                  <a:lnTo>
                    <a:pt x="1143" y="92710"/>
                  </a:lnTo>
                  <a:lnTo>
                    <a:pt x="1397" y="92710"/>
                  </a:lnTo>
                  <a:lnTo>
                    <a:pt x="1397" y="88900"/>
                  </a:lnTo>
                  <a:lnTo>
                    <a:pt x="1778" y="87630"/>
                  </a:lnTo>
                  <a:lnTo>
                    <a:pt x="1397" y="86360"/>
                  </a:lnTo>
                  <a:lnTo>
                    <a:pt x="1778" y="85090"/>
                  </a:lnTo>
                  <a:lnTo>
                    <a:pt x="1778" y="82550"/>
                  </a:lnTo>
                  <a:lnTo>
                    <a:pt x="2921" y="78740"/>
                  </a:lnTo>
                  <a:lnTo>
                    <a:pt x="3543" y="74676"/>
                  </a:lnTo>
                  <a:lnTo>
                    <a:pt x="3937" y="72390"/>
                  </a:lnTo>
                  <a:lnTo>
                    <a:pt x="5080" y="68580"/>
                  </a:lnTo>
                  <a:lnTo>
                    <a:pt x="6477" y="63500"/>
                  </a:lnTo>
                  <a:lnTo>
                    <a:pt x="6858" y="62230"/>
                  </a:lnTo>
                  <a:lnTo>
                    <a:pt x="7493" y="62230"/>
                  </a:lnTo>
                  <a:lnTo>
                    <a:pt x="7988" y="59702"/>
                  </a:lnTo>
                  <a:lnTo>
                    <a:pt x="8636" y="58420"/>
                  </a:lnTo>
                  <a:lnTo>
                    <a:pt x="9779" y="57150"/>
                  </a:lnTo>
                  <a:lnTo>
                    <a:pt x="10541" y="53340"/>
                  </a:lnTo>
                  <a:lnTo>
                    <a:pt x="14160" y="46901"/>
                  </a:lnTo>
                  <a:lnTo>
                    <a:pt x="16637" y="43180"/>
                  </a:lnTo>
                  <a:lnTo>
                    <a:pt x="17716" y="41910"/>
                  </a:lnTo>
                  <a:lnTo>
                    <a:pt x="18796" y="40640"/>
                  </a:lnTo>
                  <a:lnTo>
                    <a:pt x="19177" y="40640"/>
                  </a:lnTo>
                  <a:lnTo>
                    <a:pt x="19812" y="39370"/>
                  </a:lnTo>
                  <a:lnTo>
                    <a:pt x="20574" y="38100"/>
                  </a:lnTo>
                  <a:lnTo>
                    <a:pt x="20955" y="38100"/>
                  </a:lnTo>
                  <a:lnTo>
                    <a:pt x="20574" y="36830"/>
                  </a:lnTo>
                  <a:lnTo>
                    <a:pt x="21336" y="36830"/>
                  </a:lnTo>
                  <a:lnTo>
                    <a:pt x="21717" y="36830"/>
                  </a:lnTo>
                  <a:lnTo>
                    <a:pt x="22733" y="35560"/>
                  </a:lnTo>
                  <a:lnTo>
                    <a:pt x="23114" y="35560"/>
                  </a:lnTo>
                  <a:lnTo>
                    <a:pt x="24892" y="34290"/>
                  </a:lnTo>
                  <a:lnTo>
                    <a:pt x="25273" y="33020"/>
                  </a:lnTo>
                  <a:lnTo>
                    <a:pt x="24892" y="33020"/>
                  </a:lnTo>
                  <a:lnTo>
                    <a:pt x="25273" y="31750"/>
                  </a:lnTo>
                  <a:lnTo>
                    <a:pt x="25273" y="33020"/>
                  </a:lnTo>
                  <a:lnTo>
                    <a:pt x="26035" y="31750"/>
                  </a:lnTo>
                  <a:lnTo>
                    <a:pt x="28194" y="30480"/>
                  </a:lnTo>
                  <a:lnTo>
                    <a:pt x="28702" y="29857"/>
                  </a:lnTo>
                  <a:lnTo>
                    <a:pt x="28829" y="29210"/>
                  </a:lnTo>
                  <a:lnTo>
                    <a:pt x="29210" y="29210"/>
                  </a:lnTo>
                  <a:lnTo>
                    <a:pt x="29591" y="29210"/>
                  </a:lnTo>
                  <a:lnTo>
                    <a:pt x="29972" y="27940"/>
                  </a:lnTo>
                  <a:lnTo>
                    <a:pt x="31750" y="26670"/>
                  </a:lnTo>
                  <a:lnTo>
                    <a:pt x="32512" y="25400"/>
                  </a:lnTo>
                  <a:lnTo>
                    <a:pt x="33528" y="25400"/>
                  </a:lnTo>
                  <a:lnTo>
                    <a:pt x="35687" y="22860"/>
                  </a:lnTo>
                  <a:lnTo>
                    <a:pt x="36068" y="22860"/>
                  </a:lnTo>
                  <a:lnTo>
                    <a:pt x="37680" y="21907"/>
                  </a:lnTo>
                  <a:lnTo>
                    <a:pt x="37846" y="21590"/>
                  </a:lnTo>
                  <a:lnTo>
                    <a:pt x="38608" y="20320"/>
                  </a:lnTo>
                  <a:lnTo>
                    <a:pt x="38989" y="20320"/>
                  </a:lnTo>
                  <a:lnTo>
                    <a:pt x="40767" y="19050"/>
                  </a:lnTo>
                  <a:lnTo>
                    <a:pt x="41148" y="19050"/>
                  </a:lnTo>
                  <a:lnTo>
                    <a:pt x="41529" y="19050"/>
                  </a:lnTo>
                  <a:lnTo>
                    <a:pt x="40386" y="20320"/>
                  </a:lnTo>
                  <a:lnTo>
                    <a:pt x="41148" y="19050"/>
                  </a:lnTo>
                  <a:lnTo>
                    <a:pt x="40132" y="20320"/>
                  </a:lnTo>
                  <a:lnTo>
                    <a:pt x="39751" y="21590"/>
                  </a:lnTo>
                  <a:lnTo>
                    <a:pt x="39751" y="20320"/>
                  </a:lnTo>
                  <a:lnTo>
                    <a:pt x="38227" y="21590"/>
                  </a:lnTo>
                  <a:lnTo>
                    <a:pt x="37680" y="21907"/>
                  </a:lnTo>
                  <a:lnTo>
                    <a:pt x="37211" y="22860"/>
                  </a:lnTo>
                  <a:lnTo>
                    <a:pt x="36449" y="24130"/>
                  </a:lnTo>
                  <a:lnTo>
                    <a:pt x="36068" y="24130"/>
                  </a:lnTo>
                  <a:lnTo>
                    <a:pt x="37211" y="22860"/>
                  </a:lnTo>
                  <a:lnTo>
                    <a:pt x="35052" y="24130"/>
                  </a:lnTo>
                  <a:lnTo>
                    <a:pt x="35687" y="24130"/>
                  </a:lnTo>
                  <a:lnTo>
                    <a:pt x="35052" y="25400"/>
                  </a:lnTo>
                  <a:lnTo>
                    <a:pt x="34671" y="25400"/>
                  </a:lnTo>
                  <a:lnTo>
                    <a:pt x="33528" y="26670"/>
                  </a:lnTo>
                  <a:lnTo>
                    <a:pt x="33528" y="25400"/>
                  </a:lnTo>
                  <a:lnTo>
                    <a:pt x="33147" y="26670"/>
                  </a:lnTo>
                  <a:lnTo>
                    <a:pt x="32893" y="26670"/>
                  </a:lnTo>
                  <a:lnTo>
                    <a:pt x="31369" y="27940"/>
                  </a:lnTo>
                  <a:lnTo>
                    <a:pt x="30734" y="27940"/>
                  </a:lnTo>
                  <a:lnTo>
                    <a:pt x="30734" y="29210"/>
                  </a:lnTo>
                  <a:lnTo>
                    <a:pt x="30734" y="30480"/>
                  </a:lnTo>
                  <a:lnTo>
                    <a:pt x="29972" y="30480"/>
                  </a:lnTo>
                  <a:lnTo>
                    <a:pt x="30734" y="29210"/>
                  </a:lnTo>
                  <a:lnTo>
                    <a:pt x="29972" y="29210"/>
                  </a:lnTo>
                  <a:lnTo>
                    <a:pt x="28854" y="30810"/>
                  </a:lnTo>
                  <a:lnTo>
                    <a:pt x="29210" y="30480"/>
                  </a:lnTo>
                  <a:lnTo>
                    <a:pt x="28194" y="31750"/>
                  </a:lnTo>
                  <a:lnTo>
                    <a:pt x="28854" y="30810"/>
                  </a:lnTo>
                  <a:lnTo>
                    <a:pt x="27813" y="31750"/>
                  </a:lnTo>
                  <a:lnTo>
                    <a:pt x="27432" y="31750"/>
                  </a:lnTo>
                  <a:lnTo>
                    <a:pt x="26238" y="34290"/>
                  </a:lnTo>
                  <a:lnTo>
                    <a:pt x="25654" y="35560"/>
                  </a:lnTo>
                  <a:lnTo>
                    <a:pt x="26289" y="35560"/>
                  </a:lnTo>
                  <a:lnTo>
                    <a:pt x="23876" y="36830"/>
                  </a:lnTo>
                  <a:lnTo>
                    <a:pt x="22733" y="39370"/>
                  </a:lnTo>
                  <a:lnTo>
                    <a:pt x="21717" y="39979"/>
                  </a:lnTo>
                  <a:lnTo>
                    <a:pt x="21717" y="74930"/>
                  </a:lnTo>
                  <a:lnTo>
                    <a:pt x="21336" y="76200"/>
                  </a:lnTo>
                  <a:lnTo>
                    <a:pt x="20955" y="76200"/>
                  </a:lnTo>
                  <a:lnTo>
                    <a:pt x="21717" y="74930"/>
                  </a:lnTo>
                  <a:lnTo>
                    <a:pt x="21717" y="39979"/>
                  </a:lnTo>
                  <a:lnTo>
                    <a:pt x="20574" y="40640"/>
                  </a:lnTo>
                  <a:lnTo>
                    <a:pt x="19177" y="41910"/>
                  </a:lnTo>
                  <a:lnTo>
                    <a:pt x="17653" y="43180"/>
                  </a:lnTo>
                  <a:lnTo>
                    <a:pt x="16637" y="45720"/>
                  </a:lnTo>
                  <a:lnTo>
                    <a:pt x="17018" y="45720"/>
                  </a:lnTo>
                  <a:lnTo>
                    <a:pt x="17272" y="45720"/>
                  </a:lnTo>
                  <a:lnTo>
                    <a:pt x="17767" y="45300"/>
                  </a:lnTo>
                  <a:lnTo>
                    <a:pt x="18034" y="44450"/>
                  </a:lnTo>
                  <a:lnTo>
                    <a:pt x="18415" y="44450"/>
                  </a:lnTo>
                  <a:lnTo>
                    <a:pt x="18796" y="43180"/>
                  </a:lnTo>
                  <a:lnTo>
                    <a:pt x="18796" y="44450"/>
                  </a:lnTo>
                  <a:lnTo>
                    <a:pt x="17767" y="45300"/>
                  </a:lnTo>
                  <a:lnTo>
                    <a:pt x="17653" y="45720"/>
                  </a:lnTo>
                  <a:lnTo>
                    <a:pt x="17272" y="45720"/>
                  </a:lnTo>
                  <a:lnTo>
                    <a:pt x="16637" y="46990"/>
                  </a:lnTo>
                  <a:lnTo>
                    <a:pt x="17018" y="45720"/>
                  </a:lnTo>
                  <a:lnTo>
                    <a:pt x="15494" y="48260"/>
                  </a:lnTo>
                  <a:lnTo>
                    <a:pt x="15875" y="48260"/>
                  </a:lnTo>
                  <a:lnTo>
                    <a:pt x="14859" y="49530"/>
                  </a:lnTo>
                  <a:lnTo>
                    <a:pt x="15240" y="49530"/>
                  </a:lnTo>
                  <a:lnTo>
                    <a:pt x="14478" y="50800"/>
                  </a:lnTo>
                  <a:lnTo>
                    <a:pt x="14859" y="49530"/>
                  </a:lnTo>
                  <a:lnTo>
                    <a:pt x="14097" y="50800"/>
                  </a:lnTo>
                  <a:lnTo>
                    <a:pt x="13335" y="50800"/>
                  </a:lnTo>
                  <a:lnTo>
                    <a:pt x="12700" y="52070"/>
                  </a:lnTo>
                  <a:lnTo>
                    <a:pt x="12319" y="52070"/>
                  </a:lnTo>
                  <a:lnTo>
                    <a:pt x="11176" y="53340"/>
                  </a:lnTo>
                  <a:lnTo>
                    <a:pt x="11176" y="53987"/>
                  </a:lnTo>
                  <a:lnTo>
                    <a:pt x="11557" y="53340"/>
                  </a:lnTo>
                  <a:lnTo>
                    <a:pt x="11176" y="54610"/>
                  </a:lnTo>
                  <a:lnTo>
                    <a:pt x="10795" y="57150"/>
                  </a:lnTo>
                  <a:lnTo>
                    <a:pt x="10655" y="57353"/>
                  </a:lnTo>
                  <a:lnTo>
                    <a:pt x="10655" y="57848"/>
                  </a:lnTo>
                  <a:lnTo>
                    <a:pt x="10541" y="59626"/>
                  </a:lnTo>
                  <a:lnTo>
                    <a:pt x="10147" y="59702"/>
                  </a:lnTo>
                  <a:lnTo>
                    <a:pt x="10541" y="58420"/>
                  </a:lnTo>
                  <a:lnTo>
                    <a:pt x="10655" y="57848"/>
                  </a:lnTo>
                  <a:lnTo>
                    <a:pt x="10655" y="57353"/>
                  </a:lnTo>
                  <a:lnTo>
                    <a:pt x="9004" y="59702"/>
                  </a:lnTo>
                  <a:lnTo>
                    <a:pt x="8001" y="62230"/>
                  </a:lnTo>
                  <a:lnTo>
                    <a:pt x="8001" y="62877"/>
                  </a:lnTo>
                  <a:lnTo>
                    <a:pt x="8382" y="62230"/>
                  </a:lnTo>
                  <a:lnTo>
                    <a:pt x="8382" y="62738"/>
                  </a:lnTo>
                  <a:lnTo>
                    <a:pt x="8636" y="62230"/>
                  </a:lnTo>
                  <a:lnTo>
                    <a:pt x="9779" y="62230"/>
                  </a:lnTo>
                  <a:lnTo>
                    <a:pt x="8636" y="63500"/>
                  </a:lnTo>
                  <a:lnTo>
                    <a:pt x="8382" y="63500"/>
                  </a:lnTo>
                  <a:lnTo>
                    <a:pt x="8382" y="62738"/>
                  </a:lnTo>
                  <a:lnTo>
                    <a:pt x="8001" y="63500"/>
                  </a:lnTo>
                  <a:lnTo>
                    <a:pt x="8001" y="62877"/>
                  </a:lnTo>
                  <a:lnTo>
                    <a:pt x="7620" y="63500"/>
                  </a:lnTo>
                  <a:lnTo>
                    <a:pt x="8001" y="64770"/>
                  </a:lnTo>
                  <a:lnTo>
                    <a:pt x="7620" y="64770"/>
                  </a:lnTo>
                  <a:lnTo>
                    <a:pt x="7239" y="66052"/>
                  </a:lnTo>
                  <a:lnTo>
                    <a:pt x="7988" y="66052"/>
                  </a:lnTo>
                  <a:lnTo>
                    <a:pt x="7620" y="67310"/>
                  </a:lnTo>
                  <a:lnTo>
                    <a:pt x="8001" y="68580"/>
                  </a:lnTo>
                  <a:lnTo>
                    <a:pt x="7607" y="69850"/>
                  </a:lnTo>
                  <a:lnTo>
                    <a:pt x="6477" y="69850"/>
                  </a:lnTo>
                  <a:lnTo>
                    <a:pt x="7239" y="68580"/>
                  </a:lnTo>
                  <a:lnTo>
                    <a:pt x="7620" y="67310"/>
                  </a:lnTo>
                  <a:lnTo>
                    <a:pt x="6096" y="69850"/>
                  </a:lnTo>
                  <a:lnTo>
                    <a:pt x="6019" y="71488"/>
                  </a:lnTo>
                  <a:lnTo>
                    <a:pt x="5842" y="72390"/>
                  </a:lnTo>
                  <a:lnTo>
                    <a:pt x="6464" y="71132"/>
                  </a:lnTo>
                  <a:lnTo>
                    <a:pt x="6858" y="71120"/>
                  </a:lnTo>
                  <a:lnTo>
                    <a:pt x="7607" y="69875"/>
                  </a:lnTo>
                  <a:lnTo>
                    <a:pt x="7226" y="71132"/>
                  </a:lnTo>
                  <a:lnTo>
                    <a:pt x="6477" y="72390"/>
                  </a:lnTo>
                  <a:lnTo>
                    <a:pt x="6858" y="73660"/>
                  </a:lnTo>
                  <a:lnTo>
                    <a:pt x="6096" y="74930"/>
                  </a:lnTo>
                  <a:lnTo>
                    <a:pt x="6096" y="76200"/>
                  </a:lnTo>
                  <a:lnTo>
                    <a:pt x="5842" y="76200"/>
                  </a:lnTo>
                  <a:lnTo>
                    <a:pt x="5461" y="78740"/>
                  </a:lnTo>
                  <a:lnTo>
                    <a:pt x="6096" y="77470"/>
                  </a:lnTo>
                  <a:lnTo>
                    <a:pt x="5842" y="78740"/>
                  </a:lnTo>
                  <a:lnTo>
                    <a:pt x="5461" y="78740"/>
                  </a:lnTo>
                  <a:lnTo>
                    <a:pt x="5461" y="80010"/>
                  </a:lnTo>
                  <a:lnTo>
                    <a:pt x="20193" y="80010"/>
                  </a:lnTo>
                  <a:lnTo>
                    <a:pt x="20154" y="81280"/>
                  </a:lnTo>
                  <a:lnTo>
                    <a:pt x="16256" y="81280"/>
                  </a:lnTo>
                  <a:lnTo>
                    <a:pt x="16256" y="85090"/>
                  </a:lnTo>
                  <a:lnTo>
                    <a:pt x="16256" y="86360"/>
                  </a:lnTo>
                  <a:lnTo>
                    <a:pt x="16154" y="86677"/>
                  </a:lnTo>
                  <a:lnTo>
                    <a:pt x="16256" y="85090"/>
                  </a:lnTo>
                  <a:lnTo>
                    <a:pt x="16256" y="81280"/>
                  </a:lnTo>
                  <a:lnTo>
                    <a:pt x="5461" y="81280"/>
                  </a:lnTo>
                  <a:lnTo>
                    <a:pt x="5080" y="81280"/>
                  </a:lnTo>
                  <a:lnTo>
                    <a:pt x="5461" y="82550"/>
                  </a:lnTo>
                  <a:lnTo>
                    <a:pt x="4318" y="85090"/>
                  </a:lnTo>
                  <a:lnTo>
                    <a:pt x="5080" y="85090"/>
                  </a:lnTo>
                  <a:lnTo>
                    <a:pt x="4699" y="86360"/>
                  </a:lnTo>
                  <a:lnTo>
                    <a:pt x="4699" y="87630"/>
                  </a:lnTo>
                  <a:lnTo>
                    <a:pt x="4318" y="88900"/>
                  </a:lnTo>
                  <a:lnTo>
                    <a:pt x="3937" y="88900"/>
                  </a:lnTo>
                  <a:lnTo>
                    <a:pt x="4508" y="89852"/>
                  </a:lnTo>
                  <a:lnTo>
                    <a:pt x="4572" y="91440"/>
                  </a:lnTo>
                  <a:lnTo>
                    <a:pt x="4318" y="93980"/>
                  </a:lnTo>
                  <a:lnTo>
                    <a:pt x="4699" y="93980"/>
                  </a:lnTo>
                  <a:lnTo>
                    <a:pt x="4699" y="95250"/>
                  </a:lnTo>
                  <a:lnTo>
                    <a:pt x="4699" y="96520"/>
                  </a:lnTo>
                  <a:lnTo>
                    <a:pt x="4699" y="97790"/>
                  </a:lnTo>
                  <a:lnTo>
                    <a:pt x="5080" y="97790"/>
                  </a:lnTo>
                  <a:lnTo>
                    <a:pt x="4699" y="99060"/>
                  </a:lnTo>
                  <a:lnTo>
                    <a:pt x="4318" y="99060"/>
                  </a:lnTo>
                  <a:lnTo>
                    <a:pt x="4318" y="100330"/>
                  </a:lnTo>
                  <a:lnTo>
                    <a:pt x="5080" y="100330"/>
                  </a:lnTo>
                  <a:lnTo>
                    <a:pt x="5080" y="102870"/>
                  </a:lnTo>
                  <a:lnTo>
                    <a:pt x="4699" y="104140"/>
                  </a:lnTo>
                  <a:lnTo>
                    <a:pt x="5080" y="104140"/>
                  </a:lnTo>
                  <a:lnTo>
                    <a:pt x="5461" y="104140"/>
                  </a:lnTo>
                  <a:lnTo>
                    <a:pt x="5461" y="105410"/>
                  </a:lnTo>
                  <a:lnTo>
                    <a:pt x="5842" y="105410"/>
                  </a:lnTo>
                  <a:lnTo>
                    <a:pt x="5842" y="106680"/>
                  </a:lnTo>
                  <a:lnTo>
                    <a:pt x="5461" y="107950"/>
                  </a:lnTo>
                  <a:lnTo>
                    <a:pt x="6096" y="109220"/>
                  </a:lnTo>
                  <a:lnTo>
                    <a:pt x="6096" y="110490"/>
                  </a:lnTo>
                  <a:lnTo>
                    <a:pt x="6477" y="111772"/>
                  </a:lnTo>
                  <a:lnTo>
                    <a:pt x="7620" y="114300"/>
                  </a:lnTo>
                  <a:lnTo>
                    <a:pt x="8382" y="118110"/>
                  </a:lnTo>
                  <a:lnTo>
                    <a:pt x="9017" y="119697"/>
                  </a:lnTo>
                  <a:lnTo>
                    <a:pt x="9017" y="119380"/>
                  </a:lnTo>
                  <a:lnTo>
                    <a:pt x="9779" y="120650"/>
                  </a:lnTo>
                  <a:lnTo>
                    <a:pt x="9779" y="121920"/>
                  </a:lnTo>
                  <a:lnTo>
                    <a:pt x="10160" y="123190"/>
                  </a:lnTo>
                  <a:lnTo>
                    <a:pt x="11176" y="127000"/>
                  </a:lnTo>
                  <a:lnTo>
                    <a:pt x="12319" y="129540"/>
                  </a:lnTo>
                  <a:lnTo>
                    <a:pt x="13335" y="133350"/>
                  </a:lnTo>
                  <a:lnTo>
                    <a:pt x="14478" y="135890"/>
                  </a:lnTo>
                  <a:lnTo>
                    <a:pt x="14859" y="137160"/>
                  </a:lnTo>
                  <a:lnTo>
                    <a:pt x="15494" y="138430"/>
                  </a:lnTo>
                  <a:lnTo>
                    <a:pt x="17018" y="140970"/>
                  </a:lnTo>
                  <a:lnTo>
                    <a:pt x="17018" y="142240"/>
                  </a:lnTo>
                  <a:lnTo>
                    <a:pt x="17653" y="142240"/>
                  </a:lnTo>
                  <a:lnTo>
                    <a:pt x="17653" y="143510"/>
                  </a:lnTo>
                  <a:lnTo>
                    <a:pt x="18415" y="144780"/>
                  </a:lnTo>
                  <a:lnTo>
                    <a:pt x="18796" y="144780"/>
                  </a:lnTo>
                  <a:lnTo>
                    <a:pt x="18034" y="142240"/>
                  </a:lnTo>
                  <a:lnTo>
                    <a:pt x="18796" y="143510"/>
                  </a:lnTo>
                  <a:lnTo>
                    <a:pt x="18796" y="144780"/>
                  </a:lnTo>
                  <a:lnTo>
                    <a:pt x="19558" y="146050"/>
                  </a:lnTo>
                  <a:lnTo>
                    <a:pt x="21336" y="149860"/>
                  </a:lnTo>
                  <a:lnTo>
                    <a:pt x="22733" y="149860"/>
                  </a:lnTo>
                  <a:lnTo>
                    <a:pt x="21717" y="147320"/>
                  </a:lnTo>
                  <a:lnTo>
                    <a:pt x="22352" y="148590"/>
                  </a:lnTo>
                  <a:lnTo>
                    <a:pt x="23114" y="148590"/>
                  </a:lnTo>
                  <a:lnTo>
                    <a:pt x="21971" y="147320"/>
                  </a:lnTo>
                  <a:lnTo>
                    <a:pt x="20955" y="146050"/>
                  </a:lnTo>
                  <a:lnTo>
                    <a:pt x="20574" y="144780"/>
                  </a:lnTo>
                  <a:lnTo>
                    <a:pt x="20955" y="144780"/>
                  </a:lnTo>
                  <a:lnTo>
                    <a:pt x="22352" y="147320"/>
                  </a:lnTo>
                  <a:lnTo>
                    <a:pt x="21971" y="146050"/>
                  </a:lnTo>
                  <a:lnTo>
                    <a:pt x="21336" y="144780"/>
                  </a:lnTo>
                  <a:lnTo>
                    <a:pt x="20574" y="143510"/>
                  </a:lnTo>
                  <a:lnTo>
                    <a:pt x="21336" y="143510"/>
                  </a:lnTo>
                  <a:lnTo>
                    <a:pt x="20193" y="142240"/>
                  </a:lnTo>
                  <a:lnTo>
                    <a:pt x="20574" y="142240"/>
                  </a:lnTo>
                  <a:lnTo>
                    <a:pt x="21336" y="143510"/>
                  </a:lnTo>
                  <a:lnTo>
                    <a:pt x="21717" y="143510"/>
                  </a:lnTo>
                  <a:lnTo>
                    <a:pt x="21717" y="144780"/>
                  </a:lnTo>
                  <a:lnTo>
                    <a:pt x="21971" y="144780"/>
                  </a:lnTo>
                  <a:lnTo>
                    <a:pt x="22352" y="146050"/>
                  </a:lnTo>
                  <a:lnTo>
                    <a:pt x="22733" y="146050"/>
                  </a:lnTo>
                  <a:lnTo>
                    <a:pt x="23114" y="146050"/>
                  </a:lnTo>
                  <a:lnTo>
                    <a:pt x="24257" y="147320"/>
                  </a:lnTo>
                  <a:lnTo>
                    <a:pt x="24257" y="148590"/>
                  </a:lnTo>
                  <a:lnTo>
                    <a:pt x="25273" y="148590"/>
                  </a:lnTo>
                  <a:lnTo>
                    <a:pt x="25273" y="149860"/>
                  </a:lnTo>
                  <a:lnTo>
                    <a:pt x="26035" y="149860"/>
                  </a:lnTo>
                  <a:lnTo>
                    <a:pt x="26670" y="151130"/>
                  </a:lnTo>
                  <a:lnTo>
                    <a:pt x="27051" y="151130"/>
                  </a:lnTo>
                  <a:lnTo>
                    <a:pt x="27432" y="152400"/>
                  </a:lnTo>
                  <a:lnTo>
                    <a:pt x="28829" y="154940"/>
                  </a:lnTo>
                  <a:lnTo>
                    <a:pt x="29591" y="154940"/>
                  </a:lnTo>
                  <a:lnTo>
                    <a:pt x="28829" y="153670"/>
                  </a:lnTo>
                  <a:lnTo>
                    <a:pt x="27813" y="152400"/>
                  </a:lnTo>
                  <a:lnTo>
                    <a:pt x="27432" y="151130"/>
                  </a:lnTo>
                  <a:lnTo>
                    <a:pt x="26670" y="149860"/>
                  </a:lnTo>
                  <a:lnTo>
                    <a:pt x="25654" y="148590"/>
                  </a:lnTo>
                  <a:lnTo>
                    <a:pt x="23495" y="144780"/>
                  </a:lnTo>
                  <a:lnTo>
                    <a:pt x="21971" y="142240"/>
                  </a:lnTo>
                  <a:lnTo>
                    <a:pt x="21717" y="140970"/>
                  </a:lnTo>
                  <a:lnTo>
                    <a:pt x="20193" y="138430"/>
                  </a:lnTo>
                  <a:lnTo>
                    <a:pt x="19177" y="137160"/>
                  </a:lnTo>
                  <a:lnTo>
                    <a:pt x="19558" y="137160"/>
                  </a:lnTo>
                  <a:lnTo>
                    <a:pt x="20193" y="138430"/>
                  </a:lnTo>
                  <a:lnTo>
                    <a:pt x="20574" y="138430"/>
                  </a:lnTo>
                  <a:lnTo>
                    <a:pt x="24993" y="147320"/>
                  </a:lnTo>
                  <a:lnTo>
                    <a:pt x="30416" y="153670"/>
                  </a:lnTo>
                  <a:lnTo>
                    <a:pt x="36499" y="161290"/>
                  </a:lnTo>
                  <a:lnTo>
                    <a:pt x="42926" y="167640"/>
                  </a:lnTo>
                  <a:lnTo>
                    <a:pt x="43307" y="167640"/>
                  </a:lnTo>
                  <a:lnTo>
                    <a:pt x="44069" y="168910"/>
                  </a:lnTo>
                  <a:lnTo>
                    <a:pt x="44704" y="168910"/>
                  </a:lnTo>
                  <a:lnTo>
                    <a:pt x="45466" y="170180"/>
                  </a:lnTo>
                  <a:lnTo>
                    <a:pt x="46228" y="170180"/>
                  </a:lnTo>
                  <a:lnTo>
                    <a:pt x="46609" y="171450"/>
                  </a:lnTo>
                  <a:lnTo>
                    <a:pt x="46863" y="171450"/>
                  </a:lnTo>
                  <a:lnTo>
                    <a:pt x="47244" y="170180"/>
                  </a:lnTo>
                  <a:lnTo>
                    <a:pt x="46863" y="168910"/>
                  </a:lnTo>
                  <a:lnTo>
                    <a:pt x="47625" y="168910"/>
                  </a:lnTo>
                  <a:lnTo>
                    <a:pt x="49022" y="170180"/>
                  </a:lnTo>
                  <a:lnTo>
                    <a:pt x="49784" y="170180"/>
                  </a:lnTo>
                  <a:lnTo>
                    <a:pt x="49403" y="168910"/>
                  </a:lnTo>
                  <a:lnTo>
                    <a:pt x="48768" y="168910"/>
                  </a:lnTo>
                  <a:lnTo>
                    <a:pt x="48387" y="167640"/>
                  </a:lnTo>
                  <a:lnTo>
                    <a:pt x="47625" y="167640"/>
                  </a:lnTo>
                  <a:lnTo>
                    <a:pt x="46863" y="166370"/>
                  </a:lnTo>
                  <a:lnTo>
                    <a:pt x="45847" y="166370"/>
                  </a:lnTo>
                  <a:lnTo>
                    <a:pt x="42545" y="162560"/>
                  </a:lnTo>
                  <a:lnTo>
                    <a:pt x="40767" y="161290"/>
                  </a:lnTo>
                  <a:lnTo>
                    <a:pt x="39751" y="160020"/>
                  </a:lnTo>
                  <a:lnTo>
                    <a:pt x="39370" y="158750"/>
                  </a:lnTo>
                  <a:lnTo>
                    <a:pt x="39751" y="158750"/>
                  </a:lnTo>
                  <a:lnTo>
                    <a:pt x="37846" y="157480"/>
                  </a:lnTo>
                  <a:lnTo>
                    <a:pt x="35433" y="154940"/>
                  </a:lnTo>
                  <a:lnTo>
                    <a:pt x="33147" y="151130"/>
                  </a:lnTo>
                  <a:lnTo>
                    <a:pt x="32512" y="149860"/>
                  </a:lnTo>
                  <a:lnTo>
                    <a:pt x="31750" y="149860"/>
                  </a:lnTo>
                  <a:lnTo>
                    <a:pt x="31369" y="148590"/>
                  </a:lnTo>
                  <a:lnTo>
                    <a:pt x="32131" y="148590"/>
                  </a:lnTo>
                  <a:lnTo>
                    <a:pt x="32512" y="148590"/>
                  </a:lnTo>
                  <a:lnTo>
                    <a:pt x="33147" y="149860"/>
                  </a:lnTo>
                  <a:lnTo>
                    <a:pt x="32639" y="148590"/>
                  </a:lnTo>
                  <a:lnTo>
                    <a:pt x="32131" y="147320"/>
                  </a:lnTo>
                  <a:lnTo>
                    <a:pt x="31369" y="147320"/>
                  </a:lnTo>
                  <a:lnTo>
                    <a:pt x="30988" y="146050"/>
                  </a:lnTo>
                  <a:lnTo>
                    <a:pt x="29210" y="143510"/>
                  </a:lnTo>
                  <a:lnTo>
                    <a:pt x="28575" y="142240"/>
                  </a:lnTo>
                  <a:lnTo>
                    <a:pt x="29210" y="142240"/>
                  </a:lnTo>
                  <a:lnTo>
                    <a:pt x="28194" y="139700"/>
                  </a:lnTo>
                  <a:lnTo>
                    <a:pt x="27432" y="138430"/>
                  </a:lnTo>
                  <a:lnTo>
                    <a:pt x="26733" y="137160"/>
                  </a:lnTo>
                  <a:lnTo>
                    <a:pt x="26035" y="135890"/>
                  </a:lnTo>
                  <a:lnTo>
                    <a:pt x="25273" y="133350"/>
                  </a:lnTo>
                  <a:lnTo>
                    <a:pt x="24257" y="130810"/>
                  </a:lnTo>
                  <a:lnTo>
                    <a:pt x="22733" y="128270"/>
                  </a:lnTo>
                  <a:lnTo>
                    <a:pt x="21971" y="124460"/>
                  </a:lnTo>
                  <a:lnTo>
                    <a:pt x="20955" y="121920"/>
                  </a:lnTo>
                  <a:lnTo>
                    <a:pt x="19812" y="119380"/>
                  </a:lnTo>
                  <a:lnTo>
                    <a:pt x="19177" y="115570"/>
                  </a:lnTo>
                  <a:lnTo>
                    <a:pt x="17653" y="110490"/>
                  </a:lnTo>
                  <a:lnTo>
                    <a:pt x="17272" y="107950"/>
                  </a:lnTo>
                  <a:lnTo>
                    <a:pt x="17272" y="105410"/>
                  </a:lnTo>
                  <a:lnTo>
                    <a:pt x="16738" y="102235"/>
                  </a:lnTo>
                  <a:lnTo>
                    <a:pt x="16637" y="99060"/>
                  </a:lnTo>
                  <a:lnTo>
                    <a:pt x="16256" y="99060"/>
                  </a:lnTo>
                  <a:lnTo>
                    <a:pt x="16510" y="98221"/>
                  </a:lnTo>
                  <a:lnTo>
                    <a:pt x="16256" y="96520"/>
                  </a:lnTo>
                  <a:lnTo>
                    <a:pt x="15875" y="95250"/>
                  </a:lnTo>
                  <a:lnTo>
                    <a:pt x="15494" y="92710"/>
                  </a:lnTo>
                  <a:lnTo>
                    <a:pt x="15875" y="91440"/>
                  </a:lnTo>
                  <a:lnTo>
                    <a:pt x="15989" y="89408"/>
                  </a:lnTo>
                  <a:lnTo>
                    <a:pt x="16065" y="88900"/>
                  </a:lnTo>
                  <a:lnTo>
                    <a:pt x="15875" y="88900"/>
                  </a:lnTo>
                  <a:lnTo>
                    <a:pt x="16256" y="87630"/>
                  </a:lnTo>
                  <a:lnTo>
                    <a:pt x="16065" y="88900"/>
                  </a:lnTo>
                  <a:lnTo>
                    <a:pt x="16256" y="88900"/>
                  </a:lnTo>
                  <a:lnTo>
                    <a:pt x="16256" y="90170"/>
                  </a:lnTo>
                  <a:lnTo>
                    <a:pt x="16637" y="88900"/>
                  </a:lnTo>
                  <a:lnTo>
                    <a:pt x="17272" y="88900"/>
                  </a:lnTo>
                  <a:lnTo>
                    <a:pt x="17272" y="90170"/>
                  </a:lnTo>
                  <a:lnTo>
                    <a:pt x="17653" y="88900"/>
                  </a:lnTo>
                  <a:lnTo>
                    <a:pt x="17653" y="91440"/>
                  </a:lnTo>
                  <a:lnTo>
                    <a:pt x="18034" y="90170"/>
                  </a:lnTo>
                  <a:lnTo>
                    <a:pt x="18034" y="88900"/>
                  </a:lnTo>
                  <a:lnTo>
                    <a:pt x="18415" y="88900"/>
                  </a:lnTo>
                  <a:lnTo>
                    <a:pt x="18415" y="90170"/>
                  </a:lnTo>
                  <a:lnTo>
                    <a:pt x="18796" y="88900"/>
                  </a:lnTo>
                  <a:lnTo>
                    <a:pt x="18796" y="86360"/>
                  </a:lnTo>
                  <a:lnTo>
                    <a:pt x="19177" y="85090"/>
                  </a:lnTo>
                  <a:lnTo>
                    <a:pt x="19558" y="82550"/>
                  </a:lnTo>
                  <a:lnTo>
                    <a:pt x="20154" y="81343"/>
                  </a:lnTo>
                  <a:lnTo>
                    <a:pt x="20129" y="82981"/>
                  </a:lnTo>
                  <a:lnTo>
                    <a:pt x="19812" y="85090"/>
                  </a:lnTo>
                  <a:lnTo>
                    <a:pt x="19558" y="86360"/>
                  </a:lnTo>
                  <a:lnTo>
                    <a:pt x="19558" y="87630"/>
                  </a:lnTo>
                  <a:lnTo>
                    <a:pt x="19812" y="86360"/>
                  </a:lnTo>
                  <a:lnTo>
                    <a:pt x="19812" y="87630"/>
                  </a:lnTo>
                  <a:lnTo>
                    <a:pt x="19558" y="87630"/>
                  </a:lnTo>
                  <a:lnTo>
                    <a:pt x="19456" y="90805"/>
                  </a:lnTo>
                  <a:lnTo>
                    <a:pt x="19177" y="92710"/>
                  </a:lnTo>
                  <a:lnTo>
                    <a:pt x="19177" y="93980"/>
                  </a:lnTo>
                  <a:lnTo>
                    <a:pt x="19558" y="93980"/>
                  </a:lnTo>
                  <a:lnTo>
                    <a:pt x="19558" y="95250"/>
                  </a:lnTo>
                  <a:lnTo>
                    <a:pt x="19177" y="93992"/>
                  </a:lnTo>
                  <a:lnTo>
                    <a:pt x="19177" y="95250"/>
                  </a:lnTo>
                  <a:lnTo>
                    <a:pt x="19812" y="96520"/>
                  </a:lnTo>
                  <a:lnTo>
                    <a:pt x="19685" y="102235"/>
                  </a:lnTo>
                  <a:lnTo>
                    <a:pt x="19812" y="102870"/>
                  </a:lnTo>
                  <a:lnTo>
                    <a:pt x="20193" y="105410"/>
                  </a:lnTo>
                  <a:lnTo>
                    <a:pt x="20574" y="106680"/>
                  </a:lnTo>
                  <a:lnTo>
                    <a:pt x="20574" y="107950"/>
                  </a:lnTo>
                  <a:lnTo>
                    <a:pt x="21336" y="110490"/>
                  </a:lnTo>
                  <a:lnTo>
                    <a:pt x="20955" y="110490"/>
                  </a:lnTo>
                  <a:lnTo>
                    <a:pt x="21971" y="113030"/>
                  </a:lnTo>
                  <a:lnTo>
                    <a:pt x="23495" y="118110"/>
                  </a:lnTo>
                  <a:lnTo>
                    <a:pt x="24257" y="121920"/>
                  </a:lnTo>
                  <a:lnTo>
                    <a:pt x="24892" y="121920"/>
                  </a:lnTo>
                  <a:lnTo>
                    <a:pt x="27330" y="129540"/>
                  </a:lnTo>
                  <a:lnTo>
                    <a:pt x="30607" y="135890"/>
                  </a:lnTo>
                  <a:lnTo>
                    <a:pt x="34353" y="142240"/>
                  </a:lnTo>
                  <a:lnTo>
                    <a:pt x="38227" y="147320"/>
                  </a:lnTo>
                  <a:lnTo>
                    <a:pt x="37846" y="147320"/>
                  </a:lnTo>
                  <a:lnTo>
                    <a:pt x="38608" y="148590"/>
                  </a:lnTo>
                  <a:lnTo>
                    <a:pt x="40132" y="149860"/>
                  </a:lnTo>
                  <a:lnTo>
                    <a:pt x="39370" y="148590"/>
                  </a:lnTo>
                  <a:lnTo>
                    <a:pt x="37465" y="146050"/>
                  </a:lnTo>
                  <a:lnTo>
                    <a:pt x="34671" y="142240"/>
                  </a:lnTo>
                  <a:lnTo>
                    <a:pt x="33147" y="139700"/>
                  </a:lnTo>
                  <a:lnTo>
                    <a:pt x="32131" y="137160"/>
                  </a:lnTo>
                  <a:lnTo>
                    <a:pt x="30734" y="134620"/>
                  </a:lnTo>
                  <a:lnTo>
                    <a:pt x="30353" y="133350"/>
                  </a:lnTo>
                  <a:lnTo>
                    <a:pt x="29972" y="133350"/>
                  </a:lnTo>
                  <a:lnTo>
                    <a:pt x="29210" y="130810"/>
                  </a:lnTo>
                  <a:lnTo>
                    <a:pt x="28829" y="130810"/>
                  </a:lnTo>
                  <a:lnTo>
                    <a:pt x="28829" y="129540"/>
                  </a:lnTo>
                  <a:lnTo>
                    <a:pt x="28194" y="128270"/>
                  </a:lnTo>
                  <a:lnTo>
                    <a:pt x="27813" y="129540"/>
                  </a:lnTo>
                  <a:lnTo>
                    <a:pt x="27813" y="127000"/>
                  </a:lnTo>
                  <a:lnTo>
                    <a:pt x="27432" y="127000"/>
                  </a:lnTo>
                  <a:lnTo>
                    <a:pt x="27051" y="125730"/>
                  </a:lnTo>
                  <a:lnTo>
                    <a:pt x="26670" y="125730"/>
                  </a:lnTo>
                  <a:lnTo>
                    <a:pt x="26035" y="124460"/>
                  </a:lnTo>
                  <a:lnTo>
                    <a:pt x="26289" y="123190"/>
                  </a:lnTo>
                  <a:lnTo>
                    <a:pt x="26289" y="124460"/>
                  </a:lnTo>
                  <a:lnTo>
                    <a:pt x="27051" y="125730"/>
                  </a:lnTo>
                  <a:lnTo>
                    <a:pt x="27432" y="125730"/>
                  </a:lnTo>
                  <a:lnTo>
                    <a:pt x="26670" y="124460"/>
                  </a:lnTo>
                  <a:lnTo>
                    <a:pt x="26352" y="123190"/>
                  </a:lnTo>
                  <a:lnTo>
                    <a:pt x="27813" y="125730"/>
                  </a:lnTo>
                  <a:lnTo>
                    <a:pt x="27432" y="125730"/>
                  </a:lnTo>
                  <a:lnTo>
                    <a:pt x="28003" y="127000"/>
                  </a:lnTo>
                  <a:lnTo>
                    <a:pt x="28194" y="127000"/>
                  </a:lnTo>
                  <a:lnTo>
                    <a:pt x="28194" y="127431"/>
                  </a:lnTo>
                  <a:lnTo>
                    <a:pt x="28575" y="128270"/>
                  </a:lnTo>
                  <a:lnTo>
                    <a:pt x="29210" y="129540"/>
                  </a:lnTo>
                  <a:lnTo>
                    <a:pt x="29972" y="132080"/>
                  </a:lnTo>
                  <a:lnTo>
                    <a:pt x="30988" y="133350"/>
                  </a:lnTo>
                  <a:lnTo>
                    <a:pt x="31369" y="133350"/>
                  </a:lnTo>
                  <a:lnTo>
                    <a:pt x="31369" y="134620"/>
                  </a:lnTo>
                  <a:lnTo>
                    <a:pt x="31750" y="134620"/>
                  </a:lnTo>
                  <a:lnTo>
                    <a:pt x="32893" y="137160"/>
                  </a:lnTo>
                  <a:lnTo>
                    <a:pt x="32512" y="135890"/>
                  </a:lnTo>
                  <a:lnTo>
                    <a:pt x="33147" y="137160"/>
                  </a:lnTo>
                  <a:lnTo>
                    <a:pt x="34290" y="139700"/>
                  </a:lnTo>
                  <a:lnTo>
                    <a:pt x="37211" y="143510"/>
                  </a:lnTo>
                  <a:lnTo>
                    <a:pt x="38989" y="146050"/>
                  </a:lnTo>
                  <a:lnTo>
                    <a:pt x="40386" y="148590"/>
                  </a:lnTo>
                  <a:lnTo>
                    <a:pt x="43307" y="152400"/>
                  </a:lnTo>
                  <a:lnTo>
                    <a:pt x="44069" y="153670"/>
                  </a:lnTo>
                  <a:lnTo>
                    <a:pt x="44704" y="154940"/>
                  </a:lnTo>
                  <a:lnTo>
                    <a:pt x="46609" y="156210"/>
                  </a:lnTo>
                  <a:lnTo>
                    <a:pt x="47244" y="157480"/>
                  </a:lnTo>
                  <a:lnTo>
                    <a:pt x="48387" y="158750"/>
                  </a:lnTo>
                  <a:lnTo>
                    <a:pt x="49784" y="158750"/>
                  </a:lnTo>
                  <a:lnTo>
                    <a:pt x="50546" y="161290"/>
                  </a:lnTo>
                  <a:lnTo>
                    <a:pt x="51943" y="162560"/>
                  </a:lnTo>
                  <a:lnTo>
                    <a:pt x="51181" y="162560"/>
                  </a:lnTo>
                  <a:lnTo>
                    <a:pt x="51943" y="163830"/>
                  </a:lnTo>
                  <a:lnTo>
                    <a:pt x="52705" y="163830"/>
                  </a:lnTo>
                  <a:lnTo>
                    <a:pt x="53467" y="165100"/>
                  </a:lnTo>
                  <a:lnTo>
                    <a:pt x="53721" y="165100"/>
                  </a:lnTo>
                  <a:lnTo>
                    <a:pt x="53086" y="163830"/>
                  </a:lnTo>
                  <a:lnTo>
                    <a:pt x="52324" y="162560"/>
                  </a:lnTo>
                  <a:lnTo>
                    <a:pt x="52705" y="162560"/>
                  </a:lnTo>
                  <a:lnTo>
                    <a:pt x="53721" y="163830"/>
                  </a:lnTo>
                  <a:lnTo>
                    <a:pt x="55880" y="165100"/>
                  </a:lnTo>
                  <a:lnTo>
                    <a:pt x="57023" y="166370"/>
                  </a:lnTo>
                  <a:lnTo>
                    <a:pt x="58420" y="167640"/>
                  </a:lnTo>
                  <a:lnTo>
                    <a:pt x="60960" y="170180"/>
                  </a:lnTo>
                  <a:lnTo>
                    <a:pt x="61722" y="170180"/>
                  </a:lnTo>
                  <a:lnTo>
                    <a:pt x="60452" y="168910"/>
                  </a:lnTo>
                  <a:lnTo>
                    <a:pt x="60325" y="168910"/>
                  </a:lnTo>
                  <a:lnTo>
                    <a:pt x="60121" y="168592"/>
                  </a:lnTo>
                  <a:lnTo>
                    <a:pt x="59182" y="167640"/>
                  </a:lnTo>
                  <a:lnTo>
                    <a:pt x="59563" y="167640"/>
                  </a:lnTo>
                  <a:lnTo>
                    <a:pt x="60121" y="168592"/>
                  </a:lnTo>
                  <a:lnTo>
                    <a:pt x="60452" y="168910"/>
                  </a:lnTo>
                  <a:lnTo>
                    <a:pt x="61722" y="168910"/>
                  </a:lnTo>
                  <a:lnTo>
                    <a:pt x="62357" y="170180"/>
                  </a:lnTo>
                  <a:lnTo>
                    <a:pt x="62738" y="168910"/>
                  </a:lnTo>
                  <a:lnTo>
                    <a:pt x="63119" y="170180"/>
                  </a:lnTo>
                  <a:lnTo>
                    <a:pt x="64897" y="170180"/>
                  </a:lnTo>
                  <a:lnTo>
                    <a:pt x="66802" y="172720"/>
                  </a:lnTo>
                  <a:lnTo>
                    <a:pt x="68580" y="172720"/>
                  </a:lnTo>
                  <a:lnTo>
                    <a:pt x="69342" y="173990"/>
                  </a:lnTo>
                  <a:lnTo>
                    <a:pt x="70358" y="173990"/>
                  </a:lnTo>
                  <a:lnTo>
                    <a:pt x="70218" y="174447"/>
                  </a:lnTo>
                  <a:lnTo>
                    <a:pt x="72517" y="175260"/>
                  </a:lnTo>
                  <a:lnTo>
                    <a:pt x="74295" y="176530"/>
                  </a:lnTo>
                  <a:lnTo>
                    <a:pt x="75819" y="177800"/>
                  </a:lnTo>
                  <a:lnTo>
                    <a:pt x="77597" y="177800"/>
                  </a:lnTo>
                  <a:lnTo>
                    <a:pt x="79375" y="179070"/>
                  </a:lnTo>
                  <a:lnTo>
                    <a:pt x="79375" y="177800"/>
                  </a:lnTo>
                  <a:lnTo>
                    <a:pt x="81153" y="180340"/>
                  </a:lnTo>
                  <a:lnTo>
                    <a:pt x="81915" y="180340"/>
                  </a:lnTo>
                  <a:lnTo>
                    <a:pt x="81153" y="179070"/>
                  </a:lnTo>
                  <a:lnTo>
                    <a:pt x="83312" y="180340"/>
                  </a:lnTo>
                  <a:lnTo>
                    <a:pt x="84074" y="180340"/>
                  </a:lnTo>
                  <a:lnTo>
                    <a:pt x="85852" y="181610"/>
                  </a:lnTo>
                  <a:lnTo>
                    <a:pt x="86995" y="181610"/>
                  </a:lnTo>
                  <a:lnTo>
                    <a:pt x="85852" y="180340"/>
                  </a:lnTo>
                  <a:lnTo>
                    <a:pt x="86614" y="180340"/>
                  </a:lnTo>
                  <a:lnTo>
                    <a:pt x="88011" y="181610"/>
                  </a:lnTo>
                  <a:lnTo>
                    <a:pt x="88011" y="180340"/>
                  </a:lnTo>
                  <a:lnTo>
                    <a:pt x="88392" y="180340"/>
                  </a:lnTo>
                  <a:lnTo>
                    <a:pt x="89535" y="181610"/>
                  </a:lnTo>
                  <a:lnTo>
                    <a:pt x="90170" y="180340"/>
                  </a:lnTo>
                  <a:lnTo>
                    <a:pt x="91694" y="181610"/>
                  </a:lnTo>
                  <a:lnTo>
                    <a:pt x="93091" y="182880"/>
                  </a:lnTo>
                  <a:lnTo>
                    <a:pt x="93091" y="181610"/>
                  </a:lnTo>
                  <a:lnTo>
                    <a:pt x="94869" y="182880"/>
                  </a:lnTo>
                  <a:lnTo>
                    <a:pt x="96647" y="182880"/>
                  </a:lnTo>
                  <a:lnTo>
                    <a:pt x="96647" y="181610"/>
                  </a:lnTo>
                  <a:lnTo>
                    <a:pt x="98425" y="181610"/>
                  </a:lnTo>
                  <a:lnTo>
                    <a:pt x="99568" y="182880"/>
                  </a:lnTo>
                  <a:lnTo>
                    <a:pt x="104648" y="182880"/>
                  </a:lnTo>
                  <a:lnTo>
                    <a:pt x="104267" y="181610"/>
                  </a:lnTo>
                  <a:lnTo>
                    <a:pt x="102870" y="181610"/>
                  </a:lnTo>
                  <a:lnTo>
                    <a:pt x="102108" y="180340"/>
                  </a:lnTo>
                  <a:lnTo>
                    <a:pt x="102108" y="181610"/>
                  </a:lnTo>
                  <a:lnTo>
                    <a:pt x="101346" y="181610"/>
                  </a:lnTo>
                  <a:lnTo>
                    <a:pt x="100711" y="180340"/>
                  </a:lnTo>
                  <a:lnTo>
                    <a:pt x="102108" y="180340"/>
                  </a:lnTo>
                  <a:lnTo>
                    <a:pt x="104267" y="181279"/>
                  </a:lnTo>
                  <a:lnTo>
                    <a:pt x="104267" y="180340"/>
                  </a:lnTo>
                  <a:lnTo>
                    <a:pt x="102489" y="180340"/>
                  </a:lnTo>
                  <a:lnTo>
                    <a:pt x="101727" y="179070"/>
                  </a:lnTo>
                  <a:lnTo>
                    <a:pt x="98425" y="179070"/>
                  </a:lnTo>
                  <a:lnTo>
                    <a:pt x="98425" y="177800"/>
                  </a:lnTo>
                  <a:lnTo>
                    <a:pt x="97790" y="177800"/>
                  </a:lnTo>
                  <a:lnTo>
                    <a:pt x="96393" y="176530"/>
                  </a:lnTo>
                  <a:lnTo>
                    <a:pt x="96012" y="176530"/>
                  </a:lnTo>
                  <a:lnTo>
                    <a:pt x="96253" y="177355"/>
                  </a:lnTo>
                  <a:lnTo>
                    <a:pt x="97028" y="177800"/>
                  </a:lnTo>
                  <a:lnTo>
                    <a:pt x="96393" y="177800"/>
                  </a:lnTo>
                  <a:lnTo>
                    <a:pt x="96253" y="177355"/>
                  </a:lnTo>
                  <a:lnTo>
                    <a:pt x="94869" y="176530"/>
                  </a:lnTo>
                  <a:lnTo>
                    <a:pt x="93929" y="175691"/>
                  </a:lnTo>
                  <a:lnTo>
                    <a:pt x="94107" y="176530"/>
                  </a:lnTo>
                  <a:lnTo>
                    <a:pt x="93472" y="175260"/>
                  </a:lnTo>
                  <a:lnTo>
                    <a:pt x="93472" y="176530"/>
                  </a:lnTo>
                  <a:lnTo>
                    <a:pt x="93091" y="175260"/>
                  </a:lnTo>
                  <a:lnTo>
                    <a:pt x="90932" y="175260"/>
                  </a:lnTo>
                  <a:lnTo>
                    <a:pt x="89535" y="173990"/>
                  </a:lnTo>
                  <a:lnTo>
                    <a:pt x="88011" y="173990"/>
                  </a:lnTo>
                  <a:lnTo>
                    <a:pt x="86614" y="172720"/>
                  </a:lnTo>
                  <a:lnTo>
                    <a:pt x="82931" y="171450"/>
                  </a:lnTo>
                  <a:lnTo>
                    <a:pt x="83312" y="170180"/>
                  </a:lnTo>
                  <a:lnTo>
                    <a:pt x="81915" y="170180"/>
                  </a:lnTo>
                  <a:lnTo>
                    <a:pt x="80518" y="168910"/>
                  </a:lnTo>
                  <a:lnTo>
                    <a:pt x="79375" y="167640"/>
                  </a:lnTo>
                  <a:lnTo>
                    <a:pt x="78994" y="167640"/>
                  </a:lnTo>
                  <a:lnTo>
                    <a:pt x="78994" y="168910"/>
                  </a:lnTo>
                  <a:lnTo>
                    <a:pt x="78613" y="167640"/>
                  </a:lnTo>
                  <a:lnTo>
                    <a:pt x="77978" y="166370"/>
                  </a:lnTo>
                  <a:lnTo>
                    <a:pt x="75438" y="166370"/>
                  </a:lnTo>
                  <a:lnTo>
                    <a:pt x="73914" y="165100"/>
                  </a:lnTo>
                  <a:lnTo>
                    <a:pt x="72898" y="165100"/>
                  </a:lnTo>
                  <a:lnTo>
                    <a:pt x="71501" y="162560"/>
                  </a:lnTo>
                  <a:lnTo>
                    <a:pt x="69596" y="161290"/>
                  </a:lnTo>
                  <a:lnTo>
                    <a:pt x="69761" y="161874"/>
                  </a:lnTo>
                  <a:lnTo>
                    <a:pt x="70739" y="162560"/>
                  </a:lnTo>
                  <a:lnTo>
                    <a:pt x="69977" y="162560"/>
                  </a:lnTo>
                  <a:lnTo>
                    <a:pt x="69761" y="161874"/>
                  </a:lnTo>
                  <a:lnTo>
                    <a:pt x="68961" y="161290"/>
                  </a:lnTo>
                  <a:lnTo>
                    <a:pt x="69596" y="161290"/>
                  </a:lnTo>
                  <a:lnTo>
                    <a:pt x="69977" y="161290"/>
                  </a:lnTo>
                  <a:lnTo>
                    <a:pt x="68961" y="160020"/>
                  </a:lnTo>
                  <a:lnTo>
                    <a:pt x="68580" y="160020"/>
                  </a:lnTo>
                  <a:lnTo>
                    <a:pt x="68199" y="158750"/>
                  </a:lnTo>
                  <a:lnTo>
                    <a:pt x="67056" y="158750"/>
                  </a:lnTo>
                  <a:lnTo>
                    <a:pt x="66040" y="157302"/>
                  </a:lnTo>
                  <a:lnTo>
                    <a:pt x="66040" y="158750"/>
                  </a:lnTo>
                  <a:lnTo>
                    <a:pt x="65659" y="158750"/>
                  </a:lnTo>
                  <a:lnTo>
                    <a:pt x="65201" y="157988"/>
                  </a:lnTo>
                  <a:lnTo>
                    <a:pt x="64643" y="157480"/>
                  </a:lnTo>
                  <a:lnTo>
                    <a:pt x="64897" y="157480"/>
                  </a:lnTo>
                  <a:lnTo>
                    <a:pt x="65201" y="157988"/>
                  </a:lnTo>
                  <a:lnTo>
                    <a:pt x="66040" y="158750"/>
                  </a:lnTo>
                  <a:lnTo>
                    <a:pt x="66040" y="157302"/>
                  </a:lnTo>
                  <a:lnTo>
                    <a:pt x="65278" y="156210"/>
                  </a:lnTo>
                  <a:lnTo>
                    <a:pt x="64897" y="156210"/>
                  </a:lnTo>
                  <a:lnTo>
                    <a:pt x="65659" y="157480"/>
                  </a:lnTo>
                  <a:lnTo>
                    <a:pt x="65278" y="157480"/>
                  </a:lnTo>
                  <a:lnTo>
                    <a:pt x="64262" y="156210"/>
                  </a:lnTo>
                  <a:lnTo>
                    <a:pt x="64643" y="156210"/>
                  </a:lnTo>
                  <a:lnTo>
                    <a:pt x="63119" y="154940"/>
                  </a:lnTo>
                  <a:lnTo>
                    <a:pt x="61722" y="153670"/>
                  </a:lnTo>
                  <a:lnTo>
                    <a:pt x="60579" y="152400"/>
                  </a:lnTo>
                  <a:lnTo>
                    <a:pt x="60325" y="152400"/>
                  </a:lnTo>
                  <a:lnTo>
                    <a:pt x="58420" y="149860"/>
                  </a:lnTo>
                  <a:lnTo>
                    <a:pt x="54102" y="146050"/>
                  </a:lnTo>
                  <a:lnTo>
                    <a:pt x="53721" y="144780"/>
                  </a:lnTo>
                  <a:lnTo>
                    <a:pt x="52705" y="144780"/>
                  </a:lnTo>
                  <a:lnTo>
                    <a:pt x="52705" y="143510"/>
                  </a:lnTo>
                  <a:lnTo>
                    <a:pt x="53086" y="143510"/>
                  </a:lnTo>
                  <a:lnTo>
                    <a:pt x="51562" y="142240"/>
                  </a:lnTo>
                  <a:lnTo>
                    <a:pt x="50165" y="140970"/>
                  </a:lnTo>
                  <a:lnTo>
                    <a:pt x="48768" y="138430"/>
                  </a:lnTo>
                  <a:lnTo>
                    <a:pt x="47625" y="135890"/>
                  </a:lnTo>
                  <a:lnTo>
                    <a:pt x="45847" y="134620"/>
                  </a:lnTo>
                  <a:lnTo>
                    <a:pt x="44704" y="132080"/>
                  </a:lnTo>
                  <a:lnTo>
                    <a:pt x="43688" y="129540"/>
                  </a:lnTo>
                  <a:lnTo>
                    <a:pt x="42164" y="127000"/>
                  </a:lnTo>
                  <a:lnTo>
                    <a:pt x="41922" y="125857"/>
                  </a:lnTo>
                  <a:lnTo>
                    <a:pt x="41846" y="125641"/>
                  </a:lnTo>
                  <a:lnTo>
                    <a:pt x="40386" y="123190"/>
                  </a:lnTo>
                  <a:lnTo>
                    <a:pt x="40132" y="121920"/>
                  </a:lnTo>
                  <a:lnTo>
                    <a:pt x="39751" y="120650"/>
                  </a:lnTo>
                  <a:lnTo>
                    <a:pt x="39370" y="118110"/>
                  </a:lnTo>
                  <a:lnTo>
                    <a:pt x="38227" y="115570"/>
                  </a:lnTo>
                  <a:lnTo>
                    <a:pt x="38608" y="115570"/>
                  </a:lnTo>
                  <a:lnTo>
                    <a:pt x="37846" y="114300"/>
                  </a:lnTo>
                  <a:lnTo>
                    <a:pt x="37846" y="115570"/>
                  </a:lnTo>
                  <a:lnTo>
                    <a:pt x="37465" y="114300"/>
                  </a:lnTo>
                  <a:lnTo>
                    <a:pt x="37211" y="114300"/>
                  </a:lnTo>
                  <a:lnTo>
                    <a:pt x="37211" y="113030"/>
                  </a:lnTo>
                  <a:lnTo>
                    <a:pt x="37465" y="113030"/>
                  </a:lnTo>
                  <a:lnTo>
                    <a:pt x="36449" y="110490"/>
                  </a:lnTo>
                  <a:lnTo>
                    <a:pt x="37211" y="110490"/>
                  </a:lnTo>
                  <a:lnTo>
                    <a:pt x="36068" y="107950"/>
                  </a:lnTo>
                  <a:lnTo>
                    <a:pt x="36830" y="106680"/>
                  </a:lnTo>
                  <a:lnTo>
                    <a:pt x="36372" y="105664"/>
                  </a:lnTo>
                  <a:lnTo>
                    <a:pt x="36068" y="106680"/>
                  </a:lnTo>
                  <a:lnTo>
                    <a:pt x="35763" y="105664"/>
                  </a:lnTo>
                  <a:lnTo>
                    <a:pt x="35687" y="104140"/>
                  </a:lnTo>
                  <a:lnTo>
                    <a:pt x="36449" y="104140"/>
                  </a:lnTo>
                  <a:lnTo>
                    <a:pt x="36068" y="102870"/>
                  </a:lnTo>
                  <a:lnTo>
                    <a:pt x="36068" y="101600"/>
                  </a:lnTo>
                  <a:lnTo>
                    <a:pt x="35687" y="100330"/>
                  </a:lnTo>
                  <a:lnTo>
                    <a:pt x="36068" y="99060"/>
                  </a:lnTo>
                  <a:lnTo>
                    <a:pt x="36068" y="97790"/>
                  </a:lnTo>
                  <a:lnTo>
                    <a:pt x="36068" y="96520"/>
                  </a:lnTo>
                  <a:lnTo>
                    <a:pt x="36068" y="95250"/>
                  </a:lnTo>
                  <a:lnTo>
                    <a:pt x="36449" y="95250"/>
                  </a:lnTo>
                  <a:lnTo>
                    <a:pt x="36449" y="93980"/>
                  </a:lnTo>
                  <a:lnTo>
                    <a:pt x="36068" y="93980"/>
                  </a:lnTo>
                  <a:lnTo>
                    <a:pt x="26327" y="93980"/>
                  </a:lnTo>
                  <a:lnTo>
                    <a:pt x="26327" y="123126"/>
                  </a:lnTo>
                  <a:lnTo>
                    <a:pt x="25654" y="121920"/>
                  </a:lnTo>
                  <a:lnTo>
                    <a:pt x="26035" y="121920"/>
                  </a:lnTo>
                  <a:lnTo>
                    <a:pt x="26327" y="123126"/>
                  </a:lnTo>
                  <a:lnTo>
                    <a:pt x="26327" y="93980"/>
                  </a:lnTo>
                  <a:lnTo>
                    <a:pt x="25654" y="93980"/>
                  </a:lnTo>
                  <a:lnTo>
                    <a:pt x="25654" y="120650"/>
                  </a:lnTo>
                  <a:lnTo>
                    <a:pt x="24892" y="119380"/>
                  </a:lnTo>
                  <a:lnTo>
                    <a:pt x="24511" y="119380"/>
                  </a:lnTo>
                  <a:lnTo>
                    <a:pt x="24257" y="118110"/>
                  </a:lnTo>
                  <a:lnTo>
                    <a:pt x="23876" y="116840"/>
                  </a:lnTo>
                  <a:lnTo>
                    <a:pt x="23876" y="115570"/>
                  </a:lnTo>
                  <a:lnTo>
                    <a:pt x="24257" y="115570"/>
                  </a:lnTo>
                  <a:lnTo>
                    <a:pt x="24511" y="116840"/>
                  </a:lnTo>
                  <a:lnTo>
                    <a:pt x="25654" y="120650"/>
                  </a:lnTo>
                  <a:lnTo>
                    <a:pt x="25654" y="93980"/>
                  </a:lnTo>
                  <a:lnTo>
                    <a:pt x="21717" y="93980"/>
                  </a:lnTo>
                  <a:lnTo>
                    <a:pt x="21336" y="93980"/>
                  </a:lnTo>
                  <a:lnTo>
                    <a:pt x="21717" y="95250"/>
                  </a:lnTo>
                  <a:lnTo>
                    <a:pt x="21336" y="96520"/>
                  </a:lnTo>
                  <a:lnTo>
                    <a:pt x="21717" y="97790"/>
                  </a:lnTo>
                  <a:lnTo>
                    <a:pt x="21717" y="96520"/>
                  </a:lnTo>
                  <a:lnTo>
                    <a:pt x="21971" y="96520"/>
                  </a:lnTo>
                  <a:lnTo>
                    <a:pt x="21717" y="97790"/>
                  </a:lnTo>
                  <a:lnTo>
                    <a:pt x="21971" y="97790"/>
                  </a:lnTo>
                  <a:lnTo>
                    <a:pt x="21971" y="99060"/>
                  </a:lnTo>
                  <a:lnTo>
                    <a:pt x="21844" y="101600"/>
                  </a:lnTo>
                  <a:lnTo>
                    <a:pt x="21717" y="102870"/>
                  </a:lnTo>
                  <a:lnTo>
                    <a:pt x="22352" y="105410"/>
                  </a:lnTo>
                  <a:lnTo>
                    <a:pt x="22352" y="107950"/>
                  </a:lnTo>
                  <a:lnTo>
                    <a:pt x="23114" y="110490"/>
                  </a:lnTo>
                  <a:lnTo>
                    <a:pt x="23114" y="113030"/>
                  </a:lnTo>
                  <a:lnTo>
                    <a:pt x="23876" y="114300"/>
                  </a:lnTo>
                  <a:lnTo>
                    <a:pt x="22733" y="113030"/>
                  </a:lnTo>
                  <a:lnTo>
                    <a:pt x="21971" y="107950"/>
                  </a:lnTo>
                  <a:lnTo>
                    <a:pt x="21971" y="106680"/>
                  </a:lnTo>
                  <a:lnTo>
                    <a:pt x="21717" y="105410"/>
                  </a:lnTo>
                  <a:lnTo>
                    <a:pt x="21717" y="104140"/>
                  </a:lnTo>
                  <a:lnTo>
                    <a:pt x="21336" y="104140"/>
                  </a:lnTo>
                  <a:lnTo>
                    <a:pt x="20955" y="102870"/>
                  </a:lnTo>
                  <a:lnTo>
                    <a:pt x="20955" y="95250"/>
                  </a:lnTo>
                  <a:lnTo>
                    <a:pt x="20574" y="92710"/>
                  </a:lnTo>
                  <a:lnTo>
                    <a:pt x="20574" y="88900"/>
                  </a:lnTo>
                  <a:lnTo>
                    <a:pt x="20955" y="88900"/>
                  </a:lnTo>
                  <a:lnTo>
                    <a:pt x="20955" y="87630"/>
                  </a:lnTo>
                  <a:lnTo>
                    <a:pt x="21336" y="87630"/>
                  </a:lnTo>
                  <a:lnTo>
                    <a:pt x="21336" y="85090"/>
                  </a:lnTo>
                  <a:lnTo>
                    <a:pt x="21717" y="85090"/>
                  </a:lnTo>
                  <a:lnTo>
                    <a:pt x="21717" y="83820"/>
                  </a:lnTo>
                  <a:lnTo>
                    <a:pt x="21717" y="82550"/>
                  </a:lnTo>
                  <a:lnTo>
                    <a:pt x="21336" y="83820"/>
                  </a:lnTo>
                  <a:lnTo>
                    <a:pt x="21336" y="82550"/>
                  </a:lnTo>
                  <a:lnTo>
                    <a:pt x="21971" y="80010"/>
                  </a:lnTo>
                  <a:lnTo>
                    <a:pt x="21971" y="77470"/>
                  </a:lnTo>
                  <a:lnTo>
                    <a:pt x="21971" y="76200"/>
                  </a:lnTo>
                  <a:lnTo>
                    <a:pt x="22352" y="76200"/>
                  </a:lnTo>
                  <a:lnTo>
                    <a:pt x="23495" y="74930"/>
                  </a:lnTo>
                  <a:lnTo>
                    <a:pt x="23495" y="72390"/>
                  </a:lnTo>
                  <a:lnTo>
                    <a:pt x="24257" y="69850"/>
                  </a:lnTo>
                  <a:lnTo>
                    <a:pt x="24257" y="68580"/>
                  </a:lnTo>
                  <a:lnTo>
                    <a:pt x="25654" y="67310"/>
                  </a:lnTo>
                  <a:lnTo>
                    <a:pt x="26035" y="66052"/>
                  </a:lnTo>
                  <a:lnTo>
                    <a:pt x="25654" y="64770"/>
                  </a:lnTo>
                  <a:lnTo>
                    <a:pt x="26835" y="62230"/>
                  </a:lnTo>
                  <a:lnTo>
                    <a:pt x="27432" y="60960"/>
                  </a:lnTo>
                  <a:lnTo>
                    <a:pt x="28816" y="59702"/>
                  </a:lnTo>
                  <a:lnTo>
                    <a:pt x="29591" y="58420"/>
                  </a:lnTo>
                  <a:lnTo>
                    <a:pt x="29972" y="58420"/>
                  </a:lnTo>
                  <a:lnTo>
                    <a:pt x="29972" y="57150"/>
                  </a:lnTo>
                  <a:lnTo>
                    <a:pt x="30353" y="55880"/>
                  </a:lnTo>
                  <a:lnTo>
                    <a:pt x="29337" y="57581"/>
                  </a:lnTo>
                  <a:lnTo>
                    <a:pt x="29210" y="58420"/>
                  </a:lnTo>
                  <a:lnTo>
                    <a:pt x="28829" y="58420"/>
                  </a:lnTo>
                  <a:lnTo>
                    <a:pt x="29337" y="57581"/>
                  </a:lnTo>
                  <a:lnTo>
                    <a:pt x="29591" y="55880"/>
                  </a:lnTo>
                  <a:lnTo>
                    <a:pt x="29972" y="55880"/>
                  </a:lnTo>
                  <a:lnTo>
                    <a:pt x="30988" y="53340"/>
                  </a:lnTo>
                  <a:lnTo>
                    <a:pt x="30734" y="54610"/>
                  </a:lnTo>
                  <a:lnTo>
                    <a:pt x="30988" y="54610"/>
                  </a:lnTo>
                  <a:lnTo>
                    <a:pt x="31699" y="53340"/>
                  </a:lnTo>
                  <a:lnTo>
                    <a:pt x="33147" y="50800"/>
                  </a:lnTo>
                  <a:lnTo>
                    <a:pt x="35687" y="49530"/>
                  </a:lnTo>
                  <a:lnTo>
                    <a:pt x="35255" y="50380"/>
                  </a:lnTo>
                  <a:lnTo>
                    <a:pt x="35547" y="50165"/>
                  </a:lnTo>
                  <a:lnTo>
                    <a:pt x="36068" y="49530"/>
                  </a:lnTo>
                  <a:lnTo>
                    <a:pt x="36449" y="49530"/>
                  </a:lnTo>
                  <a:lnTo>
                    <a:pt x="36068" y="48260"/>
                  </a:lnTo>
                  <a:lnTo>
                    <a:pt x="37211" y="48260"/>
                  </a:lnTo>
                  <a:lnTo>
                    <a:pt x="38227" y="46990"/>
                  </a:lnTo>
                  <a:lnTo>
                    <a:pt x="38989" y="45720"/>
                  </a:lnTo>
                  <a:lnTo>
                    <a:pt x="38608" y="45720"/>
                  </a:lnTo>
                  <a:lnTo>
                    <a:pt x="41529" y="43180"/>
                  </a:lnTo>
                  <a:lnTo>
                    <a:pt x="39370" y="45720"/>
                  </a:lnTo>
                  <a:lnTo>
                    <a:pt x="38989" y="45720"/>
                  </a:lnTo>
                  <a:lnTo>
                    <a:pt x="38989" y="46990"/>
                  </a:lnTo>
                  <a:lnTo>
                    <a:pt x="38227" y="48260"/>
                  </a:lnTo>
                  <a:lnTo>
                    <a:pt x="37465" y="48260"/>
                  </a:lnTo>
                  <a:lnTo>
                    <a:pt x="37465" y="85090"/>
                  </a:lnTo>
                  <a:lnTo>
                    <a:pt x="37211" y="85090"/>
                  </a:lnTo>
                  <a:lnTo>
                    <a:pt x="37211" y="83820"/>
                  </a:lnTo>
                  <a:lnTo>
                    <a:pt x="37465" y="85090"/>
                  </a:lnTo>
                  <a:lnTo>
                    <a:pt x="37465" y="48260"/>
                  </a:lnTo>
                  <a:lnTo>
                    <a:pt x="36449" y="49530"/>
                  </a:lnTo>
                  <a:lnTo>
                    <a:pt x="35547" y="50165"/>
                  </a:lnTo>
                  <a:lnTo>
                    <a:pt x="35052" y="50800"/>
                  </a:lnTo>
                  <a:lnTo>
                    <a:pt x="36068" y="50800"/>
                  </a:lnTo>
                  <a:lnTo>
                    <a:pt x="36830" y="49530"/>
                  </a:lnTo>
                  <a:lnTo>
                    <a:pt x="35433" y="52070"/>
                  </a:lnTo>
                  <a:lnTo>
                    <a:pt x="34290" y="53340"/>
                  </a:lnTo>
                  <a:lnTo>
                    <a:pt x="32131" y="55880"/>
                  </a:lnTo>
                  <a:lnTo>
                    <a:pt x="33528" y="55880"/>
                  </a:lnTo>
                  <a:lnTo>
                    <a:pt x="32131" y="57150"/>
                  </a:lnTo>
                  <a:lnTo>
                    <a:pt x="31750" y="58420"/>
                  </a:lnTo>
                  <a:lnTo>
                    <a:pt x="30975" y="59702"/>
                  </a:lnTo>
                  <a:lnTo>
                    <a:pt x="30721" y="59702"/>
                  </a:lnTo>
                  <a:lnTo>
                    <a:pt x="30340" y="60960"/>
                  </a:lnTo>
                  <a:lnTo>
                    <a:pt x="29972" y="62230"/>
                  </a:lnTo>
                  <a:lnTo>
                    <a:pt x="29591" y="62230"/>
                  </a:lnTo>
                  <a:lnTo>
                    <a:pt x="30340" y="60985"/>
                  </a:lnTo>
                  <a:lnTo>
                    <a:pt x="29591" y="60960"/>
                  </a:lnTo>
                  <a:lnTo>
                    <a:pt x="28829" y="63500"/>
                  </a:lnTo>
                  <a:lnTo>
                    <a:pt x="28575" y="63500"/>
                  </a:lnTo>
                  <a:lnTo>
                    <a:pt x="28194" y="64770"/>
                  </a:lnTo>
                  <a:lnTo>
                    <a:pt x="26670" y="68580"/>
                  </a:lnTo>
                  <a:lnTo>
                    <a:pt x="26035" y="69850"/>
                  </a:lnTo>
                  <a:lnTo>
                    <a:pt x="26035" y="71132"/>
                  </a:lnTo>
                  <a:lnTo>
                    <a:pt x="25654" y="71132"/>
                  </a:lnTo>
                  <a:lnTo>
                    <a:pt x="25654" y="72390"/>
                  </a:lnTo>
                  <a:lnTo>
                    <a:pt x="24892" y="73660"/>
                  </a:lnTo>
                  <a:lnTo>
                    <a:pt x="24257" y="74930"/>
                  </a:lnTo>
                  <a:lnTo>
                    <a:pt x="24511" y="74930"/>
                  </a:lnTo>
                  <a:lnTo>
                    <a:pt x="24257" y="76200"/>
                  </a:lnTo>
                  <a:lnTo>
                    <a:pt x="23876" y="76200"/>
                  </a:lnTo>
                  <a:lnTo>
                    <a:pt x="23876" y="77470"/>
                  </a:lnTo>
                  <a:lnTo>
                    <a:pt x="24257" y="78740"/>
                  </a:lnTo>
                  <a:lnTo>
                    <a:pt x="23495" y="80010"/>
                  </a:lnTo>
                  <a:lnTo>
                    <a:pt x="23495" y="81280"/>
                  </a:lnTo>
                  <a:lnTo>
                    <a:pt x="23114" y="81280"/>
                  </a:lnTo>
                  <a:lnTo>
                    <a:pt x="22733" y="82550"/>
                  </a:lnTo>
                  <a:lnTo>
                    <a:pt x="22860" y="82981"/>
                  </a:lnTo>
                  <a:lnTo>
                    <a:pt x="23114" y="82550"/>
                  </a:lnTo>
                  <a:lnTo>
                    <a:pt x="23114" y="83820"/>
                  </a:lnTo>
                  <a:lnTo>
                    <a:pt x="22733" y="85090"/>
                  </a:lnTo>
                  <a:lnTo>
                    <a:pt x="23114" y="87630"/>
                  </a:lnTo>
                  <a:lnTo>
                    <a:pt x="22250" y="89547"/>
                  </a:lnTo>
                  <a:lnTo>
                    <a:pt x="22161" y="91440"/>
                  </a:lnTo>
                  <a:lnTo>
                    <a:pt x="22352" y="92710"/>
                  </a:lnTo>
                  <a:lnTo>
                    <a:pt x="36449" y="92710"/>
                  </a:lnTo>
                  <a:lnTo>
                    <a:pt x="36830" y="91440"/>
                  </a:lnTo>
                  <a:lnTo>
                    <a:pt x="36918" y="89852"/>
                  </a:lnTo>
                  <a:lnTo>
                    <a:pt x="37211" y="88900"/>
                  </a:lnTo>
                  <a:lnTo>
                    <a:pt x="36830" y="88900"/>
                  </a:lnTo>
                  <a:lnTo>
                    <a:pt x="36830" y="86360"/>
                  </a:lnTo>
                  <a:lnTo>
                    <a:pt x="37465" y="86360"/>
                  </a:lnTo>
                  <a:lnTo>
                    <a:pt x="37846" y="85090"/>
                  </a:lnTo>
                  <a:lnTo>
                    <a:pt x="38227" y="83820"/>
                  </a:lnTo>
                  <a:lnTo>
                    <a:pt x="38227" y="82550"/>
                  </a:lnTo>
                  <a:lnTo>
                    <a:pt x="38227" y="81280"/>
                  </a:lnTo>
                  <a:lnTo>
                    <a:pt x="38989" y="81280"/>
                  </a:lnTo>
                  <a:lnTo>
                    <a:pt x="38862" y="82981"/>
                  </a:lnTo>
                  <a:lnTo>
                    <a:pt x="38608" y="83820"/>
                  </a:lnTo>
                  <a:lnTo>
                    <a:pt x="38608" y="85090"/>
                  </a:lnTo>
                  <a:lnTo>
                    <a:pt x="38989" y="85090"/>
                  </a:lnTo>
                  <a:lnTo>
                    <a:pt x="38608" y="86360"/>
                  </a:lnTo>
                  <a:lnTo>
                    <a:pt x="38227" y="86360"/>
                  </a:lnTo>
                  <a:lnTo>
                    <a:pt x="38608" y="85090"/>
                  </a:lnTo>
                  <a:lnTo>
                    <a:pt x="37465" y="87630"/>
                  </a:lnTo>
                  <a:lnTo>
                    <a:pt x="37846" y="87630"/>
                  </a:lnTo>
                  <a:lnTo>
                    <a:pt x="38227" y="88900"/>
                  </a:lnTo>
                  <a:lnTo>
                    <a:pt x="37846" y="88900"/>
                  </a:lnTo>
                  <a:lnTo>
                    <a:pt x="38417" y="89852"/>
                  </a:lnTo>
                  <a:lnTo>
                    <a:pt x="38989" y="88900"/>
                  </a:lnTo>
                  <a:lnTo>
                    <a:pt x="38608" y="87630"/>
                  </a:lnTo>
                  <a:lnTo>
                    <a:pt x="39370" y="86360"/>
                  </a:lnTo>
                  <a:lnTo>
                    <a:pt x="39370" y="82550"/>
                  </a:lnTo>
                  <a:lnTo>
                    <a:pt x="40132" y="81280"/>
                  </a:lnTo>
                  <a:lnTo>
                    <a:pt x="40386" y="80010"/>
                  </a:lnTo>
                  <a:lnTo>
                    <a:pt x="39751" y="80010"/>
                  </a:lnTo>
                  <a:lnTo>
                    <a:pt x="39751" y="81280"/>
                  </a:lnTo>
                  <a:lnTo>
                    <a:pt x="39370" y="80010"/>
                  </a:lnTo>
                  <a:lnTo>
                    <a:pt x="39751" y="80010"/>
                  </a:lnTo>
                  <a:lnTo>
                    <a:pt x="40386" y="78740"/>
                  </a:lnTo>
                  <a:lnTo>
                    <a:pt x="40386" y="77470"/>
                  </a:lnTo>
                  <a:lnTo>
                    <a:pt x="40132" y="77470"/>
                  </a:lnTo>
                  <a:lnTo>
                    <a:pt x="40386" y="76200"/>
                  </a:lnTo>
                  <a:lnTo>
                    <a:pt x="40754" y="76200"/>
                  </a:lnTo>
                  <a:lnTo>
                    <a:pt x="40487" y="77127"/>
                  </a:lnTo>
                  <a:lnTo>
                    <a:pt x="40386" y="78740"/>
                  </a:lnTo>
                  <a:lnTo>
                    <a:pt x="40767" y="78740"/>
                  </a:lnTo>
                  <a:lnTo>
                    <a:pt x="40767" y="77470"/>
                  </a:lnTo>
                  <a:lnTo>
                    <a:pt x="41148" y="77470"/>
                  </a:lnTo>
                  <a:lnTo>
                    <a:pt x="41529" y="76200"/>
                  </a:lnTo>
                  <a:lnTo>
                    <a:pt x="41529" y="74930"/>
                  </a:lnTo>
                  <a:lnTo>
                    <a:pt x="41148" y="74930"/>
                  </a:lnTo>
                  <a:lnTo>
                    <a:pt x="40767" y="74930"/>
                  </a:lnTo>
                  <a:lnTo>
                    <a:pt x="41148" y="73660"/>
                  </a:lnTo>
                  <a:lnTo>
                    <a:pt x="41910" y="73660"/>
                  </a:lnTo>
                  <a:lnTo>
                    <a:pt x="41910" y="72390"/>
                  </a:lnTo>
                  <a:lnTo>
                    <a:pt x="42164" y="72390"/>
                  </a:lnTo>
                  <a:lnTo>
                    <a:pt x="42164" y="71120"/>
                  </a:lnTo>
                  <a:lnTo>
                    <a:pt x="42926" y="69850"/>
                  </a:lnTo>
                  <a:lnTo>
                    <a:pt x="42545" y="71120"/>
                  </a:lnTo>
                  <a:lnTo>
                    <a:pt x="42545" y="72390"/>
                  </a:lnTo>
                  <a:lnTo>
                    <a:pt x="42926" y="71120"/>
                  </a:lnTo>
                  <a:lnTo>
                    <a:pt x="43484" y="69850"/>
                  </a:lnTo>
                  <a:lnTo>
                    <a:pt x="44069" y="68580"/>
                  </a:lnTo>
                  <a:lnTo>
                    <a:pt x="45085" y="68580"/>
                  </a:lnTo>
                  <a:lnTo>
                    <a:pt x="45847" y="66052"/>
                  </a:lnTo>
                  <a:lnTo>
                    <a:pt x="46609" y="64770"/>
                  </a:lnTo>
                  <a:lnTo>
                    <a:pt x="47244" y="63500"/>
                  </a:lnTo>
                  <a:lnTo>
                    <a:pt x="47625" y="64770"/>
                  </a:lnTo>
                  <a:lnTo>
                    <a:pt x="47625" y="63500"/>
                  </a:lnTo>
                  <a:lnTo>
                    <a:pt x="48387" y="63500"/>
                  </a:lnTo>
                  <a:lnTo>
                    <a:pt x="48387" y="62230"/>
                  </a:lnTo>
                  <a:lnTo>
                    <a:pt x="48768" y="62230"/>
                  </a:lnTo>
                  <a:lnTo>
                    <a:pt x="49022" y="62230"/>
                  </a:lnTo>
                  <a:lnTo>
                    <a:pt x="49403" y="60960"/>
                  </a:lnTo>
                  <a:lnTo>
                    <a:pt x="50152" y="59702"/>
                  </a:lnTo>
                  <a:lnTo>
                    <a:pt x="50533" y="59702"/>
                  </a:lnTo>
                  <a:lnTo>
                    <a:pt x="50165" y="60960"/>
                  </a:lnTo>
                  <a:lnTo>
                    <a:pt x="50546" y="60960"/>
                  </a:lnTo>
                  <a:lnTo>
                    <a:pt x="50914" y="59702"/>
                  </a:lnTo>
                  <a:lnTo>
                    <a:pt x="50927" y="58420"/>
                  </a:lnTo>
                  <a:lnTo>
                    <a:pt x="52705" y="58420"/>
                  </a:lnTo>
                  <a:lnTo>
                    <a:pt x="53467" y="57150"/>
                  </a:lnTo>
                  <a:lnTo>
                    <a:pt x="53721" y="57150"/>
                  </a:lnTo>
                  <a:lnTo>
                    <a:pt x="54102" y="55880"/>
                  </a:lnTo>
                  <a:lnTo>
                    <a:pt x="54864" y="55880"/>
                  </a:lnTo>
                  <a:lnTo>
                    <a:pt x="55626" y="54610"/>
                  </a:lnTo>
                  <a:lnTo>
                    <a:pt x="56642" y="54610"/>
                  </a:lnTo>
                  <a:lnTo>
                    <a:pt x="57404" y="53340"/>
                  </a:lnTo>
                  <a:lnTo>
                    <a:pt x="58039" y="53340"/>
                  </a:lnTo>
                  <a:lnTo>
                    <a:pt x="59182" y="52070"/>
                  </a:lnTo>
                  <a:lnTo>
                    <a:pt x="62052" y="49530"/>
                  </a:lnTo>
                  <a:lnTo>
                    <a:pt x="63500" y="48260"/>
                  </a:lnTo>
                  <a:lnTo>
                    <a:pt x="63119" y="49530"/>
                  </a:lnTo>
                  <a:lnTo>
                    <a:pt x="63500" y="49530"/>
                  </a:lnTo>
                  <a:lnTo>
                    <a:pt x="64643" y="48260"/>
                  </a:lnTo>
                  <a:lnTo>
                    <a:pt x="67437" y="48260"/>
                  </a:lnTo>
                  <a:lnTo>
                    <a:pt x="68199" y="46990"/>
                  </a:lnTo>
                  <a:lnTo>
                    <a:pt x="68478" y="47942"/>
                  </a:lnTo>
                  <a:lnTo>
                    <a:pt x="69342" y="46990"/>
                  </a:lnTo>
                  <a:lnTo>
                    <a:pt x="72136" y="45720"/>
                  </a:lnTo>
                  <a:lnTo>
                    <a:pt x="73660" y="45720"/>
                  </a:lnTo>
                  <a:lnTo>
                    <a:pt x="75057" y="44450"/>
                  </a:lnTo>
                  <a:lnTo>
                    <a:pt x="77216" y="44450"/>
                  </a:lnTo>
                  <a:lnTo>
                    <a:pt x="76936" y="45377"/>
                  </a:lnTo>
                  <a:lnTo>
                    <a:pt x="78232" y="44450"/>
                  </a:lnTo>
                  <a:lnTo>
                    <a:pt x="78613" y="44450"/>
                  </a:lnTo>
                  <a:lnTo>
                    <a:pt x="80518" y="43180"/>
                  </a:lnTo>
                  <a:lnTo>
                    <a:pt x="81153" y="43180"/>
                  </a:lnTo>
                  <a:lnTo>
                    <a:pt x="80137" y="44450"/>
                  </a:lnTo>
                  <a:lnTo>
                    <a:pt x="80772" y="44450"/>
                  </a:lnTo>
                  <a:lnTo>
                    <a:pt x="81915" y="43180"/>
                  </a:lnTo>
                  <a:lnTo>
                    <a:pt x="85852" y="43180"/>
                  </a:lnTo>
                  <a:lnTo>
                    <a:pt x="85217" y="44450"/>
                  </a:lnTo>
                  <a:lnTo>
                    <a:pt x="85471" y="44450"/>
                  </a:lnTo>
                  <a:lnTo>
                    <a:pt x="86233" y="43180"/>
                  </a:lnTo>
                  <a:lnTo>
                    <a:pt x="86995" y="44450"/>
                  </a:lnTo>
                  <a:lnTo>
                    <a:pt x="87249" y="43180"/>
                  </a:lnTo>
                  <a:lnTo>
                    <a:pt x="87630" y="43180"/>
                  </a:lnTo>
                  <a:lnTo>
                    <a:pt x="88646" y="44030"/>
                  </a:lnTo>
                  <a:lnTo>
                    <a:pt x="88646" y="43611"/>
                  </a:lnTo>
                  <a:lnTo>
                    <a:pt x="88773" y="43815"/>
                  </a:lnTo>
                  <a:lnTo>
                    <a:pt x="89154" y="43180"/>
                  </a:lnTo>
                  <a:lnTo>
                    <a:pt x="90170" y="43180"/>
                  </a:lnTo>
                  <a:lnTo>
                    <a:pt x="89154" y="44450"/>
                  </a:lnTo>
                  <a:lnTo>
                    <a:pt x="100330" y="44450"/>
                  </a:lnTo>
                  <a:lnTo>
                    <a:pt x="100711" y="45720"/>
                  </a:lnTo>
                  <a:lnTo>
                    <a:pt x="100965" y="44450"/>
                  </a:lnTo>
                  <a:lnTo>
                    <a:pt x="101346" y="43180"/>
                  </a:lnTo>
                  <a:lnTo>
                    <a:pt x="101473" y="43611"/>
                  </a:lnTo>
                  <a:lnTo>
                    <a:pt x="101727" y="43180"/>
                  </a:lnTo>
                  <a:lnTo>
                    <a:pt x="101727" y="44450"/>
                  </a:lnTo>
                  <a:lnTo>
                    <a:pt x="102489" y="45720"/>
                  </a:lnTo>
                  <a:lnTo>
                    <a:pt x="102108" y="45720"/>
                  </a:lnTo>
                  <a:lnTo>
                    <a:pt x="102870" y="46990"/>
                  </a:lnTo>
                  <a:lnTo>
                    <a:pt x="104267" y="46990"/>
                  </a:lnTo>
                  <a:lnTo>
                    <a:pt x="102870" y="45720"/>
                  </a:lnTo>
                  <a:lnTo>
                    <a:pt x="105410" y="45720"/>
                  </a:lnTo>
                  <a:lnTo>
                    <a:pt x="107823" y="45720"/>
                  </a:lnTo>
                  <a:lnTo>
                    <a:pt x="107823" y="44450"/>
                  </a:lnTo>
                  <a:lnTo>
                    <a:pt x="104267" y="44450"/>
                  </a:lnTo>
                  <a:lnTo>
                    <a:pt x="103886" y="43180"/>
                  </a:lnTo>
                  <a:lnTo>
                    <a:pt x="103505" y="44450"/>
                  </a:lnTo>
                  <a:lnTo>
                    <a:pt x="102870" y="43180"/>
                  </a:lnTo>
                  <a:lnTo>
                    <a:pt x="103886" y="43180"/>
                  </a:lnTo>
                  <a:lnTo>
                    <a:pt x="108966" y="43180"/>
                  </a:lnTo>
                  <a:lnTo>
                    <a:pt x="109982" y="44450"/>
                  </a:lnTo>
                  <a:lnTo>
                    <a:pt x="110744" y="44450"/>
                  </a:lnTo>
                  <a:lnTo>
                    <a:pt x="111887" y="45720"/>
                  </a:lnTo>
                  <a:lnTo>
                    <a:pt x="112522" y="45720"/>
                  </a:lnTo>
                  <a:lnTo>
                    <a:pt x="112141" y="44450"/>
                  </a:lnTo>
                  <a:lnTo>
                    <a:pt x="112903" y="44450"/>
                  </a:lnTo>
                  <a:lnTo>
                    <a:pt x="112903" y="45720"/>
                  </a:lnTo>
                  <a:lnTo>
                    <a:pt x="116840" y="45720"/>
                  </a:lnTo>
                  <a:lnTo>
                    <a:pt x="117983" y="46990"/>
                  </a:lnTo>
                  <a:lnTo>
                    <a:pt x="117983" y="45720"/>
                  </a:lnTo>
                  <a:lnTo>
                    <a:pt x="118364" y="45720"/>
                  </a:lnTo>
                  <a:lnTo>
                    <a:pt x="118999" y="46990"/>
                  </a:lnTo>
                  <a:lnTo>
                    <a:pt x="119761" y="46990"/>
                  </a:lnTo>
                  <a:lnTo>
                    <a:pt x="120142" y="48260"/>
                  </a:lnTo>
                  <a:lnTo>
                    <a:pt x="122682" y="48260"/>
                  </a:lnTo>
                  <a:lnTo>
                    <a:pt x="123317" y="49530"/>
                  </a:lnTo>
                  <a:lnTo>
                    <a:pt x="124841" y="49530"/>
                  </a:lnTo>
                  <a:lnTo>
                    <a:pt x="124841" y="50800"/>
                  </a:lnTo>
                  <a:lnTo>
                    <a:pt x="121920" y="50800"/>
                  </a:lnTo>
                  <a:lnTo>
                    <a:pt x="121285" y="49530"/>
                  </a:lnTo>
                  <a:lnTo>
                    <a:pt x="120523" y="50800"/>
                  </a:lnTo>
                  <a:lnTo>
                    <a:pt x="120142" y="49530"/>
                  </a:lnTo>
                  <a:lnTo>
                    <a:pt x="117221" y="49530"/>
                  </a:lnTo>
                  <a:lnTo>
                    <a:pt x="116205" y="48260"/>
                  </a:lnTo>
                  <a:lnTo>
                    <a:pt x="114046" y="48260"/>
                  </a:lnTo>
                  <a:lnTo>
                    <a:pt x="113665" y="49530"/>
                  </a:lnTo>
                  <a:lnTo>
                    <a:pt x="116205" y="49530"/>
                  </a:lnTo>
                  <a:lnTo>
                    <a:pt x="116840" y="50800"/>
                  </a:lnTo>
                  <a:lnTo>
                    <a:pt x="118364" y="50800"/>
                  </a:lnTo>
                  <a:lnTo>
                    <a:pt x="120904" y="52070"/>
                  </a:lnTo>
                  <a:lnTo>
                    <a:pt x="123063" y="52070"/>
                  </a:lnTo>
                  <a:lnTo>
                    <a:pt x="123698" y="52070"/>
                  </a:lnTo>
                  <a:lnTo>
                    <a:pt x="123698" y="53340"/>
                  </a:lnTo>
                  <a:lnTo>
                    <a:pt x="123317" y="53340"/>
                  </a:lnTo>
                  <a:lnTo>
                    <a:pt x="123405" y="53657"/>
                  </a:lnTo>
                  <a:lnTo>
                    <a:pt x="124460" y="54610"/>
                  </a:lnTo>
                  <a:lnTo>
                    <a:pt x="124841" y="54610"/>
                  </a:lnTo>
                  <a:lnTo>
                    <a:pt x="126619" y="55880"/>
                  </a:lnTo>
                  <a:lnTo>
                    <a:pt x="128016" y="55880"/>
                  </a:lnTo>
                  <a:lnTo>
                    <a:pt x="128778" y="57150"/>
                  </a:lnTo>
                  <a:lnTo>
                    <a:pt x="128778" y="55880"/>
                  </a:lnTo>
                  <a:lnTo>
                    <a:pt x="129540" y="55880"/>
                  </a:lnTo>
                  <a:lnTo>
                    <a:pt x="129921" y="57150"/>
                  </a:lnTo>
                  <a:lnTo>
                    <a:pt x="131318" y="57150"/>
                  </a:lnTo>
                  <a:lnTo>
                    <a:pt x="132080" y="58420"/>
                  </a:lnTo>
                  <a:lnTo>
                    <a:pt x="131699" y="58420"/>
                  </a:lnTo>
                  <a:lnTo>
                    <a:pt x="132334" y="59702"/>
                  </a:lnTo>
                  <a:lnTo>
                    <a:pt x="134620" y="59702"/>
                  </a:lnTo>
                  <a:lnTo>
                    <a:pt x="134874" y="60960"/>
                  </a:lnTo>
                  <a:lnTo>
                    <a:pt x="135242" y="59702"/>
                  </a:lnTo>
                  <a:lnTo>
                    <a:pt x="136017" y="59702"/>
                  </a:lnTo>
                  <a:lnTo>
                    <a:pt x="136017" y="60960"/>
                  </a:lnTo>
                  <a:lnTo>
                    <a:pt x="136398" y="60960"/>
                  </a:lnTo>
                  <a:lnTo>
                    <a:pt x="137033" y="62230"/>
                  </a:lnTo>
                  <a:lnTo>
                    <a:pt x="138176" y="62230"/>
                  </a:lnTo>
                  <a:lnTo>
                    <a:pt x="139954" y="63500"/>
                  </a:lnTo>
                  <a:lnTo>
                    <a:pt x="141478" y="63500"/>
                  </a:lnTo>
                  <a:lnTo>
                    <a:pt x="141478" y="64770"/>
                  </a:lnTo>
                  <a:lnTo>
                    <a:pt x="142113" y="64770"/>
                  </a:lnTo>
                  <a:lnTo>
                    <a:pt x="142875" y="66052"/>
                  </a:lnTo>
                  <a:lnTo>
                    <a:pt x="143891" y="66052"/>
                  </a:lnTo>
                  <a:lnTo>
                    <a:pt x="143891" y="67310"/>
                  </a:lnTo>
                  <a:lnTo>
                    <a:pt x="146177" y="67310"/>
                  </a:lnTo>
                  <a:lnTo>
                    <a:pt x="145796" y="68580"/>
                  </a:lnTo>
                  <a:lnTo>
                    <a:pt x="146812" y="68580"/>
                  </a:lnTo>
                  <a:lnTo>
                    <a:pt x="147193" y="69850"/>
                  </a:lnTo>
                  <a:lnTo>
                    <a:pt x="147574" y="69850"/>
                  </a:lnTo>
                  <a:lnTo>
                    <a:pt x="148590" y="71132"/>
                  </a:lnTo>
                  <a:lnTo>
                    <a:pt x="149352" y="72390"/>
                  </a:lnTo>
                  <a:lnTo>
                    <a:pt x="150749" y="73660"/>
                  </a:lnTo>
                  <a:lnTo>
                    <a:pt x="150114" y="72390"/>
                  </a:lnTo>
                  <a:lnTo>
                    <a:pt x="151511" y="74930"/>
                  </a:lnTo>
                  <a:lnTo>
                    <a:pt x="151892" y="74930"/>
                  </a:lnTo>
                  <a:lnTo>
                    <a:pt x="151511" y="73660"/>
                  </a:lnTo>
                  <a:lnTo>
                    <a:pt x="152273" y="74930"/>
                  </a:lnTo>
                  <a:lnTo>
                    <a:pt x="152908" y="74930"/>
                  </a:lnTo>
                  <a:lnTo>
                    <a:pt x="152908" y="76200"/>
                  </a:lnTo>
                  <a:lnTo>
                    <a:pt x="153289" y="76200"/>
                  </a:lnTo>
                  <a:lnTo>
                    <a:pt x="154051" y="77470"/>
                  </a:lnTo>
                  <a:lnTo>
                    <a:pt x="154051" y="78740"/>
                  </a:lnTo>
                  <a:lnTo>
                    <a:pt x="154432" y="78740"/>
                  </a:lnTo>
                  <a:lnTo>
                    <a:pt x="154432" y="77470"/>
                  </a:lnTo>
                  <a:lnTo>
                    <a:pt x="155067" y="78740"/>
                  </a:lnTo>
                  <a:lnTo>
                    <a:pt x="154813" y="77470"/>
                  </a:lnTo>
                  <a:lnTo>
                    <a:pt x="155448" y="77470"/>
                  </a:lnTo>
                  <a:lnTo>
                    <a:pt x="155829" y="78740"/>
                  </a:lnTo>
                  <a:lnTo>
                    <a:pt x="156591" y="78740"/>
                  </a:lnTo>
                  <a:lnTo>
                    <a:pt x="155829" y="77470"/>
                  </a:lnTo>
                  <a:lnTo>
                    <a:pt x="155448" y="76200"/>
                  </a:lnTo>
                  <a:lnTo>
                    <a:pt x="156210" y="77470"/>
                  </a:lnTo>
                  <a:lnTo>
                    <a:pt x="156591" y="77470"/>
                  </a:lnTo>
                  <a:lnTo>
                    <a:pt x="157607" y="78740"/>
                  </a:lnTo>
                  <a:lnTo>
                    <a:pt x="157226" y="78740"/>
                  </a:lnTo>
                  <a:lnTo>
                    <a:pt x="157988" y="80010"/>
                  </a:lnTo>
                  <a:lnTo>
                    <a:pt x="157607" y="80010"/>
                  </a:lnTo>
                  <a:lnTo>
                    <a:pt x="156972" y="78740"/>
                  </a:lnTo>
                  <a:lnTo>
                    <a:pt x="156591" y="78740"/>
                  </a:lnTo>
                  <a:lnTo>
                    <a:pt x="156972" y="80010"/>
                  </a:lnTo>
                  <a:lnTo>
                    <a:pt x="157226" y="80010"/>
                  </a:lnTo>
                  <a:lnTo>
                    <a:pt x="158521" y="82169"/>
                  </a:lnTo>
                  <a:lnTo>
                    <a:pt x="155702" y="82169"/>
                  </a:lnTo>
                  <a:lnTo>
                    <a:pt x="158750" y="84455"/>
                  </a:lnTo>
                  <a:lnTo>
                    <a:pt x="160528" y="85839"/>
                  </a:lnTo>
                  <a:lnTo>
                    <a:pt x="160528" y="86614"/>
                  </a:lnTo>
                  <a:lnTo>
                    <a:pt x="158750" y="86614"/>
                  </a:lnTo>
                  <a:lnTo>
                    <a:pt x="161544" y="89027"/>
                  </a:lnTo>
                  <a:lnTo>
                    <a:pt x="161544" y="91313"/>
                  </a:lnTo>
                  <a:lnTo>
                    <a:pt x="164592" y="91313"/>
                  </a:lnTo>
                  <a:lnTo>
                    <a:pt x="164592" y="89052"/>
                  </a:lnTo>
                  <a:lnTo>
                    <a:pt x="165608" y="90170"/>
                  </a:lnTo>
                  <a:lnTo>
                    <a:pt x="166370" y="91440"/>
                  </a:lnTo>
                  <a:lnTo>
                    <a:pt x="167005" y="92710"/>
                  </a:lnTo>
                  <a:lnTo>
                    <a:pt x="167767" y="92710"/>
                  </a:lnTo>
                  <a:lnTo>
                    <a:pt x="168148" y="93980"/>
                  </a:lnTo>
                  <a:lnTo>
                    <a:pt x="168402" y="92710"/>
                  </a:lnTo>
                  <a:lnTo>
                    <a:pt x="168783" y="92710"/>
                  </a:lnTo>
                  <a:lnTo>
                    <a:pt x="169164" y="93980"/>
                  </a:lnTo>
                  <a:lnTo>
                    <a:pt x="169164" y="92710"/>
                  </a:lnTo>
                  <a:lnTo>
                    <a:pt x="169545" y="93980"/>
                  </a:lnTo>
                  <a:lnTo>
                    <a:pt x="169164" y="93980"/>
                  </a:lnTo>
                  <a:lnTo>
                    <a:pt x="169545" y="95250"/>
                  </a:lnTo>
                  <a:lnTo>
                    <a:pt x="169926" y="95250"/>
                  </a:lnTo>
                  <a:lnTo>
                    <a:pt x="169926" y="93980"/>
                  </a:lnTo>
                  <a:lnTo>
                    <a:pt x="169545" y="92710"/>
                  </a:lnTo>
                  <a:lnTo>
                    <a:pt x="170942" y="92710"/>
                  </a:lnTo>
                  <a:lnTo>
                    <a:pt x="171323" y="93980"/>
                  </a:lnTo>
                  <a:lnTo>
                    <a:pt x="171704" y="93980"/>
                  </a:lnTo>
                  <a:lnTo>
                    <a:pt x="171932" y="94500"/>
                  </a:lnTo>
                  <a:lnTo>
                    <a:pt x="172072" y="93992"/>
                  </a:lnTo>
                  <a:lnTo>
                    <a:pt x="172466" y="95250"/>
                  </a:lnTo>
                  <a:lnTo>
                    <a:pt x="173101" y="96520"/>
                  </a:lnTo>
                  <a:lnTo>
                    <a:pt x="172516" y="95796"/>
                  </a:lnTo>
                  <a:lnTo>
                    <a:pt x="172847" y="96520"/>
                  </a:lnTo>
                  <a:lnTo>
                    <a:pt x="172466" y="96520"/>
                  </a:lnTo>
                  <a:lnTo>
                    <a:pt x="173101" y="97790"/>
                  </a:lnTo>
                  <a:lnTo>
                    <a:pt x="172466" y="97790"/>
                  </a:lnTo>
                  <a:lnTo>
                    <a:pt x="172466" y="99060"/>
                  </a:lnTo>
                  <a:lnTo>
                    <a:pt x="173101" y="100330"/>
                  </a:lnTo>
                  <a:lnTo>
                    <a:pt x="173863" y="100330"/>
                  </a:lnTo>
                  <a:lnTo>
                    <a:pt x="173863" y="101600"/>
                  </a:lnTo>
                  <a:lnTo>
                    <a:pt x="173482" y="101600"/>
                  </a:lnTo>
                  <a:lnTo>
                    <a:pt x="174244" y="102870"/>
                  </a:lnTo>
                  <a:lnTo>
                    <a:pt x="175641" y="105410"/>
                  </a:lnTo>
                  <a:lnTo>
                    <a:pt x="175260" y="105410"/>
                  </a:lnTo>
                  <a:lnTo>
                    <a:pt x="175260" y="106680"/>
                  </a:lnTo>
                  <a:lnTo>
                    <a:pt x="175006" y="106680"/>
                  </a:lnTo>
                  <a:lnTo>
                    <a:pt x="173863" y="105410"/>
                  </a:lnTo>
                  <a:lnTo>
                    <a:pt x="172466" y="102870"/>
                  </a:lnTo>
                  <a:lnTo>
                    <a:pt x="171323" y="101600"/>
                  </a:lnTo>
                  <a:lnTo>
                    <a:pt x="171323" y="102870"/>
                  </a:lnTo>
                  <a:lnTo>
                    <a:pt x="170942" y="102870"/>
                  </a:lnTo>
                  <a:lnTo>
                    <a:pt x="171704" y="105410"/>
                  </a:lnTo>
                  <a:lnTo>
                    <a:pt x="172466" y="105410"/>
                  </a:lnTo>
                  <a:lnTo>
                    <a:pt x="173101" y="106680"/>
                  </a:lnTo>
                  <a:lnTo>
                    <a:pt x="174625" y="109220"/>
                  </a:lnTo>
                  <a:lnTo>
                    <a:pt x="174815" y="109601"/>
                  </a:lnTo>
                  <a:lnTo>
                    <a:pt x="174244" y="109601"/>
                  </a:lnTo>
                  <a:lnTo>
                    <a:pt x="174244" y="114173"/>
                  </a:lnTo>
                  <a:lnTo>
                    <a:pt x="182245" y="114173"/>
                  </a:lnTo>
                  <a:lnTo>
                    <a:pt x="182245" y="109601"/>
                  </a:lnTo>
                  <a:lnTo>
                    <a:pt x="180682" y="109601"/>
                  </a:lnTo>
                  <a:lnTo>
                    <a:pt x="181102" y="109220"/>
                  </a:lnTo>
                  <a:lnTo>
                    <a:pt x="181864" y="107950"/>
                  </a:lnTo>
                  <a:lnTo>
                    <a:pt x="182753" y="106680"/>
                  </a:lnTo>
                  <a:lnTo>
                    <a:pt x="183642" y="105410"/>
                  </a:lnTo>
                  <a:lnTo>
                    <a:pt x="183642" y="104140"/>
                  </a:lnTo>
                  <a:lnTo>
                    <a:pt x="184277" y="102870"/>
                  </a:lnTo>
                  <a:lnTo>
                    <a:pt x="184023" y="101600"/>
                  </a:lnTo>
                  <a:lnTo>
                    <a:pt x="184658" y="102870"/>
                  </a:lnTo>
                  <a:lnTo>
                    <a:pt x="184658" y="100330"/>
                  </a:lnTo>
                  <a:lnTo>
                    <a:pt x="185039" y="101600"/>
                  </a:lnTo>
                  <a:lnTo>
                    <a:pt x="185420" y="101600"/>
                  </a:lnTo>
                  <a:lnTo>
                    <a:pt x="185039" y="100330"/>
                  </a:lnTo>
                  <a:lnTo>
                    <a:pt x="186182" y="100330"/>
                  </a:lnTo>
                  <a:lnTo>
                    <a:pt x="186182" y="97790"/>
                  </a:lnTo>
                  <a:lnTo>
                    <a:pt x="186817" y="97790"/>
                  </a:lnTo>
                  <a:lnTo>
                    <a:pt x="187579" y="99060"/>
                  </a:lnTo>
                  <a:lnTo>
                    <a:pt x="187198" y="101600"/>
                  </a:lnTo>
                  <a:lnTo>
                    <a:pt x="188341" y="102870"/>
                  </a:lnTo>
                  <a:lnTo>
                    <a:pt x="187960" y="104140"/>
                  </a:lnTo>
                  <a:lnTo>
                    <a:pt x="188341" y="105410"/>
                  </a:lnTo>
                  <a:lnTo>
                    <a:pt x="187579" y="105410"/>
                  </a:lnTo>
                  <a:lnTo>
                    <a:pt x="187579" y="104140"/>
                  </a:lnTo>
                  <a:lnTo>
                    <a:pt x="187198" y="104140"/>
                  </a:lnTo>
                  <a:lnTo>
                    <a:pt x="187198" y="106680"/>
                  </a:lnTo>
                  <a:lnTo>
                    <a:pt x="187579" y="109220"/>
                  </a:lnTo>
                  <a:lnTo>
                    <a:pt x="186817" y="109220"/>
                  </a:lnTo>
                  <a:lnTo>
                    <a:pt x="187579" y="111772"/>
                  </a:lnTo>
                  <a:lnTo>
                    <a:pt x="187579" y="113030"/>
                  </a:lnTo>
                  <a:lnTo>
                    <a:pt x="187198" y="113030"/>
                  </a:lnTo>
                  <a:lnTo>
                    <a:pt x="187579" y="114300"/>
                  </a:lnTo>
                  <a:lnTo>
                    <a:pt x="187960" y="116840"/>
                  </a:lnTo>
                  <a:lnTo>
                    <a:pt x="187579" y="119380"/>
                  </a:lnTo>
                  <a:lnTo>
                    <a:pt x="186563" y="120650"/>
                  </a:lnTo>
                  <a:lnTo>
                    <a:pt x="186817" y="124460"/>
                  </a:lnTo>
                  <a:lnTo>
                    <a:pt x="185801" y="124460"/>
                  </a:lnTo>
                  <a:lnTo>
                    <a:pt x="185420" y="125730"/>
                  </a:lnTo>
                  <a:lnTo>
                    <a:pt x="183642" y="125730"/>
                  </a:lnTo>
                  <a:lnTo>
                    <a:pt x="182880" y="128270"/>
                  </a:lnTo>
                  <a:lnTo>
                    <a:pt x="183261" y="128270"/>
                  </a:lnTo>
                  <a:lnTo>
                    <a:pt x="183476" y="129019"/>
                  </a:lnTo>
                  <a:lnTo>
                    <a:pt x="182880" y="129413"/>
                  </a:lnTo>
                  <a:lnTo>
                    <a:pt x="182880" y="129540"/>
                  </a:lnTo>
                  <a:lnTo>
                    <a:pt x="181483" y="129540"/>
                  </a:lnTo>
                  <a:lnTo>
                    <a:pt x="181483" y="132080"/>
                  </a:lnTo>
                  <a:lnTo>
                    <a:pt x="181102" y="132080"/>
                  </a:lnTo>
                  <a:lnTo>
                    <a:pt x="181102" y="130810"/>
                  </a:lnTo>
                  <a:lnTo>
                    <a:pt x="180721" y="130810"/>
                  </a:lnTo>
                  <a:lnTo>
                    <a:pt x="180721" y="132080"/>
                  </a:lnTo>
                  <a:lnTo>
                    <a:pt x="181102" y="133350"/>
                  </a:lnTo>
                  <a:lnTo>
                    <a:pt x="180721" y="134620"/>
                  </a:lnTo>
                  <a:lnTo>
                    <a:pt x="178943" y="135890"/>
                  </a:lnTo>
                  <a:lnTo>
                    <a:pt x="179324" y="137160"/>
                  </a:lnTo>
                  <a:lnTo>
                    <a:pt x="179705" y="137160"/>
                  </a:lnTo>
                  <a:lnTo>
                    <a:pt x="179705" y="135890"/>
                  </a:lnTo>
                  <a:lnTo>
                    <a:pt x="180721" y="135890"/>
                  </a:lnTo>
                  <a:lnTo>
                    <a:pt x="182118" y="133350"/>
                  </a:lnTo>
                  <a:lnTo>
                    <a:pt x="182499" y="133350"/>
                  </a:lnTo>
                  <a:lnTo>
                    <a:pt x="182499" y="132080"/>
                  </a:lnTo>
                  <a:lnTo>
                    <a:pt x="182880" y="130810"/>
                  </a:lnTo>
                  <a:lnTo>
                    <a:pt x="182880" y="134112"/>
                  </a:lnTo>
                  <a:lnTo>
                    <a:pt x="183337" y="134112"/>
                  </a:lnTo>
                  <a:lnTo>
                    <a:pt x="183261" y="134620"/>
                  </a:lnTo>
                  <a:lnTo>
                    <a:pt x="182880" y="135890"/>
                  </a:lnTo>
                  <a:lnTo>
                    <a:pt x="183642" y="135890"/>
                  </a:lnTo>
                  <a:lnTo>
                    <a:pt x="183908" y="134112"/>
                  </a:lnTo>
                  <a:lnTo>
                    <a:pt x="185166" y="134112"/>
                  </a:lnTo>
                  <a:lnTo>
                    <a:pt x="185166" y="132930"/>
                  </a:lnTo>
                  <a:lnTo>
                    <a:pt x="185420" y="132080"/>
                  </a:lnTo>
                  <a:lnTo>
                    <a:pt x="185801" y="132080"/>
                  </a:lnTo>
                  <a:lnTo>
                    <a:pt x="186143" y="130937"/>
                  </a:lnTo>
                  <a:lnTo>
                    <a:pt x="186486" y="130937"/>
                  </a:lnTo>
                  <a:lnTo>
                    <a:pt x="185801" y="132080"/>
                  </a:lnTo>
                  <a:lnTo>
                    <a:pt x="186182" y="132080"/>
                  </a:lnTo>
                  <a:lnTo>
                    <a:pt x="186524" y="130937"/>
                  </a:lnTo>
                  <a:lnTo>
                    <a:pt x="188595" y="130937"/>
                  </a:lnTo>
                  <a:lnTo>
                    <a:pt x="188595" y="132080"/>
                  </a:lnTo>
                  <a:lnTo>
                    <a:pt x="189357" y="132080"/>
                  </a:lnTo>
                  <a:lnTo>
                    <a:pt x="188976" y="133350"/>
                  </a:lnTo>
                  <a:lnTo>
                    <a:pt x="189357" y="133350"/>
                  </a:lnTo>
                  <a:lnTo>
                    <a:pt x="189357" y="134620"/>
                  </a:lnTo>
                  <a:lnTo>
                    <a:pt x="187579" y="137033"/>
                  </a:lnTo>
                  <a:lnTo>
                    <a:pt x="189738" y="135509"/>
                  </a:lnTo>
                  <a:lnTo>
                    <a:pt x="190119" y="135001"/>
                  </a:lnTo>
                  <a:lnTo>
                    <a:pt x="190119" y="135890"/>
                  </a:lnTo>
                  <a:lnTo>
                    <a:pt x="191135" y="135890"/>
                  </a:lnTo>
                  <a:lnTo>
                    <a:pt x="191516" y="133350"/>
                  </a:lnTo>
                  <a:lnTo>
                    <a:pt x="192278" y="133350"/>
                  </a:lnTo>
                  <a:lnTo>
                    <a:pt x="192278" y="135890"/>
                  </a:lnTo>
                  <a:lnTo>
                    <a:pt x="191516" y="138430"/>
                  </a:lnTo>
                  <a:lnTo>
                    <a:pt x="191897" y="139700"/>
                  </a:lnTo>
                  <a:lnTo>
                    <a:pt x="191897" y="138430"/>
                  </a:lnTo>
                  <a:lnTo>
                    <a:pt x="193675" y="138430"/>
                  </a:lnTo>
                  <a:lnTo>
                    <a:pt x="194437" y="137160"/>
                  </a:lnTo>
                  <a:lnTo>
                    <a:pt x="194056" y="134620"/>
                  </a:lnTo>
                  <a:lnTo>
                    <a:pt x="193294" y="134620"/>
                  </a:lnTo>
                  <a:lnTo>
                    <a:pt x="193294" y="132080"/>
                  </a:lnTo>
                  <a:lnTo>
                    <a:pt x="194056" y="132080"/>
                  </a:lnTo>
                  <a:lnTo>
                    <a:pt x="194564" y="129540"/>
                  </a:lnTo>
                  <a:lnTo>
                    <a:pt x="194818" y="128270"/>
                  </a:lnTo>
                  <a:lnTo>
                    <a:pt x="195199" y="127000"/>
                  </a:lnTo>
                  <a:lnTo>
                    <a:pt x="195580" y="124460"/>
                  </a:lnTo>
                  <a:lnTo>
                    <a:pt x="195199" y="124460"/>
                  </a:lnTo>
                  <a:lnTo>
                    <a:pt x="195199" y="121920"/>
                  </a:lnTo>
                  <a:lnTo>
                    <a:pt x="194818" y="121920"/>
                  </a:lnTo>
                  <a:lnTo>
                    <a:pt x="194437" y="121920"/>
                  </a:lnTo>
                  <a:lnTo>
                    <a:pt x="194437" y="118110"/>
                  </a:lnTo>
                  <a:lnTo>
                    <a:pt x="194056" y="116840"/>
                  </a:lnTo>
                  <a:lnTo>
                    <a:pt x="193294" y="113030"/>
                  </a:lnTo>
                  <a:lnTo>
                    <a:pt x="193040" y="113030"/>
                  </a:lnTo>
                  <a:lnTo>
                    <a:pt x="192659" y="109220"/>
                  </a:lnTo>
                  <a:lnTo>
                    <a:pt x="191516" y="106680"/>
                  </a:lnTo>
                  <a:lnTo>
                    <a:pt x="191173" y="105410"/>
                  </a:lnTo>
                  <a:lnTo>
                    <a:pt x="190500" y="102870"/>
                  </a:lnTo>
                  <a:lnTo>
                    <a:pt x="190119" y="102870"/>
                  </a:lnTo>
                  <a:lnTo>
                    <a:pt x="190119" y="101600"/>
                  </a:lnTo>
                  <a:lnTo>
                    <a:pt x="189738" y="100330"/>
                  </a:lnTo>
                  <a:lnTo>
                    <a:pt x="187198" y="93992"/>
                  </a:lnTo>
                  <a:lnTo>
                    <a:pt x="187960" y="92710"/>
                  </a:lnTo>
                  <a:lnTo>
                    <a:pt x="187960" y="91440"/>
                  </a:lnTo>
                  <a:lnTo>
                    <a:pt x="188341" y="90170"/>
                  </a:lnTo>
                  <a:lnTo>
                    <a:pt x="188595" y="90170"/>
                  </a:lnTo>
                  <a:lnTo>
                    <a:pt x="188341" y="88900"/>
                  </a:lnTo>
                  <a:lnTo>
                    <a:pt x="188595" y="89408"/>
                  </a:lnTo>
                  <a:lnTo>
                    <a:pt x="188595" y="88900"/>
                  </a:lnTo>
                  <a:lnTo>
                    <a:pt x="188341" y="87630"/>
                  </a:lnTo>
                  <a:lnTo>
                    <a:pt x="188595" y="87630"/>
                  </a:lnTo>
                  <a:lnTo>
                    <a:pt x="188976" y="87630"/>
                  </a:lnTo>
                  <a:lnTo>
                    <a:pt x="188976" y="86995"/>
                  </a:lnTo>
                  <a:lnTo>
                    <a:pt x="188595" y="86360"/>
                  </a:lnTo>
                  <a:lnTo>
                    <a:pt x="188849" y="86360"/>
                  </a:lnTo>
                  <a:lnTo>
                    <a:pt x="188341" y="85090"/>
                  </a:lnTo>
                  <a:lnTo>
                    <a:pt x="188976" y="85090"/>
                  </a:lnTo>
                  <a:lnTo>
                    <a:pt x="189357" y="87630"/>
                  </a:lnTo>
                  <a:lnTo>
                    <a:pt x="189738" y="87630"/>
                  </a:lnTo>
                  <a:lnTo>
                    <a:pt x="190500" y="88900"/>
                  </a:lnTo>
                  <a:lnTo>
                    <a:pt x="190119" y="90170"/>
                  </a:lnTo>
                  <a:lnTo>
                    <a:pt x="191516" y="92710"/>
                  </a:lnTo>
                  <a:lnTo>
                    <a:pt x="190500" y="92710"/>
                  </a:lnTo>
                  <a:lnTo>
                    <a:pt x="191516" y="95250"/>
                  </a:lnTo>
                  <a:lnTo>
                    <a:pt x="190119" y="96520"/>
                  </a:lnTo>
                  <a:lnTo>
                    <a:pt x="190881" y="99060"/>
                  </a:lnTo>
                  <a:lnTo>
                    <a:pt x="191516" y="97790"/>
                  </a:lnTo>
                  <a:lnTo>
                    <a:pt x="191516" y="99060"/>
                  </a:lnTo>
                  <a:lnTo>
                    <a:pt x="191897" y="100330"/>
                  </a:lnTo>
                  <a:lnTo>
                    <a:pt x="192659" y="100330"/>
                  </a:lnTo>
                  <a:lnTo>
                    <a:pt x="192659" y="101600"/>
                  </a:lnTo>
                  <a:lnTo>
                    <a:pt x="193294" y="100330"/>
                  </a:lnTo>
                  <a:lnTo>
                    <a:pt x="193675" y="102870"/>
                  </a:lnTo>
                  <a:lnTo>
                    <a:pt x="194437" y="102870"/>
                  </a:lnTo>
                  <a:lnTo>
                    <a:pt x="195580" y="102870"/>
                  </a:lnTo>
                  <a:lnTo>
                    <a:pt x="195389" y="101600"/>
                  </a:lnTo>
                  <a:lnTo>
                    <a:pt x="195199" y="100330"/>
                  </a:lnTo>
                  <a:lnTo>
                    <a:pt x="195580" y="99060"/>
                  </a:lnTo>
                  <a:lnTo>
                    <a:pt x="196596" y="102870"/>
                  </a:lnTo>
                  <a:lnTo>
                    <a:pt x="195834" y="104140"/>
                  </a:lnTo>
                  <a:lnTo>
                    <a:pt x="196596" y="106680"/>
                  </a:lnTo>
                  <a:lnTo>
                    <a:pt x="196215" y="106680"/>
                  </a:lnTo>
                  <a:lnTo>
                    <a:pt x="196596" y="109220"/>
                  </a:lnTo>
                  <a:lnTo>
                    <a:pt x="197993" y="109220"/>
                  </a:lnTo>
                  <a:lnTo>
                    <a:pt x="197993" y="111772"/>
                  </a:lnTo>
                  <a:lnTo>
                    <a:pt x="198755" y="111772"/>
                  </a:lnTo>
                  <a:lnTo>
                    <a:pt x="199898" y="115570"/>
                  </a:lnTo>
                  <a:lnTo>
                    <a:pt x="200152" y="116840"/>
                  </a:lnTo>
                  <a:lnTo>
                    <a:pt x="200367" y="118999"/>
                  </a:lnTo>
                  <a:lnTo>
                    <a:pt x="196596" y="118999"/>
                  </a:lnTo>
                  <a:lnTo>
                    <a:pt x="196596" y="124841"/>
                  </a:lnTo>
                  <a:lnTo>
                    <a:pt x="200431" y="119659"/>
                  </a:lnTo>
                  <a:lnTo>
                    <a:pt x="200533" y="120650"/>
                  </a:lnTo>
                  <a:lnTo>
                    <a:pt x="202057" y="116840"/>
                  </a:lnTo>
                  <a:lnTo>
                    <a:pt x="202438" y="118110"/>
                  </a:lnTo>
                  <a:lnTo>
                    <a:pt x="202692" y="116840"/>
                  </a:lnTo>
                  <a:lnTo>
                    <a:pt x="203073" y="115570"/>
                  </a:lnTo>
                  <a:lnTo>
                    <a:pt x="203835" y="115570"/>
                  </a:lnTo>
                  <a:lnTo>
                    <a:pt x="203835" y="116840"/>
                  </a:lnTo>
                  <a:lnTo>
                    <a:pt x="204216" y="115570"/>
                  </a:lnTo>
                  <a:lnTo>
                    <a:pt x="204216" y="116840"/>
                  </a:lnTo>
                  <a:lnTo>
                    <a:pt x="204470" y="115570"/>
                  </a:lnTo>
                  <a:lnTo>
                    <a:pt x="204216" y="114300"/>
                  </a:lnTo>
                  <a:lnTo>
                    <a:pt x="204216" y="111772"/>
                  </a:lnTo>
                  <a:lnTo>
                    <a:pt x="204470" y="110490"/>
                  </a:lnTo>
                  <a:lnTo>
                    <a:pt x="204851" y="110490"/>
                  </a:lnTo>
                  <a:lnTo>
                    <a:pt x="205232" y="110490"/>
                  </a:lnTo>
                  <a:lnTo>
                    <a:pt x="204851" y="109220"/>
                  </a:lnTo>
                  <a:lnTo>
                    <a:pt x="205232" y="109220"/>
                  </a:lnTo>
                  <a:lnTo>
                    <a:pt x="205232" y="107950"/>
                  </a:lnTo>
                  <a:lnTo>
                    <a:pt x="205613" y="109220"/>
                  </a:lnTo>
                  <a:lnTo>
                    <a:pt x="205613" y="107950"/>
                  </a:lnTo>
                  <a:lnTo>
                    <a:pt x="205613" y="106680"/>
                  </a:lnTo>
                  <a:lnTo>
                    <a:pt x="205232" y="105410"/>
                  </a:lnTo>
                  <a:lnTo>
                    <a:pt x="205994" y="106680"/>
                  </a:lnTo>
                  <a:lnTo>
                    <a:pt x="205613" y="105410"/>
                  </a:lnTo>
                  <a:lnTo>
                    <a:pt x="205994" y="105410"/>
                  </a:lnTo>
                  <a:lnTo>
                    <a:pt x="206375" y="106680"/>
                  </a:lnTo>
                  <a:lnTo>
                    <a:pt x="206375" y="105410"/>
                  </a:lnTo>
                  <a:lnTo>
                    <a:pt x="205994" y="102870"/>
                  </a:lnTo>
                  <a:lnTo>
                    <a:pt x="206184" y="102235"/>
                  </a:lnTo>
                  <a:lnTo>
                    <a:pt x="206121" y="99060"/>
                  </a:lnTo>
                  <a:lnTo>
                    <a:pt x="205994" y="97790"/>
                  </a:lnTo>
                  <a:lnTo>
                    <a:pt x="205613" y="97790"/>
                  </a:lnTo>
                  <a:lnTo>
                    <a:pt x="205232" y="96520"/>
                  </a:lnTo>
                  <a:lnTo>
                    <a:pt x="205232" y="95250"/>
                  </a:lnTo>
                  <a:lnTo>
                    <a:pt x="205994" y="97790"/>
                  </a:lnTo>
                  <a:lnTo>
                    <a:pt x="206375" y="99060"/>
                  </a:lnTo>
                  <a:lnTo>
                    <a:pt x="206756" y="101600"/>
                  </a:lnTo>
                  <a:lnTo>
                    <a:pt x="207391" y="102870"/>
                  </a:lnTo>
                  <a:lnTo>
                    <a:pt x="207772" y="104140"/>
                  </a:lnTo>
                  <a:lnTo>
                    <a:pt x="208534" y="104140"/>
                  </a:lnTo>
                  <a:lnTo>
                    <a:pt x="207772" y="101600"/>
                  </a:lnTo>
                  <a:lnTo>
                    <a:pt x="207772" y="97790"/>
                  </a:lnTo>
                  <a:lnTo>
                    <a:pt x="206375" y="95250"/>
                  </a:lnTo>
                  <a:lnTo>
                    <a:pt x="206375" y="93980"/>
                  </a:lnTo>
                  <a:lnTo>
                    <a:pt x="204470" y="90170"/>
                  </a:lnTo>
                  <a:lnTo>
                    <a:pt x="203835" y="87630"/>
                  </a:lnTo>
                  <a:lnTo>
                    <a:pt x="203454" y="87630"/>
                  </a:lnTo>
                  <a:lnTo>
                    <a:pt x="202438" y="85090"/>
                  </a:lnTo>
                  <a:lnTo>
                    <a:pt x="201549" y="83629"/>
                  </a:lnTo>
                  <a:lnTo>
                    <a:pt x="208026" y="91313"/>
                  </a:lnTo>
                  <a:lnTo>
                    <a:pt x="210185" y="91313"/>
                  </a:lnTo>
                  <a:close/>
                </a:path>
                <a:path w="219709" h="192405">
                  <a:moveTo>
                    <a:pt x="210312" y="80899"/>
                  </a:moveTo>
                  <a:lnTo>
                    <a:pt x="210096" y="80695"/>
                  </a:lnTo>
                  <a:lnTo>
                    <a:pt x="209854" y="80137"/>
                  </a:lnTo>
                  <a:lnTo>
                    <a:pt x="209740" y="79883"/>
                  </a:lnTo>
                  <a:lnTo>
                    <a:pt x="210058" y="79883"/>
                  </a:lnTo>
                  <a:lnTo>
                    <a:pt x="209575" y="79527"/>
                  </a:lnTo>
                  <a:lnTo>
                    <a:pt x="209423" y="79159"/>
                  </a:lnTo>
                  <a:lnTo>
                    <a:pt x="209423" y="77851"/>
                  </a:lnTo>
                  <a:lnTo>
                    <a:pt x="209296" y="77749"/>
                  </a:lnTo>
                  <a:lnTo>
                    <a:pt x="209296" y="77597"/>
                  </a:lnTo>
                  <a:lnTo>
                    <a:pt x="209042" y="76581"/>
                  </a:lnTo>
                  <a:lnTo>
                    <a:pt x="209042" y="75565"/>
                  </a:lnTo>
                  <a:lnTo>
                    <a:pt x="208661" y="75311"/>
                  </a:lnTo>
                  <a:lnTo>
                    <a:pt x="208661" y="74930"/>
                  </a:lnTo>
                  <a:lnTo>
                    <a:pt x="208407" y="74930"/>
                  </a:lnTo>
                  <a:lnTo>
                    <a:pt x="208661" y="74676"/>
                  </a:lnTo>
                  <a:lnTo>
                    <a:pt x="208407" y="73279"/>
                  </a:lnTo>
                  <a:lnTo>
                    <a:pt x="207962" y="72390"/>
                  </a:lnTo>
                  <a:lnTo>
                    <a:pt x="207772" y="72009"/>
                  </a:lnTo>
                  <a:lnTo>
                    <a:pt x="207721" y="76200"/>
                  </a:lnTo>
                  <a:lnTo>
                    <a:pt x="207721" y="72085"/>
                  </a:lnTo>
                  <a:lnTo>
                    <a:pt x="207518" y="72390"/>
                  </a:lnTo>
                  <a:lnTo>
                    <a:pt x="207518" y="72009"/>
                  </a:lnTo>
                  <a:lnTo>
                    <a:pt x="207137" y="72009"/>
                  </a:lnTo>
                  <a:lnTo>
                    <a:pt x="206883" y="71374"/>
                  </a:lnTo>
                  <a:lnTo>
                    <a:pt x="206883" y="74041"/>
                  </a:lnTo>
                  <a:lnTo>
                    <a:pt x="206654" y="74041"/>
                  </a:lnTo>
                  <a:lnTo>
                    <a:pt x="205994" y="72390"/>
                  </a:lnTo>
                  <a:lnTo>
                    <a:pt x="205397" y="71412"/>
                  </a:lnTo>
                  <a:lnTo>
                    <a:pt x="206146" y="72301"/>
                  </a:lnTo>
                  <a:lnTo>
                    <a:pt x="206883" y="74041"/>
                  </a:lnTo>
                  <a:lnTo>
                    <a:pt x="206883" y="71374"/>
                  </a:lnTo>
                  <a:lnTo>
                    <a:pt x="206248" y="70739"/>
                  </a:lnTo>
                  <a:lnTo>
                    <a:pt x="205867" y="70104"/>
                  </a:lnTo>
                  <a:lnTo>
                    <a:pt x="206248" y="70104"/>
                  </a:lnTo>
                  <a:lnTo>
                    <a:pt x="206057" y="69723"/>
                  </a:lnTo>
                  <a:lnTo>
                    <a:pt x="205867" y="69342"/>
                  </a:lnTo>
                  <a:lnTo>
                    <a:pt x="205613" y="69723"/>
                  </a:lnTo>
                  <a:lnTo>
                    <a:pt x="204978" y="68453"/>
                  </a:lnTo>
                  <a:lnTo>
                    <a:pt x="204724" y="68033"/>
                  </a:lnTo>
                  <a:lnTo>
                    <a:pt x="204724" y="69570"/>
                  </a:lnTo>
                  <a:lnTo>
                    <a:pt x="204724" y="69761"/>
                  </a:lnTo>
                  <a:lnTo>
                    <a:pt x="204673" y="69634"/>
                  </a:lnTo>
                  <a:lnTo>
                    <a:pt x="204597" y="69342"/>
                  </a:lnTo>
                  <a:lnTo>
                    <a:pt x="204724" y="69570"/>
                  </a:lnTo>
                  <a:lnTo>
                    <a:pt x="204724" y="68033"/>
                  </a:lnTo>
                  <a:lnTo>
                    <a:pt x="204597" y="67818"/>
                  </a:lnTo>
                  <a:lnTo>
                    <a:pt x="204470" y="67652"/>
                  </a:lnTo>
                  <a:lnTo>
                    <a:pt x="204470" y="67310"/>
                  </a:lnTo>
                  <a:lnTo>
                    <a:pt x="204216" y="67310"/>
                  </a:lnTo>
                  <a:lnTo>
                    <a:pt x="203593" y="66522"/>
                  </a:lnTo>
                  <a:lnTo>
                    <a:pt x="203454" y="66052"/>
                  </a:lnTo>
                  <a:lnTo>
                    <a:pt x="202692" y="64770"/>
                  </a:lnTo>
                  <a:lnTo>
                    <a:pt x="202057" y="63500"/>
                  </a:lnTo>
                  <a:lnTo>
                    <a:pt x="201676" y="63500"/>
                  </a:lnTo>
                  <a:lnTo>
                    <a:pt x="201891" y="64262"/>
                  </a:lnTo>
                  <a:lnTo>
                    <a:pt x="201676" y="64262"/>
                  </a:lnTo>
                  <a:lnTo>
                    <a:pt x="201168" y="63881"/>
                  </a:lnTo>
                  <a:lnTo>
                    <a:pt x="202133" y="65036"/>
                  </a:lnTo>
                  <a:lnTo>
                    <a:pt x="201168" y="64770"/>
                  </a:lnTo>
                  <a:lnTo>
                    <a:pt x="202311" y="65671"/>
                  </a:lnTo>
                  <a:lnTo>
                    <a:pt x="202438" y="66052"/>
                  </a:lnTo>
                  <a:lnTo>
                    <a:pt x="203073" y="67310"/>
                  </a:lnTo>
                  <a:lnTo>
                    <a:pt x="203073" y="67818"/>
                  </a:lnTo>
                  <a:lnTo>
                    <a:pt x="202819" y="67056"/>
                  </a:lnTo>
                  <a:lnTo>
                    <a:pt x="202438" y="66421"/>
                  </a:lnTo>
                  <a:lnTo>
                    <a:pt x="202184" y="65786"/>
                  </a:lnTo>
                  <a:lnTo>
                    <a:pt x="202184" y="66167"/>
                  </a:lnTo>
                  <a:lnTo>
                    <a:pt x="203034" y="67818"/>
                  </a:lnTo>
                  <a:lnTo>
                    <a:pt x="203200" y="68135"/>
                  </a:lnTo>
                  <a:lnTo>
                    <a:pt x="203073" y="68580"/>
                  </a:lnTo>
                  <a:lnTo>
                    <a:pt x="203352" y="68834"/>
                  </a:lnTo>
                  <a:lnTo>
                    <a:pt x="203174" y="68707"/>
                  </a:lnTo>
                  <a:lnTo>
                    <a:pt x="202819" y="68453"/>
                  </a:lnTo>
                  <a:lnTo>
                    <a:pt x="203073" y="69088"/>
                  </a:lnTo>
                  <a:lnTo>
                    <a:pt x="203073" y="69342"/>
                  </a:lnTo>
                  <a:lnTo>
                    <a:pt x="203327" y="69723"/>
                  </a:lnTo>
                  <a:lnTo>
                    <a:pt x="203962" y="70104"/>
                  </a:lnTo>
                  <a:lnTo>
                    <a:pt x="204343" y="70104"/>
                  </a:lnTo>
                  <a:lnTo>
                    <a:pt x="204724" y="70485"/>
                  </a:lnTo>
                  <a:lnTo>
                    <a:pt x="204724" y="70612"/>
                  </a:lnTo>
                  <a:lnTo>
                    <a:pt x="205282" y="71285"/>
                  </a:lnTo>
                  <a:lnTo>
                    <a:pt x="206375" y="74041"/>
                  </a:lnTo>
                  <a:lnTo>
                    <a:pt x="206756" y="74930"/>
                  </a:lnTo>
                  <a:lnTo>
                    <a:pt x="207200" y="75247"/>
                  </a:lnTo>
                  <a:lnTo>
                    <a:pt x="207010" y="74930"/>
                  </a:lnTo>
                  <a:lnTo>
                    <a:pt x="206832" y="74510"/>
                  </a:lnTo>
                  <a:lnTo>
                    <a:pt x="207200" y="74879"/>
                  </a:lnTo>
                  <a:lnTo>
                    <a:pt x="207264" y="75031"/>
                  </a:lnTo>
                  <a:lnTo>
                    <a:pt x="207264" y="75298"/>
                  </a:lnTo>
                  <a:lnTo>
                    <a:pt x="207530" y="76200"/>
                  </a:lnTo>
                  <a:lnTo>
                    <a:pt x="207645" y="76581"/>
                  </a:lnTo>
                  <a:lnTo>
                    <a:pt x="207835" y="76581"/>
                  </a:lnTo>
                  <a:lnTo>
                    <a:pt x="208330" y="78587"/>
                  </a:lnTo>
                  <a:lnTo>
                    <a:pt x="205740" y="76619"/>
                  </a:lnTo>
                  <a:lnTo>
                    <a:pt x="205740" y="77597"/>
                  </a:lnTo>
                  <a:lnTo>
                    <a:pt x="205740" y="79883"/>
                  </a:lnTo>
                  <a:lnTo>
                    <a:pt x="208940" y="79883"/>
                  </a:lnTo>
                  <a:lnTo>
                    <a:pt x="209067" y="80111"/>
                  </a:lnTo>
                  <a:lnTo>
                    <a:pt x="209194" y="80454"/>
                  </a:lnTo>
                  <a:lnTo>
                    <a:pt x="209359" y="80530"/>
                  </a:lnTo>
                  <a:lnTo>
                    <a:pt x="209524" y="81229"/>
                  </a:lnTo>
                  <a:lnTo>
                    <a:pt x="209359" y="80937"/>
                  </a:lnTo>
                  <a:lnTo>
                    <a:pt x="209804" y="82169"/>
                  </a:lnTo>
                  <a:lnTo>
                    <a:pt x="209804" y="81711"/>
                  </a:lnTo>
                  <a:lnTo>
                    <a:pt x="209931" y="81927"/>
                  </a:lnTo>
                  <a:lnTo>
                    <a:pt x="209931" y="82169"/>
                  </a:lnTo>
                  <a:lnTo>
                    <a:pt x="209981" y="82016"/>
                  </a:lnTo>
                  <a:lnTo>
                    <a:pt x="210312" y="82550"/>
                  </a:lnTo>
                  <a:lnTo>
                    <a:pt x="210070" y="81788"/>
                  </a:lnTo>
                  <a:lnTo>
                    <a:pt x="210312" y="81153"/>
                  </a:lnTo>
                  <a:lnTo>
                    <a:pt x="210172" y="80848"/>
                  </a:lnTo>
                  <a:lnTo>
                    <a:pt x="210312" y="80899"/>
                  </a:lnTo>
                  <a:close/>
                </a:path>
                <a:path w="219709" h="192405">
                  <a:moveTo>
                    <a:pt x="210312" y="62738"/>
                  </a:moveTo>
                  <a:lnTo>
                    <a:pt x="208889" y="61683"/>
                  </a:lnTo>
                  <a:lnTo>
                    <a:pt x="208762" y="61468"/>
                  </a:lnTo>
                  <a:lnTo>
                    <a:pt x="204470" y="54737"/>
                  </a:lnTo>
                  <a:lnTo>
                    <a:pt x="204470" y="57213"/>
                  </a:lnTo>
                  <a:lnTo>
                    <a:pt x="202692" y="55880"/>
                  </a:lnTo>
                  <a:lnTo>
                    <a:pt x="202692" y="57023"/>
                  </a:lnTo>
                  <a:lnTo>
                    <a:pt x="204470" y="58369"/>
                  </a:lnTo>
                  <a:lnTo>
                    <a:pt x="204470" y="59309"/>
                  </a:lnTo>
                  <a:lnTo>
                    <a:pt x="207073" y="61328"/>
                  </a:lnTo>
                  <a:lnTo>
                    <a:pt x="201422" y="57023"/>
                  </a:lnTo>
                  <a:lnTo>
                    <a:pt x="201422" y="59309"/>
                  </a:lnTo>
                  <a:lnTo>
                    <a:pt x="204470" y="61468"/>
                  </a:lnTo>
                  <a:lnTo>
                    <a:pt x="207264" y="63881"/>
                  </a:lnTo>
                  <a:lnTo>
                    <a:pt x="208788" y="63881"/>
                  </a:lnTo>
                  <a:lnTo>
                    <a:pt x="210312" y="63881"/>
                  </a:lnTo>
                  <a:lnTo>
                    <a:pt x="209804" y="63119"/>
                  </a:lnTo>
                  <a:lnTo>
                    <a:pt x="210312" y="62738"/>
                  </a:lnTo>
                  <a:close/>
                </a:path>
                <a:path w="219709" h="192405">
                  <a:moveTo>
                    <a:pt x="210312" y="54229"/>
                  </a:moveTo>
                  <a:lnTo>
                    <a:pt x="209677" y="52705"/>
                  </a:lnTo>
                  <a:lnTo>
                    <a:pt x="208610" y="51689"/>
                  </a:lnTo>
                  <a:lnTo>
                    <a:pt x="206629" y="49784"/>
                  </a:lnTo>
                  <a:lnTo>
                    <a:pt x="205994" y="48768"/>
                  </a:lnTo>
                  <a:lnTo>
                    <a:pt x="202946" y="46736"/>
                  </a:lnTo>
                  <a:lnTo>
                    <a:pt x="202501" y="45847"/>
                  </a:lnTo>
                  <a:lnTo>
                    <a:pt x="200533" y="41783"/>
                  </a:lnTo>
                  <a:lnTo>
                    <a:pt x="194437" y="36957"/>
                  </a:lnTo>
                  <a:lnTo>
                    <a:pt x="192024" y="36449"/>
                  </a:lnTo>
                  <a:lnTo>
                    <a:pt x="192024" y="37655"/>
                  </a:lnTo>
                  <a:lnTo>
                    <a:pt x="190881" y="37084"/>
                  </a:lnTo>
                  <a:lnTo>
                    <a:pt x="189865" y="36449"/>
                  </a:lnTo>
                  <a:lnTo>
                    <a:pt x="188468" y="35306"/>
                  </a:lnTo>
                  <a:lnTo>
                    <a:pt x="187452" y="34671"/>
                  </a:lnTo>
                  <a:lnTo>
                    <a:pt x="185928" y="33528"/>
                  </a:lnTo>
                  <a:lnTo>
                    <a:pt x="185039" y="33528"/>
                  </a:lnTo>
                  <a:lnTo>
                    <a:pt x="187452" y="35052"/>
                  </a:lnTo>
                  <a:lnTo>
                    <a:pt x="190373" y="37465"/>
                  </a:lnTo>
                  <a:lnTo>
                    <a:pt x="192303" y="38823"/>
                  </a:lnTo>
                  <a:lnTo>
                    <a:pt x="192659" y="39370"/>
                  </a:lnTo>
                  <a:lnTo>
                    <a:pt x="193294" y="40894"/>
                  </a:lnTo>
                  <a:lnTo>
                    <a:pt x="195072" y="42291"/>
                  </a:lnTo>
                  <a:lnTo>
                    <a:pt x="196342" y="43815"/>
                  </a:lnTo>
                  <a:lnTo>
                    <a:pt x="198120" y="45847"/>
                  </a:lnTo>
                  <a:lnTo>
                    <a:pt x="199898" y="46736"/>
                  </a:lnTo>
                  <a:lnTo>
                    <a:pt x="200533" y="45847"/>
                  </a:lnTo>
                  <a:lnTo>
                    <a:pt x="201803" y="46736"/>
                  </a:lnTo>
                  <a:lnTo>
                    <a:pt x="203581" y="48260"/>
                  </a:lnTo>
                  <a:lnTo>
                    <a:pt x="202946" y="48260"/>
                  </a:lnTo>
                  <a:lnTo>
                    <a:pt x="204851" y="50292"/>
                  </a:lnTo>
                  <a:lnTo>
                    <a:pt x="205994" y="51308"/>
                  </a:lnTo>
                  <a:lnTo>
                    <a:pt x="205994" y="51689"/>
                  </a:lnTo>
                  <a:lnTo>
                    <a:pt x="206629" y="52197"/>
                  </a:lnTo>
                  <a:lnTo>
                    <a:pt x="207264" y="51689"/>
                  </a:lnTo>
                  <a:lnTo>
                    <a:pt x="208534" y="53721"/>
                  </a:lnTo>
                  <a:lnTo>
                    <a:pt x="209677" y="54737"/>
                  </a:lnTo>
                  <a:lnTo>
                    <a:pt x="210312" y="54737"/>
                  </a:lnTo>
                  <a:lnTo>
                    <a:pt x="209677" y="54229"/>
                  </a:lnTo>
                  <a:lnTo>
                    <a:pt x="210312" y="54229"/>
                  </a:lnTo>
                  <a:close/>
                </a:path>
                <a:path w="219709" h="192405">
                  <a:moveTo>
                    <a:pt x="213106" y="58661"/>
                  </a:moveTo>
                  <a:lnTo>
                    <a:pt x="212979" y="58547"/>
                  </a:lnTo>
                  <a:lnTo>
                    <a:pt x="212090" y="58547"/>
                  </a:lnTo>
                  <a:lnTo>
                    <a:pt x="212090" y="59309"/>
                  </a:lnTo>
                  <a:lnTo>
                    <a:pt x="213106" y="59309"/>
                  </a:lnTo>
                  <a:lnTo>
                    <a:pt x="213106" y="58661"/>
                  </a:lnTo>
                  <a:close/>
                </a:path>
                <a:path w="219709" h="192405">
                  <a:moveTo>
                    <a:pt x="215773" y="60071"/>
                  </a:moveTo>
                  <a:lnTo>
                    <a:pt x="214884" y="58547"/>
                  </a:lnTo>
                  <a:lnTo>
                    <a:pt x="212090" y="55499"/>
                  </a:lnTo>
                  <a:lnTo>
                    <a:pt x="211201" y="54737"/>
                  </a:lnTo>
                  <a:lnTo>
                    <a:pt x="210312" y="54737"/>
                  </a:lnTo>
                  <a:lnTo>
                    <a:pt x="211201" y="56261"/>
                  </a:lnTo>
                  <a:lnTo>
                    <a:pt x="211201" y="57023"/>
                  </a:lnTo>
                  <a:lnTo>
                    <a:pt x="210312" y="56261"/>
                  </a:lnTo>
                  <a:lnTo>
                    <a:pt x="211201" y="57785"/>
                  </a:lnTo>
                  <a:lnTo>
                    <a:pt x="212090" y="57785"/>
                  </a:lnTo>
                  <a:lnTo>
                    <a:pt x="212979" y="58547"/>
                  </a:lnTo>
                  <a:lnTo>
                    <a:pt x="213106" y="58547"/>
                  </a:lnTo>
                  <a:lnTo>
                    <a:pt x="213868" y="59309"/>
                  </a:lnTo>
                  <a:lnTo>
                    <a:pt x="214884" y="60833"/>
                  </a:lnTo>
                  <a:lnTo>
                    <a:pt x="215773" y="60833"/>
                  </a:lnTo>
                  <a:lnTo>
                    <a:pt x="214884" y="60071"/>
                  </a:lnTo>
                  <a:lnTo>
                    <a:pt x="215773" y="60071"/>
                  </a:lnTo>
                  <a:close/>
                </a:path>
                <a:path w="219709" h="192405">
                  <a:moveTo>
                    <a:pt x="219329" y="79121"/>
                  </a:moveTo>
                  <a:lnTo>
                    <a:pt x="210439" y="73025"/>
                  </a:lnTo>
                  <a:lnTo>
                    <a:pt x="212598" y="76073"/>
                  </a:lnTo>
                  <a:lnTo>
                    <a:pt x="214884" y="82169"/>
                  </a:lnTo>
                  <a:lnTo>
                    <a:pt x="219329" y="81407"/>
                  </a:lnTo>
                  <a:lnTo>
                    <a:pt x="219329" y="79121"/>
                  </a:lnTo>
                  <a:close/>
                </a:path>
                <a:path w="219709" h="192405">
                  <a:moveTo>
                    <a:pt x="219456" y="63754"/>
                  </a:moveTo>
                  <a:lnTo>
                    <a:pt x="217551" y="62357"/>
                  </a:lnTo>
                  <a:lnTo>
                    <a:pt x="218440" y="62357"/>
                  </a:lnTo>
                  <a:lnTo>
                    <a:pt x="217551" y="60833"/>
                  </a:lnTo>
                  <a:lnTo>
                    <a:pt x="215773" y="60071"/>
                  </a:lnTo>
                  <a:lnTo>
                    <a:pt x="216662" y="62357"/>
                  </a:lnTo>
                  <a:lnTo>
                    <a:pt x="217551" y="62992"/>
                  </a:lnTo>
                  <a:lnTo>
                    <a:pt x="219456" y="63754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595359" y="2362195"/>
              <a:ext cx="248920" cy="219710"/>
            </a:xfrm>
            <a:custGeom>
              <a:avLst/>
              <a:gdLst/>
              <a:ahLst/>
              <a:cxnLst/>
              <a:rect l="l" t="t" r="r" b="b"/>
              <a:pathLst>
                <a:path w="248920" h="219710">
                  <a:moveTo>
                    <a:pt x="3860" y="104762"/>
                  </a:moveTo>
                  <a:lnTo>
                    <a:pt x="2159" y="100711"/>
                  </a:lnTo>
                  <a:lnTo>
                    <a:pt x="0" y="101854"/>
                  </a:lnTo>
                  <a:lnTo>
                    <a:pt x="3860" y="104762"/>
                  </a:lnTo>
                  <a:close/>
                </a:path>
                <a:path w="248920" h="219710">
                  <a:moveTo>
                    <a:pt x="4572" y="105283"/>
                  </a:moveTo>
                  <a:lnTo>
                    <a:pt x="3860" y="104762"/>
                  </a:lnTo>
                  <a:lnTo>
                    <a:pt x="4572" y="106426"/>
                  </a:lnTo>
                  <a:lnTo>
                    <a:pt x="4572" y="105283"/>
                  </a:lnTo>
                  <a:close/>
                </a:path>
                <a:path w="248920" h="219710">
                  <a:moveTo>
                    <a:pt x="9017" y="109855"/>
                  </a:moveTo>
                  <a:lnTo>
                    <a:pt x="6731" y="106426"/>
                  </a:lnTo>
                  <a:lnTo>
                    <a:pt x="4572" y="104140"/>
                  </a:lnTo>
                  <a:lnTo>
                    <a:pt x="4572" y="105283"/>
                  </a:lnTo>
                  <a:lnTo>
                    <a:pt x="6731" y="107569"/>
                  </a:lnTo>
                  <a:lnTo>
                    <a:pt x="9017" y="109855"/>
                  </a:lnTo>
                  <a:close/>
                </a:path>
                <a:path w="248920" h="219710">
                  <a:moveTo>
                    <a:pt x="12700" y="122047"/>
                  </a:moveTo>
                  <a:lnTo>
                    <a:pt x="10922" y="119126"/>
                  </a:lnTo>
                  <a:lnTo>
                    <a:pt x="9017" y="119126"/>
                  </a:lnTo>
                  <a:lnTo>
                    <a:pt x="10922" y="120523"/>
                  </a:lnTo>
                  <a:lnTo>
                    <a:pt x="12700" y="122047"/>
                  </a:lnTo>
                  <a:close/>
                </a:path>
                <a:path w="248920" h="219710">
                  <a:moveTo>
                    <a:pt x="18161" y="128016"/>
                  </a:moveTo>
                  <a:lnTo>
                    <a:pt x="18034" y="127889"/>
                  </a:lnTo>
                  <a:lnTo>
                    <a:pt x="18034" y="126619"/>
                  </a:lnTo>
                  <a:lnTo>
                    <a:pt x="16256" y="125857"/>
                  </a:lnTo>
                  <a:lnTo>
                    <a:pt x="16256" y="126111"/>
                  </a:lnTo>
                  <a:lnTo>
                    <a:pt x="15811" y="125666"/>
                  </a:lnTo>
                  <a:lnTo>
                    <a:pt x="16256" y="125857"/>
                  </a:lnTo>
                  <a:lnTo>
                    <a:pt x="16256" y="125095"/>
                  </a:lnTo>
                  <a:lnTo>
                    <a:pt x="12700" y="122047"/>
                  </a:lnTo>
                  <a:lnTo>
                    <a:pt x="13449" y="123342"/>
                  </a:lnTo>
                  <a:lnTo>
                    <a:pt x="11303" y="121412"/>
                  </a:lnTo>
                  <a:lnTo>
                    <a:pt x="9017" y="119126"/>
                  </a:lnTo>
                  <a:lnTo>
                    <a:pt x="11303" y="123571"/>
                  </a:lnTo>
                  <a:lnTo>
                    <a:pt x="15875" y="128016"/>
                  </a:lnTo>
                  <a:lnTo>
                    <a:pt x="16256" y="128016"/>
                  </a:lnTo>
                  <a:lnTo>
                    <a:pt x="18034" y="128016"/>
                  </a:lnTo>
                  <a:lnTo>
                    <a:pt x="18161" y="128016"/>
                  </a:lnTo>
                  <a:close/>
                </a:path>
                <a:path w="248920" h="219710">
                  <a:moveTo>
                    <a:pt x="18161" y="118999"/>
                  </a:moveTo>
                  <a:lnTo>
                    <a:pt x="16383" y="116586"/>
                  </a:lnTo>
                  <a:lnTo>
                    <a:pt x="12700" y="112903"/>
                  </a:lnTo>
                  <a:lnTo>
                    <a:pt x="10795" y="110998"/>
                  </a:lnTo>
                  <a:lnTo>
                    <a:pt x="9017" y="109855"/>
                  </a:lnTo>
                  <a:lnTo>
                    <a:pt x="9906" y="110998"/>
                  </a:lnTo>
                  <a:lnTo>
                    <a:pt x="11811" y="112268"/>
                  </a:lnTo>
                  <a:lnTo>
                    <a:pt x="11811" y="112903"/>
                  </a:lnTo>
                  <a:lnTo>
                    <a:pt x="10795" y="112268"/>
                  </a:lnTo>
                  <a:lnTo>
                    <a:pt x="9017" y="109855"/>
                  </a:lnTo>
                  <a:lnTo>
                    <a:pt x="9017" y="110490"/>
                  </a:lnTo>
                  <a:lnTo>
                    <a:pt x="10795" y="113538"/>
                  </a:lnTo>
                  <a:lnTo>
                    <a:pt x="15367" y="115951"/>
                  </a:lnTo>
                  <a:lnTo>
                    <a:pt x="18161" y="118999"/>
                  </a:lnTo>
                  <a:close/>
                </a:path>
                <a:path w="248920" h="219710">
                  <a:moveTo>
                    <a:pt x="20650" y="131711"/>
                  </a:moveTo>
                  <a:lnTo>
                    <a:pt x="18161" y="128270"/>
                  </a:lnTo>
                  <a:lnTo>
                    <a:pt x="20066" y="131191"/>
                  </a:lnTo>
                  <a:lnTo>
                    <a:pt x="20650" y="131711"/>
                  </a:lnTo>
                  <a:close/>
                </a:path>
                <a:path w="248920" h="219710">
                  <a:moveTo>
                    <a:pt x="27178" y="137160"/>
                  </a:moveTo>
                  <a:lnTo>
                    <a:pt x="23622" y="134239"/>
                  </a:lnTo>
                  <a:lnTo>
                    <a:pt x="20650" y="131711"/>
                  </a:lnTo>
                  <a:lnTo>
                    <a:pt x="23622" y="135763"/>
                  </a:lnTo>
                  <a:lnTo>
                    <a:pt x="27178" y="137160"/>
                  </a:lnTo>
                  <a:close/>
                </a:path>
                <a:path w="248920" h="219710">
                  <a:moveTo>
                    <a:pt x="27305" y="144907"/>
                  </a:moveTo>
                  <a:lnTo>
                    <a:pt x="22860" y="141859"/>
                  </a:lnTo>
                  <a:lnTo>
                    <a:pt x="18161" y="137287"/>
                  </a:lnTo>
                  <a:lnTo>
                    <a:pt x="18161" y="138811"/>
                  </a:lnTo>
                  <a:lnTo>
                    <a:pt x="20447" y="140335"/>
                  </a:lnTo>
                  <a:lnTo>
                    <a:pt x="27305" y="146431"/>
                  </a:lnTo>
                  <a:lnTo>
                    <a:pt x="27305" y="144907"/>
                  </a:lnTo>
                  <a:close/>
                </a:path>
                <a:path w="248920" h="219710">
                  <a:moveTo>
                    <a:pt x="34163" y="144145"/>
                  </a:moveTo>
                  <a:lnTo>
                    <a:pt x="32004" y="140906"/>
                  </a:lnTo>
                  <a:lnTo>
                    <a:pt x="29591" y="137287"/>
                  </a:lnTo>
                  <a:lnTo>
                    <a:pt x="28549" y="138328"/>
                  </a:lnTo>
                  <a:lnTo>
                    <a:pt x="27305" y="137287"/>
                  </a:lnTo>
                  <a:lnTo>
                    <a:pt x="28194" y="138684"/>
                  </a:lnTo>
                  <a:lnTo>
                    <a:pt x="27305" y="139573"/>
                  </a:lnTo>
                  <a:lnTo>
                    <a:pt x="29387" y="140538"/>
                  </a:lnTo>
                  <a:lnTo>
                    <a:pt x="29591" y="140843"/>
                  </a:lnTo>
                  <a:lnTo>
                    <a:pt x="30060" y="140843"/>
                  </a:lnTo>
                  <a:lnTo>
                    <a:pt x="31521" y="141516"/>
                  </a:lnTo>
                  <a:lnTo>
                    <a:pt x="32004" y="142074"/>
                  </a:lnTo>
                  <a:lnTo>
                    <a:pt x="32004" y="141732"/>
                  </a:lnTo>
                  <a:lnTo>
                    <a:pt x="34163" y="144145"/>
                  </a:lnTo>
                  <a:close/>
                </a:path>
                <a:path w="248920" h="219710">
                  <a:moveTo>
                    <a:pt x="36449" y="146304"/>
                  </a:moveTo>
                  <a:lnTo>
                    <a:pt x="34163" y="144653"/>
                  </a:lnTo>
                  <a:lnTo>
                    <a:pt x="32004" y="142074"/>
                  </a:lnTo>
                  <a:lnTo>
                    <a:pt x="32004" y="144653"/>
                  </a:lnTo>
                  <a:lnTo>
                    <a:pt x="34163" y="146304"/>
                  </a:lnTo>
                  <a:lnTo>
                    <a:pt x="36449" y="146304"/>
                  </a:lnTo>
                  <a:close/>
                </a:path>
                <a:path w="248920" h="219710">
                  <a:moveTo>
                    <a:pt x="41148" y="162433"/>
                  </a:moveTo>
                  <a:lnTo>
                    <a:pt x="38735" y="157861"/>
                  </a:lnTo>
                  <a:lnTo>
                    <a:pt x="36576" y="155702"/>
                  </a:lnTo>
                  <a:lnTo>
                    <a:pt x="36576" y="157861"/>
                  </a:lnTo>
                  <a:lnTo>
                    <a:pt x="41148" y="162433"/>
                  </a:lnTo>
                  <a:close/>
                </a:path>
                <a:path w="248920" h="219710">
                  <a:moveTo>
                    <a:pt x="41452" y="142011"/>
                  </a:moveTo>
                  <a:lnTo>
                    <a:pt x="40132" y="138811"/>
                  </a:lnTo>
                  <a:lnTo>
                    <a:pt x="38481" y="137287"/>
                  </a:lnTo>
                  <a:lnTo>
                    <a:pt x="38481" y="138811"/>
                  </a:lnTo>
                  <a:lnTo>
                    <a:pt x="41452" y="142011"/>
                  </a:lnTo>
                  <a:close/>
                </a:path>
                <a:path w="248920" h="219710">
                  <a:moveTo>
                    <a:pt x="42748" y="143383"/>
                  </a:moveTo>
                  <a:lnTo>
                    <a:pt x="41452" y="142011"/>
                  </a:lnTo>
                  <a:lnTo>
                    <a:pt x="42037" y="143383"/>
                  </a:lnTo>
                  <a:lnTo>
                    <a:pt x="42748" y="143383"/>
                  </a:lnTo>
                  <a:close/>
                </a:path>
                <a:path w="248920" h="219710">
                  <a:moveTo>
                    <a:pt x="45593" y="164592"/>
                  </a:moveTo>
                  <a:lnTo>
                    <a:pt x="41148" y="162433"/>
                  </a:lnTo>
                  <a:lnTo>
                    <a:pt x="43307" y="164592"/>
                  </a:lnTo>
                  <a:lnTo>
                    <a:pt x="45593" y="164592"/>
                  </a:lnTo>
                  <a:close/>
                </a:path>
                <a:path w="248920" h="219710">
                  <a:moveTo>
                    <a:pt x="45593" y="154051"/>
                  </a:moveTo>
                  <a:lnTo>
                    <a:pt x="42418" y="149479"/>
                  </a:lnTo>
                  <a:lnTo>
                    <a:pt x="41656" y="149479"/>
                  </a:lnTo>
                  <a:lnTo>
                    <a:pt x="41656" y="147955"/>
                  </a:lnTo>
                  <a:lnTo>
                    <a:pt x="38989" y="146431"/>
                  </a:lnTo>
                  <a:lnTo>
                    <a:pt x="36449" y="146431"/>
                  </a:lnTo>
                  <a:lnTo>
                    <a:pt x="36563" y="146558"/>
                  </a:lnTo>
                  <a:lnTo>
                    <a:pt x="36576" y="146685"/>
                  </a:lnTo>
                  <a:lnTo>
                    <a:pt x="36576" y="150114"/>
                  </a:lnTo>
                  <a:lnTo>
                    <a:pt x="41021" y="152019"/>
                  </a:lnTo>
                  <a:lnTo>
                    <a:pt x="43307" y="155575"/>
                  </a:lnTo>
                  <a:lnTo>
                    <a:pt x="45466" y="155575"/>
                  </a:lnTo>
                  <a:lnTo>
                    <a:pt x="43307" y="153797"/>
                  </a:lnTo>
                  <a:lnTo>
                    <a:pt x="37680" y="147764"/>
                  </a:lnTo>
                  <a:lnTo>
                    <a:pt x="39306" y="149339"/>
                  </a:lnTo>
                  <a:lnTo>
                    <a:pt x="45466" y="155575"/>
                  </a:lnTo>
                  <a:lnTo>
                    <a:pt x="45161" y="155041"/>
                  </a:lnTo>
                  <a:lnTo>
                    <a:pt x="45593" y="155448"/>
                  </a:lnTo>
                  <a:lnTo>
                    <a:pt x="45593" y="154051"/>
                  </a:lnTo>
                  <a:close/>
                </a:path>
                <a:path w="248920" h="219710">
                  <a:moveTo>
                    <a:pt x="45593" y="146431"/>
                  </a:moveTo>
                  <a:lnTo>
                    <a:pt x="43688" y="143383"/>
                  </a:lnTo>
                  <a:lnTo>
                    <a:pt x="42748" y="143383"/>
                  </a:lnTo>
                  <a:lnTo>
                    <a:pt x="45593" y="146431"/>
                  </a:lnTo>
                  <a:close/>
                </a:path>
                <a:path w="248920" h="219710">
                  <a:moveTo>
                    <a:pt x="45593" y="137160"/>
                  </a:moveTo>
                  <a:lnTo>
                    <a:pt x="43307" y="132715"/>
                  </a:lnTo>
                  <a:lnTo>
                    <a:pt x="41148" y="132715"/>
                  </a:lnTo>
                  <a:lnTo>
                    <a:pt x="36576" y="128270"/>
                  </a:lnTo>
                  <a:lnTo>
                    <a:pt x="41148" y="135001"/>
                  </a:lnTo>
                  <a:lnTo>
                    <a:pt x="43307" y="135001"/>
                  </a:lnTo>
                  <a:lnTo>
                    <a:pt x="45593" y="137160"/>
                  </a:lnTo>
                  <a:close/>
                </a:path>
                <a:path w="248920" h="219710">
                  <a:moveTo>
                    <a:pt x="51054" y="142760"/>
                  </a:moveTo>
                  <a:lnTo>
                    <a:pt x="49403" y="139446"/>
                  </a:lnTo>
                  <a:lnTo>
                    <a:pt x="45593" y="137287"/>
                  </a:lnTo>
                  <a:lnTo>
                    <a:pt x="51054" y="142760"/>
                  </a:lnTo>
                  <a:close/>
                </a:path>
                <a:path w="248920" h="219710">
                  <a:moveTo>
                    <a:pt x="54737" y="173736"/>
                  </a:moveTo>
                  <a:lnTo>
                    <a:pt x="50292" y="170688"/>
                  </a:lnTo>
                  <a:lnTo>
                    <a:pt x="52451" y="170688"/>
                  </a:lnTo>
                  <a:lnTo>
                    <a:pt x="47879" y="164719"/>
                  </a:lnTo>
                  <a:lnTo>
                    <a:pt x="45720" y="167767"/>
                  </a:lnTo>
                  <a:lnTo>
                    <a:pt x="47879" y="167767"/>
                  </a:lnTo>
                  <a:lnTo>
                    <a:pt x="47879" y="170688"/>
                  </a:lnTo>
                  <a:lnTo>
                    <a:pt x="50292" y="173736"/>
                  </a:lnTo>
                  <a:lnTo>
                    <a:pt x="54737" y="173736"/>
                  </a:lnTo>
                  <a:close/>
                </a:path>
                <a:path w="248920" h="219710">
                  <a:moveTo>
                    <a:pt x="54737" y="161671"/>
                  </a:moveTo>
                  <a:lnTo>
                    <a:pt x="48768" y="155829"/>
                  </a:lnTo>
                  <a:lnTo>
                    <a:pt x="45593" y="155829"/>
                  </a:lnTo>
                  <a:lnTo>
                    <a:pt x="54737" y="164592"/>
                  </a:lnTo>
                  <a:lnTo>
                    <a:pt x="54737" y="161671"/>
                  </a:lnTo>
                  <a:close/>
                </a:path>
                <a:path w="248920" h="219710">
                  <a:moveTo>
                    <a:pt x="54737" y="146431"/>
                  </a:moveTo>
                  <a:lnTo>
                    <a:pt x="51054" y="142760"/>
                  </a:lnTo>
                  <a:lnTo>
                    <a:pt x="51435" y="143510"/>
                  </a:lnTo>
                  <a:lnTo>
                    <a:pt x="54737" y="146431"/>
                  </a:lnTo>
                  <a:close/>
                </a:path>
                <a:path w="248920" h="219710">
                  <a:moveTo>
                    <a:pt x="72898" y="179959"/>
                  </a:moveTo>
                  <a:lnTo>
                    <a:pt x="68453" y="179959"/>
                  </a:lnTo>
                  <a:lnTo>
                    <a:pt x="66167" y="174117"/>
                  </a:lnTo>
                  <a:lnTo>
                    <a:pt x="64008" y="174117"/>
                  </a:lnTo>
                  <a:lnTo>
                    <a:pt x="68402" y="179959"/>
                  </a:lnTo>
                  <a:lnTo>
                    <a:pt x="70612" y="182880"/>
                  </a:lnTo>
                  <a:lnTo>
                    <a:pt x="72898" y="179959"/>
                  </a:lnTo>
                  <a:close/>
                </a:path>
                <a:path w="248920" h="219710">
                  <a:moveTo>
                    <a:pt x="73025" y="164592"/>
                  </a:moveTo>
                  <a:lnTo>
                    <a:pt x="72898" y="164401"/>
                  </a:lnTo>
                  <a:lnTo>
                    <a:pt x="72898" y="162433"/>
                  </a:lnTo>
                  <a:lnTo>
                    <a:pt x="70739" y="160147"/>
                  </a:lnTo>
                  <a:lnTo>
                    <a:pt x="68453" y="157861"/>
                  </a:lnTo>
                  <a:lnTo>
                    <a:pt x="66294" y="155575"/>
                  </a:lnTo>
                  <a:lnTo>
                    <a:pt x="64008" y="155575"/>
                  </a:lnTo>
                  <a:lnTo>
                    <a:pt x="64249" y="155829"/>
                  </a:lnTo>
                  <a:lnTo>
                    <a:pt x="64008" y="155829"/>
                  </a:lnTo>
                  <a:lnTo>
                    <a:pt x="65786" y="158623"/>
                  </a:lnTo>
                  <a:lnTo>
                    <a:pt x="71120" y="164592"/>
                  </a:lnTo>
                  <a:lnTo>
                    <a:pt x="72771" y="164592"/>
                  </a:lnTo>
                  <a:lnTo>
                    <a:pt x="72898" y="164719"/>
                  </a:lnTo>
                  <a:lnTo>
                    <a:pt x="72898" y="164592"/>
                  </a:lnTo>
                  <a:lnTo>
                    <a:pt x="73025" y="164592"/>
                  </a:lnTo>
                  <a:close/>
                </a:path>
                <a:path w="248920" h="219710">
                  <a:moveTo>
                    <a:pt x="103352" y="184937"/>
                  </a:moveTo>
                  <a:lnTo>
                    <a:pt x="101727" y="183261"/>
                  </a:lnTo>
                  <a:lnTo>
                    <a:pt x="100584" y="183261"/>
                  </a:lnTo>
                  <a:lnTo>
                    <a:pt x="103352" y="184937"/>
                  </a:lnTo>
                  <a:close/>
                </a:path>
                <a:path w="248920" h="219710">
                  <a:moveTo>
                    <a:pt x="104673" y="186270"/>
                  </a:moveTo>
                  <a:lnTo>
                    <a:pt x="104394" y="185547"/>
                  </a:lnTo>
                  <a:lnTo>
                    <a:pt x="103352" y="184937"/>
                  </a:lnTo>
                  <a:lnTo>
                    <a:pt x="104673" y="186270"/>
                  </a:lnTo>
                  <a:close/>
                </a:path>
                <a:path w="248920" h="219710">
                  <a:moveTo>
                    <a:pt x="109474" y="192024"/>
                  </a:moveTo>
                  <a:lnTo>
                    <a:pt x="108204" y="189865"/>
                  </a:lnTo>
                  <a:lnTo>
                    <a:pt x="104673" y="186270"/>
                  </a:lnTo>
                  <a:lnTo>
                    <a:pt x="106934" y="192024"/>
                  </a:lnTo>
                  <a:lnTo>
                    <a:pt x="109474" y="192024"/>
                  </a:lnTo>
                  <a:close/>
                </a:path>
                <a:path w="248920" h="219710">
                  <a:moveTo>
                    <a:pt x="118745" y="187579"/>
                  </a:moveTo>
                  <a:lnTo>
                    <a:pt x="109728" y="183388"/>
                  </a:lnTo>
                  <a:lnTo>
                    <a:pt x="109728" y="187579"/>
                  </a:lnTo>
                  <a:lnTo>
                    <a:pt x="116459" y="192151"/>
                  </a:lnTo>
                  <a:lnTo>
                    <a:pt x="117208" y="190652"/>
                  </a:lnTo>
                  <a:lnTo>
                    <a:pt x="118618" y="192151"/>
                  </a:lnTo>
                  <a:lnTo>
                    <a:pt x="117830" y="189407"/>
                  </a:lnTo>
                  <a:lnTo>
                    <a:pt x="118745" y="187579"/>
                  </a:lnTo>
                  <a:close/>
                </a:path>
                <a:path w="248920" h="219710">
                  <a:moveTo>
                    <a:pt x="137033" y="201168"/>
                  </a:moveTo>
                  <a:lnTo>
                    <a:pt x="133985" y="195199"/>
                  </a:lnTo>
                  <a:lnTo>
                    <a:pt x="133985" y="198247"/>
                  </a:lnTo>
                  <a:lnTo>
                    <a:pt x="127889" y="192151"/>
                  </a:lnTo>
                  <a:lnTo>
                    <a:pt x="129413" y="195199"/>
                  </a:lnTo>
                  <a:lnTo>
                    <a:pt x="132461" y="198247"/>
                  </a:lnTo>
                  <a:lnTo>
                    <a:pt x="137033" y="201168"/>
                  </a:lnTo>
                  <a:close/>
                </a:path>
                <a:path w="248920" h="219710">
                  <a:moveTo>
                    <a:pt x="146177" y="210566"/>
                  </a:moveTo>
                  <a:lnTo>
                    <a:pt x="145669" y="210070"/>
                  </a:lnTo>
                  <a:lnTo>
                    <a:pt x="146050" y="210312"/>
                  </a:lnTo>
                  <a:lnTo>
                    <a:pt x="146050" y="207518"/>
                  </a:lnTo>
                  <a:lnTo>
                    <a:pt x="143129" y="207518"/>
                  </a:lnTo>
                  <a:lnTo>
                    <a:pt x="143129" y="204470"/>
                  </a:lnTo>
                  <a:lnTo>
                    <a:pt x="138684" y="201549"/>
                  </a:lnTo>
                  <a:lnTo>
                    <a:pt x="138582" y="201726"/>
                  </a:lnTo>
                  <a:lnTo>
                    <a:pt x="137033" y="201676"/>
                  </a:lnTo>
                  <a:lnTo>
                    <a:pt x="137934" y="202971"/>
                  </a:lnTo>
                  <a:lnTo>
                    <a:pt x="137160" y="204470"/>
                  </a:lnTo>
                  <a:lnTo>
                    <a:pt x="141224" y="207149"/>
                  </a:lnTo>
                  <a:lnTo>
                    <a:pt x="144653" y="210566"/>
                  </a:lnTo>
                  <a:lnTo>
                    <a:pt x="146177" y="210566"/>
                  </a:lnTo>
                  <a:close/>
                </a:path>
                <a:path w="248920" h="219710">
                  <a:moveTo>
                    <a:pt x="164465" y="205994"/>
                  </a:moveTo>
                  <a:lnTo>
                    <a:pt x="158369" y="201295"/>
                  </a:lnTo>
                  <a:lnTo>
                    <a:pt x="158369" y="205994"/>
                  </a:lnTo>
                  <a:lnTo>
                    <a:pt x="161290" y="210566"/>
                  </a:lnTo>
                  <a:lnTo>
                    <a:pt x="162941" y="205994"/>
                  </a:lnTo>
                  <a:lnTo>
                    <a:pt x="164465" y="205994"/>
                  </a:lnTo>
                  <a:close/>
                </a:path>
                <a:path w="248920" h="219710">
                  <a:moveTo>
                    <a:pt x="177990" y="214160"/>
                  </a:moveTo>
                  <a:lnTo>
                    <a:pt x="175958" y="212077"/>
                  </a:lnTo>
                  <a:lnTo>
                    <a:pt x="173609" y="210820"/>
                  </a:lnTo>
                  <a:lnTo>
                    <a:pt x="177812" y="214579"/>
                  </a:lnTo>
                  <a:lnTo>
                    <a:pt x="177990" y="214160"/>
                  </a:lnTo>
                  <a:close/>
                </a:path>
                <a:path w="248920" h="219710">
                  <a:moveTo>
                    <a:pt x="217424" y="215138"/>
                  </a:moveTo>
                  <a:lnTo>
                    <a:pt x="210312" y="215138"/>
                  </a:lnTo>
                  <a:lnTo>
                    <a:pt x="210312" y="219710"/>
                  </a:lnTo>
                  <a:lnTo>
                    <a:pt x="212090" y="219710"/>
                  </a:lnTo>
                  <a:lnTo>
                    <a:pt x="217424" y="215138"/>
                  </a:lnTo>
                  <a:close/>
                </a:path>
                <a:path w="248920" h="219710">
                  <a:moveTo>
                    <a:pt x="224777" y="206768"/>
                  </a:moveTo>
                  <a:lnTo>
                    <a:pt x="222999" y="206768"/>
                  </a:lnTo>
                  <a:lnTo>
                    <a:pt x="220218" y="208661"/>
                  </a:lnTo>
                  <a:lnTo>
                    <a:pt x="219329" y="210439"/>
                  </a:lnTo>
                  <a:lnTo>
                    <a:pt x="221107" y="208661"/>
                  </a:lnTo>
                  <a:lnTo>
                    <a:pt x="224777" y="206768"/>
                  </a:lnTo>
                  <a:close/>
                </a:path>
                <a:path w="248920" h="219710">
                  <a:moveTo>
                    <a:pt x="225640" y="205041"/>
                  </a:moveTo>
                  <a:lnTo>
                    <a:pt x="223012" y="206756"/>
                  </a:lnTo>
                  <a:lnTo>
                    <a:pt x="224790" y="206756"/>
                  </a:lnTo>
                  <a:lnTo>
                    <a:pt x="225640" y="205041"/>
                  </a:lnTo>
                  <a:close/>
                </a:path>
                <a:path w="248920" h="219710">
                  <a:moveTo>
                    <a:pt x="228473" y="210693"/>
                  </a:moveTo>
                  <a:lnTo>
                    <a:pt x="227838" y="210693"/>
                  </a:lnTo>
                  <a:lnTo>
                    <a:pt x="223901" y="214249"/>
                  </a:lnTo>
                  <a:lnTo>
                    <a:pt x="221869" y="216027"/>
                  </a:lnTo>
                  <a:lnTo>
                    <a:pt x="219329" y="217805"/>
                  </a:lnTo>
                  <a:lnTo>
                    <a:pt x="219964" y="219710"/>
                  </a:lnTo>
                  <a:lnTo>
                    <a:pt x="221869" y="217805"/>
                  </a:lnTo>
                  <a:lnTo>
                    <a:pt x="223901" y="216027"/>
                  </a:lnTo>
                  <a:lnTo>
                    <a:pt x="226568" y="212344"/>
                  </a:lnTo>
                  <a:lnTo>
                    <a:pt x="228473" y="210693"/>
                  </a:lnTo>
                  <a:close/>
                </a:path>
                <a:path w="248920" h="219710">
                  <a:moveTo>
                    <a:pt x="228473" y="203200"/>
                  </a:moveTo>
                  <a:lnTo>
                    <a:pt x="227584" y="201295"/>
                  </a:lnTo>
                  <a:lnTo>
                    <a:pt x="224790" y="203200"/>
                  </a:lnTo>
                  <a:lnTo>
                    <a:pt x="224790" y="204978"/>
                  </a:lnTo>
                  <a:lnTo>
                    <a:pt x="223012" y="204978"/>
                  </a:lnTo>
                  <a:lnTo>
                    <a:pt x="223012" y="206756"/>
                  </a:lnTo>
                  <a:lnTo>
                    <a:pt x="225679" y="204978"/>
                  </a:lnTo>
                  <a:lnTo>
                    <a:pt x="228473" y="203200"/>
                  </a:lnTo>
                  <a:close/>
                </a:path>
                <a:path w="248920" h="219710">
                  <a:moveTo>
                    <a:pt x="228473" y="192405"/>
                  </a:moveTo>
                  <a:lnTo>
                    <a:pt x="224536" y="198247"/>
                  </a:lnTo>
                  <a:lnTo>
                    <a:pt x="220599" y="198247"/>
                  </a:lnTo>
                  <a:lnTo>
                    <a:pt x="219456" y="201295"/>
                  </a:lnTo>
                  <a:lnTo>
                    <a:pt x="220599" y="201295"/>
                  </a:lnTo>
                  <a:lnTo>
                    <a:pt x="225933" y="198247"/>
                  </a:lnTo>
                  <a:lnTo>
                    <a:pt x="228473" y="192405"/>
                  </a:lnTo>
                  <a:close/>
                </a:path>
                <a:path w="248920" h="219710">
                  <a:moveTo>
                    <a:pt x="234569" y="214249"/>
                  </a:moveTo>
                  <a:lnTo>
                    <a:pt x="229489" y="217805"/>
                  </a:lnTo>
                  <a:lnTo>
                    <a:pt x="228473" y="219710"/>
                  </a:lnTo>
                  <a:lnTo>
                    <a:pt x="230505" y="217805"/>
                  </a:lnTo>
                  <a:lnTo>
                    <a:pt x="234569" y="214249"/>
                  </a:lnTo>
                  <a:close/>
                </a:path>
                <a:path w="248920" h="219710">
                  <a:moveTo>
                    <a:pt x="235153" y="204457"/>
                  </a:moveTo>
                  <a:lnTo>
                    <a:pt x="233438" y="205016"/>
                  </a:lnTo>
                  <a:lnTo>
                    <a:pt x="233934" y="204470"/>
                  </a:lnTo>
                  <a:lnTo>
                    <a:pt x="234784" y="203060"/>
                  </a:lnTo>
                  <a:lnTo>
                    <a:pt x="232156" y="204470"/>
                  </a:lnTo>
                  <a:lnTo>
                    <a:pt x="231470" y="205651"/>
                  </a:lnTo>
                  <a:lnTo>
                    <a:pt x="230378" y="205994"/>
                  </a:lnTo>
                  <a:lnTo>
                    <a:pt x="230886" y="206641"/>
                  </a:lnTo>
                  <a:lnTo>
                    <a:pt x="230428" y="207429"/>
                  </a:lnTo>
                  <a:lnTo>
                    <a:pt x="228600" y="208153"/>
                  </a:lnTo>
                  <a:lnTo>
                    <a:pt x="228600" y="210312"/>
                  </a:lnTo>
                  <a:lnTo>
                    <a:pt x="228600" y="210566"/>
                  </a:lnTo>
                  <a:lnTo>
                    <a:pt x="232156" y="208153"/>
                  </a:lnTo>
                  <a:lnTo>
                    <a:pt x="231394" y="207251"/>
                  </a:lnTo>
                  <a:lnTo>
                    <a:pt x="231711" y="206908"/>
                  </a:lnTo>
                  <a:lnTo>
                    <a:pt x="233934" y="205994"/>
                  </a:lnTo>
                  <a:lnTo>
                    <a:pt x="235153" y="204457"/>
                  </a:lnTo>
                  <a:close/>
                </a:path>
                <a:path w="248920" h="219710">
                  <a:moveTo>
                    <a:pt x="237490" y="201549"/>
                  </a:moveTo>
                  <a:lnTo>
                    <a:pt x="237388" y="201676"/>
                  </a:lnTo>
                  <a:lnTo>
                    <a:pt x="235153" y="204457"/>
                  </a:lnTo>
                  <a:lnTo>
                    <a:pt x="237490" y="203708"/>
                  </a:lnTo>
                  <a:lnTo>
                    <a:pt x="237490" y="201625"/>
                  </a:lnTo>
                  <a:close/>
                </a:path>
                <a:path w="248920" h="219710">
                  <a:moveTo>
                    <a:pt x="237617" y="183261"/>
                  </a:moveTo>
                  <a:lnTo>
                    <a:pt x="233172" y="185547"/>
                  </a:lnTo>
                  <a:lnTo>
                    <a:pt x="230759" y="189865"/>
                  </a:lnTo>
                  <a:lnTo>
                    <a:pt x="232410" y="188823"/>
                  </a:lnTo>
                  <a:lnTo>
                    <a:pt x="228600" y="192024"/>
                  </a:lnTo>
                  <a:lnTo>
                    <a:pt x="230378" y="192024"/>
                  </a:lnTo>
                  <a:lnTo>
                    <a:pt x="232156" y="189103"/>
                  </a:lnTo>
                  <a:lnTo>
                    <a:pt x="237617" y="186055"/>
                  </a:lnTo>
                  <a:lnTo>
                    <a:pt x="237617" y="185547"/>
                  </a:lnTo>
                  <a:lnTo>
                    <a:pt x="237617" y="183261"/>
                  </a:lnTo>
                  <a:close/>
                </a:path>
                <a:path w="248920" h="219710">
                  <a:moveTo>
                    <a:pt x="244856" y="175094"/>
                  </a:moveTo>
                  <a:lnTo>
                    <a:pt x="241300" y="177292"/>
                  </a:lnTo>
                  <a:lnTo>
                    <a:pt x="241300" y="179578"/>
                  </a:lnTo>
                  <a:lnTo>
                    <a:pt x="237744" y="183007"/>
                  </a:lnTo>
                  <a:lnTo>
                    <a:pt x="243078" y="179578"/>
                  </a:lnTo>
                  <a:lnTo>
                    <a:pt x="244856" y="176276"/>
                  </a:lnTo>
                  <a:lnTo>
                    <a:pt x="244856" y="175094"/>
                  </a:lnTo>
                  <a:close/>
                </a:path>
                <a:path w="248920" h="219710">
                  <a:moveTo>
                    <a:pt x="248920" y="145732"/>
                  </a:moveTo>
                  <a:lnTo>
                    <a:pt x="239153" y="108559"/>
                  </a:lnTo>
                  <a:lnTo>
                    <a:pt x="213118" y="70192"/>
                  </a:lnTo>
                  <a:lnTo>
                    <a:pt x="172974" y="35179"/>
                  </a:lnTo>
                  <a:lnTo>
                    <a:pt x="127114" y="11557"/>
                  </a:lnTo>
                  <a:lnTo>
                    <a:pt x="127114" y="189103"/>
                  </a:lnTo>
                  <a:lnTo>
                    <a:pt x="126365" y="189103"/>
                  </a:lnTo>
                  <a:lnTo>
                    <a:pt x="126123" y="188696"/>
                  </a:lnTo>
                  <a:lnTo>
                    <a:pt x="127114" y="189103"/>
                  </a:lnTo>
                  <a:lnTo>
                    <a:pt x="127114" y="11557"/>
                  </a:lnTo>
                  <a:lnTo>
                    <a:pt x="120751" y="8877"/>
                  </a:lnTo>
                  <a:lnTo>
                    <a:pt x="95338" y="2235"/>
                  </a:lnTo>
                  <a:lnTo>
                    <a:pt x="71501" y="0"/>
                  </a:lnTo>
                  <a:lnTo>
                    <a:pt x="53898" y="1485"/>
                  </a:lnTo>
                  <a:lnTo>
                    <a:pt x="38392" y="5969"/>
                  </a:lnTo>
                  <a:lnTo>
                    <a:pt x="25438" y="13512"/>
                  </a:lnTo>
                  <a:lnTo>
                    <a:pt x="15494" y="24130"/>
                  </a:lnTo>
                  <a:lnTo>
                    <a:pt x="6845" y="55549"/>
                  </a:lnTo>
                  <a:lnTo>
                    <a:pt x="16662" y="92798"/>
                  </a:lnTo>
                  <a:lnTo>
                    <a:pt x="42811" y="131203"/>
                  </a:lnTo>
                  <a:lnTo>
                    <a:pt x="82296" y="165354"/>
                  </a:lnTo>
                  <a:lnTo>
                    <a:pt x="82296" y="166624"/>
                  </a:lnTo>
                  <a:lnTo>
                    <a:pt x="85217" y="170307"/>
                  </a:lnTo>
                  <a:lnTo>
                    <a:pt x="85826" y="170802"/>
                  </a:lnTo>
                  <a:lnTo>
                    <a:pt x="89128" y="173355"/>
                  </a:lnTo>
                  <a:lnTo>
                    <a:pt x="89408" y="173863"/>
                  </a:lnTo>
                  <a:lnTo>
                    <a:pt x="89789" y="173863"/>
                  </a:lnTo>
                  <a:lnTo>
                    <a:pt x="91186" y="173863"/>
                  </a:lnTo>
                  <a:lnTo>
                    <a:pt x="91313" y="173863"/>
                  </a:lnTo>
                  <a:lnTo>
                    <a:pt x="90919" y="173532"/>
                  </a:lnTo>
                  <a:lnTo>
                    <a:pt x="89789" y="172085"/>
                  </a:lnTo>
                  <a:lnTo>
                    <a:pt x="86741" y="168402"/>
                  </a:lnTo>
                  <a:lnTo>
                    <a:pt x="86182" y="168402"/>
                  </a:lnTo>
                  <a:lnTo>
                    <a:pt x="85852" y="167894"/>
                  </a:lnTo>
                  <a:lnTo>
                    <a:pt x="84785" y="167894"/>
                  </a:lnTo>
                  <a:lnTo>
                    <a:pt x="83477" y="166306"/>
                  </a:lnTo>
                  <a:lnTo>
                    <a:pt x="109067" y="181483"/>
                  </a:lnTo>
                  <a:lnTo>
                    <a:pt x="119697" y="185978"/>
                  </a:lnTo>
                  <a:lnTo>
                    <a:pt x="118872" y="187579"/>
                  </a:lnTo>
                  <a:lnTo>
                    <a:pt x="123317" y="192151"/>
                  </a:lnTo>
                  <a:lnTo>
                    <a:pt x="126619" y="192151"/>
                  </a:lnTo>
                  <a:lnTo>
                    <a:pt x="127762" y="192151"/>
                  </a:lnTo>
                  <a:lnTo>
                    <a:pt x="127571" y="191782"/>
                  </a:lnTo>
                  <a:lnTo>
                    <a:pt x="127889" y="192024"/>
                  </a:lnTo>
                  <a:lnTo>
                    <a:pt x="127165" y="190652"/>
                  </a:lnTo>
                  <a:lnTo>
                    <a:pt x="127673" y="189344"/>
                  </a:lnTo>
                  <a:lnTo>
                    <a:pt x="135089" y="192468"/>
                  </a:lnTo>
                  <a:lnTo>
                    <a:pt x="160401" y="199085"/>
                  </a:lnTo>
                  <a:lnTo>
                    <a:pt x="170268" y="200012"/>
                  </a:lnTo>
                  <a:lnTo>
                    <a:pt x="171831" y="201295"/>
                  </a:lnTo>
                  <a:lnTo>
                    <a:pt x="172453" y="200215"/>
                  </a:lnTo>
                  <a:lnTo>
                    <a:pt x="182753" y="201168"/>
                  </a:lnTo>
                  <a:lnTo>
                    <a:pt x="182753" y="201295"/>
                  </a:lnTo>
                  <a:lnTo>
                    <a:pt x="184150" y="201295"/>
                  </a:lnTo>
                  <a:lnTo>
                    <a:pt x="191897" y="200647"/>
                  </a:lnTo>
                  <a:lnTo>
                    <a:pt x="191897" y="201295"/>
                  </a:lnTo>
                  <a:lnTo>
                    <a:pt x="193421" y="201295"/>
                  </a:lnTo>
                  <a:lnTo>
                    <a:pt x="193421" y="200520"/>
                  </a:lnTo>
                  <a:lnTo>
                    <a:pt x="194259" y="200456"/>
                  </a:lnTo>
                  <a:lnTo>
                    <a:pt x="193421" y="201295"/>
                  </a:lnTo>
                  <a:lnTo>
                    <a:pt x="201041" y="201295"/>
                  </a:lnTo>
                  <a:lnTo>
                    <a:pt x="200139" y="199961"/>
                  </a:lnTo>
                  <a:lnTo>
                    <a:pt x="201752" y="199821"/>
                  </a:lnTo>
                  <a:lnTo>
                    <a:pt x="205232" y="198818"/>
                  </a:lnTo>
                  <a:lnTo>
                    <a:pt x="210058" y="201295"/>
                  </a:lnTo>
                  <a:lnTo>
                    <a:pt x="210058" y="197434"/>
                  </a:lnTo>
                  <a:lnTo>
                    <a:pt x="217309" y="195326"/>
                  </a:lnTo>
                  <a:lnTo>
                    <a:pt x="230314" y="187794"/>
                  </a:lnTo>
                  <a:lnTo>
                    <a:pt x="240284" y="177165"/>
                  </a:lnTo>
                  <a:lnTo>
                    <a:pt x="248920" y="145732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595359" y="2362195"/>
              <a:ext cx="265430" cy="165100"/>
            </a:xfrm>
            <a:custGeom>
              <a:avLst/>
              <a:gdLst/>
              <a:ahLst/>
              <a:cxnLst/>
              <a:rect l="l" t="t" r="r" b="b"/>
              <a:pathLst>
                <a:path w="265429" h="165100">
                  <a:moveTo>
                    <a:pt x="9017" y="27559"/>
                  </a:moveTo>
                  <a:lnTo>
                    <a:pt x="2286" y="31115"/>
                  </a:lnTo>
                  <a:lnTo>
                    <a:pt x="127" y="34798"/>
                  </a:lnTo>
                  <a:lnTo>
                    <a:pt x="127" y="36576"/>
                  </a:lnTo>
                  <a:lnTo>
                    <a:pt x="4572" y="33020"/>
                  </a:lnTo>
                  <a:lnTo>
                    <a:pt x="9017" y="27559"/>
                  </a:lnTo>
                  <a:close/>
                </a:path>
                <a:path w="265429" h="165100">
                  <a:moveTo>
                    <a:pt x="9144" y="137160"/>
                  </a:moveTo>
                  <a:lnTo>
                    <a:pt x="8864" y="136893"/>
                  </a:lnTo>
                  <a:lnTo>
                    <a:pt x="6858" y="133858"/>
                  </a:lnTo>
                  <a:lnTo>
                    <a:pt x="4699" y="131572"/>
                  </a:lnTo>
                  <a:lnTo>
                    <a:pt x="4699" y="131953"/>
                  </a:lnTo>
                  <a:lnTo>
                    <a:pt x="3175" y="128270"/>
                  </a:lnTo>
                  <a:lnTo>
                    <a:pt x="2336" y="128270"/>
                  </a:lnTo>
                  <a:lnTo>
                    <a:pt x="2286" y="128143"/>
                  </a:lnTo>
                  <a:lnTo>
                    <a:pt x="2044" y="128270"/>
                  </a:lnTo>
                  <a:lnTo>
                    <a:pt x="0" y="128270"/>
                  </a:lnTo>
                  <a:lnTo>
                    <a:pt x="444" y="129120"/>
                  </a:lnTo>
                  <a:lnTo>
                    <a:pt x="127" y="129286"/>
                  </a:lnTo>
                  <a:lnTo>
                    <a:pt x="800" y="129806"/>
                  </a:lnTo>
                  <a:lnTo>
                    <a:pt x="1003" y="130175"/>
                  </a:lnTo>
                  <a:lnTo>
                    <a:pt x="0" y="129413"/>
                  </a:lnTo>
                  <a:lnTo>
                    <a:pt x="1905" y="133350"/>
                  </a:lnTo>
                  <a:lnTo>
                    <a:pt x="2501" y="132892"/>
                  </a:lnTo>
                  <a:lnTo>
                    <a:pt x="4699" y="135763"/>
                  </a:lnTo>
                  <a:lnTo>
                    <a:pt x="5118" y="135902"/>
                  </a:lnTo>
                  <a:lnTo>
                    <a:pt x="5969" y="137287"/>
                  </a:lnTo>
                  <a:lnTo>
                    <a:pt x="7239" y="137287"/>
                  </a:lnTo>
                  <a:lnTo>
                    <a:pt x="9017" y="137287"/>
                  </a:lnTo>
                  <a:lnTo>
                    <a:pt x="9144" y="137287"/>
                  </a:lnTo>
                  <a:lnTo>
                    <a:pt x="8839" y="137083"/>
                  </a:lnTo>
                  <a:lnTo>
                    <a:pt x="9144" y="137287"/>
                  </a:lnTo>
                  <a:lnTo>
                    <a:pt x="9029" y="137134"/>
                  </a:lnTo>
                  <a:close/>
                </a:path>
                <a:path w="265429" h="165100">
                  <a:moveTo>
                    <a:pt x="18034" y="57277"/>
                  </a:moveTo>
                  <a:lnTo>
                    <a:pt x="9398" y="64008"/>
                  </a:lnTo>
                  <a:lnTo>
                    <a:pt x="13589" y="64008"/>
                  </a:lnTo>
                  <a:lnTo>
                    <a:pt x="18034" y="61722"/>
                  </a:lnTo>
                  <a:lnTo>
                    <a:pt x="18034" y="57277"/>
                  </a:lnTo>
                  <a:close/>
                </a:path>
                <a:path w="265429" h="165100">
                  <a:moveTo>
                    <a:pt x="18034" y="54864"/>
                  </a:moveTo>
                  <a:lnTo>
                    <a:pt x="13589" y="54864"/>
                  </a:lnTo>
                  <a:lnTo>
                    <a:pt x="13589" y="57277"/>
                  </a:lnTo>
                  <a:lnTo>
                    <a:pt x="18034" y="57277"/>
                  </a:lnTo>
                  <a:lnTo>
                    <a:pt x="18034" y="54864"/>
                  </a:lnTo>
                  <a:close/>
                </a:path>
                <a:path w="265429" h="165100">
                  <a:moveTo>
                    <a:pt x="18288" y="75565"/>
                  </a:moveTo>
                  <a:lnTo>
                    <a:pt x="16294" y="75107"/>
                  </a:lnTo>
                  <a:lnTo>
                    <a:pt x="18034" y="73152"/>
                  </a:lnTo>
                  <a:lnTo>
                    <a:pt x="13843" y="73152"/>
                  </a:lnTo>
                  <a:lnTo>
                    <a:pt x="12090" y="74104"/>
                  </a:lnTo>
                  <a:lnTo>
                    <a:pt x="9144" y="73406"/>
                  </a:lnTo>
                  <a:lnTo>
                    <a:pt x="9144" y="82296"/>
                  </a:lnTo>
                  <a:lnTo>
                    <a:pt x="18288" y="75565"/>
                  </a:lnTo>
                  <a:close/>
                </a:path>
                <a:path w="265429" h="165100">
                  <a:moveTo>
                    <a:pt x="18288" y="64135"/>
                  </a:moveTo>
                  <a:lnTo>
                    <a:pt x="9144" y="69469"/>
                  </a:lnTo>
                  <a:lnTo>
                    <a:pt x="9144" y="71374"/>
                  </a:lnTo>
                  <a:lnTo>
                    <a:pt x="10464" y="71640"/>
                  </a:lnTo>
                  <a:lnTo>
                    <a:pt x="9398" y="73152"/>
                  </a:lnTo>
                  <a:lnTo>
                    <a:pt x="13411" y="72212"/>
                  </a:lnTo>
                  <a:lnTo>
                    <a:pt x="18288" y="73152"/>
                  </a:lnTo>
                  <a:lnTo>
                    <a:pt x="18288" y="66167"/>
                  </a:lnTo>
                  <a:lnTo>
                    <a:pt x="18288" y="64135"/>
                  </a:lnTo>
                  <a:close/>
                </a:path>
                <a:path w="265429" h="165100">
                  <a:moveTo>
                    <a:pt x="18288" y="46863"/>
                  </a:moveTo>
                  <a:lnTo>
                    <a:pt x="14605" y="49149"/>
                  </a:lnTo>
                  <a:lnTo>
                    <a:pt x="12827" y="50292"/>
                  </a:lnTo>
                  <a:lnTo>
                    <a:pt x="11049" y="52578"/>
                  </a:lnTo>
                  <a:lnTo>
                    <a:pt x="18288" y="48133"/>
                  </a:lnTo>
                  <a:lnTo>
                    <a:pt x="18288" y="46863"/>
                  </a:lnTo>
                  <a:close/>
                </a:path>
                <a:path w="265429" h="165100">
                  <a:moveTo>
                    <a:pt x="24384" y="21336"/>
                  </a:moveTo>
                  <a:lnTo>
                    <a:pt x="19050" y="25908"/>
                  </a:lnTo>
                  <a:lnTo>
                    <a:pt x="18288" y="27432"/>
                  </a:lnTo>
                  <a:lnTo>
                    <a:pt x="24384" y="21336"/>
                  </a:lnTo>
                  <a:close/>
                </a:path>
                <a:path w="265429" h="165100">
                  <a:moveTo>
                    <a:pt x="25895" y="19392"/>
                  </a:moveTo>
                  <a:lnTo>
                    <a:pt x="22860" y="21336"/>
                  </a:lnTo>
                  <a:lnTo>
                    <a:pt x="24384" y="21336"/>
                  </a:lnTo>
                  <a:lnTo>
                    <a:pt x="25895" y="19392"/>
                  </a:lnTo>
                  <a:close/>
                </a:path>
                <a:path w="265429" h="165100">
                  <a:moveTo>
                    <a:pt x="27305" y="137287"/>
                  </a:moveTo>
                  <a:lnTo>
                    <a:pt x="22860" y="132715"/>
                  </a:lnTo>
                  <a:lnTo>
                    <a:pt x="20574" y="128143"/>
                  </a:lnTo>
                  <a:lnTo>
                    <a:pt x="18415" y="129667"/>
                  </a:lnTo>
                  <a:lnTo>
                    <a:pt x="22860" y="134112"/>
                  </a:lnTo>
                  <a:lnTo>
                    <a:pt x="25019" y="137287"/>
                  </a:lnTo>
                  <a:lnTo>
                    <a:pt x="27305" y="137287"/>
                  </a:lnTo>
                  <a:close/>
                </a:path>
                <a:path w="265429" h="165100">
                  <a:moveTo>
                    <a:pt x="27432" y="18415"/>
                  </a:moveTo>
                  <a:lnTo>
                    <a:pt x="26670" y="18415"/>
                  </a:lnTo>
                  <a:lnTo>
                    <a:pt x="25895" y="19392"/>
                  </a:lnTo>
                  <a:lnTo>
                    <a:pt x="27432" y="18415"/>
                  </a:lnTo>
                  <a:close/>
                </a:path>
                <a:path w="265429" h="165100">
                  <a:moveTo>
                    <a:pt x="31877" y="93091"/>
                  </a:moveTo>
                  <a:lnTo>
                    <a:pt x="27686" y="91567"/>
                  </a:lnTo>
                  <a:lnTo>
                    <a:pt x="31877" y="94488"/>
                  </a:lnTo>
                  <a:lnTo>
                    <a:pt x="31877" y="93091"/>
                  </a:lnTo>
                  <a:close/>
                </a:path>
                <a:path w="265429" h="165100">
                  <a:moveTo>
                    <a:pt x="33528" y="60833"/>
                  </a:moveTo>
                  <a:lnTo>
                    <a:pt x="32004" y="59372"/>
                  </a:lnTo>
                  <a:lnTo>
                    <a:pt x="29718" y="61760"/>
                  </a:lnTo>
                  <a:lnTo>
                    <a:pt x="29718" y="60998"/>
                  </a:lnTo>
                  <a:lnTo>
                    <a:pt x="27432" y="62992"/>
                  </a:lnTo>
                  <a:lnTo>
                    <a:pt x="27432" y="64008"/>
                  </a:lnTo>
                  <a:lnTo>
                    <a:pt x="28079" y="63461"/>
                  </a:lnTo>
                  <a:lnTo>
                    <a:pt x="27686" y="63881"/>
                  </a:lnTo>
                  <a:lnTo>
                    <a:pt x="33528" y="60833"/>
                  </a:lnTo>
                  <a:close/>
                </a:path>
                <a:path w="265429" h="165100">
                  <a:moveTo>
                    <a:pt x="34226" y="57048"/>
                  </a:moveTo>
                  <a:lnTo>
                    <a:pt x="33210" y="57912"/>
                  </a:lnTo>
                  <a:lnTo>
                    <a:pt x="30480" y="57912"/>
                  </a:lnTo>
                  <a:lnTo>
                    <a:pt x="31775" y="59169"/>
                  </a:lnTo>
                  <a:lnTo>
                    <a:pt x="29718" y="60960"/>
                  </a:lnTo>
                  <a:lnTo>
                    <a:pt x="31788" y="59182"/>
                  </a:lnTo>
                  <a:lnTo>
                    <a:pt x="32004" y="59372"/>
                  </a:lnTo>
                  <a:lnTo>
                    <a:pt x="33401" y="57912"/>
                  </a:lnTo>
                  <a:lnTo>
                    <a:pt x="33235" y="57912"/>
                  </a:lnTo>
                  <a:lnTo>
                    <a:pt x="34226" y="57048"/>
                  </a:lnTo>
                  <a:close/>
                </a:path>
                <a:path w="265429" h="165100">
                  <a:moveTo>
                    <a:pt x="36322" y="64008"/>
                  </a:moveTo>
                  <a:lnTo>
                    <a:pt x="32004" y="64008"/>
                  </a:lnTo>
                  <a:lnTo>
                    <a:pt x="27432" y="69977"/>
                  </a:lnTo>
                  <a:lnTo>
                    <a:pt x="29019" y="71043"/>
                  </a:lnTo>
                  <a:lnTo>
                    <a:pt x="27432" y="73152"/>
                  </a:lnTo>
                  <a:lnTo>
                    <a:pt x="32004" y="73152"/>
                  </a:lnTo>
                  <a:lnTo>
                    <a:pt x="36322" y="67056"/>
                  </a:lnTo>
                  <a:lnTo>
                    <a:pt x="36322" y="64262"/>
                  </a:lnTo>
                  <a:lnTo>
                    <a:pt x="35966" y="64490"/>
                  </a:lnTo>
                  <a:lnTo>
                    <a:pt x="36322" y="64008"/>
                  </a:lnTo>
                  <a:close/>
                </a:path>
                <a:path w="265429" h="165100">
                  <a:moveTo>
                    <a:pt x="36322" y="54864"/>
                  </a:moveTo>
                  <a:lnTo>
                    <a:pt x="34302" y="56972"/>
                  </a:lnTo>
                  <a:lnTo>
                    <a:pt x="33401" y="57912"/>
                  </a:lnTo>
                  <a:lnTo>
                    <a:pt x="36322" y="57912"/>
                  </a:lnTo>
                  <a:lnTo>
                    <a:pt x="36322" y="55219"/>
                  </a:lnTo>
                  <a:lnTo>
                    <a:pt x="36322" y="54864"/>
                  </a:lnTo>
                  <a:close/>
                </a:path>
                <a:path w="265429" h="165100">
                  <a:moveTo>
                    <a:pt x="36576" y="118745"/>
                  </a:moveTo>
                  <a:lnTo>
                    <a:pt x="32004" y="115697"/>
                  </a:lnTo>
                  <a:lnTo>
                    <a:pt x="32004" y="118745"/>
                  </a:lnTo>
                  <a:lnTo>
                    <a:pt x="36576" y="118745"/>
                  </a:lnTo>
                  <a:close/>
                </a:path>
                <a:path w="265429" h="165100">
                  <a:moveTo>
                    <a:pt x="36576" y="112903"/>
                  </a:moveTo>
                  <a:lnTo>
                    <a:pt x="32004" y="109855"/>
                  </a:lnTo>
                  <a:lnTo>
                    <a:pt x="32004" y="112903"/>
                  </a:lnTo>
                  <a:lnTo>
                    <a:pt x="27432" y="109855"/>
                  </a:lnTo>
                  <a:lnTo>
                    <a:pt x="32004" y="115697"/>
                  </a:lnTo>
                  <a:lnTo>
                    <a:pt x="36576" y="112903"/>
                  </a:lnTo>
                  <a:close/>
                </a:path>
                <a:path w="265429" h="165100">
                  <a:moveTo>
                    <a:pt x="36576" y="109474"/>
                  </a:moveTo>
                  <a:lnTo>
                    <a:pt x="34378" y="105283"/>
                  </a:lnTo>
                  <a:lnTo>
                    <a:pt x="32004" y="100711"/>
                  </a:lnTo>
                  <a:lnTo>
                    <a:pt x="27686" y="100711"/>
                  </a:lnTo>
                  <a:lnTo>
                    <a:pt x="27889" y="101142"/>
                  </a:lnTo>
                  <a:lnTo>
                    <a:pt x="27686" y="100838"/>
                  </a:lnTo>
                  <a:lnTo>
                    <a:pt x="27686" y="103759"/>
                  </a:lnTo>
                  <a:lnTo>
                    <a:pt x="31877" y="109855"/>
                  </a:lnTo>
                  <a:lnTo>
                    <a:pt x="32004" y="109855"/>
                  </a:lnTo>
                  <a:lnTo>
                    <a:pt x="36322" y="109855"/>
                  </a:lnTo>
                  <a:lnTo>
                    <a:pt x="32004" y="106895"/>
                  </a:lnTo>
                  <a:lnTo>
                    <a:pt x="32004" y="105283"/>
                  </a:lnTo>
                  <a:lnTo>
                    <a:pt x="36576" y="109474"/>
                  </a:lnTo>
                  <a:close/>
                </a:path>
                <a:path w="265429" h="165100">
                  <a:moveTo>
                    <a:pt x="45720" y="59309"/>
                  </a:moveTo>
                  <a:lnTo>
                    <a:pt x="45364" y="59004"/>
                  </a:lnTo>
                  <a:lnTo>
                    <a:pt x="45085" y="58458"/>
                  </a:lnTo>
                  <a:lnTo>
                    <a:pt x="45085" y="56388"/>
                  </a:lnTo>
                  <a:lnTo>
                    <a:pt x="45186" y="56057"/>
                  </a:lnTo>
                  <a:lnTo>
                    <a:pt x="45466" y="55499"/>
                  </a:lnTo>
                  <a:lnTo>
                    <a:pt x="45593" y="54864"/>
                  </a:lnTo>
                  <a:lnTo>
                    <a:pt x="45085" y="55410"/>
                  </a:lnTo>
                  <a:lnTo>
                    <a:pt x="45085" y="55245"/>
                  </a:lnTo>
                  <a:lnTo>
                    <a:pt x="43434" y="55245"/>
                  </a:lnTo>
                  <a:lnTo>
                    <a:pt x="41148" y="55245"/>
                  </a:lnTo>
                  <a:lnTo>
                    <a:pt x="37084" y="55245"/>
                  </a:lnTo>
                  <a:lnTo>
                    <a:pt x="37084" y="58864"/>
                  </a:lnTo>
                  <a:lnTo>
                    <a:pt x="36576" y="59309"/>
                  </a:lnTo>
                  <a:lnTo>
                    <a:pt x="36576" y="59436"/>
                  </a:lnTo>
                  <a:lnTo>
                    <a:pt x="36576" y="63754"/>
                  </a:lnTo>
                  <a:lnTo>
                    <a:pt x="36817" y="63525"/>
                  </a:lnTo>
                  <a:lnTo>
                    <a:pt x="36576" y="64008"/>
                  </a:lnTo>
                  <a:lnTo>
                    <a:pt x="36703" y="64008"/>
                  </a:lnTo>
                  <a:lnTo>
                    <a:pt x="45085" y="64008"/>
                  </a:lnTo>
                  <a:lnTo>
                    <a:pt x="45085" y="59702"/>
                  </a:lnTo>
                  <a:lnTo>
                    <a:pt x="45593" y="59436"/>
                  </a:lnTo>
                  <a:lnTo>
                    <a:pt x="45516" y="59309"/>
                  </a:lnTo>
                  <a:lnTo>
                    <a:pt x="45720" y="59309"/>
                  </a:lnTo>
                  <a:close/>
                </a:path>
                <a:path w="265429" h="165100">
                  <a:moveTo>
                    <a:pt x="54737" y="55118"/>
                  </a:moveTo>
                  <a:lnTo>
                    <a:pt x="52451" y="58166"/>
                  </a:lnTo>
                  <a:lnTo>
                    <a:pt x="50292" y="60960"/>
                  </a:lnTo>
                  <a:lnTo>
                    <a:pt x="54737" y="58166"/>
                  </a:lnTo>
                  <a:lnTo>
                    <a:pt x="54737" y="55118"/>
                  </a:lnTo>
                  <a:close/>
                </a:path>
                <a:path w="265429" h="165100">
                  <a:moveTo>
                    <a:pt x="70866" y="50292"/>
                  </a:moveTo>
                  <a:lnTo>
                    <a:pt x="68453" y="46101"/>
                  </a:lnTo>
                  <a:lnTo>
                    <a:pt x="66294" y="50292"/>
                  </a:lnTo>
                  <a:lnTo>
                    <a:pt x="64008" y="50292"/>
                  </a:lnTo>
                  <a:lnTo>
                    <a:pt x="64008" y="54864"/>
                  </a:lnTo>
                  <a:lnTo>
                    <a:pt x="68453" y="50292"/>
                  </a:lnTo>
                  <a:lnTo>
                    <a:pt x="70866" y="50292"/>
                  </a:lnTo>
                  <a:close/>
                </a:path>
                <a:path w="265429" h="165100">
                  <a:moveTo>
                    <a:pt x="75819" y="6096"/>
                  </a:moveTo>
                  <a:lnTo>
                    <a:pt x="73279" y="6096"/>
                  </a:lnTo>
                  <a:lnTo>
                    <a:pt x="75819" y="8890"/>
                  </a:lnTo>
                  <a:lnTo>
                    <a:pt x="75819" y="6096"/>
                  </a:lnTo>
                  <a:close/>
                </a:path>
                <a:path w="265429" h="165100">
                  <a:moveTo>
                    <a:pt x="82296" y="45720"/>
                  </a:moveTo>
                  <a:lnTo>
                    <a:pt x="82296" y="45720"/>
                  </a:lnTo>
                  <a:lnTo>
                    <a:pt x="73152" y="45720"/>
                  </a:lnTo>
                  <a:lnTo>
                    <a:pt x="73152" y="54864"/>
                  </a:lnTo>
                  <a:lnTo>
                    <a:pt x="82169" y="54864"/>
                  </a:lnTo>
                  <a:lnTo>
                    <a:pt x="82169" y="45974"/>
                  </a:lnTo>
                  <a:lnTo>
                    <a:pt x="82296" y="45720"/>
                  </a:lnTo>
                  <a:close/>
                </a:path>
                <a:path w="265429" h="165100">
                  <a:moveTo>
                    <a:pt x="82296" y="3048"/>
                  </a:moveTo>
                  <a:lnTo>
                    <a:pt x="77089" y="0"/>
                  </a:lnTo>
                  <a:lnTo>
                    <a:pt x="75819" y="3048"/>
                  </a:lnTo>
                  <a:lnTo>
                    <a:pt x="78359" y="3048"/>
                  </a:lnTo>
                  <a:lnTo>
                    <a:pt x="79756" y="6096"/>
                  </a:lnTo>
                  <a:lnTo>
                    <a:pt x="82296" y="3048"/>
                  </a:lnTo>
                  <a:close/>
                </a:path>
                <a:path w="265429" h="165100">
                  <a:moveTo>
                    <a:pt x="100584" y="51689"/>
                  </a:moveTo>
                  <a:lnTo>
                    <a:pt x="100457" y="51282"/>
                  </a:lnTo>
                  <a:lnTo>
                    <a:pt x="100457" y="50292"/>
                  </a:lnTo>
                  <a:lnTo>
                    <a:pt x="100457" y="50165"/>
                  </a:lnTo>
                  <a:lnTo>
                    <a:pt x="100114" y="50165"/>
                  </a:lnTo>
                  <a:lnTo>
                    <a:pt x="99695" y="48768"/>
                  </a:lnTo>
                  <a:lnTo>
                    <a:pt x="99136" y="48501"/>
                  </a:lnTo>
                  <a:lnTo>
                    <a:pt x="100457" y="45720"/>
                  </a:lnTo>
                  <a:lnTo>
                    <a:pt x="98298" y="45720"/>
                  </a:lnTo>
                  <a:lnTo>
                    <a:pt x="96012" y="45720"/>
                  </a:lnTo>
                  <a:lnTo>
                    <a:pt x="93345" y="45720"/>
                  </a:lnTo>
                  <a:lnTo>
                    <a:pt x="92456" y="45720"/>
                  </a:lnTo>
                  <a:lnTo>
                    <a:pt x="91567" y="45720"/>
                  </a:lnTo>
                  <a:lnTo>
                    <a:pt x="91440" y="45720"/>
                  </a:lnTo>
                  <a:lnTo>
                    <a:pt x="91440" y="48768"/>
                  </a:lnTo>
                  <a:lnTo>
                    <a:pt x="91440" y="54864"/>
                  </a:lnTo>
                  <a:lnTo>
                    <a:pt x="100457" y="54864"/>
                  </a:lnTo>
                  <a:lnTo>
                    <a:pt x="100355" y="54470"/>
                  </a:lnTo>
                  <a:lnTo>
                    <a:pt x="100457" y="54610"/>
                  </a:lnTo>
                  <a:lnTo>
                    <a:pt x="100457" y="52133"/>
                  </a:lnTo>
                  <a:lnTo>
                    <a:pt x="100584" y="51689"/>
                  </a:lnTo>
                  <a:close/>
                </a:path>
                <a:path w="265429" h="165100">
                  <a:moveTo>
                    <a:pt x="107442" y="54356"/>
                  </a:moveTo>
                  <a:lnTo>
                    <a:pt x="105156" y="50355"/>
                  </a:lnTo>
                  <a:lnTo>
                    <a:pt x="102870" y="54356"/>
                  </a:lnTo>
                  <a:lnTo>
                    <a:pt x="107442" y="54356"/>
                  </a:lnTo>
                  <a:close/>
                </a:path>
                <a:path w="265429" h="165100">
                  <a:moveTo>
                    <a:pt x="107442" y="46355"/>
                  </a:moveTo>
                  <a:lnTo>
                    <a:pt x="102870" y="46355"/>
                  </a:lnTo>
                  <a:lnTo>
                    <a:pt x="105156" y="50355"/>
                  </a:lnTo>
                  <a:lnTo>
                    <a:pt x="107442" y="46355"/>
                  </a:lnTo>
                  <a:close/>
                </a:path>
                <a:path w="265429" h="165100">
                  <a:moveTo>
                    <a:pt x="109728" y="59436"/>
                  </a:moveTo>
                  <a:lnTo>
                    <a:pt x="106553" y="59436"/>
                  </a:lnTo>
                  <a:lnTo>
                    <a:pt x="102108" y="55245"/>
                  </a:lnTo>
                  <a:lnTo>
                    <a:pt x="100584" y="59436"/>
                  </a:lnTo>
                  <a:lnTo>
                    <a:pt x="103632" y="59436"/>
                  </a:lnTo>
                  <a:lnTo>
                    <a:pt x="109728" y="64008"/>
                  </a:lnTo>
                  <a:lnTo>
                    <a:pt x="109728" y="59436"/>
                  </a:lnTo>
                  <a:close/>
                </a:path>
                <a:path w="265429" h="165100">
                  <a:moveTo>
                    <a:pt x="118872" y="59436"/>
                  </a:moveTo>
                  <a:lnTo>
                    <a:pt x="111633" y="59436"/>
                  </a:lnTo>
                  <a:lnTo>
                    <a:pt x="109855" y="55245"/>
                  </a:lnTo>
                  <a:lnTo>
                    <a:pt x="109855" y="59436"/>
                  </a:lnTo>
                  <a:lnTo>
                    <a:pt x="116967" y="64008"/>
                  </a:lnTo>
                  <a:lnTo>
                    <a:pt x="118872" y="59436"/>
                  </a:lnTo>
                  <a:close/>
                </a:path>
                <a:path w="265429" h="165100">
                  <a:moveTo>
                    <a:pt x="127889" y="68580"/>
                  </a:moveTo>
                  <a:lnTo>
                    <a:pt x="126111" y="68580"/>
                  </a:lnTo>
                  <a:lnTo>
                    <a:pt x="120777" y="64389"/>
                  </a:lnTo>
                  <a:lnTo>
                    <a:pt x="126111" y="73152"/>
                  </a:lnTo>
                  <a:lnTo>
                    <a:pt x="127889" y="68580"/>
                  </a:lnTo>
                  <a:close/>
                </a:path>
                <a:path w="265429" h="165100">
                  <a:moveTo>
                    <a:pt x="135128" y="16002"/>
                  </a:moveTo>
                  <a:lnTo>
                    <a:pt x="132080" y="11430"/>
                  </a:lnTo>
                  <a:lnTo>
                    <a:pt x="129032" y="9144"/>
                  </a:lnTo>
                  <a:lnTo>
                    <a:pt x="128016" y="11430"/>
                  </a:lnTo>
                  <a:lnTo>
                    <a:pt x="131064" y="11430"/>
                  </a:lnTo>
                  <a:lnTo>
                    <a:pt x="135128" y="16002"/>
                  </a:lnTo>
                  <a:close/>
                </a:path>
                <a:path w="265429" h="165100">
                  <a:moveTo>
                    <a:pt x="137160" y="18288"/>
                  </a:moveTo>
                  <a:lnTo>
                    <a:pt x="136144" y="16002"/>
                  </a:lnTo>
                  <a:lnTo>
                    <a:pt x="135128" y="16002"/>
                  </a:lnTo>
                  <a:lnTo>
                    <a:pt x="137160" y="18288"/>
                  </a:lnTo>
                  <a:close/>
                </a:path>
                <a:path w="265429" h="165100">
                  <a:moveTo>
                    <a:pt x="173609" y="36322"/>
                  </a:moveTo>
                  <a:lnTo>
                    <a:pt x="171831" y="32004"/>
                  </a:lnTo>
                  <a:lnTo>
                    <a:pt x="168275" y="27432"/>
                  </a:lnTo>
                  <a:lnTo>
                    <a:pt x="164592" y="27432"/>
                  </a:lnTo>
                  <a:lnTo>
                    <a:pt x="168275" y="32004"/>
                  </a:lnTo>
                  <a:lnTo>
                    <a:pt x="173609" y="36322"/>
                  </a:lnTo>
                  <a:close/>
                </a:path>
                <a:path w="265429" h="165100">
                  <a:moveTo>
                    <a:pt x="173736" y="89662"/>
                  </a:moveTo>
                  <a:lnTo>
                    <a:pt x="169291" y="87757"/>
                  </a:lnTo>
                  <a:lnTo>
                    <a:pt x="166878" y="82296"/>
                  </a:lnTo>
                  <a:lnTo>
                    <a:pt x="164719" y="84201"/>
                  </a:lnTo>
                  <a:lnTo>
                    <a:pt x="166878" y="85979"/>
                  </a:lnTo>
                  <a:lnTo>
                    <a:pt x="173736" y="91440"/>
                  </a:lnTo>
                  <a:lnTo>
                    <a:pt x="173736" y="89662"/>
                  </a:lnTo>
                  <a:close/>
                </a:path>
                <a:path w="265429" h="165100">
                  <a:moveTo>
                    <a:pt x="182753" y="107569"/>
                  </a:moveTo>
                  <a:lnTo>
                    <a:pt x="179197" y="105283"/>
                  </a:lnTo>
                  <a:lnTo>
                    <a:pt x="177419" y="105283"/>
                  </a:lnTo>
                  <a:lnTo>
                    <a:pt x="175641" y="100838"/>
                  </a:lnTo>
                  <a:lnTo>
                    <a:pt x="173736" y="102997"/>
                  </a:lnTo>
                  <a:lnTo>
                    <a:pt x="180975" y="109601"/>
                  </a:lnTo>
                  <a:lnTo>
                    <a:pt x="182753" y="107569"/>
                  </a:lnTo>
                  <a:close/>
                </a:path>
                <a:path w="265429" h="165100">
                  <a:moveTo>
                    <a:pt x="190119" y="53086"/>
                  </a:moveTo>
                  <a:lnTo>
                    <a:pt x="189179" y="51181"/>
                  </a:lnTo>
                  <a:lnTo>
                    <a:pt x="187452" y="47625"/>
                  </a:lnTo>
                  <a:lnTo>
                    <a:pt x="186436" y="47625"/>
                  </a:lnTo>
                  <a:lnTo>
                    <a:pt x="186436" y="49276"/>
                  </a:lnTo>
                  <a:lnTo>
                    <a:pt x="185674" y="45720"/>
                  </a:lnTo>
                  <a:lnTo>
                    <a:pt x="182880" y="45720"/>
                  </a:lnTo>
                  <a:lnTo>
                    <a:pt x="183769" y="47625"/>
                  </a:lnTo>
                  <a:lnTo>
                    <a:pt x="183769" y="49276"/>
                  </a:lnTo>
                  <a:lnTo>
                    <a:pt x="185674" y="51181"/>
                  </a:lnTo>
                  <a:lnTo>
                    <a:pt x="187452" y="53086"/>
                  </a:lnTo>
                  <a:lnTo>
                    <a:pt x="190119" y="54737"/>
                  </a:lnTo>
                  <a:lnTo>
                    <a:pt x="190119" y="53086"/>
                  </a:lnTo>
                  <a:close/>
                </a:path>
                <a:path w="265429" h="165100">
                  <a:moveTo>
                    <a:pt x="192024" y="45720"/>
                  </a:moveTo>
                  <a:lnTo>
                    <a:pt x="191096" y="44348"/>
                  </a:lnTo>
                  <a:lnTo>
                    <a:pt x="191897" y="42672"/>
                  </a:lnTo>
                  <a:lnTo>
                    <a:pt x="189992" y="42672"/>
                  </a:lnTo>
                  <a:lnTo>
                    <a:pt x="189738" y="42291"/>
                  </a:lnTo>
                  <a:lnTo>
                    <a:pt x="189306" y="41910"/>
                  </a:lnTo>
                  <a:lnTo>
                    <a:pt x="189306" y="42672"/>
                  </a:lnTo>
                  <a:lnTo>
                    <a:pt x="188976" y="42672"/>
                  </a:lnTo>
                  <a:lnTo>
                    <a:pt x="187833" y="41148"/>
                  </a:lnTo>
                  <a:lnTo>
                    <a:pt x="188976" y="42291"/>
                  </a:lnTo>
                  <a:lnTo>
                    <a:pt x="189306" y="42672"/>
                  </a:lnTo>
                  <a:lnTo>
                    <a:pt x="189306" y="41910"/>
                  </a:lnTo>
                  <a:lnTo>
                    <a:pt x="186512" y="39395"/>
                  </a:lnTo>
                  <a:lnTo>
                    <a:pt x="184404" y="36576"/>
                  </a:lnTo>
                  <a:lnTo>
                    <a:pt x="183642" y="36576"/>
                  </a:lnTo>
                  <a:lnTo>
                    <a:pt x="183007" y="36576"/>
                  </a:lnTo>
                  <a:lnTo>
                    <a:pt x="183159" y="36791"/>
                  </a:lnTo>
                  <a:lnTo>
                    <a:pt x="182880" y="36576"/>
                  </a:lnTo>
                  <a:lnTo>
                    <a:pt x="183248" y="36918"/>
                  </a:lnTo>
                  <a:lnTo>
                    <a:pt x="187452" y="42672"/>
                  </a:lnTo>
                  <a:lnTo>
                    <a:pt x="190500" y="45593"/>
                  </a:lnTo>
                  <a:lnTo>
                    <a:pt x="190982" y="44564"/>
                  </a:lnTo>
                  <a:lnTo>
                    <a:pt x="192024" y="45720"/>
                  </a:lnTo>
                  <a:close/>
                </a:path>
                <a:path w="265429" h="165100">
                  <a:moveTo>
                    <a:pt x="195453" y="49403"/>
                  </a:moveTo>
                  <a:lnTo>
                    <a:pt x="193167" y="45847"/>
                  </a:lnTo>
                  <a:lnTo>
                    <a:pt x="192024" y="45847"/>
                  </a:lnTo>
                  <a:lnTo>
                    <a:pt x="195453" y="49403"/>
                  </a:lnTo>
                  <a:close/>
                </a:path>
                <a:path w="265429" h="165100">
                  <a:moveTo>
                    <a:pt x="196367" y="125514"/>
                  </a:moveTo>
                  <a:lnTo>
                    <a:pt x="194437" y="118999"/>
                  </a:lnTo>
                  <a:lnTo>
                    <a:pt x="192151" y="120777"/>
                  </a:lnTo>
                  <a:lnTo>
                    <a:pt x="194437" y="124460"/>
                  </a:lnTo>
                  <a:lnTo>
                    <a:pt x="196367" y="125514"/>
                  </a:lnTo>
                  <a:close/>
                </a:path>
                <a:path w="265429" h="165100">
                  <a:moveTo>
                    <a:pt x="196596" y="128016"/>
                  </a:moveTo>
                  <a:lnTo>
                    <a:pt x="194437" y="124460"/>
                  </a:lnTo>
                  <a:lnTo>
                    <a:pt x="192151" y="126238"/>
                  </a:lnTo>
                  <a:lnTo>
                    <a:pt x="196596" y="128016"/>
                  </a:lnTo>
                  <a:close/>
                </a:path>
                <a:path w="265429" h="165100">
                  <a:moveTo>
                    <a:pt x="197739" y="126238"/>
                  </a:moveTo>
                  <a:lnTo>
                    <a:pt x="196367" y="125514"/>
                  </a:lnTo>
                  <a:lnTo>
                    <a:pt x="196596" y="126238"/>
                  </a:lnTo>
                  <a:lnTo>
                    <a:pt x="197739" y="126238"/>
                  </a:lnTo>
                  <a:close/>
                </a:path>
                <a:path w="265429" h="165100">
                  <a:moveTo>
                    <a:pt x="201041" y="128016"/>
                  </a:moveTo>
                  <a:lnTo>
                    <a:pt x="198882" y="126238"/>
                  </a:lnTo>
                  <a:lnTo>
                    <a:pt x="197739" y="126238"/>
                  </a:lnTo>
                  <a:lnTo>
                    <a:pt x="201041" y="128016"/>
                  </a:lnTo>
                  <a:close/>
                </a:path>
                <a:path w="265429" h="165100">
                  <a:moveTo>
                    <a:pt x="201168" y="54864"/>
                  </a:moveTo>
                  <a:lnTo>
                    <a:pt x="197739" y="51308"/>
                  </a:lnTo>
                  <a:lnTo>
                    <a:pt x="195453" y="49403"/>
                  </a:lnTo>
                  <a:lnTo>
                    <a:pt x="197739" y="53086"/>
                  </a:lnTo>
                  <a:lnTo>
                    <a:pt x="201168" y="54864"/>
                  </a:lnTo>
                  <a:close/>
                </a:path>
                <a:path w="265429" h="165100">
                  <a:moveTo>
                    <a:pt x="207264" y="69596"/>
                  </a:moveTo>
                  <a:lnTo>
                    <a:pt x="205740" y="66040"/>
                  </a:lnTo>
                  <a:lnTo>
                    <a:pt x="202692" y="64135"/>
                  </a:lnTo>
                  <a:lnTo>
                    <a:pt x="201295" y="66040"/>
                  </a:lnTo>
                  <a:lnTo>
                    <a:pt x="205740" y="69596"/>
                  </a:lnTo>
                  <a:lnTo>
                    <a:pt x="207264" y="69596"/>
                  </a:lnTo>
                  <a:close/>
                </a:path>
                <a:path w="265429" h="165100">
                  <a:moveTo>
                    <a:pt x="210185" y="60325"/>
                  </a:moveTo>
                  <a:lnTo>
                    <a:pt x="208267" y="59817"/>
                  </a:lnTo>
                  <a:lnTo>
                    <a:pt x="205740" y="57277"/>
                  </a:lnTo>
                  <a:lnTo>
                    <a:pt x="205308" y="56819"/>
                  </a:lnTo>
                  <a:lnTo>
                    <a:pt x="205308" y="59016"/>
                  </a:lnTo>
                  <a:lnTo>
                    <a:pt x="203581" y="58547"/>
                  </a:lnTo>
                  <a:lnTo>
                    <a:pt x="203581" y="57277"/>
                  </a:lnTo>
                  <a:lnTo>
                    <a:pt x="205308" y="59016"/>
                  </a:lnTo>
                  <a:lnTo>
                    <a:pt x="205308" y="56819"/>
                  </a:lnTo>
                  <a:lnTo>
                    <a:pt x="203581" y="54991"/>
                  </a:lnTo>
                  <a:lnTo>
                    <a:pt x="201295" y="54991"/>
                  </a:lnTo>
                  <a:lnTo>
                    <a:pt x="201295" y="56769"/>
                  </a:lnTo>
                  <a:lnTo>
                    <a:pt x="210185" y="64008"/>
                  </a:lnTo>
                  <a:lnTo>
                    <a:pt x="210185" y="63881"/>
                  </a:lnTo>
                  <a:lnTo>
                    <a:pt x="210185" y="61722"/>
                  </a:lnTo>
                  <a:lnTo>
                    <a:pt x="210185" y="60325"/>
                  </a:lnTo>
                  <a:close/>
                </a:path>
                <a:path w="265429" h="165100">
                  <a:moveTo>
                    <a:pt x="210312" y="128143"/>
                  </a:moveTo>
                  <a:lnTo>
                    <a:pt x="210159" y="128016"/>
                  </a:lnTo>
                  <a:lnTo>
                    <a:pt x="209296" y="126619"/>
                  </a:lnTo>
                  <a:lnTo>
                    <a:pt x="209296" y="125730"/>
                  </a:lnTo>
                  <a:lnTo>
                    <a:pt x="210185" y="125095"/>
                  </a:lnTo>
                  <a:lnTo>
                    <a:pt x="207264" y="122809"/>
                  </a:lnTo>
                  <a:lnTo>
                    <a:pt x="208280" y="120523"/>
                  </a:lnTo>
                  <a:lnTo>
                    <a:pt x="205232" y="118999"/>
                  </a:lnTo>
                  <a:lnTo>
                    <a:pt x="207264" y="121285"/>
                  </a:lnTo>
                  <a:lnTo>
                    <a:pt x="205232" y="121285"/>
                  </a:lnTo>
                  <a:lnTo>
                    <a:pt x="206248" y="122047"/>
                  </a:lnTo>
                  <a:lnTo>
                    <a:pt x="207264" y="123571"/>
                  </a:lnTo>
                  <a:lnTo>
                    <a:pt x="208280" y="124206"/>
                  </a:lnTo>
                  <a:lnTo>
                    <a:pt x="209296" y="125095"/>
                  </a:lnTo>
                  <a:lnTo>
                    <a:pt x="208280" y="125095"/>
                  </a:lnTo>
                  <a:lnTo>
                    <a:pt x="205778" y="123228"/>
                  </a:lnTo>
                  <a:lnTo>
                    <a:pt x="206032" y="122364"/>
                  </a:lnTo>
                  <a:lnTo>
                    <a:pt x="203454" y="119126"/>
                  </a:lnTo>
                  <a:lnTo>
                    <a:pt x="201168" y="119126"/>
                  </a:lnTo>
                  <a:lnTo>
                    <a:pt x="204851" y="122809"/>
                  </a:lnTo>
                  <a:lnTo>
                    <a:pt x="204216" y="122809"/>
                  </a:lnTo>
                  <a:lnTo>
                    <a:pt x="201295" y="120523"/>
                  </a:lnTo>
                  <a:lnTo>
                    <a:pt x="203200" y="122047"/>
                  </a:lnTo>
                  <a:lnTo>
                    <a:pt x="203200" y="122809"/>
                  </a:lnTo>
                  <a:lnTo>
                    <a:pt x="203796" y="123266"/>
                  </a:lnTo>
                  <a:lnTo>
                    <a:pt x="203974" y="123571"/>
                  </a:lnTo>
                  <a:lnTo>
                    <a:pt x="203454" y="123571"/>
                  </a:lnTo>
                  <a:lnTo>
                    <a:pt x="204800" y="124929"/>
                  </a:lnTo>
                  <a:lnTo>
                    <a:pt x="205613" y="126238"/>
                  </a:lnTo>
                  <a:lnTo>
                    <a:pt x="208026" y="128143"/>
                  </a:lnTo>
                  <a:lnTo>
                    <a:pt x="210312" y="128143"/>
                  </a:lnTo>
                  <a:close/>
                </a:path>
                <a:path w="265429" h="165100">
                  <a:moveTo>
                    <a:pt x="210312" y="54737"/>
                  </a:moveTo>
                  <a:lnTo>
                    <a:pt x="208026" y="51816"/>
                  </a:lnTo>
                  <a:lnTo>
                    <a:pt x="201295" y="45847"/>
                  </a:lnTo>
                  <a:lnTo>
                    <a:pt x="202311" y="47244"/>
                  </a:lnTo>
                  <a:lnTo>
                    <a:pt x="205740" y="50419"/>
                  </a:lnTo>
                  <a:lnTo>
                    <a:pt x="208026" y="53340"/>
                  </a:lnTo>
                  <a:lnTo>
                    <a:pt x="210312" y="54737"/>
                  </a:lnTo>
                  <a:close/>
                </a:path>
                <a:path w="265429" h="165100">
                  <a:moveTo>
                    <a:pt x="219456" y="82296"/>
                  </a:moveTo>
                  <a:lnTo>
                    <a:pt x="213868" y="76708"/>
                  </a:lnTo>
                  <a:lnTo>
                    <a:pt x="213868" y="73152"/>
                  </a:lnTo>
                  <a:lnTo>
                    <a:pt x="212217" y="73152"/>
                  </a:lnTo>
                  <a:lnTo>
                    <a:pt x="212217" y="75057"/>
                  </a:lnTo>
                  <a:lnTo>
                    <a:pt x="210566" y="73406"/>
                  </a:lnTo>
                  <a:lnTo>
                    <a:pt x="216408" y="82296"/>
                  </a:lnTo>
                  <a:lnTo>
                    <a:pt x="217424" y="82296"/>
                  </a:lnTo>
                  <a:lnTo>
                    <a:pt x="219329" y="82296"/>
                  </a:lnTo>
                  <a:lnTo>
                    <a:pt x="219456" y="82296"/>
                  </a:lnTo>
                  <a:close/>
                </a:path>
                <a:path w="265429" h="165100">
                  <a:moveTo>
                    <a:pt x="223431" y="85344"/>
                  </a:moveTo>
                  <a:lnTo>
                    <a:pt x="222504" y="83058"/>
                  </a:lnTo>
                  <a:lnTo>
                    <a:pt x="221107" y="83756"/>
                  </a:lnTo>
                  <a:lnTo>
                    <a:pt x="220218" y="82423"/>
                  </a:lnTo>
                  <a:lnTo>
                    <a:pt x="219456" y="83058"/>
                  </a:lnTo>
                  <a:lnTo>
                    <a:pt x="222504" y="85852"/>
                  </a:lnTo>
                  <a:lnTo>
                    <a:pt x="221208" y="83934"/>
                  </a:lnTo>
                  <a:lnTo>
                    <a:pt x="222504" y="84455"/>
                  </a:lnTo>
                  <a:lnTo>
                    <a:pt x="223431" y="85344"/>
                  </a:lnTo>
                  <a:close/>
                </a:path>
                <a:path w="265429" h="165100">
                  <a:moveTo>
                    <a:pt x="224028" y="77089"/>
                  </a:moveTo>
                  <a:lnTo>
                    <a:pt x="222504" y="75819"/>
                  </a:lnTo>
                  <a:lnTo>
                    <a:pt x="219456" y="73152"/>
                  </a:lnTo>
                  <a:lnTo>
                    <a:pt x="222504" y="77089"/>
                  </a:lnTo>
                  <a:lnTo>
                    <a:pt x="224028" y="77089"/>
                  </a:lnTo>
                  <a:close/>
                </a:path>
                <a:path w="265429" h="165100">
                  <a:moveTo>
                    <a:pt x="224790" y="88646"/>
                  </a:moveTo>
                  <a:lnTo>
                    <a:pt x="223939" y="86575"/>
                  </a:lnTo>
                  <a:lnTo>
                    <a:pt x="222504" y="85852"/>
                  </a:lnTo>
                  <a:lnTo>
                    <a:pt x="224028" y="87249"/>
                  </a:lnTo>
                  <a:lnTo>
                    <a:pt x="224790" y="88646"/>
                  </a:lnTo>
                  <a:close/>
                </a:path>
                <a:path w="265429" h="165100">
                  <a:moveTo>
                    <a:pt x="224790" y="86614"/>
                  </a:moveTo>
                  <a:lnTo>
                    <a:pt x="223431" y="85344"/>
                  </a:lnTo>
                  <a:lnTo>
                    <a:pt x="223939" y="86575"/>
                  </a:lnTo>
                  <a:lnTo>
                    <a:pt x="224790" y="86614"/>
                  </a:lnTo>
                  <a:close/>
                </a:path>
                <a:path w="265429" h="165100">
                  <a:moveTo>
                    <a:pt x="225196" y="87896"/>
                  </a:moveTo>
                  <a:lnTo>
                    <a:pt x="224790" y="87249"/>
                  </a:lnTo>
                  <a:lnTo>
                    <a:pt x="225044" y="88188"/>
                  </a:lnTo>
                  <a:lnTo>
                    <a:pt x="225196" y="87896"/>
                  </a:lnTo>
                  <a:close/>
                </a:path>
                <a:path w="265429" h="165100">
                  <a:moveTo>
                    <a:pt x="225552" y="90043"/>
                  </a:moveTo>
                  <a:lnTo>
                    <a:pt x="225044" y="88188"/>
                  </a:lnTo>
                  <a:lnTo>
                    <a:pt x="224790" y="88646"/>
                  </a:lnTo>
                  <a:lnTo>
                    <a:pt x="225552" y="90043"/>
                  </a:lnTo>
                  <a:close/>
                </a:path>
                <a:path w="265429" h="165100">
                  <a:moveTo>
                    <a:pt x="228600" y="161163"/>
                  </a:moveTo>
                  <a:lnTo>
                    <a:pt x="227482" y="161163"/>
                  </a:lnTo>
                  <a:lnTo>
                    <a:pt x="224155" y="158115"/>
                  </a:lnTo>
                  <a:lnTo>
                    <a:pt x="223520" y="157454"/>
                  </a:lnTo>
                  <a:lnTo>
                    <a:pt x="222631" y="155702"/>
                  </a:lnTo>
                  <a:lnTo>
                    <a:pt x="221856" y="155702"/>
                  </a:lnTo>
                  <a:lnTo>
                    <a:pt x="221742" y="155575"/>
                  </a:lnTo>
                  <a:lnTo>
                    <a:pt x="221411" y="155702"/>
                  </a:lnTo>
                  <a:lnTo>
                    <a:pt x="219456" y="155702"/>
                  </a:lnTo>
                  <a:lnTo>
                    <a:pt x="219456" y="156464"/>
                  </a:lnTo>
                  <a:lnTo>
                    <a:pt x="219456" y="157480"/>
                  </a:lnTo>
                  <a:lnTo>
                    <a:pt x="222631" y="161163"/>
                  </a:lnTo>
                  <a:lnTo>
                    <a:pt x="222631" y="159524"/>
                  </a:lnTo>
                  <a:lnTo>
                    <a:pt x="225425" y="162217"/>
                  </a:lnTo>
                  <a:lnTo>
                    <a:pt x="225425" y="162814"/>
                  </a:lnTo>
                  <a:lnTo>
                    <a:pt x="226314" y="163347"/>
                  </a:lnTo>
                  <a:lnTo>
                    <a:pt x="226314" y="164719"/>
                  </a:lnTo>
                  <a:lnTo>
                    <a:pt x="227114" y="163830"/>
                  </a:lnTo>
                  <a:lnTo>
                    <a:pt x="228600" y="164719"/>
                  </a:lnTo>
                  <a:lnTo>
                    <a:pt x="228600" y="162179"/>
                  </a:lnTo>
                  <a:lnTo>
                    <a:pt x="228600" y="161163"/>
                  </a:lnTo>
                  <a:close/>
                </a:path>
                <a:path w="265429" h="165100">
                  <a:moveTo>
                    <a:pt x="228600" y="90805"/>
                  </a:moveTo>
                  <a:lnTo>
                    <a:pt x="227838" y="89408"/>
                  </a:lnTo>
                  <a:lnTo>
                    <a:pt x="227076" y="88646"/>
                  </a:lnTo>
                  <a:lnTo>
                    <a:pt x="225552" y="87249"/>
                  </a:lnTo>
                  <a:lnTo>
                    <a:pt x="225196" y="87896"/>
                  </a:lnTo>
                  <a:lnTo>
                    <a:pt x="227076" y="90805"/>
                  </a:lnTo>
                  <a:lnTo>
                    <a:pt x="226314" y="88646"/>
                  </a:lnTo>
                  <a:lnTo>
                    <a:pt x="227076" y="89408"/>
                  </a:lnTo>
                  <a:lnTo>
                    <a:pt x="228600" y="91440"/>
                  </a:lnTo>
                  <a:lnTo>
                    <a:pt x="228600" y="90805"/>
                  </a:lnTo>
                  <a:close/>
                </a:path>
                <a:path w="265429" h="165100">
                  <a:moveTo>
                    <a:pt x="228600" y="79629"/>
                  </a:moveTo>
                  <a:lnTo>
                    <a:pt x="226314" y="78359"/>
                  </a:lnTo>
                  <a:lnTo>
                    <a:pt x="224028" y="77089"/>
                  </a:lnTo>
                  <a:lnTo>
                    <a:pt x="225552" y="79629"/>
                  </a:lnTo>
                  <a:lnTo>
                    <a:pt x="225552" y="78359"/>
                  </a:lnTo>
                  <a:lnTo>
                    <a:pt x="228600" y="82296"/>
                  </a:lnTo>
                  <a:lnTo>
                    <a:pt x="228600" y="79629"/>
                  </a:lnTo>
                  <a:close/>
                </a:path>
                <a:path w="265429" h="165100">
                  <a:moveTo>
                    <a:pt x="240792" y="114236"/>
                  </a:moveTo>
                  <a:lnTo>
                    <a:pt x="237998" y="109982"/>
                  </a:lnTo>
                  <a:lnTo>
                    <a:pt x="240792" y="114427"/>
                  </a:lnTo>
                  <a:lnTo>
                    <a:pt x="240792" y="114236"/>
                  </a:lnTo>
                  <a:close/>
                </a:path>
                <a:path w="265429" h="165100">
                  <a:moveTo>
                    <a:pt x="243840" y="112141"/>
                  </a:moveTo>
                  <a:lnTo>
                    <a:pt x="240792" y="109982"/>
                  </a:lnTo>
                  <a:lnTo>
                    <a:pt x="240919" y="114427"/>
                  </a:lnTo>
                  <a:lnTo>
                    <a:pt x="243840" y="118872"/>
                  </a:lnTo>
                  <a:lnTo>
                    <a:pt x="243840" y="112141"/>
                  </a:lnTo>
                  <a:close/>
                </a:path>
                <a:path w="265429" h="165100">
                  <a:moveTo>
                    <a:pt x="246634" y="140970"/>
                  </a:moveTo>
                  <a:lnTo>
                    <a:pt x="243840" y="139192"/>
                  </a:lnTo>
                  <a:lnTo>
                    <a:pt x="243840" y="140970"/>
                  </a:lnTo>
                  <a:lnTo>
                    <a:pt x="242824" y="140970"/>
                  </a:lnTo>
                  <a:lnTo>
                    <a:pt x="240944" y="139217"/>
                  </a:lnTo>
                  <a:lnTo>
                    <a:pt x="243840" y="140970"/>
                  </a:lnTo>
                  <a:lnTo>
                    <a:pt x="243840" y="139192"/>
                  </a:lnTo>
                  <a:lnTo>
                    <a:pt x="240792" y="137414"/>
                  </a:lnTo>
                  <a:lnTo>
                    <a:pt x="240792" y="137287"/>
                  </a:lnTo>
                  <a:lnTo>
                    <a:pt x="240588" y="137414"/>
                  </a:lnTo>
                  <a:lnTo>
                    <a:pt x="237998" y="137414"/>
                  </a:lnTo>
                  <a:lnTo>
                    <a:pt x="239318" y="138226"/>
                  </a:lnTo>
                  <a:lnTo>
                    <a:pt x="237998" y="139065"/>
                  </a:lnTo>
                  <a:lnTo>
                    <a:pt x="240792" y="140970"/>
                  </a:lnTo>
                  <a:lnTo>
                    <a:pt x="243840" y="146304"/>
                  </a:lnTo>
                  <a:lnTo>
                    <a:pt x="243840" y="144526"/>
                  </a:lnTo>
                  <a:lnTo>
                    <a:pt x="246634" y="146431"/>
                  </a:lnTo>
                  <a:lnTo>
                    <a:pt x="245135" y="144526"/>
                  </a:lnTo>
                  <a:lnTo>
                    <a:pt x="246634" y="144526"/>
                  </a:lnTo>
                  <a:lnTo>
                    <a:pt x="244424" y="142481"/>
                  </a:lnTo>
                  <a:lnTo>
                    <a:pt x="246634" y="140970"/>
                  </a:lnTo>
                  <a:close/>
                </a:path>
                <a:path w="265429" h="165100">
                  <a:moveTo>
                    <a:pt x="256032" y="135890"/>
                  </a:moveTo>
                  <a:lnTo>
                    <a:pt x="251587" y="133350"/>
                  </a:lnTo>
                  <a:lnTo>
                    <a:pt x="249174" y="130683"/>
                  </a:lnTo>
                  <a:lnTo>
                    <a:pt x="247015" y="128143"/>
                  </a:lnTo>
                  <a:lnTo>
                    <a:pt x="249174" y="132080"/>
                  </a:lnTo>
                  <a:lnTo>
                    <a:pt x="253746" y="137160"/>
                  </a:lnTo>
                  <a:lnTo>
                    <a:pt x="256032" y="135890"/>
                  </a:lnTo>
                  <a:close/>
                </a:path>
                <a:path w="265429" h="165100">
                  <a:moveTo>
                    <a:pt x="256032" y="126619"/>
                  </a:moveTo>
                  <a:lnTo>
                    <a:pt x="250190" y="120650"/>
                  </a:lnTo>
                  <a:lnTo>
                    <a:pt x="247142" y="119126"/>
                  </a:lnTo>
                  <a:lnTo>
                    <a:pt x="250190" y="122047"/>
                  </a:lnTo>
                  <a:lnTo>
                    <a:pt x="252984" y="128143"/>
                  </a:lnTo>
                  <a:lnTo>
                    <a:pt x="256032" y="128143"/>
                  </a:lnTo>
                  <a:lnTo>
                    <a:pt x="256032" y="126619"/>
                  </a:lnTo>
                  <a:close/>
                </a:path>
                <a:path w="265429" h="165100">
                  <a:moveTo>
                    <a:pt x="256032" y="109855"/>
                  </a:moveTo>
                  <a:lnTo>
                    <a:pt x="249936" y="102997"/>
                  </a:lnTo>
                  <a:lnTo>
                    <a:pt x="247142" y="100838"/>
                  </a:lnTo>
                  <a:lnTo>
                    <a:pt x="249936" y="105283"/>
                  </a:lnTo>
                  <a:lnTo>
                    <a:pt x="247142" y="105283"/>
                  </a:lnTo>
                  <a:lnTo>
                    <a:pt x="249936" y="109855"/>
                  </a:lnTo>
                  <a:lnTo>
                    <a:pt x="256032" y="109855"/>
                  </a:lnTo>
                  <a:close/>
                </a:path>
                <a:path w="265429" h="165100">
                  <a:moveTo>
                    <a:pt x="265176" y="117602"/>
                  </a:moveTo>
                  <a:lnTo>
                    <a:pt x="264033" y="115697"/>
                  </a:lnTo>
                  <a:lnTo>
                    <a:pt x="262890" y="115697"/>
                  </a:lnTo>
                  <a:lnTo>
                    <a:pt x="262890" y="116332"/>
                  </a:lnTo>
                  <a:lnTo>
                    <a:pt x="261747" y="115062"/>
                  </a:lnTo>
                  <a:lnTo>
                    <a:pt x="261747" y="114427"/>
                  </a:lnTo>
                  <a:lnTo>
                    <a:pt x="257175" y="109855"/>
                  </a:lnTo>
                  <a:lnTo>
                    <a:pt x="256159" y="110490"/>
                  </a:lnTo>
                  <a:lnTo>
                    <a:pt x="257175" y="111760"/>
                  </a:lnTo>
                  <a:lnTo>
                    <a:pt x="259461" y="113030"/>
                  </a:lnTo>
                  <a:lnTo>
                    <a:pt x="260604" y="114427"/>
                  </a:lnTo>
                  <a:lnTo>
                    <a:pt x="259461" y="113792"/>
                  </a:lnTo>
                  <a:lnTo>
                    <a:pt x="262890" y="118237"/>
                  </a:lnTo>
                  <a:lnTo>
                    <a:pt x="264033" y="118872"/>
                  </a:lnTo>
                  <a:lnTo>
                    <a:pt x="264033" y="118237"/>
                  </a:lnTo>
                  <a:lnTo>
                    <a:pt x="265176" y="117602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595359" y="2292719"/>
              <a:ext cx="274320" cy="247015"/>
            </a:xfrm>
            <a:custGeom>
              <a:avLst/>
              <a:gdLst/>
              <a:ahLst/>
              <a:cxnLst/>
              <a:rect l="l" t="t" r="r" b="b"/>
              <a:pathLst>
                <a:path w="274320" h="247014">
                  <a:moveTo>
                    <a:pt x="381" y="92329"/>
                  </a:moveTo>
                  <a:lnTo>
                    <a:pt x="0" y="93599"/>
                  </a:lnTo>
                  <a:lnTo>
                    <a:pt x="381" y="93599"/>
                  </a:lnTo>
                  <a:lnTo>
                    <a:pt x="381" y="92329"/>
                  </a:lnTo>
                  <a:close/>
                </a:path>
                <a:path w="274320" h="247014">
                  <a:moveTo>
                    <a:pt x="381" y="81280"/>
                  </a:moveTo>
                  <a:lnTo>
                    <a:pt x="0" y="83439"/>
                  </a:lnTo>
                  <a:lnTo>
                    <a:pt x="381" y="84201"/>
                  </a:lnTo>
                  <a:lnTo>
                    <a:pt x="381" y="81280"/>
                  </a:lnTo>
                  <a:close/>
                </a:path>
                <a:path w="274320" h="247014">
                  <a:moveTo>
                    <a:pt x="1778" y="87122"/>
                  </a:moveTo>
                  <a:lnTo>
                    <a:pt x="1587" y="88265"/>
                  </a:lnTo>
                  <a:lnTo>
                    <a:pt x="1778" y="87884"/>
                  </a:lnTo>
                  <a:lnTo>
                    <a:pt x="1778" y="87122"/>
                  </a:lnTo>
                  <a:close/>
                </a:path>
                <a:path w="274320" h="247014">
                  <a:moveTo>
                    <a:pt x="2032" y="106311"/>
                  </a:moveTo>
                  <a:lnTo>
                    <a:pt x="1778" y="105041"/>
                  </a:lnTo>
                  <a:lnTo>
                    <a:pt x="1778" y="106311"/>
                  </a:lnTo>
                  <a:lnTo>
                    <a:pt x="2032" y="106311"/>
                  </a:lnTo>
                  <a:close/>
                </a:path>
                <a:path w="274320" h="247014">
                  <a:moveTo>
                    <a:pt x="2159" y="93472"/>
                  </a:moveTo>
                  <a:lnTo>
                    <a:pt x="2082" y="92405"/>
                  </a:lnTo>
                  <a:lnTo>
                    <a:pt x="1778" y="92710"/>
                  </a:lnTo>
                  <a:lnTo>
                    <a:pt x="2159" y="93472"/>
                  </a:lnTo>
                  <a:close/>
                </a:path>
                <a:path w="274320" h="247014">
                  <a:moveTo>
                    <a:pt x="2159" y="85725"/>
                  </a:moveTo>
                  <a:lnTo>
                    <a:pt x="1778" y="84963"/>
                  </a:lnTo>
                  <a:lnTo>
                    <a:pt x="1778" y="86106"/>
                  </a:lnTo>
                  <a:lnTo>
                    <a:pt x="2159" y="85725"/>
                  </a:lnTo>
                  <a:close/>
                </a:path>
                <a:path w="274320" h="247014">
                  <a:moveTo>
                    <a:pt x="2159" y="78740"/>
                  </a:moveTo>
                  <a:lnTo>
                    <a:pt x="1778" y="79756"/>
                  </a:lnTo>
                  <a:lnTo>
                    <a:pt x="1397" y="80518"/>
                  </a:lnTo>
                  <a:lnTo>
                    <a:pt x="1778" y="81280"/>
                  </a:lnTo>
                  <a:lnTo>
                    <a:pt x="1778" y="82423"/>
                  </a:lnTo>
                  <a:lnTo>
                    <a:pt x="2095" y="80518"/>
                  </a:lnTo>
                  <a:lnTo>
                    <a:pt x="2159" y="78740"/>
                  </a:lnTo>
                  <a:close/>
                </a:path>
                <a:path w="274320" h="247014">
                  <a:moveTo>
                    <a:pt x="2540" y="101219"/>
                  </a:moveTo>
                  <a:lnTo>
                    <a:pt x="2349" y="101219"/>
                  </a:lnTo>
                  <a:lnTo>
                    <a:pt x="2540" y="102501"/>
                  </a:lnTo>
                  <a:lnTo>
                    <a:pt x="2540" y="101219"/>
                  </a:lnTo>
                  <a:close/>
                </a:path>
                <a:path w="274320" h="247014">
                  <a:moveTo>
                    <a:pt x="2794" y="75438"/>
                  </a:moveTo>
                  <a:lnTo>
                    <a:pt x="2413" y="75819"/>
                  </a:lnTo>
                  <a:lnTo>
                    <a:pt x="2413" y="76073"/>
                  </a:lnTo>
                  <a:lnTo>
                    <a:pt x="2794" y="75438"/>
                  </a:lnTo>
                  <a:close/>
                </a:path>
                <a:path w="274320" h="247014">
                  <a:moveTo>
                    <a:pt x="3302" y="83451"/>
                  </a:moveTo>
                  <a:lnTo>
                    <a:pt x="2921" y="84709"/>
                  </a:lnTo>
                  <a:lnTo>
                    <a:pt x="2921" y="88519"/>
                  </a:lnTo>
                  <a:lnTo>
                    <a:pt x="3263" y="86156"/>
                  </a:lnTo>
                  <a:lnTo>
                    <a:pt x="3302" y="83451"/>
                  </a:lnTo>
                  <a:close/>
                </a:path>
                <a:path w="274320" h="247014">
                  <a:moveTo>
                    <a:pt x="3492" y="73596"/>
                  </a:moveTo>
                  <a:lnTo>
                    <a:pt x="3302" y="73279"/>
                  </a:lnTo>
                  <a:lnTo>
                    <a:pt x="3302" y="74549"/>
                  </a:lnTo>
                  <a:lnTo>
                    <a:pt x="3492" y="73596"/>
                  </a:lnTo>
                  <a:close/>
                </a:path>
                <a:path w="274320" h="247014">
                  <a:moveTo>
                    <a:pt x="3683" y="78359"/>
                  </a:moveTo>
                  <a:lnTo>
                    <a:pt x="3492" y="78359"/>
                  </a:lnTo>
                  <a:lnTo>
                    <a:pt x="2921" y="82169"/>
                  </a:lnTo>
                  <a:lnTo>
                    <a:pt x="3302" y="83451"/>
                  </a:lnTo>
                  <a:lnTo>
                    <a:pt x="3390" y="80581"/>
                  </a:lnTo>
                  <a:lnTo>
                    <a:pt x="3556" y="80060"/>
                  </a:lnTo>
                  <a:lnTo>
                    <a:pt x="3683" y="78359"/>
                  </a:lnTo>
                  <a:close/>
                </a:path>
                <a:path w="274320" h="247014">
                  <a:moveTo>
                    <a:pt x="3683" y="77101"/>
                  </a:moveTo>
                  <a:lnTo>
                    <a:pt x="3302" y="78359"/>
                  </a:lnTo>
                  <a:lnTo>
                    <a:pt x="3492" y="78359"/>
                  </a:lnTo>
                  <a:lnTo>
                    <a:pt x="3683" y="77101"/>
                  </a:lnTo>
                  <a:close/>
                </a:path>
                <a:path w="274320" h="247014">
                  <a:moveTo>
                    <a:pt x="3683" y="75819"/>
                  </a:moveTo>
                  <a:lnTo>
                    <a:pt x="2921" y="77101"/>
                  </a:lnTo>
                  <a:lnTo>
                    <a:pt x="3683" y="77101"/>
                  </a:lnTo>
                  <a:lnTo>
                    <a:pt x="3683" y="75819"/>
                  </a:lnTo>
                  <a:close/>
                </a:path>
                <a:path w="274320" h="247014">
                  <a:moveTo>
                    <a:pt x="3860" y="71069"/>
                  </a:moveTo>
                  <a:lnTo>
                    <a:pt x="3302" y="72009"/>
                  </a:lnTo>
                  <a:lnTo>
                    <a:pt x="3302" y="73279"/>
                  </a:lnTo>
                  <a:lnTo>
                    <a:pt x="3556" y="72859"/>
                  </a:lnTo>
                  <a:lnTo>
                    <a:pt x="3683" y="72009"/>
                  </a:lnTo>
                  <a:lnTo>
                    <a:pt x="3860" y="71069"/>
                  </a:lnTo>
                  <a:close/>
                </a:path>
                <a:path w="274320" h="247014">
                  <a:moveTo>
                    <a:pt x="4064" y="80899"/>
                  </a:moveTo>
                  <a:lnTo>
                    <a:pt x="3683" y="80899"/>
                  </a:lnTo>
                  <a:lnTo>
                    <a:pt x="3683" y="82169"/>
                  </a:lnTo>
                  <a:lnTo>
                    <a:pt x="4064" y="80899"/>
                  </a:lnTo>
                  <a:close/>
                </a:path>
                <a:path w="274320" h="247014">
                  <a:moveTo>
                    <a:pt x="4064" y="70751"/>
                  </a:moveTo>
                  <a:lnTo>
                    <a:pt x="3683" y="72656"/>
                  </a:lnTo>
                  <a:lnTo>
                    <a:pt x="3797" y="72440"/>
                  </a:lnTo>
                  <a:lnTo>
                    <a:pt x="4064" y="70751"/>
                  </a:lnTo>
                  <a:close/>
                </a:path>
                <a:path w="274320" h="247014">
                  <a:moveTo>
                    <a:pt x="4445" y="82169"/>
                  </a:moveTo>
                  <a:lnTo>
                    <a:pt x="3683" y="82169"/>
                  </a:lnTo>
                  <a:lnTo>
                    <a:pt x="3302" y="83451"/>
                  </a:lnTo>
                  <a:lnTo>
                    <a:pt x="4064" y="83451"/>
                  </a:lnTo>
                  <a:lnTo>
                    <a:pt x="4445" y="82169"/>
                  </a:lnTo>
                  <a:close/>
                </a:path>
                <a:path w="274320" h="247014">
                  <a:moveTo>
                    <a:pt x="6604" y="59956"/>
                  </a:moveTo>
                  <a:lnTo>
                    <a:pt x="6223" y="60579"/>
                  </a:lnTo>
                  <a:lnTo>
                    <a:pt x="6223" y="61849"/>
                  </a:lnTo>
                  <a:lnTo>
                    <a:pt x="6515" y="60858"/>
                  </a:lnTo>
                  <a:lnTo>
                    <a:pt x="6604" y="59956"/>
                  </a:lnTo>
                  <a:close/>
                </a:path>
                <a:path w="274320" h="247014">
                  <a:moveTo>
                    <a:pt x="7150" y="120002"/>
                  </a:moveTo>
                  <a:lnTo>
                    <a:pt x="6985" y="118999"/>
                  </a:lnTo>
                  <a:lnTo>
                    <a:pt x="6604" y="118999"/>
                  </a:lnTo>
                  <a:lnTo>
                    <a:pt x="7150" y="120002"/>
                  </a:lnTo>
                  <a:close/>
                </a:path>
                <a:path w="274320" h="247014">
                  <a:moveTo>
                    <a:pt x="8001" y="121551"/>
                  </a:moveTo>
                  <a:lnTo>
                    <a:pt x="7150" y="120002"/>
                  </a:lnTo>
                  <a:lnTo>
                    <a:pt x="7620" y="122809"/>
                  </a:lnTo>
                  <a:lnTo>
                    <a:pt x="8001" y="122809"/>
                  </a:lnTo>
                  <a:lnTo>
                    <a:pt x="8001" y="121551"/>
                  </a:lnTo>
                  <a:close/>
                </a:path>
                <a:path w="274320" h="247014">
                  <a:moveTo>
                    <a:pt x="8572" y="114554"/>
                  </a:moveTo>
                  <a:lnTo>
                    <a:pt x="8382" y="113919"/>
                  </a:lnTo>
                  <a:lnTo>
                    <a:pt x="8001" y="113919"/>
                  </a:lnTo>
                  <a:lnTo>
                    <a:pt x="8572" y="114554"/>
                  </a:lnTo>
                  <a:close/>
                </a:path>
                <a:path w="274320" h="247014">
                  <a:moveTo>
                    <a:pt x="8953" y="115201"/>
                  </a:moveTo>
                  <a:lnTo>
                    <a:pt x="8915" y="114947"/>
                  </a:lnTo>
                  <a:lnTo>
                    <a:pt x="8572" y="114554"/>
                  </a:lnTo>
                  <a:lnTo>
                    <a:pt x="8763" y="115201"/>
                  </a:lnTo>
                  <a:lnTo>
                    <a:pt x="8953" y="115201"/>
                  </a:lnTo>
                  <a:close/>
                </a:path>
                <a:path w="274320" h="247014">
                  <a:moveTo>
                    <a:pt x="9639" y="54241"/>
                  </a:moveTo>
                  <a:lnTo>
                    <a:pt x="8928" y="55257"/>
                  </a:lnTo>
                  <a:lnTo>
                    <a:pt x="8851" y="55816"/>
                  </a:lnTo>
                  <a:lnTo>
                    <a:pt x="9639" y="54241"/>
                  </a:lnTo>
                  <a:close/>
                </a:path>
                <a:path w="274320" h="247014">
                  <a:moveTo>
                    <a:pt x="10414" y="46355"/>
                  </a:moveTo>
                  <a:lnTo>
                    <a:pt x="10160" y="46736"/>
                  </a:lnTo>
                  <a:lnTo>
                    <a:pt x="10287" y="46736"/>
                  </a:lnTo>
                  <a:lnTo>
                    <a:pt x="10414" y="46355"/>
                  </a:lnTo>
                  <a:close/>
                </a:path>
                <a:path w="274320" h="247014">
                  <a:moveTo>
                    <a:pt x="10922" y="129794"/>
                  </a:moveTo>
                  <a:lnTo>
                    <a:pt x="10541" y="129794"/>
                  </a:lnTo>
                  <a:lnTo>
                    <a:pt x="10922" y="130175"/>
                  </a:lnTo>
                  <a:lnTo>
                    <a:pt x="10922" y="129794"/>
                  </a:lnTo>
                  <a:close/>
                </a:path>
                <a:path w="274320" h="247014">
                  <a:moveTo>
                    <a:pt x="10922" y="122809"/>
                  </a:moveTo>
                  <a:lnTo>
                    <a:pt x="10541" y="121551"/>
                  </a:lnTo>
                  <a:lnTo>
                    <a:pt x="10287" y="121551"/>
                  </a:lnTo>
                  <a:lnTo>
                    <a:pt x="10922" y="122809"/>
                  </a:lnTo>
                  <a:close/>
                </a:path>
                <a:path w="274320" h="247014">
                  <a:moveTo>
                    <a:pt x="11684" y="51701"/>
                  </a:moveTo>
                  <a:lnTo>
                    <a:pt x="11557" y="51701"/>
                  </a:lnTo>
                  <a:lnTo>
                    <a:pt x="10922" y="52959"/>
                  </a:lnTo>
                  <a:lnTo>
                    <a:pt x="11684" y="51701"/>
                  </a:lnTo>
                  <a:close/>
                </a:path>
                <a:path w="274320" h="247014">
                  <a:moveTo>
                    <a:pt x="11899" y="131165"/>
                  </a:moveTo>
                  <a:lnTo>
                    <a:pt x="10922" y="130175"/>
                  </a:lnTo>
                  <a:lnTo>
                    <a:pt x="10922" y="130556"/>
                  </a:lnTo>
                  <a:lnTo>
                    <a:pt x="11899" y="131165"/>
                  </a:lnTo>
                  <a:close/>
                </a:path>
                <a:path w="274320" h="247014">
                  <a:moveTo>
                    <a:pt x="12319" y="133858"/>
                  </a:moveTo>
                  <a:lnTo>
                    <a:pt x="11811" y="133477"/>
                  </a:lnTo>
                  <a:lnTo>
                    <a:pt x="12319" y="134620"/>
                  </a:lnTo>
                  <a:lnTo>
                    <a:pt x="12319" y="133858"/>
                  </a:lnTo>
                  <a:close/>
                </a:path>
                <a:path w="274320" h="247014">
                  <a:moveTo>
                    <a:pt x="12827" y="125349"/>
                  </a:moveTo>
                  <a:lnTo>
                    <a:pt x="12446" y="125349"/>
                  </a:lnTo>
                  <a:lnTo>
                    <a:pt x="12827" y="126619"/>
                  </a:lnTo>
                  <a:lnTo>
                    <a:pt x="12827" y="125349"/>
                  </a:lnTo>
                  <a:close/>
                </a:path>
                <a:path w="274320" h="247014">
                  <a:moveTo>
                    <a:pt x="16764" y="134251"/>
                  </a:moveTo>
                  <a:lnTo>
                    <a:pt x="16065" y="132969"/>
                  </a:lnTo>
                  <a:lnTo>
                    <a:pt x="16764" y="134251"/>
                  </a:lnTo>
                  <a:close/>
                </a:path>
                <a:path w="274320" h="247014">
                  <a:moveTo>
                    <a:pt x="17145" y="142722"/>
                  </a:moveTo>
                  <a:lnTo>
                    <a:pt x="16764" y="141732"/>
                  </a:lnTo>
                  <a:lnTo>
                    <a:pt x="16573" y="141884"/>
                  </a:lnTo>
                  <a:lnTo>
                    <a:pt x="16764" y="142113"/>
                  </a:lnTo>
                  <a:lnTo>
                    <a:pt x="17145" y="142875"/>
                  </a:lnTo>
                  <a:lnTo>
                    <a:pt x="17145" y="142722"/>
                  </a:lnTo>
                  <a:close/>
                </a:path>
                <a:path w="274320" h="247014">
                  <a:moveTo>
                    <a:pt x="17233" y="142951"/>
                  </a:moveTo>
                  <a:close/>
                </a:path>
                <a:path w="274320" h="247014">
                  <a:moveTo>
                    <a:pt x="18034" y="144018"/>
                  </a:moveTo>
                  <a:lnTo>
                    <a:pt x="17843" y="143637"/>
                  </a:lnTo>
                  <a:lnTo>
                    <a:pt x="17780" y="143510"/>
                  </a:lnTo>
                  <a:lnTo>
                    <a:pt x="17653" y="143637"/>
                  </a:lnTo>
                  <a:lnTo>
                    <a:pt x="17653" y="143256"/>
                  </a:lnTo>
                  <a:lnTo>
                    <a:pt x="17233" y="142951"/>
                  </a:lnTo>
                  <a:lnTo>
                    <a:pt x="17653" y="144018"/>
                  </a:lnTo>
                  <a:lnTo>
                    <a:pt x="18034" y="144018"/>
                  </a:lnTo>
                  <a:close/>
                </a:path>
                <a:path w="274320" h="247014">
                  <a:moveTo>
                    <a:pt x="18288" y="103759"/>
                  </a:moveTo>
                  <a:lnTo>
                    <a:pt x="17907" y="103759"/>
                  </a:lnTo>
                  <a:lnTo>
                    <a:pt x="18275" y="106299"/>
                  </a:lnTo>
                  <a:lnTo>
                    <a:pt x="18288" y="103759"/>
                  </a:lnTo>
                  <a:close/>
                </a:path>
                <a:path w="274320" h="247014">
                  <a:moveTo>
                    <a:pt x="18478" y="106311"/>
                  </a:moveTo>
                  <a:lnTo>
                    <a:pt x="18415" y="105879"/>
                  </a:lnTo>
                  <a:lnTo>
                    <a:pt x="18288" y="106311"/>
                  </a:lnTo>
                  <a:lnTo>
                    <a:pt x="18478" y="106311"/>
                  </a:lnTo>
                  <a:close/>
                </a:path>
                <a:path w="274320" h="247014">
                  <a:moveTo>
                    <a:pt x="18554" y="105384"/>
                  </a:moveTo>
                  <a:lnTo>
                    <a:pt x="18288" y="105041"/>
                  </a:lnTo>
                  <a:lnTo>
                    <a:pt x="18415" y="105879"/>
                  </a:lnTo>
                  <a:lnTo>
                    <a:pt x="18554" y="105384"/>
                  </a:lnTo>
                  <a:close/>
                </a:path>
                <a:path w="274320" h="247014">
                  <a:moveTo>
                    <a:pt x="18554" y="104305"/>
                  </a:moveTo>
                  <a:lnTo>
                    <a:pt x="18415" y="103339"/>
                  </a:lnTo>
                  <a:lnTo>
                    <a:pt x="18288" y="103759"/>
                  </a:lnTo>
                  <a:lnTo>
                    <a:pt x="18554" y="104305"/>
                  </a:lnTo>
                  <a:close/>
                </a:path>
                <a:path w="274320" h="247014">
                  <a:moveTo>
                    <a:pt x="18872" y="108331"/>
                  </a:moveTo>
                  <a:lnTo>
                    <a:pt x="18669" y="106311"/>
                  </a:lnTo>
                  <a:lnTo>
                    <a:pt x="18478" y="106311"/>
                  </a:lnTo>
                  <a:lnTo>
                    <a:pt x="18669" y="107581"/>
                  </a:lnTo>
                  <a:lnTo>
                    <a:pt x="18872" y="108331"/>
                  </a:lnTo>
                  <a:close/>
                </a:path>
                <a:path w="274320" h="247014">
                  <a:moveTo>
                    <a:pt x="18923" y="105829"/>
                  </a:moveTo>
                  <a:lnTo>
                    <a:pt x="18821" y="104838"/>
                  </a:lnTo>
                  <a:lnTo>
                    <a:pt x="18554" y="104305"/>
                  </a:lnTo>
                  <a:lnTo>
                    <a:pt x="18554" y="105384"/>
                  </a:lnTo>
                  <a:lnTo>
                    <a:pt x="18923" y="105829"/>
                  </a:lnTo>
                  <a:close/>
                </a:path>
                <a:path w="274320" h="247014">
                  <a:moveTo>
                    <a:pt x="18999" y="41262"/>
                  </a:moveTo>
                  <a:lnTo>
                    <a:pt x="18669" y="41529"/>
                  </a:lnTo>
                  <a:lnTo>
                    <a:pt x="18986" y="41300"/>
                  </a:lnTo>
                  <a:close/>
                </a:path>
                <a:path w="274320" h="247014">
                  <a:moveTo>
                    <a:pt x="19075" y="109105"/>
                  </a:moveTo>
                  <a:lnTo>
                    <a:pt x="18872" y="108331"/>
                  </a:lnTo>
                  <a:lnTo>
                    <a:pt x="18961" y="108915"/>
                  </a:lnTo>
                  <a:lnTo>
                    <a:pt x="19075" y="109105"/>
                  </a:lnTo>
                  <a:close/>
                </a:path>
                <a:path w="274320" h="247014">
                  <a:moveTo>
                    <a:pt x="19177" y="40259"/>
                  </a:moveTo>
                  <a:lnTo>
                    <a:pt x="18669" y="40259"/>
                  </a:lnTo>
                  <a:lnTo>
                    <a:pt x="18288" y="41529"/>
                  </a:lnTo>
                  <a:lnTo>
                    <a:pt x="19177" y="40259"/>
                  </a:lnTo>
                  <a:close/>
                </a:path>
                <a:path w="274320" h="247014">
                  <a:moveTo>
                    <a:pt x="19672" y="106299"/>
                  </a:moveTo>
                  <a:lnTo>
                    <a:pt x="18961" y="103619"/>
                  </a:lnTo>
                  <a:lnTo>
                    <a:pt x="19050" y="104190"/>
                  </a:lnTo>
                  <a:lnTo>
                    <a:pt x="19672" y="106299"/>
                  </a:lnTo>
                  <a:close/>
                </a:path>
                <a:path w="274320" h="247014">
                  <a:moveTo>
                    <a:pt x="19685" y="110109"/>
                  </a:moveTo>
                  <a:lnTo>
                    <a:pt x="19075" y="109105"/>
                  </a:lnTo>
                  <a:lnTo>
                    <a:pt x="19380" y="110261"/>
                  </a:lnTo>
                  <a:lnTo>
                    <a:pt x="19685" y="110756"/>
                  </a:lnTo>
                  <a:lnTo>
                    <a:pt x="19685" y="110109"/>
                  </a:lnTo>
                  <a:close/>
                </a:path>
                <a:path w="274320" h="247014">
                  <a:moveTo>
                    <a:pt x="19685" y="108851"/>
                  </a:moveTo>
                  <a:lnTo>
                    <a:pt x="19291" y="106299"/>
                  </a:lnTo>
                  <a:lnTo>
                    <a:pt x="18923" y="105829"/>
                  </a:lnTo>
                  <a:lnTo>
                    <a:pt x="19037" y="106680"/>
                  </a:lnTo>
                  <a:lnTo>
                    <a:pt x="19685" y="108851"/>
                  </a:lnTo>
                  <a:close/>
                </a:path>
                <a:path w="274320" h="247014">
                  <a:moveTo>
                    <a:pt x="19685" y="106311"/>
                  </a:moveTo>
                  <a:lnTo>
                    <a:pt x="19304" y="106311"/>
                  </a:lnTo>
                  <a:lnTo>
                    <a:pt x="19685" y="107581"/>
                  </a:lnTo>
                  <a:lnTo>
                    <a:pt x="19685" y="106311"/>
                  </a:lnTo>
                  <a:close/>
                </a:path>
                <a:path w="274320" h="247014">
                  <a:moveTo>
                    <a:pt x="20066" y="108851"/>
                  </a:moveTo>
                  <a:lnTo>
                    <a:pt x="19875" y="107581"/>
                  </a:lnTo>
                  <a:lnTo>
                    <a:pt x="19685" y="107581"/>
                  </a:lnTo>
                  <a:lnTo>
                    <a:pt x="20066" y="108851"/>
                  </a:lnTo>
                  <a:close/>
                </a:path>
                <a:path w="274320" h="247014">
                  <a:moveTo>
                    <a:pt x="20066" y="107581"/>
                  </a:moveTo>
                  <a:lnTo>
                    <a:pt x="19685" y="106311"/>
                  </a:lnTo>
                  <a:lnTo>
                    <a:pt x="19875" y="107581"/>
                  </a:lnTo>
                  <a:lnTo>
                    <a:pt x="20066" y="107581"/>
                  </a:lnTo>
                  <a:close/>
                </a:path>
                <a:path w="274320" h="247014">
                  <a:moveTo>
                    <a:pt x="21209" y="111379"/>
                  </a:moveTo>
                  <a:lnTo>
                    <a:pt x="20523" y="109105"/>
                  </a:lnTo>
                  <a:lnTo>
                    <a:pt x="20447" y="107581"/>
                  </a:lnTo>
                  <a:lnTo>
                    <a:pt x="20066" y="108851"/>
                  </a:lnTo>
                  <a:lnTo>
                    <a:pt x="19685" y="108851"/>
                  </a:lnTo>
                  <a:lnTo>
                    <a:pt x="20828" y="112649"/>
                  </a:lnTo>
                  <a:lnTo>
                    <a:pt x="21209" y="111379"/>
                  </a:lnTo>
                  <a:close/>
                </a:path>
                <a:path w="274320" h="247014">
                  <a:moveTo>
                    <a:pt x="21209" y="108851"/>
                  </a:moveTo>
                  <a:lnTo>
                    <a:pt x="21018" y="107581"/>
                  </a:lnTo>
                  <a:lnTo>
                    <a:pt x="20828" y="107581"/>
                  </a:lnTo>
                  <a:lnTo>
                    <a:pt x="20828" y="106311"/>
                  </a:lnTo>
                  <a:lnTo>
                    <a:pt x="20066" y="106311"/>
                  </a:lnTo>
                  <a:lnTo>
                    <a:pt x="20447" y="107581"/>
                  </a:lnTo>
                  <a:lnTo>
                    <a:pt x="21209" y="108851"/>
                  </a:lnTo>
                  <a:close/>
                </a:path>
                <a:path w="274320" h="247014">
                  <a:moveTo>
                    <a:pt x="21374" y="107581"/>
                  </a:moveTo>
                  <a:lnTo>
                    <a:pt x="20447" y="105041"/>
                  </a:lnTo>
                  <a:lnTo>
                    <a:pt x="20828" y="106311"/>
                  </a:lnTo>
                  <a:lnTo>
                    <a:pt x="21018" y="107581"/>
                  </a:lnTo>
                  <a:lnTo>
                    <a:pt x="21374" y="107581"/>
                  </a:lnTo>
                  <a:close/>
                </a:path>
                <a:path w="274320" h="247014">
                  <a:moveTo>
                    <a:pt x="21844" y="108851"/>
                  </a:moveTo>
                  <a:lnTo>
                    <a:pt x="21463" y="107581"/>
                  </a:lnTo>
                  <a:lnTo>
                    <a:pt x="21844" y="108851"/>
                  </a:lnTo>
                  <a:close/>
                </a:path>
                <a:path w="274320" h="247014">
                  <a:moveTo>
                    <a:pt x="21844" y="85979"/>
                  </a:moveTo>
                  <a:lnTo>
                    <a:pt x="21463" y="85979"/>
                  </a:lnTo>
                  <a:lnTo>
                    <a:pt x="21463" y="87249"/>
                  </a:lnTo>
                  <a:lnTo>
                    <a:pt x="21844" y="85979"/>
                  </a:lnTo>
                  <a:close/>
                </a:path>
                <a:path w="274320" h="247014">
                  <a:moveTo>
                    <a:pt x="21844" y="84709"/>
                  </a:moveTo>
                  <a:lnTo>
                    <a:pt x="21463" y="84709"/>
                  </a:lnTo>
                  <a:lnTo>
                    <a:pt x="21463" y="85979"/>
                  </a:lnTo>
                  <a:lnTo>
                    <a:pt x="21844" y="84709"/>
                  </a:lnTo>
                  <a:close/>
                </a:path>
                <a:path w="274320" h="247014">
                  <a:moveTo>
                    <a:pt x="22225" y="153301"/>
                  </a:moveTo>
                  <a:lnTo>
                    <a:pt x="21844" y="152019"/>
                  </a:lnTo>
                  <a:lnTo>
                    <a:pt x="21844" y="153301"/>
                  </a:lnTo>
                  <a:lnTo>
                    <a:pt x="22225" y="153301"/>
                  </a:lnTo>
                  <a:close/>
                </a:path>
                <a:path w="274320" h="247014">
                  <a:moveTo>
                    <a:pt x="22987" y="154254"/>
                  </a:moveTo>
                  <a:lnTo>
                    <a:pt x="21844" y="153301"/>
                  </a:lnTo>
                  <a:lnTo>
                    <a:pt x="22606" y="155829"/>
                  </a:lnTo>
                  <a:lnTo>
                    <a:pt x="22987" y="154559"/>
                  </a:lnTo>
                  <a:lnTo>
                    <a:pt x="22987" y="154254"/>
                  </a:lnTo>
                  <a:close/>
                </a:path>
                <a:path w="274320" h="247014">
                  <a:moveTo>
                    <a:pt x="22987" y="153301"/>
                  </a:moveTo>
                  <a:lnTo>
                    <a:pt x="22606" y="152869"/>
                  </a:lnTo>
                  <a:lnTo>
                    <a:pt x="22987" y="153720"/>
                  </a:lnTo>
                  <a:lnTo>
                    <a:pt x="22987" y="153301"/>
                  </a:lnTo>
                  <a:close/>
                </a:path>
                <a:path w="274320" h="247014">
                  <a:moveTo>
                    <a:pt x="22987" y="99949"/>
                  </a:moveTo>
                  <a:lnTo>
                    <a:pt x="22225" y="98679"/>
                  </a:lnTo>
                  <a:lnTo>
                    <a:pt x="22225" y="99949"/>
                  </a:lnTo>
                  <a:lnTo>
                    <a:pt x="22987" y="99949"/>
                  </a:lnTo>
                  <a:close/>
                </a:path>
                <a:path w="274320" h="247014">
                  <a:moveTo>
                    <a:pt x="22987" y="98679"/>
                  </a:moveTo>
                  <a:lnTo>
                    <a:pt x="22606" y="98679"/>
                  </a:lnTo>
                  <a:lnTo>
                    <a:pt x="22987" y="99949"/>
                  </a:lnTo>
                  <a:lnTo>
                    <a:pt x="22987" y="98679"/>
                  </a:lnTo>
                  <a:close/>
                </a:path>
                <a:path w="274320" h="247014">
                  <a:moveTo>
                    <a:pt x="22987" y="36449"/>
                  </a:moveTo>
                  <a:lnTo>
                    <a:pt x="21844" y="36449"/>
                  </a:lnTo>
                  <a:lnTo>
                    <a:pt x="19177" y="40259"/>
                  </a:lnTo>
                  <a:lnTo>
                    <a:pt x="19227" y="40487"/>
                  </a:lnTo>
                  <a:lnTo>
                    <a:pt x="18999" y="41262"/>
                  </a:lnTo>
                  <a:lnTo>
                    <a:pt x="20662" y="39941"/>
                  </a:lnTo>
                  <a:lnTo>
                    <a:pt x="22987" y="36449"/>
                  </a:lnTo>
                  <a:close/>
                </a:path>
                <a:path w="274320" h="247014">
                  <a:moveTo>
                    <a:pt x="23368" y="154559"/>
                  </a:moveTo>
                  <a:lnTo>
                    <a:pt x="22987" y="153720"/>
                  </a:lnTo>
                  <a:lnTo>
                    <a:pt x="22987" y="154254"/>
                  </a:lnTo>
                  <a:lnTo>
                    <a:pt x="23368" y="154559"/>
                  </a:lnTo>
                  <a:close/>
                </a:path>
                <a:path w="274320" h="247014">
                  <a:moveTo>
                    <a:pt x="23495" y="150749"/>
                  </a:moveTo>
                  <a:lnTo>
                    <a:pt x="22987" y="149987"/>
                  </a:lnTo>
                  <a:lnTo>
                    <a:pt x="22987" y="150368"/>
                  </a:lnTo>
                  <a:lnTo>
                    <a:pt x="23495" y="150749"/>
                  </a:lnTo>
                  <a:close/>
                </a:path>
                <a:path w="274320" h="247014">
                  <a:moveTo>
                    <a:pt x="24079" y="35610"/>
                  </a:moveTo>
                  <a:lnTo>
                    <a:pt x="22987" y="36449"/>
                  </a:lnTo>
                  <a:lnTo>
                    <a:pt x="23368" y="36449"/>
                  </a:lnTo>
                  <a:lnTo>
                    <a:pt x="24079" y="35610"/>
                  </a:lnTo>
                  <a:close/>
                </a:path>
                <a:path w="274320" h="247014">
                  <a:moveTo>
                    <a:pt x="24117" y="106299"/>
                  </a:moveTo>
                  <a:lnTo>
                    <a:pt x="23939" y="105041"/>
                  </a:lnTo>
                  <a:lnTo>
                    <a:pt x="23749" y="105041"/>
                  </a:lnTo>
                  <a:lnTo>
                    <a:pt x="24117" y="106299"/>
                  </a:lnTo>
                  <a:close/>
                </a:path>
                <a:path w="274320" h="247014">
                  <a:moveTo>
                    <a:pt x="24130" y="155829"/>
                  </a:moveTo>
                  <a:lnTo>
                    <a:pt x="23368" y="154559"/>
                  </a:lnTo>
                  <a:lnTo>
                    <a:pt x="22987" y="154559"/>
                  </a:lnTo>
                  <a:lnTo>
                    <a:pt x="23749" y="155829"/>
                  </a:lnTo>
                  <a:lnTo>
                    <a:pt x="24130" y="155829"/>
                  </a:lnTo>
                  <a:close/>
                </a:path>
                <a:path w="274320" h="247014">
                  <a:moveTo>
                    <a:pt x="24130" y="106311"/>
                  </a:moveTo>
                  <a:lnTo>
                    <a:pt x="23749" y="106311"/>
                  </a:lnTo>
                  <a:lnTo>
                    <a:pt x="24130" y="107581"/>
                  </a:lnTo>
                  <a:lnTo>
                    <a:pt x="24130" y="106311"/>
                  </a:lnTo>
                  <a:close/>
                </a:path>
                <a:path w="274320" h="247014">
                  <a:moveTo>
                    <a:pt x="24384" y="106311"/>
                  </a:moveTo>
                  <a:lnTo>
                    <a:pt x="24130" y="106311"/>
                  </a:lnTo>
                  <a:lnTo>
                    <a:pt x="24307" y="106667"/>
                  </a:lnTo>
                  <a:lnTo>
                    <a:pt x="24384" y="106311"/>
                  </a:lnTo>
                  <a:close/>
                </a:path>
                <a:path w="274320" h="247014">
                  <a:moveTo>
                    <a:pt x="24638" y="35191"/>
                  </a:moveTo>
                  <a:lnTo>
                    <a:pt x="24434" y="35191"/>
                  </a:lnTo>
                  <a:lnTo>
                    <a:pt x="24079" y="35610"/>
                  </a:lnTo>
                  <a:lnTo>
                    <a:pt x="24638" y="35191"/>
                  </a:lnTo>
                  <a:close/>
                </a:path>
                <a:path w="274320" h="247014">
                  <a:moveTo>
                    <a:pt x="24930" y="34607"/>
                  </a:moveTo>
                  <a:lnTo>
                    <a:pt x="24130" y="35191"/>
                  </a:lnTo>
                  <a:lnTo>
                    <a:pt x="24434" y="35191"/>
                  </a:lnTo>
                  <a:lnTo>
                    <a:pt x="24930" y="34607"/>
                  </a:lnTo>
                  <a:close/>
                </a:path>
                <a:path w="274320" h="247014">
                  <a:moveTo>
                    <a:pt x="25577" y="34455"/>
                  </a:moveTo>
                  <a:lnTo>
                    <a:pt x="24638" y="35191"/>
                  </a:lnTo>
                  <a:lnTo>
                    <a:pt x="25146" y="35191"/>
                  </a:lnTo>
                  <a:lnTo>
                    <a:pt x="25577" y="34455"/>
                  </a:lnTo>
                  <a:close/>
                </a:path>
                <a:path w="274320" h="247014">
                  <a:moveTo>
                    <a:pt x="25908" y="33909"/>
                  </a:moveTo>
                  <a:lnTo>
                    <a:pt x="25527" y="33909"/>
                  </a:lnTo>
                  <a:lnTo>
                    <a:pt x="24930" y="34607"/>
                  </a:lnTo>
                  <a:lnTo>
                    <a:pt x="25908" y="33909"/>
                  </a:lnTo>
                  <a:close/>
                </a:path>
                <a:path w="274320" h="247014">
                  <a:moveTo>
                    <a:pt x="27254" y="32651"/>
                  </a:moveTo>
                  <a:lnTo>
                    <a:pt x="26670" y="32651"/>
                  </a:lnTo>
                  <a:lnTo>
                    <a:pt x="25908" y="33909"/>
                  </a:lnTo>
                  <a:lnTo>
                    <a:pt x="25577" y="34455"/>
                  </a:lnTo>
                  <a:lnTo>
                    <a:pt x="26289" y="33909"/>
                  </a:lnTo>
                  <a:lnTo>
                    <a:pt x="27254" y="32651"/>
                  </a:lnTo>
                  <a:close/>
                </a:path>
                <a:path w="274320" h="247014">
                  <a:moveTo>
                    <a:pt x="27432" y="154178"/>
                  </a:moveTo>
                  <a:lnTo>
                    <a:pt x="24257" y="151130"/>
                  </a:lnTo>
                  <a:lnTo>
                    <a:pt x="26035" y="153797"/>
                  </a:lnTo>
                  <a:lnTo>
                    <a:pt x="26543" y="153797"/>
                  </a:lnTo>
                  <a:lnTo>
                    <a:pt x="26924" y="154178"/>
                  </a:lnTo>
                  <a:lnTo>
                    <a:pt x="27432" y="155321"/>
                  </a:lnTo>
                  <a:lnTo>
                    <a:pt x="27432" y="154178"/>
                  </a:lnTo>
                  <a:close/>
                </a:path>
                <a:path w="274320" h="247014">
                  <a:moveTo>
                    <a:pt x="27432" y="61849"/>
                  </a:moveTo>
                  <a:lnTo>
                    <a:pt x="27051" y="63119"/>
                  </a:lnTo>
                  <a:lnTo>
                    <a:pt x="27432" y="63119"/>
                  </a:lnTo>
                  <a:lnTo>
                    <a:pt x="27432" y="61849"/>
                  </a:lnTo>
                  <a:close/>
                </a:path>
                <a:path w="274320" h="247014">
                  <a:moveTo>
                    <a:pt x="29210" y="121551"/>
                  </a:moveTo>
                  <a:lnTo>
                    <a:pt x="28829" y="121551"/>
                  </a:lnTo>
                  <a:lnTo>
                    <a:pt x="29210" y="122809"/>
                  </a:lnTo>
                  <a:lnTo>
                    <a:pt x="29210" y="121551"/>
                  </a:lnTo>
                  <a:close/>
                </a:path>
                <a:path w="274320" h="247014">
                  <a:moveTo>
                    <a:pt x="30149" y="57099"/>
                  </a:moveTo>
                  <a:lnTo>
                    <a:pt x="29210" y="58051"/>
                  </a:lnTo>
                  <a:lnTo>
                    <a:pt x="29591" y="58051"/>
                  </a:lnTo>
                  <a:lnTo>
                    <a:pt x="30149" y="57099"/>
                  </a:lnTo>
                  <a:close/>
                </a:path>
                <a:path w="274320" h="247014">
                  <a:moveTo>
                    <a:pt x="30480" y="56769"/>
                  </a:moveTo>
                  <a:lnTo>
                    <a:pt x="30353" y="56769"/>
                  </a:lnTo>
                  <a:lnTo>
                    <a:pt x="30149" y="57099"/>
                  </a:lnTo>
                  <a:lnTo>
                    <a:pt x="30480" y="56769"/>
                  </a:lnTo>
                  <a:close/>
                </a:path>
                <a:path w="274320" h="247014">
                  <a:moveTo>
                    <a:pt x="31750" y="28829"/>
                  </a:moveTo>
                  <a:lnTo>
                    <a:pt x="30353" y="30111"/>
                  </a:lnTo>
                  <a:lnTo>
                    <a:pt x="29578" y="30111"/>
                  </a:lnTo>
                  <a:lnTo>
                    <a:pt x="29210" y="30734"/>
                  </a:lnTo>
                  <a:lnTo>
                    <a:pt x="29210" y="31102"/>
                  </a:lnTo>
                  <a:lnTo>
                    <a:pt x="30594" y="30111"/>
                  </a:lnTo>
                  <a:lnTo>
                    <a:pt x="31750" y="28829"/>
                  </a:lnTo>
                  <a:close/>
                </a:path>
                <a:path w="274320" h="247014">
                  <a:moveTo>
                    <a:pt x="34239" y="19596"/>
                  </a:moveTo>
                  <a:lnTo>
                    <a:pt x="32004" y="20574"/>
                  </a:lnTo>
                  <a:lnTo>
                    <a:pt x="30988" y="21717"/>
                  </a:lnTo>
                  <a:lnTo>
                    <a:pt x="31369" y="20955"/>
                  </a:lnTo>
                  <a:lnTo>
                    <a:pt x="29591" y="22860"/>
                  </a:lnTo>
                  <a:lnTo>
                    <a:pt x="29591" y="23037"/>
                  </a:lnTo>
                  <a:lnTo>
                    <a:pt x="31280" y="21717"/>
                  </a:lnTo>
                  <a:lnTo>
                    <a:pt x="32766" y="20574"/>
                  </a:lnTo>
                  <a:lnTo>
                    <a:pt x="34239" y="19596"/>
                  </a:lnTo>
                  <a:close/>
                </a:path>
                <a:path w="274320" h="247014">
                  <a:moveTo>
                    <a:pt x="36576" y="18034"/>
                  </a:moveTo>
                  <a:lnTo>
                    <a:pt x="34239" y="19596"/>
                  </a:lnTo>
                  <a:lnTo>
                    <a:pt x="35179" y="19177"/>
                  </a:lnTo>
                  <a:lnTo>
                    <a:pt x="36576" y="18034"/>
                  </a:lnTo>
                  <a:close/>
                </a:path>
                <a:path w="274320" h="247014">
                  <a:moveTo>
                    <a:pt x="38608" y="167843"/>
                  </a:moveTo>
                  <a:lnTo>
                    <a:pt x="37592" y="166001"/>
                  </a:lnTo>
                  <a:lnTo>
                    <a:pt x="38608" y="168529"/>
                  </a:lnTo>
                  <a:lnTo>
                    <a:pt x="38608" y="167843"/>
                  </a:lnTo>
                  <a:close/>
                </a:path>
                <a:path w="274320" h="247014">
                  <a:moveTo>
                    <a:pt x="38823" y="175247"/>
                  </a:moveTo>
                  <a:lnTo>
                    <a:pt x="36576" y="173609"/>
                  </a:lnTo>
                  <a:lnTo>
                    <a:pt x="38481" y="175641"/>
                  </a:lnTo>
                  <a:lnTo>
                    <a:pt x="38823" y="175247"/>
                  </a:lnTo>
                  <a:close/>
                </a:path>
                <a:path w="274320" h="247014">
                  <a:moveTo>
                    <a:pt x="39751" y="75819"/>
                  </a:moveTo>
                  <a:lnTo>
                    <a:pt x="39370" y="75819"/>
                  </a:lnTo>
                  <a:lnTo>
                    <a:pt x="39370" y="77101"/>
                  </a:lnTo>
                  <a:lnTo>
                    <a:pt x="39751" y="75819"/>
                  </a:lnTo>
                  <a:close/>
                </a:path>
                <a:path w="274320" h="247014">
                  <a:moveTo>
                    <a:pt x="39751" y="74549"/>
                  </a:moveTo>
                  <a:lnTo>
                    <a:pt x="38989" y="75819"/>
                  </a:lnTo>
                  <a:lnTo>
                    <a:pt x="39370" y="75819"/>
                  </a:lnTo>
                  <a:lnTo>
                    <a:pt x="39751" y="74549"/>
                  </a:lnTo>
                  <a:close/>
                </a:path>
                <a:path w="274320" h="247014">
                  <a:moveTo>
                    <a:pt x="40132" y="106311"/>
                  </a:moveTo>
                  <a:lnTo>
                    <a:pt x="39370" y="106311"/>
                  </a:lnTo>
                  <a:lnTo>
                    <a:pt x="39878" y="107149"/>
                  </a:lnTo>
                  <a:lnTo>
                    <a:pt x="40132" y="106311"/>
                  </a:lnTo>
                  <a:close/>
                </a:path>
                <a:path w="274320" h="247014">
                  <a:moveTo>
                    <a:pt x="40132" y="73279"/>
                  </a:moveTo>
                  <a:lnTo>
                    <a:pt x="39751" y="74549"/>
                  </a:lnTo>
                  <a:lnTo>
                    <a:pt x="40132" y="74549"/>
                  </a:lnTo>
                  <a:lnTo>
                    <a:pt x="40132" y="73279"/>
                  </a:lnTo>
                  <a:close/>
                </a:path>
                <a:path w="274320" h="247014">
                  <a:moveTo>
                    <a:pt x="41275" y="167259"/>
                  </a:moveTo>
                  <a:lnTo>
                    <a:pt x="40513" y="166001"/>
                  </a:lnTo>
                  <a:lnTo>
                    <a:pt x="41109" y="167081"/>
                  </a:lnTo>
                  <a:lnTo>
                    <a:pt x="41275" y="167259"/>
                  </a:lnTo>
                  <a:close/>
                </a:path>
                <a:path w="274320" h="247014">
                  <a:moveTo>
                    <a:pt x="41503" y="144475"/>
                  </a:moveTo>
                  <a:close/>
                </a:path>
                <a:path w="274320" h="247014">
                  <a:moveTo>
                    <a:pt x="41592" y="176657"/>
                  </a:moveTo>
                  <a:lnTo>
                    <a:pt x="41148" y="175641"/>
                  </a:lnTo>
                  <a:lnTo>
                    <a:pt x="40259" y="175641"/>
                  </a:lnTo>
                  <a:lnTo>
                    <a:pt x="41148" y="176657"/>
                  </a:lnTo>
                  <a:lnTo>
                    <a:pt x="41592" y="176657"/>
                  </a:lnTo>
                  <a:close/>
                </a:path>
                <a:path w="274320" h="247014">
                  <a:moveTo>
                    <a:pt x="41910" y="112649"/>
                  </a:moveTo>
                  <a:lnTo>
                    <a:pt x="41275" y="111379"/>
                  </a:lnTo>
                  <a:lnTo>
                    <a:pt x="41529" y="112649"/>
                  </a:lnTo>
                  <a:lnTo>
                    <a:pt x="41910" y="112649"/>
                  </a:lnTo>
                  <a:close/>
                </a:path>
                <a:path w="274320" h="247014">
                  <a:moveTo>
                    <a:pt x="41910" y="18669"/>
                  </a:moveTo>
                  <a:lnTo>
                    <a:pt x="41529" y="18669"/>
                  </a:lnTo>
                  <a:lnTo>
                    <a:pt x="40132" y="19951"/>
                  </a:lnTo>
                  <a:lnTo>
                    <a:pt x="41910" y="18669"/>
                  </a:lnTo>
                  <a:close/>
                </a:path>
                <a:path w="274320" h="247014">
                  <a:moveTo>
                    <a:pt x="42037" y="176657"/>
                  </a:moveTo>
                  <a:lnTo>
                    <a:pt x="41592" y="176657"/>
                  </a:lnTo>
                  <a:lnTo>
                    <a:pt x="42037" y="177673"/>
                  </a:lnTo>
                  <a:lnTo>
                    <a:pt x="42037" y="176657"/>
                  </a:lnTo>
                  <a:close/>
                </a:path>
                <a:path w="274320" h="247014">
                  <a:moveTo>
                    <a:pt x="42062" y="108661"/>
                  </a:moveTo>
                  <a:lnTo>
                    <a:pt x="41529" y="105041"/>
                  </a:lnTo>
                  <a:lnTo>
                    <a:pt x="40513" y="101219"/>
                  </a:lnTo>
                  <a:lnTo>
                    <a:pt x="40894" y="101219"/>
                  </a:lnTo>
                  <a:lnTo>
                    <a:pt x="40513" y="99949"/>
                  </a:lnTo>
                  <a:lnTo>
                    <a:pt x="40132" y="99949"/>
                  </a:lnTo>
                  <a:lnTo>
                    <a:pt x="40513" y="98679"/>
                  </a:lnTo>
                  <a:lnTo>
                    <a:pt x="39751" y="98679"/>
                  </a:lnTo>
                  <a:lnTo>
                    <a:pt x="39751" y="99949"/>
                  </a:lnTo>
                  <a:lnTo>
                    <a:pt x="41275" y="105041"/>
                  </a:lnTo>
                  <a:lnTo>
                    <a:pt x="42062" y="108661"/>
                  </a:lnTo>
                  <a:close/>
                </a:path>
                <a:path w="274320" h="247014">
                  <a:moveTo>
                    <a:pt x="42291" y="145669"/>
                  </a:moveTo>
                  <a:lnTo>
                    <a:pt x="41579" y="144589"/>
                  </a:lnTo>
                  <a:lnTo>
                    <a:pt x="41910" y="145669"/>
                  </a:lnTo>
                  <a:lnTo>
                    <a:pt x="42291" y="145669"/>
                  </a:lnTo>
                  <a:close/>
                </a:path>
                <a:path w="274320" h="247014">
                  <a:moveTo>
                    <a:pt x="42418" y="110261"/>
                  </a:moveTo>
                  <a:lnTo>
                    <a:pt x="42062" y="108661"/>
                  </a:lnTo>
                  <a:lnTo>
                    <a:pt x="42291" y="110109"/>
                  </a:lnTo>
                  <a:lnTo>
                    <a:pt x="42418" y="110261"/>
                  </a:lnTo>
                  <a:close/>
                </a:path>
                <a:path w="274320" h="247014">
                  <a:moveTo>
                    <a:pt x="42672" y="115201"/>
                  </a:moveTo>
                  <a:lnTo>
                    <a:pt x="42291" y="113919"/>
                  </a:lnTo>
                  <a:lnTo>
                    <a:pt x="41529" y="113919"/>
                  </a:lnTo>
                  <a:lnTo>
                    <a:pt x="42672" y="115201"/>
                  </a:lnTo>
                  <a:close/>
                </a:path>
                <a:path w="274320" h="247014">
                  <a:moveTo>
                    <a:pt x="42786" y="169938"/>
                  </a:moveTo>
                  <a:lnTo>
                    <a:pt x="41275" y="167259"/>
                  </a:lnTo>
                  <a:lnTo>
                    <a:pt x="41910" y="168529"/>
                  </a:lnTo>
                  <a:lnTo>
                    <a:pt x="42672" y="169799"/>
                  </a:lnTo>
                  <a:lnTo>
                    <a:pt x="42786" y="169938"/>
                  </a:lnTo>
                  <a:close/>
                </a:path>
                <a:path w="274320" h="247014">
                  <a:moveTo>
                    <a:pt x="43180" y="21209"/>
                  </a:moveTo>
                  <a:lnTo>
                    <a:pt x="43053" y="21209"/>
                  </a:lnTo>
                  <a:lnTo>
                    <a:pt x="40894" y="22479"/>
                  </a:lnTo>
                  <a:lnTo>
                    <a:pt x="41275" y="22479"/>
                  </a:lnTo>
                  <a:lnTo>
                    <a:pt x="41275" y="23749"/>
                  </a:lnTo>
                  <a:lnTo>
                    <a:pt x="41529" y="22479"/>
                  </a:lnTo>
                  <a:lnTo>
                    <a:pt x="43180" y="21209"/>
                  </a:lnTo>
                  <a:close/>
                </a:path>
                <a:path w="274320" h="247014">
                  <a:moveTo>
                    <a:pt x="43815" y="171069"/>
                  </a:moveTo>
                  <a:lnTo>
                    <a:pt x="42786" y="169938"/>
                  </a:lnTo>
                  <a:lnTo>
                    <a:pt x="43434" y="171069"/>
                  </a:lnTo>
                  <a:lnTo>
                    <a:pt x="43815" y="171069"/>
                  </a:lnTo>
                  <a:close/>
                </a:path>
                <a:path w="274320" h="247014">
                  <a:moveTo>
                    <a:pt x="43815" y="148209"/>
                  </a:moveTo>
                  <a:lnTo>
                    <a:pt x="43053" y="146951"/>
                  </a:lnTo>
                  <a:lnTo>
                    <a:pt x="43434" y="148209"/>
                  </a:lnTo>
                  <a:lnTo>
                    <a:pt x="43713" y="148539"/>
                  </a:lnTo>
                  <a:lnTo>
                    <a:pt x="43815" y="148209"/>
                  </a:lnTo>
                  <a:close/>
                </a:path>
                <a:path w="274320" h="247014">
                  <a:moveTo>
                    <a:pt x="43815" y="117729"/>
                  </a:moveTo>
                  <a:lnTo>
                    <a:pt x="43053" y="116471"/>
                  </a:lnTo>
                  <a:lnTo>
                    <a:pt x="43434" y="117729"/>
                  </a:lnTo>
                  <a:lnTo>
                    <a:pt x="43815" y="117729"/>
                  </a:lnTo>
                  <a:close/>
                </a:path>
                <a:path w="274320" h="247014">
                  <a:moveTo>
                    <a:pt x="44831" y="115201"/>
                  </a:moveTo>
                  <a:lnTo>
                    <a:pt x="44577" y="113919"/>
                  </a:lnTo>
                  <a:lnTo>
                    <a:pt x="44577" y="115201"/>
                  </a:lnTo>
                  <a:lnTo>
                    <a:pt x="44831" y="115201"/>
                  </a:lnTo>
                  <a:close/>
                </a:path>
                <a:path w="274320" h="247014">
                  <a:moveTo>
                    <a:pt x="44831" y="112649"/>
                  </a:moveTo>
                  <a:lnTo>
                    <a:pt x="44577" y="112649"/>
                  </a:lnTo>
                  <a:lnTo>
                    <a:pt x="42418" y="110261"/>
                  </a:lnTo>
                  <a:lnTo>
                    <a:pt x="42672" y="111379"/>
                  </a:lnTo>
                  <a:lnTo>
                    <a:pt x="44831" y="116471"/>
                  </a:lnTo>
                  <a:lnTo>
                    <a:pt x="44577" y="115201"/>
                  </a:lnTo>
                  <a:lnTo>
                    <a:pt x="43815" y="113919"/>
                  </a:lnTo>
                  <a:lnTo>
                    <a:pt x="43815" y="112649"/>
                  </a:lnTo>
                  <a:lnTo>
                    <a:pt x="44196" y="112649"/>
                  </a:lnTo>
                  <a:lnTo>
                    <a:pt x="44196" y="113919"/>
                  </a:lnTo>
                  <a:lnTo>
                    <a:pt x="44577" y="113919"/>
                  </a:lnTo>
                  <a:lnTo>
                    <a:pt x="44831" y="112649"/>
                  </a:lnTo>
                  <a:close/>
                </a:path>
                <a:path w="274320" h="247014">
                  <a:moveTo>
                    <a:pt x="45212" y="113919"/>
                  </a:moveTo>
                  <a:lnTo>
                    <a:pt x="44577" y="113919"/>
                  </a:lnTo>
                  <a:lnTo>
                    <a:pt x="45212" y="115201"/>
                  </a:lnTo>
                  <a:lnTo>
                    <a:pt x="45212" y="113919"/>
                  </a:lnTo>
                  <a:close/>
                </a:path>
                <a:path w="274320" h="247014">
                  <a:moveTo>
                    <a:pt x="45720" y="182753"/>
                  </a:moveTo>
                  <a:lnTo>
                    <a:pt x="43942" y="180721"/>
                  </a:lnTo>
                  <a:lnTo>
                    <a:pt x="41846" y="177673"/>
                  </a:lnTo>
                  <a:lnTo>
                    <a:pt x="41148" y="176657"/>
                  </a:lnTo>
                  <a:lnTo>
                    <a:pt x="41148" y="177673"/>
                  </a:lnTo>
                  <a:lnTo>
                    <a:pt x="40259" y="176657"/>
                  </a:lnTo>
                  <a:lnTo>
                    <a:pt x="39370" y="174625"/>
                  </a:lnTo>
                  <a:lnTo>
                    <a:pt x="38823" y="175247"/>
                  </a:lnTo>
                  <a:lnTo>
                    <a:pt x="39370" y="175641"/>
                  </a:lnTo>
                  <a:lnTo>
                    <a:pt x="43942" y="182753"/>
                  </a:lnTo>
                  <a:lnTo>
                    <a:pt x="45720" y="182753"/>
                  </a:lnTo>
                  <a:close/>
                </a:path>
                <a:path w="274320" h="247014">
                  <a:moveTo>
                    <a:pt x="46736" y="63119"/>
                  </a:moveTo>
                  <a:lnTo>
                    <a:pt x="45974" y="64401"/>
                  </a:lnTo>
                  <a:lnTo>
                    <a:pt x="46736" y="64401"/>
                  </a:lnTo>
                  <a:lnTo>
                    <a:pt x="46736" y="63119"/>
                  </a:lnTo>
                  <a:close/>
                </a:path>
                <a:path w="274320" h="247014">
                  <a:moveTo>
                    <a:pt x="48336" y="176149"/>
                  </a:moveTo>
                  <a:lnTo>
                    <a:pt x="45847" y="173736"/>
                  </a:lnTo>
                  <a:lnTo>
                    <a:pt x="47371" y="177292"/>
                  </a:lnTo>
                  <a:lnTo>
                    <a:pt x="48336" y="176149"/>
                  </a:lnTo>
                  <a:close/>
                </a:path>
                <a:path w="274320" h="247014">
                  <a:moveTo>
                    <a:pt x="48514" y="178701"/>
                  </a:moveTo>
                  <a:lnTo>
                    <a:pt x="46050" y="176149"/>
                  </a:lnTo>
                  <a:lnTo>
                    <a:pt x="45593" y="176149"/>
                  </a:lnTo>
                  <a:lnTo>
                    <a:pt x="48514" y="178701"/>
                  </a:lnTo>
                  <a:close/>
                </a:path>
                <a:path w="274320" h="247014">
                  <a:moveTo>
                    <a:pt x="48895" y="155829"/>
                  </a:moveTo>
                  <a:lnTo>
                    <a:pt x="48514" y="154559"/>
                  </a:lnTo>
                  <a:lnTo>
                    <a:pt x="48514" y="155829"/>
                  </a:lnTo>
                  <a:lnTo>
                    <a:pt x="48895" y="155829"/>
                  </a:lnTo>
                  <a:close/>
                </a:path>
                <a:path w="274320" h="247014">
                  <a:moveTo>
                    <a:pt x="49085" y="164084"/>
                  </a:moveTo>
                  <a:lnTo>
                    <a:pt x="49034" y="163931"/>
                  </a:lnTo>
                  <a:lnTo>
                    <a:pt x="48806" y="163728"/>
                  </a:lnTo>
                  <a:lnTo>
                    <a:pt x="49085" y="164084"/>
                  </a:lnTo>
                  <a:close/>
                </a:path>
                <a:path w="274320" h="247014">
                  <a:moveTo>
                    <a:pt x="49276" y="155041"/>
                  </a:moveTo>
                  <a:lnTo>
                    <a:pt x="48895" y="154559"/>
                  </a:lnTo>
                  <a:lnTo>
                    <a:pt x="49276" y="155206"/>
                  </a:lnTo>
                  <a:lnTo>
                    <a:pt x="49276" y="155041"/>
                  </a:lnTo>
                  <a:close/>
                </a:path>
                <a:path w="274320" h="247014">
                  <a:moveTo>
                    <a:pt x="49428" y="177215"/>
                  </a:moveTo>
                  <a:lnTo>
                    <a:pt x="48768" y="175641"/>
                  </a:lnTo>
                  <a:lnTo>
                    <a:pt x="48336" y="176149"/>
                  </a:lnTo>
                  <a:lnTo>
                    <a:pt x="49428" y="177215"/>
                  </a:lnTo>
                  <a:close/>
                </a:path>
                <a:path w="274320" h="247014">
                  <a:moveTo>
                    <a:pt x="49657" y="164719"/>
                  </a:moveTo>
                  <a:lnTo>
                    <a:pt x="49085" y="164084"/>
                  </a:lnTo>
                  <a:lnTo>
                    <a:pt x="49276" y="164719"/>
                  </a:lnTo>
                  <a:lnTo>
                    <a:pt x="49657" y="164719"/>
                  </a:lnTo>
                  <a:close/>
                </a:path>
                <a:path w="274320" h="247014">
                  <a:moveTo>
                    <a:pt x="49657" y="155829"/>
                  </a:moveTo>
                  <a:lnTo>
                    <a:pt x="49276" y="155206"/>
                  </a:lnTo>
                  <a:lnTo>
                    <a:pt x="49276" y="155829"/>
                  </a:lnTo>
                  <a:lnTo>
                    <a:pt x="49657" y="155829"/>
                  </a:lnTo>
                  <a:close/>
                </a:path>
                <a:path w="274320" h="247014">
                  <a:moveTo>
                    <a:pt x="49911" y="131711"/>
                  </a:moveTo>
                  <a:lnTo>
                    <a:pt x="48514" y="129159"/>
                  </a:lnTo>
                  <a:lnTo>
                    <a:pt x="48133" y="129159"/>
                  </a:lnTo>
                  <a:lnTo>
                    <a:pt x="48514" y="130429"/>
                  </a:lnTo>
                  <a:lnTo>
                    <a:pt x="48895" y="130429"/>
                  </a:lnTo>
                  <a:lnTo>
                    <a:pt x="49657" y="131711"/>
                  </a:lnTo>
                  <a:lnTo>
                    <a:pt x="49911" y="131711"/>
                  </a:lnTo>
                  <a:close/>
                </a:path>
                <a:path w="274320" h="247014">
                  <a:moveTo>
                    <a:pt x="50292" y="109601"/>
                  </a:moveTo>
                  <a:lnTo>
                    <a:pt x="45720" y="109601"/>
                  </a:lnTo>
                  <a:lnTo>
                    <a:pt x="50292" y="111887"/>
                  </a:lnTo>
                  <a:lnTo>
                    <a:pt x="50292" y="109601"/>
                  </a:lnTo>
                  <a:close/>
                </a:path>
                <a:path w="274320" h="247014">
                  <a:moveTo>
                    <a:pt x="51054" y="14859"/>
                  </a:moveTo>
                  <a:lnTo>
                    <a:pt x="50673" y="14859"/>
                  </a:lnTo>
                  <a:lnTo>
                    <a:pt x="50711" y="14998"/>
                  </a:lnTo>
                  <a:lnTo>
                    <a:pt x="51054" y="14859"/>
                  </a:lnTo>
                  <a:close/>
                </a:path>
                <a:path w="274320" h="247014">
                  <a:moveTo>
                    <a:pt x="51460" y="189484"/>
                  </a:moveTo>
                  <a:lnTo>
                    <a:pt x="48895" y="184658"/>
                  </a:lnTo>
                  <a:lnTo>
                    <a:pt x="45720" y="182753"/>
                  </a:lnTo>
                  <a:lnTo>
                    <a:pt x="48895" y="186309"/>
                  </a:lnTo>
                  <a:lnTo>
                    <a:pt x="51460" y="189484"/>
                  </a:lnTo>
                  <a:close/>
                </a:path>
                <a:path w="274320" h="247014">
                  <a:moveTo>
                    <a:pt x="52133" y="190296"/>
                  </a:moveTo>
                  <a:lnTo>
                    <a:pt x="51460" y="189484"/>
                  </a:lnTo>
                  <a:lnTo>
                    <a:pt x="51816" y="190119"/>
                  </a:lnTo>
                  <a:lnTo>
                    <a:pt x="52133" y="190296"/>
                  </a:lnTo>
                  <a:close/>
                </a:path>
                <a:path w="274320" h="247014">
                  <a:moveTo>
                    <a:pt x="53213" y="178701"/>
                  </a:moveTo>
                  <a:lnTo>
                    <a:pt x="52197" y="177419"/>
                  </a:lnTo>
                  <a:lnTo>
                    <a:pt x="50292" y="176149"/>
                  </a:lnTo>
                  <a:lnTo>
                    <a:pt x="52578" y="178701"/>
                  </a:lnTo>
                  <a:lnTo>
                    <a:pt x="53213" y="178701"/>
                  </a:lnTo>
                  <a:close/>
                </a:path>
                <a:path w="274320" h="247014">
                  <a:moveTo>
                    <a:pt x="54737" y="182753"/>
                  </a:moveTo>
                  <a:lnTo>
                    <a:pt x="53340" y="180975"/>
                  </a:lnTo>
                  <a:lnTo>
                    <a:pt x="49428" y="177215"/>
                  </a:lnTo>
                  <a:lnTo>
                    <a:pt x="51816" y="182753"/>
                  </a:lnTo>
                  <a:lnTo>
                    <a:pt x="54737" y="182753"/>
                  </a:lnTo>
                  <a:close/>
                </a:path>
                <a:path w="274320" h="247014">
                  <a:moveTo>
                    <a:pt x="54864" y="191770"/>
                  </a:moveTo>
                  <a:lnTo>
                    <a:pt x="52133" y="190296"/>
                  </a:lnTo>
                  <a:lnTo>
                    <a:pt x="53340" y="191770"/>
                  </a:lnTo>
                  <a:lnTo>
                    <a:pt x="54864" y="191770"/>
                  </a:lnTo>
                  <a:close/>
                </a:path>
                <a:path w="274320" h="247014">
                  <a:moveTo>
                    <a:pt x="54864" y="127889"/>
                  </a:moveTo>
                  <a:lnTo>
                    <a:pt x="54610" y="127711"/>
                  </a:lnTo>
                  <a:lnTo>
                    <a:pt x="54610" y="125476"/>
                  </a:lnTo>
                  <a:lnTo>
                    <a:pt x="52247" y="125476"/>
                  </a:lnTo>
                  <a:lnTo>
                    <a:pt x="52070" y="125222"/>
                  </a:lnTo>
                  <a:lnTo>
                    <a:pt x="52070" y="124333"/>
                  </a:lnTo>
                  <a:lnTo>
                    <a:pt x="51485" y="123825"/>
                  </a:lnTo>
                  <a:lnTo>
                    <a:pt x="54610" y="125476"/>
                  </a:lnTo>
                  <a:lnTo>
                    <a:pt x="54610" y="121031"/>
                  </a:lnTo>
                  <a:lnTo>
                    <a:pt x="50292" y="121031"/>
                  </a:lnTo>
                  <a:lnTo>
                    <a:pt x="50292" y="122770"/>
                  </a:lnTo>
                  <a:lnTo>
                    <a:pt x="46609" y="119507"/>
                  </a:lnTo>
                  <a:lnTo>
                    <a:pt x="45720" y="118745"/>
                  </a:lnTo>
                  <a:lnTo>
                    <a:pt x="47625" y="120904"/>
                  </a:lnTo>
                  <a:lnTo>
                    <a:pt x="50292" y="123444"/>
                  </a:lnTo>
                  <a:lnTo>
                    <a:pt x="50292" y="123952"/>
                  </a:lnTo>
                  <a:lnTo>
                    <a:pt x="51816" y="125476"/>
                  </a:lnTo>
                  <a:lnTo>
                    <a:pt x="51015" y="125476"/>
                  </a:lnTo>
                  <a:lnTo>
                    <a:pt x="50292" y="124333"/>
                  </a:lnTo>
                  <a:lnTo>
                    <a:pt x="48171" y="122377"/>
                  </a:lnTo>
                  <a:lnTo>
                    <a:pt x="45720" y="118745"/>
                  </a:lnTo>
                  <a:lnTo>
                    <a:pt x="45720" y="120904"/>
                  </a:lnTo>
                  <a:lnTo>
                    <a:pt x="45720" y="121031"/>
                  </a:lnTo>
                  <a:lnTo>
                    <a:pt x="50292" y="127889"/>
                  </a:lnTo>
                  <a:lnTo>
                    <a:pt x="50292" y="125476"/>
                  </a:lnTo>
                  <a:lnTo>
                    <a:pt x="49453" y="124269"/>
                  </a:lnTo>
                  <a:lnTo>
                    <a:pt x="50876" y="125476"/>
                  </a:lnTo>
                  <a:lnTo>
                    <a:pt x="50292" y="125476"/>
                  </a:lnTo>
                  <a:lnTo>
                    <a:pt x="51993" y="126428"/>
                  </a:lnTo>
                  <a:lnTo>
                    <a:pt x="52451" y="126682"/>
                  </a:lnTo>
                  <a:lnTo>
                    <a:pt x="54610" y="127889"/>
                  </a:lnTo>
                  <a:lnTo>
                    <a:pt x="54610" y="127762"/>
                  </a:lnTo>
                  <a:lnTo>
                    <a:pt x="54864" y="127889"/>
                  </a:lnTo>
                  <a:close/>
                </a:path>
                <a:path w="274320" h="247014">
                  <a:moveTo>
                    <a:pt x="54864" y="73787"/>
                  </a:moveTo>
                  <a:lnTo>
                    <a:pt x="54610" y="73710"/>
                  </a:lnTo>
                  <a:lnTo>
                    <a:pt x="54610" y="72898"/>
                  </a:lnTo>
                  <a:lnTo>
                    <a:pt x="53721" y="73418"/>
                  </a:lnTo>
                  <a:lnTo>
                    <a:pt x="52578" y="73025"/>
                  </a:lnTo>
                  <a:lnTo>
                    <a:pt x="52171" y="73329"/>
                  </a:lnTo>
                  <a:lnTo>
                    <a:pt x="52171" y="76568"/>
                  </a:lnTo>
                  <a:lnTo>
                    <a:pt x="50101" y="77800"/>
                  </a:lnTo>
                  <a:lnTo>
                    <a:pt x="50419" y="77470"/>
                  </a:lnTo>
                  <a:lnTo>
                    <a:pt x="52171" y="76568"/>
                  </a:lnTo>
                  <a:lnTo>
                    <a:pt x="52171" y="73329"/>
                  </a:lnTo>
                  <a:lnTo>
                    <a:pt x="51511" y="73799"/>
                  </a:lnTo>
                  <a:lnTo>
                    <a:pt x="51511" y="74676"/>
                  </a:lnTo>
                  <a:lnTo>
                    <a:pt x="50419" y="75311"/>
                  </a:lnTo>
                  <a:lnTo>
                    <a:pt x="50419" y="74676"/>
                  </a:lnTo>
                  <a:lnTo>
                    <a:pt x="51511" y="74676"/>
                  </a:lnTo>
                  <a:lnTo>
                    <a:pt x="51511" y="73799"/>
                  </a:lnTo>
                  <a:lnTo>
                    <a:pt x="48006" y="76327"/>
                  </a:lnTo>
                  <a:lnTo>
                    <a:pt x="48323" y="76327"/>
                  </a:lnTo>
                  <a:lnTo>
                    <a:pt x="47434" y="76771"/>
                  </a:lnTo>
                  <a:lnTo>
                    <a:pt x="47434" y="81064"/>
                  </a:lnTo>
                  <a:lnTo>
                    <a:pt x="46990" y="81318"/>
                  </a:lnTo>
                  <a:lnTo>
                    <a:pt x="46799" y="81191"/>
                  </a:lnTo>
                  <a:lnTo>
                    <a:pt x="47053" y="80924"/>
                  </a:lnTo>
                  <a:lnTo>
                    <a:pt x="47434" y="81064"/>
                  </a:lnTo>
                  <a:lnTo>
                    <a:pt x="47434" y="76771"/>
                  </a:lnTo>
                  <a:lnTo>
                    <a:pt x="45974" y="77470"/>
                  </a:lnTo>
                  <a:lnTo>
                    <a:pt x="45974" y="80251"/>
                  </a:lnTo>
                  <a:lnTo>
                    <a:pt x="45720" y="80391"/>
                  </a:lnTo>
                  <a:lnTo>
                    <a:pt x="45974" y="80492"/>
                  </a:lnTo>
                  <a:lnTo>
                    <a:pt x="45720" y="80391"/>
                  </a:lnTo>
                  <a:lnTo>
                    <a:pt x="45720" y="82042"/>
                  </a:lnTo>
                  <a:lnTo>
                    <a:pt x="45974" y="82042"/>
                  </a:lnTo>
                  <a:lnTo>
                    <a:pt x="48006" y="82042"/>
                  </a:lnTo>
                  <a:lnTo>
                    <a:pt x="47180" y="81457"/>
                  </a:lnTo>
                  <a:lnTo>
                    <a:pt x="47815" y="81216"/>
                  </a:lnTo>
                  <a:lnTo>
                    <a:pt x="48006" y="81280"/>
                  </a:lnTo>
                  <a:lnTo>
                    <a:pt x="48209" y="81064"/>
                  </a:lnTo>
                  <a:lnTo>
                    <a:pt x="50292" y="80264"/>
                  </a:lnTo>
                  <a:lnTo>
                    <a:pt x="54864" y="76708"/>
                  </a:lnTo>
                  <a:lnTo>
                    <a:pt x="49187" y="80035"/>
                  </a:lnTo>
                  <a:lnTo>
                    <a:pt x="50419" y="78740"/>
                  </a:lnTo>
                  <a:lnTo>
                    <a:pt x="52514" y="76390"/>
                  </a:lnTo>
                  <a:lnTo>
                    <a:pt x="52819" y="76238"/>
                  </a:lnTo>
                  <a:lnTo>
                    <a:pt x="54864" y="75438"/>
                  </a:lnTo>
                  <a:lnTo>
                    <a:pt x="54356" y="75438"/>
                  </a:lnTo>
                  <a:lnTo>
                    <a:pt x="54610" y="75311"/>
                  </a:lnTo>
                  <a:lnTo>
                    <a:pt x="54610" y="73888"/>
                  </a:lnTo>
                  <a:lnTo>
                    <a:pt x="54864" y="73787"/>
                  </a:lnTo>
                  <a:close/>
                </a:path>
                <a:path w="274320" h="247014">
                  <a:moveTo>
                    <a:pt x="55499" y="173609"/>
                  </a:moveTo>
                  <a:lnTo>
                    <a:pt x="54356" y="172351"/>
                  </a:lnTo>
                  <a:lnTo>
                    <a:pt x="55118" y="173609"/>
                  </a:lnTo>
                  <a:lnTo>
                    <a:pt x="55499" y="173609"/>
                  </a:lnTo>
                  <a:close/>
                </a:path>
                <a:path w="274320" h="247014">
                  <a:moveTo>
                    <a:pt x="56134" y="173609"/>
                  </a:moveTo>
                  <a:lnTo>
                    <a:pt x="53975" y="171069"/>
                  </a:lnTo>
                  <a:lnTo>
                    <a:pt x="54356" y="172351"/>
                  </a:lnTo>
                  <a:lnTo>
                    <a:pt x="54737" y="172351"/>
                  </a:lnTo>
                  <a:lnTo>
                    <a:pt x="56134" y="173609"/>
                  </a:lnTo>
                  <a:close/>
                </a:path>
                <a:path w="274320" h="247014">
                  <a:moveTo>
                    <a:pt x="57327" y="139446"/>
                  </a:moveTo>
                  <a:lnTo>
                    <a:pt x="55499" y="137033"/>
                  </a:lnTo>
                  <a:lnTo>
                    <a:pt x="54864" y="137414"/>
                  </a:lnTo>
                  <a:lnTo>
                    <a:pt x="56134" y="138430"/>
                  </a:lnTo>
                  <a:lnTo>
                    <a:pt x="56134" y="138811"/>
                  </a:lnTo>
                  <a:lnTo>
                    <a:pt x="57327" y="139446"/>
                  </a:lnTo>
                  <a:close/>
                </a:path>
                <a:path w="274320" h="247014">
                  <a:moveTo>
                    <a:pt x="58039" y="174879"/>
                  </a:moveTo>
                  <a:lnTo>
                    <a:pt x="57277" y="173609"/>
                  </a:lnTo>
                  <a:lnTo>
                    <a:pt x="56896" y="173609"/>
                  </a:lnTo>
                  <a:lnTo>
                    <a:pt x="58039" y="174879"/>
                  </a:lnTo>
                  <a:close/>
                </a:path>
                <a:path w="274320" h="247014">
                  <a:moveTo>
                    <a:pt x="59563" y="135509"/>
                  </a:moveTo>
                  <a:lnTo>
                    <a:pt x="57150" y="130937"/>
                  </a:lnTo>
                  <a:lnTo>
                    <a:pt x="59563" y="137033"/>
                  </a:lnTo>
                  <a:lnTo>
                    <a:pt x="59563" y="135509"/>
                  </a:lnTo>
                  <a:close/>
                </a:path>
                <a:path w="274320" h="247014">
                  <a:moveTo>
                    <a:pt x="60274" y="142582"/>
                  </a:moveTo>
                  <a:lnTo>
                    <a:pt x="58801" y="140208"/>
                  </a:lnTo>
                  <a:lnTo>
                    <a:pt x="57327" y="139446"/>
                  </a:lnTo>
                  <a:lnTo>
                    <a:pt x="57531" y="139700"/>
                  </a:lnTo>
                  <a:lnTo>
                    <a:pt x="58801" y="140716"/>
                  </a:lnTo>
                  <a:lnTo>
                    <a:pt x="60071" y="142494"/>
                  </a:lnTo>
                  <a:lnTo>
                    <a:pt x="60274" y="142582"/>
                  </a:lnTo>
                  <a:close/>
                </a:path>
                <a:path w="274320" h="247014">
                  <a:moveTo>
                    <a:pt x="64008" y="146177"/>
                  </a:moveTo>
                  <a:lnTo>
                    <a:pt x="61341" y="143002"/>
                  </a:lnTo>
                  <a:lnTo>
                    <a:pt x="60274" y="142582"/>
                  </a:lnTo>
                  <a:lnTo>
                    <a:pt x="61341" y="144272"/>
                  </a:lnTo>
                  <a:lnTo>
                    <a:pt x="64008" y="146177"/>
                  </a:lnTo>
                  <a:close/>
                </a:path>
                <a:path w="274320" h="247014">
                  <a:moveTo>
                    <a:pt x="64008" y="135509"/>
                  </a:moveTo>
                  <a:lnTo>
                    <a:pt x="59563" y="132461"/>
                  </a:lnTo>
                  <a:lnTo>
                    <a:pt x="57150" y="127889"/>
                  </a:lnTo>
                  <a:lnTo>
                    <a:pt x="54864" y="127889"/>
                  </a:lnTo>
                  <a:lnTo>
                    <a:pt x="57150" y="130937"/>
                  </a:lnTo>
                  <a:lnTo>
                    <a:pt x="64008" y="135509"/>
                  </a:lnTo>
                  <a:close/>
                </a:path>
                <a:path w="274320" h="247014">
                  <a:moveTo>
                    <a:pt x="64008" y="126619"/>
                  </a:moveTo>
                  <a:lnTo>
                    <a:pt x="62674" y="125476"/>
                  </a:lnTo>
                  <a:lnTo>
                    <a:pt x="54864" y="118745"/>
                  </a:lnTo>
                  <a:lnTo>
                    <a:pt x="56388" y="120904"/>
                  </a:lnTo>
                  <a:lnTo>
                    <a:pt x="59436" y="125476"/>
                  </a:lnTo>
                  <a:lnTo>
                    <a:pt x="60833" y="126619"/>
                  </a:lnTo>
                  <a:lnTo>
                    <a:pt x="60833" y="127762"/>
                  </a:lnTo>
                  <a:lnTo>
                    <a:pt x="62484" y="127762"/>
                  </a:lnTo>
                  <a:lnTo>
                    <a:pt x="64008" y="126619"/>
                  </a:lnTo>
                  <a:close/>
                </a:path>
                <a:path w="274320" h="247014">
                  <a:moveTo>
                    <a:pt x="64592" y="174879"/>
                  </a:moveTo>
                  <a:close/>
                </a:path>
                <a:path w="274320" h="247014">
                  <a:moveTo>
                    <a:pt x="66040" y="211455"/>
                  </a:moveTo>
                  <a:lnTo>
                    <a:pt x="65786" y="211328"/>
                  </a:lnTo>
                  <a:lnTo>
                    <a:pt x="66040" y="211455"/>
                  </a:lnTo>
                  <a:close/>
                </a:path>
                <a:path w="274320" h="247014">
                  <a:moveTo>
                    <a:pt x="66929" y="212344"/>
                  </a:moveTo>
                  <a:lnTo>
                    <a:pt x="66675" y="212128"/>
                  </a:lnTo>
                  <a:lnTo>
                    <a:pt x="66294" y="211963"/>
                  </a:lnTo>
                  <a:lnTo>
                    <a:pt x="66497" y="211963"/>
                  </a:lnTo>
                  <a:lnTo>
                    <a:pt x="65900" y="211442"/>
                  </a:lnTo>
                  <a:lnTo>
                    <a:pt x="65151" y="211328"/>
                  </a:lnTo>
                  <a:lnTo>
                    <a:pt x="66929" y="212344"/>
                  </a:lnTo>
                  <a:close/>
                </a:path>
                <a:path w="274320" h="247014">
                  <a:moveTo>
                    <a:pt x="67119" y="211455"/>
                  </a:moveTo>
                  <a:lnTo>
                    <a:pt x="66294" y="210947"/>
                  </a:lnTo>
                  <a:lnTo>
                    <a:pt x="64008" y="210185"/>
                  </a:lnTo>
                  <a:lnTo>
                    <a:pt x="64643" y="210566"/>
                  </a:lnTo>
                  <a:lnTo>
                    <a:pt x="66636" y="211455"/>
                  </a:lnTo>
                  <a:lnTo>
                    <a:pt x="67119" y="211455"/>
                  </a:lnTo>
                  <a:close/>
                </a:path>
                <a:path w="274320" h="247014">
                  <a:moveTo>
                    <a:pt x="73152" y="54610"/>
                  </a:moveTo>
                  <a:lnTo>
                    <a:pt x="72898" y="54610"/>
                  </a:lnTo>
                  <a:lnTo>
                    <a:pt x="70866" y="54610"/>
                  </a:lnTo>
                  <a:lnTo>
                    <a:pt x="69367" y="56603"/>
                  </a:lnTo>
                  <a:lnTo>
                    <a:pt x="68707" y="56896"/>
                  </a:lnTo>
                  <a:lnTo>
                    <a:pt x="67056" y="57658"/>
                  </a:lnTo>
                  <a:lnTo>
                    <a:pt x="67945" y="57658"/>
                  </a:lnTo>
                  <a:lnTo>
                    <a:pt x="66929" y="58420"/>
                  </a:lnTo>
                  <a:lnTo>
                    <a:pt x="67691" y="58420"/>
                  </a:lnTo>
                  <a:lnTo>
                    <a:pt x="66421" y="59182"/>
                  </a:lnTo>
                  <a:lnTo>
                    <a:pt x="65532" y="59182"/>
                  </a:lnTo>
                  <a:lnTo>
                    <a:pt x="64770" y="61468"/>
                  </a:lnTo>
                  <a:lnTo>
                    <a:pt x="65532" y="59944"/>
                  </a:lnTo>
                  <a:lnTo>
                    <a:pt x="65532" y="60706"/>
                  </a:lnTo>
                  <a:lnTo>
                    <a:pt x="66040" y="59944"/>
                  </a:lnTo>
                  <a:lnTo>
                    <a:pt x="66675" y="59182"/>
                  </a:lnTo>
                  <a:lnTo>
                    <a:pt x="66421" y="59944"/>
                  </a:lnTo>
                  <a:lnTo>
                    <a:pt x="66040" y="59944"/>
                  </a:lnTo>
                  <a:lnTo>
                    <a:pt x="65278" y="61468"/>
                  </a:lnTo>
                  <a:lnTo>
                    <a:pt x="64770" y="61468"/>
                  </a:lnTo>
                  <a:lnTo>
                    <a:pt x="64262" y="62230"/>
                  </a:lnTo>
                  <a:lnTo>
                    <a:pt x="64516" y="62230"/>
                  </a:lnTo>
                  <a:lnTo>
                    <a:pt x="64516" y="62611"/>
                  </a:lnTo>
                  <a:lnTo>
                    <a:pt x="64770" y="62230"/>
                  </a:lnTo>
                  <a:lnTo>
                    <a:pt x="65024" y="62230"/>
                  </a:lnTo>
                  <a:lnTo>
                    <a:pt x="65024" y="62407"/>
                  </a:lnTo>
                  <a:lnTo>
                    <a:pt x="64579" y="62992"/>
                  </a:lnTo>
                  <a:lnTo>
                    <a:pt x="64516" y="62611"/>
                  </a:lnTo>
                  <a:lnTo>
                    <a:pt x="64262" y="62992"/>
                  </a:lnTo>
                  <a:lnTo>
                    <a:pt x="64008" y="62992"/>
                  </a:lnTo>
                  <a:lnTo>
                    <a:pt x="64173" y="63525"/>
                  </a:lnTo>
                  <a:lnTo>
                    <a:pt x="64008" y="63754"/>
                  </a:lnTo>
                  <a:lnTo>
                    <a:pt x="64262" y="63754"/>
                  </a:lnTo>
                  <a:lnTo>
                    <a:pt x="73152" y="63754"/>
                  </a:lnTo>
                  <a:lnTo>
                    <a:pt x="73152" y="57658"/>
                  </a:lnTo>
                  <a:lnTo>
                    <a:pt x="73152" y="55372"/>
                  </a:lnTo>
                  <a:lnTo>
                    <a:pt x="73152" y="54864"/>
                  </a:lnTo>
                  <a:lnTo>
                    <a:pt x="73152" y="54610"/>
                  </a:lnTo>
                  <a:close/>
                </a:path>
                <a:path w="274320" h="247014">
                  <a:moveTo>
                    <a:pt x="75184" y="59182"/>
                  </a:moveTo>
                  <a:lnTo>
                    <a:pt x="73279" y="59182"/>
                  </a:lnTo>
                  <a:lnTo>
                    <a:pt x="75184" y="63754"/>
                  </a:lnTo>
                  <a:lnTo>
                    <a:pt x="75184" y="59182"/>
                  </a:lnTo>
                  <a:close/>
                </a:path>
                <a:path w="274320" h="247014">
                  <a:moveTo>
                    <a:pt x="76200" y="185051"/>
                  </a:moveTo>
                  <a:lnTo>
                    <a:pt x="75184" y="183769"/>
                  </a:lnTo>
                  <a:lnTo>
                    <a:pt x="74803" y="183769"/>
                  </a:lnTo>
                  <a:lnTo>
                    <a:pt x="73279" y="182499"/>
                  </a:lnTo>
                  <a:lnTo>
                    <a:pt x="72644" y="181229"/>
                  </a:lnTo>
                  <a:lnTo>
                    <a:pt x="71882" y="181229"/>
                  </a:lnTo>
                  <a:lnTo>
                    <a:pt x="69723" y="178701"/>
                  </a:lnTo>
                  <a:lnTo>
                    <a:pt x="68961" y="178701"/>
                  </a:lnTo>
                  <a:lnTo>
                    <a:pt x="68580" y="177419"/>
                  </a:lnTo>
                  <a:lnTo>
                    <a:pt x="67437" y="177419"/>
                  </a:lnTo>
                  <a:lnTo>
                    <a:pt x="67437" y="176149"/>
                  </a:lnTo>
                  <a:lnTo>
                    <a:pt x="66421" y="176149"/>
                  </a:lnTo>
                  <a:lnTo>
                    <a:pt x="65659" y="174879"/>
                  </a:lnTo>
                  <a:lnTo>
                    <a:pt x="64592" y="174879"/>
                  </a:lnTo>
                  <a:lnTo>
                    <a:pt x="66802" y="177419"/>
                  </a:lnTo>
                  <a:lnTo>
                    <a:pt x="70358" y="181229"/>
                  </a:lnTo>
                  <a:lnTo>
                    <a:pt x="70739" y="181229"/>
                  </a:lnTo>
                  <a:lnTo>
                    <a:pt x="72263" y="182499"/>
                  </a:lnTo>
                  <a:lnTo>
                    <a:pt x="74422" y="183769"/>
                  </a:lnTo>
                  <a:lnTo>
                    <a:pt x="76200" y="185051"/>
                  </a:lnTo>
                  <a:close/>
                </a:path>
                <a:path w="274320" h="247014">
                  <a:moveTo>
                    <a:pt x="77343" y="9779"/>
                  </a:moveTo>
                  <a:lnTo>
                    <a:pt x="75565" y="9779"/>
                  </a:lnTo>
                  <a:lnTo>
                    <a:pt x="77343" y="11049"/>
                  </a:lnTo>
                  <a:lnTo>
                    <a:pt x="77343" y="9779"/>
                  </a:lnTo>
                  <a:close/>
                </a:path>
                <a:path w="274320" h="247014">
                  <a:moveTo>
                    <a:pt x="78003" y="217335"/>
                  </a:moveTo>
                  <a:lnTo>
                    <a:pt x="77216" y="216535"/>
                  </a:lnTo>
                  <a:lnTo>
                    <a:pt x="74930" y="215519"/>
                  </a:lnTo>
                  <a:lnTo>
                    <a:pt x="74295" y="215519"/>
                  </a:lnTo>
                  <a:lnTo>
                    <a:pt x="74295" y="215138"/>
                  </a:lnTo>
                  <a:lnTo>
                    <a:pt x="73787" y="214757"/>
                  </a:lnTo>
                  <a:lnTo>
                    <a:pt x="70866" y="213741"/>
                  </a:lnTo>
                  <a:lnTo>
                    <a:pt x="67322" y="211582"/>
                  </a:lnTo>
                  <a:lnTo>
                    <a:pt x="66929" y="211582"/>
                  </a:lnTo>
                  <a:lnTo>
                    <a:pt x="66294" y="211582"/>
                  </a:lnTo>
                  <a:lnTo>
                    <a:pt x="66929" y="211963"/>
                  </a:lnTo>
                  <a:lnTo>
                    <a:pt x="66497" y="211963"/>
                  </a:lnTo>
                  <a:lnTo>
                    <a:pt x="66675" y="212128"/>
                  </a:lnTo>
                  <a:lnTo>
                    <a:pt x="69723" y="213360"/>
                  </a:lnTo>
                  <a:lnTo>
                    <a:pt x="70866" y="214122"/>
                  </a:lnTo>
                  <a:lnTo>
                    <a:pt x="71501" y="214503"/>
                  </a:lnTo>
                  <a:lnTo>
                    <a:pt x="70358" y="213741"/>
                  </a:lnTo>
                  <a:lnTo>
                    <a:pt x="71501" y="214122"/>
                  </a:lnTo>
                  <a:lnTo>
                    <a:pt x="72009" y="214757"/>
                  </a:lnTo>
                  <a:lnTo>
                    <a:pt x="73152" y="215519"/>
                  </a:lnTo>
                  <a:lnTo>
                    <a:pt x="73520" y="215303"/>
                  </a:lnTo>
                  <a:lnTo>
                    <a:pt x="73152" y="215138"/>
                  </a:lnTo>
                  <a:lnTo>
                    <a:pt x="73787" y="215138"/>
                  </a:lnTo>
                  <a:lnTo>
                    <a:pt x="73520" y="215303"/>
                  </a:lnTo>
                  <a:lnTo>
                    <a:pt x="76581" y="216535"/>
                  </a:lnTo>
                  <a:lnTo>
                    <a:pt x="75438" y="216281"/>
                  </a:lnTo>
                  <a:lnTo>
                    <a:pt x="78003" y="217335"/>
                  </a:lnTo>
                  <a:close/>
                </a:path>
                <a:path w="274320" h="247014">
                  <a:moveTo>
                    <a:pt x="79502" y="217932"/>
                  </a:moveTo>
                  <a:lnTo>
                    <a:pt x="78003" y="217335"/>
                  </a:lnTo>
                  <a:lnTo>
                    <a:pt x="78371" y="217690"/>
                  </a:lnTo>
                  <a:lnTo>
                    <a:pt x="79057" y="217932"/>
                  </a:lnTo>
                  <a:lnTo>
                    <a:pt x="79502" y="217932"/>
                  </a:lnTo>
                  <a:close/>
                </a:path>
                <a:path w="274320" h="247014">
                  <a:moveTo>
                    <a:pt x="80327" y="218097"/>
                  </a:moveTo>
                  <a:lnTo>
                    <a:pt x="80010" y="217678"/>
                  </a:lnTo>
                  <a:lnTo>
                    <a:pt x="78867" y="217678"/>
                  </a:lnTo>
                  <a:lnTo>
                    <a:pt x="80327" y="218097"/>
                  </a:lnTo>
                  <a:close/>
                </a:path>
                <a:path w="274320" h="247014">
                  <a:moveTo>
                    <a:pt x="81153" y="218313"/>
                  </a:moveTo>
                  <a:lnTo>
                    <a:pt x="80327" y="218097"/>
                  </a:lnTo>
                  <a:lnTo>
                    <a:pt x="80518" y="218313"/>
                  </a:lnTo>
                  <a:lnTo>
                    <a:pt x="81153" y="218452"/>
                  </a:lnTo>
                  <a:lnTo>
                    <a:pt x="81153" y="218313"/>
                  </a:lnTo>
                  <a:close/>
                </a:path>
                <a:path w="274320" h="247014">
                  <a:moveTo>
                    <a:pt x="82296" y="218694"/>
                  </a:moveTo>
                  <a:lnTo>
                    <a:pt x="81153" y="218452"/>
                  </a:lnTo>
                  <a:lnTo>
                    <a:pt x="81153" y="218694"/>
                  </a:lnTo>
                  <a:lnTo>
                    <a:pt x="79057" y="217932"/>
                  </a:lnTo>
                  <a:lnTo>
                    <a:pt x="78867" y="217932"/>
                  </a:lnTo>
                  <a:lnTo>
                    <a:pt x="81661" y="219075"/>
                  </a:lnTo>
                  <a:lnTo>
                    <a:pt x="82296" y="219075"/>
                  </a:lnTo>
                  <a:lnTo>
                    <a:pt x="82296" y="218694"/>
                  </a:lnTo>
                  <a:close/>
                </a:path>
                <a:path w="274320" h="247014">
                  <a:moveTo>
                    <a:pt x="82296" y="54991"/>
                  </a:moveTo>
                  <a:lnTo>
                    <a:pt x="80035" y="56730"/>
                  </a:lnTo>
                  <a:lnTo>
                    <a:pt x="81026" y="55245"/>
                  </a:lnTo>
                  <a:lnTo>
                    <a:pt x="79629" y="55245"/>
                  </a:lnTo>
                  <a:lnTo>
                    <a:pt x="78206" y="58127"/>
                  </a:lnTo>
                  <a:lnTo>
                    <a:pt x="76835" y="59182"/>
                  </a:lnTo>
                  <a:lnTo>
                    <a:pt x="77685" y="59182"/>
                  </a:lnTo>
                  <a:lnTo>
                    <a:pt x="75692" y="63246"/>
                  </a:lnTo>
                  <a:lnTo>
                    <a:pt x="78397" y="59182"/>
                  </a:lnTo>
                  <a:lnTo>
                    <a:pt x="82296" y="59182"/>
                  </a:lnTo>
                  <a:lnTo>
                    <a:pt x="82296" y="54991"/>
                  </a:lnTo>
                  <a:close/>
                </a:path>
                <a:path w="274320" h="247014">
                  <a:moveTo>
                    <a:pt x="91173" y="195808"/>
                  </a:moveTo>
                  <a:lnTo>
                    <a:pt x="89789" y="194602"/>
                  </a:lnTo>
                  <a:lnTo>
                    <a:pt x="89789" y="195199"/>
                  </a:lnTo>
                  <a:lnTo>
                    <a:pt x="91173" y="195808"/>
                  </a:lnTo>
                  <a:close/>
                </a:path>
                <a:path w="274320" h="247014">
                  <a:moveTo>
                    <a:pt x="91440" y="209169"/>
                  </a:moveTo>
                  <a:lnTo>
                    <a:pt x="90665" y="209169"/>
                  </a:lnTo>
                  <a:lnTo>
                    <a:pt x="90449" y="208876"/>
                  </a:lnTo>
                  <a:lnTo>
                    <a:pt x="90449" y="209169"/>
                  </a:lnTo>
                  <a:lnTo>
                    <a:pt x="89535" y="208280"/>
                  </a:lnTo>
                  <a:lnTo>
                    <a:pt x="90449" y="209169"/>
                  </a:lnTo>
                  <a:lnTo>
                    <a:pt x="90449" y="208876"/>
                  </a:lnTo>
                  <a:lnTo>
                    <a:pt x="90297" y="208661"/>
                  </a:lnTo>
                  <a:lnTo>
                    <a:pt x="89535" y="208165"/>
                  </a:lnTo>
                  <a:lnTo>
                    <a:pt x="89535" y="206629"/>
                  </a:lnTo>
                  <a:lnTo>
                    <a:pt x="88011" y="206629"/>
                  </a:lnTo>
                  <a:lnTo>
                    <a:pt x="87452" y="206032"/>
                  </a:lnTo>
                  <a:lnTo>
                    <a:pt x="87731" y="206616"/>
                  </a:lnTo>
                  <a:lnTo>
                    <a:pt x="86385" y="205232"/>
                  </a:lnTo>
                  <a:lnTo>
                    <a:pt x="86220" y="204749"/>
                  </a:lnTo>
                  <a:lnTo>
                    <a:pt x="87452" y="206032"/>
                  </a:lnTo>
                  <a:lnTo>
                    <a:pt x="85725" y="202565"/>
                  </a:lnTo>
                  <a:lnTo>
                    <a:pt x="85432" y="202450"/>
                  </a:lnTo>
                  <a:lnTo>
                    <a:pt x="84963" y="201041"/>
                  </a:lnTo>
                  <a:lnTo>
                    <a:pt x="82296" y="201041"/>
                  </a:lnTo>
                  <a:lnTo>
                    <a:pt x="82296" y="201168"/>
                  </a:lnTo>
                  <a:lnTo>
                    <a:pt x="82296" y="202946"/>
                  </a:lnTo>
                  <a:lnTo>
                    <a:pt x="84442" y="204025"/>
                  </a:lnTo>
                  <a:lnTo>
                    <a:pt x="84963" y="204724"/>
                  </a:lnTo>
                  <a:lnTo>
                    <a:pt x="87503" y="208407"/>
                  </a:lnTo>
                  <a:lnTo>
                    <a:pt x="86614" y="205867"/>
                  </a:lnTo>
                  <a:lnTo>
                    <a:pt x="89535" y="210185"/>
                  </a:lnTo>
                  <a:lnTo>
                    <a:pt x="91313" y="210185"/>
                  </a:lnTo>
                  <a:lnTo>
                    <a:pt x="91097" y="209969"/>
                  </a:lnTo>
                  <a:lnTo>
                    <a:pt x="91440" y="210185"/>
                  </a:lnTo>
                  <a:lnTo>
                    <a:pt x="91440" y="209169"/>
                  </a:lnTo>
                  <a:close/>
                </a:path>
                <a:path w="274320" h="247014">
                  <a:moveTo>
                    <a:pt x="91440" y="63754"/>
                  </a:moveTo>
                  <a:lnTo>
                    <a:pt x="88265" y="54610"/>
                  </a:lnTo>
                  <a:lnTo>
                    <a:pt x="85344" y="54610"/>
                  </a:lnTo>
                  <a:lnTo>
                    <a:pt x="82296" y="63754"/>
                  </a:lnTo>
                  <a:lnTo>
                    <a:pt x="91440" y="63754"/>
                  </a:lnTo>
                  <a:close/>
                </a:path>
                <a:path w="274320" h="247014">
                  <a:moveTo>
                    <a:pt x="93840" y="55575"/>
                  </a:moveTo>
                  <a:lnTo>
                    <a:pt x="93218" y="54991"/>
                  </a:lnTo>
                  <a:lnTo>
                    <a:pt x="91440" y="59182"/>
                  </a:lnTo>
                  <a:lnTo>
                    <a:pt x="93840" y="55575"/>
                  </a:lnTo>
                  <a:close/>
                </a:path>
                <a:path w="274320" h="247014">
                  <a:moveTo>
                    <a:pt x="94107" y="197751"/>
                  </a:moveTo>
                  <a:lnTo>
                    <a:pt x="92710" y="196469"/>
                  </a:lnTo>
                  <a:lnTo>
                    <a:pt x="91173" y="195808"/>
                  </a:lnTo>
                  <a:lnTo>
                    <a:pt x="91948" y="196469"/>
                  </a:lnTo>
                  <a:lnTo>
                    <a:pt x="94107" y="197751"/>
                  </a:lnTo>
                  <a:close/>
                </a:path>
                <a:path w="274320" h="247014">
                  <a:moveTo>
                    <a:pt x="94945" y="200329"/>
                  </a:moveTo>
                  <a:lnTo>
                    <a:pt x="90424" y="196469"/>
                  </a:lnTo>
                  <a:lnTo>
                    <a:pt x="89789" y="196469"/>
                  </a:lnTo>
                  <a:lnTo>
                    <a:pt x="85344" y="192659"/>
                  </a:lnTo>
                  <a:lnTo>
                    <a:pt x="84074" y="191401"/>
                  </a:lnTo>
                  <a:lnTo>
                    <a:pt x="81102" y="188429"/>
                  </a:lnTo>
                  <a:lnTo>
                    <a:pt x="81026" y="188849"/>
                  </a:lnTo>
                  <a:lnTo>
                    <a:pt x="80797" y="188125"/>
                  </a:lnTo>
                  <a:lnTo>
                    <a:pt x="80264" y="187579"/>
                  </a:lnTo>
                  <a:lnTo>
                    <a:pt x="76200" y="185051"/>
                  </a:lnTo>
                  <a:lnTo>
                    <a:pt x="75819" y="185051"/>
                  </a:lnTo>
                  <a:lnTo>
                    <a:pt x="77724" y="186309"/>
                  </a:lnTo>
                  <a:lnTo>
                    <a:pt x="79121" y="187579"/>
                  </a:lnTo>
                  <a:lnTo>
                    <a:pt x="80264" y="188849"/>
                  </a:lnTo>
                  <a:lnTo>
                    <a:pt x="81280" y="190119"/>
                  </a:lnTo>
                  <a:lnTo>
                    <a:pt x="82042" y="190119"/>
                  </a:lnTo>
                  <a:lnTo>
                    <a:pt x="81280" y="188849"/>
                  </a:lnTo>
                  <a:lnTo>
                    <a:pt x="82423" y="190119"/>
                  </a:lnTo>
                  <a:lnTo>
                    <a:pt x="82423" y="191401"/>
                  </a:lnTo>
                  <a:lnTo>
                    <a:pt x="83947" y="192659"/>
                  </a:lnTo>
                  <a:lnTo>
                    <a:pt x="84582" y="192659"/>
                  </a:lnTo>
                  <a:lnTo>
                    <a:pt x="91097" y="197751"/>
                  </a:lnTo>
                  <a:lnTo>
                    <a:pt x="94945" y="200329"/>
                  </a:lnTo>
                  <a:close/>
                </a:path>
                <a:path w="274320" h="247014">
                  <a:moveTo>
                    <a:pt x="95377" y="63246"/>
                  </a:moveTo>
                  <a:lnTo>
                    <a:pt x="94068" y="55791"/>
                  </a:lnTo>
                  <a:lnTo>
                    <a:pt x="95161" y="56781"/>
                  </a:lnTo>
                  <a:lnTo>
                    <a:pt x="94234" y="54991"/>
                  </a:lnTo>
                  <a:lnTo>
                    <a:pt x="93992" y="55346"/>
                  </a:lnTo>
                  <a:lnTo>
                    <a:pt x="93903" y="55486"/>
                  </a:lnTo>
                  <a:lnTo>
                    <a:pt x="91440" y="63246"/>
                  </a:lnTo>
                  <a:lnTo>
                    <a:pt x="95377" y="63246"/>
                  </a:lnTo>
                  <a:close/>
                </a:path>
                <a:path w="274320" h="247014">
                  <a:moveTo>
                    <a:pt x="97993" y="53213"/>
                  </a:moveTo>
                  <a:lnTo>
                    <a:pt x="97790" y="52959"/>
                  </a:lnTo>
                  <a:lnTo>
                    <a:pt x="97409" y="52959"/>
                  </a:lnTo>
                  <a:lnTo>
                    <a:pt x="97993" y="53213"/>
                  </a:lnTo>
                  <a:close/>
                </a:path>
                <a:path w="274320" h="247014">
                  <a:moveTo>
                    <a:pt x="99110" y="53708"/>
                  </a:moveTo>
                  <a:lnTo>
                    <a:pt x="97993" y="53213"/>
                  </a:lnTo>
                  <a:lnTo>
                    <a:pt x="98806" y="54241"/>
                  </a:lnTo>
                  <a:lnTo>
                    <a:pt x="99110" y="53708"/>
                  </a:lnTo>
                  <a:close/>
                </a:path>
                <a:path w="274320" h="247014">
                  <a:moveTo>
                    <a:pt x="99885" y="54051"/>
                  </a:moveTo>
                  <a:lnTo>
                    <a:pt x="99568" y="52959"/>
                  </a:lnTo>
                  <a:lnTo>
                    <a:pt x="99110" y="53708"/>
                  </a:lnTo>
                  <a:lnTo>
                    <a:pt x="99885" y="54051"/>
                  </a:lnTo>
                  <a:close/>
                </a:path>
                <a:path w="274320" h="247014">
                  <a:moveTo>
                    <a:pt x="100317" y="54241"/>
                  </a:moveTo>
                  <a:lnTo>
                    <a:pt x="99885" y="54051"/>
                  </a:lnTo>
                  <a:lnTo>
                    <a:pt x="99949" y="54241"/>
                  </a:lnTo>
                  <a:lnTo>
                    <a:pt x="100317" y="54241"/>
                  </a:lnTo>
                  <a:close/>
                </a:path>
                <a:path w="274320" h="247014">
                  <a:moveTo>
                    <a:pt x="100584" y="54991"/>
                  </a:moveTo>
                  <a:lnTo>
                    <a:pt x="97790" y="59182"/>
                  </a:lnTo>
                  <a:lnTo>
                    <a:pt x="95161" y="56781"/>
                  </a:lnTo>
                  <a:lnTo>
                    <a:pt x="98806" y="63754"/>
                  </a:lnTo>
                  <a:lnTo>
                    <a:pt x="99733" y="59182"/>
                  </a:lnTo>
                  <a:lnTo>
                    <a:pt x="100584" y="54991"/>
                  </a:lnTo>
                  <a:close/>
                </a:path>
                <a:path w="274320" h="247014">
                  <a:moveTo>
                    <a:pt x="103759" y="57810"/>
                  </a:moveTo>
                  <a:lnTo>
                    <a:pt x="100584" y="59309"/>
                  </a:lnTo>
                  <a:lnTo>
                    <a:pt x="103759" y="59309"/>
                  </a:lnTo>
                  <a:lnTo>
                    <a:pt x="103759" y="57810"/>
                  </a:lnTo>
                  <a:close/>
                </a:path>
                <a:path w="274320" h="247014">
                  <a:moveTo>
                    <a:pt x="109016" y="11684"/>
                  </a:moveTo>
                  <a:lnTo>
                    <a:pt x="108331" y="11049"/>
                  </a:lnTo>
                  <a:lnTo>
                    <a:pt x="107950" y="11049"/>
                  </a:lnTo>
                  <a:lnTo>
                    <a:pt x="109016" y="11684"/>
                  </a:lnTo>
                  <a:close/>
                </a:path>
                <a:path w="274320" h="247014">
                  <a:moveTo>
                    <a:pt x="109728" y="59309"/>
                  </a:moveTo>
                  <a:lnTo>
                    <a:pt x="103759" y="59309"/>
                  </a:lnTo>
                  <a:lnTo>
                    <a:pt x="109728" y="63500"/>
                  </a:lnTo>
                  <a:lnTo>
                    <a:pt x="109728" y="59309"/>
                  </a:lnTo>
                  <a:close/>
                </a:path>
                <a:path w="274320" h="247014">
                  <a:moveTo>
                    <a:pt x="114554" y="212979"/>
                  </a:moveTo>
                  <a:lnTo>
                    <a:pt x="106667" y="207899"/>
                  </a:lnTo>
                  <a:lnTo>
                    <a:pt x="98653" y="202819"/>
                  </a:lnTo>
                  <a:lnTo>
                    <a:pt x="94945" y="200329"/>
                  </a:lnTo>
                  <a:lnTo>
                    <a:pt x="96380" y="201549"/>
                  </a:lnTo>
                  <a:lnTo>
                    <a:pt x="108369" y="209169"/>
                  </a:lnTo>
                  <a:lnTo>
                    <a:pt x="114554" y="212979"/>
                  </a:lnTo>
                  <a:close/>
                </a:path>
                <a:path w="274320" h="247014">
                  <a:moveTo>
                    <a:pt x="116967" y="63500"/>
                  </a:moveTo>
                  <a:lnTo>
                    <a:pt x="113639" y="59474"/>
                  </a:lnTo>
                  <a:lnTo>
                    <a:pt x="115316" y="63500"/>
                  </a:lnTo>
                  <a:lnTo>
                    <a:pt x="116967" y="63500"/>
                  </a:lnTo>
                  <a:close/>
                </a:path>
                <a:path w="274320" h="247014">
                  <a:moveTo>
                    <a:pt x="118745" y="4191"/>
                  </a:moveTo>
                  <a:lnTo>
                    <a:pt x="114808" y="4191"/>
                  </a:lnTo>
                  <a:lnTo>
                    <a:pt x="110744" y="0"/>
                  </a:lnTo>
                  <a:lnTo>
                    <a:pt x="109728" y="8636"/>
                  </a:lnTo>
                  <a:lnTo>
                    <a:pt x="114808" y="8636"/>
                  </a:lnTo>
                  <a:lnTo>
                    <a:pt x="115824" y="8636"/>
                  </a:lnTo>
                  <a:lnTo>
                    <a:pt x="118745" y="4191"/>
                  </a:lnTo>
                  <a:close/>
                </a:path>
                <a:path w="274320" h="247014">
                  <a:moveTo>
                    <a:pt x="120777" y="61849"/>
                  </a:moveTo>
                  <a:lnTo>
                    <a:pt x="119989" y="61188"/>
                  </a:lnTo>
                  <a:lnTo>
                    <a:pt x="117805" y="59309"/>
                  </a:lnTo>
                  <a:lnTo>
                    <a:pt x="117475" y="59309"/>
                  </a:lnTo>
                  <a:lnTo>
                    <a:pt x="117475" y="59029"/>
                  </a:lnTo>
                  <a:lnTo>
                    <a:pt x="116332" y="58051"/>
                  </a:lnTo>
                  <a:lnTo>
                    <a:pt x="114173" y="59131"/>
                  </a:lnTo>
                  <a:lnTo>
                    <a:pt x="114173" y="59309"/>
                  </a:lnTo>
                  <a:lnTo>
                    <a:pt x="115316" y="59309"/>
                  </a:lnTo>
                  <a:lnTo>
                    <a:pt x="115570" y="60579"/>
                  </a:lnTo>
                  <a:lnTo>
                    <a:pt x="119253" y="60579"/>
                  </a:lnTo>
                  <a:lnTo>
                    <a:pt x="118872" y="61849"/>
                  </a:lnTo>
                  <a:lnTo>
                    <a:pt x="120396" y="61849"/>
                  </a:lnTo>
                  <a:lnTo>
                    <a:pt x="120777" y="61849"/>
                  </a:lnTo>
                  <a:close/>
                </a:path>
                <a:path w="274320" h="247014">
                  <a:moveTo>
                    <a:pt x="125552" y="15163"/>
                  </a:moveTo>
                  <a:lnTo>
                    <a:pt x="125476" y="14859"/>
                  </a:lnTo>
                  <a:lnTo>
                    <a:pt x="124714" y="14859"/>
                  </a:lnTo>
                  <a:lnTo>
                    <a:pt x="125552" y="15163"/>
                  </a:lnTo>
                  <a:close/>
                </a:path>
                <a:path w="274320" h="247014">
                  <a:moveTo>
                    <a:pt x="125590" y="217906"/>
                  </a:moveTo>
                  <a:lnTo>
                    <a:pt x="124498" y="216687"/>
                  </a:lnTo>
                  <a:lnTo>
                    <a:pt x="124079" y="217043"/>
                  </a:lnTo>
                  <a:lnTo>
                    <a:pt x="125590" y="217906"/>
                  </a:lnTo>
                  <a:close/>
                </a:path>
                <a:path w="274320" h="247014">
                  <a:moveTo>
                    <a:pt x="127635" y="215519"/>
                  </a:moveTo>
                  <a:lnTo>
                    <a:pt x="126619" y="214249"/>
                  </a:lnTo>
                  <a:lnTo>
                    <a:pt x="126238" y="214249"/>
                  </a:lnTo>
                  <a:lnTo>
                    <a:pt x="127635" y="215519"/>
                  </a:lnTo>
                  <a:close/>
                </a:path>
                <a:path w="274320" h="247014">
                  <a:moveTo>
                    <a:pt x="127889" y="219202"/>
                  </a:moveTo>
                  <a:lnTo>
                    <a:pt x="125590" y="217906"/>
                  </a:lnTo>
                  <a:lnTo>
                    <a:pt x="126746" y="219202"/>
                  </a:lnTo>
                  <a:lnTo>
                    <a:pt x="127889" y="219202"/>
                  </a:lnTo>
                  <a:close/>
                </a:path>
                <a:path w="274320" h="247014">
                  <a:moveTo>
                    <a:pt x="131699" y="17399"/>
                  </a:moveTo>
                  <a:lnTo>
                    <a:pt x="130937" y="16129"/>
                  </a:lnTo>
                  <a:lnTo>
                    <a:pt x="130175" y="16129"/>
                  </a:lnTo>
                  <a:lnTo>
                    <a:pt x="131699" y="17399"/>
                  </a:lnTo>
                  <a:close/>
                </a:path>
                <a:path w="274320" h="247014">
                  <a:moveTo>
                    <a:pt x="136334" y="210921"/>
                  </a:moveTo>
                  <a:lnTo>
                    <a:pt x="135382" y="210451"/>
                  </a:lnTo>
                  <a:lnTo>
                    <a:pt x="135001" y="210451"/>
                  </a:lnTo>
                  <a:lnTo>
                    <a:pt x="136334" y="210921"/>
                  </a:lnTo>
                  <a:close/>
                </a:path>
                <a:path w="274320" h="247014">
                  <a:moveTo>
                    <a:pt x="136398" y="66929"/>
                  </a:moveTo>
                  <a:lnTo>
                    <a:pt x="134620" y="65659"/>
                  </a:lnTo>
                  <a:lnTo>
                    <a:pt x="132715" y="65659"/>
                  </a:lnTo>
                  <a:lnTo>
                    <a:pt x="132715" y="64401"/>
                  </a:lnTo>
                  <a:lnTo>
                    <a:pt x="131318" y="64401"/>
                  </a:lnTo>
                  <a:lnTo>
                    <a:pt x="130937" y="63119"/>
                  </a:lnTo>
                  <a:lnTo>
                    <a:pt x="130632" y="64135"/>
                  </a:lnTo>
                  <a:lnTo>
                    <a:pt x="130937" y="64401"/>
                  </a:lnTo>
                  <a:lnTo>
                    <a:pt x="130556" y="64401"/>
                  </a:lnTo>
                  <a:lnTo>
                    <a:pt x="130632" y="64135"/>
                  </a:lnTo>
                  <a:lnTo>
                    <a:pt x="129413" y="63119"/>
                  </a:lnTo>
                  <a:lnTo>
                    <a:pt x="128397" y="63119"/>
                  </a:lnTo>
                  <a:lnTo>
                    <a:pt x="125095" y="61849"/>
                  </a:lnTo>
                  <a:lnTo>
                    <a:pt x="122555" y="61849"/>
                  </a:lnTo>
                  <a:lnTo>
                    <a:pt x="124079" y="63119"/>
                  </a:lnTo>
                  <a:lnTo>
                    <a:pt x="125857" y="63119"/>
                  </a:lnTo>
                  <a:lnTo>
                    <a:pt x="127254" y="64401"/>
                  </a:lnTo>
                  <a:lnTo>
                    <a:pt x="129159" y="64401"/>
                  </a:lnTo>
                  <a:lnTo>
                    <a:pt x="130937" y="65659"/>
                  </a:lnTo>
                  <a:lnTo>
                    <a:pt x="132461" y="65659"/>
                  </a:lnTo>
                  <a:lnTo>
                    <a:pt x="134239" y="66929"/>
                  </a:lnTo>
                  <a:lnTo>
                    <a:pt x="136398" y="66929"/>
                  </a:lnTo>
                  <a:close/>
                </a:path>
                <a:path w="274320" h="247014">
                  <a:moveTo>
                    <a:pt x="136779" y="69469"/>
                  </a:moveTo>
                  <a:lnTo>
                    <a:pt x="136017" y="68199"/>
                  </a:lnTo>
                  <a:lnTo>
                    <a:pt x="135001" y="68199"/>
                  </a:lnTo>
                  <a:lnTo>
                    <a:pt x="136017" y="69469"/>
                  </a:lnTo>
                  <a:lnTo>
                    <a:pt x="136779" y="69469"/>
                  </a:lnTo>
                  <a:close/>
                </a:path>
                <a:path w="274320" h="247014">
                  <a:moveTo>
                    <a:pt x="137033" y="219329"/>
                  </a:moveTo>
                  <a:lnTo>
                    <a:pt x="132588" y="216293"/>
                  </a:lnTo>
                  <a:lnTo>
                    <a:pt x="131064" y="216293"/>
                  </a:lnTo>
                  <a:lnTo>
                    <a:pt x="134112" y="219329"/>
                  </a:lnTo>
                  <a:lnTo>
                    <a:pt x="137033" y="219329"/>
                  </a:lnTo>
                  <a:close/>
                </a:path>
                <a:path w="274320" h="247014">
                  <a:moveTo>
                    <a:pt x="137350" y="70116"/>
                  </a:moveTo>
                  <a:lnTo>
                    <a:pt x="137160" y="69469"/>
                  </a:lnTo>
                  <a:lnTo>
                    <a:pt x="136779" y="69469"/>
                  </a:lnTo>
                  <a:lnTo>
                    <a:pt x="137350" y="70116"/>
                  </a:lnTo>
                  <a:close/>
                </a:path>
                <a:path w="274320" h="247014">
                  <a:moveTo>
                    <a:pt x="137541" y="70751"/>
                  </a:moveTo>
                  <a:lnTo>
                    <a:pt x="135636" y="69469"/>
                  </a:lnTo>
                  <a:lnTo>
                    <a:pt x="136398" y="70751"/>
                  </a:lnTo>
                  <a:lnTo>
                    <a:pt x="137541" y="70751"/>
                  </a:lnTo>
                  <a:close/>
                </a:path>
                <a:path w="274320" h="247014">
                  <a:moveTo>
                    <a:pt x="137922" y="70751"/>
                  </a:moveTo>
                  <a:lnTo>
                    <a:pt x="137350" y="70116"/>
                  </a:lnTo>
                  <a:lnTo>
                    <a:pt x="137541" y="70751"/>
                  </a:lnTo>
                  <a:lnTo>
                    <a:pt x="137922" y="70751"/>
                  </a:lnTo>
                  <a:close/>
                </a:path>
                <a:path w="274320" h="247014">
                  <a:moveTo>
                    <a:pt x="138557" y="211709"/>
                  </a:moveTo>
                  <a:lnTo>
                    <a:pt x="136334" y="210921"/>
                  </a:lnTo>
                  <a:lnTo>
                    <a:pt x="137922" y="211709"/>
                  </a:lnTo>
                  <a:lnTo>
                    <a:pt x="138557" y="211709"/>
                  </a:lnTo>
                  <a:close/>
                </a:path>
                <a:path w="274320" h="247014">
                  <a:moveTo>
                    <a:pt x="141859" y="72009"/>
                  </a:moveTo>
                  <a:lnTo>
                    <a:pt x="138303" y="69469"/>
                  </a:lnTo>
                  <a:lnTo>
                    <a:pt x="137922" y="70751"/>
                  </a:lnTo>
                  <a:lnTo>
                    <a:pt x="138938" y="70751"/>
                  </a:lnTo>
                  <a:lnTo>
                    <a:pt x="140462" y="72009"/>
                  </a:lnTo>
                  <a:lnTo>
                    <a:pt x="139319" y="70751"/>
                  </a:lnTo>
                  <a:lnTo>
                    <a:pt x="139700" y="70751"/>
                  </a:lnTo>
                  <a:lnTo>
                    <a:pt x="140462" y="72009"/>
                  </a:lnTo>
                  <a:lnTo>
                    <a:pt x="141859" y="72009"/>
                  </a:lnTo>
                  <a:close/>
                </a:path>
                <a:path w="274320" h="247014">
                  <a:moveTo>
                    <a:pt x="144399" y="73279"/>
                  </a:moveTo>
                  <a:lnTo>
                    <a:pt x="143002" y="72009"/>
                  </a:lnTo>
                  <a:lnTo>
                    <a:pt x="143002" y="73279"/>
                  </a:lnTo>
                  <a:lnTo>
                    <a:pt x="144399" y="73279"/>
                  </a:lnTo>
                  <a:close/>
                </a:path>
                <a:path w="274320" h="247014">
                  <a:moveTo>
                    <a:pt x="144780" y="21209"/>
                  </a:moveTo>
                  <a:lnTo>
                    <a:pt x="143637" y="19951"/>
                  </a:lnTo>
                  <a:lnTo>
                    <a:pt x="143929" y="20942"/>
                  </a:lnTo>
                  <a:lnTo>
                    <a:pt x="144780" y="21209"/>
                  </a:lnTo>
                  <a:close/>
                </a:path>
                <a:path w="274320" h="247014">
                  <a:moveTo>
                    <a:pt x="144907" y="72440"/>
                  </a:moveTo>
                  <a:lnTo>
                    <a:pt x="144780" y="72009"/>
                  </a:lnTo>
                  <a:lnTo>
                    <a:pt x="144399" y="72009"/>
                  </a:lnTo>
                  <a:lnTo>
                    <a:pt x="144907" y="72440"/>
                  </a:lnTo>
                  <a:close/>
                </a:path>
                <a:path w="274320" h="247014">
                  <a:moveTo>
                    <a:pt x="146304" y="246888"/>
                  </a:moveTo>
                  <a:lnTo>
                    <a:pt x="145542" y="245237"/>
                  </a:lnTo>
                  <a:lnTo>
                    <a:pt x="137160" y="237617"/>
                  </a:lnTo>
                  <a:lnTo>
                    <a:pt x="138684" y="240665"/>
                  </a:lnTo>
                  <a:lnTo>
                    <a:pt x="140208" y="240665"/>
                  </a:lnTo>
                  <a:lnTo>
                    <a:pt x="145542" y="246888"/>
                  </a:lnTo>
                  <a:lnTo>
                    <a:pt x="146304" y="246888"/>
                  </a:lnTo>
                  <a:close/>
                </a:path>
                <a:path w="274320" h="247014">
                  <a:moveTo>
                    <a:pt x="146304" y="219329"/>
                  </a:moveTo>
                  <a:lnTo>
                    <a:pt x="146189" y="218960"/>
                  </a:lnTo>
                  <a:lnTo>
                    <a:pt x="144399" y="218059"/>
                  </a:lnTo>
                  <a:lnTo>
                    <a:pt x="145542" y="219329"/>
                  </a:lnTo>
                  <a:lnTo>
                    <a:pt x="146304" y="219329"/>
                  </a:lnTo>
                  <a:close/>
                </a:path>
                <a:path w="274320" h="247014">
                  <a:moveTo>
                    <a:pt x="146304" y="218059"/>
                  </a:moveTo>
                  <a:lnTo>
                    <a:pt x="145224" y="217170"/>
                  </a:lnTo>
                  <a:lnTo>
                    <a:pt x="145161" y="218059"/>
                  </a:lnTo>
                  <a:lnTo>
                    <a:pt x="145923" y="218059"/>
                  </a:lnTo>
                  <a:lnTo>
                    <a:pt x="146304" y="218059"/>
                  </a:lnTo>
                  <a:close/>
                </a:path>
                <a:path w="274320" h="247014">
                  <a:moveTo>
                    <a:pt x="146939" y="219329"/>
                  </a:moveTo>
                  <a:lnTo>
                    <a:pt x="145923" y="218059"/>
                  </a:lnTo>
                  <a:lnTo>
                    <a:pt x="146189" y="218960"/>
                  </a:lnTo>
                  <a:lnTo>
                    <a:pt x="146939" y="219329"/>
                  </a:lnTo>
                  <a:close/>
                </a:path>
                <a:path w="274320" h="247014">
                  <a:moveTo>
                    <a:pt x="147193" y="23126"/>
                  </a:moveTo>
                  <a:lnTo>
                    <a:pt x="146685" y="22479"/>
                  </a:lnTo>
                  <a:lnTo>
                    <a:pt x="146304" y="22479"/>
                  </a:lnTo>
                  <a:lnTo>
                    <a:pt x="147193" y="23126"/>
                  </a:lnTo>
                  <a:close/>
                </a:path>
                <a:path w="274320" h="247014">
                  <a:moveTo>
                    <a:pt x="147967" y="19177"/>
                  </a:moveTo>
                  <a:lnTo>
                    <a:pt x="147574" y="18288"/>
                  </a:lnTo>
                  <a:lnTo>
                    <a:pt x="146431" y="18288"/>
                  </a:lnTo>
                  <a:lnTo>
                    <a:pt x="147967" y="19177"/>
                  </a:lnTo>
                  <a:close/>
                </a:path>
                <a:path w="274320" h="247014">
                  <a:moveTo>
                    <a:pt x="148082" y="218059"/>
                  </a:moveTo>
                  <a:lnTo>
                    <a:pt x="146939" y="217703"/>
                  </a:lnTo>
                  <a:lnTo>
                    <a:pt x="146939" y="218059"/>
                  </a:lnTo>
                  <a:lnTo>
                    <a:pt x="148082" y="218059"/>
                  </a:lnTo>
                  <a:close/>
                </a:path>
                <a:path w="274320" h="247014">
                  <a:moveTo>
                    <a:pt x="148818" y="19672"/>
                  </a:moveTo>
                  <a:lnTo>
                    <a:pt x="147574" y="18288"/>
                  </a:lnTo>
                  <a:lnTo>
                    <a:pt x="148755" y="19634"/>
                  </a:lnTo>
                  <a:close/>
                </a:path>
                <a:path w="274320" h="247014">
                  <a:moveTo>
                    <a:pt x="149860" y="219329"/>
                  </a:moveTo>
                  <a:lnTo>
                    <a:pt x="149694" y="219024"/>
                  </a:lnTo>
                  <a:lnTo>
                    <a:pt x="149517" y="218909"/>
                  </a:lnTo>
                  <a:lnTo>
                    <a:pt x="149860" y="219329"/>
                  </a:lnTo>
                  <a:close/>
                </a:path>
                <a:path w="274320" h="247014">
                  <a:moveTo>
                    <a:pt x="150812" y="71374"/>
                  </a:moveTo>
                  <a:lnTo>
                    <a:pt x="150622" y="70751"/>
                  </a:lnTo>
                  <a:lnTo>
                    <a:pt x="150622" y="71170"/>
                  </a:lnTo>
                  <a:lnTo>
                    <a:pt x="150812" y="71374"/>
                  </a:lnTo>
                  <a:close/>
                </a:path>
                <a:path w="274320" h="247014">
                  <a:moveTo>
                    <a:pt x="151003" y="71589"/>
                  </a:moveTo>
                  <a:lnTo>
                    <a:pt x="150812" y="71374"/>
                  </a:lnTo>
                  <a:lnTo>
                    <a:pt x="151003" y="72009"/>
                  </a:lnTo>
                  <a:lnTo>
                    <a:pt x="151003" y="71589"/>
                  </a:lnTo>
                  <a:close/>
                </a:path>
                <a:path w="274320" h="247014">
                  <a:moveTo>
                    <a:pt x="151511" y="22733"/>
                  </a:moveTo>
                  <a:lnTo>
                    <a:pt x="148755" y="19634"/>
                  </a:lnTo>
                  <a:lnTo>
                    <a:pt x="147967" y="19177"/>
                  </a:lnTo>
                  <a:lnTo>
                    <a:pt x="150241" y="24142"/>
                  </a:lnTo>
                  <a:lnTo>
                    <a:pt x="150241" y="22733"/>
                  </a:lnTo>
                  <a:lnTo>
                    <a:pt x="151511" y="22733"/>
                  </a:lnTo>
                  <a:close/>
                </a:path>
                <a:path w="274320" h="247014">
                  <a:moveTo>
                    <a:pt x="151765" y="219329"/>
                  </a:moveTo>
                  <a:lnTo>
                    <a:pt x="150622" y="218059"/>
                  </a:lnTo>
                  <a:lnTo>
                    <a:pt x="151384" y="218059"/>
                  </a:lnTo>
                  <a:lnTo>
                    <a:pt x="149225" y="216801"/>
                  </a:lnTo>
                  <a:lnTo>
                    <a:pt x="146939" y="216801"/>
                  </a:lnTo>
                  <a:lnTo>
                    <a:pt x="148082" y="218059"/>
                  </a:lnTo>
                  <a:lnTo>
                    <a:pt x="149517" y="218909"/>
                  </a:lnTo>
                  <a:lnTo>
                    <a:pt x="148844" y="218059"/>
                  </a:lnTo>
                  <a:lnTo>
                    <a:pt x="149225" y="218059"/>
                  </a:lnTo>
                  <a:lnTo>
                    <a:pt x="149694" y="219024"/>
                  </a:lnTo>
                  <a:lnTo>
                    <a:pt x="150241" y="219329"/>
                  </a:lnTo>
                  <a:lnTo>
                    <a:pt x="151003" y="219329"/>
                  </a:lnTo>
                  <a:lnTo>
                    <a:pt x="149860" y="218059"/>
                  </a:lnTo>
                  <a:lnTo>
                    <a:pt x="151765" y="219329"/>
                  </a:lnTo>
                  <a:close/>
                </a:path>
                <a:path w="274320" h="247014">
                  <a:moveTo>
                    <a:pt x="155448" y="228219"/>
                  </a:moveTo>
                  <a:lnTo>
                    <a:pt x="150876" y="223901"/>
                  </a:lnTo>
                  <a:lnTo>
                    <a:pt x="146304" y="219329"/>
                  </a:lnTo>
                  <a:lnTo>
                    <a:pt x="146304" y="223901"/>
                  </a:lnTo>
                  <a:lnTo>
                    <a:pt x="153924" y="228219"/>
                  </a:lnTo>
                  <a:lnTo>
                    <a:pt x="155448" y="228219"/>
                  </a:lnTo>
                  <a:close/>
                </a:path>
                <a:path w="274320" h="247014">
                  <a:moveTo>
                    <a:pt x="157226" y="79629"/>
                  </a:moveTo>
                  <a:lnTo>
                    <a:pt x="156083" y="78359"/>
                  </a:lnTo>
                  <a:lnTo>
                    <a:pt x="156083" y="79629"/>
                  </a:lnTo>
                  <a:lnTo>
                    <a:pt x="157226" y="79629"/>
                  </a:lnTo>
                  <a:close/>
                </a:path>
                <a:path w="274320" h="247014">
                  <a:moveTo>
                    <a:pt x="162306" y="83451"/>
                  </a:moveTo>
                  <a:lnTo>
                    <a:pt x="161544" y="82169"/>
                  </a:lnTo>
                  <a:lnTo>
                    <a:pt x="161163" y="82169"/>
                  </a:lnTo>
                  <a:lnTo>
                    <a:pt x="162306" y="83451"/>
                  </a:lnTo>
                  <a:close/>
                </a:path>
                <a:path w="274320" h="247014">
                  <a:moveTo>
                    <a:pt x="174447" y="90817"/>
                  </a:moveTo>
                  <a:lnTo>
                    <a:pt x="174244" y="90639"/>
                  </a:lnTo>
                  <a:lnTo>
                    <a:pt x="174371" y="91059"/>
                  </a:lnTo>
                  <a:lnTo>
                    <a:pt x="174447" y="90817"/>
                  </a:lnTo>
                  <a:close/>
                </a:path>
                <a:path w="274320" h="247014">
                  <a:moveTo>
                    <a:pt x="176009" y="28892"/>
                  </a:moveTo>
                  <a:lnTo>
                    <a:pt x="173736" y="27178"/>
                  </a:lnTo>
                  <a:lnTo>
                    <a:pt x="175006" y="28321"/>
                  </a:lnTo>
                  <a:lnTo>
                    <a:pt x="176009" y="28892"/>
                  </a:lnTo>
                  <a:close/>
                </a:path>
                <a:path w="274320" h="247014">
                  <a:moveTo>
                    <a:pt x="177215" y="29794"/>
                  </a:moveTo>
                  <a:lnTo>
                    <a:pt x="177038" y="29464"/>
                  </a:lnTo>
                  <a:lnTo>
                    <a:pt x="176009" y="28892"/>
                  </a:lnTo>
                  <a:lnTo>
                    <a:pt x="177215" y="29794"/>
                  </a:lnTo>
                  <a:close/>
                </a:path>
                <a:path w="274320" h="247014">
                  <a:moveTo>
                    <a:pt x="177673" y="41529"/>
                  </a:moveTo>
                  <a:lnTo>
                    <a:pt x="176530" y="40259"/>
                  </a:lnTo>
                  <a:lnTo>
                    <a:pt x="176872" y="40843"/>
                  </a:lnTo>
                  <a:lnTo>
                    <a:pt x="177673" y="41529"/>
                  </a:lnTo>
                  <a:close/>
                </a:path>
                <a:path w="274320" h="247014">
                  <a:moveTo>
                    <a:pt x="177673" y="30137"/>
                  </a:moveTo>
                  <a:lnTo>
                    <a:pt x="177215" y="29794"/>
                  </a:lnTo>
                  <a:lnTo>
                    <a:pt x="177673" y="30607"/>
                  </a:lnTo>
                  <a:lnTo>
                    <a:pt x="177673" y="30137"/>
                  </a:lnTo>
                  <a:close/>
                </a:path>
                <a:path w="274320" h="247014">
                  <a:moveTo>
                    <a:pt x="178625" y="30607"/>
                  </a:moveTo>
                  <a:lnTo>
                    <a:pt x="177673" y="29464"/>
                  </a:lnTo>
                  <a:lnTo>
                    <a:pt x="177673" y="30137"/>
                  </a:lnTo>
                  <a:lnTo>
                    <a:pt x="178308" y="30607"/>
                  </a:lnTo>
                  <a:lnTo>
                    <a:pt x="178625" y="30607"/>
                  </a:lnTo>
                  <a:close/>
                </a:path>
                <a:path w="274320" h="247014">
                  <a:moveTo>
                    <a:pt x="182880" y="36195"/>
                  </a:moveTo>
                  <a:lnTo>
                    <a:pt x="182245" y="34036"/>
                  </a:lnTo>
                  <a:lnTo>
                    <a:pt x="181610" y="34036"/>
                  </a:lnTo>
                  <a:lnTo>
                    <a:pt x="179578" y="30607"/>
                  </a:lnTo>
                  <a:lnTo>
                    <a:pt x="178625" y="30607"/>
                  </a:lnTo>
                  <a:lnTo>
                    <a:pt x="179578" y="31750"/>
                  </a:lnTo>
                  <a:lnTo>
                    <a:pt x="182880" y="36195"/>
                  </a:lnTo>
                  <a:close/>
                </a:path>
                <a:path w="274320" h="247014">
                  <a:moveTo>
                    <a:pt x="183756" y="43014"/>
                  </a:moveTo>
                  <a:lnTo>
                    <a:pt x="183515" y="42799"/>
                  </a:lnTo>
                  <a:lnTo>
                    <a:pt x="183756" y="43014"/>
                  </a:lnTo>
                  <a:close/>
                </a:path>
                <a:path w="274320" h="247014">
                  <a:moveTo>
                    <a:pt x="184531" y="49733"/>
                  </a:moveTo>
                  <a:lnTo>
                    <a:pt x="184238" y="49466"/>
                  </a:lnTo>
                  <a:lnTo>
                    <a:pt x="183997" y="49364"/>
                  </a:lnTo>
                  <a:lnTo>
                    <a:pt x="184531" y="50431"/>
                  </a:lnTo>
                  <a:lnTo>
                    <a:pt x="184531" y="49733"/>
                  </a:lnTo>
                  <a:close/>
                </a:path>
                <a:path w="274320" h="247014">
                  <a:moveTo>
                    <a:pt x="185293" y="50431"/>
                  </a:moveTo>
                  <a:lnTo>
                    <a:pt x="184886" y="49758"/>
                  </a:lnTo>
                  <a:lnTo>
                    <a:pt x="184531" y="49593"/>
                  </a:lnTo>
                  <a:lnTo>
                    <a:pt x="184531" y="49733"/>
                  </a:lnTo>
                  <a:lnTo>
                    <a:pt x="185293" y="50431"/>
                  </a:lnTo>
                  <a:close/>
                </a:path>
                <a:path w="274320" h="247014">
                  <a:moveTo>
                    <a:pt x="185293" y="44069"/>
                  </a:moveTo>
                  <a:lnTo>
                    <a:pt x="183756" y="43014"/>
                  </a:lnTo>
                  <a:lnTo>
                    <a:pt x="184975" y="44069"/>
                  </a:lnTo>
                  <a:lnTo>
                    <a:pt x="185293" y="44069"/>
                  </a:lnTo>
                  <a:close/>
                </a:path>
                <a:path w="274320" h="247014">
                  <a:moveTo>
                    <a:pt x="186359" y="38709"/>
                  </a:moveTo>
                  <a:lnTo>
                    <a:pt x="184785" y="36449"/>
                  </a:lnTo>
                  <a:lnTo>
                    <a:pt x="184416" y="37363"/>
                  </a:lnTo>
                  <a:lnTo>
                    <a:pt x="184785" y="37719"/>
                  </a:lnTo>
                  <a:lnTo>
                    <a:pt x="186359" y="38709"/>
                  </a:lnTo>
                  <a:close/>
                </a:path>
                <a:path w="274320" h="247014">
                  <a:moveTo>
                    <a:pt x="186436" y="45351"/>
                  </a:moveTo>
                  <a:lnTo>
                    <a:pt x="184975" y="44069"/>
                  </a:lnTo>
                  <a:lnTo>
                    <a:pt x="184150" y="44069"/>
                  </a:lnTo>
                  <a:lnTo>
                    <a:pt x="185293" y="45351"/>
                  </a:lnTo>
                  <a:lnTo>
                    <a:pt x="186436" y="45351"/>
                  </a:lnTo>
                  <a:close/>
                </a:path>
                <a:path w="274320" h="247014">
                  <a:moveTo>
                    <a:pt x="186817" y="38989"/>
                  </a:moveTo>
                  <a:lnTo>
                    <a:pt x="186359" y="38709"/>
                  </a:lnTo>
                  <a:lnTo>
                    <a:pt x="186702" y="39204"/>
                  </a:lnTo>
                  <a:lnTo>
                    <a:pt x="186817" y="38989"/>
                  </a:lnTo>
                  <a:close/>
                </a:path>
                <a:path w="274320" h="247014">
                  <a:moveTo>
                    <a:pt x="187540" y="46139"/>
                  </a:moveTo>
                  <a:lnTo>
                    <a:pt x="187071" y="45351"/>
                  </a:lnTo>
                  <a:lnTo>
                    <a:pt x="185293" y="44069"/>
                  </a:lnTo>
                  <a:lnTo>
                    <a:pt x="186436" y="45351"/>
                  </a:lnTo>
                  <a:lnTo>
                    <a:pt x="187540" y="46139"/>
                  </a:lnTo>
                  <a:close/>
                </a:path>
                <a:path w="274320" h="247014">
                  <a:moveTo>
                    <a:pt x="188214" y="46609"/>
                  </a:moveTo>
                  <a:lnTo>
                    <a:pt x="187540" y="46139"/>
                  </a:lnTo>
                  <a:lnTo>
                    <a:pt x="187833" y="46609"/>
                  </a:lnTo>
                  <a:lnTo>
                    <a:pt x="187071" y="46609"/>
                  </a:lnTo>
                  <a:lnTo>
                    <a:pt x="187985" y="47371"/>
                  </a:lnTo>
                  <a:lnTo>
                    <a:pt x="188214" y="46609"/>
                  </a:lnTo>
                  <a:close/>
                </a:path>
                <a:path w="274320" h="247014">
                  <a:moveTo>
                    <a:pt x="189141" y="52539"/>
                  </a:moveTo>
                  <a:lnTo>
                    <a:pt x="189103" y="52387"/>
                  </a:lnTo>
                  <a:lnTo>
                    <a:pt x="188912" y="52336"/>
                  </a:lnTo>
                  <a:lnTo>
                    <a:pt x="189141" y="52539"/>
                  </a:lnTo>
                  <a:close/>
                </a:path>
                <a:path w="274320" h="247014">
                  <a:moveTo>
                    <a:pt x="189611" y="52959"/>
                  </a:moveTo>
                  <a:lnTo>
                    <a:pt x="189141" y="52539"/>
                  </a:lnTo>
                  <a:lnTo>
                    <a:pt x="189230" y="52959"/>
                  </a:lnTo>
                  <a:lnTo>
                    <a:pt x="189611" y="52959"/>
                  </a:lnTo>
                  <a:close/>
                </a:path>
                <a:path w="274320" h="247014">
                  <a:moveTo>
                    <a:pt x="191897" y="105575"/>
                  </a:moveTo>
                  <a:lnTo>
                    <a:pt x="191135" y="105041"/>
                  </a:lnTo>
                  <a:lnTo>
                    <a:pt x="191884" y="106299"/>
                  </a:lnTo>
                  <a:lnTo>
                    <a:pt x="191897" y="105575"/>
                  </a:lnTo>
                  <a:close/>
                </a:path>
                <a:path w="274320" h="247014">
                  <a:moveTo>
                    <a:pt x="192024" y="233045"/>
                  </a:moveTo>
                  <a:lnTo>
                    <a:pt x="190119" y="233045"/>
                  </a:lnTo>
                  <a:lnTo>
                    <a:pt x="188480" y="232105"/>
                  </a:lnTo>
                  <a:lnTo>
                    <a:pt x="188976" y="231648"/>
                  </a:lnTo>
                  <a:lnTo>
                    <a:pt x="182880" y="228854"/>
                  </a:lnTo>
                  <a:lnTo>
                    <a:pt x="182880" y="233045"/>
                  </a:lnTo>
                  <a:lnTo>
                    <a:pt x="190119" y="236664"/>
                  </a:lnTo>
                  <a:lnTo>
                    <a:pt x="190119" y="237617"/>
                  </a:lnTo>
                  <a:lnTo>
                    <a:pt x="192024" y="237617"/>
                  </a:lnTo>
                  <a:lnTo>
                    <a:pt x="192024" y="233045"/>
                  </a:lnTo>
                  <a:close/>
                </a:path>
                <a:path w="274320" h="247014">
                  <a:moveTo>
                    <a:pt x="192024" y="228854"/>
                  </a:moveTo>
                  <a:lnTo>
                    <a:pt x="188976" y="231648"/>
                  </a:lnTo>
                  <a:lnTo>
                    <a:pt x="192024" y="233045"/>
                  </a:lnTo>
                  <a:lnTo>
                    <a:pt x="192024" y="228854"/>
                  </a:lnTo>
                  <a:close/>
                </a:path>
                <a:path w="274320" h="247014">
                  <a:moveTo>
                    <a:pt x="201295" y="65659"/>
                  </a:moveTo>
                  <a:lnTo>
                    <a:pt x="199136" y="63119"/>
                  </a:lnTo>
                  <a:lnTo>
                    <a:pt x="199517" y="64401"/>
                  </a:lnTo>
                  <a:lnTo>
                    <a:pt x="200914" y="65659"/>
                  </a:lnTo>
                  <a:lnTo>
                    <a:pt x="201295" y="65659"/>
                  </a:lnTo>
                  <a:close/>
                </a:path>
                <a:path w="274320" h="247014">
                  <a:moveTo>
                    <a:pt x="201358" y="56134"/>
                  </a:moveTo>
                  <a:lnTo>
                    <a:pt x="200660" y="55499"/>
                  </a:lnTo>
                  <a:lnTo>
                    <a:pt x="201066" y="56019"/>
                  </a:lnTo>
                  <a:lnTo>
                    <a:pt x="201358" y="56134"/>
                  </a:lnTo>
                  <a:close/>
                </a:path>
                <a:path w="274320" h="247014">
                  <a:moveTo>
                    <a:pt x="201676" y="56769"/>
                  </a:moveTo>
                  <a:lnTo>
                    <a:pt x="201066" y="56019"/>
                  </a:lnTo>
                  <a:lnTo>
                    <a:pt x="200558" y="55791"/>
                  </a:lnTo>
                  <a:lnTo>
                    <a:pt x="201676" y="56769"/>
                  </a:lnTo>
                  <a:close/>
                </a:path>
                <a:path w="274320" h="247014">
                  <a:moveTo>
                    <a:pt x="202819" y="66929"/>
                  </a:moveTo>
                  <a:lnTo>
                    <a:pt x="202057" y="65659"/>
                  </a:lnTo>
                  <a:lnTo>
                    <a:pt x="201295" y="65659"/>
                  </a:lnTo>
                  <a:lnTo>
                    <a:pt x="202057" y="66929"/>
                  </a:lnTo>
                  <a:lnTo>
                    <a:pt x="202819" y="66929"/>
                  </a:lnTo>
                  <a:close/>
                </a:path>
                <a:path w="274320" h="247014">
                  <a:moveTo>
                    <a:pt x="203073" y="118745"/>
                  </a:moveTo>
                  <a:lnTo>
                    <a:pt x="201295" y="118745"/>
                  </a:lnTo>
                  <a:lnTo>
                    <a:pt x="203073" y="120269"/>
                  </a:lnTo>
                  <a:lnTo>
                    <a:pt x="203073" y="118745"/>
                  </a:lnTo>
                  <a:close/>
                </a:path>
                <a:path w="274320" h="247014">
                  <a:moveTo>
                    <a:pt x="205359" y="228473"/>
                  </a:moveTo>
                  <a:lnTo>
                    <a:pt x="204470" y="228473"/>
                  </a:lnTo>
                  <a:lnTo>
                    <a:pt x="204914" y="229997"/>
                  </a:lnTo>
                  <a:lnTo>
                    <a:pt x="205359" y="228473"/>
                  </a:lnTo>
                  <a:close/>
                </a:path>
                <a:path w="274320" h="247014">
                  <a:moveTo>
                    <a:pt x="206121" y="228473"/>
                  </a:moveTo>
                  <a:lnTo>
                    <a:pt x="205359" y="228473"/>
                  </a:lnTo>
                  <a:lnTo>
                    <a:pt x="206121" y="231521"/>
                  </a:lnTo>
                  <a:lnTo>
                    <a:pt x="206121" y="228473"/>
                  </a:lnTo>
                  <a:close/>
                </a:path>
                <a:path w="274320" h="247014">
                  <a:moveTo>
                    <a:pt x="206375" y="54241"/>
                  </a:moveTo>
                  <a:lnTo>
                    <a:pt x="204597" y="52959"/>
                  </a:lnTo>
                  <a:lnTo>
                    <a:pt x="203835" y="52959"/>
                  </a:lnTo>
                  <a:lnTo>
                    <a:pt x="204787" y="54241"/>
                  </a:lnTo>
                  <a:lnTo>
                    <a:pt x="206375" y="54241"/>
                  </a:lnTo>
                  <a:close/>
                </a:path>
                <a:path w="274320" h="247014">
                  <a:moveTo>
                    <a:pt x="206883" y="40894"/>
                  </a:moveTo>
                  <a:lnTo>
                    <a:pt x="201168" y="36322"/>
                  </a:lnTo>
                  <a:lnTo>
                    <a:pt x="204597" y="40894"/>
                  </a:lnTo>
                  <a:lnTo>
                    <a:pt x="206883" y="40894"/>
                  </a:lnTo>
                  <a:close/>
                </a:path>
                <a:path w="274320" h="247014">
                  <a:moveTo>
                    <a:pt x="208280" y="60579"/>
                  </a:moveTo>
                  <a:lnTo>
                    <a:pt x="207899" y="59309"/>
                  </a:lnTo>
                  <a:lnTo>
                    <a:pt x="207708" y="59956"/>
                  </a:lnTo>
                  <a:lnTo>
                    <a:pt x="208280" y="60579"/>
                  </a:lnTo>
                  <a:close/>
                </a:path>
                <a:path w="274320" h="247014">
                  <a:moveTo>
                    <a:pt x="208661" y="234442"/>
                  </a:moveTo>
                  <a:lnTo>
                    <a:pt x="207010" y="234442"/>
                  </a:lnTo>
                  <a:lnTo>
                    <a:pt x="207772" y="231521"/>
                  </a:lnTo>
                  <a:lnTo>
                    <a:pt x="206121" y="231521"/>
                  </a:lnTo>
                  <a:lnTo>
                    <a:pt x="205359" y="231521"/>
                  </a:lnTo>
                  <a:lnTo>
                    <a:pt x="204914" y="229997"/>
                  </a:lnTo>
                  <a:lnTo>
                    <a:pt x="204470" y="231521"/>
                  </a:lnTo>
                  <a:lnTo>
                    <a:pt x="202819" y="231521"/>
                  </a:lnTo>
                  <a:lnTo>
                    <a:pt x="205359" y="234442"/>
                  </a:lnTo>
                  <a:lnTo>
                    <a:pt x="204470" y="237490"/>
                  </a:lnTo>
                  <a:lnTo>
                    <a:pt x="206121" y="237490"/>
                  </a:lnTo>
                  <a:lnTo>
                    <a:pt x="208661" y="234442"/>
                  </a:lnTo>
                  <a:close/>
                </a:path>
                <a:path w="274320" h="247014">
                  <a:moveTo>
                    <a:pt x="210185" y="45466"/>
                  </a:moveTo>
                  <a:lnTo>
                    <a:pt x="209169" y="43942"/>
                  </a:lnTo>
                  <a:lnTo>
                    <a:pt x="204597" y="40894"/>
                  </a:lnTo>
                  <a:lnTo>
                    <a:pt x="208026" y="45466"/>
                  </a:lnTo>
                  <a:lnTo>
                    <a:pt x="210185" y="45466"/>
                  </a:lnTo>
                  <a:close/>
                </a:path>
                <a:path w="274320" h="247014">
                  <a:moveTo>
                    <a:pt x="210312" y="126365"/>
                  </a:moveTo>
                  <a:lnTo>
                    <a:pt x="208407" y="126365"/>
                  </a:lnTo>
                  <a:lnTo>
                    <a:pt x="208407" y="127762"/>
                  </a:lnTo>
                  <a:lnTo>
                    <a:pt x="210312" y="126365"/>
                  </a:lnTo>
                  <a:close/>
                </a:path>
                <a:path w="274320" h="247014">
                  <a:moveTo>
                    <a:pt x="210921" y="54762"/>
                  </a:moveTo>
                  <a:lnTo>
                    <a:pt x="210693" y="54610"/>
                  </a:lnTo>
                  <a:lnTo>
                    <a:pt x="210312" y="54610"/>
                  </a:lnTo>
                  <a:lnTo>
                    <a:pt x="210921" y="54762"/>
                  </a:lnTo>
                  <a:close/>
                </a:path>
                <a:path w="274320" h="247014">
                  <a:moveTo>
                    <a:pt x="212344" y="63119"/>
                  </a:moveTo>
                  <a:lnTo>
                    <a:pt x="210439" y="61849"/>
                  </a:lnTo>
                  <a:lnTo>
                    <a:pt x="210096" y="61849"/>
                  </a:lnTo>
                  <a:lnTo>
                    <a:pt x="211963" y="63119"/>
                  </a:lnTo>
                  <a:lnTo>
                    <a:pt x="212344" y="63119"/>
                  </a:lnTo>
                  <a:close/>
                </a:path>
                <a:path w="274320" h="247014">
                  <a:moveTo>
                    <a:pt x="213741" y="64401"/>
                  </a:moveTo>
                  <a:lnTo>
                    <a:pt x="212598" y="63119"/>
                  </a:lnTo>
                  <a:lnTo>
                    <a:pt x="212344" y="63119"/>
                  </a:lnTo>
                  <a:lnTo>
                    <a:pt x="212407" y="63436"/>
                  </a:lnTo>
                  <a:lnTo>
                    <a:pt x="213741" y="64401"/>
                  </a:lnTo>
                  <a:close/>
                </a:path>
                <a:path w="274320" h="247014">
                  <a:moveTo>
                    <a:pt x="213868" y="56007"/>
                  </a:moveTo>
                  <a:lnTo>
                    <a:pt x="213156" y="55626"/>
                  </a:lnTo>
                  <a:lnTo>
                    <a:pt x="211963" y="54991"/>
                  </a:lnTo>
                  <a:lnTo>
                    <a:pt x="210921" y="54762"/>
                  </a:lnTo>
                  <a:lnTo>
                    <a:pt x="212344" y="55626"/>
                  </a:lnTo>
                  <a:lnTo>
                    <a:pt x="213106" y="56007"/>
                  </a:lnTo>
                  <a:lnTo>
                    <a:pt x="213144" y="55676"/>
                  </a:lnTo>
                  <a:lnTo>
                    <a:pt x="213487" y="56007"/>
                  </a:lnTo>
                  <a:lnTo>
                    <a:pt x="213868" y="56007"/>
                  </a:lnTo>
                  <a:close/>
                </a:path>
                <a:path w="274320" h="247014">
                  <a:moveTo>
                    <a:pt x="214884" y="75819"/>
                  </a:moveTo>
                  <a:lnTo>
                    <a:pt x="213741" y="74549"/>
                  </a:lnTo>
                  <a:lnTo>
                    <a:pt x="214503" y="75819"/>
                  </a:lnTo>
                  <a:lnTo>
                    <a:pt x="214884" y="75819"/>
                  </a:lnTo>
                  <a:close/>
                </a:path>
                <a:path w="274320" h="247014">
                  <a:moveTo>
                    <a:pt x="216916" y="228473"/>
                  </a:moveTo>
                  <a:lnTo>
                    <a:pt x="210312" y="228473"/>
                  </a:lnTo>
                  <a:lnTo>
                    <a:pt x="211201" y="237617"/>
                  </a:lnTo>
                  <a:lnTo>
                    <a:pt x="216916" y="228473"/>
                  </a:lnTo>
                  <a:close/>
                </a:path>
                <a:path w="274320" h="247014">
                  <a:moveTo>
                    <a:pt x="217170" y="62611"/>
                  </a:moveTo>
                  <a:lnTo>
                    <a:pt x="215646" y="60325"/>
                  </a:lnTo>
                  <a:lnTo>
                    <a:pt x="214884" y="59182"/>
                  </a:lnTo>
                  <a:lnTo>
                    <a:pt x="214122" y="59182"/>
                  </a:lnTo>
                  <a:lnTo>
                    <a:pt x="214122" y="58166"/>
                  </a:lnTo>
                  <a:lnTo>
                    <a:pt x="211836" y="55753"/>
                  </a:lnTo>
                  <a:lnTo>
                    <a:pt x="210312" y="54737"/>
                  </a:lnTo>
                  <a:lnTo>
                    <a:pt x="211074" y="55753"/>
                  </a:lnTo>
                  <a:lnTo>
                    <a:pt x="212598" y="58166"/>
                  </a:lnTo>
                  <a:lnTo>
                    <a:pt x="211074" y="57023"/>
                  </a:lnTo>
                  <a:lnTo>
                    <a:pt x="213360" y="60325"/>
                  </a:lnTo>
                  <a:lnTo>
                    <a:pt x="215646" y="61468"/>
                  </a:lnTo>
                  <a:lnTo>
                    <a:pt x="217170" y="62611"/>
                  </a:lnTo>
                  <a:close/>
                </a:path>
                <a:path w="274320" h="247014">
                  <a:moveTo>
                    <a:pt x="219456" y="63754"/>
                  </a:moveTo>
                  <a:lnTo>
                    <a:pt x="216408" y="60325"/>
                  </a:lnTo>
                  <a:lnTo>
                    <a:pt x="217170" y="62611"/>
                  </a:lnTo>
                  <a:lnTo>
                    <a:pt x="217932" y="62611"/>
                  </a:lnTo>
                  <a:lnTo>
                    <a:pt x="219456" y="63754"/>
                  </a:lnTo>
                  <a:close/>
                </a:path>
                <a:path w="274320" h="247014">
                  <a:moveTo>
                    <a:pt x="219964" y="68199"/>
                  </a:moveTo>
                  <a:lnTo>
                    <a:pt x="219202" y="68199"/>
                  </a:lnTo>
                  <a:lnTo>
                    <a:pt x="219760" y="68859"/>
                  </a:lnTo>
                  <a:lnTo>
                    <a:pt x="219964" y="68199"/>
                  </a:lnTo>
                  <a:close/>
                </a:path>
                <a:path w="274320" h="247014">
                  <a:moveTo>
                    <a:pt x="220345" y="73279"/>
                  </a:moveTo>
                  <a:lnTo>
                    <a:pt x="218821" y="72009"/>
                  </a:lnTo>
                  <a:lnTo>
                    <a:pt x="219583" y="73279"/>
                  </a:lnTo>
                  <a:lnTo>
                    <a:pt x="220345" y="73279"/>
                  </a:lnTo>
                  <a:close/>
                </a:path>
                <a:path w="274320" h="247014">
                  <a:moveTo>
                    <a:pt x="220980" y="132969"/>
                  </a:moveTo>
                  <a:lnTo>
                    <a:pt x="220599" y="131711"/>
                  </a:lnTo>
                  <a:lnTo>
                    <a:pt x="219964" y="130429"/>
                  </a:lnTo>
                  <a:lnTo>
                    <a:pt x="220345" y="131711"/>
                  </a:lnTo>
                  <a:lnTo>
                    <a:pt x="219964" y="131711"/>
                  </a:lnTo>
                  <a:lnTo>
                    <a:pt x="220599" y="132969"/>
                  </a:lnTo>
                  <a:lnTo>
                    <a:pt x="220980" y="132969"/>
                  </a:lnTo>
                  <a:close/>
                </a:path>
                <a:path w="274320" h="247014">
                  <a:moveTo>
                    <a:pt x="221449" y="60909"/>
                  </a:moveTo>
                  <a:lnTo>
                    <a:pt x="221107" y="60325"/>
                  </a:lnTo>
                  <a:lnTo>
                    <a:pt x="219837" y="59690"/>
                  </a:lnTo>
                  <a:lnTo>
                    <a:pt x="220218" y="59690"/>
                  </a:lnTo>
                  <a:lnTo>
                    <a:pt x="219837" y="59309"/>
                  </a:lnTo>
                  <a:lnTo>
                    <a:pt x="219456" y="58928"/>
                  </a:lnTo>
                  <a:lnTo>
                    <a:pt x="219456" y="59309"/>
                  </a:lnTo>
                  <a:lnTo>
                    <a:pt x="219075" y="58928"/>
                  </a:lnTo>
                  <a:lnTo>
                    <a:pt x="216281" y="57277"/>
                  </a:lnTo>
                  <a:lnTo>
                    <a:pt x="215798" y="57023"/>
                  </a:lnTo>
                  <a:lnTo>
                    <a:pt x="213868" y="56007"/>
                  </a:lnTo>
                  <a:lnTo>
                    <a:pt x="213868" y="56261"/>
                  </a:lnTo>
                  <a:lnTo>
                    <a:pt x="215138" y="57023"/>
                  </a:lnTo>
                  <a:lnTo>
                    <a:pt x="215519" y="57277"/>
                  </a:lnTo>
                  <a:lnTo>
                    <a:pt x="215519" y="57023"/>
                  </a:lnTo>
                  <a:lnTo>
                    <a:pt x="221449" y="60909"/>
                  </a:lnTo>
                  <a:close/>
                </a:path>
                <a:path w="274320" h="247014">
                  <a:moveTo>
                    <a:pt x="221538" y="60960"/>
                  </a:moveTo>
                  <a:close/>
                </a:path>
                <a:path w="274320" h="247014">
                  <a:moveTo>
                    <a:pt x="222567" y="78460"/>
                  </a:moveTo>
                  <a:lnTo>
                    <a:pt x="218109" y="74815"/>
                  </a:lnTo>
                  <a:lnTo>
                    <a:pt x="219202" y="75819"/>
                  </a:lnTo>
                  <a:lnTo>
                    <a:pt x="220599" y="77101"/>
                  </a:lnTo>
                  <a:lnTo>
                    <a:pt x="222567" y="78460"/>
                  </a:lnTo>
                  <a:close/>
                </a:path>
                <a:path w="274320" h="247014">
                  <a:moveTo>
                    <a:pt x="223710" y="133286"/>
                  </a:moveTo>
                  <a:lnTo>
                    <a:pt x="223647" y="132969"/>
                  </a:lnTo>
                  <a:lnTo>
                    <a:pt x="223456" y="132334"/>
                  </a:lnTo>
                  <a:lnTo>
                    <a:pt x="223266" y="132969"/>
                  </a:lnTo>
                  <a:lnTo>
                    <a:pt x="223710" y="133286"/>
                  </a:lnTo>
                  <a:close/>
                </a:path>
                <a:path w="274320" h="247014">
                  <a:moveTo>
                    <a:pt x="224891" y="136029"/>
                  </a:moveTo>
                  <a:lnTo>
                    <a:pt x="223647" y="134251"/>
                  </a:lnTo>
                  <a:lnTo>
                    <a:pt x="221361" y="131711"/>
                  </a:lnTo>
                  <a:lnTo>
                    <a:pt x="222123" y="132969"/>
                  </a:lnTo>
                  <a:lnTo>
                    <a:pt x="224282" y="135509"/>
                  </a:lnTo>
                  <a:lnTo>
                    <a:pt x="224891" y="136029"/>
                  </a:lnTo>
                  <a:close/>
                </a:path>
                <a:path w="274320" h="247014">
                  <a:moveTo>
                    <a:pt x="225044" y="134251"/>
                  </a:moveTo>
                  <a:lnTo>
                    <a:pt x="223710" y="133286"/>
                  </a:lnTo>
                  <a:lnTo>
                    <a:pt x="223901" y="134251"/>
                  </a:lnTo>
                  <a:lnTo>
                    <a:pt x="224282" y="134251"/>
                  </a:lnTo>
                  <a:lnTo>
                    <a:pt x="224663" y="135509"/>
                  </a:lnTo>
                  <a:lnTo>
                    <a:pt x="225044" y="135509"/>
                  </a:lnTo>
                  <a:lnTo>
                    <a:pt x="224663" y="134251"/>
                  </a:lnTo>
                  <a:lnTo>
                    <a:pt x="225044" y="134251"/>
                  </a:lnTo>
                  <a:close/>
                </a:path>
                <a:path w="274320" h="247014">
                  <a:moveTo>
                    <a:pt x="225044" y="84709"/>
                  </a:moveTo>
                  <a:lnTo>
                    <a:pt x="224282" y="83451"/>
                  </a:lnTo>
                  <a:lnTo>
                    <a:pt x="223901" y="83451"/>
                  </a:lnTo>
                  <a:lnTo>
                    <a:pt x="225044" y="84709"/>
                  </a:lnTo>
                  <a:close/>
                </a:path>
                <a:path w="274320" h="247014">
                  <a:moveTo>
                    <a:pt x="225806" y="136779"/>
                  </a:moveTo>
                  <a:lnTo>
                    <a:pt x="224891" y="136029"/>
                  </a:lnTo>
                  <a:lnTo>
                    <a:pt x="225425" y="136779"/>
                  </a:lnTo>
                  <a:lnTo>
                    <a:pt x="225806" y="136779"/>
                  </a:lnTo>
                  <a:close/>
                </a:path>
                <a:path w="274320" h="247014">
                  <a:moveTo>
                    <a:pt x="228434" y="80581"/>
                  </a:moveTo>
                  <a:lnTo>
                    <a:pt x="227584" y="79629"/>
                  </a:lnTo>
                  <a:lnTo>
                    <a:pt x="228346" y="80899"/>
                  </a:lnTo>
                  <a:lnTo>
                    <a:pt x="228434" y="80581"/>
                  </a:lnTo>
                  <a:close/>
                </a:path>
                <a:path w="274320" h="247014">
                  <a:moveTo>
                    <a:pt x="229552" y="78689"/>
                  </a:moveTo>
                  <a:lnTo>
                    <a:pt x="229362" y="78359"/>
                  </a:lnTo>
                  <a:lnTo>
                    <a:pt x="229222" y="78359"/>
                  </a:lnTo>
                  <a:lnTo>
                    <a:pt x="229552" y="78689"/>
                  </a:lnTo>
                  <a:close/>
                </a:path>
                <a:path w="274320" h="247014">
                  <a:moveTo>
                    <a:pt x="230505" y="79629"/>
                  </a:moveTo>
                  <a:lnTo>
                    <a:pt x="229552" y="78689"/>
                  </a:lnTo>
                  <a:lnTo>
                    <a:pt x="230124" y="79629"/>
                  </a:lnTo>
                  <a:lnTo>
                    <a:pt x="230505" y="79629"/>
                  </a:lnTo>
                  <a:close/>
                </a:path>
                <a:path w="274320" h="247014">
                  <a:moveTo>
                    <a:pt x="230886" y="79629"/>
                  </a:moveTo>
                  <a:lnTo>
                    <a:pt x="230505" y="79629"/>
                  </a:lnTo>
                  <a:lnTo>
                    <a:pt x="230720" y="79895"/>
                  </a:lnTo>
                  <a:lnTo>
                    <a:pt x="230886" y="79629"/>
                  </a:lnTo>
                  <a:close/>
                </a:path>
                <a:path w="274320" h="247014">
                  <a:moveTo>
                    <a:pt x="231267" y="145669"/>
                  </a:moveTo>
                  <a:lnTo>
                    <a:pt x="230886" y="145669"/>
                  </a:lnTo>
                  <a:lnTo>
                    <a:pt x="231267" y="146951"/>
                  </a:lnTo>
                  <a:lnTo>
                    <a:pt x="231267" y="145669"/>
                  </a:lnTo>
                  <a:close/>
                </a:path>
                <a:path w="274320" h="247014">
                  <a:moveTo>
                    <a:pt x="231648" y="148209"/>
                  </a:moveTo>
                  <a:lnTo>
                    <a:pt x="229743" y="145669"/>
                  </a:lnTo>
                  <a:lnTo>
                    <a:pt x="227965" y="143129"/>
                  </a:lnTo>
                  <a:lnTo>
                    <a:pt x="225806" y="141859"/>
                  </a:lnTo>
                  <a:lnTo>
                    <a:pt x="226568" y="143129"/>
                  </a:lnTo>
                  <a:lnTo>
                    <a:pt x="226187" y="143129"/>
                  </a:lnTo>
                  <a:lnTo>
                    <a:pt x="228727" y="148209"/>
                  </a:lnTo>
                  <a:lnTo>
                    <a:pt x="231648" y="148209"/>
                  </a:lnTo>
                  <a:close/>
                </a:path>
                <a:path w="274320" h="247014">
                  <a:moveTo>
                    <a:pt x="232029" y="79629"/>
                  </a:moveTo>
                  <a:lnTo>
                    <a:pt x="231546" y="78841"/>
                  </a:lnTo>
                  <a:lnTo>
                    <a:pt x="230886" y="78359"/>
                  </a:lnTo>
                  <a:lnTo>
                    <a:pt x="232029" y="79629"/>
                  </a:lnTo>
                  <a:close/>
                </a:path>
                <a:path w="274320" h="247014">
                  <a:moveTo>
                    <a:pt x="232283" y="93599"/>
                  </a:moveTo>
                  <a:lnTo>
                    <a:pt x="232029" y="92329"/>
                  </a:lnTo>
                  <a:lnTo>
                    <a:pt x="231648" y="92329"/>
                  </a:lnTo>
                  <a:lnTo>
                    <a:pt x="232283" y="93599"/>
                  </a:lnTo>
                  <a:close/>
                </a:path>
                <a:path w="274320" h="247014">
                  <a:moveTo>
                    <a:pt x="233045" y="97409"/>
                  </a:moveTo>
                  <a:lnTo>
                    <a:pt x="232435" y="96647"/>
                  </a:lnTo>
                  <a:lnTo>
                    <a:pt x="232511" y="96939"/>
                  </a:lnTo>
                  <a:lnTo>
                    <a:pt x="233045" y="97409"/>
                  </a:lnTo>
                  <a:close/>
                </a:path>
                <a:path w="274320" h="247014">
                  <a:moveTo>
                    <a:pt x="233045" y="93599"/>
                  </a:moveTo>
                  <a:lnTo>
                    <a:pt x="232283" y="92329"/>
                  </a:lnTo>
                  <a:lnTo>
                    <a:pt x="232029" y="92329"/>
                  </a:lnTo>
                  <a:lnTo>
                    <a:pt x="233045" y="94869"/>
                  </a:lnTo>
                  <a:lnTo>
                    <a:pt x="233045" y="93599"/>
                  </a:lnTo>
                  <a:close/>
                </a:path>
                <a:path w="274320" h="247014">
                  <a:moveTo>
                    <a:pt x="234315" y="87757"/>
                  </a:moveTo>
                  <a:lnTo>
                    <a:pt x="232029" y="84455"/>
                  </a:lnTo>
                  <a:lnTo>
                    <a:pt x="228727" y="82042"/>
                  </a:lnTo>
                  <a:lnTo>
                    <a:pt x="229743" y="83312"/>
                  </a:lnTo>
                  <a:lnTo>
                    <a:pt x="233172" y="86614"/>
                  </a:lnTo>
                  <a:lnTo>
                    <a:pt x="234315" y="87757"/>
                  </a:lnTo>
                  <a:close/>
                </a:path>
                <a:path w="274320" h="247014">
                  <a:moveTo>
                    <a:pt x="235966" y="80899"/>
                  </a:moveTo>
                  <a:lnTo>
                    <a:pt x="235204" y="79629"/>
                  </a:lnTo>
                  <a:lnTo>
                    <a:pt x="235204" y="80060"/>
                  </a:lnTo>
                  <a:lnTo>
                    <a:pt x="235966" y="80899"/>
                  </a:lnTo>
                  <a:close/>
                </a:path>
                <a:path w="274320" h="247014">
                  <a:moveTo>
                    <a:pt x="235966" y="78232"/>
                  </a:moveTo>
                  <a:lnTo>
                    <a:pt x="233680" y="76708"/>
                  </a:lnTo>
                  <a:lnTo>
                    <a:pt x="231775" y="74041"/>
                  </a:lnTo>
                  <a:lnTo>
                    <a:pt x="229743" y="73279"/>
                  </a:lnTo>
                  <a:lnTo>
                    <a:pt x="229743" y="73660"/>
                  </a:lnTo>
                  <a:lnTo>
                    <a:pt x="230124" y="73660"/>
                  </a:lnTo>
                  <a:lnTo>
                    <a:pt x="230124" y="74041"/>
                  </a:lnTo>
                  <a:lnTo>
                    <a:pt x="232156" y="75565"/>
                  </a:lnTo>
                  <a:lnTo>
                    <a:pt x="234810" y="78232"/>
                  </a:lnTo>
                  <a:lnTo>
                    <a:pt x="235966" y="78232"/>
                  </a:lnTo>
                  <a:close/>
                </a:path>
                <a:path w="274320" h="247014">
                  <a:moveTo>
                    <a:pt x="236347" y="91059"/>
                  </a:moveTo>
                  <a:lnTo>
                    <a:pt x="233426" y="88519"/>
                  </a:lnTo>
                  <a:lnTo>
                    <a:pt x="232283" y="88519"/>
                  </a:lnTo>
                  <a:lnTo>
                    <a:pt x="232029" y="87249"/>
                  </a:lnTo>
                  <a:lnTo>
                    <a:pt x="232283" y="87249"/>
                  </a:lnTo>
                  <a:lnTo>
                    <a:pt x="228346" y="83451"/>
                  </a:lnTo>
                  <a:lnTo>
                    <a:pt x="224282" y="79629"/>
                  </a:lnTo>
                  <a:lnTo>
                    <a:pt x="222567" y="78460"/>
                  </a:lnTo>
                  <a:lnTo>
                    <a:pt x="225425" y="82169"/>
                  </a:lnTo>
                  <a:lnTo>
                    <a:pt x="230124" y="85979"/>
                  </a:lnTo>
                  <a:lnTo>
                    <a:pt x="231648" y="87249"/>
                  </a:lnTo>
                  <a:lnTo>
                    <a:pt x="232156" y="88519"/>
                  </a:lnTo>
                  <a:lnTo>
                    <a:pt x="232664" y="89801"/>
                  </a:lnTo>
                  <a:lnTo>
                    <a:pt x="234823" y="92329"/>
                  </a:lnTo>
                  <a:lnTo>
                    <a:pt x="236093" y="93179"/>
                  </a:lnTo>
                  <a:lnTo>
                    <a:pt x="235585" y="92329"/>
                  </a:lnTo>
                  <a:lnTo>
                    <a:pt x="236347" y="91059"/>
                  </a:lnTo>
                  <a:close/>
                </a:path>
                <a:path w="274320" h="247014">
                  <a:moveTo>
                    <a:pt x="236372" y="71196"/>
                  </a:moveTo>
                  <a:lnTo>
                    <a:pt x="236220" y="70993"/>
                  </a:lnTo>
                  <a:lnTo>
                    <a:pt x="234569" y="69977"/>
                  </a:lnTo>
                  <a:lnTo>
                    <a:pt x="235331" y="70231"/>
                  </a:lnTo>
                  <a:lnTo>
                    <a:pt x="234924" y="69977"/>
                  </a:lnTo>
                  <a:lnTo>
                    <a:pt x="231775" y="67945"/>
                  </a:lnTo>
                  <a:lnTo>
                    <a:pt x="227457" y="64897"/>
                  </a:lnTo>
                  <a:lnTo>
                    <a:pt x="222250" y="60960"/>
                  </a:lnTo>
                  <a:lnTo>
                    <a:pt x="222250" y="61341"/>
                  </a:lnTo>
                  <a:lnTo>
                    <a:pt x="221869" y="60960"/>
                  </a:lnTo>
                  <a:lnTo>
                    <a:pt x="221538" y="60960"/>
                  </a:lnTo>
                  <a:lnTo>
                    <a:pt x="222123" y="61341"/>
                  </a:lnTo>
                  <a:lnTo>
                    <a:pt x="225044" y="63246"/>
                  </a:lnTo>
                  <a:lnTo>
                    <a:pt x="228981" y="66294"/>
                  </a:lnTo>
                  <a:lnTo>
                    <a:pt x="235712" y="71234"/>
                  </a:lnTo>
                  <a:lnTo>
                    <a:pt x="235712" y="70993"/>
                  </a:lnTo>
                  <a:lnTo>
                    <a:pt x="236372" y="71196"/>
                  </a:lnTo>
                  <a:close/>
                </a:path>
                <a:path w="274320" h="247014">
                  <a:moveTo>
                    <a:pt x="236601" y="71628"/>
                  </a:moveTo>
                  <a:lnTo>
                    <a:pt x="236220" y="71247"/>
                  </a:lnTo>
                  <a:lnTo>
                    <a:pt x="235724" y="71247"/>
                  </a:lnTo>
                  <a:lnTo>
                    <a:pt x="236601" y="71882"/>
                  </a:lnTo>
                  <a:lnTo>
                    <a:pt x="236601" y="71628"/>
                  </a:lnTo>
                  <a:close/>
                </a:path>
                <a:path w="274320" h="247014">
                  <a:moveTo>
                    <a:pt x="236601" y="71437"/>
                  </a:moveTo>
                  <a:lnTo>
                    <a:pt x="236537" y="71234"/>
                  </a:lnTo>
                  <a:lnTo>
                    <a:pt x="236372" y="71196"/>
                  </a:lnTo>
                  <a:lnTo>
                    <a:pt x="236601" y="71437"/>
                  </a:lnTo>
                  <a:close/>
                </a:path>
                <a:path w="274320" h="247014">
                  <a:moveTo>
                    <a:pt x="237109" y="93599"/>
                  </a:moveTo>
                  <a:lnTo>
                    <a:pt x="236728" y="92329"/>
                  </a:lnTo>
                  <a:lnTo>
                    <a:pt x="235966" y="92329"/>
                  </a:lnTo>
                  <a:lnTo>
                    <a:pt x="236728" y="93599"/>
                  </a:lnTo>
                  <a:lnTo>
                    <a:pt x="237109" y="93599"/>
                  </a:lnTo>
                  <a:close/>
                </a:path>
                <a:path w="274320" h="247014">
                  <a:moveTo>
                    <a:pt x="237324" y="94691"/>
                  </a:moveTo>
                  <a:lnTo>
                    <a:pt x="236728" y="93599"/>
                  </a:lnTo>
                  <a:lnTo>
                    <a:pt x="236093" y="93179"/>
                  </a:lnTo>
                  <a:lnTo>
                    <a:pt x="236347" y="93599"/>
                  </a:lnTo>
                  <a:lnTo>
                    <a:pt x="237324" y="94691"/>
                  </a:lnTo>
                  <a:close/>
                </a:path>
                <a:path w="274320" h="247014">
                  <a:moveTo>
                    <a:pt x="237490" y="80899"/>
                  </a:moveTo>
                  <a:lnTo>
                    <a:pt x="237109" y="80899"/>
                  </a:lnTo>
                  <a:lnTo>
                    <a:pt x="237490" y="81661"/>
                  </a:lnTo>
                  <a:lnTo>
                    <a:pt x="237490" y="80899"/>
                  </a:lnTo>
                  <a:close/>
                </a:path>
                <a:path w="274320" h="247014">
                  <a:moveTo>
                    <a:pt x="237744" y="102501"/>
                  </a:moveTo>
                  <a:lnTo>
                    <a:pt x="237490" y="101219"/>
                  </a:lnTo>
                  <a:lnTo>
                    <a:pt x="237109" y="101219"/>
                  </a:lnTo>
                  <a:lnTo>
                    <a:pt x="237744" y="102501"/>
                  </a:lnTo>
                  <a:close/>
                </a:path>
                <a:path w="274320" h="247014">
                  <a:moveTo>
                    <a:pt x="237744" y="91186"/>
                  </a:moveTo>
                  <a:lnTo>
                    <a:pt x="236601" y="88900"/>
                  </a:lnTo>
                  <a:lnTo>
                    <a:pt x="234315" y="87757"/>
                  </a:lnTo>
                  <a:lnTo>
                    <a:pt x="237744" y="91186"/>
                  </a:lnTo>
                  <a:close/>
                </a:path>
                <a:path w="274320" h="247014">
                  <a:moveTo>
                    <a:pt x="237744" y="72263"/>
                  </a:moveTo>
                  <a:lnTo>
                    <a:pt x="236982" y="71882"/>
                  </a:lnTo>
                  <a:lnTo>
                    <a:pt x="236601" y="71437"/>
                  </a:lnTo>
                  <a:lnTo>
                    <a:pt x="236601" y="71628"/>
                  </a:lnTo>
                  <a:lnTo>
                    <a:pt x="237363" y="72644"/>
                  </a:lnTo>
                  <a:lnTo>
                    <a:pt x="237744" y="72898"/>
                  </a:lnTo>
                  <a:lnTo>
                    <a:pt x="237744" y="72263"/>
                  </a:lnTo>
                  <a:close/>
                </a:path>
                <a:path w="274320" h="247014">
                  <a:moveTo>
                    <a:pt x="238125" y="89801"/>
                  </a:moveTo>
                  <a:lnTo>
                    <a:pt x="237744" y="88519"/>
                  </a:lnTo>
                  <a:lnTo>
                    <a:pt x="237490" y="88519"/>
                  </a:lnTo>
                  <a:lnTo>
                    <a:pt x="237744" y="89801"/>
                  </a:lnTo>
                  <a:lnTo>
                    <a:pt x="238125" y="89801"/>
                  </a:lnTo>
                  <a:close/>
                </a:path>
                <a:path w="274320" h="247014">
                  <a:moveTo>
                    <a:pt x="238201" y="81534"/>
                  </a:moveTo>
                  <a:lnTo>
                    <a:pt x="234823" y="78232"/>
                  </a:lnTo>
                  <a:lnTo>
                    <a:pt x="236347" y="79756"/>
                  </a:lnTo>
                  <a:lnTo>
                    <a:pt x="238201" y="81534"/>
                  </a:lnTo>
                  <a:close/>
                </a:path>
                <a:path w="274320" h="247014">
                  <a:moveTo>
                    <a:pt x="238506" y="152019"/>
                  </a:moveTo>
                  <a:lnTo>
                    <a:pt x="238125" y="152019"/>
                  </a:lnTo>
                  <a:lnTo>
                    <a:pt x="238506" y="153301"/>
                  </a:lnTo>
                  <a:lnTo>
                    <a:pt x="238506" y="152019"/>
                  </a:lnTo>
                  <a:close/>
                </a:path>
                <a:path w="274320" h="247014">
                  <a:moveTo>
                    <a:pt x="239217" y="82537"/>
                  </a:moveTo>
                  <a:lnTo>
                    <a:pt x="238201" y="81534"/>
                  </a:lnTo>
                  <a:lnTo>
                    <a:pt x="239217" y="82537"/>
                  </a:lnTo>
                  <a:close/>
                </a:path>
                <a:path w="274320" h="247014">
                  <a:moveTo>
                    <a:pt x="239268" y="89801"/>
                  </a:moveTo>
                  <a:lnTo>
                    <a:pt x="238125" y="88519"/>
                  </a:lnTo>
                  <a:lnTo>
                    <a:pt x="238506" y="89801"/>
                  </a:lnTo>
                  <a:lnTo>
                    <a:pt x="238125" y="89801"/>
                  </a:lnTo>
                  <a:lnTo>
                    <a:pt x="239268" y="91059"/>
                  </a:lnTo>
                  <a:lnTo>
                    <a:pt x="238887" y="89801"/>
                  </a:lnTo>
                  <a:lnTo>
                    <a:pt x="239268" y="89801"/>
                  </a:lnTo>
                  <a:close/>
                </a:path>
                <a:path w="274320" h="247014">
                  <a:moveTo>
                    <a:pt x="239268" y="84709"/>
                  </a:moveTo>
                  <a:lnTo>
                    <a:pt x="238506" y="83451"/>
                  </a:lnTo>
                  <a:lnTo>
                    <a:pt x="238125" y="83451"/>
                  </a:lnTo>
                  <a:lnTo>
                    <a:pt x="238887" y="84709"/>
                  </a:lnTo>
                  <a:lnTo>
                    <a:pt x="239268" y="84709"/>
                  </a:lnTo>
                  <a:close/>
                </a:path>
                <a:path w="274320" h="247014">
                  <a:moveTo>
                    <a:pt x="239649" y="96151"/>
                  </a:moveTo>
                  <a:lnTo>
                    <a:pt x="238506" y="96151"/>
                  </a:lnTo>
                  <a:lnTo>
                    <a:pt x="237324" y="94691"/>
                  </a:lnTo>
                  <a:lnTo>
                    <a:pt x="238125" y="96151"/>
                  </a:lnTo>
                  <a:lnTo>
                    <a:pt x="239268" y="97409"/>
                  </a:lnTo>
                  <a:lnTo>
                    <a:pt x="239649" y="97409"/>
                  </a:lnTo>
                  <a:lnTo>
                    <a:pt x="239649" y="96151"/>
                  </a:lnTo>
                  <a:close/>
                </a:path>
                <a:path w="274320" h="247014">
                  <a:moveTo>
                    <a:pt x="240157" y="87249"/>
                  </a:moveTo>
                  <a:lnTo>
                    <a:pt x="239268" y="85979"/>
                  </a:lnTo>
                  <a:lnTo>
                    <a:pt x="239915" y="87083"/>
                  </a:lnTo>
                  <a:lnTo>
                    <a:pt x="240093" y="87249"/>
                  </a:lnTo>
                  <a:close/>
                </a:path>
                <a:path w="274320" h="247014">
                  <a:moveTo>
                    <a:pt x="240411" y="139319"/>
                  </a:moveTo>
                  <a:lnTo>
                    <a:pt x="239649" y="138049"/>
                  </a:lnTo>
                  <a:lnTo>
                    <a:pt x="240030" y="139319"/>
                  </a:lnTo>
                  <a:lnTo>
                    <a:pt x="240411" y="139319"/>
                  </a:lnTo>
                  <a:close/>
                </a:path>
                <a:path w="274320" h="247014">
                  <a:moveTo>
                    <a:pt x="240690" y="87820"/>
                  </a:moveTo>
                  <a:lnTo>
                    <a:pt x="240411" y="87249"/>
                  </a:lnTo>
                  <a:lnTo>
                    <a:pt x="240157" y="87249"/>
                  </a:lnTo>
                  <a:lnTo>
                    <a:pt x="240258" y="87401"/>
                  </a:lnTo>
                  <a:lnTo>
                    <a:pt x="240690" y="87820"/>
                  </a:lnTo>
                  <a:close/>
                </a:path>
                <a:path w="274320" h="247014">
                  <a:moveTo>
                    <a:pt x="240792" y="92329"/>
                  </a:moveTo>
                  <a:lnTo>
                    <a:pt x="239268" y="91059"/>
                  </a:lnTo>
                  <a:lnTo>
                    <a:pt x="240411" y="92329"/>
                  </a:lnTo>
                  <a:lnTo>
                    <a:pt x="240792" y="92329"/>
                  </a:lnTo>
                  <a:close/>
                </a:path>
                <a:path w="274320" h="247014">
                  <a:moveTo>
                    <a:pt x="241427" y="105041"/>
                  </a:moveTo>
                  <a:lnTo>
                    <a:pt x="239649" y="101219"/>
                  </a:lnTo>
                  <a:lnTo>
                    <a:pt x="238125" y="101219"/>
                  </a:lnTo>
                  <a:lnTo>
                    <a:pt x="240030" y="102501"/>
                  </a:lnTo>
                  <a:lnTo>
                    <a:pt x="241427" y="105041"/>
                  </a:lnTo>
                  <a:close/>
                </a:path>
                <a:path w="274320" h="247014">
                  <a:moveTo>
                    <a:pt x="242570" y="105664"/>
                  </a:moveTo>
                  <a:lnTo>
                    <a:pt x="241427" y="105041"/>
                  </a:lnTo>
                  <a:lnTo>
                    <a:pt x="242570" y="105994"/>
                  </a:lnTo>
                  <a:lnTo>
                    <a:pt x="242570" y="105664"/>
                  </a:lnTo>
                  <a:close/>
                </a:path>
                <a:path w="274320" h="247014">
                  <a:moveTo>
                    <a:pt x="242570" y="94869"/>
                  </a:moveTo>
                  <a:lnTo>
                    <a:pt x="242189" y="93599"/>
                  </a:lnTo>
                  <a:lnTo>
                    <a:pt x="241808" y="92976"/>
                  </a:lnTo>
                  <a:lnTo>
                    <a:pt x="241046" y="92329"/>
                  </a:lnTo>
                  <a:lnTo>
                    <a:pt x="241808" y="93599"/>
                  </a:lnTo>
                  <a:lnTo>
                    <a:pt x="241427" y="93599"/>
                  </a:lnTo>
                  <a:lnTo>
                    <a:pt x="240792" y="92329"/>
                  </a:lnTo>
                  <a:lnTo>
                    <a:pt x="240792" y="93599"/>
                  </a:lnTo>
                  <a:lnTo>
                    <a:pt x="242189" y="94869"/>
                  </a:lnTo>
                  <a:lnTo>
                    <a:pt x="242570" y="94869"/>
                  </a:lnTo>
                  <a:close/>
                </a:path>
                <a:path w="274320" h="247014">
                  <a:moveTo>
                    <a:pt x="242570" y="92976"/>
                  </a:moveTo>
                  <a:lnTo>
                    <a:pt x="241808" y="92329"/>
                  </a:lnTo>
                  <a:lnTo>
                    <a:pt x="240411" y="89801"/>
                  </a:lnTo>
                  <a:lnTo>
                    <a:pt x="238887" y="88519"/>
                  </a:lnTo>
                  <a:lnTo>
                    <a:pt x="239268" y="89801"/>
                  </a:lnTo>
                  <a:lnTo>
                    <a:pt x="240030" y="89801"/>
                  </a:lnTo>
                  <a:lnTo>
                    <a:pt x="241046" y="92329"/>
                  </a:lnTo>
                  <a:lnTo>
                    <a:pt x="241427" y="92329"/>
                  </a:lnTo>
                  <a:lnTo>
                    <a:pt x="241808" y="92976"/>
                  </a:lnTo>
                  <a:lnTo>
                    <a:pt x="242570" y="93599"/>
                  </a:lnTo>
                  <a:lnTo>
                    <a:pt x="242570" y="92976"/>
                  </a:lnTo>
                  <a:close/>
                </a:path>
                <a:path w="274320" h="247014">
                  <a:moveTo>
                    <a:pt x="243090" y="106680"/>
                  </a:moveTo>
                  <a:lnTo>
                    <a:pt x="242938" y="106299"/>
                  </a:lnTo>
                  <a:lnTo>
                    <a:pt x="242570" y="105994"/>
                  </a:lnTo>
                  <a:lnTo>
                    <a:pt x="242570" y="106311"/>
                  </a:lnTo>
                  <a:lnTo>
                    <a:pt x="243090" y="106680"/>
                  </a:lnTo>
                  <a:close/>
                </a:path>
                <a:path w="274320" h="247014">
                  <a:moveTo>
                    <a:pt x="243332" y="101219"/>
                  </a:moveTo>
                  <a:lnTo>
                    <a:pt x="241808" y="99949"/>
                  </a:lnTo>
                  <a:lnTo>
                    <a:pt x="241046" y="98679"/>
                  </a:lnTo>
                  <a:lnTo>
                    <a:pt x="239649" y="97409"/>
                  </a:lnTo>
                  <a:lnTo>
                    <a:pt x="240792" y="99949"/>
                  </a:lnTo>
                  <a:lnTo>
                    <a:pt x="241427" y="99949"/>
                  </a:lnTo>
                  <a:lnTo>
                    <a:pt x="243332" y="101219"/>
                  </a:lnTo>
                  <a:close/>
                </a:path>
                <a:path w="274320" h="247014">
                  <a:moveTo>
                    <a:pt x="243332" y="93599"/>
                  </a:moveTo>
                  <a:lnTo>
                    <a:pt x="242570" y="92329"/>
                  </a:lnTo>
                  <a:lnTo>
                    <a:pt x="242570" y="92976"/>
                  </a:lnTo>
                  <a:lnTo>
                    <a:pt x="243332" y="93599"/>
                  </a:lnTo>
                  <a:close/>
                </a:path>
                <a:path w="274320" h="247014">
                  <a:moveTo>
                    <a:pt x="243713" y="106311"/>
                  </a:moveTo>
                  <a:lnTo>
                    <a:pt x="242570" y="105041"/>
                  </a:lnTo>
                  <a:lnTo>
                    <a:pt x="242570" y="105664"/>
                  </a:lnTo>
                  <a:lnTo>
                    <a:pt x="243713" y="106311"/>
                  </a:lnTo>
                  <a:close/>
                </a:path>
                <a:path w="274320" h="247014">
                  <a:moveTo>
                    <a:pt x="243738" y="108915"/>
                  </a:moveTo>
                  <a:close/>
                </a:path>
                <a:path w="274320" h="247014">
                  <a:moveTo>
                    <a:pt x="244729" y="93599"/>
                  </a:moveTo>
                  <a:lnTo>
                    <a:pt x="244348" y="92329"/>
                  </a:lnTo>
                  <a:lnTo>
                    <a:pt x="243332" y="91059"/>
                  </a:lnTo>
                  <a:lnTo>
                    <a:pt x="242620" y="90525"/>
                  </a:lnTo>
                  <a:lnTo>
                    <a:pt x="243713" y="92329"/>
                  </a:lnTo>
                  <a:lnTo>
                    <a:pt x="243967" y="92329"/>
                  </a:lnTo>
                  <a:lnTo>
                    <a:pt x="244348" y="93599"/>
                  </a:lnTo>
                  <a:lnTo>
                    <a:pt x="244729" y="93599"/>
                  </a:lnTo>
                  <a:close/>
                </a:path>
                <a:path w="274320" h="247014">
                  <a:moveTo>
                    <a:pt x="244881" y="104495"/>
                  </a:moveTo>
                  <a:lnTo>
                    <a:pt x="244830" y="104305"/>
                  </a:lnTo>
                  <a:lnTo>
                    <a:pt x="244348" y="103759"/>
                  </a:lnTo>
                  <a:lnTo>
                    <a:pt x="244881" y="104495"/>
                  </a:lnTo>
                  <a:close/>
                </a:path>
                <a:path w="274320" h="247014">
                  <a:moveTo>
                    <a:pt x="245110" y="105041"/>
                  </a:moveTo>
                  <a:lnTo>
                    <a:pt x="244894" y="104686"/>
                  </a:lnTo>
                  <a:lnTo>
                    <a:pt x="244729" y="105041"/>
                  </a:lnTo>
                  <a:lnTo>
                    <a:pt x="245110" y="105041"/>
                  </a:lnTo>
                  <a:close/>
                </a:path>
                <a:path w="274320" h="247014">
                  <a:moveTo>
                    <a:pt x="245110" y="103759"/>
                  </a:moveTo>
                  <a:lnTo>
                    <a:pt x="243332" y="102501"/>
                  </a:lnTo>
                  <a:lnTo>
                    <a:pt x="243332" y="103759"/>
                  </a:lnTo>
                  <a:lnTo>
                    <a:pt x="244843" y="104648"/>
                  </a:lnTo>
                  <a:lnTo>
                    <a:pt x="244729" y="104406"/>
                  </a:lnTo>
                  <a:lnTo>
                    <a:pt x="244348" y="103759"/>
                  </a:lnTo>
                  <a:lnTo>
                    <a:pt x="244729" y="103759"/>
                  </a:lnTo>
                  <a:lnTo>
                    <a:pt x="244983" y="104190"/>
                  </a:lnTo>
                  <a:lnTo>
                    <a:pt x="245110" y="103759"/>
                  </a:lnTo>
                  <a:close/>
                </a:path>
                <a:path w="274320" h="247014">
                  <a:moveTo>
                    <a:pt x="245148" y="104838"/>
                  </a:moveTo>
                  <a:lnTo>
                    <a:pt x="244881" y="104495"/>
                  </a:lnTo>
                  <a:lnTo>
                    <a:pt x="244894" y="104686"/>
                  </a:lnTo>
                  <a:lnTo>
                    <a:pt x="245148" y="104838"/>
                  </a:lnTo>
                  <a:close/>
                </a:path>
                <a:path w="274320" h="247014">
                  <a:moveTo>
                    <a:pt x="245478" y="105041"/>
                  </a:moveTo>
                  <a:lnTo>
                    <a:pt x="244983" y="104190"/>
                  </a:lnTo>
                  <a:lnTo>
                    <a:pt x="244995" y="104495"/>
                  </a:lnTo>
                  <a:lnTo>
                    <a:pt x="245478" y="105041"/>
                  </a:lnTo>
                  <a:close/>
                </a:path>
                <a:path w="274320" h="247014">
                  <a:moveTo>
                    <a:pt x="246126" y="89662"/>
                  </a:moveTo>
                  <a:lnTo>
                    <a:pt x="245275" y="89166"/>
                  </a:lnTo>
                  <a:lnTo>
                    <a:pt x="246126" y="89662"/>
                  </a:lnTo>
                  <a:close/>
                </a:path>
                <a:path w="274320" h="247014">
                  <a:moveTo>
                    <a:pt x="246240" y="106299"/>
                  </a:moveTo>
                  <a:lnTo>
                    <a:pt x="245478" y="105041"/>
                  </a:lnTo>
                  <a:lnTo>
                    <a:pt x="245148" y="104838"/>
                  </a:lnTo>
                  <a:lnTo>
                    <a:pt x="246240" y="106299"/>
                  </a:lnTo>
                  <a:close/>
                </a:path>
                <a:path w="274320" h="247014">
                  <a:moveTo>
                    <a:pt x="246507" y="94869"/>
                  </a:moveTo>
                  <a:lnTo>
                    <a:pt x="245491" y="92329"/>
                  </a:lnTo>
                  <a:lnTo>
                    <a:pt x="244348" y="92329"/>
                  </a:lnTo>
                  <a:lnTo>
                    <a:pt x="245110" y="93599"/>
                  </a:lnTo>
                  <a:lnTo>
                    <a:pt x="246253" y="94869"/>
                  </a:lnTo>
                  <a:lnTo>
                    <a:pt x="246507" y="94869"/>
                  </a:lnTo>
                  <a:close/>
                </a:path>
                <a:path w="274320" h="247014">
                  <a:moveTo>
                    <a:pt x="246888" y="171069"/>
                  </a:moveTo>
                  <a:lnTo>
                    <a:pt x="246049" y="170307"/>
                  </a:lnTo>
                  <a:lnTo>
                    <a:pt x="246634" y="170307"/>
                  </a:lnTo>
                  <a:lnTo>
                    <a:pt x="242443" y="164465"/>
                  </a:lnTo>
                  <a:lnTo>
                    <a:pt x="240030" y="164465"/>
                  </a:lnTo>
                  <a:lnTo>
                    <a:pt x="237998" y="164465"/>
                  </a:lnTo>
                  <a:lnTo>
                    <a:pt x="237998" y="165265"/>
                  </a:lnTo>
                  <a:lnTo>
                    <a:pt x="237744" y="165354"/>
                  </a:lnTo>
                  <a:lnTo>
                    <a:pt x="237998" y="165608"/>
                  </a:lnTo>
                  <a:lnTo>
                    <a:pt x="237998" y="170307"/>
                  </a:lnTo>
                  <a:lnTo>
                    <a:pt x="242443" y="173355"/>
                  </a:lnTo>
                  <a:lnTo>
                    <a:pt x="242443" y="170307"/>
                  </a:lnTo>
                  <a:lnTo>
                    <a:pt x="242887" y="170307"/>
                  </a:lnTo>
                  <a:lnTo>
                    <a:pt x="244602" y="171958"/>
                  </a:lnTo>
                  <a:lnTo>
                    <a:pt x="244602" y="173609"/>
                  </a:lnTo>
                  <a:lnTo>
                    <a:pt x="246888" y="171069"/>
                  </a:lnTo>
                  <a:close/>
                </a:path>
                <a:path w="274320" h="247014">
                  <a:moveTo>
                    <a:pt x="246888" y="91186"/>
                  </a:moveTo>
                  <a:lnTo>
                    <a:pt x="246126" y="90043"/>
                  </a:lnTo>
                  <a:lnTo>
                    <a:pt x="245173" y="89192"/>
                  </a:lnTo>
                  <a:lnTo>
                    <a:pt x="244957" y="88976"/>
                  </a:lnTo>
                  <a:lnTo>
                    <a:pt x="245275" y="89166"/>
                  </a:lnTo>
                  <a:lnTo>
                    <a:pt x="245097" y="88900"/>
                  </a:lnTo>
                  <a:lnTo>
                    <a:pt x="244602" y="88138"/>
                  </a:lnTo>
                  <a:lnTo>
                    <a:pt x="243713" y="87376"/>
                  </a:lnTo>
                  <a:lnTo>
                    <a:pt x="243713" y="86614"/>
                  </a:lnTo>
                  <a:lnTo>
                    <a:pt x="243408" y="86309"/>
                  </a:lnTo>
                  <a:lnTo>
                    <a:pt x="243408" y="87363"/>
                  </a:lnTo>
                  <a:lnTo>
                    <a:pt x="242697" y="86614"/>
                  </a:lnTo>
                  <a:lnTo>
                    <a:pt x="241884" y="86067"/>
                  </a:lnTo>
                  <a:lnTo>
                    <a:pt x="241528" y="85547"/>
                  </a:lnTo>
                  <a:lnTo>
                    <a:pt x="242570" y="86233"/>
                  </a:lnTo>
                  <a:lnTo>
                    <a:pt x="243408" y="87363"/>
                  </a:lnTo>
                  <a:lnTo>
                    <a:pt x="243408" y="86309"/>
                  </a:lnTo>
                  <a:lnTo>
                    <a:pt x="242570" y="85471"/>
                  </a:lnTo>
                  <a:lnTo>
                    <a:pt x="243332" y="85471"/>
                  </a:lnTo>
                  <a:lnTo>
                    <a:pt x="242570" y="84709"/>
                  </a:lnTo>
                  <a:lnTo>
                    <a:pt x="241808" y="84709"/>
                  </a:lnTo>
                  <a:lnTo>
                    <a:pt x="241808" y="85090"/>
                  </a:lnTo>
                  <a:lnTo>
                    <a:pt x="241427" y="85090"/>
                  </a:lnTo>
                  <a:lnTo>
                    <a:pt x="241427" y="85394"/>
                  </a:lnTo>
                  <a:lnTo>
                    <a:pt x="240792" y="84455"/>
                  </a:lnTo>
                  <a:lnTo>
                    <a:pt x="240512" y="84074"/>
                  </a:lnTo>
                  <a:lnTo>
                    <a:pt x="241046" y="84709"/>
                  </a:lnTo>
                  <a:lnTo>
                    <a:pt x="241808" y="85090"/>
                  </a:lnTo>
                  <a:lnTo>
                    <a:pt x="241808" y="84709"/>
                  </a:lnTo>
                  <a:lnTo>
                    <a:pt x="241046" y="83947"/>
                  </a:lnTo>
                  <a:lnTo>
                    <a:pt x="241427" y="83947"/>
                  </a:lnTo>
                  <a:lnTo>
                    <a:pt x="240665" y="83185"/>
                  </a:lnTo>
                  <a:lnTo>
                    <a:pt x="240017" y="83185"/>
                  </a:lnTo>
                  <a:lnTo>
                    <a:pt x="239395" y="82042"/>
                  </a:lnTo>
                  <a:lnTo>
                    <a:pt x="239395" y="82715"/>
                  </a:lnTo>
                  <a:lnTo>
                    <a:pt x="239217" y="82537"/>
                  </a:lnTo>
                  <a:lnTo>
                    <a:pt x="239395" y="82753"/>
                  </a:lnTo>
                  <a:lnTo>
                    <a:pt x="239395" y="83312"/>
                  </a:lnTo>
                  <a:lnTo>
                    <a:pt x="238633" y="82042"/>
                  </a:lnTo>
                  <a:lnTo>
                    <a:pt x="238379" y="82042"/>
                  </a:lnTo>
                  <a:lnTo>
                    <a:pt x="237490" y="81661"/>
                  </a:lnTo>
                  <a:lnTo>
                    <a:pt x="237871" y="82042"/>
                  </a:lnTo>
                  <a:lnTo>
                    <a:pt x="237744" y="82042"/>
                  </a:lnTo>
                  <a:lnTo>
                    <a:pt x="238506" y="82842"/>
                  </a:lnTo>
                  <a:lnTo>
                    <a:pt x="237744" y="82296"/>
                  </a:lnTo>
                  <a:lnTo>
                    <a:pt x="241769" y="86347"/>
                  </a:lnTo>
                  <a:lnTo>
                    <a:pt x="241935" y="86614"/>
                  </a:lnTo>
                  <a:lnTo>
                    <a:pt x="242874" y="87515"/>
                  </a:lnTo>
                  <a:lnTo>
                    <a:pt x="243573" y="88519"/>
                  </a:lnTo>
                  <a:lnTo>
                    <a:pt x="243332" y="88519"/>
                  </a:lnTo>
                  <a:lnTo>
                    <a:pt x="243840" y="88900"/>
                  </a:lnTo>
                  <a:lnTo>
                    <a:pt x="240182" y="86233"/>
                  </a:lnTo>
                  <a:lnTo>
                    <a:pt x="240030" y="85979"/>
                  </a:lnTo>
                  <a:lnTo>
                    <a:pt x="239826" y="85979"/>
                  </a:lnTo>
                  <a:lnTo>
                    <a:pt x="238848" y="85293"/>
                  </a:lnTo>
                  <a:lnTo>
                    <a:pt x="239776" y="85979"/>
                  </a:lnTo>
                  <a:lnTo>
                    <a:pt x="239649" y="85979"/>
                  </a:lnTo>
                  <a:lnTo>
                    <a:pt x="240411" y="87249"/>
                  </a:lnTo>
                  <a:lnTo>
                    <a:pt x="240792" y="87249"/>
                  </a:lnTo>
                  <a:lnTo>
                    <a:pt x="240233" y="86334"/>
                  </a:lnTo>
                  <a:lnTo>
                    <a:pt x="240792" y="86741"/>
                  </a:lnTo>
                  <a:lnTo>
                    <a:pt x="240792" y="87249"/>
                  </a:lnTo>
                  <a:lnTo>
                    <a:pt x="240792" y="87922"/>
                  </a:lnTo>
                  <a:lnTo>
                    <a:pt x="240792" y="88163"/>
                  </a:lnTo>
                  <a:lnTo>
                    <a:pt x="240258" y="87401"/>
                  </a:lnTo>
                  <a:lnTo>
                    <a:pt x="240093" y="87249"/>
                  </a:lnTo>
                  <a:lnTo>
                    <a:pt x="239915" y="87083"/>
                  </a:lnTo>
                  <a:lnTo>
                    <a:pt x="238963" y="86156"/>
                  </a:lnTo>
                  <a:lnTo>
                    <a:pt x="240030" y="88519"/>
                  </a:lnTo>
                  <a:lnTo>
                    <a:pt x="242620" y="90525"/>
                  </a:lnTo>
                  <a:lnTo>
                    <a:pt x="242341" y="90068"/>
                  </a:lnTo>
                  <a:lnTo>
                    <a:pt x="243840" y="91186"/>
                  </a:lnTo>
                  <a:lnTo>
                    <a:pt x="246634" y="91186"/>
                  </a:lnTo>
                  <a:lnTo>
                    <a:pt x="245872" y="90424"/>
                  </a:lnTo>
                  <a:lnTo>
                    <a:pt x="246888" y="91186"/>
                  </a:lnTo>
                  <a:close/>
                </a:path>
                <a:path w="274320" h="247014">
                  <a:moveTo>
                    <a:pt x="249047" y="97409"/>
                  </a:moveTo>
                  <a:lnTo>
                    <a:pt x="246507" y="94869"/>
                  </a:lnTo>
                  <a:lnTo>
                    <a:pt x="248399" y="97409"/>
                  </a:lnTo>
                  <a:lnTo>
                    <a:pt x="249047" y="97409"/>
                  </a:lnTo>
                  <a:close/>
                </a:path>
                <a:path w="274320" h="247014">
                  <a:moveTo>
                    <a:pt x="251663" y="101384"/>
                  </a:moveTo>
                  <a:lnTo>
                    <a:pt x="250952" y="99949"/>
                  </a:lnTo>
                  <a:lnTo>
                    <a:pt x="249682" y="98679"/>
                  </a:lnTo>
                  <a:lnTo>
                    <a:pt x="249313" y="98323"/>
                  </a:lnTo>
                  <a:lnTo>
                    <a:pt x="248412" y="97409"/>
                  </a:lnTo>
                  <a:lnTo>
                    <a:pt x="248031" y="98679"/>
                  </a:lnTo>
                  <a:lnTo>
                    <a:pt x="249809" y="99949"/>
                  </a:lnTo>
                  <a:lnTo>
                    <a:pt x="250571" y="99949"/>
                  </a:lnTo>
                  <a:lnTo>
                    <a:pt x="251663" y="101384"/>
                  </a:lnTo>
                  <a:close/>
                </a:path>
                <a:path w="274320" h="247014">
                  <a:moveTo>
                    <a:pt x="253707" y="186778"/>
                  </a:moveTo>
                  <a:lnTo>
                    <a:pt x="247142" y="188468"/>
                  </a:lnTo>
                  <a:lnTo>
                    <a:pt x="251460" y="191897"/>
                  </a:lnTo>
                  <a:lnTo>
                    <a:pt x="251460" y="188468"/>
                  </a:lnTo>
                  <a:lnTo>
                    <a:pt x="253707" y="186778"/>
                  </a:lnTo>
                  <a:close/>
                </a:path>
                <a:path w="274320" h="247014">
                  <a:moveTo>
                    <a:pt x="255917" y="107467"/>
                  </a:moveTo>
                  <a:lnTo>
                    <a:pt x="253492" y="103759"/>
                  </a:lnTo>
                  <a:lnTo>
                    <a:pt x="251663" y="101384"/>
                  </a:lnTo>
                  <a:lnTo>
                    <a:pt x="253492" y="105041"/>
                  </a:lnTo>
                  <a:lnTo>
                    <a:pt x="255917" y="107467"/>
                  </a:lnTo>
                  <a:close/>
                </a:path>
                <a:path w="274320" h="247014">
                  <a:moveTo>
                    <a:pt x="256032" y="205613"/>
                  </a:moveTo>
                  <a:lnTo>
                    <a:pt x="252984" y="203454"/>
                  </a:lnTo>
                  <a:lnTo>
                    <a:pt x="249936" y="203454"/>
                  </a:lnTo>
                  <a:lnTo>
                    <a:pt x="247142" y="205613"/>
                  </a:lnTo>
                  <a:lnTo>
                    <a:pt x="249936" y="210058"/>
                  </a:lnTo>
                  <a:lnTo>
                    <a:pt x="252984" y="205613"/>
                  </a:lnTo>
                  <a:lnTo>
                    <a:pt x="256032" y="205613"/>
                  </a:lnTo>
                  <a:close/>
                </a:path>
                <a:path w="274320" h="247014">
                  <a:moveTo>
                    <a:pt x="256032" y="186182"/>
                  </a:moveTo>
                  <a:lnTo>
                    <a:pt x="255270" y="185610"/>
                  </a:lnTo>
                  <a:lnTo>
                    <a:pt x="253707" y="186778"/>
                  </a:lnTo>
                  <a:lnTo>
                    <a:pt x="256032" y="186182"/>
                  </a:lnTo>
                  <a:close/>
                </a:path>
                <a:path w="274320" h="247014">
                  <a:moveTo>
                    <a:pt x="256032" y="185039"/>
                  </a:moveTo>
                  <a:lnTo>
                    <a:pt x="251460" y="182753"/>
                  </a:lnTo>
                  <a:lnTo>
                    <a:pt x="255270" y="185610"/>
                  </a:lnTo>
                  <a:lnTo>
                    <a:pt x="256032" y="185039"/>
                  </a:lnTo>
                  <a:close/>
                </a:path>
                <a:path w="274320" h="247014">
                  <a:moveTo>
                    <a:pt x="259334" y="112649"/>
                  </a:moveTo>
                  <a:lnTo>
                    <a:pt x="257937" y="110109"/>
                  </a:lnTo>
                  <a:lnTo>
                    <a:pt x="257175" y="108851"/>
                  </a:lnTo>
                  <a:lnTo>
                    <a:pt x="255917" y="107467"/>
                  </a:lnTo>
                  <a:lnTo>
                    <a:pt x="259334" y="112649"/>
                  </a:lnTo>
                  <a:close/>
                </a:path>
                <a:path w="274320" h="247014">
                  <a:moveTo>
                    <a:pt x="259969" y="221234"/>
                  </a:moveTo>
                  <a:lnTo>
                    <a:pt x="256159" y="228346"/>
                  </a:lnTo>
                  <a:lnTo>
                    <a:pt x="259969" y="224091"/>
                  </a:lnTo>
                  <a:lnTo>
                    <a:pt x="259969" y="221234"/>
                  </a:lnTo>
                  <a:close/>
                </a:path>
                <a:path w="274320" h="247014">
                  <a:moveTo>
                    <a:pt x="262509" y="221234"/>
                  </a:moveTo>
                  <a:lnTo>
                    <a:pt x="259969" y="224091"/>
                  </a:lnTo>
                  <a:lnTo>
                    <a:pt x="259969" y="224790"/>
                  </a:lnTo>
                  <a:lnTo>
                    <a:pt x="262509" y="221272"/>
                  </a:lnTo>
                  <a:close/>
                </a:path>
                <a:path w="274320" h="247014">
                  <a:moveTo>
                    <a:pt x="264795" y="149479"/>
                  </a:moveTo>
                  <a:lnTo>
                    <a:pt x="264287" y="148640"/>
                  </a:lnTo>
                  <a:lnTo>
                    <a:pt x="264033" y="149479"/>
                  </a:lnTo>
                  <a:lnTo>
                    <a:pt x="264414" y="150749"/>
                  </a:lnTo>
                  <a:lnTo>
                    <a:pt x="264795" y="150749"/>
                  </a:lnTo>
                  <a:lnTo>
                    <a:pt x="264795" y="149479"/>
                  </a:lnTo>
                  <a:close/>
                </a:path>
                <a:path w="274320" h="247014">
                  <a:moveTo>
                    <a:pt x="265049" y="219329"/>
                  </a:moveTo>
                  <a:lnTo>
                    <a:pt x="263906" y="219329"/>
                  </a:lnTo>
                  <a:lnTo>
                    <a:pt x="262521" y="221234"/>
                  </a:lnTo>
                  <a:lnTo>
                    <a:pt x="262509" y="223012"/>
                  </a:lnTo>
                  <a:lnTo>
                    <a:pt x="263906" y="221234"/>
                  </a:lnTo>
                  <a:lnTo>
                    <a:pt x="265049" y="219329"/>
                  </a:lnTo>
                  <a:close/>
                </a:path>
                <a:path w="274320" h="247014">
                  <a:moveTo>
                    <a:pt x="265176" y="153301"/>
                  </a:moveTo>
                  <a:lnTo>
                    <a:pt x="263652" y="150749"/>
                  </a:lnTo>
                  <a:lnTo>
                    <a:pt x="263525" y="149479"/>
                  </a:lnTo>
                  <a:lnTo>
                    <a:pt x="263398" y="146951"/>
                  </a:lnTo>
                  <a:lnTo>
                    <a:pt x="263652" y="146951"/>
                  </a:lnTo>
                  <a:lnTo>
                    <a:pt x="263652" y="148209"/>
                  </a:lnTo>
                  <a:lnTo>
                    <a:pt x="264033" y="148209"/>
                  </a:lnTo>
                  <a:lnTo>
                    <a:pt x="264287" y="148640"/>
                  </a:lnTo>
                  <a:lnTo>
                    <a:pt x="264414" y="148209"/>
                  </a:lnTo>
                  <a:lnTo>
                    <a:pt x="263398" y="145669"/>
                  </a:lnTo>
                  <a:lnTo>
                    <a:pt x="263017" y="145669"/>
                  </a:lnTo>
                  <a:lnTo>
                    <a:pt x="263017" y="144411"/>
                  </a:lnTo>
                  <a:lnTo>
                    <a:pt x="263652" y="145669"/>
                  </a:lnTo>
                  <a:lnTo>
                    <a:pt x="263017" y="143129"/>
                  </a:lnTo>
                  <a:lnTo>
                    <a:pt x="263017" y="141859"/>
                  </a:lnTo>
                  <a:lnTo>
                    <a:pt x="262636" y="141859"/>
                  </a:lnTo>
                  <a:lnTo>
                    <a:pt x="262255" y="140601"/>
                  </a:lnTo>
                  <a:lnTo>
                    <a:pt x="263017" y="141859"/>
                  </a:lnTo>
                  <a:lnTo>
                    <a:pt x="263398" y="141859"/>
                  </a:lnTo>
                  <a:lnTo>
                    <a:pt x="262636" y="140601"/>
                  </a:lnTo>
                  <a:lnTo>
                    <a:pt x="263017" y="140601"/>
                  </a:lnTo>
                  <a:lnTo>
                    <a:pt x="263398" y="141859"/>
                  </a:lnTo>
                  <a:lnTo>
                    <a:pt x="263398" y="140601"/>
                  </a:lnTo>
                  <a:lnTo>
                    <a:pt x="261874" y="138049"/>
                  </a:lnTo>
                  <a:lnTo>
                    <a:pt x="261874" y="135509"/>
                  </a:lnTo>
                  <a:lnTo>
                    <a:pt x="260096" y="131711"/>
                  </a:lnTo>
                  <a:lnTo>
                    <a:pt x="260731" y="132969"/>
                  </a:lnTo>
                  <a:lnTo>
                    <a:pt x="261874" y="135509"/>
                  </a:lnTo>
                  <a:lnTo>
                    <a:pt x="263398" y="138049"/>
                  </a:lnTo>
                  <a:lnTo>
                    <a:pt x="263652" y="138049"/>
                  </a:lnTo>
                  <a:lnTo>
                    <a:pt x="264414" y="139319"/>
                  </a:lnTo>
                  <a:lnTo>
                    <a:pt x="264795" y="138049"/>
                  </a:lnTo>
                  <a:lnTo>
                    <a:pt x="263398" y="135509"/>
                  </a:lnTo>
                  <a:lnTo>
                    <a:pt x="261874" y="131711"/>
                  </a:lnTo>
                  <a:lnTo>
                    <a:pt x="259715" y="129159"/>
                  </a:lnTo>
                  <a:lnTo>
                    <a:pt x="259715" y="131711"/>
                  </a:lnTo>
                  <a:lnTo>
                    <a:pt x="259334" y="131711"/>
                  </a:lnTo>
                  <a:lnTo>
                    <a:pt x="258572" y="129159"/>
                  </a:lnTo>
                  <a:lnTo>
                    <a:pt x="259715" y="131711"/>
                  </a:lnTo>
                  <a:lnTo>
                    <a:pt x="259715" y="129159"/>
                  </a:lnTo>
                  <a:lnTo>
                    <a:pt x="259334" y="126619"/>
                  </a:lnTo>
                  <a:lnTo>
                    <a:pt x="256032" y="124079"/>
                  </a:lnTo>
                  <a:lnTo>
                    <a:pt x="254635" y="120269"/>
                  </a:lnTo>
                  <a:lnTo>
                    <a:pt x="253873" y="118999"/>
                  </a:lnTo>
                  <a:lnTo>
                    <a:pt x="251968" y="116471"/>
                  </a:lnTo>
                  <a:lnTo>
                    <a:pt x="250952" y="116471"/>
                  </a:lnTo>
                  <a:lnTo>
                    <a:pt x="249809" y="115201"/>
                  </a:lnTo>
                  <a:lnTo>
                    <a:pt x="248793" y="112649"/>
                  </a:lnTo>
                  <a:lnTo>
                    <a:pt x="247269" y="111379"/>
                  </a:lnTo>
                  <a:lnTo>
                    <a:pt x="247269" y="112649"/>
                  </a:lnTo>
                  <a:lnTo>
                    <a:pt x="246888" y="112115"/>
                  </a:lnTo>
                  <a:lnTo>
                    <a:pt x="246888" y="134251"/>
                  </a:lnTo>
                  <a:lnTo>
                    <a:pt x="246507" y="132969"/>
                  </a:lnTo>
                  <a:lnTo>
                    <a:pt x="246253" y="132969"/>
                  </a:lnTo>
                  <a:lnTo>
                    <a:pt x="246253" y="131711"/>
                  </a:lnTo>
                  <a:lnTo>
                    <a:pt x="246507" y="131711"/>
                  </a:lnTo>
                  <a:lnTo>
                    <a:pt x="246888" y="134251"/>
                  </a:lnTo>
                  <a:lnTo>
                    <a:pt x="246888" y="112115"/>
                  </a:lnTo>
                  <a:lnTo>
                    <a:pt x="245529" y="110172"/>
                  </a:lnTo>
                  <a:lnTo>
                    <a:pt x="246888" y="111379"/>
                  </a:lnTo>
                  <a:lnTo>
                    <a:pt x="247269" y="112649"/>
                  </a:lnTo>
                  <a:lnTo>
                    <a:pt x="247269" y="111379"/>
                  </a:lnTo>
                  <a:lnTo>
                    <a:pt x="245872" y="110109"/>
                  </a:lnTo>
                  <a:lnTo>
                    <a:pt x="244348" y="107581"/>
                  </a:lnTo>
                  <a:lnTo>
                    <a:pt x="243090" y="106680"/>
                  </a:lnTo>
                  <a:lnTo>
                    <a:pt x="243967" y="108851"/>
                  </a:lnTo>
                  <a:lnTo>
                    <a:pt x="245338" y="110007"/>
                  </a:lnTo>
                  <a:lnTo>
                    <a:pt x="243738" y="108915"/>
                  </a:lnTo>
                  <a:lnTo>
                    <a:pt x="244348" y="110109"/>
                  </a:lnTo>
                  <a:lnTo>
                    <a:pt x="243713" y="110109"/>
                  </a:lnTo>
                  <a:lnTo>
                    <a:pt x="243332" y="108851"/>
                  </a:lnTo>
                  <a:lnTo>
                    <a:pt x="243649" y="108851"/>
                  </a:lnTo>
                  <a:lnTo>
                    <a:pt x="241808" y="107581"/>
                  </a:lnTo>
                  <a:lnTo>
                    <a:pt x="242570" y="107581"/>
                  </a:lnTo>
                  <a:lnTo>
                    <a:pt x="242176" y="106299"/>
                  </a:lnTo>
                  <a:lnTo>
                    <a:pt x="241427" y="105041"/>
                  </a:lnTo>
                  <a:lnTo>
                    <a:pt x="240411" y="105041"/>
                  </a:lnTo>
                  <a:lnTo>
                    <a:pt x="239839" y="103759"/>
                  </a:lnTo>
                  <a:lnTo>
                    <a:pt x="239268" y="102501"/>
                  </a:lnTo>
                  <a:lnTo>
                    <a:pt x="238125" y="101219"/>
                  </a:lnTo>
                  <a:lnTo>
                    <a:pt x="237744" y="102501"/>
                  </a:lnTo>
                  <a:lnTo>
                    <a:pt x="235966" y="101219"/>
                  </a:lnTo>
                  <a:lnTo>
                    <a:pt x="235204" y="99949"/>
                  </a:lnTo>
                  <a:lnTo>
                    <a:pt x="234823" y="99504"/>
                  </a:lnTo>
                  <a:lnTo>
                    <a:pt x="234823" y="144411"/>
                  </a:lnTo>
                  <a:lnTo>
                    <a:pt x="234823" y="145669"/>
                  </a:lnTo>
                  <a:lnTo>
                    <a:pt x="234569" y="144411"/>
                  </a:lnTo>
                  <a:lnTo>
                    <a:pt x="234188" y="144411"/>
                  </a:lnTo>
                  <a:lnTo>
                    <a:pt x="234569" y="143129"/>
                  </a:lnTo>
                  <a:lnTo>
                    <a:pt x="234823" y="144411"/>
                  </a:lnTo>
                  <a:lnTo>
                    <a:pt x="234823" y="99504"/>
                  </a:lnTo>
                  <a:lnTo>
                    <a:pt x="234188" y="98755"/>
                  </a:lnTo>
                  <a:lnTo>
                    <a:pt x="234188" y="141859"/>
                  </a:lnTo>
                  <a:lnTo>
                    <a:pt x="234188" y="143129"/>
                  </a:lnTo>
                  <a:lnTo>
                    <a:pt x="233045" y="143129"/>
                  </a:lnTo>
                  <a:lnTo>
                    <a:pt x="232283" y="141859"/>
                  </a:lnTo>
                  <a:lnTo>
                    <a:pt x="233045" y="140601"/>
                  </a:lnTo>
                  <a:lnTo>
                    <a:pt x="233807" y="140601"/>
                  </a:lnTo>
                  <a:lnTo>
                    <a:pt x="234188" y="141859"/>
                  </a:lnTo>
                  <a:lnTo>
                    <a:pt x="234188" y="98755"/>
                  </a:lnTo>
                  <a:lnTo>
                    <a:pt x="233045" y="97409"/>
                  </a:lnTo>
                  <a:lnTo>
                    <a:pt x="232664" y="97409"/>
                  </a:lnTo>
                  <a:lnTo>
                    <a:pt x="232511" y="96939"/>
                  </a:lnTo>
                  <a:lnTo>
                    <a:pt x="232029" y="96507"/>
                  </a:lnTo>
                  <a:lnTo>
                    <a:pt x="232029" y="140601"/>
                  </a:lnTo>
                  <a:lnTo>
                    <a:pt x="231648" y="141859"/>
                  </a:lnTo>
                  <a:lnTo>
                    <a:pt x="231267" y="140601"/>
                  </a:lnTo>
                  <a:lnTo>
                    <a:pt x="231648" y="139319"/>
                  </a:lnTo>
                  <a:lnTo>
                    <a:pt x="232029" y="140601"/>
                  </a:lnTo>
                  <a:lnTo>
                    <a:pt x="232029" y="96507"/>
                  </a:lnTo>
                  <a:lnTo>
                    <a:pt x="231648" y="96151"/>
                  </a:lnTo>
                  <a:lnTo>
                    <a:pt x="232029" y="96151"/>
                  </a:lnTo>
                  <a:lnTo>
                    <a:pt x="232435" y="96647"/>
                  </a:lnTo>
                  <a:lnTo>
                    <a:pt x="232283" y="96151"/>
                  </a:lnTo>
                  <a:lnTo>
                    <a:pt x="233045" y="97409"/>
                  </a:lnTo>
                  <a:lnTo>
                    <a:pt x="233426" y="97409"/>
                  </a:lnTo>
                  <a:lnTo>
                    <a:pt x="233045" y="96151"/>
                  </a:lnTo>
                  <a:lnTo>
                    <a:pt x="233426" y="96151"/>
                  </a:lnTo>
                  <a:lnTo>
                    <a:pt x="234569" y="97409"/>
                  </a:lnTo>
                  <a:lnTo>
                    <a:pt x="233807" y="96151"/>
                  </a:lnTo>
                  <a:lnTo>
                    <a:pt x="234188" y="96151"/>
                  </a:lnTo>
                  <a:lnTo>
                    <a:pt x="233045" y="94869"/>
                  </a:lnTo>
                  <a:lnTo>
                    <a:pt x="232283" y="93599"/>
                  </a:lnTo>
                  <a:lnTo>
                    <a:pt x="232029" y="93599"/>
                  </a:lnTo>
                  <a:lnTo>
                    <a:pt x="230886" y="92329"/>
                  </a:lnTo>
                  <a:lnTo>
                    <a:pt x="230505" y="92329"/>
                  </a:lnTo>
                  <a:lnTo>
                    <a:pt x="229946" y="91313"/>
                  </a:lnTo>
                  <a:lnTo>
                    <a:pt x="229362" y="91059"/>
                  </a:lnTo>
                  <a:lnTo>
                    <a:pt x="229108" y="89801"/>
                  </a:lnTo>
                  <a:lnTo>
                    <a:pt x="229946" y="91313"/>
                  </a:lnTo>
                  <a:lnTo>
                    <a:pt x="232283" y="92329"/>
                  </a:lnTo>
                  <a:lnTo>
                    <a:pt x="232029" y="91059"/>
                  </a:lnTo>
                  <a:lnTo>
                    <a:pt x="232283" y="91059"/>
                  </a:lnTo>
                  <a:lnTo>
                    <a:pt x="232283" y="92329"/>
                  </a:lnTo>
                  <a:lnTo>
                    <a:pt x="233807" y="92329"/>
                  </a:lnTo>
                  <a:lnTo>
                    <a:pt x="232524" y="91059"/>
                  </a:lnTo>
                  <a:lnTo>
                    <a:pt x="231267" y="89801"/>
                  </a:lnTo>
                  <a:lnTo>
                    <a:pt x="230124" y="88519"/>
                  </a:lnTo>
                  <a:lnTo>
                    <a:pt x="228346" y="87249"/>
                  </a:lnTo>
                  <a:lnTo>
                    <a:pt x="226187" y="83451"/>
                  </a:lnTo>
                  <a:lnTo>
                    <a:pt x="225044" y="83451"/>
                  </a:lnTo>
                  <a:lnTo>
                    <a:pt x="226568" y="84709"/>
                  </a:lnTo>
                  <a:lnTo>
                    <a:pt x="226568" y="85979"/>
                  </a:lnTo>
                  <a:lnTo>
                    <a:pt x="225806" y="84709"/>
                  </a:lnTo>
                  <a:lnTo>
                    <a:pt x="225425" y="84709"/>
                  </a:lnTo>
                  <a:lnTo>
                    <a:pt x="225806" y="85979"/>
                  </a:lnTo>
                  <a:lnTo>
                    <a:pt x="223901" y="84709"/>
                  </a:lnTo>
                  <a:lnTo>
                    <a:pt x="222885" y="83451"/>
                  </a:lnTo>
                  <a:lnTo>
                    <a:pt x="221361" y="82169"/>
                  </a:lnTo>
                  <a:lnTo>
                    <a:pt x="219964" y="80899"/>
                  </a:lnTo>
                  <a:lnTo>
                    <a:pt x="218059" y="79248"/>
                  </a:lnTo>
                  <a:lnTo>
                    <a:pt x="218059" y="122809"/>
                  </a:lnTo>
                  <a:lnTo>
                    <a:pt x="217805" y="124079"/>
                  </a:lnTo>
                  <a:lnTo>
                    <a:pt x="216662" y="124079"/>
                  </a:lnTo>
                  <a:lnTo>
                    <a:pt x="216281" y="122809"/>
                  </a:lnTo>
                  <a:lnTo>
                    <a:pt x="215138" y="121551"/>
                  </a:lnTo>
                  <a:lnTo>
                    <a:pt x="215519" y="120269"/>
                  </a:lnTo>
                  <a:lnTo>
                    <a:pt x="217043" y="122809"/>
                  </a:lnTo>
                  <a:lnTo>
                    <a:pt x="217043" y="121551"/>
                  </a:lnTo>
                  <a:lnTo>
                    <a:pt x="218059" y="122809"/>
                  </a:lnTo>
                  <a:lnTo>
                    <a:pt x="218059" y="79248"/>
                  </a:lnTo>
                  <a:lnTo>
                    <a:pt x="217043" y="78359"/>
                  </a:lnTo>
                  <a:lnTo>
                    <a:pt x="215138" y="77101"/>
                  </a:lnTo>
                  <a:lnTo>
                    <a:pt x="212344" y="74549"/>
                  </a:lnTo>
                  <a:lnTo>
                    <a:pt x="213741" y="74549"/>
                  </a:lnTo>
                  <a:lnTo>
                    <a:pt x="214503" y="74549"/>
                  </a:lnTo>
                  <a:lnTo>
                    <a:pt x="215138" y="75819"/>
                  </a:lnTo>
                  <a:lnTo>
                    <a:pt x="215138" y="74549"/>
                  </a:lnTo>
                  <a:lnTo>
                    <a:pt x="216662" y="75819"/>
                  </a:lnTo>
                  <a:lnTo>
                    <a:pt x="217424" y="77101"/>
                  </a:lnTo>
                  <a:lnTo>
                    <a:pt x="218440" y="77101"/>
                  </a:lnTo>
                  <a:lnTo>
                    <a:pt x="217424" y="75819"/>
                  </a:lnTo>
                  <a:lnTo>
                    <a:pt x="217805" y="74549"/>
                  </a:lnTo>
                  <a:lnTo>
                    <a:pt x="215138" y="72009"/>
                  </a:lnTo>
                  <a:lnTo>
                    <a:pt x="215900" y="72009"/>
                  </a:lnTo>
                  <a:lnTo>
                    <a:pt x="214452" y="70751"/>
                  </a:lnTo>
                  <a:lnTo>
                    <a:pt x="213017" y="69469"/>
                  </a:lnTo>
                  <a:lnTo>
                    <a:pt x="211582" y="68199"/>
                  </a:lnTo>
                  <a:lnTo>
                    <a:pt x="208280" y="65798"/>
                  </a:lnTo>
                  <a:lnTo>
                    <a:pt x="208280" y="69469"/>
                  </a:lnTo>
                  <a:lnTo>
                    <a:pt x="207518" y="69469"/>
                  </a:lnTo>
                  <a:lnTo>
                    <a:pt x="206375" y="68199"/>
                  </a:lnTo>
                  <a:lnTo>
                    <a:pt x="206375" y="69469"/>
                  </a:lnTo>
                  <a:lnTo>
                    <a:pt x="206121" y="68199"/>
                  </a:lnTo>
                  <a:lnTo>
                    <a:pt x="206375" y="68199"/>
                  </a:lnTo>
                  <a:lnTo>
                    <a:pt x="207137" y="68199"/>
                  </a:lnTo>
                  <a:lnTo>
                    <a:pt x="208280" y="69469"/>
                  </a:lnTo>
                  <a:lnTo>
                    <a:pt x="208280" y="65798"/>
                  </a:lnTo>
                  <a:lnTo>
                    <a:pt x="206375" y="64401"/>
                  </a:lnTo>
                  <a:lnTo>
                    <a:pt x="205740" y="63931"/>
                  </a:lnTo>
                  <a:lnTo>
                    <a:pt x="205740" y="66929"/>
                  </a:lnTo>
                  <a:lnTo>
                    <a:pt x="205740" y="68199"/>
                  </a:lnTo>
                  <a:lnTo>
                    <a:pt x="204978" y="68199"/>
                  </a:lnTo>
                  <a:lnTo>
                    <a:pt x="204216" y="66929"/>
                  </a:lnTo>
                  <a:lnTo>
                    <a:pt x="203835" y="68199"/>
                  </a:lnTo>
                  <a:lnTo>
                    <a:pt x="202057" y="66929"/>
                  </a:lnTo>
                  <a:lnTo>
                    <a:pt x="199898" y="65659"/>
                  </a:lnTo>
                  <a:lnTo>
                    <a:pt x="198755" y="64401"/>
                  </a:lnTo>
                  <a:lnTo>
                    <a:pt x="196596" y="63119"/>
                  </a:lnTo>
                  <a:lnTo>
                    <a:pt x="196596" y="61849"/>
                  </a:lnTo>
                  <a:lnTo>
                    <a:pt x="197739" y="63119"/>
                  </a:lnTo>
                  <a:lnTo>
                    <a:pt x="198120" y="63119"/>
                  </a:lnTo>
                  <a:lnTo>
                    <a:pt x="196075" y="60858"/>
                  </a:lnTo>
                  <a:lnTo>
                    <a:pt x="195453" y="60579"/>
                  </a:lnTo>
                  <a:lnTo>
                    <a:pt x="195834" y="61849"/>
                  </a:lnTo>
                  <a:lnTo>
                    <a:pt x="194818" y="60579"/>
                  </a:lnTo>
                  <a:lnTo>
                    <a:pt x="195199" y="60579"/>
                  </a:lnTo>
                  <a:lnTo>
                    <a:pt x="193294" y="58483"/>
                  </a:lnTo>
                  <a:lnTo>
                    <a:pt x="193294" y="59309"/>
                  </a:lnTo>
                  <a:lnTo>
                    <a:pt x="192532" y="59309"/>
                  </a:lnTo>
                  <a:lnTo>
                    <a:pt x="192278" y="58051"/>
                  </a:lnTo>
                  <a:lnTo>
                    <a:pt x="191897" y="58051"/>
                  </a:lnTo>
                  <a:lnTo>
                    <a:pt x="190373" y="56769"/>
                  </a:lnTo>
                  <a:lnTo>
                    <a:pt x="192278" y="58051"/>
                  </a:lnTo>
                  <a:lnTo>
                    <a:pt x="193294" y="59309"/>
                  </a:lnTo>
                  <a:lnTo>
                    <a:pt x="193294" y="58483"/>
                  </a:lnTo>
                  <a:lnTo>
                    <a:pt x="192913" y="58051"/>
                  </a:lnTo>
                  <a:lnTo>
                    <a:pt x="193294" y="58051"/>
                  </a:lnTo>
                  <a:lnTo>
                    <a:pt x="195453" y="60579"/>
                  </a:lnTo>
                  <a:lnTo>
                    <a:pt x="195834" y="60579"/>
                  </a:lnTo>
                  <a:lnTo>
                    <a:pt x="196075" y="60858"/>
                  </a:lnTo>
                  <a:lnTo>
                    <a:pt x="201295" y="63119"/>
                  </a:lnTo>
                  <a:lnTo>
                    <a:pt x="204597" y="66929"/>
                  </a:lnTo>
                  <a:lnTo>
                    <a:pt x="205740" y="66929"/>
                  </a:lnTo>
                  <a:lnTo>
                    <a:pt x="205740" y="63931"/>
                  </a:lnTo>
                  <a:lnTo>
                    <a:pt x="201295" y="60579"/>
                  </a:lnTo>
                  <a:lnTo>
                    <a:pt x="199136" y="59309"/>
                  </a:lnTo>
                  <a:lnTo>
                    <a:pt x="198056" y="58051"/>
                  </a:lnTo>
                  <a:lnTo>
                    <a:pt x="196977" y="56769"/>
                  </a:lnTo>
                  <a:lnTo>
                    <a:pt x="194818" y="56769"/>
                  </a:lnTo>
                  <a:lnTo>
                    <a:pt x="193548" y="55079"/>
                  </a:lnTo>
                  <a:lnTo>
                    <a:pt x="192532" y="54241"/>
                  </a:lnTo>
                  <a:lnTo>
                    <a:pt x="192278" y="54241"/>
                  </a:lnTo>
                  <a:lnTo>
                    <a:pt x="193675" y="55499"/>
                  </a:lnTo>
                  <a:lnTo>
                    <a:pt x="192913" y="55499"/>
                  </a:lnTo>
                  <a:lnTo>
                    <a:pt x="190754" y="54241"/>
                  </a:lnTo>
                  <a:lnTo>
                    <a:pt x="189611" y="54241"/>
                  </a:lnTo>
                  <a:lnTo>
                    <a:pt x="189230" y="52959"/>
                  </a:lnTo>
                  <a:lnTo>
                    <a:pt x="187947" y="52057"/>
                  </a:lnTo>
                  <a:lnTo>
                    <a:pt x="186690" y="51701"/>
                  </a:lnTo>
                  <a:lnTo>
                    <a:pt x="185293" y="50431"/>
                  </a:lnTo>
                  <a:lnTo>
                    <a:pt x="186055" y="51701"/>
                  </a:lnTo>
                  <a:lnTo>
                    <a:pt x="184531" y="50431"/>
                  </a:lnTo>
                  <a:lnTo>
                    <a:pt x="180594" y="49149"/>
                  </a:lnTo>
                  <a:lnTo>
                    <a:pt x="178638" y="46609"/>
                  </a:lnTo>
                  <a:lnTo>
                    <a:pt x="178130" y="45948"/>
                  </a:lnTo>
                  <a:lnTo>
                    <a:pt x="177292" y="45351"/>
                  </a:lnTo>
                  <a:lnTo>
                    <a:pt x="176403" y="44754"/>
                  </a:lnTo>
                  <a:lnTo>
                    <a:pt x="172212" y="42799"/>
                  </a:lnTo>
                  <a:lnTo>
                    <a:pt x="173609" y="42799"/>
                  </a:lnTo>
                  <a:lnTo>
                    <a:pt x="175387" y="44069"/>
                  </a:lnTo>
                  <a:lnTo>
                    <a:pt x="176403" y="44754"/>
                  </a:lnTo>
                  <a:lnTo>
                    <a:pt x="177673" y="45351"/>
                  </a:lnTo>
                  <a:lnTo>
                    <a:pt x="178130" y="45948"/>
                  </a:lnTo>
                  <a:lnTo>
                    <a:pt x="179070" y="46609"/>
                  </a:lnTo>
                  <a:lnTo>
                    <a:pt x="180975" y="47879"/>
                  </a:lnTo>
                  <a:lnTo>
                    <a:pt x="182372" y="49149"/>
                  </a:lnTo>
                  <a:lnTo>
                    <a:pt x="182753" y="49149"/>
                  </a:lnTo>
                  <a:lnTo>
                    <a:pt x="181991" y="47879"/>
                  </a:lnTo>
                  <a:lnTo>
                    <a:pt x="182372" y="47879"/>
                  </a:lnTo>
                  <a:lnTo>
                    <a:pt x="182753" y="49149"/>
                  </a:lnTo>
                  <a:lnTo>
                    <a:pt x="183515" y="49149"/>
                  </a:lnTo>
                  <a:lnTo>
                    <a:pt x="183997" y="49364"/>
                  </a:lnTo>
                  <a:lnTo>
                    <a:pt x="183896" y="49149"/>
                  </a:lnTo>
                  <a:lnTo>
                    <a:pt x="184238" y="49466"/>
                  </a:lnTo>
                  <a:lnTo>
                    <a:pt x="184531" y="49593"/>
                  </a:lnTo>
                  <a:lnTo>
                    <a:pt x="184531" y="49149"/>
                  </a:lnTo>
                  <a:lnTo>
                    <a:pt x="184886" y="49758"/>
                  </a:lnTo>
                  <a:lnTo>
                    <a:pt x="186436" y="50431"/>
                  </a:lnTo>
                  <a:lnTo>
                    <a:pt x="187071" y="51701"/>
                  </a:lnTo>
                  <a:lnTo>
                    <a:pt x="187452" y="51701"/>
                  </a:lnTo>
                  <a:lnTo>
                    <a:pt x="187947" y="52057"/>
                  </a:lnTo>
                  <a:lnTo>
                    <a:pt x="188912" y="52336"/>
                  </a:lnTo>
                  <a:lnTo>
                    <a:pt x="188214" y="51701"/>
                  </a:lnTo>
                  <a:lnTo>
                    <a:pt x="188976" y="51701"/>
                  </a:lnTo>
                  <a:lnTo>
                    <a:pt x="189103" y="52387"/>
                  </a:lnTo>
                  <a:lnTo>
                    <a:pt x="191135" y="52959"/>
                  </a:lnTo>
                  <a:lnTo>
                    <a:pt x="193497" y="55029"/>
                  </a:lnTo>
                  <a:lnTo>
                    <a:pt x="192913" y="54241"/>
                  </a:lnTo>
                  <a:lnTo>
                    <a:pt x="195834" y="55499"/>
                  </a:lnTo>
                  <a:lnTo>
                    <a:pt x="197358" y="56769"/>
                  </a:lnTo>
                  <a:lnTo>
                    <a:pt x="198120" y="56769"/>
                  </a:lnTo>
                  <a:lnTo>
                    <a:pt x="200914" y="58051"/>
                  </a:lnTo>
                  <a:lnTo>
                    <a:pt x="203200" y="59309"/>
                  </a:lnTo>
                  <a:lnTo>
                    <a:pt x="205359" y="61849"/>
                  </a:lnTo>
                  <a:lnTo>
                    <a:pt x="206121" y="61849"/>
                  </a:lnTo>
                  <a:lnTo>
                    <a:pt x="206756" y="63119"/>
                  </a:lnTo>
                  <a:lnTo>
                    <a:pt x="207899" y="63119"/>
                  </a:lnTo>
                  <a:lnTo>
                    <a:pt x="208661" y="64401"/>
                  </a:lnTo>
                  <a:lnTo>
                    <a:pt x="210058" y="65659"/>
                  </a:lnTo>
                  <a:lnTo>
                    <a:pt x="210439" y="65659"/>
                  </a:lnTo>
                  <a:lnTo>
                    <a:pt x="211963" y="66929"/>
                  </a:lnTo>
                  <a:lnTo>
                    <a:pt x="212598" y="66929"/>
                  </a:lnTo>
                  <a:lnTo>
                    <a:pt x="214122" y="68199"/>
                  </a:lnTo>
                  <a:lnTo>
                    <a:pt x="214884" y="68199"/>
                  </a:lnTo>
                  <a:lnTo>
                    <a:pt x="215138" y="69469"/>
                  </a:lnTo>
                  <a:lnTo>
                    <a:pt x="216281" y="69469"/>
                  </a:lnTo>
                  <a:lnTo>
                    <a:pt x="216662" y="70751"/>
                  </a:lnTo>
                  <a:lnTo>
                    <a:pt x="217424" y="72009"/>
                  </a:lnTo>
                  <a:lnTo>
                    <a:pt x="218821" y="72009"/>
                  </a:lnTo>
                  <a:lnTo>
                    <a:pt x="219583" y="72009"/>
                  </a:lnTo>
                  <a:lnTo>
                    <a:pt x="220345" y="73279"/>
                  </a:lnTo>
                  <a:lnTo>
                    <a:pt x="220599" y="73279"/>
                  </a:lnTo>
                  <a:lnTo>
                    <a:pt x="221361" y="74549"/>
                  </a:lnTo>
                  <a:lnTo>
                    <a:pt x="221742" y="74549"/>
                  </a:lnTo>
                  <a:lnTo>
                    <a:pt x="223901" y="75819"/>
                  </a:lnTo>
                  <a:lnTo>
                    <a:pt x="223266" y="75819"/>
                  </a:lnTo>
                  <a:lnTo>
                    <a:pt x="224663" y="77101"/>
                  </a:lnTo>
                  <a:lnTo>
                    <a:pt x="227584" y="79629"/>
                  </a:lnTo>
                  <a:lnTo>
                    <a:pt x="228727" y="79629"/>
                  </a:lnTo>
                  <a:lnTo>
                    <a:pt x="228434" y="80581"/>
                  </a:lnTo>
                  <a:lnTo>
                    <a:pt x="228727" y="80899"/>
                  </a:lnTo>
                  <a:lnTo>
                    <a:pt x="230505" y="82169"/>
                  </a:lnTo>
                  <a:lnTo>
                    <a:pt x="230886" y="82169"/>
                  </a:lnTo>
                  <a:lnTo>
                    <a:pt x="232029" y="83451"/>
                  </a:lnTo>
                  <a:lnTo>
                    <a:pt x="231648" y="83451"/>
                  </a:lnTo>
                  <a:lnTo>
                    <a:pt x="233807" y="85979"/>
                  </a:lnTo>
                  <a:lnTo>
                    <a:pt x="235966" y="87249"/>
                  </a:lnTo>
                  <a:lnTo>
                    <a:pt x="237490" y="88519"/>
                  </a:lnTo>
                  <a:lnTo>
                    <a:pt x="236728" y="87249"/>
                  </a:lnTo>
                  <a:lnTo>
                    <a:pt x="237109" y="87249"/>
                  </a:lnTo>
                  <a:lnTo>
                    <a:pt x="237744" y="88519"/>
                  </a:lnTo>
                  <a:lnTo>
                    <a:pt x="237490" y="87249"/>
                  </a:lnTo>
                  <a:lnTo>
                    <a:pt x="235966" y="85979"/>
                  </a:lnTo>
                  <a:lnTo>
                    <a:pt x="235585" y="84709"/>
                  </a:lnTo>
                  <a:lnTo>
                    <a:pt x="234188" y="83451"/>
                  </a:lnTo>
                  <a:lnTo>
                    <a:pt x="233807" y="83451"/>
                  </a:lnTo>
                  <a:lnTo>
                    <a:pt x="233616" y="82804"/>
                  </a:lnTo>
                  <a:lnTo>
                    <a:pt x="233426" y="82169"/>
                  </a:lnTo>
                  <a:lnTo>
                    <a:pt x="233045" y="82169"/>
                  </a:lnTo>
                  <a:lnTo>
                    <a:pt x="232664" y="82169"/>
                  </a:lnTo>
                  <a:lnTo>
                    <a:pt x="231584" y="80899"/>
                  </a:lnTo>
                  <a:lnTo>
                    <a:pt x="230720" y="79895"/>
                  </a:lnTo>
                  <a:lnTo>
                    <a:pt x="230124" y="80899"/>
                  </a:lnTo>
                  <a:lnTo>
                    <a:pt x="230124" y="79629"/>
                  </a:lnTo>
                  <a:lnTo>
                    <a:pt x="229171" y="78460"/>
                  </a:lnTo>
                  <a:lnTo>
                    <a:pt x="227965" y="77101"/>
                  </a:lnTo>
                  <a:lnTo>
                    <a:pt x="225044" y="74549"/>
                  </a:lnTo>
                  <a:lnTo>
                    <a:pt x="222504" y="72009"/>
                  </a:lnTo>
                  <a:lnTo>
                    <a:pt x="219760" y="68859"/>
                  </a:lnTo>
                  <a:lnTo>
                    <a:pt x="219583" y="69469"/>
                  </a:lnTo>
                  <a:lnTo>
                    <a:pt x="219202" y="68199"/>
                  </a:lnTo>
                  <a:lnTo>
                    <a:pt x="218059" y="68199"/>
                  </a:lnTo>
                  <a:lnTo>
                    <a:pt x="217805" y="66929"/>
                  </a:lnTo>
                  <a:lnTo>
                    <a:pt x="216281" y="66929"/>
                  </a:lnTo>
                  <a:lnTo>
                    <a:pt x="215138" y="65659"/>
                  </a:lnTo>
                  <a:lnTo>
                    <a:pt x="213741" y="64401"/>
                  </a:lnTo>
                  <a:lnTo>
                    <a:pt x="212598" y="64401"/>
                  </a:lnTo>
                  <a:lnTo>
                    <a:pt x="212407" y="63436"/>
                  </a:lnTo>
                  <a:lnTo>
                    <a:pt x="211963" y="63119"/>
                  </a:lnTo>
                  <a:lnTo>
                    <a:pt x="209423" y="61849"/>
                  </a:lnTo>
                  <a:lnTo>
                    <a:pt x="209600" y="62738"/>
                  </a:lnTo>
                  <a:lnTo>
                    <a:pt x="209423" y="62484"/>
                  </a:lnTo>
                  <a:lnTo>
                    <a:pt x="208648" y="61429"/>
                  </a:lnTo>
                  <a:lnTo>
                    <a:pt x="209423" y="61849"/>
                  </a:lnTo>
                  <a:lnTo>
                    <a:pt x="210096" y="61849"/>
                  </a:lnTo>
                  <a:lnTo>
                    <a:pt x="207987" y="60426"/>
                  </a:lnTo>
                  <a:lnTo>
                    <a:pt x="207987" y="60731"/>
                  </a:lnTo>
                  <a:lnTo>
                    <a:pt x="207835" y="60579"/>
                  </a:lnTo>
                  <a:lnTo>
                    <a:pt x="207987" y="60731"/>
                  </a:lnTo>
                  <a:lnTo>
                    <a:pt x="207987" y="60426"/>
                  </a:lnTo>
                  <a:lnTo>
                    <a:pt x="207632" y="60172"/>
                  </a:lnTo>
                  <a:lnTo>
                    <a:pt x="207581" y="60350"/>
                  </a:lnTo>
                  <a:lnTo>
                    <a:pt x="207124" y="59944"/>
                  </a:lnTo>
                  <a:lnTo>
                    <a:pt x="207010" y="59753"/>
                  </a:lnTo>
                  <a:lnTo>
                    <a:pt x="206654" y="59524"/>
                  </a:lnTo>
                  <a:lnTo>
                    <a:pt x="206654" y="60579"/>
                  </a:lnTo>
                  <a:lnTo>
                    <a:pt x="206375" y="60579"/>
                  </a:lnTo>
                  <a:lnTo>
                    <a:pt x="205740" y="60579"/>
                  </a:lnTo>
                  <a:lnTo>
                    <a:pt x="205740" y="59588"/>
                  </a:lnTo>
                  <a:lnTo>
                    <a:pt x="206032" y="59918"/>
                  </a:lnTo>
                  <a:lnTo>
                    <a:pt x="206375" y="60579"/>
                  </a:lnTo>
                  <a:lnTo>
                    <a:pt x="206336" y="60248"/>
                  </a:lnTo>
                  <a:lnTo>
                    <a:pt x="206654" y="60579"/>
                  </a:lnTo>
                  <a:lnTo>
                    <a:pt x="206654" y="59524"/>
                  </a:lnTo>
                  <a:lnTo>
                    <a:pt x="206413" y="59309"/>
                  </a:lnTo>
                  <a:lnTo>
                    <a:pt x="206756" y="59309"/>
                  </a:lnTo>
                  <a:lnTo>
                    <a:pt x="207010" y="59753"/>
                  </a:lnTo>
                  <a:lnTo>
                    <a:pt x="207632" y="60172"/>
                  </a:lnTo>
                  <a:lnTo>
                    <a:pt x="207708" y="59956"/>
                  </a:lnTo>
                  <a:lnTo>
                    <a:pt x="207137" y="59309"/>
                  </a:lnTo>
                  <a:lnTo>
                    <a:pt x="207518" y="59309"/>
                  </a:lnTo>
                  <a:lnTo>
                    <a:pt x="206946" y="58674"/>
                  </a:lnTo>
                  <a:lnTo>
                    <a:pt x="206375" y="58051"/>
                  </a:lnTo>
                  <a:lnTo>
                    <a:pt x="206222" y="57746"/>
                  </a:lnTo>
                  <a:lnTo>
                    <a:pt x="206222" y="59143"/>
                  </a:lnTo>
                  <a:lnTo>
                    <a:pt x="205930" y="58889"/>
                  </a:lnTo>
                  <a:lnTo>
                    <a:pt x="205359" y="58051"/>
                  </a:lnTo>
                  <a:lnTo>
                    <a:pt x="205765" y="58737"/>
                  </a:lnTo>
                  <a:lnTo>
                    <a:pt x="205003" y="58051"/>
                  </a:lnTo>
                  <a:lnTo>
                    <a:pt x="205359" y="58051"/>
                  </a:lnTo>
                  <a:lnTo>
                    <a:pt x="205740" y="58051"/>
                  </a:lnTo>
                  <a:lnTo>
                    <a:pt x="206121" y="58051"/>
                  </a:lnTo>
                  <a:lnTo>
                    <a:pt x="206222" y="59143"/>
                  </a:lnTo>
                  <a:lnTo>
                    <a:pt x="206222" y="57746"/>
                  </a:lnTo>
                  <a:lnTo>
                    <a:pt x="206082" y="57467"/>
                  </a:lnTo>
                  <a:lnTo>
                    <a:pt x="205740" y="57251"/>
                  </a:lnTo>
                  <a:lnTo>
                    <a:pt x="204978" y="56769"/>
                  </a:lnTo>
                  <a:lnTo>
                    <a:pt x="205740" y="56769"/>
                  </a:lnTo>
                  <a:lnTo>
                    <a:pt x="206082" y="57467"/>
                  </a:lnTo>
                  <a:lnTo>
                    <a:pt x="209042" y="59309"/>
                  </a:lnTo>
                  <a:lnTo>
                    <a:pt x="210439" y="60579"/>
                  </a:lnTo>
                  <a:lnTo>
                    <a:pt x="213741" y="63119"/>
                  </a:lnTo>
                  <a:lnTo>
                    <a:pt x="215900" y="64401"/>
                  </a:lnTo>
                  <a:lnTo>
                    <a:pt x="217805" y="66929"/>
                  </a:lnTo>
                  <a:lnTo>
                    <a:pt x="220345" y="68199"/>
                  </a:lnTo>
                  <a:lnTo>
                    <a:pt x="220980" y="69469"/>
                  </a:lnTo>
                  <a:lnTo>
                    <a:pt x="220599" y="69469"/>
                  </a:lnTo>
                  <a:lnTo>
                    <a:pt x="223647" y="72009"/>
                  </a:lnTo>
                  <a:lnTo>
                    <a:pt x="228727" y="77101"/>
                  </a:lnTo>
                  <a:lnTo>
                    <a:pt x="228460" y="76200"/>
                  </a:lnTo>
                  <a:lnTo>
                    <a:pt x="227965" y="75819"/>
                  </a:lnTo>
                  <a:lnTo>
                    <a:pt x="227203" y="74549"/>
                  </a:lnTo>
                  <a:lnTo>
                    <a:pt x="228346" y="75819"/>
                  </a:lnTo>
                  <a:lnTo>
                    <a:pt x="228460" y="76200"/>
                  </a:lnTo>
                  <a:lnTo>
                    <a:pt x="231267" y="78359"/>
                  </a:lnTo>
                  <a:lnTo>
                    <a:pt x="231546" y="78841"/>
                  </a:lnTo>
                  <a:lnTo>
                    <a:pt x="232664" y="79629"/>
                  </a:lnTo>
                  <a:lnTo>
                    <a:pt x="232029" y="79629"/>
                  </a:lnTo>
                  <a:lnTo>
                    <a:pt x="234569" y="80899"/>
                  </a:lnTo>
                  <a:lnTo>
                    <a:pt x="234823" y="82169"/>
                  </a:lnTo>
                  <a:lnTo>
                    <a:pt x="238963" y="86156"/>
                  </a:lnTo>
                  <a:lnTo>
                    <a:pt x="238887" y="85979"/>
                  </a:lnTo>
                  <a:lnTo>
                    <a:pt x="239268" y="85979"/>
                  </a:lnTo>
                  <a:lnTo>
                    <a:pt x="238848" y="85293"/>
                  </a:lnTo>
                  <a:lnTo>
                    <a:pt x="238506" y="84709"/>
                  </a:lnTo>
                  <a:lnTo>
                    <a:pt x="238125" y="84709"/>
                  </a:lnTo>
                  <a:lnTo>
                    <a:pt x="238125" y="83451"/>
                  </a:lnTo>
                  <a:lnTo>
                    <a:pt x="237490" y="82169"/>
                  </a:lnTo>
                  <a:lnTo>
                    <a:pt x="236728" y="80899"/>
                  </a:lnTo>
                  <a:lnTo>
                    <a:pt x="235966" y="80899"/>
                  </a:lnTo>
                  <a:lnTo>
                    <a:pt x="235204" y="80899"/>
                  </a:lnTo>
                  <a:lnTo>
                    <a:pt x="235204" y="80060"/>
                  </a:lnTo>
                  <a:lnTo>
                    <a:pt x="232664" y="77101"/>
                  </a:lnTo>
                  <a:lnTo>
                    <a:pt x="231648" y="75819"/>
                  </a:lnTo>
                  <a:lnTo>
                    <a:pt x="232283" y="77101"/>
                  </a:lnTo>
                  <a:lnTo>
                    <a:pt x="232029" y="77101"/>
                  </a:lnTo>
                  <a:lnTo>
                    <a:pt x="230505" y="75819"/>
                  </a:lnTo>
                  <a:lnTo>
                    <a:pt x="230886" y="75819"/>
                  </a:lnTo>
                  <a:lnTo>
                    <a:pt x="230124" y="74549"/>
                  </a:lnTo>
                  <a:lnTo>
                    <a:pt x="230124" y="75819"/>
                  </a:lnTo>
                  <a:lnTo>
                    <a:pt x="229743" y="74549"/>
                  </a:lnTo>
                  <a:lnTo>
                    <a:pt x="229108" y="74549"/>
                  </a:lnTo>
                  <a:lnTo>
                    <a:pt x="227584" y="73279"/>
                  </a:lnTo>
                  <a:lnTo>
                    <a:pt x="227965" y="73279"/>
                  </a:lnTo>
                  <a:lnTo>
                    <a:pt x="229743" y="74549"/>
                  </a:lnTo>
                  <a:lnTo>
                    <a:pt x="229108" y="73279"/>
                  </a:lnTo>
                  <a:lnTo>
                    <a:pt x="230124" y="74041"/>
                  </a:lnTo>
                  <a:lnTo>
                    <a:pt x="229743" y="73660"/>
                  </a:lnTo>
                  <a:lnTo>
                    <a:pt x="228981" y="72898"/>
                  </a:lnTo>
                  <a:lnTo>
                    <a:pt x="228650" y="72898"/>
                  </a:lnTo>
                  <a:lnTo>
                    <a:pt x="227584" y="72009"/>
                  </a:lnTo>
                  <a:lnTo>
                    <a:pt x="226187" y="72009"/>
                  </a:lnTo>
                  <a:lnTo>
                    <a:pt x="225425" y="70751"/>
                  </a:lnTo>
                  <a:lnTo>
                    <a:pt x="225044" y="70751"/>
                  </a:lnTo>
                  <a:lnTo>
                    <a:pt x="225044" y="69469"/>
                  </a:lnTo>
                  <a:lnTo>
                    <a:pt x="222885" y="68199"/>
                  </a:lnTo>
                  <a:lnTo>
                    <a:pt x="221361" y="66929"/>
                  </a:lnTo>
                  <a:lnTo>
                    <a:pt x="220599" y="66929"/>
                  </a:lnTo>
                  <a:lnTo>
                    <a:pt x="217043" y="63119"/>
                  </a:lnTo>
                  <a:lnTo>
                    <a:pt x="213360" y="60579"/>
                  </a:lnTo>
                  <a:lnTo>
                    <a:pt x="210058" y="58051"/>
                  </a:lnTo>
                  <a:lnTo>
                    <a:pt x="208661" y="56769"/>
                  </a:lnTo>
                  <a:lnTo>
                    <a:pt x="207518" y="56769"/>
                  </a:lnTo>
                  <a:lnTo>
                    <a:pt x="206375" y="55499"/>
                  </a:lnTo>
                  <a:lnTo>
                    <a:pt x="205740" y="55499"/>
                  </a:lnTo>
                  <a:lnTo>
                    <a:pt x="204787" y="54241"/>
                  </a:lnTo>
                  <a:lnTo>
                    <a:pt x="204597" y="54241"/>
                  </a:lnTo>
                  <a:lnTo>
                    <a:pt x="204597" y="56769"/>
                  </a:lnTo>
                  <a:lnTo>
                    <a:pt x="204597" y="57683"/>
                  </a:lnTo>
                  <a:lnTo>
                    <a:pt x="204114" y="57264"/>
                  </a:lnTo>
                  <a:lnTo>
                    <a:pt x="203835" y="56769"/>
                  </a:lnTo>
                  <a:lnTo>
                    <a:pt x="204597" y="56769"/>
                  </a:lnTo>
                  <a:lnTo>
                    <a:pt x="204597" y="54241"/>
                  </a:lnTo>
                  <a:lnTo>
                    <a:pt x="203835" y="52959"/>
                  </a:lnTo>
                  <a:lnTo>
                    <a:pt x="203454" y="52959"/>
                  </a:lnTo>
                  <a:lnTo>
                    <a:pt x="203200" y="52781"/>
                  </a:lnTo>
                  <a:lnTo>
                    <a:pt x="203200" y="55499"/>
                  </a:lnTo>
                  <a:lnTo>
                    <a:pt x="202438" y="55499"/>
                  </a:lnTo>
                  <a:lnTo>
                    <a:pt x="201676" y="54241"/>
                  </a:lnTo>
                  <a:lnTo>
                    <a:pt x="201295" y="54241"/>
                  </a:lnTo>
                  <a:lnTo>
                    <a:pt x="201485" y="54914"/>
                  </a:lnTo>
                  <a:lnTo>
                    <a:pt x="201168" y="54610"/>
                  </a:lnTo>
                  <a:lnTo>
                    <a:pt x="201523" y="55003"/>
                  </a:lnTo>
                  <a:lnTo>
                    <a:pt x="201676" y="55499"/>
                  </a:lnTo>
                  <a:lnTo>
                    <a:pt x="198437" y="52959"/>
                  </a:lnTo>
                  <a:lnTo>
                    <a:pt x="195199" y="50431"/>
                  </a:lnTo>
                  <a:lnTo>
                    <a:pt x="191135" y="49149"/>
                  </a:lnTo>
                  <a:lnTo>
                    <a:pt x="195199" y="51701"/>
                  </a:lnTo>
                  <a:lnTo>
                    <a:pt x="195402" y="52120"/>
                  </a:lnTo>
                  <a:lnTo>
                    <a:pt x="196596" y="52959"/>
                  </a:lnTo>
                  <a:lnTo>
                    <a:pt x="198081" y="54114"/>
                  </a:lnTo>
                  <a:lnTo>
                    <a:pt x="198374" y="54241"/>
                  </a:lnTo>
                  <a:lnTo>
                    <a:pt x="198793" y="54660"/>
                  </a:lnTo>
                  <a:lnTo>
                    <a:pt x="199898" y="55499"/>
                  </a:lnTo>
                  <a:lnTo>
                    <a:pt x="200558" y="55791"/>
                  </a:lnTo>
                  <a:lnTo>
                    <a:pt x="197358" y="52959"/>
                  </a:lnTo>
                  <a:lnTo>
                    <a:pt x="199898" y="54241"/>
                  </a:lnTo>
                  <a:lnTo>
                    <a:pt x="202133" y="56476"/>
                  </a:lnTo>
                  <a:lnTo>
                    <a:pt x="202819" y="56769"/>
                  </a:lnTo>
                  <a:lnTo>
                    <a:pt x="202438" y="56769"/>
                  </a:lnTo>
                  <a:lnTo>
                    <a:pt x="202133" y="56476"/>
                  </a:lnTo>
                  <a:lnTo>
                    <a:pt x="201358" y="56134"/>
                  </a:lnTo>
                  <a:lnTo>
                    <a:pt x="202057" y="56769"/>
                  </a:lnTo>
                  <a:lnTo>
                    <a:pt x="201676" y="56769"/>
                  </a:lnTo>
                  <a:lnTo>
                    <a:pt x="200914" y="56769"/>
                  </a:lnTo>
                  <a:lnTo>
                    <a:pt x="198793" y="54660"/>
                  </a:lnTo>
                  <a:lnTo>
                    <a:pt x="198247" y="54241"/>
                  </a:lnTo>
                  <a:lnTo>
                    <a:pt x="198081" y="54114"/>
                  </a:lnTo>
                  <a:lnTo>
                    <a:pt x="195453" y="52959"/>
                  </a:lnTo>
                  <a:lnTo>
                    <a:pt x="195834" y="52959"/>
                  </a:lnTo>
                  <a:lnTo>
                    <a:pt x="195402" y="52120"/>
                  </a:lnTo>
                  <a:lnTo>
                    <a:pt x="194818" y="51701"/>
                  </a:lnTo>
                  <a:lnTo>
                    <a:pt x="193675" y="51701"/>
                  </a:lnTo>
                  <a:lnTo>
                    <a:pt x="192913" y="50431"/>
                  </a:lnTo>
                  <a:lnTo>
                    <a:pt x="190754" y="49149"/>
                  </a:lnTo>
                  <a:lnTo>
                    <a:pt x="189230" y="48069"/>
                  </a:lnTo>
                  <a:lnTo>
                    <a:pt x="189230" y="50431"/>
                  </a:lnTo>
                  <a:lnTo>
                    <a:pt x="185674" y="47879"/>
                  </a:lnTo>
                  <a:lnTo>
                    <a:pt x="183896" y="46609"/>
                  </a:lnTo>
                  <a:lnTo>
                    <a:pt x="181991" y="45351"/>
                  </a:lnTo>
                  <a:lnTo>
                    <a:pt x="182372" y="45351"/>
                  </a:lnTo>
                  <a:lnTo>
                    <a:pt x="185674" y="47879"/>
                  </a:lnTo>
                  <a:lnTo>
                    <a:pt x="186055" y="47879"/>
                  </a:lnTo>
                  <a:lnTo>
                    <a:pt x="188976" y="49149"/>
                  </a:lnTo>
                  <a:lnTo>
                    <a:pt x="189230" y="50431"/>
                  </a:lnTo>
                  <a:lnTo>
                    <a:pt x="189230" y="48069"/>
                  </a:lnTo>
                  <a:lnTo>
                    <a:pt x="188976" y="47879"/>
                  </a:lnTo>
                  <a:lnTo>
                    <a:pt x="191135" y="49149"/>
                  </a:lnTo>
                  <a:lnTo>
                    <a:pt x="190373" y="47879"/>
                  </a:lnTo>
                  <a:lnTo>
                    <a:pt x="189611" y="47879"/>
                  </a:lnTo>
                  <a:lnTo>
                    <a:pt x="189230" y="46609"/>
                  </a:lnTo>
                  <a:lnTo>
                    <a:pt x="188214" y="46609"/>
                  </a:lnTo>
                  <a:lnTo>
                    <a:pt x="188595" y="47879"/>
                  </a:lnTo>
                  <a:lnTo>
                    <a:pt x="187985" y="47371"/>
                  </a:lnTo>
                  <a:lnTo>
                    <a:pt x="187833" y="47879"/>
                  </a:lnTo>
                  <a:lnTo>
                    <a:pt x="187071" y="46609"/>
                  </a:lnTo>
                  <a:lnTo>
                    <a:pt x="186055" y="46609"/>
                  </a:lnTo>
                  <a:lnTo>
                    <a:pt x="184912" y="45351"/>
                  </a:lnTo>
                  <a:lnTo>
                    <a:pt x="184531" y="45351"/>
                  </a:lnTo>
                  <a:lnTo>
                    <a:pt x="183134" y="44069"/>
                  </a:lnTo>
                  <a:lnTo>
                    <a:pt x="182753" y="43434"/>
                  </a:lnTo>
                  <a:lnTo>
                    <a:pt x="182753" y="44069"/>
                  </a:lnTo>
                  <a:lnTo>
                    <a:pt x="182372" y="44069"/>
                  </a:lnTo>
                  <a:lnTo>
                    <a:pt x="182181" y="43434"/>
                  </a:lnTo>
                  <a:lnTo>
                    <a:pt x="181610" y="42799"/>
                  </a:lnTo>
                  <a:lnTo>
                    <a:pt x="181991" y="42799"/>
                  </a:lnTo>
                  <a:lnTo>
                    <a:pt x="182181" y="43434"/>
                  </a:lnTo>
                  <a:lnTo>
                    <a:pt x="182753" y="44069"/>
                  </a:lnTo>
                  <a:lnTo>
                    <a:pt x="182753" y="43434"/>
                  </a:lnTo>
                  <a:lnTo>
                    <a:pt x="182372" y="42799"/>
                  </a:lnTo>
                  <a:lnTo>
                    <a:pt x="183451" y="42799"/>
                  </a:lnTo>
                  <a:lnTo>
                    <a:pt x="182689" y="42278"/>
                  </a:lnTo>
                  <a:lnTo>
                    <a:pt x="180975" y="41529"/>
                  </a:lnTo>
                  <a:lnTo>
                    <a:pt x="180975" y="42799"/>
                  </a:lnTo>
                  <a:lnTo>
                    <a:pt x="180975" y="45351"/>
                  </a:lnTo>
                  <a:lnTo>
                    <a:pt x="180594" y="45351"/>
                  </a:lnTo>
                  <a:lnTo>
                    <a:pt x="179832" y="44069"/>
                  </a:lnTo>
                  <a:lnTo>
                    <a:pt x="180594" y="44069"/>
                  </a:lnTo>
                  <a:lnTo>
                    <a:pt x="180975" y="45351"/>
                  </a:lnTo>
                  <a:lnTo>
                    <a:pt x="180975" y="42799"/>
                  </a:lnTo>
                  <a:lnTo>
                    <a:pt x="179070" y="41529"/>
                  </a:lnTo>
                  <a:lnTo>
                    <a:pt x="178308" y="41529"/>
                  </a:lnTo>
                  <a:lnTo>
                    <a:pt x="177253" y="40589"/>
                  </a:lnTo>
                  <a:lnTo>
                    <a:pt x="178054" y="41529"/>
                  </a:lnTo>
                  <a:lnTo>
                    <a:pt x="177673" y="41529"/>
                  </a:lnTo>
                  <a:lnTo>
                    <a:pt x="177292" y="41529"/>
                  </a:lnTo>
                  <a:lnTo>
                    <a:pt x="176872" y="40843"/>
                  </a:lnTo>
                  <a:lnTo>
                    <a:pt x="176453" y="40487"/>
                  </a:lnTo>
                  <a:lnTo>
                    <a:pt x="176149" y="41529"/>
                  </a:lnTo>
                  <a:lnTo>
                    <a:pt x="175768" y="40259"/>
                  </a:lnTo>
                  <a:lnTo>
                    <a:pt x="176149" y="40259"/>
                  </a:lnTo>
                  <a:lnTo>
                    <a:pt x="173609" y="39001"/>
                  </a:lnTo>
                  <a:lnTo>
                    <a:pt x="173228" y="39001"/>
                  </a:lnTo>
                  <a:lnTo>
                    <a:pt x="171069" y="37922"/>
                  </a:lnTo>
                  <a:lnTo>
                    <a:pt x="171069" y="40259"/>
                  </a:lnTo>
                  <a:lnTo>
                    <a:pt x="170307" y="39001"/>
                  </a:lnTo>
                  <a:lnTo>
                    <a:pt x="170688" y="39001"/>
                  </a:lnTo>
                  <a:lnTo>
                    <a:pt x="171069" y="40259"/>
                  </a:lnTo>
                  <a:lnTo>
                    <a:pt x="171069" y="37922"/>
                  </a:lnTo>
                  <a:lnTo>
                    <a:pt x="170688" y="37719"/>
                  </a:lnTo>
                  <a:lnTo>
                    <a:pt x="170307" y="37719"/>
                  </a:lnTo>
                  <a:lnTo>
                    <a:pt x="169494" y="36703"/>
                  </a:lnTo>
                  <a:lnTo>
                    <a:pt x="168910" y="36449"/>
                  </a:lnTo>
                  <a:lnTo>
                    <a:pt x="169291" y="36449"/>
                  </a:lnTo>
                  <a:lnTo>
                    <a:pt x="169494" y="36703"/>
                  </a:lnTo>
                  <a:lnTo>
                    <a:pt x="174752" y="39001"/>
                  </a:lnTo>
                  <a:lnTo>
                    <a:pt x="176453" y="40487"/>
                  </a:lnTo>
                  <a:lnTo>
                    <a:pt x="176530" y="40259"/>
                  </a:lnTo>
                  <a:lnTo>
                    <a:pt x="175387" y="39001"/>
                  </a:lnTo>
                  <a:lnTo>
                    <a:pt x="175768" y="39001"/>
                  </a:lnTo>
                  <a:lnTo>
                    <a:pt x="176530" y="40259"/>
                  </a:lnTo>
                  <a:lnTo>
                    <a:pt x="177152" y="40538"/>
                  </a:lnTo>
                  <a:lnTo>
                    <a:pt x="176911" y="40259"/>
                  </a:lnTo>
                  <a:lnTo>
                    <a:pt x="177253" y="40589"/>
                  </a:lnTo>
                  <a:lnTo>
                    <a:pt x="179451" y="41529"/>
                  </a:lnTo>
                  <a:lnTo>
                    <a:pt x="180975" y="42799"/>
                  </a:lnTo>
                  <a:lnTo>
                    <a:pt x="180975" y="41529"/>
                  </a:lnTo>
                  <a:lnTo>
                    <a:pt x="181610" y="41529"/>
                  </a:lnTo>
                  <a:lnTo>
                    <a:pt x="182689" y="42278"/>
                  </a:lnTo>
                  <a:lnTo>
                    <a:pt x="183896" y="42799"/>
                  </a:lnTo>
                  <a:lnTo>
                    <a:pt x="185674" y="44069"/>
                  </a:lnTo>
                  <a:lnTo>
                    <a:pt x="186778" y="44564"/>
                  </a:lnTo>
                  <a:lnTo>
                    <a:pt x="186944" y="45212"/>
                  </a:lnTo>
                  <a:lnTo>
                    <a:pt x="187058" y="44691"/>
                  </a:lnTo>
                  <a:lnTo>
                    <a:pt x="187871" y="45046"/>
                  </a:lnTo>
                  <a:lnTo>
                    <a:pt x="187960" y="45212"/>
                  </a:lnTo>
                  <a:lnTo>
                    <a:pt x="188595" y="45351"/>
                  </a:lnTo>
                  <a:lnTo>
                    <a:pt x="187452" y="45351"/>
                  </a:lnTo>
                  <a:lnTo>
                    <a:pt x="191516" y="47879"/>
                  </a:lnTo>
                  <a:lnTo>
                    <a:pt x="197358" y="50431"/>
                  </a:lnTo>
                  <a:lnTo>
                    <a:pt x="201676" y="54241"/>
                  </a:lnTo>
                  <a:lnTo>
                    <a:pt x="202057" y="54241"/>
                  </a:lnTo>
                  <a:lnTo>
                    <a:pt x="203200" y="55499"/>
                  </a:lnTo>
                  <a:lnTo>
                    <a:pt x="203200" y="52781"/>
                  </a:lnTo>
                  <a:lnTo>
                    <a:pt x="201676" y="51701"/>
                  </a:lnTo>
                  <a:lnTo>
                    <a:pt x="201295" y="51701"/>
                  </a:lnTo>
                  <a:lnTo>
                    <a:pt x="199898" y="51701"/>
                  </a:lnTo>
                  <a:lnTo>
                    <a:pt x="200279" y="50431"/>
                  </a:lnTo>
                  <a:lnTo>
                    <a:pt x="198755" y="50431"/>
                  </a:lnTo>
                  <a:lnTo>
                    <a:pt x="196596" y="49149"/>
                  </a:lnTo>
                  <a:lnTo>
                    <a:pt x="195199" y="46609"/>
                  </a:lnTo>
                  <a:lnTo>
                    <a:pt x="192913" y="46609"/>
                  </a:lnTo>
                  <a:lnTo>
                    <a:pt x="190639" y="45059"/>
                  </a:lnTo>
                  <a:lnTo>
                    <a:pt x="190309" y="43713"/>
                  </a:lnTo>
                  <a:lnTo>
                    <a:pt x="190309" y="44818"/>
                  </a:lnTo>
                  <a:lnTo>
                    <a:pt x="189230" y="44069"/>
                  </a:lnTo>
                  <a:lnTo>
                    <a:pt x="188353" y="43535"/>
                  </a:lnTo>
                  <a:lnTo>
                    <a:pt x="188633" y="42341"/>
                  </a:lnTo>
                  <a:lnTo>
                    <a:pt x="190309" y="44818"/>
                  </a:lnTo>
                  <a:lnTo>
                    <a:pt x="190309" y="43713"/>
                  </a:lnTo>
                  <a:lnTo>
                    <a:pt x="190207" y="43294"/>
                  </a:lnTo>
                  <a:lnTo>
                    <a:pt x="190398" y="43484"/>
                  </a:lnTo>
                  <a:lnTo>
                    <a:pt x="191389" y="45466"/>
                  </a:lnTo>
                  <a:lnTo>
                    <a:pt x="192024" y="45466"/>
                  </a:lnTo>
                  <a:lnTo>
                    <a:pt x="191516" y="44691"/>
                  </a:lnTo>
                  <a:lnTo>
                    <a:pt x="192024" y="45212"/>
                  </a:lnTo>
                  <a:lnTo>
                    <a:pt x="188976" y="36322"/>
                  </a:lnTo>
                  <a:lnTo>
                    <a:pt x="186944" y="36322"/>
                  </a:lnTo>
                  <a:lnTo>
                    <a:pt x="188683" y="40259"/>
                  </a:lnTo>
                  <a:lnTo>
                    <a:pt x="187452" y="40259"/>
                  </a:lnTo>
                  <a:lnTo>
                    <a:pt x="186702" y="39204"/>
                  </a:lnTo>
                  <a:lnTo>
                    <a:pt x="186182" y="40259"/>
                  </a:lnTo>
                  <a:lnTo>
                    <a:pt x="187845" y="41376"/>
                  </a:lnTo>
                  <a:lnTo>
                    <a:pt x="187464" y="42976"/>
                  </a:lnTo>
                  <a:lnTo>
                    <a:pt x="186702" y="42506"/>
                  </a:lnTo>
                  <a:lnTo>
                    <a:pt x="184391" y="37426"/>
                  </a:lnTo>
                  <a:lnTo>
                    <a:pt x="184315" y="37274"/>
                  </a:lnTo>
                  <a:lnTo>
                    <a:pt x="183896" y="36322"/>
                  </a:lnTo>
                  <a:lnTo>
                    <a:pt x="183007" y="36322"/>
                  </a:lnTo>
                  <a:lnTo>
                    <a:pt x="183896" y="37719"/>
                  </a:lnTo>
                  <a:lnTo>
                    <a:pt x="182880" y="37719"/>
                  </a:lnTo>
                  <a:lnTo>
                    <a:pt x="184645" y="38912"/>
                  </a:lnTo>
                  <a:lnTo>
                    <a:pt x="185928" y="40894"/>
                  </a:lnTo>
                  <a:lnTo>
                    <a:pt x="186232" y="42202"/>
                  </a:lnTo>
                  <a:lnTo>
                    <a:pt x="185166" y="41529"/>
                  </a:lnTo>
                  <a:lnTo>
                    <a:pt x="183134" y="40259"/>
                  </a:lnTo>
                  <a:lnTo>
                    <a:pt x="179451" y="39001"/>
                  </a:lnTo>
                  <a:lnTo>
                    <a:pt x="179451" y="37719"/>
                  </a:lnTo>
                  <a:lnTo>
                    <a:pt x="176911" y="37719"/>
                  </a:lnTo>
                  <a:lnTo>
                    <a:pt x="176149" y="36449"/>
                  </a:lnTo>
                  <a:lnTo>
                    <a:pt x="175006" y="35191"/>
                  </a:lnTo>
                  <a:lnTo>
                    <a:pt x="175006" y="36449"/>
                  </a:lnTo>
                  <a:lnTo>
                    <a:pt x="174752" y="36449"/>
                  </a:lnTo>
                  <a:lnTo>
                    <a:pt x="173609" y="35191"/>
                  </a:lnTo>
                  <a:lnTo>
                    <a:pt x="171831" y="35191"/>
                  </a:lnTo>
                  <a:lnTo>
                    <a:pt x="168910" y="32651"/>
                  </a:lnTo>
                  <a:lnTo>
                    <a:pt x="168148" y="32651"/>
                  </a:lnTo>
                  <a:lnTo>
                    <a:pt x="167386" y="32105"/>
                  </a:lnTo>
                  <a:lnTo>
                    <a:pt x="167386" y="36449"/>
                  </a:lnTo>
                  <a:lnTo>
                    <a:pt x="166751" y="37719"/>
                  </a:lnTo>
                  <a:lnTo>
                    <a:pt x="166370" y="36449"/>
                  </a:lnTo>
                  <a:lnTo>
                    <a:pt x="165227" y="36449"/>
                  </a:lnTo>
                  <a:lnTo>
                    <a:pt x="165608" y="35191"/>
                  </a:lnTo>
                  <a:lnTo>
                    <a:pt x="164084" y="35191"/>
                  </a:lnTo>
                  <a:lnTo>
                    <a:pt x="163068" y="33909"/>
                  </a:lnTo>
                  <a:lnTo>
                    <a:pt x="162687" y="33909"/>
                  </a:lnTo>
                  <a:lnTo>
                    <a:pt x="161163" y="32651"/>
                  </a:lnTo>
                  <a:lnTo>
                    <a:pt x="161163" y="77101"/>
                  </a:lnTo>
                  <a:lnTo>
                    <a:pt x="160909" y="77101"/>
                  </a:lnTo>
                  <a:lnTo>
                    <a:pt x="160147" y="75819"/>
                  </a:lnTo>
                  <a:lnTo>
                    <a:pt x="159385" y="75819"/>
                  </a:lnTo>
                  <a:lnTo>
                    <a:pt x="159054" y="75285"/>
                  </a:lnTo>
                  <a:lnTo>
                    <a:pt x="157607" y="74549"/>
                  </a:lnTo>
                  <a:lnTo>
                    <a:pt x="155702" y="74549"/>
                  </a:lnTo>
                  <a:lnTo>
                    <a:pt x="155702" y="73279"/>
                  </a:lnTo>
                  <a:lnTo>
                    <a:pt x="156464" y="73279"/>
                  </a:lnTo>
                  <a:lnTo>
                    <a:pt x="157607" y="74549"/>
                  </a:lnTo>
                  <a:lnTo>
                    <a:pt x="158623" y="74549"/>
                  </a:lnTo>
                  <a:lnTo>
                    <a:pt x="159054" y="75285"/>
                  </a:lnTo>
                  <a:lnTo>
                    <a:pt x="160147" y="75819"/>
                  </a:lnTo>
                  <a:lnTo>
                    <a:pt x="160528" y="75819"/>
                  </a:lnTo>
                  <a:lnTo>
                    <a:pt x="161163" y="77101"/>
                  </a:lnTo>
                  <a:lnTo>
                    <a:pt x="161163" y="32651"/>
                  </a:lnTo>
                  <a:lnTo>
                    <a:pt x="162306" y="32651"/>
                  </a:lnTo>
                  <a:lnTo>
                    <a:pt x="166751" y="35191"/>
                  </a:lnTo>
                  <a:lnTo>
                    <a:pt x="165608" y="35191"/>
                  </a:lnTo>
                  <a:lnTo>
                    <a:pt x="166751" y="36449"/>
                  </a:lnTo>
                  <a:lnTo>
                    <a:pt x="167386" y="36449"/>
                  </a:lnTo>
                  <a:lnTo>
                    <a:pt x="167386" y="32105"/>
                  </a:lnTo>
                  <a:lnTo>
                    <a:pt x="166370" y="31369"/>
                  </a:lnTo>
                  <a:lnTo>
                    <a:pt x="167005" y="31369"/>
                  </a:lnTo>
                  <a:lnTo>
                    <a:pt x="163830" y="30111"/>
                  </a:lnTo>
                  <a:lnTo>
                    <a:pt x="159766" y="28829"/>
                  </a:lnTo>
                  <a:lnTo>
                    <a:pt x="157988" y="27559"/>
                  </a:lnTo>
                  <a:lnTo>
                    <a:pt x="156464" y="27559"/>
                  </a:lnTo>
                  <a:lnTo>
                    <a:pt x="155321" y="26301"/>
                  </a:lnTo>
                  <a:lnTo>
                    <a:pt x="154178" y="22733"/>
                  </a:lnTo>
                  <a:lnTo>
                    <a:pt x="148818" y="19672"/>
                  </a:lnTo>
                  <a:lnTo>
                    <a:pt x="154876" y="26301"/>
                  </a:lnTo>
                  <a:lnTo>
                    <a:pt x="154305" y="26301"/>
                  </a:lnTo>
                  <a:lnTo>
                    <a:pt x="154305" y="73279"/>
                  </a:lnTo>
                  <a:lnTo>
                    <a:pt x="153162" y="72009"/>
                  </a:lnTo>
                  <a:lnTo>
                    <a:pt x="153543" y="72009"/>
                  </a:lnTo>
                  <a:lnTo>
                    <a:pt x="154305" y="73279"/>
                  </a:lnTo>
                  <a:lnTo>
                    <a:pt x="154305" y="26301"/>
                  </a:lnTo>
                  <a:lnTo>
                    <a:pt x="152781" y="26301"/>
                  </a:lnTo>
                  <a:lnTo>
                    <a:pt x="152146" y="25019"/>
                  </a:lnTo>
                  <a:lnTo>
                    <a:pt x="151384" y="24739"/>
                  </a:lnTo>
                  <a:lnTo>
                    <a:pt x="151384" y="69469"/>
                  </a:lnTo>
                  <a:lnTo>
                    <a:pt x="149860" y="69469"/>
                  </a:lnTo>
                  <a:lnTo>
                    <a:pt x="149656" y="68453"/>
                  </a:lnTo>
                  <a:lnTo>
                    <a:pt x="149225" y="68199"/>
                  </a:lnTo>
                  <a:lnTo>
                    <a:pt x="149606" y="68199"/>
                  </a:lnTo>
                  <a:lnTo>
                    <a:pt x="149656" y="68453"/>
                  </a:lnTo>
                  <a:lnTo>
                    <a:pt x="151384" y="69469"/>
                  </a:lnTo>
                  <a:lnTo>
                    <a:pt x="151384" y="24739"/>
                  </a:lnTo>
                  <a:lnTo>
                    <a:pt x="150317" y="24320"/>
                  </a:lnTo>
                  <a:lnTo>
                    <a:pt x="150241" y="24142"/>
                  </a:lnTo>
                  <a:lnTo>
                    <a:pt x="150241" y="24295"/>
                  </a:lnTo>
                  <a:lnTo>
                    <a:pt x="148844" y="23749"/>
                  </a:lnTo>
                  <a:lnTo>
                    <a:pt x="148082" y="23749"/>
                  </a:lnTo>
                  <a:lnTo>
                    <a:pt x="147193" y="23126"/>
                  </a:lnTo>
                  <a:lnTo>
                    <a:pt x="147701" y="23749"/>
                  </a:lnTo>
                  <a:lnTo>
                    <a:pt x="145923" y="22479"/>
                  </a:lnTo>
                  <a:lnTo>
                    <a:pt x="146304" y="22479"/>
                  </a:lnTo>
                  <a:lnTo>
                    <a:pt x="144018" y="21602"/>
                  </a:lnTo>
                  <a:lnTo>
                    <a:pt x="144018" y="23749"/>
                  </a:lnTo>
                  <a:lnTo>
                    <a:pt x="142621" y="22479"/>
                  </a:lnTo>
                  <a:lnTo>
                    <a:pt x="143383" y="22479"/>
                  </a:lnTo>
                  <a:lnTo>
                    <a:pt x="144018" y="23749"/>
                  </a:lnTo>
                  <a:lnTo>
                    <a:pt x="144018" y="21602"/>
                  </a:lnTo>
                  <a:lnTo>
                    <a:pt x="143002" y="21209"/>
                  </a:lnTo>
                  <a:lnTo>
                    <a:pt x="144018" y="21209"/>
                  </a:lnTo>
                  <a:lnTo>
                    <a:pt x="143929" y="20942"/>
                  </a:lnTo>
                  <a:lnTo>
                    <a:pt x="140843" y="19951"/>
                  </a:lnTo>
                  <a:lnTo>
                    <a:pt x="139700" y="18808"/>
                  </a:lnTo>
                  <a:lnTo>
                    <a:pt x="139700" y="22479"/>
                  </a:lnTo>
                  <a:lnTo>
                    <a:pt x="138557" y="22479"/>
                  </a:lnTo>
                  <a:lnTo>
                    <a:pt x="133832" y="20294"/>
                  </a:lnTo>
                  <a:lnTo>
                    <a:pt x="132461" y="19951"/>
                  </a:lnTo>
                  <a:lnTo>
                    <a:pt x="133096" y="19951"/>
                  </a:lnTo>
                  <a:lnTo>
                    <a:pt x="133832" y="20294"/>
                  </a:lnTo>
                  <a:lnTo>
                    <a:pt x="137541" y="21209"/>
                  </a:lnTo>
                  <a:lnTo>
                    <a:pt x="139700" y="22479"/>
                  </a:lnTo>
                  <a:lnTo>
                    <a:pt x="139700" y="18808"/>
                  </a:lnTo>
                  <a:lnTo>
                    <a:pt x="138557" y="17665"/>
                  </a:lnTo>
                  <a:lnTo>
                    <a:pt x="138557" y="18669"/>
                  </a:lnTo>
                  <a:lnTo>
                    <a:pt x="137922" y="19951"/>
                  </a:lnTo>
                  <a:lnTo>
                    <a:pt x="137756" y="19672"/>
                  </a:lnTo>
                  <a:lnTo>
                    <a:pt x="137541" y="19951"/>
                  </a:lnTo>
                  <a:lnTo>
                    <a:pt x="137541" y="19304"/>
                  </a:lnTo>
                  <a:lnTo>
                    <a:pt x="137160" y="18669"/>
                  </a:lnTo>
                  <a:lnTo>
                    <a:pt x="137541" y="18669"/>
                  </a:lnTo>
                  <a:lnTo>
                    <a:pt x="137541" y="19304"/>
                  </a:lnTo>
                  <a:lnTo>
                    <a:pt x="137756" y="19672"/>
                  </a:lnTo>
                  <a:lnTo>
                    <a:pt x="138557" y="18669"/>
                  </a:lnTo>
                  <a:lnTo>
                    <a:pt x="138557" y="17665"/>
                  </a:lnTo>
                  <a:lnTo>
                    <a:pt x="138303" y="17399"/>
                  </a:lnTo>
                  <a:lnTo>
                    <a:pt x="131699" y="17399"/>
                  </a:lnTo>
                  <a:lnTo>
                    <a:pt x="129413" y="17399"/>
                  </a:lnTo>
                  <a:lnTo>
                    <a:pt x="127635" y="16129"/>
                  </a:lnTo>
                  <a:lnTo>
                    <a:pt x="128397" y="16129"/>
                  </a:lnTo>
                  <a:lnTo>
                    <a:pt x="125552" y="15163"/>
                  </a:lnTo>
                  <a:lnTo>
                    <a:pt x="125857" y="16129"/>
                  </a:lnTo>
                  <a:lnTo>
                    <a:pt x="125095" y="16129"/>
                  </a:lnTo>
                  <a:lnTo>
                    <a:pt x="124714" y="14859"/>
                  </a:lnTo>
                  <a:lnTo>
                    <a:pt x="122174" y="14859"/>
                  </a:lnTo>
                  <a:lnTo>
                    <a:pt x="122174" y="13601"/>
                  </a:lnTo>
                  <a:lnTo>
                    <a:pt x="121793" y="13601"/>
                  </a:lnTo>
                  <a:lnTo>
                    <a:pt x="121793" y="58051"/>
                  </a:lnTo>
                  <a:lnTo>
                    <a:pt x="120777" y="58051"/>
                  </a:lnTo>
                  <a:lnTo>
                    <a:pt x="120142" y="57619"/>
                  </a:lnTo>
                  <a:lnTo>
                    <a:pt x="120015" y="58051"/>
                  </a:lnTo>
                  <a:lnTo>
                    <a:pt x="119824" y="57416"/>
                  </a:lnTo>
                  <a:lnTo>
                    <a:pt x="118872" y="56769"/>
                  </a:lnTo>
                  <a:lnTo>
                    <a:pt x="119634" y="56769"/>
                  </a:lnTo>
                  <a:lnTo>
                    <a:pt x="119824" y="57416"/>
                  </a:lnTo>
                  <a:lnTo>
                    <a:pt x="120142" y="57619"/>
                  </a:lnTo>
                  <a:lnTo>
                    <a:pt x="120396" y="56769"/>
                  </a:lnTo>
                  <a:lnTo>
                    <a:pt x="121412" y="56769"/>
                  </a:lnTo>
                  <a:lnTo>
                    <a:pt x="121793" y="58051"/>
                  </a:lnTo>
                  <a:lnTo>
                    <a:pt x="121793" y="13601"/>
                  </a:lnTo>
                  <a:lnTo>
                    <a:pt x="118491" y="13601"/>
                  </a:lnTo>
                  <a:lnTo>
                    <a:pt x="118491" y="56769"/>
                  </a:lnTo>
                  <a:lnTo>
                    <a:pt x="118491" y="58051"/>
                  </a:lnTo>
                  <a:lnTo>
                    <a:pt x="118237" y="58051"/>
                  </a:lnTo>
                  <a:lnTo>
                    <a:pt x="118237" y="56769"/>
                  </a:lnTo>
                  <a:lnTo>
                    <a:pt x="118491" y="56769"/>
                  </a:lnTo>
                  <a:lnTo>
                    <a:pt x="118491" y="13601"/>
                  </a:lnTo>
                  <a:lnTo>
                    <a:pt x="117856" y="13601"/>
                  </a:lnTo>
                  <a:lnTo>
                    <a:pt x="117475" y="12319"/>
                  </a:lnTo>
                  <a:lnTo>
                    <a:pt x="115951" y="12319"/>
                  </a:lnTo>
                  <a:lnTo>
                    <a:pt x="115951" y="56769"/>
                  </a:lnTo>
                  <a:lnTo>
                    <a:pt x="115570" y="56769"/>
                  </a:lnTo>
                  <a:lnTo>
                    <a:pt x="115316" y="55499"/>
                  </a:lnTo>
                  <a:lnTo>
                    <a:pt x="115951" y="56769"/>
                  </a:lnTo>
                  <a:lnTo>
                    <a:pt x="115951" y="12319"/>
                  </a:lnTo>
                  <a:lnTo>
                    <a:pt x="113792" y="12319"/>
                  </a:lnTo>
                  <a:lnTo>
                    <a:pt x="113030" y="11049"/>
                  </a:lnTo>
                  <a:lnTo>
                    <a:pt x="109474" y="11049"/>
                  </a:lnTo>
                  <a:lnTo>
                    <a:pt x="110490" y="12319"/>
                  </a:lnTo>
                  <a:lnTo>
                    <a:pt x="110109" y="12319"/>
                  </a:lnTo>
                  <a:lnTo>
                    <a:pt x="109016" y="11684"/>
                  </a:lnTo>
                  <a:lnTo>
                    <a:pt x="109728" y="12319"/>
                  </a:lnTo>
                  <a:lnTo>
                    <a:pt x="109093" y="12319"/>
                  </a:lnTo>
                  <a:lnTo>
                    <a:pt x="110490" y="13601"/>
                  </a:lnTo>
                  <a:lnTo>
                    <a:pt x="109093" y="13601"/>
                  </a:lnTo>
                  <a:lnTo>
                    <a:pt x="109093" y="12319"/>
                  </a:lnTo>
                  <a:lnTo>
                    <a:pt x="107188" y="12319"/>
                  </a:lnTo>
                  <a:lnTo>
                    <a:pt x="107188" y="13601"/>
                  </a:lnTo>
                  <a:lnTo>
                    <a:pt x="106934" y="14859"/>
                  </a:lnTo>
                  <a:lnTo>
                    <a:pt x="106172" y="13601"/>
                  </a:lnTo>
                  <a:lnTo>
                    <a:pt x="107188" y="13601"/>
                  </a:lnTo>
                  <a:lnTo>
                    <a:pt x="107188" y="12319"/>
                  </a:lnTo>
                  <a:lnTo>
                    <a:pt x="106934" y="12319"/>
                  </a:lnTo>
                  <a:lnTo>
                    <a:pt x="107950" y="11049"/>
                  </a:lnTo>
                  <a:lnTo>
                    <a:pt x="104394" y="11049"/>
                  </a:lnTo>
                  <a:lnTo>
                    <a:pt x="105410" y="12319"/>
                  </a:lnTo>
                  <a:lnTo>
                    <a:pt x="103301" y="12319"/>
                  </a:lnTo>
                  <a:lnTo>
                    <a:pt x="103251" y="13601"/>
                  </a:lnTo>
                  <a:lnTo>
                    <a:pt x="101346" y="13601"/>
                  </a:lnTo>
                  <a:lnTo>
                    <a:pt x="101346" y="12319"/>
                  </a:lnTo>
                  <a:lnTo>
                    <a:pt x="103251" y="13601"/>
                  </a:lnTo>
                  <a:lnTo>
                    <a:pt x="103251" y="12319"/>
                  </a:lnTo>
                  <a:lnTo>
                    <a:pt x="102108" y="12319"/>
                  </a:lnTo>
                  <a:lnTo>
                    <a:pt x="101803" y="11938"/>
                  </a:lnTo>
                  <a:lnTo>
                    <a:pt x="102743" y="11938"/>
                  </a:lnTo>
                  <a:lnTo>
                    <a:pt x="103251" y="12319"/>
                  </a:lnTo>
                  <a:lnTo>
                    <a:pt x="100584" y="9017"/>
                  </a:lnTo>
                  <a:lnTo>
                    <a:pt x="101092" y="11049"/>
                  </a:lnTo>
                  <a:lnTo>
                    <a:pt x="100711" y="11049"/>
                  </a:lnTo>
                  <a:lnTo>
                    <a:pt x="100711" y="12319"/>
                  </a:lnTo>
                  <a:lnTo>
                    <a:pt x="98806" y="11049"/>
                  </a:lnTo>
                  <a:lnTo>
                    <a:pt x="94488" y="11049"/>
                  </a:lnTo>
                  <a:lnTo>
                    <a:pt x="90424" y="9779"/>
                  </a:lnTo>
                  <a:lnTo>
                    <a:pt x="89408" y="11049"/>
                  </a:lnTo>
                  <a:lnTo>
                    <a:pt x="88519" y="11049"/>
                  </a:lnTo>
                  <a:lnTo>
                    <a:pt x="88366" y="10693"/>
                  </a:lnTo>
                  <a:lnTo>
                    <a:pt x="88646" y="9779"/>
                  </a:lnTo>
                  <a:lnTo>
                    <a:pt x="88265" y="9779"/>
                  </a:lnTo>
                  <a:lnTo>
                    <a:pt x="88265" y="10414"/>
                  </a:lnTo>
                  <a:lnTo>
                    <a:pt x="87757" y="9144"/>
                  </a:lnTo>
                  <a:lnTo>
                    <a:pt x="86080" y="10541"/>
                  </a:lnTo>
                  <a:lnTo>
                    <a:pt x="83947" y="9779"/>
                  </a:lnTo>
                  <a:lnTo>
                    <a:pt x="85585" y="10960"/>
                  </a:lnTo>
                  <a:lnTo>
                    <a:pt x="84201" y="11049"/>
                  </a:lnTo>
                  <a:lnTo>
                    <a:pt x="83947" y="9779"/>
                  </a:lnTo>
                  <a:lnTo>
                    <a:pt x="83375" y="10414"/>
                  </a:lnTo>
                  <a:lnTo>
                    <a:pt x="83566" y="11049"/>
                  </a:lnTo>
                  <a:lnTo>
                    <a:pt x="82804" y="11049"/>
                  </a:lnTo>
                  <a:lnTo>
                    <a:pt x="83375" y="10414"/>
                  </a:lnTo>
                  <a:lnTo>
                    <a:pt x="83185" y="9779"/>
                  </a:lnTo>
                  <a:lnTo>
                    <a:pt x="82423" y="11049"/>
                  </a:lnTo>
                  <a:lnTo>
                    <a:pt x="77343" y="11049"/>
                  </a:lnTo>
                  <a:lnTo>
                    <a:pt x="74041" y="11049"/>
                  </a:lnTo>
                  <a:lnTo>
                    <a:pt x="75565" y="9779"/>
                  </a:lnTo>
                  <a:lnTo>
                    <a:pt x="73279" y="9779"/>
                  </a:lnTo>
                  <a:lnTo>
                    <a:pt x="72263" y="11049"/>
                  </a:lnTo>
                  <a:lnTo>
                    <a:pt x="72644" y="11049"/>
                  </a:lnTo>
                  <a:lnTo>
                    <a:pt x="71882" y="12319"/>
                  </a:lnTo>
                  <a:lnTo>
                    <a:pt x="68961" y="12319"/>
                  </a:lnTo>
                  <a:lnTo>
                    <a:pt x="70739" y="11049"/>
                  </a:lnTo>
                  <a:lnTo>
                    <a:pt x="72263" y="11049"/>
                  </a:lnTo>
                  <a:lnTo>
                    <a:pt x="71882" y="9779"/>
                  </a:lnTo>
                  <a:lnTo>
                    <a:pt x="69977" y="9779"/>
                  </a:lnTo>
                  <a:lnTo>
                    <a:pt x="69723" y="11049"/>
                  </a:lnTo>
                  <a:lnTo>
                    <a:pt x="68199" y="11049"/>
                  </a:lnTo>
                  <a:lnTo>
                    <a:pt x="68199" y="12319"/>
                  </a:lnTo>
                  <a:lnTo>
                    <a:pt x="67818" y="13601"/>
                  </a:lnTo>
                  <a:lnTo>
                    <a:pt x="66802" y="13601"/>
                  </a:lnTo>
                  <a:lnTo>
                    <a:pt x="67437" y="12319"/>
                  </a:lnTo>
                  <a:lnTo>
                    <a:pt x="65278" y="13601"/>
                  </a:lnTo>
                  <a:lnTo>
                    <a:pt x="64897" y="12319"/>
                  </a:lnTo>
                  <a:lnTo>
                    <a:pt x="67437" y="12319"/>
                  </a:lnTo>
                  <a:lnTo>
                    <a:pt x="68199" y="12319"/>
                  </a:lnTo>
                  <a:lnTo>
                    <a:pt x="68199" y="11049"/>
                  </a:lnTo>
                  <a:lnTo>
                    <a:pt x="64897" y="11049"/>
                  </a:lnTo>
                  <a:lnTo>
                    <a:pt x="61976" y="12103"/>
                  </a:lnTo>
                  <a:lnTo>
                    <a:pt x="61976" y="13601"/>
                  </a:lnTo>
                  <a:lnTo>
                    <a:pt x="61595" y="14859"/>
                  </a:lnTo>
                  <a:lnTo>
                    <a:pt x="60198" y="14859"/>
                  </a:lnTo>
                  <a:lnTo>
                    <a:pt x="61341" y="13601"/>
                  </a:lnTo>
                  <a:lnTo>
                    <a:pt x="61976" y="13601"/>
                  </a:lnTo>
                  <a:lnTo>
                    <a:pt x="61976" y="12103"/>
                  </a:lnTo>
                  <a:lnTo>
                    <a:pt x="61341" y="12319"/>
                  </a:lnTo>
                  <a:lnTo>
                    <a:pt x="57658" y="13601"/>
                  </a:lnTo>
                  <a:lnTo>
                    <a:pt x="56515" y="13601"/>
                  </a:lnTo>
                  <a:lnTo>
                    <a:pt x="56515" y="16129"/>
                  </a:lnTo>
                  <a:lnTo>
                    <a:pt x="55499" y="17399"/>
                  </a:lnTo>
                  <a:lnTo>
                    <a:pt x="55118" y="16129"/>
                  </a:lnTo>
                  <a:lnTo>
                    <a:pt x="56515" y="16129"/>
                  </a:lnTo>
                  <a:lnTo>
                    <a:pt x="56515" y="13601"/>
                  </a:lnTo>
                  <a:lnTo>
                    <a:pt x="56134" y="14859"/>
                  </a:lnTo>
                  <a:lnTo>
                    <a:pt x="53975" y="14859"/>
                  </a:lnTo>
                  <a:lnTo>
                    <a:pt x="53975" y="16129"/>
                  </a:lnTo>
                  <a:lnTo>
                    <a:pt x="52641" y="17094"/>
                  </a:lnTo>
                  <a:lnTo>
                    <a:pt x="52578" y="17399"/>
                  </a:lnTo>
                  <a:lnTo>
                    <a:pt x="52197" y="17399"/>
                  </a:lnTo>
                  <a:lnTo>
                    <a:pt x="52641" y="17094"/>
                  </a:lnTo>
                  <a:lnTo>
                    <a:pt x="52832" y="16129"/>
                  </a:lnTo>
                  <a:lnTo>
                    <a:pt x="53975" y="16129"/>
                  </a:lnTo>
                  <a:lnTo>
                    <a:pt x="53975" y="14859"/>
                  </a:lnTo>
                  <a:lnTo>
                    <a:pt x="52578" y="14859"/>
                  </a:lnTo>
                  <a:lnTo>
                    <a:pt x="51435" y="15811"/>
                  </a:lnTo>
                  <a:lnTo>
                    <a:pt x="51435" y="17399"/>
                  </a:lnTo>
                  <a:lnTo>
                    <a:pt x="50673" y="18669"/>
                  </a:lnTo>
                  <a:lnTo>
                    <a:pt x="50927" y="17830"/>
                  </a:lnTo>
                  <a:lnTo>
                    <a:pt x="49911" y="18669"/>
                  </a:lnTo>
                  <a:lnTo>
                    <a:pt x="48895" y="18669"/>
                  </a:lnTo>
                  <a:lnTo>
                    <a:pt x="48895" y="19951"/>
                  </a:lnTo>
                  <a:lnTo>
                    <a:pt x="46355" y="19951"/>
                  </a:lnTo>
                  <a:lnTo>
                    <a:pt x="44577" y="20637"/>
                  </a:lnTo>
                  <a:lnTo>
                    <a:pt x="44577" y="21209"/>
                  </a:lnTo>
                  <a:lnTo>
                    <a:pt x="43815" y="21844"/>
                  </a:lnTo>
                  <a:lnTo>
                    <a:pt x="43434" y="22479"/>
                  </a:lnTo>
                  <a:lnTo>
                    <a:pt x="43053" y="22479"/>
                  </a:lnTo>
                  <a:lnTo>
                    <a:pt x="43815" y="21844"/>
                  </a:lnTo>
                  <a:lnTo>
                    <a:pt x="44196" y="21209"/>
                  </a:lnTo>
                  <a:lnTo>
                    <a:pt x="44577" y="21209"/>
                  </a:lnTo>
                  <a:lnTo>
                    <a:pt x="44577" y="20637"/>
                  </a:lnTo>
                  <a:lnTo>
                    <a:pt x="43307" y="21120"/>
                  </a:lnTo>
                  <a:lnTo>
                    <a:pt x="43180" y="21209"/>
                  </a:lnTo>
                  <a:lnTo>
                    <a:pt x="43434" y="21209"/>
                  </a:lnTo>
                  <a:lnTo>
                    <a:pt x="41529" y="22479"/>
                  </a:lnTo>
                  <a:lnTo>
                    <a:pt x="42291" y="22479"/>
                  </a:lnTo>
                  <a:lnTo>
                    <a:pt x="42291" y="42799"/>
                  </a:lnTo>
                  <a:lnTo>
                    <a:pt x="39370" y="45351"/>
                  </a:lnTo>
                  <a:lnTo>
                    <a:pt x="38608" y="45351"/>
                  </a:lnTo>
                  <a:lnTo>
                    <a:pt x="38608" y="46609"/>
                  </a:lnTo>
                  <a:lnTo>
                    <a:pt x="37020" y="48196"/>
                  </a:lnTo>
                  <a:lnTo>
                    <a:pt x="36436" y="49161"/>
                  </a:lnTo>
                  <a:lnTo>
                    <a:pt x="35052" y="50431"/>
                  </a:lnTo>
                  <a:lnTo>
                    <a:pt x="34290" y="50431"/>
                  </a:lnTo>
                  <a:lnTo>
                    <a:pt x="33147" y="51701"/>
                  </a:lnTo>
                  <a:lnTo>
                    <a:pt x="34290" y="51701"/>
                  </a:lnTo>
                  <a:lnTo>
                    <a:pt x="35687" y="50431"/>
                  </a:lnTo>
                  <a:lnTo>
                    <a:pt x="33147" y="52959"/>
                  </a:lnTo>
                  <a:lnTo>
                    <a:pt x="31750" y="55499"/>
                  </a:lnTo>
                  <a:lnTo>
                    <a:pt x="30480" y="56769"/>
                  </a:lnTo>
                  <a:lnTo>
                    <a:pt x="30607" y="56769"/>
                  </a:lnTo>
                  <a:lnTo>
                    <a:pt x="29591" y="58051"/>
                  </a:lnTo>
                  <a:lnTo>
                    <a:pt x="28829" y="60579"/>
                  </a:lnTo>
                  <a:lnTo>
                    <a:pt x="28067" y="61849"/>
                  </a:lnTo>
                  <a:lnTo>
                    <a:pt x="27686" y="61849"/>
                  </a:lnTo>
                  <a:lnTo>
                    <a:pt x="27432" y="63119"/>
                  </a:lnTo>
                  <a:lnTo>
                    <a:pt x="27051" y="64401"/>
                  </a:lnTo>
                  <a:lnTo>
                    <a:pt x="26670" y="64401"/>
                  </a:lnTo>
                  <a:lnTo>
                    <a:pt x="26289" y="65659"/>
                  </a:lnTo>
                  <a:lnTo>
                    <a:pt x="26289" y="64401"/>
                  </a:lnTo>
                  <a:lnTo>
                    <a:pt x="25908" y="64401"/>
                  </a:lnTo>
                  <a:lnTo>
                    <a:pt x="25908" y="66929"/>
                  </a:lnTo>
                  <a:lnTo>
                    <a:pt x="25527" y="68199"/>
                  </a:lnTo>
                  <a:lnTo>
                    <a:pt x="24765" y="68199"/>
                  </a:lnTo>
                  <a:lnTo>
                    <a:pt x="24765" y="69469"/>
                  </a:lnTo>
                  <a:lnTo>
                    <a:pt x="24384" y="70751"/>
                  </a:lnTo>
                  <a:lnTo>
                    <a:pt x="23749" y="72009"/>
                  </a:lnTo>
                  <a:lnTo>
                    <a:pt x="23368" y="74549"/>
                  </a:lnTo>
                  <a:lnTo>
                    <a:pt x="22987" y="75819"/>
                  </a:lnTo>
                  <a:lnTo>
                    <a:pt x="22606" y="75819"/>
                  </a:lnTo>
                  <a:lnTo>
                    <a:pt x="22606" y="77101"/>
                  </a:lnTo>
                  <a:lnTo>
                    <a:pt x="22987" y="77101"/>
                  </a:lnTo>
                  <a:lnTo>
                    <a:pt x="22606" y="78359"/>
                  </a:lnTo>
                  <a:lnTo>
                    <a:pt x="22987" y="79629"/>
                  </a:lnTo>
                  <a:lnTo>
                    <a:pt x="22606" y="80264"/>
                  </a:lnTo>
                  <a:lnTo>
                    <a:pt x="22606" y="88519"/>
                  </a:lnTo>
                  <a:lnTo>
                    <a:pt x="22225" y="88519"/>
                  </a:lnTo>
                  <a:lnTo>
                    <a:pt x="22225" y="87261"/>
                  </a:lnTo>
                  <a:lnTo>
                    <a:pt x="22606" y="88519"/>
                  </a:lnTo>
                  <a:lnTo>
                    <a:pt x="22606" y="80264"/>
                  </a:lnTo>
                  <a:lnTo>
                    <a:pt x="22225" y="80899"/>
                  </a:lnTo>
                  <a:lnTo>
                    <a:pt x="21844" y="82169"/>
                  </a:lnTo>
                  <a:lnTo>
                    <a:pt x="21844" y="83451"/>
                  </a:lnTo>
                  <a:lnTo>
                    <a:pt x="22225" y="82169"/>
                  </a:lnTo>
                  <a:lnTo>
                    <a:pt x="22225" y="84709"/>
                  </a:lnTo>
                  <a:lnTo>
                    <a:pt x="21844" y="84709"/>
                  </a:lnTo>
                  <a:lnTo>
                    <a:pt x="21894" y="86156"/>
                  </a:lnTo>
                  <a:lnTo>
                    <a:pt x="22212" y="87249"/>
                  </a:lnTo>
                  <a:lnTo>
                    <a:pt x="21844" y="87249"/>
                  </a:lnTo>
                  <a:lnTo>
                    <a:pt x="21844" y="88519"/>
                  </a:lnTo>
                  <a:lnTo>
                    <a:pt x="21463" y="89801"/>
                  </a:lnTo>
                  <a:lnTo>
                    <a:pt x="21844" y="89801"/>
                  </a:lnTo>
                  <a:lnTo>
                    <a:pt x="22225" y="91059"/>
                  </a:lnTo>
                  <a:lnTo>
                    <a:pt x="22352" y="90639"/>
                  </a:lnTo>
                  <a:lnTo>
                    <a:pt x="22225" y="92329"/>
                  </a:lnTo>
                  <a:lnTo>
                    <a:pt x="21844" y="92329"/>
                  </a:lnTo>
                  <a:lnTo>
                    <a:pt x="21844" y="93599"/>
                  </a:lnTo>
                  <a:lnTo>
                    <a:pt x="21463" y="93599"/>
                  </a:lnTo>
                  <a:lnTo>
                    <a:pt x="21767" y="95631"/>
                  </a:lnTo>
                  <a:lnTo>
                    <a:pt x="22225" y="94869"/>
                  </a:lnTo>
                  <a:lnTo>
                    <a:pt x="22225" y="93599"/>
                  </a:lnTo>
                  <a:lnTo>
                    <a:pt x="22352" y="95300"/>
                  </a:lnTo>
                  <a:lnTo>
                    <a:pt x="22606" y="94869"/>
                  </a:lnTo>
                  <a:lnTo>
                    <a:pt x="22987" y="94869"/>
                  </a:lnTo>
                  <a:lnTo>
                    <a:pt x="22987" y="96151"/>
                  </a:lnTo>
                  <a:lnTo>
                    <a:pt x="22606" y="94869"/>
                  </a:lnTo>
                  <a:lnTo>
                    <a:pt x="22606" y="96151"/>
                  </a:lnTo>
                  <a:lnTo>
                    <a:pt x="22352" y="95300"/>
                  </a:lnTo>
                  <a:lnTo>
                    <a:pt x="21844" y="96151"/>
                  </a:lnTo>
                  <a:lnTo>
                    <a:pt x="22225" y="96151"/>
                  </a:lnTo>
                  <a:lnTo>
                    <a:pt x="22225" y="98679"/>
                  </a:lnTo>
                  <a:lnTo>
                    <a:pt x="22606" y="97409"/>
                  </a:lnTo>
                  <a:lnTo>
                    <a:pt x="22987" y="98679"/>
                  </a:lnTo>
                  <a:lnTo>
                    <a:pt x="22987" y="97409"/>
                  </a:lnTo>
                  <a:lnTo>
                    <a:pt x="22606" y="96164"/>
                  </a:lnTo>
                  <a:lnTo>
                    <a:pt x="23368" y="97409"/>
                  </a:lnTo>
                  <a:lnTo>
                    <a:pt x="23368" y="98679"/>
                  </a:lnTo>
                  <a:lnTo>
                    <a:pt x="23749" y="101219"/>
                  </a:lnTo>
                  <a:lnTo>
                    <a:pt x="23749" y="102501"/>
                  </a:lnTo>
                  <a:lnTo>
                    <a:pt x="23812" y="104190"/>
                  </a:lnTo>
                  <a:lnTo>
                    <a:pt x="23939" y="105041"/>
                  </a:lnTo>
                  <a:lnTo>
                    <a:pt x="24130" y="105041"/>
                  </a:lnTo>
                  <a:lnTo>
                    <a:pt x="24003" y="103339"/>
                  </a:lnTo>
                  <a:lnTo>
                    <a:pt x="24130" y="103759"/>
                  </a:lnTo>
                  <a:lnTo>
                    <a:pt x="24663" y="104838"/>
                  </a:lnTo>
                  <a:lnTo>
                    <a:pt x="24765" y="107581"/>
                  </a:lnTo>
                  <a:lnTo>
                    <a:pt x="24307" y="106667"/>
                  </a:lnTo>
                  <a:lnTo>
                    <a:pt x="24130" y="107581"/>
                  </a:lnTo>
                  <a:lnTo>
                    <a:pt x="25146" y="108851"/>
                  </a:lnTo>
                  <a:lnTo>
                    <a:pt x="25146" y="110109"/>
                  </a:lnTo>
                  <a:lnTo>
                    <a:pt x="25527" y="110109"/>
                  </a:lnTo>
                  <a:lnTo>
                    <a:pt x="25146" y="111379"/>
                  </a:lnTo>
                  <a:lnTo>
                    <a:pt x="25908" y="111379"/>
                  </a:lnTo>
                  <a:lnTo>
                    <a:pt x="26289" y="112649"/>
                  </a:lnTo>
                  <a:lnTo>
                    <a:pt x="26670" y="112649"/>
                  </a:lnTo>
                  <a:lnTo>
                    <a:pt x="26670" y="113919"/>
                  </a:lnTo>
                  <a:lnTo>
                    <a:pt x="27051" y="113919"/>
                  </a:lnTo>
                  <a:lnTo>
                    <a:pt x="27432" y="116471"/>
                  </a:lnTo>
                  <a:lnTo>
                    <a:pt x="28067" y="117729"/>
                  </a:lnTo>
                  <a:lnTo>
                    <a:pt x="28448" y="120269"/>
                  </a:lnTo>
                  <a:lnTo>
                    <a:pt x="29210" y="121551"/>
                  </a:lnTo>
                  <a:lnTo>
                    <a:pt x="29972" y="124079"/>
                  </a:lnTo>
                  <a:lnTo>
                    <a:pt x="30607" y="125349"/>
                  </a:lnTo>
                  <a:lnTo>
                    <a:pt x="31750" y="127901"/>
                  </a:lnTo>
                  <a:lnTo>
                    <a:pt x="32893" y="129159"/>
                  </a:lnTo>
                  <a:lnTo>
                    <a:pt x="33909" y="131711"/>
                  </a:lnTo>
                  <a:lnTo>
                    <a:pt x="35052" y="132969"/>
                  </a:lnTo>
                  <a:lnTo>
                    <a:pt x="36830" y="136779"/>
                  </a:lnTo>
                  <a:lnTo>
                    <a:pt x="37973" y="139319"/>
                  </a:lnTo>
                  <a:lnTo>
                    <a:pt x="36449" y="138049"/>
                  </a:lnTo>
                  <a:lnTo>
                    <a:pt x="35433" y="134251"/>
                  </a:lnTo>
                  <a:lnTo>
                    <a:pt x="33909" y="131711"/>
                  </a:lnTo>
                  <a:lnTo>
                    <a:pt x="32512" y="130429"/>
                  </a:lnTo>
                  <a:lnTo>
                    <a:pt x="31369" y="127901"/>
                  </a:lnTo>
                  <a:lnTo>
                    <a:pt x="30353" y="125349"/>
                  </a:lnTo>
                  <a:lnTo>
                    <a:pt x="28829" y="122809"/>
                  </a:lnTo>
                  <a:lnTo>
                    <a:pt x="28067" y="120269"/>
                  </a:lnTo>
                  <a:lnTo>
                    <a:pt x="28448" y="120269"/>
                  </a:lnTo>
                  <a:lnTo>
                    <a:pt x="26670" y="118999"/>
                  </a:lnTo>
                  <a:lnTo>
                    <a:pt x="25527" y="113919"/>
                  </a:lnTo>
                  <a:lnTo>
                    <a:pt x="24384" y="110109"/>
                  </a:lnTo>
                  <a:lnTo>
                    <a:pt x="23355" y="106299"/>
                  </a:lnTo>
                  <a:lnTo>
                    <a:pt x="22225" y="103759"/>
                  </a:lnTo>
                  <a:lnTo>
                    <a:pt x="21844" y="101219"/>
                  </a:lnTo>
                  <a:lnTo>
                    <a:pt x="22225" y="101219"/>
                  </a:lnTo>
                  <a:lnTo>
                    <a:pt x="21844" y="99949"/>
                  </a:lnTo>
                  <a:lnTo>
                    <a:pt x="21729" y="98323"/>
                  </a:lnTo>
                  <a:lnTo>
                    <a:pt x="21463" y="97409"/>
                  </a:lnTo>
                  <a:lnTo>
                    <a:pt x="21463" y="98679"/>
                  </a:lnTo>
                  <a:lnTo>
                    <a:pt x="21209" y="98679"/>
                  </a:lnTo>
                  <a:lnTo>
                    <a:pt x="21209" y="97409"/>
                  </a:lnTo>
                  <a:lnTo>
                    <a:pt x="21463" y="97409"/>
                  </a:lnTo>
                  <a:lnTo>
                    <a:pt x="21844" y="97409"/>
                  </a:lnTo>
                  <a:lnTo>
                    <a:pt x="21844" y="96151"/>
                  </a:lnTo>
                  <a:lnTo>
                    <a:pt x="21767" y="95631"/>
                  </a:lnTo>
                  <a:lnTo>
                    <a:pt x="21463" y="96151"/>
                  </a:lnTo>
                  <a:lnTo>
                    <a:pt x="21336" y="94869"/>
                  </a:lnTo>
                  <a:lnTo>
                    <a:pt x="21209" y="93599"/>
                  </a:lnTo>
                  <a:lnTo>
                    <a:pt x="21209" y="94869"/>
                  </a:lnTo>
                  <a:lnTo>
                    <a:pt x="20447" y="92329"/>
                  </a:lnTo>
                  <a:lnTo>
                    <a:pt x="20751" y="91313"/>
                  </a:lnTo>
                  <a:lnTo>
                    <a:pt x="20662" y="90525"/>
                  </a:lnTo>
                  <a:lnTo>
                    <a:pt x="20447" y="89801"/>
                  </a:lnTo>
                  <a:lnTo>
                    <a:pt x="20383" y="87083"/>
                  </a:lnTo>
                  <a:lnTo>
                    <a:pt x="20066" y="85979"/>
                  </a:lnTo>
                  <a:lnTo>
                    <a:pt x="20447" y="85979"/>
                  </a:lnTo>
                  <a:lnTo>
                    <a:pt x="20447" y="84709"/>
                  </a:lnTo>
                  <a:lnTo>
                    <a:pt x="20828" y="83451"/>
                  </a:lnTo>
                  <a:lnTo>
                    <a:pt x="20828" y="78359"/>
                  </a:lnTo>
                  <a:lnTo>
                    <a:pt x="21209" y="77101"/>
                  </a:lnTo>
                  <a:lnTo>
                    <a:pt x="21209" y="75819"/>
                  </a:lnTo>
                  <a:lnTo>
                    <a:pt x="21844" y="73279"/>
                  </a:lnTo>
                  <a:lnTo>
                    <a:pt x="22098" y="72440"/>
                  </a:lnTo>
                  <a:lnTo>
                    <a:pt x="22225" y="70751"/>
                  </a:lnTo>
                  <a:lnTo>
                    <a:pt x="22987" y="68199"/>
                  </a:lnTo>
                  <a:lnTo>
                    <a:pt x="23749" y="66929"/>
                  </a:lnTo>
                  <a:lnTo>
                    <a:pt x="24066" y="65659"/>
                  </a:lnTo>
                  <a:lnTo>
                    <a:pt x="24384" y="64401"/>
                  </a:lnTo>
                  <a:lnTo>
                    <a:pt x="25146" y="63119"/>
                  </a:lnTo>
                  <a:lnTo>
                    <a:pt x="26289" y="61849"/>
                  </a:lnTo>
                  <a:lnTo>
                    <a:pt x="25908" y="61849"/>
                  </a:lnTo>
                  <a:lnTo>
                    <a:pt x="26670" y="60579"/>
                  </a:lnTo>
                  <a:lnTo>
                    <a:pt x="26289" y="60579"/>
                  </a:lnTo>
                  <a:lnTo>
                    <a:pt x="25527" y="61849"/>
                  </a:lnTo>
                  <a:lnTo>
                    <a:pt x="25908" y="60579"/>
                  </a:lnTo>
                  <a:lnTo>
                    <a:pt x="27051" y="59309"/>
                  </a:lnTo>
                  <a:lnTo>
                    <a:pt x="28067" y="56769"/>
                  </a:lnTo>
                  <a:lnTo>
                    <a:pt x="27051" y="58051"/>
                  </a:lnTo>
                  <a:lnTo>
                    <a:pt x="26670" y="59309"/>
                  </a:lnTo>
                  <a:lnTo>
                    <a:pt x="25527" y="60579"/>
                  </a:lnTo>
                  <a:lnTo>
                    <a:pt x="26289" y="59309"/>
                  </a:lnTo>
                  <a:lnTo>
                    <a:pt x="27724" y="56769"/>
                  </a:lnTo>
                  <a:lnTo>
                    <a:pt x="27432" y="56769"/>
                  </a:lnTo>
                  <a:lnTo>
                    <a:pt x="28448" y="55499"/>
                  </a:lnTo>
                  <a:lnTo>
                    <a:pt x="27724" y="56769"/>
                  </a:lnTo>
                  <a:lnTo>
                    <a:pt x="28067" y="56769"/>
                  </a:lnTo>
                  <a:lnTo>
                    <a:pt x="28790" y="55499"/>
                  </a:lnTo>
                  <a:lnTo>
                    <a:pt x="30988" y="51701"/>
                  </a:lnTo>
                  <a:lnTo>
                    <a:pt x="33896" y="50431"/>
                  </a:lnTo>
                  <a:lnTo>
                    <a:pt x="33147" y="51701"/>
                  </a:lnTo>
                  <a:lnTo>
                    <a:pt x="34086" y="50431"/>
                  </a:lnTo>
                  <a:lnTo>
                    <a:pt x="35039" y="49161"/>
                  </a:lnTo>
                  <a:lnTo>
                    <a:pt x="36068" y="49149"/>
                  </a:lnTo>
                  <a:lnTo>
                    <a:pt x="37020" y="48196"/>
                  </a:lnTo>
                  <a:lnTo>
                    <a:pt x="37211" y="47879"/>
                  </a:lnTo>
                  <a:lnTo>
                    <a:pt x="38608" y="46609"/>
                  </a:lnTo>
                  <a:lnTo>
                    <a:pt x="38608" y="45351"/>
                  </a:lnTo>
                  <a:lnTo>
                    <a:pt x="38354" y="45351"/>
                  </a:lnTo>
                  <a:lnTo>
                    <a:pt x="42291" y="42799"/>
                  </a:lnTo>
                  <a:lnTo>
                    <a:pt x="42291" y="22479"/>
                  </a:lnTo>
                  <a:lnTo>
                    <a:pt x="41275" y="23749"/>
                  </a:lnTo>
                  <a:lnTo>
                    <a:pt x="40132" y="23749"/>
                  </a:lnTo>
                  <a:lnTo>
                    <a:pt x="41275" y="22479"/>
                  </a:lnTo>
                  <a:lnTo>
                    <a:pt x="39751" y="23749"/>
                  </a:lnTo>
                  <a:lnTo>
                    <a:pt x="38989" y="23749"/>
                  </a:lnTo>
                  <a:lnTo>
                    <a:pt x="42291" y="21209"/>
                  </a:lnTo>
                  <a:lnTo>
                    <a:pt x="43053" y="21209"/>
                  </a:lnTo>
                  <a:lnTo>
                    <a:pt x="43307" y="21120"/>
                  </a:lnTo>
                  <a:lnTo>
                    <a:pt x="44831" y="19951"/>
                  </a:lnTo>
                  <a:lnTo>
                    <a:pt x="45974" y="19951"/>
                  </a:lnTo>
                  <a:lnTo>
                    <a:pt x="47371" y="18669"/>
                  </a:lnTo>
                  <a:lnTo>
                    <a:pt x="47752" y="18669"/>
                  </a:lnTo>
                  <a:lnTo>
                    <a:pt x="49911" y="17399"/>
                  </a:lnTo>
                  <a:lnTo>
                    <a:pt x="51054" y="17399"/>
                  </a:lnTo>
                  <a:lnTo>
                    <a:pt x="50927" y="17830"/>
                  </a:lnTo>
                  <a:lnTo>
                    <a:pt x="51435" y="17399"/>
                  </a:lnTo>
                  <a:lnTo>
                    <a:pt x="51435" y="15811"/>
                  </a:lnTo>
                  <a:lnTo>
                    <a:pt x="51054" y="16129"/>
                  </a:lnTo>
                  <a:lnTo>
                    <a:pt x="50711" y="14998"/>
                  </a:lnTo>
                  <a:lnTo>
                    <a:pt x="47752" y="16129"/>
                  </a:lnTo>
                  <a:lnTo>
                    <a:pt x="46736" y="17399"/>
                  </a:lnTo>
                  <a:lnTo>
                    <a:pt x="41910" y="18669"/>
                  </a:lnTo>
                  <a:lnTo>
                    <a:pt x="43434" y="18669"/>
                  </a:lnTo>
                  <a:lnTo>
                    <a:pt x="39370" y="21209"/>
                  </a:lnTo>
                  <a:lnTo>
                    <a:pt x="39751" y="19951"/>
                  </a:lnTo>
                  <a:lnTo>
                    <a:pt x="38354" y="20942"/>
                  </a:lnTo>
                  <a:lnTo>
                    <a:pt x="38354" y="23749"/>
                  </a:lnTo>
                  <a:lnTo>
                    <a:pt x="37973" y="25019"/>
                  </a:lnTo>
                  <a:lnTo>
                    <a:pt x="35687" y="26301"/>
                  </a:lnTo>
                  <a:lnTo>
                    <a:pt x="34671" y="26301"/>
                  </a:lnTo>
                  <a:lnTo>
                    <a:pt x="33528" y="27559"/>
                  </a:lnTo>
                  <a:lnTo>
                    <a:pt x="34290" y="27559"/>
                  </a:lnTo>
                  <a:lnTo>
                    <a:pt x="33147" y="28829"/>
                  </a:lnTo>
                  <a:lnTo>
                    <a:pt x="33528" y="27559"/>
                  </a:lnTo>
                  <a:lnTo>
                    <a:pt x="30594" y="30111"/>
                  </a:lnTo>
                  <a:lnTo>
                    <a:pt x="29210" y="31369"/>
                  </a:lnTo>
                  <a:lnTo>
                    <a:pt x="29210" y="31102"/>
                  </a:lnTo>
                  <a:lnTo>
                    <a:pt x="28829" y="31369"/>
                  </a:lnTo>
                  <a:lnTo>
                    <a:pt x="29210" y="30734"/>
                  </a:lnTo>
                  <a:lnTo>
                    <a:pt x="29210" y="30111"/>
                  </a:lnTo>
                  <a:lnTo>
                    <a:pt x="27254" y="32651"/>
                  </a:lnTo>
                  <a:lnTo>
                    <a:pt x="27432" y="32651"/>
                  </a:lnTo>
                  <a:lnTo>
                    <a:pt x="26670" y="33909"/>
                  </a:lnTo>
                  <a:lnTo>
                    <a:pt x="27432" y="33909"/>
                  </a:lnTo>
                  <a:lnTo>
                    <a:pt x="23749" y="36449"/>
                  </a:lnTo>
                  <a:lnTo>
                    <a:pt x="21844" y="39001"/>
                  </a:lnTo>
                  <a:lnTo>
                    <a:pt x="20662" y="39941"/>
                  </a:lnTo>
                  <a:lnTo>
                    <a:pt x="20447" y="40259"/>
                  </a:lnTo>
                  <a:lnTo>
                    <a:pt x="19304" y="41084"/>
                  </a:lnTo>
                  <a:lnTo>
                    <a:pt x="19304" y="83451"/>
                  </a:lnTo>
                  <a:lnTo>
                    <a:pt x="19304" y="84709"/>
                  </a:lnTo>
                  <a:lnTo>
                    <a:pt x="18923" y="84709"/>
                  </a:lnTo>
                  <a:lnTo>
                    <a:pt x="18923" y="83451"/>
                  </a:lnTo>
                  <a:lnTo>
                    <a:pt x="19304" y="83451"/>
                  </a:lnTo>
                  <a:lnTo>
                    <a:pt x="19304" y="41084"/>
                  </a:lnTo>
                  <a:lnTo>
                    <a:pt x="19037" y="41262"/>
                  </a:lnTo>
                  <a:lnTo>
                    <a:pt x="18923" y="41529"/>
                  </a:lnTo>
                  <a:lnTo>
                    <a:pt x="16383" y="43180"/>
                  </a:lnTo>
                  <a:lnTo>
                    <a:pt x="16383" y="45351"/>
                  </a:lnTo>
                  <a:lnTo>
                    <a:pt x="15367" y="46609"/>
                  </a:lnTo>
                  <a:lnTo>
                    <a:pt x="13843" y="47879"/>
                  </a:lnTo>
                  <a:lnTo>
                    <a:pt x="14224" y="47879"/>
                  </a:lnTo>
                  <a:lnTo>
                    <a:pt x="14605" y="47879"/>
                  </a:lnTo>
                  <a:lnTo>
                    <a:pt x="13462" y="49149"/>
                  </a:lnTo>
                  <a:lnTo>
                    <a:pt x="14224" y="47879"/>
                  </a:lnTo>
                  <a:lnTo>
                    <a:pt x="13208" y="49149"/>
                  </a:lnTo>
                  <a:lnTo>
                    <a:pt x="13208" y="50431"/>
                  </a:lnTo>
                  <a:lnTo>
                    <a:pt x="12446" y="51701"/>
                  </a:lnTo>
                  <a:lnTo>
                    <a:pt x="13208" y="49149"/>
                  </a:lnTo>
                  <a:lnTo>
                    <a:pt x="13843" y="47879"/>
                  </a:lnTo>
                  <a:lnTo>
                    <a:pt x="16002" y="45351"/>
                  </a:lnTo>
                  <a:lnTo>
                    <a:pt x="16383" y="45351"/>
                  </a:lnTo>
                  <a:lnTo>
                    <a:pt x="16383" y="43180"/>
                  </a:lnTo>
                  <a:lnTo>
                    <a:pt x="14986" y="44069"/>
                  </a:lnTo>
                  <a:lnTo>
                    <a:pt x="9639" y="54241"/>
                  </a:lnTo>
                  <a:lnTo>
                    <a:pt x="10541" y="52959"/>
                  </a:lnTo>
                  <a:lnTo>
                    <a:pt x="10541" y="53606"/>
                  </a:lnTo>
                  <a:lnTo>
                    <a:pt x="10795" y="52959"/>
                  </a:lnTo>
                  <a:lnTo>
                    <a:pt x="11303" y="51701"/>
                  </a:lnTo>
                  <a:lnTo>
                    <a:pt x="11557" y="51701"/>
                  </a:lnTo>
                  <a:lnTo>
                    <a:pt x="13462" y="47879"/>
                  </a:lnTo>
                  <a:lnTo>
                    <a:pt x="12547" y="49758"/>
                  </a:lnTo>
                  <a:lnTo>
                    <a:pt x="11684" y="51701"/>
                  </a:lnTo>
                  <a:lnTo>
                    <a:pt x="12065" y="51701"/>
                  </a:lnTo>
                  <a:lnTo>
                    <a:pt x="10922" y="52959"/>
                  </a:lnTo>
                  <a:lnTo>
                    <a:pt x="11303" y="52959"/>
                  </a:lnTo>
                  <a:lnTo>
                    <a:pt x="10909" y="54241"/>
                  </a:lnTo>
                  <a:lnTo>
                    <a:pt x="10541" y="54241"/>
                  </a:lnTo>
                  <a:lnTo>
                    <a:pt x="10541" y="53606"/>
                  </a:lnTo>
                  <a:lnTo>
                    <a:pt x="10274" y="54241"/>
                  </a:lnTo>
                  <a:lnTo>
                    <a:pt x="9893" y="54241"/>
                  </a:lnTo>
                  <a:lnTo>
                    <a:pt x="9144" y="56769"/>
                  </a:lnTo>
                  <a:lnTo>
                    <a:pt x="8851" y="55816"/>
                  </a:lnTo>
                  <a:lnTo>
                    <a:pt x="8382" y="56769"/>
                  </a:lnTo>
                  <a:lnTo>
                    <a:pt x="8001" y="56769"/>
                  </a:lnTo>
                  <a:lnTo>
                    <a:pt x="8001" y="58051"/>
                  </a:lnTo>
                  <a:lnTo>
                    <a:pt x="6604" y="59309"/>
                  </a:lnTo>
                  <a:lnTo>
                    <a:pt x="6985" y="58051"/>
                  </a:lnTo>
                  <a:lnTo>
                    <a:pt x="7620" y="56769"/>
                  </a:lnTo>
                  <a:lnTo>
                    <a:pt x="9398" y="51816"/>
                  </a:lnTo>
                  <a:lnTo>
                    <a:pt x="9906" y="50431"/>
                  </a:lnTo>
                  <a:lnTo>
                    <a:pt x="13843" y="45351"/>
                  </a:lnTo>
                  <a:lnTo>
                    <a:pt x="16383" y="41529"/>
                  </a:lnTo>
                  <a:lnTo>
                    <a:pt x="16764" y="41529"/>
                  </a:lnTo>
                  <a:lnTo>
                    <a:pt x="17716" y="40259"/>
                  </a:lnTo>
                  <a:lnTo>
                    <a:pt x="18669" y="39001"/>
                  </a:lnTo>
                  <a:lnTo>
                    <a:pt x="19304" y="37719"/>
                  </a:lnTo>
                  <a:lnTo>
                    <a:pt x="19685" y="37719"/>
                  </a:lnTo>
                  <a:lnTo>
                    <a:pt x="20447" y="37719"/>
                  </a:lnTo>
                  <a:lnTo>
                    <a:pt x="20828" y="36449"/>
                  </a:lnTo>
                  <a:lnTo>
                    <a:pt x="21209" y="36449"/>
                  </a:lnTo>
                  <a:lnTo>
                    <a:pt x="22987" y="35191"/>
                  </a:lnTo>
                  <a:lnTo>
                    <a:pt x="23749" y="33909"/>
                  </a:lnTo>
                  <a:lnTo>
                    <a:pt x="24384" y="33909"/>
                  </a:lnTo>
                  <a:lnTo>
                    <a:pt x="25146" y="32651"/>
                  </a:lnTo>
                  <a:lnTo>
                    <a:pt x="26289" y="31369"/>
                  </a:lnTo>
                  <a:lnTo>
                    <a:pt x="26670" y="31369"/>
                  </a:lnTo>
                  <a:lnTo>
                    <a:pt x="27673" y="30111"/>
                  </a:lnTo>
                  <a:lnTo>
                    <a:pt x="30607" y="28829"/>
                  </a:lnTo>
                  <a:lnTo>
                    <a:pt x="31369" y="27559"/>
                  </a:lnTo>
                  <a:lnTo>
                    <a:pt x="32131" y="27559"/>
                  </a:lnTo>
                  <a:lnTo>
                    <a:pt x="30607" y="28829"/>
                  </a:lnTo>
                  <a:lnTo>
                    <a:pt x="32512" y="27559"/>
                  </a:lnTo>
                  <a:lnTo>
                    <a:pt x="33147" y="26301"/>
                  </a:lnTo>
                  <a:lnTo>
                    <a:pt x="33909" y="26301"/>
                  </a:lnTo>
                  <a:lnTo>
                    <a:pt x="36449" y="25019"/>
                  </a:lnTo>
                  <a:lnTo>
                    <a:pt x="37973" y="23749"/>
                  </a:lnTo>
                  <a:lnTo>
                    <a:pt x="38354" y="23749"/>
                  </a:lnTo>
                  <a:lnTo>
                    <a:pt x="38354" y="20942"/>
                  </a:lnTo>
                  <a:lnTo>
                    <a:pt x="37973" y="21209"/>
                  </a:lnTo>
                  <a:lnTo>
                    <a:pt x="36068" y="21209"/>
                  </a:lnTo>
                  <a:lnTo>
                    <a:pt x="35687" y="22479"/>
                  </a:lnTo>
                  <a:lnTo>
                    <a:pt x="35052" y="22479"/>
                  </a:lnTo>
                  <a:lnTo>
                    <a:pt x="31369" y="23749"/>
                  </a:lnTo>
                  <a:lnTo>
                    <a:pt x="29591" y="26301"/>
                  </a:lnTo>
                  <a:lnTo>
                    <a:pt x="28067" y="26301"/>
                  </a:lnTo>
                  <a:lnTo>
                    <a:pt x="24117" y="30111"/>
                  </a:lnTo>
                  <a:lnTo>
                    <a:pt x="19304" y="33909"/>
                  </a:lnTo>
                  <a:lnTo>
                    <a:pt x="16383" y="37719"/>
                  </a:lnTo>
                  <a:lnTo>
                    <a:pt x="16002" y="37719"/>
                  </a:lnTo>
                  <a:lnTo>
                    <a:pt x="15748" y="39001"/>
                  </a:lnTo>
                  <a:lnTo>
                    <a:pt x="16002" y="39001"/>
                  </a:lnTo>
                  <a:lnTo>
                    <a:pt x="15367" y="40259"/>
                  </a:lnTo>
                  <a:lnTo>
                    <a:pt x="14986" y="40259"/>
                  </a:lnTo>
                  <a:lnTo>
                    <a:pt x="15748" y="39001"/>
                  </a:lnTo>
                  <a:lnTo>
                    <a:pt x="14605" y="40259"/>
                  </a:lnTo>
                  <a:lnTo>
                    <a:pt x="14325" y="41186"/>
                  </a:lnTo>
                  <a:lnTo>
                    <a:pt x="14224" y="41529"/>
                  </a:lnTo>
                  <a:lnTo>
                    <a:pt x="14312" y="41211"/>
                  </a:lnTo>
                  <a:lnTo>
                    <a:pt x="14046" y="41529"/>
                  </a:lnTo>
                  <a:lnTo>
                    <a:pt x="13843" y="41529"/>
                  </a:lnTo>
                  <a:lnTo>
                    <a:pt x="13462" y="42278"/>
                  </a:lnTo>
                  <a:lnTo>
                    <a:pt x="13055" y="42799"/>
                  </a:lnTo>
                  <a:lnTo>
                    <a:pt x="12827" y="42799"/>
                  </a:lnTo>
                  <a:lnTo>
                    <a:pt x="12065" y="44069"/>
                  </a:lnTo>
                  <a:lnTo>
                    <a:pt x="11468" y="44843"/>
                  </a:lnTo>
                  <a:lnTo>
                    <a:pt x="11468" y="45389"/>
                  </a:lnTo>
                  <a:lnTo>
                    <a:pt x="10922" y="46609"/>
                  </a:lnTo>
                  <a:lnTo>
                    <a:pt x="10414" y="47625"/>
                  </a:lnTo>
                  <a:lnTo>
                    <a:pt x="10414" y="47117"/>
                  </a:lnTo>
                  <a:lnTo>
                    <a:pt x="11468" y="45389"/>
                  </a:lnTo>
                  <a:lnTo>
                    <a:pt x="11468" y="44843"/>
                  </a:lnTo>
                  <a:lnTo>
                    <a:pt x="11176" y="45212"/>
                  </a:lnTo>
                  <a:lnTo>
                    <a:pt x="10160" y="47117"/>
                  </a:lnTo>
                  <a:lnTo>
                    <a:pt x="10160" y="46736"/>
                  </a:lnTo>
                  <a:lnTo>
                    <a:pt x="11557" y="44196"/>
                  </a:lnTo>
                  <a:lnTo>
                    <a:pt x="12573" y="42291"/>
                  </a:lnTo>
                  <a:lnTo>
                    <a:pt x="13208" y="41148"/>
                  </a:lnTo>
                  <a:lnTo>
                    <a:pt x="13589" y="40513"/>
                  </a:lnTo>
                  <a:lnTo>
                    <a:pt x="13589" y="40894"/>
                  </a:lnTo>
                  <a:lnTo>
                    <a:pt x="13830" y="40513"/>
                  </a:lnTo>
                  <a:lnTo>
                    <a:pt x="16002" y="37211"/>
                  </a:lnTo>
                  <a:lnTo>
                    <a:pt x="18161" y="34544"/>
                  </a:lnTo>
                  <a:lnTo>
                    <a:pt x="20307" y="32004"/>
                  </a:lnTo>
                  <a:lnTo>
                    <a:pt x="20739" y="31508"/>
                  </a:lnTo>
                  <a:lnTo>
                    <a:pt x="20193" y="32004"/>
                  </a:lnTo>
                  <a:lnTo>
                    <a:pt x="20955" y="31242"/>
                  </a:lnTo>
                  <a:lnTo>
                    <a:pt x="20739" y="31508"/>
                  </a:lnTo>
                  <a:lnTo>
                    <a:pt x="21005" y="31242"/>
                  </a:lnTo>
                  <a:lnTo>
                    <a:pt x="23329" y="29083"/>
                  </a:lnTo>
                  <a:lnTo>
                    <a:pt x="23749" y="28702"/>
                  </a:lnTo>
                  <a:lnTo>
                    <a:pt x="22606" y="29083"/>
                  </a:lnTo>
                  <a:lnTo>
                    <a:pt x="26543" y="25400"/>
                  </a:lnTo>
                  <a:lnTo>
                    <a:pt x="29464" y="23126"/>
                  </a:lnTo>
                  <a:lnTo>
                    <a:pt x="29210" y="22860"/>
                  </a:lnTo>
                  <a:lnTo>
                    <a:pt x="8382" y="47599"/>
                  </a:lnTo>
                  <a:lnTo>
                    <a:pt x="8382" y="51181"/>
                  </a:lnTo>
                  <a:lnTo>
                    <a:pt x="8001" y="51701"/>
                  </a:lnTo>
                  <a:lnTo>
                    <a:pt x="7683" y="52489"/>
                  </a:lnTo>
                  <a:lnTo>
                    <a:pt x="7366" y="52959"/>
                  </a:lnTo>
                  <a:lnTo>
                    <a:pt x="6985" y="54102"/>
                  </a:lnTo>
                  <a:lnTo>
                    <a:pt x="6680" y="54406"/>
                  </a:lnTo>
                  <a:lnTo>
                    <a:pt x="6680" y="55219"/>
                  </a:lnTo>
                  <a:lnTo>
                    <a:pt x="6223" y="56769"/>
                  </a:lnTo>
                  <a:lnTo>
                    <a:pt x="5969" y="57302"/>
                  </a:lnTo>
                  <a:lnTo>
                    <a:pt x="5969" y="56642"/>
                  </a:lnTo>
                  <a:lnTo>
                    <a:pt x="6680" y="55219"/>
                  </a:lnTo>
                  <a:lnTo>
                    <a:pt x="6680" y="54406"/>
                  </a:lnTo>
                  <a:lnTo>
                    <a:pt x="7620" y="52197"/>
                  </a:lnTo>
                  <a:lnTo>
                    <a:pt x="8382" y="51181"/>
                  </a:lnTo>
                  <a:lnTo>
                    <a:pt x="8382" y="47599"/>
                  </a:lnTo>
                  <a:lnTo>
                    <a:pt x="7366" y="49276"/>
                  </a:lnTo>
                  <a:lnTo>
                    <a:pt x="4191" y="57404"/>
                  </a:lnTo>
                  <a:lnTo>
                    <a:pt x="2413" y="64389"/>
                  </a:lnTo>
                  <a:lnTo>
                    <a:pt x="2286" y="66167"/>
                  </a:lnTo>
                  <a:lnTo>
                    <a:pt x="1778" y="68834"/>
                  </a:lnTo>
                  <a:lnTo>
                    <a:pt x="1397" y="70231"/>
                  </a:lnTo>
                  <a:lnTo>
                    <a:pt x="1333" y="73152"/>
                  </a:lnTo>
                  <a:lnTo>
                    <a:pt x="1041" y="74853"/>
                  </a:lnTo>
                  <a:lnTo>
                    <a:pt x="762" y="75819"/>
                  </a:lnTo>
                  <a:lnTo>
                    <a:pt x="762" y="77101"/>
                  </a:lnTo>
                  <a:lnTo>
                    <a:pt x="673" y="77381"/>
                  </a:lnTo>
                  <a:lnTo>
                    <a:pt x="381" y="76835"/>
                  </a:lnTo>
                  <a:lnTo>
                    <a:pt x="495" y="77952"/>
                  </a:lnTo>
                  <a:lnTo>
                    <a:pt x="381" y="78359"/>
                  </a:lnTo>
                  <a:lnTo>
                    <a:pt x="495" y="79971"/>
                  </a:lnTo>
                  <a:lnTo>
                    <a:pt x="444" y="79832"/>
                  </a:lnTo>
                  <a:lnTo>
                    <a:pt x="381" y="80518"/>
                  </a:lnTo>
                  <a:lnTo>
                    <a:pt x="520" y="80238"/>
                  </a:lnTo>
                  <a:lnTo>
                    <a:pt x="558" y="80911"/>
                  </a:lnTo>
                  <a:lnTo>
                    <a:pt x="508" y="81280"/>
                  </a:lnTo>
                  <a:lnTo>
                    <a:pt x="444" y="82423"/>
                  </a:lnTo>
                  <a:lnTo>
                    <a:pt x="558" y="83058"/>
                  </a:lnTo>
                  <a:lnTo>
                    <a:pt x="609" y="83934"/>
                  </a:lnTo>
                  <a:lnTo>
                    <a:pt x="0" y="85979"/>
                  </a:lnTo>
                  <a:lnTo>
                    <a:pt x="381" y="85979"/>
                  </a:lnTo>
                  <a:lnTo>
                    <a:pt x="0" y="87249"/>
                  </a:lnTo>
                  <a:lnTo>
                    <a:pt x="381" y="87249"/>
                  </a:lnTo>
                  <a:lnTo>
                    <a:pt x="0" y="88519"/>
                  </a:lnTo>
                  <a:lnTo>
                    <a:pt x="381" y="89801"/>
                  </a:lnTo>
                  <a:lnTo>
                    <a:pt x="0" y="89801"/>
                  </a:lnTo>
                  <a:lnTo>
                    <a:pt x="381" y="91059"/>
                  </a:lnTo>
                  <a:lnTo>
                    <a:pt x="508" y="95300"/>
                  </a:lnTo>
                  <a:lnTo>
                    <a:pt x="1143" y="97409"/>
                  </a:lnTo>
                  <a:lnTo>
                    <a:pt x="762" y="98679"/>
                  </a:lnTo>
                  <a:lnTo>
                    <a:pt x="1143" y="99949"/>
                  </a:lnTo>
                  <a:lnTo>
                    <a:pt x="1143" y="102501"/>
                  </a:lnTo>
                  <a:lnTo>
                    <a:pt x="1524" y="102501"/>
                  </a:lnTo>
                  <a:lnTo>
                    <a:pt x="1524" y="105041"/>
                  </a:lnTo>
                  <a:lnTo>
                    <a:pt x="1778" y="105041"/>
                  </a:lnTo>
                  <a:lnTo>
                    <a:pt x="2159" y="106311"/>
                  </a:lnTo>
                  <a:lnTo>
                    <a:pt x="2540" y="106311"/>
                  </a:lnTo>
                  <a:lnTo>
                    <a:pt x="2540" y="107581"/>
                  </a:lnTo>
                  <a:lnTo>
                    <a:pt x="2159" y="106311"/>
                  </a:lnTo>
                  <a:lnTo>
                    <a:pt x="2032" y="106311"/>
                  </a:lnTo>
                  <a:lnTo>
                    <a:pt x="2501" y="108661"/>
                  </a:lnTo>
                  <a:lnTo>
                    <a:pt x="2921" y="110109"/>
                  </a:lnTo>
                  <a:lnTo>
                    <a:pt x="3683" y="111379"/>
                  </a:lnTo>
                  <a:lnTo>
                    <a:pt x="4064" y="112649"/>
                  </a:lnTo>
                  <a:lnTo>
                    <a:pt x="3683" y="112649"/>
                  </a:lnTo>
                  <a:lnTo>
                    <a:pt x="5080" y="117729"/>
                  </a:lnTo>
                  <a:lnTo>
                    <a:pt x="6985" y="122809"/>
                  </a:lnTo>
                  <a:lnTo>
                    <a:pt x="9144" y="128206"/>
                  </a:lnTo>
                  <a:lnTo>
                    <a:pt x="9144" y="128651"/>
                  </a:lnTo>
                  <a:lnTo>
                    <a:pt x="9779" y="130022"/>
                  </a:lnTo>
                  <a:lnTo>
                    <a:pt x="9906" y="130429"/>
                  </a:lnTo>
                  <a:lnTo>
                    <a:pt x="10287" y="132969"/>
                  </a:lnTo>
                  <a:lnTo>
                    <a:pt x="13208" y="136779"/>
                  </a:lnTo>
                  <a:lnTo>
                    <a:pt x="12827" y="136779"/>
                  </a:lnTo>
                  <a:lnTo>
                    <a:pt x="12446" y="136779"/>
                  </a:lnTo>
                  <a:lnTo>
                    <a:pt x="13208" y="138049"/>
                  </a:lnTo>
                  <a:lnTo>
                    <a:pt x="14986" y="141859"/>
                  </a:lnTo>
                  <a:lnTo>
                    <a:pt x="16383" y="143129"/>
                  </a:lnTo>
                  <a:lnTo>
                    <a:pt x="16764" y="145669"/>
                  </a:lnTo>
                  <a:lnTo>
                    <a:pt x="18288" y="146951"/>
                  </a:lnTo>
                  <a:lnTo>
                    <a:pt x="18669" y="148209"/>
                  </a:lnTo>
                  <a:lnTo>
                    <a:pt x="19685" y="149479"/>
                  </a:lnTo>
                  <a:lnTo>
                    <a:pt x="19304" y="149479"/>
                  </a:lnTo>
                  <a:lnTo>
                    <a:pt x="20828" y="152019"/>
                  </a:lnTo>
                  <a:lnTo>
                    <a:pt x="21844" y="153301"/>
                  </a:lnTo>
                  <a:lnTo>
                    <a:pt x="21463" y="152019"/>
                  </a:lnTo>
                  <a:lnTo>
                    <a:pt x="21844" y="152019"/>
                  </a:lnTo>
                  <a:lnTo>
                    <a:pt x="22606" y="152869"/>
                  </a:lnTo>
                  <a:lnTo>
                    <a:pt x="22225" y="152019"/>
                  </a:lnTo>
                  <a:lnTo>
                    <a:pt x="20828" y="150749"/>
                  </a:lnTo>
                  <a:lnTo>
                    <a:pt x="18923" y="146951"/>
                  </a:lnTo>
                  <a:lnTo>
                    <a:pt x="19304" y="146951"/>
                  </a:lnTo>
                  <a:lnTo>
                    <a:pt x="18923" y="145669"/>
                  </a:lnTo>
                  <a:lnTo>
                    <a:pt x="17907" y="144411"/>
                  </a:lnTo>
                  <a:lnTo>
                    <a:pt x="17526" y="144411"/>
                  </a:lnTo>
                  <a:lnTo>
                    <a:pt x="16522" y="141922"/>
                  </a:lnTo>
                  <a:lnTo>
                    <a:pt x="16446" y="141732"/>
                  </a:lnTo>
                  <a:lnTo>
                    <a:pt x="16294" y="141351"/>
                  </a:lnTo>
                  <a:lnTo>
                    <a:pt x="16764" y="141351"/>
                  </a:lnTo>
                  <a:lnTo>
                    <a:pt x="17145" y="141732"/>
                  </a:lnTo>
                  <a:lnTo>
                    <a:pt x="17208" y="142875"/>
                  </a:lnTo>
                  <a:lnTo>
                    <a:pt x="17653" y="142875"/>
                  </a:lnTo>
                  <a:lnTo>
                    <a:pt x="17780" y="143510"/>
                  </a:lnTo>
                  <a:lnTo>
                    <a:pt x="18034" y="143256"/>
                  </a:lnTo>
                  <a:lnTo>
                    <a:pt x="18923" y="144399"/>
                  </a:lnTo>
                  <a:lnTo>
                    <a:pt x="19431" y="144399"/>
                  </a:lnTo>
                  <a:lnTo>
                    <a:pt x="19812" y="144780"/>
                  </a:lnTo>
                  <a:lnTo>
                    <a:pt x="19812" y="145923"/>
                  </a:lnTo>
                  <a:lnTo>
                    <a:pt x="21209" y="146304"/>
                  </a:lnTo>
                  <a:lnTo>
                    <a:pt x="21590" y="147066"/>
                  </a:lnTo>
                  <a:lnTo>
                    <a:pt x="22098" y="148209"/>
                  </a:lnTo>
                  <a:lnTo>
                    <a:pt x="22479" y="148971"/>
                  </a:lnTo>
                  <a:lnTo>
                    <a:pt x="22098" y="149225"/>
                  </a:lnTo>
                  <a:lnTo>
                    <a:pt x="22987" y="149987"/>
                  </a:lnTo>
                  <a:lnTo>
                    <a:pt x="22987" y="149733"/>
                  </a:lnTo>
                  <a:lnTo>
                    <a:pt x="24257" y="151130"/>
                  </a:lnTo>
                  <a:lnTo>
                    <a:pt x="24257" y="150368"/>
                  </a:lnTo>
                  <a:lnTo>
                    <a:pt x="23876" y="149733"/>
                  </a:lnTo>
                  <a:lnTo>
                    <a:pt x="23495" y="149733"/>
                  </a:lnTo>
                  <a:lnTo>
                    <a:pt x="22987" y="148971"/>
                  </a:lnTo>
                  <a:lnTo>
                    <a:pt x="23495" y="148971"/>
                  </a:lnTo>
                  <a:lnTo>
                    <a:pt x="23876" y="149225"/>
                  </a:lnTo>
                  <a:lnTo>
                    <a:pt x="23647" y="148971"/>
                  </a:lnTo>
                  <a:lnTo>
                    <a:pt x="20320" y="145161"/>
                  </a:lnTo>
                  <a:lnTo>
                    <a:pt x="19304" y="143256"/>
                  </a:lnTo>
                  <a:lnTo>
                    <a:pt x="17691" y="140208"/>
                  </a:lnTo>
                  <a:lnTo>
                    <a:pt x="17360" y="139573"/>
                  </a:lnTo>
                  <a:lnTo>
                    <a:pt x="16764" y="138430"/>
                  </a:lnTo>
                  <a:lnTo>
                    <a:pt x="16764" y="139573"/>
                  </a:lnTo>
                  <a:lnTo>
                    <a:pt x="16764" y="139827"/>
                  </a:lnTo>
                  <a:lnTo>
                    <a:pt x="16560" y="139827"/>
                  </a:lnTo>
                  <a:lnTo>
                    <a:pt x="16256" y="140208"/>
                  </a:lnTo>
                  <a:lnTo>
                    <a:pt x="16002" y="139598"/>
                  </a:lnTo>
                  <a:lnTo>
                    <a:pt x="16002" y="140627"/>
                  </a:lnTo>
                  <a:lnTo>
                    <a:pt x="15735" y="139941"/>
                  </a:lnTo>
                  <a:lnTo>
                    <a:pt x="15875" y="140208"/>
                  </a:lnTo>
                  <a:lnTo>
                    <a:pt x="16002" y="140627"/>
                  </a:lnTo>
                  <a:lnTo>
                    <a:pt x="16002" y="139598"/>
                  </a:lnTo>
                  <a:lnTo>
                    <a:pt x="15836" y="139192"/>
                  </a:lnTo>
                  <a:lnTo>
                    <a:pt x="15367" y="138811"/>
                  </a:lnTo>
                  <a:lnTo>
                    <a:pt x="15367" y="138049"/>
                  </a:lnTo>
                  <a:lnTo>
                    <a:pt x="15811" y="139153"/>
                  </a:lnTo>
                  <a:lnTo>
                    <a:pt x="16256" y="139827"/>
                  </a:lnTo>
                  <a:lnTo>
                    <a:pt x="16560" y="139827"/>
                  </a:lnTo>
                  <a:lnTo>
                    <a:pt x="16764" y="139573"/>
                  </a:lnTo>
                  <a:lnTo>
                    <a:pt x="16764" y="138430"/>
                  </a:lnTo>
                  <a:lnTo>
                    <a:pt x="16497" y="138049"/>
                  </a:lnTo>
                  <a:lnTo>
                    <a:pt x="14376" y="135001"/>
                  </a:lnTo>
                  <a:lnTo>
                    <a:pt x="13589" y="133858"/>
                  </a:lnTo>
                  <a:lnTo>
                    <a:pt x="13208" y="131953"/>
                  </a:lnTo>
                  <a:lnTo>
                    <a:pt x="11899" y="131165"/>
                  </a:lnTo>
                  <a:lnTo>
                    <a:pt x="12319" y="131572"/>
                  </a:lnTo>
                  <a:lnTo>
                    <a:pt x="13589" y="134620"/>
                  </a:lnTo>
                  <a:lnTo>
                    <a:pt x="12496" y="134950"/>
                  </a:lnTo>
                  <a:lnTo>
                    <a:pt x="12319" y="134620"/>
                  </a:lnTo>
                  <a:lnTo>
                    <a:pt x="12128" y="134480"/>
                  </a:lnTo>
                  <a:lnTo>
                    <a:pt x="12319" y="134620"/>
                  </a:lnTo>
                  <a:lnTo>
                    <a:pt x="12065" y="134239"/>
                  </a:lnTo>
                  <a:lnTo>
                    <a:pt x="11811" y="133858"/>
                  </a:lnTo>
                  <a:lnTo>
                    <a:pt x="11811" y="133477"/>
                  </a:lnTo>
                  <a:lnTo>
                    <a:pt x="11811" y="133096"/>
                  </a:lnTo>
                  <a:lnTo>
                    <a:pt x="11430" y="132715"/>
                  </a:lnTo>
                  <a:lnTo>
                    <a:pt x="11430" y="132334"/>
                  </a:lnTo>
                  <a:lnTo>
                    <a:pt x="10922" y="131572"/>
                  </a:lnTo>
                  <a:lnTo>
                    <a:pt x="10922" y="132334"/>
                  </a:lnTo>
                  <a:lnTo>
                    <a:pt x="10922" y="132715"/>
                  </a:lnTo>
                  <a:lnTo>
                    <a:pt x="10922" y="132969"/>
                  </a:lnTo>
                  <a:lnTo>
                    <a:pt x="10845" y="132651"/>
                  </a:lnTo>
                  <a:lnTo>
                    <a:pt x="10922" y="132334"/>
                  </a:lnTo>
                  <a:lnTo>
                    <a:pt x="10782" y="132334"/>
                  </a:lnTo>
                  <a:lnTo>
                    <a:pt x="10668" y="131838"/>
                  </a:lnTo>
                  <a:lnTo>
                    <a:pt x="10922" y="132334"/>
                  </a:lnTo>
                  <a:lnTo>
                    <a:pt x="10922" y="131572"/>
                  </a:lnTo>
                  <a:lnTo>
                    <a:pt x="10541" y="130810"/>
                  </a:lnTo>
                  <a:lnTo>
                    <a:pt x="10541" y="130175"/>
                  </a:lnTo>
                  <a:lnTo>
                    <a:pt x="10337" y="130327"/>
                  </a:lnTo>
                  <a:lnTo>
                    <a:pt x="9525" y="126619"/>
                  </a:lnTo>
                  <a:lnTo>
                    <a:pt x="8382" y="125349"/>
                  </a:lnTo>
                  <a:lnTo>
                    <a:pt x="6223" y="118999"/>
                  </a:lnTo>
                  <a:lnTo>
                    <a:pt x="6604" y="118999"/>
                  </a:lnTo>
                  <a:lnTo>
                    <a:pt x="6223" y="116471"/>
                  </a:lnTo>
                  <a:lnTo>
                    <a:pt x="5842" y="116471"/>
                  </a:lnTo>
                  <a:lnTo>
                    <a:pt x="5461" y="115201"/>
                  </a:lnTo>
                  <a:lnTo>
                    <a:pt x="5461" y="113919"/>
                  </a:lnTo>
                  <a:lnTo>
                    <a:pt x="4699" y="113919"/>
                  </a:lnTo>
                  <a:lnTo>
                    <a:pt x="3733" y="109105"/>
                  </a:lnTo>
                  <a:lnTo>
                    <a:pt x="3492" y="107581"/>
                  </a:lnTo>
                  <a:lnTo>
                    <a:pt x="3302" y="106311"/>
                  </a:lnTo>
                  <a:lnTo>
                    <a:pt x="2667" y="104190"/>
                  </a:lnTo>
                  <a:lnTo>
                    <a:pt x="2628" y="103759"/>
                  </a:lnTo>
                  <a:lnTo>
                    <a:pt x="2921" y="103759"/>
                  </a:lnTo>
                  <a:lnTo>
                    <a:pt x="2921" y="102501"/>
                  </a:lnTo>
                  <a:lnTo>
                    <a:pt x="2540" y="102501"/>
                  </a:lnTo>
                  <a:lnTo>
                    <a:pt x="2159" y="101219"/>
                  </a:lnTo>
                  <a:lnTo>
                    <a:pt x="2349" y="101219"/>
                  </a:lnTo>
                  <a:lnTo>
                    <a:pt x="2171" y="100114"/>
                  </a:lnTo>
                  <a:lnTo>
                    <a:pt x="2413" y="100457"/>
                  </a:lnTo>
                  <a:lnTo>
                    <a:pt x="2260" y="99314"/>
                  </a:lnTo>
                  <a:lnTo>
                    <a:pt x="2159" y="98552"/>
                  </a:lnTo>
                  <a:lnTo>
                    <a:pt x="2159" y="99314"/>
                  </a:lnTo>
                  <a:lnTo>
                    <a:pt x="2006" y="98031"/>
                  </a:lnTo>
                  <a:lnTo>
                    <a:pt x="2159" y="98171"/>
                  </a:lnTo>
                  <a:lnTo>
                    <a:pt x="1993" y="97853"/>
                  </a:lnTo>
                  <a:lnTo>
                    <a:pt x="1816" y="95631"/>
                  </a:lnTo>
                  <a:lnTo>
                    <a:pt x="2159" y="95631"/>
                  </a:lnTo>
                  <a:lnTo>
                    <a:pt x="1778" y="94869"/>
                  </a:lnTo>
                  <a:lnTo>
                    <a:pt x="1778" y="95021"/>
                  </a:lnTo>
                  <a:lnTo>
                    <a:pt x="1752" y="94691"/>
                  </a:lnTo>
                  <a:lnTo>
                    <a:pt x="1651" y="93726"/>
                  </a:lnTo>
                  <a:lnTo>
                    <a:pt x="1752" y="94691"/>
                  </a:lnTo>
                  <a:lnTo>
                    <a:pt x="1778" y="94869"/>
                  </a:lnTo>
                  <a:lnTo>
                    <a:pt x="2159" y="94869"/>
                  </a:lnTo>
                  <a:lnTo>
                    <a:pt x="1701" y="93472"/>
                  </a:lnTo>
                  <a:lnTo>
                    <a:pt x="1600" y="93091"/>
                  </a:lnTo>
                  <a:lnTo>
                    <a:pt x="1536" y="92481"/>
                  </a:lnTo>
                  <a:lnTo>
                    <a:pt x="1778" y="92710"/>
                  </a:lnTo>
                  <a:lnTo>
                    <a:pt x="1778" y="92329"/>
                  </a:lnTo>
                  <a:lnTo>
                    <a:pt x="1778" y="91186"/>
                  </a:lnTo>
                  <a:lnTo>
                    <a:pt x="2082" y="92405"/>
                  </a:lnTo>
                  <a:lnTo>
                    <a:pt x="2159" y="91567"/>
                  </a:lnTo>
                  <a:lnTo>
                    <a:pt x="1968" y="91186"/>
                  </a:lnTo>
                  <a:lnTo>
                    <a:pt x="1778" y="90805"/>
                  </a:lnTo>
                  <a:lnTo>
                    <a:pt x="2159" y="89789"/>
                  </a:lnTo>
                  <a:lnTo>
                    <a:pt x="2159" y="89408"/>
                  </a:lnTo>
                  <a:lnTo>
                    <a:pt x="2159" y="89027"/>
                  </a:lnTo>
                  <a:lnTo>
                    <a:pt x="1524" y="89357"/>
                  </a:lnTo>
                  <a:lnTo>
                    <a:pt x="1524" y="93599"/>
                  </a:lnTo>
                  <a:lnTo>
                    <a:pt x="1460" y="93433"/>
                  </a:lnTo>
                  <a:lnTo>
                    <a:pt x="1473" y="93294"/>
                  </a:lnTo>
                  <a:lnTo>
                    <a:pt x="1524" y="93599"/>
                  </a:lnTo>
                  <a:lnTo>
                    <a:pt x="1524" y="89357"/>
                  </a:lnTo>
                  <a:lnTo>
                    <a:pt x="1473" y="88646"/>
                  </a:lnTo>
                  <a:lnTo>
                    <a:pt x="1587" y="88265"/>
                  </a:lnTo>
                  <a:lnTo>
                    <a:pt x="1473" y="88480"/>
                  </a:lnTo>
                  <a:lnTo>
                    <a:pt x="1422" y="84963"/>
                  </a:lnTo>
                  <a:lnTo>
                    <a:pt x="1778" y="84963"/>
                  </a:lnTo>
                  <a:lnTo>
                    <a:pt x="1778" y="84582"/>
                  </a:lnTo>
                  <a:lnTo>
                    <a:pt x="1778" y="83058"/>
                  </a:lnTo>
                  <a:lnTo>
                    <a:pt x="1282" y="81203"/>
                  </a:lnTo>
                  <a:lnTo>
                    <a:pt x="1358" y="79895"/>
                  </a:lnTo>
                  <a:lnTo>
                    <a:pt x="1612" y="78740"/>
                  </a:lnTo>
                  <a:lnTo>
                    <a:pt x="1778" y="78359"/>
                  </a:lnTo>
                  <a:lnTo>
                    <a:pt x="2159" y="78359"/>
                  </a:lnTo>
                  <a:lnTo>
                    <a:pt x="2159" y="77978"/>
                  </a:lnTo>
                  <a:lnTo>
                    <a:pt x="2197" y="76098"/>
                  </a:lnTo>
                  <a:lnTo>
                    <a:pt x="2413" y="75133"/>
                  </a:lnTo>
                  <a:lnTo>
                    <a:pt x="2413" y="75819"/>
                  </a:lnTo>
                  <a:lnTo>
                    <a:pt x="2730" y="73888"/>
                  </a:lnTo>
                  <a:lnTo>
                    <a:pt x="2819" y="73596"/>
                  </a:lnTo>
                  <a:lnTo>
                    <a:pt x="2946" y="72859"/>
                  </a:lnTo>
                  <a:lnTo>
                    <a:pt x="2984" y="72428"/>
                  </a:lnTo>
                  <a:lnTo>
                    <a:pt x="2997" y="72275"/>
                  </a:lnTo>
                  <a:lnTo>
                    <a:pt x="3073" y="71843"/>
                  </a:lnTo>
                  <a:lnTo>
                    <a:pt x="3302" y="70751"/>
                  </a:lnTo>
                  <a:lnTo>
                    <a:pt x="3162" y="70751"/>
                  </a:lnTo>
                  <a:lnTo>
                    <a:pt x="3175" y="70612"/>
                  </a:lnTo>
                  <a:lnTo>
                    <a:pt x="3124" y="70751"/>
                  </a:lnTo>
                  <a:lnTo>
                    <a:pt x="2921" y="71374"/>
                  </a:lnTo>
                  <a:lnTo>
                    <a:pt x="2806" y="73190"/>
                  </a:lnTo>
                  <a:lnTo>
                    <a:pt x="2730" y="73596"/>
                  </a:lnTo>
                  <a:lnTo>
                    <a:pt x="2413" y="73914"/>
                  </a:lnTo>
                  <a:lnTo>
                    <a:pt x="2413" y="74129"/>
                  </a:lnTo>
                  <a:lnTo>
                    <a:pt x="2336" y="73914"/>
                  </a:lnTo>
                  <a:lnTo>
                    <a:pt x="2374" y="73279"/>
                  </a:lnTo>
                  <a:lnTo>
                    <a:pt x="2540" y="73279"/>
                  </a:lnTo>
                  <a:lnTo>
                    <a:pt x="2667" y="71589"/>
                  </a:lnTo>
                  <a:lnTo>
                    <a:pt x="2921" y="70751"/>
                  </a:lnTo>
                  <a:lnTo>
                    <a:pt x="3111" y="70751"/>
                  </a:lnTo>
                  <a:lnTo>
                    <a:pt x="3136" y="70294"/>
                  </a:lnTo>
                  <a:lnTo>
                    <a:pt x="3175" y="69900"/>
                  </a:lnTo>
                  <a:lnTo>
                    <a:pt x="3251" y="68732"/>
                  </a:lnTo>
                  <a:lnTo>
                    <a:pt x="3810" y="68072"/>
                  </a:lnTo>
                  <a:lnTo>
                    <a:pt x="3810" y="67360"/>
                  </a:lnTo>
                  <a:lnTo>
                    <a:pt x="4064" y="66929"/>
                  </a:lnTo>
                  <a:lnTo>
                    <a:pt x="4191" y="66509"/>
                  </a:lnTo>
                  <a:lnTo>
                    <a:pt x="4445" y="65659"/>
                  </a:lnTo>
                  <a:lnTo>
                    <a:pt x="5080" y="63119"/>
                  </a:lnTo>
                  <a:lnTo>
                    <a:pt x="5207" y="62699"/>
                  </a:lnTo>
                  <a:lnTo>
                    <a:pt x="5207" y="63246"/>
                  </a:lnTo>
                  <a:lnTo>
                    <a:pt x="5511" y="62103"/>
                  </a:lnTo>
                  <a:lnTo>
                    <a:pt x="5562" y="61683"/>
                  </a:lnTo>
                  <a:lnTo>
                    <a:pt x="6223" y="60579"/>
                  </a:lnTo>
                  <a:lnTo>
                    <a:pt x="6604" y="59321"/>
                  </a:lnTo>
                  <a:lnTo>
                    <a:pt x="6604" y="59956"/>
                  </a:lnTo>
                  <a:lnTo>
                    <a:pt x="6985" y="59309"/>
                  </a:lnTo>
                  <a:lnTo>
                    <a:pt x="6604" y="60579"/>
                  </a:lnTo>
                  <a:lnTo>
                    <a:pt x="5842" y="64401"/>
                  </a:lnTo>
                  <a:lnTo>
                    <a:pt x="5842" y="66929"/>
                  </a:lnTo>
                  <a:lnTo>
                    <a:pt x="5461" y="68199"/>
                  </a:lnTo>
                  <a:lnTo>
                    <a:pt x="5461" y="66929"/>
                  </a:lnTo>
                  <a:lnTo>
                    <a:pt x="5842" y="66929"/>
                  </a:lnTo>
                  <a:lnTo>
                    <a:pt x="5842" y="64401"/>
                  </a:lnTo>
                  <a:lnTo>
                    <a:pt x="4445" y="68199"/>
                  </a:lnTo>
                  <a:lnTo>
                    <a:pt x="3860" y="71069"/>
                  </a:lnTo>
                  <a:lnTo>
                    <a:pt x="4064" y="70751"/>
                  </a:lnTo>
                  <a:lnTo>
                    <a:pt x="4064" y="72009"/>
                  </a:lnTo>
                  <a:lnTo>
                    <a:pt x="4445" y="72009"/>
                  </a:lnTo>
                  <a:lnTo>
                    <a:pt x="5080" y="70751"/>
                  </a:lnTo>
                  <a:lnTo>
                    <a:pt x="4546" y="72859"/>
                  </a:lnTo>
                  <a:lnTo>
                    <a:pt x="4445" y="74549"/>
                  </a:lnTo>
                  <a:lnTo>
                    <a:pt x="4445" y="73279"/>
                  </a:lnTo>
                  <a:lnTo>
                    <a:pt x="4064" y="73279"/>
                  </a:lnTo>
                  <a:lnTo>
                    <a:pt x="4064" y="72009"/>
                  </a:lnTo>
                  <a:lnTo>
                    <a:pt x="3797" y="72440"/>
                  </a:lnTo>
                  <a:lnTo>
                    <a:pt x="3683" y="73279"/>
                  </a:lnTo>
                  <a:lnTo>
                    <a:pt x="3683" y="72656"/>
                  </a:lnTo>
                  <a:lnTo>
                    <a:pt x="3556" y="73279"/>
                  </a:lnTo>
                  <a:lnTo>
                    <a:pt x="3492" y="73596"/>
                  </a:lnTo>
                  <a:lnTo>
                    <a:pt x="4064" y="74549"/>
                  </a:lnTo>
                  <a:lnTo>
                    <a:pt x="3302" y="74549"/>
                  </a:lnTo>
                  <a:lnTo>
                    <a:pt x="3683" y="75819"/>
                  </a:lnTo>
                  <a:lnTo>
                    <a:pt x="4445" y="75819"/>
                  </a:lnTo>
                  <a:lnTo>
                    <a:pt x="4445" y="77101"/>
                  </a:lnTo>
                  <a:lnTo>
                    <a:pt x="4064" y="77101"/>
                  </a:lnTo>
                  <a:lnTo>
                    <a:pt x="3683" y="78359"/>
                  </a:lnTo>
                  <a:lnTo>
                    <a:pt x="4064" y="78359"/>
                  </a:lnTo>
                  <a:lnTo>
                    <a:pt x="4445" y="79629"/>
                  </a:lnTo>
                  <a:lnTo>
                    <a:pt x="4445" y="82169"/>
                  </a:lnTo>
                  <a:lnTo>
                    <a:pt x="4445" y="83451"/>
                  </a:lnTo>
                  <a:lnTo>
                    <a:pt x="4064" y="85979"/>
                  </a:lnTo>
                  <a:lnTo>
                    <a:pt x="4445" y="85979"/>
                  </a:lnTo>
                  <a:lnTo>
                    <a:pt x="4165" y="87820"/>
                  </a:lnTo>
                  <a:lnTo>
                    <a:pt x="4064" y="89801"/>
                  </a:lnTo>
                  <a:lnTo>
                    <a:pt x="3683" y="89801"/>
                  </a:lnTo>
                  <a:lnTo>
                    <a:pt x="4064" y="93599"/>
                  </a:lnTo>
                  <a:lnTo>
                    <a:pt x="4064" y="92329"/>
                  </a:lnTo>
                  <a:lnTo>
                    <a:pt x="4254" y="92329"/>
                  </a:lnTo>
                  <a:lnTo>
                    <a:pt x="4445" y="91059"/>
                  </a:lnTo>
                  <a:lnTo>
                    <a:pt x="4445" y="92329"/>
                  </a:lnTo>
                  <a:lnTo>
                    <a:pt x="4318" y="93179"/>
                  </a:lnTo>
                  <a:lnTo>
                    <a:pt x="4445" y="93599"/>
                  </a:lnTo>
                  <a:lnTo>
                    <a:pt x="4660" y="94691"/>
                  </a:lnTo>
                  <a:lnTo>
                    <a:pt x="4699" y="96151"/>
                  </a:lnTo>
                  <a:lnTo>
                    <a:pt x="5080" y="97409"/>
                  </a:lnTo>
                  <a:lnTo>
                    <a:pt x="4699" y="97409"/>
                  </a:lnTo>
                  <a:lnTo>
                    <a:pt x="5461" y="98679"/>
                  </a:lnTo>
                  <a:lnTo>
                    <a:pt x="5270" y="99949"/>
                  </a:lnTo>
                  <a:lnTo>
                    <a:pt x="5207" y="101650"/>
                  </a:lnTo>
                  <a:lnTo>
                    <a:pt x="5461" y="102501"/>
                  </a:lnTo>
                  <a:lnTo>
                    <a:pt x="5461" y="101219"/>
                  </a:lnTo>
                  <a:lnTo>
                    <a:pt x="5842" y="102501"/>
                  </a:lnTo>
                  <a:lnTo>
                    <a:pt x="5842" y="105041"/>
                  </a:lnTo>
                  <a:lnTo>
                    <a:pt x="6223" y="105041"/>
                  </a:lnTo>
                  <a:lnTo>
                    <a:pt x="6057" y="105575"/>
                  </a:lnTo>
                  <a:lnTo>
                    <a:pt x="5956" y="106680"/>
                  </a:lnTo>
                  <a:lnTo>
                    <a:pt x="6223" y="107581"/>
                  </a:lnTo>
                  <a:lnTo>
                    <a:pt x="6985" y="107581"/>
                  </a:lnTo>
                  <a:lnTo>
                    <a:pt x="8001" y="112649"/>
                  </a:lnTo>
                  <a:lnTo>
                    <a:pt x="7620" y="112649"/>
                  </a:lnTo>
                  <a:lnTo>
                    <a:pt x="8001" y="113919"/>
                  </a:lnTo>
                  <a:lnTo>
                    <a:pt x="8382" y="112649"/>
                  </a:lnTo>
                  <a:lnTo>
                    <a:pt x="8763" y="113919"/>
                  </a:lnTo>
                  <a:lnTo>
                    <a:pt x="8915" y="114947"/>
                  </a:lnTo>
                  <a:lnTo>
                    <a:pt x="9144" y="115201"/>
                  </a:lnTo>
                  <a:lnTo>
                    <a:pt x="8953" y="115201"/>
                  </a:lnTo>
                  <a:lnTo>
                    <a:pt x="9144" y="116471"/>
                  </a:lnTo>
                  <a:lnTo>
                    <a:pt x="10287" y="120269"/>
                  </a:lnTo>
                  <a:lnTo>
                    <a:pt x="10287" y="118999"/>
                  </a:lnTo>
                  <a:lnTo>
                    <a:pt x="10541" y="120269"/>
                  </a:lnTo>
                  <a:lnTo>
                    <a:pt x="11303" y="122809"/>
                  </a:lnTo>
                  <a:lnTo>
                    <a:pt x="11671" y="122809"/>
                  </a:lnTo>
                  <a:lnTo>
                    <a:pt x="12065" y="124079"/>
                  </a:lnTo>
                  <a:lnTo>
                    <a:pt x="12446" y="124079"/>
                  </a:lnTo>
                  <a:lnTo>
                    <a:pt x="12827" y="125349"/>
                  </a:lnTo>
                  <a:lnTo>
                    <a:pt x="13208" y="125349"/>
                  </a:lnTo>
                  <a:lnTo>
                    <a:pt x="13208" y="126619"/>
                  </a:lnTo>
                  <a:lnTo>
                    <a:pt x="13462" y="127901"/>
                  </a:lnTo>
                  <a:lnTo>
                    <a:pt x="14605" y="130429"/>
                  </a:lnTo>
                  <a:lnTo>
                    <a:pt x="15367" y="131711"/>
                  </a:lnTo>
                  <a:lnTo>
                    <a:pt x="16065" y="132969"/>
                  </a:lnTo>
                  <a:lnTo>
                    <a:pt x="16383" y="132969"/>
                  </a:lnTo>
                  <a:lnTo>
                    <a:pt x="18288" y="135509"/>
                  </a:lnTo>
                  <a:lnTo>
                    <a:pt x="19685" y="139319"/>
                  </a:lnTo>
                  <a:lnTo>
                    <a:pt x="21463" y="141859"/>
                  </a:lnTo>
                  <a:lnTo>
                    <a:pt x="21209" y="141859"/>
                  </a:lnTo>
                  <a:lnTo>
                    <a:pt x="22225" y="143129"/>
                  </a:lnTo>
                  <a:lnTo>
                    <a:pt x="22606" y="144411"/>
                  </a:lnTo>
                  <a:lnTo>
                    <a:pt x="23368" y="144411"/>
                  </a:lnTo>
                  <a:lnTo>
                    <a:pt x="25146" y="149479"/>
                  </a:lnTo>
                  <a:lnTo>
                    <a:pt x="30607" y="157099"/>
                  </a:lnTo>
                  <a:lnTo>
                    <a:pt x="31051" y="157734"/>
                  </a:lnTo>
                  <a:lnTo>
                    <a:pt x="30099" y="157226"/>
                  </a:lnTo>
                  <a:lnTo>
                    <a:pt x="30734" y="157734"/>
                  </a:lnTo>
                  <a:lnTo>
                    <a:pt x="29337" y="156718"/>
                  </a:lnTo>
                  <a:lnTo>
                    <a:pt x="28067" y="155321"/>
                  </a:lnTo>
                  <a:lnTo>
                    <a:pt x="27432" y="155321"/>
                  </a:lnTo>
                  <a:lnTo>
                    <a:pt x="28067" y="156337"/>
                  </a:lnTo>
                  <a:lnTo>
                    <a:pt x="28829" y="156718"/>
                  </a:lnTo>
                  <a:lnTo>
                    <a:pt x="30099" y="158242"/>
                  </a:lnTo>
                  <a:lnTo>
                    <a:pt x="33439" y="161353"/>
                  </a:lnTo>
                  <a:lnTo>
                    <a:pt x="33909" y="162179"/>
                  </a:lnTo>
                  <a:lnTo>
                    <a:pt x="35102" y="162890"/>
                  </a:lnTo>
                  <a:lnTo>
                    <a:pt x="35306" y="163068"/>
                  </a:lnTo>
                  <a:lnTo>
                    <a:pt x="35306" y="163449"/>
                  </a:lnTo>
                  <a:lnTo>
                    <a:pt x="36169" y="164147"/>
                  </a:lnTo>
                  <a:lnTo>
                    <a:pt x="36449" y="166001"/>
                  </a:lnTo>
                  <a:lnTo>
                    <a:pt x="37592" y="166001"/>
                  </a:lnTo>
                  <a:lnTo>
                    <a:pt x="37973" y="166001"/>
                  </a:lnTo>
                  <a:lnTo>
                    <a:pt x="38506" y="167081"/>
                  </a:lnTo>
                  <a:lnTo>
                    <a:pt x="38608" y="167843"/>
                  </a:lnTo>
                  <a:lnTo>
                    <a:pt x="38989" y="168529"/>
                  </a:lnTo>
                  <a:lnTo>
                    <a:pt x="39751" y="169799"/>
                  </a:lnTo>
                  <a:lnTo>
                    <a:pt x="39370" y="168529"/>
                  </a:lnTo>
                  <a:lnTo>
                    <a:pt x="39751" y="168529"/>
                  </a:lnTo>
                  <a:lnTo>
                    <a:pt x="40132" y="169799"/>
                  </a:lnTo>
                  <a:lnTo>
                    <a:pt x="42672" y="173609"/>
                  </a:lnTo>
                  <a:lnTo>
                    <a:pt x="44831" y="174879"/>
                  </a:lnTo>
                  <a:lnTo>
                    <a:pt x="46050" y="176149"/>
                  </a:lnTo>
                  <a:lnTo>
                    <a:pt x="46736" y="176149"/>
                  </a:lnTo>
                  <a:lnTo>
                    <a:pt x="44577" y="173609"/>
                  </a:lnTo>
                  <a:lnTo>
                    <a:pt x="44577" y="172351"/>
                  </a:lnTo>
                  <a:lnTo>
                    <a:pt x="43815" y="172351"/>
                  </a:lnTo>
                  <a:lnTo>
                    <a:pt x="43307" y="171500"/>
                  </a:lnTo>
                  <a:lnTo>
                    <a:pt x="42672" y="171069"/>
                  </a:lnTo>
                  <a:lnTo>
                    <a:pt x="43053" y="171069"/>
                  </a:lnTo>
                  <a:lnTo>
                    <a:pt x="43307" y="171500"/>
                  </a:lnTo>
                  <a:lnTo>
                    <a:pt x="44577" y="172351"/>
                  </a:lnTo>
                  <a:lnTo>
                    <a:pt x="44831" y="172351"/>
                  </a:lnTo>
                  <a:lnTo>
                    <a:pt x="43434" y="171069"/>
                  </a:lnTo>
                  <a:lnTo>
                    <a:pt x="41529" y="168529"/>
                  </a:lnTo>
                  <a:lnTo>
                    <a:pt x="40513" y="167259"/>
                  </a:lnTo>
                  <a:lnTo>
                    <a:pt x="41211" y="167259"/>
                  </a:lnTo>
                  <a:lnTo>
                    <a:pt x="41109" y="167081"/>
                  </a:lnTo>
                  <a:lnTo>
                    <a:pt x="40132" y="166001"/>
                  </a:lnTo>
                  <a:lnTo>
                    <a:pt x="40513" y="166001"/>
                  </a:lnTo>
                  <a:lnTo>
                    <a:pt x="41275" y="166001"/>
                  </a:lnTo>
                  <a:lnTo>
                    <a:pt x="41529" y="167259"/>
                  </a:lnTo>
                  <a:lnTo>
                    <a:pt x="42291" y="168529"/>
                  </a:lnTo>
                  <a:lnTo>
                    <a:pt x="41910" y="167259"/>
                  </a:lnTo>
                  <a:lnTo>
                    <a:pt x="42672" y="168529"/>
                  </a:lnTo>
                  <a:lnTo>
                    <a:pt x="43053" y="168529"/>
                  </a:lnTo>
                  <a:lnTo>
                    <a:pt x="44196" y="169799"/>
                  </a:lnTo>
                  <a:lnTo>
                    <a:pt x="45593" y="171069"/>
                  </a:lnTo>
                  <a:lnTo>
                    <a:pt x="45974" y="172351"/>
                  </a:lnTo>
                  <a:lnTo>
                    <a:pt x="45974" y="171069"/>
                  </a:lnTo>
                  <a:lnTo>
                    <a:pt x="47117" y="172351"/>
                  </a:lnTo>
                  <a:lnTo>
                    <a:pt x="47117" y="173609"/>
                  </a:lnTo>
                  <a:lnTo>
                    <a:pt x="48895" y="174879"/>
                  </a:lnTo>
                  <a:lnTo>
                    <a:pt x="49657" y="174879"/>
                  </a:lnTo>
                  <a:lnTo>
                    <a:pt x="50292" y="176149"/>
                  </a:lnTo>
                  <a:lnTo>
                    <a:pt x="50203" y="174815"/>
                  </a:lnTo>
                  <a:lnTo>
                    <a:pt x="47371" y="172351"/>
                  </a:lnTo>
                  <a:lnTo>
                    <a:pt x="46431" y="171069"/>
                  </a:lnTo>
                  <a:lnTo>
                    <a:pt x="44577" y="168529"/>
                  </a:lnTo>
                  <a:lnTo>
                    <a:pt x="43053" y="167259"/>
                  </a:lnTo>
                  <a:lnTo>
                    <a:pt x="41910" y="166001"/>
                  </a:lnTo>
                  <a:lnTo>
                    <a:pt x="41198" y="164223"/>
                  </a:lnTo>
                  <a:lnTo>
                    <a:pt x="39370" y="162179"/>
                  </a:lnTo>
                  <a:lnTo>
                    <a:pt x="38989" y="162179"/>
                  </a:lnTo>
                  <a:lnTo>
                    <a:pt x="37592" y="159651"/>
                  </a:lnTo>
                  <a:lnTo>
                    <a:pt x="38608" y="160909"/>
                  </a:lnTo>
                  <a:lnTo>
                    <a:pt x="39370" y="162179"/>
                  </a:lnTo>
                  <a:lnTo>
                    <a:pt x="39751" y="162179"/>
                  </a:lnTo>
                  <a:lnTo>
                    <a:pt x="40894" y="163449"/>
                  </a:lnTo>
                  <a:lnTo>
                    <a:pt x="41198" y="164223"/>
                  </a:lnTo>
                  <a:lnTo>
                    <a:pt x="46329" y="169938"/>
                  </a:lnTo>
                  <a:lnTo>
                    <a:pt x="54000" y="178701"/>
                  </a:lnTo>
                  <a:lnTo>
                    <a:pt x="62407" y="186309"/>
                  </a:lnTo>
                  <a:lnTo>
                    <a:pt x="71120" y="193929"/>
                  </a:lnTo>
                  <a:lnTo>
                    <a:pt x="71501" y="192659"/>
                  </a:lnTo>
                  <a:lnTo>
                    <a:pt x="75819" y="197751"/>
                  </a:lnTo>
                  <a:lnTo>
                    <a:pt x="76581" y="197751"/>
                  </a:lnTo>
                  <a:lnTo>
                    <a:pt x="77724" y="199009"/>
                  </a:lnTo>
                  <a:lnTo>
                    <a:pt x="78105" y="199009"/>
                  </a:lnTo>
                  <a:lnTo>
                    <a:pt x="77724" y="197751"/>
                  </a:lnTo>
                  <a:lnTo>
                    <a:pt x="75819" y="196469"/>
                  </a:lnTo>
                  <a:lnTo>
                    <a:pt x="76200" y="196469"/>
                  </a:lnTo>
                  <a:lnTo>
                    <a:pt x="79502" y="199009"/>
                  </a:lnTo>
                  <a:lnTo>
                    <a:pt x="80645" y="200279"/>
                  </a:lnTo>
                  <a:lnTo>
                    <a:pt x="79883" y="199009"/>
                  </a:lnTo>
                  <a:lnTo>
                    <a:pt x="77724" y="196469"/>
                  </a:lnTo>
                  <a:lnTo>
                    <a:pt x="76962" y="196469"/>
                  </a:lnTo>
                  <a:lnTo>
                    <a:pt x="76200" y="195199"/>
                  </a:lnTo>
                  <a:lnTo>
                    <a:pt x="75565" y="195199"/>
                  </a:lnTo>
                  <a:lnTo>
                    <a:pt x="75565" y="193929"/>
                  </a:lnTo>
                  <a:lnTo>
                    <a:pt x="76200" y="193929"/>
                  </a:lnTo>
                  <a:lnTo>
                    <a:pt x="78105" y="196469"/>
                  </a:lnTo>
                  <a:lnTo>
                    <a:pt x="79121" y="196469"/>
                  </a:lnTo>
                  <a:lnTo>
                    <a:pt x="78486" y="195199"/>
                  </a:lnTo>
                  <a:lnTo>
                    <a:pt x="77254" y="193929"/>
                  </a:lnTo>
                  <a:lnTo>
                    <a:pt x="76022" y="192659"/>
                  </a:lnTo>
                  <a:lnTo>
                    <a:pt x="74803" y="191401"/>
                  </a:lnTo>
                  <a:lnTo>
                    <a:pt x="68961" y="187579"/>
                  </a:lnTo>
                  <a:lnTo>
                    <a:pt x="66929" y="185674"/>
                  </a:lnTo>
                  <a:lnTo>
                    <a:pt x="65532" y="184277"/>
                  </a:lnTo>
                  <a:lnTo>
                    <a:pt x="64744" y="183565"/>
                  </a:lnTo>
                  <a:lnTo>
                    <a:pt x="63119" y="181229"/>
                  </a:lnTo>
                  <a:lnTo>
                    <a:pt x="59817" y="178701"/>
                  </a:lnTo>
                  <a:lnTo>
                    <a:pt x="58420" y="177419"/>
                  </a:lnTo>
                  <a:lnTo>
                    <a:pt x="56070" y="174815"/>
                  </a:lnTo>
                  <a:lnTo>
                    <a:pt x="55118" y="173609"/>
                  </a:lnTo>
                  <a:lnTo>
                    <a:pt x="54737" y="173609"/>
                  </a:lnTo>
                  <a:lnTo>
                    <a:pt x="53594" y="172351"/>
                  </a:lnTo>
                  <a:lnTo>
                    <a:pt x="53975" y="171069"/>
                  </a:lnTo>
                  <a:lnTo>
                    <a:pt x="52832" y="171069"/>
                  </a:lnTo>
                  <a:lnTo>
                    <a:pt x="52832" y="169799"/>
                  </a:lnTo>
                  <a:lnTo>
                    <a:pt x="53213" y="169799"/>
                  </a:lnTo>
                  <a:lnTo>
                    <a:pt x="52197" y="168529"/>
                  </a:lnTo>
                  <a:lnTo>
                    <a:pt x="49657" y="166001"/>
                  </a:lnTo>
                  <a:lnTo>
                    <a:pt x="48514" y="164719"/>
                  </a:lnTo>
                  <a:lnTo>
                    <a:pt x="48742" y="163931"/>
                  </a:lnTo>
                  <a:lnTo>
                    <a:pt x="48755" y="163728"/>
                  </a:lnTo>
                  <a:lnTo>
                    <a:pt x="48514" y="163449"/>
                  </a:lnTo>
                  <a:lnTo>
                    <a:pt x="48806" y="163728"/>
                  </a:lnTo>
                  <a:lnTo>
                    <a:pt x="48895" y="163449"/>
                  </a:lnTo>
                  <a:lnTo>
                    <a:pt x="49034" y="163931"/>
                  </a:lnTo>
                  <a:lnTo>
                    <a:pt x="49911" y="164719"/>
                  </a:lnTo>
                  <a:lnTo>
                    <a:pt x="50292" y="164719"/>
                  </a:lnTo>
                  <a:lnTo>
                    <a:pt x="49276" y="163449"/>
                  </a:lnTo>
                  <a:lnTo>
                    <a:pt x="47371" y="162179"/>
                  </a:lnTo>
                  <a:lnTo>
                    <a:pt x="46659" y="160909"/>
                  </a:lnTo>
                  <a:lnTo>
                    <a:pt x="45974" y="159651"/>
                  </a:lnTo>
                  <a:lnTo>
                    <a:pt x="40005" y="150749"/>
                  </a:lnTo>
                  <a:lnTo>
                    <a:pt x="36131" y="145072"/>
                  </a:lnTo>
                  <a:lnTo>
                    <a:pt x="36131" y="163918"/>
                  </a:lnTo>
                  <a:lnTo>
                    <a:pt x="35509" y="163131"/>
                  </a:lnTo>
                  <a:lnTo>
                    <a:pt x="36068" y="163449"/>
                  </a:lnTo>
                  <a:lnTo>
                    <a:pt x="36131" y="163918"/>
                  </a:lnTo>
                  <a:lnTo>
                    <a:pt x="36131" y="145072"/>
                  </a:lnTo>
                  <a:lnTo>
                    <a:pt x="23368" y="120269"/>
                  </a:lnTo>
                  <a:lnTo>
                    <a:pt x="22606" y="118999"/>
                  </a:lnTo>
                  <a:lnTo>
                    <a:pt x="21844" y="116471"/>
                  </a:lnTo>
                  <a:lnTo>
                    <a:pt x="21209" y="115201"/>
                  </a:lnTo>
                  <a:lnTo>
                    <a:pt x="21463" y="113919"/>
                  </a:lnTo>
                  <a:lnTo>
                    <a:pt x="21209" y="113919"/>
                  </a:lnTo>
                  <a:lnTo>
                    <a:pt x="20828" y="112649"/>
                  </a:lnTo>
                  <a:lnTo>
                    <a:pt x="20066" y="111379"/>
                  </a:lnTo>
                  <a:lnTo>
                    <a:pt x="19685" y="110756"/>
                  </a:lnTo>
                  <a:lnTo>
                    <a:pt x="19685" y="111379"/>
                  </a:lnTo>
                  <a:lnTo>
                    <a:pt x="19380" y="110261"/>
                  </a:lnTo>
                  <a:lnTo>
                    <a:pt x="19304" y="110109"/>
                  </a:lnTo>
                  <a:lnTo>
                    <a:pt x="18288" y="107581"/>
                  </a:lnTo>
                  <a:lnTo>
                    <a:pt x="18275" y="106299"/>
                  </a:lnTo>
                  <a:lnTo>
                    <a:pt x="17526" y="105041"/>
                  </a:lnTo>
                  <a:lnTo>
                    <a:pt x="17272" y="101650"/>
                  </a:lnTo>
                  <a:lnTo>
                    <a:pt x="17145" y="101219"/>
                  </a:lnTo>
                  <a:lnTo>
                    <a:pt x="16764" y="98679"/>
                  </a:lnTo>
                  <a:lnTo>
                    <a:pt x="17145" y="99949"/>
                  </a:lnTo>
                  <a:lnTo>
                    <a:pt x="17272" y="101650"/>
                  </a:lnTo>
                  <a:lnTo>
                    <a:pt x="17526" y="102501"/>
                  </a:lnTo>
                  <a:lnTo>
                    <a:pt x="18288" y="103759"/>
                  </a:lnTo>
                  <a:lnTo>
                    <a:pt x="18288" y="102501"/>
                  </a:lnTo>
                  <a:lnTo>
                    <a:pt x="18415" y="103339"/>
                  </a:lnTo>
                  <a:lnTo>
                    <a:pt x="18669" y="102501"/>
                  </a:lnTo>
                  <a:lnTo>
                    <a:pt x="18961" y="103619"/>
                  </a:lnTo>
                  <a:lnTo>
                    <a:pt x="19304" y="102501"/>
                  </a:lnTo>
                  <a:lnTo>
                    <a:pt x="20053" y="106299"/>
                  </a:lnTo>
                  <a:lnTo>
                    <a:pt x="19939" y="103339"/>
                  </a:lnTo>
                  <a:lnTo>
                    <a:pt x="19685" y="102501"/>
                  </a:lnTo>
                  <a:lnTo>
                    <a:pt x="19685" y="101219"/>
                  </a:lnTo>
                  <a:lnTo>
                    <a:pt x="20066" y="103759"/>
                  </a:lnTo>
                  <a:lnTo>
                    <a:pt x="20447" y="102501"/>
                  </a:lnTo>
                  <a:lnTo>
                    <a:pt x="19939" y="101219"/>
                  </a:lnTo>
                  <a:lnTo>
                    <a:pt x="18923" y="98679"/>
                  </a:lnTo>
                  <a:lnTo>
                    <a:pt x="19215" y="94691"/>
                  </a:lnTo>
                  <a:lnTo>
                    <a:pt x="19177" y="92341"/>
                  </a:lnTo>
                  <a:lnTo>
                    <a:pt x="19304" y="93599"/>
                  </a:lnTo>
                  <a:lnTo>
                    <a:pt x="20066" y="96151"/>
                  </a:lnTo>
                  <a:lnTo>
                    <a:pt x="20066" y="98679"/>
                  </a:lnTo>
                  <a:lnTo>
                    <a:pt x="20447" y="99949"/>
                  </a:lnTo>
                  <a:lnTo>
                    <a:pt x="20828" y="102501"/>
                  </a:lnTo>
                  <a:lnTo>
                    <a:pt x="21158" y="103619"/>
                  </a:lnTo>
                  <a:lnTo>
                    <a:pt x="21247" y="104190"/>
                  </a:lnTo>
                  <a:lnTo>
                    <a:pt x="21463" y="106311"/>
                  </a:lnTo>
                  <a:lnTo>
                    <a:pt x="22225" y="107581"/>
                  </a:lnTo>
                  <a:lnTo>
                    <a:pt x="22606" y="108851"/>
                  </a:lnTo>
                  <a:lnTo>
                    <a:pt x="23749" y="111379"/>
                  </a:lnTo>
                  <a:lnTo>
                    <a:pt x="24130" y="113919"/>
                  </a:lnTo>
                  <a:lnTo>
                    <a:pt x="24765" y="115201"/>
                  </a:lnTo>
                  <a:lnTo>
                    <a:pt x="25908" y="118999"/>
                  </a:lnTo>
                  <a:lnTo>
                    <a:pt x="28067" y="124079"/>
                  </a:lnTo>
                  <a:lnTo>
                    <a:pt x="29972" y="127901"/>
                  </a:lnTo>
                  <a:lnTo>
                    <a:pt x="31750" y="131711"/>
                  </a:lnTo>
                  <a:lnTo>
                    <a:pt x="35052" y="136779"/>
                  </a:lnTo>
                  <a:lnTo>
                    <a:pt x="37211" y="140601"/>
                  </a:lnTo>
                  <a:lnTo>
                    <a:pt x="37592" y="140601"/>
                  </a:lnTo>
                  <a:lnTo>
                    <a:pt x="37973" y="141859"/>
                  </a:lnTo>
                  <a:lnTo>
                    <a:pt x="41275" y="146951"/>
                  </a:lnTo>
                  <a:lnTo>
                    <a:pt x="44831" y="152019"/>
                  </a:lnTo>
                  <a:lnTo>
                    <a:pt x="48895" y="157099"/>
                  </a:lnTo>
                  <a:lnTo>
                    <a:pt x="52832" y="162179"/>
                  </a:lnTo>
                  <a:lnTo>
                    <a:pt x="56896" y="166001"/>
                  </a:lnTo>
                  <a:lnTo>
                    <a:pt x="60579" y="171069"/>
                  </a:lnTo>
                  <a:lnTo>
                    <a:pt x="60579" y="170243"/>
                  </a:lnTo>
                  <a:lnTo>
                    <a:pt x="60198" y="169799"/>
                  </a:lnTo>
                  <a:lnTo>
                    <a:pt x="60579" y="169799"/>
                  </a:lnTo>
                  <a:lnTo>
                    <a:pt x="60579" y="170243"/>
                  </a:lnTo>
                  <a:lnTo>
                    <a:pt x="64528" y="174815"/>
                  </a:lnTo>
                  <a:lnTo>
                    <a:pt x="64897" y="173609"/>
                  </a:lnTo>
                  <a:lnTo>
                    <a:pt x="63500" y="172351"/>
                  </a:lnTo>
                  <a:lnTo>
                    <a:pt x="61976" y="171069"/>
                  </a:lnTo>
                  <a:lnTo>
                    <a:pt x="60883" y="169799"/>
                  </a:lnTo>
                  <a:lnTo>
                    <a:pt x="57658" y="166001"/>
                  </a:lnTo>
                  <a:lnTo>
                    <a:pt x="52832" y="160909"/>
                  </a:lnTo>
                  <a:lnTo>
                    <a:pt x="48514" y="155829"/>
                  </a:lnTo>
                  <a:lnTo>
                    <a:pt x="48133" y="154559"/>
                  </a:lnTo>
                  <a:lnTo>
                    <a:pt x="47371" y="153301"/>
                  </a:lnTo>
                  <a:lnTo>
                    <a:pt x="46355" y="152019"/>
                  </a:lnTo>
                  <a:lnTo>
                    <a:pt x="45974" y="151384"/>
                  </a:lnTo>
                  <a:lnTo>
                    <a:pt x="45974" y="152019"/>
                  </a:lnTo>
                  <a:lnTo>
                    <a:pt x="45593" y="152019"/>
                  </a:lnTo>
                  <a:lnTo>
                    <a:pt x="45212" y="150749"/>
                  </a:lnTo>
                  <a:lnTo>
                    <a:pt x="45974" y="152019"/>
                  </a:lnTo>
                  <a:lnTo>
                    <a:pt x="45974" y="151384"/>
                  </a:lnTo>
                  <a:lnTo>
                    <a:pt x="45593" y="150749"/>
                  </a:lnTo>
                  <a:lnTo>
                    <a:pt x="44831" y="149479"/>
                  </a:lnTo>
                  <a:lnTo>
                    <a:pt x="44577" y="149479"/>
                  </a:lnTo>
                  <a:lnTo>
                    <a:pt x="43713" y="148539"/>
                  </a:lnTo>
                  <a:lnTo>
                    <a:pt x="43434" y="149479"/>
                  </a:lnTo>
                  <a:lnTo>
                    <a:pt x="42672" y="146951"/>
                  </a:lnTo>
                  <a:lnTo>
                    <a:pt x="42291" y="146951"/>
                  </a:lnTo>
                  <a:lnTo>
                    <a:pt x="41910" y="145669"/>
                  </a:lnTo>
                  <a:lnTo>
                    <a:pt x="41275" y="145669"/>
                  </a:lnTo>
                  <a:lnTo>
                    <a:pt x="40513" y="144411"/>
                  </a:lnTo>
                  <a:lnTo>
                    <a:pt x="41440" y="144411"/>
                  </a:lnTo>
                  <a:lnTo>
                    <a:pt x="40500" y="143433"/>
                  </a:lnTo>
                  <a:lnTo>
                    <a:pt x="40500" y="144399"/>
                  </a:lnTo>
                  <a:lnTo>
                    <a:pt x="39751" y="143129"/>
                  </a:lnTo>
                  <a:lnTo>
                    <a:pt x="40132" y="143129"/>
                  </a:lnTo>
                  <a:lnTo>
                    <a:pt x="40500" y="144399"/>
                  </a:lnTo>
                  <a:lnTo>
                    <a:pt x="40500" y="143433"/>
                  </a:lnTo>
                  <a:lnTo>
                    <a:pt x="40208" y="143129"/>
                  </a:lnTo>
                  <a:lnTo>
                    <a:pt x="38989" y="141859"/>
                  </a:lnTo>
                  <a:lnTo>
                    <a:pt x="38989" y="140601"/>
                  </a:lnTo>
                  <a:lnTo>
                    <a:pt x="41465" y="144411"/>
                  </a:lnTo>
                  <a:lnTo>
                    <a:pt x="41617" y="144589"/>
                  </a:lnTo>
                  <a:lnTo>
                    <a:pt x="42672" y="145669"/>
                  </a:lnTo>
                  <a:lnTo>
                    <a:pt x="42291" y="145669"/>
                  </a:lnTo>
                  <a:lnTo>
                    <a:pt x="44831" y="149479"/>
                  </a:lnTo>
                  <a:lnTo>
                    <a:pt x="48514" y="154559"/>
                  </a:lnTo>
                  <a:lnTo>
                    <a:pt x="48895" y="154559"/>
                  </a:lnTo>
                  <a:lnTo>
                    <a:pt x="49276" y="154559"/>
                  </a:lnTo>
                  <a:lnTo>
                    <a:pt x="49276" y="155041"/>
                  </a:lnTo>
                  <a:lnTo>
                    <a:pt x="49911" y="155829"/>
                  </a:lnTo>
                  <a:lnTo>
                    <a:pt x="49657" y="155829"/>
                  </a:lnTo>
                  <a:lnTo>
                    <a:pt x="51435" y="158369"/>
                  </a:lnTo>
                  <a:lnTo>
                    <a:pt x="51054" y="157099"/>
                  </a:lnTo>
                  <a:lnTo>
                    <a:pt x="51816" y="157099"/>
                  </a:lnTo>
                  <a:lnTo>
                    <a:pt x="54356" y="162179"/>
                  </a:lnTo>
                  <a:lnTo>
                    <a:pt x="58420" y="166001"/>
                  </a:lnTo>
                  <a:lnTo>
                    <a:pt x="61341" y="168529"/>
                  </a:lnTo>
                  <a:lnTo>
                    <a:pt x="69977" y="178701"/>
                  </a:lnTo>
                  <a:lnTo>
                    <a:pt x="74803" y="182499"/>
                  </a:lnTo>
                  <a:lnTo>
                    <a:pt x="76962" y="185051"/>
                  </a:lnTo>
                  <a:lnTo>
                    <a:pt x="78486" y="186309"/>
                  </a:lnTo>
                  <a:lnTo>
                    <a:pt x="80264" y="187579"/>
                  </a:lnTo>
                  <a:lnTo>
                    <a:pt x="80645" y="187579"/>
                  </a:lnTo>
                  <a:lnTo>
                    <a:pt x="80797" y="188125"/>
                  </a:lnTo>
                  <a:lnTo>
                    <a:pt x="81102" y="188429"/>
                  </a:lnTo>
                  <a:lnTo>
                    <a:pt x="81280" y="187579"/>
                  </a:lnTo>
                  <a:lnTo>
                    <a:pt x="82423" y="188849"/>
                  </a:lnTo>
                  <a:lnTo>
                    <a:pt x="85344" y="191401"/>
                  </a:lnTo>
                  <a:lnTo>
                    <a:pt x="86868" y="192659"/>
                  </a:lnTo>
                  <a:lnTo>
                    <a:pt x="89027" y="193929"/>
                  </a:lnTo>
                  <a:lnTo>
                    <a:pt x="89789" y="194602"/>
                  </a:lnTo>
                  <a:lnTo>
                    <a:pt x="89789" y="193929"/>
                  </a:lnTo>
                  <a:lnTo>
                    <a:pt x="91186" y="195199"/>
                  </a:lnTo>
                  <a:lnTo>
                    <a:pt x="92710" y="195199"/>
                  </a:lnTo>
                  <a:lnTo>
                    <a:pt x="93726" y="196469"/>
                  </a:lnTo>
                  <a:lnTo>
                    <a:pt x="94107" y="196469"/>
                  </a:lnTo>
                  <a:lnTo>
                    <a:pt x="95250" y="197751"/>
                  </a:lnTo>
                  <a:lnTo>
                    <a:pt x="96647" y="197751"/>
                  </a:lnTo>
                  <a:lnTo>
                    <a:pt x="99568" y="200279"/>
                  </a:lnTo>
                  <a:lnTo>
                    <a:pt x="101727" y="201549"/>
                  </a:lnTo>
                  <a:lnTo>
                    <a:pt x="102108" y="202819"/>
                  </a:lnTo>
                  <a:lnTo>
                    <a:pt x="102108" y="201549"/>
                  </a:lnTo>
                  <a:lnTo>
                    <a:pt x="106934" y="205359"/>
                  </a:lnTo>
                  <a:lnTo>
                    <a:pt x="109093" y="206629"/>
                  </a:lnTo>
                  <a:lnTo>
                    <a:pt x="110871" y="206629"/>
                  </a:lnTo>
                  <a:lnTo>
                    <a:pt x="113030" y="207899"/>
                  </a:lnTo>
                  <a:lnTo>
                    <a:pt x="115316" y="209169"/>
                  </a:lnTo>
                  <a:lnTo>
                    <a:pt x="115570" y="209169"/>
                  </a:lnTo>
                  <a:lnTo>
                    <a:pt x="117856" y="210451"/>
                  </a:lnTo>
                  <a:lnTo>
                    <a:pt x="120078" y="211416"/>
                  </a:lnTo>
                  <a:lnTo>
                    <a:pt x="120980" y="212140"/>
                  </a:lnTo>
                  <a:lnTo>
                    <a:pt x="121412" y="212979"/>
                  </a:lnTo>
                  <a:lnTo>
                    <a:pt x="123228" y="213995"/>
                  </a:lnTo>
                  <a:lnTo>
                    <a:pt x="122809" y="214757"/>
                  </a:lnTo>
                  <a:lnTo>
                    <a:pt x="124498" y="216687"/>
                  </a:lnTo>
                  <a:lnTo>
                    <a:pt x="126746" y="214757"/>
                  </a:lnTo>
                  <a:lnTo>
                    <a:pt x="123761" y="213029"/>
                  </a:lnTo>
                  <a:lnTo>
                    <a:pt x="124079" y="212979"/>
                  </a:lnTo>
                  <a:lnTo>
                    <a:pt x="123901" y="212788"/>
                  </a:lnTo>
                  <a:lnTo>
                    <a:pt x="124079" y="212471"/>
                  </a:lnTo>
                  <a:lnTo>
                    <a:pt x="123672" y="212471"/>
                  </a:lnTo>
                  <a:lnTo>
                    <a:pt x="123672" y="212979"/>
                  </a:lnTo>
                  <a:lnTo>
                    <a:pt x="123317" y="212979"/>
                  </a:lnTo>
                  <a:lnTo>
                    <a:pt x="122453" y="212471"/>
                  </a:lnTo>
                  <a:lnTo>
                    <a:pt x="122809" y="212471"/>
                  </a:lnTo>
                  <a:lnTo>
                    <a:pt x="122275" y="211709"/>
                  </a:lnTo>
                  <a:lnTo>
                    <a:pt x="122555" y="211709"/>
                  </a:lnTo>
                  <a:lnTo>
                    <a:pt x="123240" y="212471"/>
                  </a:lnTo>
                  <a:lnTo>
                    <a:pt x="122809" y="212471"/>
                  </a:lnTo>
                  <a:lnTo>
                    <a:pt x="123672" y="212979"/>
                  </a:lnTo>
                  <a:lnTo>
                    <a:pt x="123672" y="212471"/>
                  </a:lnTo>
                  <a:lnTo>
                    <a:pt x="122936" y="211709"/>
                  </a:lnTo>
                  <a:lnTo>
                    <a:pt x="124714" y="211709"/>
                  </a:lnTo>
                  <a:lnTo>
                    <a:pt x="126619" y="212979"/>
                  </a:lnTo>
                  <a:lnTo>
                    <a:pt x="128016" y="214249"/>
                  </a:lnTo>
                  <a:lnTo>
                    <a:pt x="129019" y="214249"/>
                  </a:lnTo>
                  <a:lnTo>
                    <a:pt x="131064" y="216293"/>
                  </a:lnTo>
                  <a:lnTo>
                    <a:pt x="130848" y="215468"/>
                  </a:lnTo>
                  <a:lnTo>
                    <a:pt x="132715" y="215519"/>
                  </a:lnTo>
                  <a:lnTo>
                    <a:pt x="135001" y="216801"/>
                  </a:lnTo>
                  <a:lnTo>
                    <a:pt x="136779" y="216801"/>
                  </a:lnTo>
                  <a:lnTo>
                    <a:pt x="136017" y="215519"/>
                  </a:lnTo>
                  <a:lnTo>
                    <a:pt x="136779" y="215519"/>
                  </a:lnTo>
                  <a:lnTo>
                    <a:pt x="136779" y="216801"/>
                  </a:lnTo>
                  <a:lnTo>
                    <a:pt x="139700" y="216801"/>
                  </a:lnTo>
                  <a:lnTo>
                    <a:pt x="140843" y="218059"/>
                  </a:lnTo>
                  <a:lnTo>
                    <a:pt x="142621" y="218059"/>
                  </a:lnTo>
                  <a:lnTo>
                    <a:pt x="143637" y="219329"/>
                  </a:lnTo>
                  <a:lnTo>
                    <a:pt x="143383" y="218059"/>
                  </a:lnTo>
                  <a:lnTo>
                    <a:pt x="144399" y="218059"/>
                  </a:lnTo>
                  <a:lnTo>
                    <a:pt x="145161" y="218059"/>
                  </a:lnTo>
                  <a:lnTo>
                    <a:pt x="144475" y="216941"/>
                  </a:lnTo>
                  <a:lnTo>
                    <a:pt x="144018" y="216801"/>
                  </a:lnTo>
                  <a:lnTo>
                    <a:pt x="144399" y="216801"/>
                  </a:lnTo>
                  <a:lnTo>
                    <a:pt x="144475" y="216941"/>
                  </a:lnTo>
                  <a:lnTo>
                    <a:pt x="145161" y="217157"/>
                  </a:lnTo>
                  <a:lnTo>
                    <a:pt x="144780" y="216801"/>
                  </a:lnTo>
                  <a:lnTo>
                    <a:pt x="145161" y="216801"/>
                  </a:lnTo>
                  <a:lnTo>
                    <a:pt x="145224" y="217170"/>
                  </a:lnTo>
                  <a:lnTo>
                    <a:pt x="146939" y="217703"/>
                  </a:lnTo>
                  <a:lnTo>
                    <a:pt x="146939" y="216801"/>
                  </a:lnTo>
                  <a:lnTo>
                    <a:pt x="146304" y="216801"/>
                  </a:lnTo>
                  <a:lnTo>
                    <a:pt x="144780" y="215519"/>
                  </a:lnTo>
                  <a:lnTo>
                    <a:pt x="144018" y="214249"/>
                  </a:lnTo>
                  <a:lnTo>
                    <a:pt x="139700" y="214249"/>
                  </a:lnTo>
                  <a:lnTo>
                    <a:pt x="139700" y="212979"/>
                  </a:lnTo>
                  <a:lnTo>
                    <a:pt x="138938" y="211709"/>
                  </a:lnTo>
                  <a:lnTo>
                    <a:pt x="139319" y="212979"/>
                  </a:lnTo>
                  <a:lnTo>
                    <a:pt x="138303" y="212979"/>
                  </a:lnTo>
                  <a:lnTo>
                    <a:pt x="137541" y="211709"/>
                  </a:lnTo>
                  <a:lnTo>
                    <a:pt x="135636" y="211709"/>
                  </a:lnTo>
                  <a:lnTo>
                    <a:pt x="134239" y="210451"/>
                  </a:lnTo>
                  <a:lnTo>
                    <a:pt x="135001" y="210451"/>
                  </a:lnTo>
                  <a:lnTo>
                    <a:pt x="133477" y="209169"/>
                  </a:lnTo>
                  <a:lnTo>
                    <a:pt x="132080" y="209169"/>
                  </a:lnTo>
                  <a:lnTo>
                    <a:pt x="129794" y="207899"/>
                  </a:lnTo>
                  <a:lnTo>
                    <a:pt x="127635" y="206629"/>
                  </a:lnTo>
                  <a:lnTo>
                    <a:pt x="126238" y="206629"/>
                  </a:lnTo>
                  <a:lnTo>
                    <a:pt x="124333" y="204101"/>
                  </a:lnTo>
                  <a:lnTo>
                    <a:pt x="119634" y="202819"/>
                  </a:lnTo>
                  <a:lnTo>
                    <a:pt x="119634" y="201549"/>
                  </a:lnTo>
                  <a:lnTo>
                    <a:pt x="117856" y="200279"/>
                  </a:lnTo>
                  <a:lnTo>
                    <a:pt x="115951" y="199009"/>
                  </a:lnTo>
                  <a:lnTo>
                    <a:pt x="114554" y="197751"/>
                  </a:lnTo>
                  <a:lnTo>
                    <a:pt x="114173" y="197751"/>
                  </a:lnTo>
                  <a:lnTo>
                    <a:pt x="112395" y="196469"/>
                  </a:lnTo>
                  <a:lnTo>
                    <a:pt x="109093" y="195199"/>
                  </a:lnTo>
                  <a:lnTo>
                    <a:pt x="107188" y="193929"/>
                  </a:lnTo>
                  <a:lnTo>
                    <a:pt x="107569" y="193929"/>
                  </a:lnTo>
                  <a:lnTo>
                    <a:pt x="109474" y="195199"/>
                  </a:lnTo>
                  <a:lnTo>
                    <a:pt x="109093" y="193929"/>
                  </a:lnTo>
                  <a:lnTo>
                    <a:pt x="105791" y="192659"/>
                  </a:lnTo>
                  <a:lnTo>
                    <a:pt x="103632" y="190119"/>
                  </a:lnTo>
                  <a:lnTo>
                    <a:pt x="102539" y="189585"/>
                  </a:lnTo>
                  <a:lnTo>
                    <a:pt x="102870" y="190119"/>
                  </a:lnTo>
                  <a:lnTo>
                    <a:pt x="100330" y="188849"/>
                  </a:lnTo>
                  <a:lnTo>
                    <a:pt x="101092" y="188849"/>
                  </a:lnTo>
                  <a:lnTo>
                    <a:pt x="102539" y="189585"/>
                  </a:lnTo>
                  <a:lnTo>
                    <a:pt x="102108" y="188849"/>
                  </a:lnTo>
                  <a:lnTo>
                    <a:pt x="101346" y="188849"/>
                  </a:lnTo>
                  <a:lnTo>
                    <a:pt x="100330" y="187579"/>
                  </a:lnTo>
                  <a:lnTo>
                    <a:pt x="99187" y="186309"/>
                  </a:lnTo>
                  <a:lnTo>
                    <a:pt x="97790" y="185051"/>
                  </a:lnTo>
                  <a:lnTo>
                    <a:pt x="97028" y="184200"/>
                  </a:lnTo>
                  <a:lnTo>
                    <a:pt x="97028" y="185051"/>
                  </a:lnTo>
                  <a:lnTo>
                    <a:pt x="96266" y="185051"/>
                  </a:lnTo>
                  <a:lnTo>
                    <a:pt x="94107" y="183769"/>
                  </a:lnTo>
                  <a:lnTo>
                    <a:pt x="95504" y="183769"/>
                  </a:lnTo>
                  <a:lnTo>
                    <a:pt x="97028" y="185051"/>
                  </a:lnTo>
                  <a:lnTo>
                    <a:pt x="97028" y="184200"/>
                  </a:lnTo>
                  <a:lnTo>
                    <a:pt x="96647" y="183769"/>
                  </a:lnTo>
                  <a:lnTo>
                    <a:pt x="94869" y="182499"/>
                  </a:lnTo>
                  <a:lnTo>
                    <a:pt x="94107" y="182499"/>
                  </a:lnTo>
                  <a:lnTo>
                    <a:pt x="93345" y="181229"/>
                  </a:lnTo>
                  <a:lnTo>
                    <a:pt x="89789" y="178701"/>
                  </a:lnTo>
                  <a:lnTo>
                    <a:pt x="87884" y="177419"/>
                  </a:lnTo>
                  <a:lnTo>
                    <a:pt x="87503" y="177419"/>
                  </a:lnTo>
                  <a:lnTo>
                    <a:pt x="87503" y="176149"/>
                  </a:lnTo>
                  <a:lnTo>
                    <a:pt x="84582" y="173609"/>
                  </a:lnTo>
                  <a:lnTo>
                    <a:pt x="78486" y="168529"/>
                  </a:lnTo>
                  <a:lnTo>
                    <a:pt x="77724" y="167259"/>
                  </a:lnTo>
                  <a:lnTo>
                    <a:pt x="76200" y="167259"/>
                  </a:lnTo>
                  <a:lnTo>
                    <a:pt x="75819" y="166001"/>
                  </a:lnTo>
                  <a:lnTo>
                    <a:pt x="76581" y="166001"/>
                  </a:lnTo>
                  <a:lnTo>
                    <a:pt x="71882" y="162179"/>
                  </a:lnTo>
                  <a:lnTo>
                    <a:pt x="67437" y="157099"/>
                  </a:lnTo>
                  <a:lnTo>
                    <a:pt x="62738" y="152019"/>
                  </a:lnTo>
                  <a:lnTo>
                    <a:pt x="63119" y="152019"/>
                  </a:lnTo>
                  <a:lnTo>
                    <a:pt x="61341" y="149479"/>
                  </a:lnTo>
                  <a:lnTo>
                    <a:pt x="60579" y="148209"/>
                  </a:lnTo>
                  <a:lnTo>
                    <a:pt x="58801" y="145669"/>
                  </a:lnTo>
                  <a:lnTo>
                    <a:pt x="57277" y="143129"/>
                  </a:lnTo>
                  <a:lnTo>
                    <a:pt x="54356" y="139319"/>
                  </a:lnTo>
                  <a:lnTo>
                    <a:pt x="53975" y="139319"/>
                  </a:lnTo>
                  <a:lnTo>
                    <a:pt x="52832" y="136779"/>
                  </a:lnTo>
                  <a:lnTo>
                    <a:pt x="51435" y="135509"/>
                  </a:lnTo>
                  <a:lnTo>
                    <a:pt x="49657" y="131711"/>
                  </a:lnTo>
                  <a:lnTo>
                    <a:pt x="49276" y="131711"/>
                  </a:lnTo>
                  <a:lnTo>
                    <a:pt x="48514" y="130429"/>
                  </a:lnTo>
                  <a:lnTo>
                    <a:pt x="47917" y="129159"/>
                  </a:lnTo>
                  <a:lnTo>
                    <a:pt x="46736" y="126619"/>
                  </a:lnTo>
                  <a:lnTo>
                    <a:pt x="47752" y="129159"/>
                  </a:lnTo>
                  <a:lnTo>
                    <a:pt x="45593" y="125349"/>
                  </a:lnTo>
                  <a:lnTo>
                    <a:pt x="45593" y="124079"/>
                  </a:lnTo>
                  <a:lnTo>
                    <a:pt x="44196" y="121551"/>
                  </a:lnTo>
                  <a:lnTo>
                    <a:pt x="44577" y="120269"/>
                  </a:lnTo>
                  <a:lnTo>
                    <a:pt x="43815" y="119189"/>
                  </a:lnTo>
                  <a:lnTo>
                    <a:pt x="43815" y="120269"/>
                  </a:lnTo>
                  <a:lnTo>
                    <a:pt x="43053" y="118999"/>
                  </a:lnTo>
                  <a:lnTo>
                    <a:pt x="42672" y="117729"/>
                  </a:lnTo>
                  <a:lnTo>
                    <a:pt x="43434" y="118999"/>
                  </a:lnTo>
                  <a:lnTo>
                    <a:pt x="43815" y="120269"/>
                  </a:lnTo>
                  <a:lnTo>
                    <a:pt x="43815" y="119189"/>
                  </a:lnTo>
                  <a:lnTo>
                    <a:pt x="42799" y="117729"/>
                  </a:lnTo>
                  <a:lnTo>
                    <a:pt x="41910" y="116471"/>
                  </a:lnTo>
                  <a:lnTo>
                    <a:pt x="42672" y="116471"/>
                  </a:lnTo>
                  <a:lnTo>
                    <a:pt x="41910" y="115201"/>
                  </a:lnTo>
                  <a:lnTo>
                    <a:pt x="41529" y="113919"/>
                  </a:lnTo>
                  <a:lnTo>
                    <a:pt x="41529" y="112649"/>
                  </a:lnTo>
                  <a:lnTo>
                    <a:pt x="40894" y="111379"/>
                  </a:lnTo>
                  <a:lnTo>
                    <a:pt x="40220" y="110261"/>
                  </a:lnTo>
                  <a:lnTo>
                    <a:pt x="40157" y="108851"/>
                  </a:lnTo>
                  <a:lnTo>
                    <a:pt x="40513" y="108851"/>
                  </a:lnTo>
                  <a:lnTo>
                    <a:pt x="40132" y="108204"/>
                  </a:lnTo>
                  <a:lnTo>
                    <a:pt x="39751" y="107581"/>
                  </a:lnTo>
                  <a:lnTo>
                    <a:pt x="40132" y="107581"/>
                  </a:lnTo>
                  <a:lnTo>
                    <a:pt x="39878" y="107149"/>
                  </a:lnTo>
                  <a:lnTo>
                    <a:pt x="39738" y="107569"/>
                  </a:lnTo>
                  <a:lnTo>
                    <a:pt x="39090" y="105384"/>
                  </a:lnTo>
                  <a:lnTo>
                    <a:pt x="39065" y="105041"/>
                  </a:lnTo>
                  <a:lnTo>
                    <a:pt x="39370" y="105041"/>
                  </a:lnTo>
                  <a:lnTo>
                    <a:pt x="38989" y="103759"/>
                  </a:lnTo>
                  <a:lnTo>
                    <a:pt x="38608" y="103759"/>
                  </a:lnTo>
                  <a:lnTo>
                    <a:pt x="38608" y="99949"/>
                  </a:lnTo>
                  <a:lnTo>
                    <a:pt x="37973" y="98679"/>
                  </a:lnTo>
                  <a:lnTo>
                    <a:pt x="37973" y="96151"/>
                  </a:lnTo>
                  <a:lnTo>
                    <a:pt x="37592" y="96151"/>
                  </a:lnTo>
                  <a:lnTo>
                    <a:pt x="37592" y="94869"/>
                  </a:lnTo>
                  <a:lnTo>
                    <a:pt x="37211" y="93599"/>
                  </a:lnTo>
                  <a:lnTo>
                    <a:pt x="37592" y="93599"/>
                  </a:lnTo>
                  <a:lnTo>
                    <a:pt x="37592" y="94869"/>
                  </a:lnTo>
                  <a:lnTo>
                    <a:pt x="37973" y="94869"/>
                  </a:lnTo>
                  <a:lnTo>
                    <a:pt x="37973" y="93599"/>
                  </a:lnTo>
                  <a:lnTo>
                    <a:pt x="37592" y="92329"/>
                  </a:lnTo>
                  <a:lnTo>
                    <a:pt x="37782" y="91059"/>
                  </a:lnTo>
                  <a:lnTo>
                    <a:pt x="37973" y="89801"/>
                  </a:lnTo>
                  <a:lnTo>
                    <a:pt x="37592" y="89801"/>
                  </a:lnTo>
                  <a:lnTo>
                    <a:pt x="37401" y="88519"/>
                  </a:lnTo>
                  <a:lnTo>
                    <a:pt x="37211" y="87249"/>
                  </a:lnTo>
                  <a:lnTo>
                    <a:pt x="37211" y="91059"/>
                  </a:lnTo>
                  <a:lnTo>
                    <a:pt x="36830" y="92329"/>
                  </a:lnTo>
                  <a:lnTo>
                    <a:pt x="36830" y="91059"/>
                  </a:lnTo>
                  <a:lnTo>
                    <a:pt x="37211" y="91059"/>
                  </a:lnTo>
                  <a:lnTo>
                    <a:pt x="37211" y="87249"/>
                  </a:lnTo>
                  <a:lnTo>
                    <a:pt x="37973" y="87249"/>
                  </a:lnTo>
                  <a:lnTo>
                    <a:pt x="37973" y="89801"/>
                  </a:lnTo>
                  <a:lnTo>
                    <a:pt x="37973" y="91059"/>
                  </a:lnTo>
                  <a:lnTo>
                    <a:pt x="38354" y="91059"/>
                  </a:lnTo>
                  <a:lnTo>
                    <a:pt x="38354" y="93599"/>
                  </a:lnTo>
                  <a:lnTo>
                    <a:pt x="38481" y="92976"/>
                  </a:lnTo>
                  <a:lnTo>
                    <a:pt x="38608" y="91059"/>
                  </a:lnTo>
                  <a:lnTo>
                    <a:pt x="38608" y="93599"/>
                  </a:lnTo>
                  <a:lnTo>
                    <a:pt x="38354" y="93599"/>
                  </a:lnTo>
                  <a:lnTo>
                    <a:pt x="38354" y="94869"/>
                  </a:lnTo>
                  <a:lnTo>
                    <a:pt x="38608" y="94869"/>
                  </a:lnTo>
                  <a:lnTo>
                    <a:pt x="38989" y="96151"/>
                  </a:lnTo>
                  <a:lnTo>
                    <a:pt x="38608" y="96151"/>
                  </a:lnTo>
                  <a:lnTo>
                    <a:pt x="39751" y="98679"/>
                  </a:lnTo>
                  <a:lnTo>
                    <a:pt x="39751" y="96151"/>
                  </a:lnTo>
                  <a:lnTo>
                    <a:pt x="39497" y="95300"/>
                  </a:lnTo>
                  <a:lnTo>
                    <a:pt x="39370" y="93599"/>
                  </a:lnTo>
                  <a:lnTo>
                    <a:pt x="38608" y="89801"/>
                  </a:lnTo>
                  <a:lnTo>
                    <a:pt x="38608" y="88519"/>
                  </a:lnTo>
                  <a:lnTo>
                    <a:pt x="38354" y="88519"/>
                  </a:lnTo>
                  <a:lnTo>
                    <a:pt x="38608" y="87249"/>
                  </a:lnTo>
                  <a:lnTo>
                    <a:pt x="38989" y="88519"/>
                  </a:lnTo>
                  <a:lnTo>
                    <a:pt x="38989" y="87249"/>
                  </a:lnTo>
                  <a:lnTo>
                    <a:pt x="38989" y="85979"/>
                  </a:lnTo>
                  <a:lnTo>
                    <a:pt x="38989" y="84709"/>
                  </a:lnTo>
                  <a:lnTo>
                    <a:pt x="38989" y="83451"/>
                  </a:lnTo>
                  <a:lnTo>
                    <a:pt x="38608" y="84709"/>
                  </a:lnTo>
                  <a:lnTo>
                    <a:pt x="38354" y="84709"/>
                  </a:lnTo>
                  <a:lnTo>
                    <a:pt x="38354" y="85979"/>
                  </a:lnTo>
                  <a:lnTo>
                    <a:pt x="37973" y="85979"/>
                  </a:lnTo>
                  <a:lnTo>
                    <a:pt x="37973" y="83451"/>
                  </a:lnTo>
                  <a:lnTo>
                    <a:pt x="38354" y="85979"/>
                  </a:lnTo>
                  <a:lnTo>
                    <a:pt x="38354" y="84709"/>
                  </a:lnTo>
                  <a:lnTo>
                    <a:pt x="38608" y="83451"/>
                  </a:lnTo>
                  <a:lnTo>
                    <a:pt x="38608" y="82169"/>
                  </a:lnTo>
                  <a:lnTo>
                    <a:pt x="38989" y="83451"/>
                  </a:lnTo>
                  <a:lnTo>
                    <a:pt x="38989" y="82169"/>
                  </a:lnTo>
                  <a:lnTo>
                    <a:pt x="39370" y="80899"/>
                  </a:lnTo>
                  <a:lnTo>
                    <a:pt x="39370" y="79629"/>
                  </a:lnTo>
                  <a:lnTo>
                    <a:pt x="38989" y="79629"/>
                  </a:lnTo>
                  <a:lnTo>
                    <a:pt x="39370" y="78359"/>
                  </a:lnTo>
                  <a:lnTo>
                    <a:pt x="38989" y="78359"/>
                  </a:lnTo>
                  <a:lnTo>
                    <a:pt x="38608" y="79629"/>
                  </a:lnTo>
                  <a:lnTo>
                    <a:pt x="38608" y="80899"/>
                  </a:lnTo>
                  <a:lnTo>
                    <a:pt x="38354" y="80899"/>
                  </a:lnTo>
                  <a:lnTo>
                    <a:pt x="38354" y="79629"/>
                  </a:lnTo>
                  <a:lnTo>
                    <a:pt x="38506" y="78841"/>
                  </a:lnTo>
                  <a:lnTo>
                    <a:pt x="38608" y="77101"/>
                  </a:lnTo>
                  <a:lnTo>
                    <a:pt x="38989" y="77101"/>
                  </a:lnTo>
                  <a:lnTo>
                    <a:pt x="38989" y="75831"/>
                  </a:lnTo>
                  <a:lnTo>
                    <a:pt x="39370" y="74549"/>
                  </a:lnTo>
                  <a:lnTo>
                    <a:pt x="40132" y="73279"/>
                  </a:lnTo>
                  <a:lnTo>
                    <a:pt x="40894" y="72009"/>
                  </a:lnTo>
                  <a:lnTo>
                    <a:pt x="41529" y="72009"/>
                  </a:lnTo>
                  <a:lnTo>
                    <a:pt x="42672" y="68199"/>
                  </a:lnTo>
                  <a:lnTo>
                    <a:pt x="43434" y="68199"/>
                  </a:lnTo>
                  <a:lnTo>
                    <a:pt x="43815" y="66929"/>
                  </a:lnTo>
                  <a:lnTo>
                    <a:pt x="44831" y="66929"/>
                  </a:lnTo>
                  <a:lnTo>
                    <a:pt x="44831" y="65659"/>
                  </a:lnTo>
                  <a:lnTo>
                    <a:pt x="45593" y="65659"/>
                  </a:lnTo>
                  <a:lnTo>
                    <a:pt x="45974" y="65659"/>
                  </a:lnTo>
                  <a:lnTo>
                    <a:pt x="45974" y="64401"/>
                  </a:lnTo>
                  <a:lnTo>
                    <a:pt x="45593" y="64401"/>
                  </a:lnTo>
                  <a:lnTo>
                    <a:pt x="46355" y="63119"/>
                  </a:lnTo>
                  <a:lnTo>
                    <a:pt x="46736" y="63119"/>
                  </a:lnTo>
                  <a:lnTo>
                    <a:pt x="47371" y="63119"/>
                  </a:lnTo>
                  <a:lnTo>
                    <a:pt x="48133" y="61849"/>
                  </a:lnTo>
                  <a:lnTo>
                    <a:pt x="48133" y="63119"/>
                  </a:lnTo>
                  <a:lnTo>
                    <a:pt x="48514" y="61849"/>
                  </a:lnTo>
                  <a:lnTo>
                    <a:pt x="48895" y="61849"/>
                  </a:lnTo>
                  <a:lnTo>
                    <a:pt x="48895" y="60579"/>
                  </a:lnTo>
                  <a:lnTo>
                    <a:pt x="51054" y="60579"/>
                  </a:lnTo>
                  <a:lnTo>
                    <a:pt x="51435" y="60579"/>
                  </a:lnTo>
                  <a:lnTo>
                    <a:pt x="51435" y="59309"/>
                  </a:lnTo>
                  <a:lnTo>
                    <a:pt x="55753" y="56769"/>
                  </a:lnTo>
                  <a:lnTo>
                    <a:pt x="58801" y="55499"/>
                  </a:lnTo>
                  <a:lnTo>
                    <a:pt x="59817" y="55499"/>
                  </a:lnTo>
                  <a:lnTo>
                    <a:pt x="66421" y="51701"/>
                  </a:lnTo>
                  <a:lnTo>
                    <a:pt x="65278" y="52959"/>
                  </a:lnTo>
                  <a:lnTo>
                    <a:pt x="67437" y="52959"/>
                  </a:lnTo>
                  <a:lnTo>
                    <a:pt x="67818" y="51701"/>
                  </a:lnTo>
                  <a:lnTo>
                    <a:pt x="68961" y="51701"/>
                  </a:lnTo>
                  <a:lnTo>
                    <a:pt x="68580" y="52959"/>
                  </a:lnTo>
                  <a:lnTo>
                    <a:pt x="69977" y="51701"/>
                  </a:lnTo>
                  <a:lnTo>
                    <a:pt x="71120" y="52959"/>
                  </a:lnTo>
                  <a:lnTo>
                    <a:pt x="71882" y="52336"/>
                  </a:lnTo>
                  <a:lnTo>
                    <a:pt x="71882" y="51701"/>
                  </a:lnTo>
                  <a:lnTo>
                    <a:pt x="72644" y="51701"/>
                  </a:lnTo>
                  <a:lnTo>
                    <a:pt x="72199" y="52057"/>
                  </a:lnTo>
                  <a:lnTo>
                    <a:pt x="72136" y="52539"/>
                  </a:lnTo>
                  <a:lnTo>
                    <a:pt x="72263" y="52959"/>
                  </a:lnTo>
                  <a:lnTo>
                    <a:pt x="74041" y="51701"/>
                  </a:lnTo>
                  <a:lnTo>
                    <a:pt x="95885" y="51701"/>
                  </a:lnTo>
                  <a:lnTo>
                    <a:pt x="98806" y="52959"/>
                  </a:lnTo>
                  <a:lnTo>
                    <a:pt x="99568" y="52959"/>
                  </a:lnTo>
                  <a:lnTo>
                    <a:pt x="100711" y="52959"/>
                  </a:lnTo>
                  <a:lnTo>
                    <a:pt x="100317" y="54241"/>
                  </a:lnTo>
                  <a:lnTo>
                    <a:pt x="101346" y="54241"/>
                  </a:lnTo>
                  <a:lnTo>
                    <a:pt x="103759" y="55067"/>
                  </a:lnTo>
                  <a:lnTo>
                    <a:pt x="103759" y="57810"/>
                  </a:lnTo>
                  <a:lnTo>
                    <a:pt x="106108" y="56705"/>
                  </a:lnTo>
                  <a:lnTo>
                    <a:pt x="103949" y="55143"/>
                  </a:lnTo>
                  <a:lnTo>
                    <a:pt x="104317" y="55257"/>
                  </a:lnTo>
                  <a:lnTo>
                    <a:pt x="104013" y="54241"/>
                  </a:lnTo>
                  <a:lnTo>
                    <a:pt x="104648" y="54241"/>
                  </a:lnTo>
                  <a:lnTo>
                    <a:pt x="104432" y="55295"/>
                  </a:lnTo>
                  <a:lnTo>
                    <a:pt x="105029" y="55499"/>
                  </a:lnTo>
                  <a:lnTo>
                    <a:pt x="107188" y="55499"/>
                  </a:lnTo>
                  <a:lnTo>
                    <a:pt x="107899" y="55867"/>
                  </a:lnTo>
                  <a:lnTo>
                    <a:pt x="106108" y="56705"/>
                  </a:lnTo>
                  <a:lnTo>
                    <a:pt x="109728" y="59309"/>
                  </a:lnTo>
                  <a:lnTo>
                    <a:pt x="109728" y="56769"/>
                  </a:lnTo>
                  <a:lnTo>
                    <a:pt x="110782" y="56769"/>
                  </a:lnTo>
                  <a:lnTo>
                    <a:pt x="109855" y="59182"/>
                  </a:lnTo>
                  <a:lnTo>
                    <a:pt x="113220" y="59182"/>
                  </a:lnTo>
                  <a:lnTo>
                    <a:pt x="113411" y="59309"/>
                  </a:lnTo>
                  <a:lnTo>
                    <a:pt x="113639" y="59474"/>
                  </a:lnTo>
                  <a:lnTo>
                    <a:pt x="113563" y="59309"/>
                  </a:lnTo>
                  <a:lnTo>
                    <a:pt x="113792" y="59309"/>
                  </a:lnTo>
                  <a:lnTo>
                    <a:pt x="114147" y="59131"/>
                  </a:lnTo>
                  <a:lnTo>
                    <a:pt x="114173" y="58051"/>
                  </a:lnTo>
                  <a:lnTo>
                    <a:pt x="113042" y="58051"/>
                  </a:lnTo>
                  <a:lnTo>
                    <a:pt x="112801" y="57454"/>
                  </a:lnTo>
                  <a:lnTo>
                    <a:pt x="114173" y="58051"/>
                  </a:lnTo>
                  <a:lnTo>
                    <a:pt x="116332" y="58051"/>
                  </a:lnTo>
                  <a:lnTo>
                    <a:pt x="117475" y="58051"/>
                  </a:lnTo>
                  <a:lnTo>
                    <a:pt x="117589" y="59131"/>
                  </a:lnTo>
                  <a:lnTo>
                    <a:pt x="117805" y="59309"/>
                  </a:lnTo>
                  <a:lnTo>
                    <a:pt x="118237" y="59309"/>
                  </a:lnTo>
                  <a:lnTo>
                    <a:pt x="117856" y="58051"/>
                  </a:lnTo>
                  <a:lnTo>
                    <a:pt x="118491" y="59309"/>
                  </a:lnTo>
                  <a:lnTo>
                    <a:pt x="119634" y="59309"/>
                  </a:lnTo>
                  <a:lnTo>
                    <a:pt x="123698" y="60579"/>
                  </a:lnTo>
                  <a:lnTo>
                    <a:pt x="124714" y="60579"/>
                  </a:lnTo>
                  <a:lnTo>
                    <a:pt x="125476" y="61849"/>
                  </a:lnTo>
                  <a:lnTo>
                    <a:pt x="126873" y="61849"/>
                  </a:lnTo>
                  <a:lnTo>
                    <a:pt x="126873" y="60579"/>
                  </a:lnTo>
                  <a:lnTo>
                    <a:pt x="125476" y="60579"/>
                  </a:lnTo>
                  <a:lnTo>
                    <a:pt x="125095" y="59309"/>
                  </a:lnTo>
                  <a:lnTo>
                    <a:pt x="122936" y="59309"/>
                  </a:lnTo>
                  <a:lnTo>
                    <a:pt x="122555" y="58051"/>
                  </a:lnTo>
                  <a:lnTo>
                    <a:pt x="124714" y="58051"/>
                  </a:lnTo>
                  <a:lnTo>
                    <a:pt x="125095" y="59309"/>
                  </a:lnTo>
                  <a:lnTo>
                    <a:pt x="126873" y="59309"/>
                  </a:lnTo>
                  <a:lnTo>
                    <a:pt x="129413" y="60579"/>
                  </a:lnTo>
                  <a:lnTo>
                    <a:pt x="131699" y="60579"/>
                  </a:lnTo>
                  <a:lnTo>
                    <a:pt x="133477" y="61849"/>
                  </a:lnTo>
                  <a:lnTo>
                    <a:pt x="134239" y="63119"/>
                  </a:lnTo>
                  <a:lnTo>
                    <a:pt x="133858" y="61849"/>
                  </a:lnTo>
                  <a:lnTo>
                    <a:pt x="135001" y="61849"/>
                  </a:lnTo>
                  <a:lnTo>
                    <a:pt x="135001" y="63119"/>
                  </a:lnTo>
                  <a:lnTo>
                    <a:pt x="138303" y="63119"/>
                  </a:lnTo>
                  <a:lnTo>
                    <a:pt x="138938" y="64401"/>
                  </a:lnTo>
                  <a:lnTo>
                    <a:pt x="140843" y="64401"/>
                  </a:lnTo>
                  <a:lnTo>
                    <a:pt x="140462" y="65659"/>
                  </a:lnTo>
                  <a:lnTo>
                    <a:pt x="141097" y="65659"/>
                  </a:lnTo>
                  <a:lnTo>
                    <a:pt x="141097" y="64401"/>
                  </a:lnTo>
                  <a:lnTo>
                    <a:pt x="142621" y="65659"/>
                  </a:lnTo>
                  <a:lnTo>
                    <a:pt x="144018" y="66929"/>
                  </a:lnTo>
                  <a:lnTo>
                    <a:pt x="144399" y="68199"/>
                  </a:lnTo>
                  <a:lnTo>
                    <a:pt x="147320" y="68199"/>
                  </a:lnTo>
                  <a:lnTo>
                    <a:pt x="148844" y="69469"/>
                  </a:lnTo>
                  <a:lnTo>
                    <a:pt x="151003" y="70751"/>
                  </a:lnTo>
                  <a:lnTo>
                    <a:pt x="151003" y="71589"/>
                  </a:lnTo>
                  <a:lnTo>
                    <a:pt x="151384" y="72009"/>
                  </a:lnTo>
                  <a:lnTo>
                    <a:pt x="151765" y="70751"/>
                  </a:lnTo>
                  <a:lnTo>
                    <a:pt x="152781" y="72009"/>
                  </a:lnTo>
                  <a:lnTo>
                    <a:pt x="151384" y="72009"/>
                  </a:lnTo>
                  <a:lnTo>
                    <a:pt x="151003" y="72009"/>
                  </a:lnTo>
                  <a:lnTo>
                    <a:pt x="150622" y="72009"/>
                  </a:lnTo>
                  <a:lnTo>
                    <a:pt x="150520" y="71069"/>
                  </a:lnTo>
                  <a:lnTo>
                    <a:pt x="150241" y="70751"/>
                  </a:lnTo>
                  <a:lnTo>
                    <a:pt x="149606" y="70751"/>
                  </a:lnTo>
                  <a:lnTo>
                    <a:pt x="150241" y="72009"/>
                  </a:lnTo>
                  <a:lnTo>
                    <a:pt x="149860" y="72009"/>
                  </a:lnTo>
                  <a:lnTo>
                    <a:pt x="148463" y="70751"/>
                  </a:lnTo>
                  <a:lnTo>
                    <a:pt x="147320" y="70751"/>
                  </a:lnTo>
                  <a:lnTo>
                    <a:pt x="148844" y="72009"/>
                  </a:lnTo>
                  <a:lnTo>
                    <a:pt x="147701" y="72009"/>
                  </a:lnTo>
                  <a:lnTo>
                    <a:pt x="147320" y="72009"/>
                  </a:lnTo>
                  <a:lnTo>
                    <a:pt x="146304" y="70751"/>
                  </a:lnTo>
                  <a:lnTo>
                    <a:pt x="145542" y="70751"/>
                  </a:lnTo>
                  <a:lnTo>
                    <a:pt x="144399" y="69469"/>
                  </a:lnTo>
                  <a:lnTo>
                    <a:pt x="142621" y="69469"/>
                  </a:lnTo>
                  <a:lnTo>
                    <a:pt x="142621" y="68199"/>
                  </a:lnTo>
                  <a:lnTo>
                    <a:pt x="141478" y="68199"/>
                  </a:lnTo>
                  <a:lnTo>
                    <a:pt x="140081" y="66929"/>
                  </a:lnTo>
                  <a:lnTo>
                    <a:pt x="136779" y="66929"/>
                  </a:lnTo>
                  <a:lnTo>
                    <a:pt x="136779" y="68199"/>
                  </a:lnTo>
                  <a:lnTo>
                    <a:pt x="138938" y="68199"/>
                  </a:lnTo>
                  <a:lnTo>
                    <a:pt x="140462" y="69469"/>
                  </a:lnTo>
                  <a:lnTo>
                    <a:pt x="142240" y="69469"/>
                  </a:lnTo>
                  <a:lnTo>
                    <a:pt x="146939" y="72009"/>
                  </a:lnTo>
                  <a:lnTo>
                    <a:pt x="147955" y="72859"/>
                  </a:lnTo>
                  <a:lnTo>
                    <a:pt x="148463" y="73279"/>
                  </a:lnTo>
                  <a:lnTo>
                    <a:pt x="149860" y="73279"/>
                  </a:lnTo>
                  <a:lnTo>
                    <a:pt x="149860" y="74549"/>
                  </a:lnTo>
                  <a:lnTo>
                    <a:pt x="149225" y="74549"/>
                  </a:lnTo>
                  <a:lnTo>
                    <a:pt x="149428" y="74980"/>
                  </a:lnTo>
                  <a:lnTo>
                    <a:pt x="150622" y="75819"/>
                  </a:lnTo>
                  <a:lnTo>
                    <a:pt x="149860" y="75819"/>
                  </a:lnTo>
                  <a:lnTo>
                    <a:pt x="149428" y="74980"/>
                  </a:lnTo>
                  <a:lnTo>
                    <a:pt x="148844" y="74549"/>
                  </a:lnTo>
                  <a:lnTo>
                    <a:pt x="149225" y="74549"/>
                  </a:lnTo>
                  <a:lnTo>
                    <a:pt x="147701" y="73279"/>
                  </a:lnTo>
                  <a:lnTo>
                    <a:pt x="146939" y="73279"/>
                  </a:lnTo>
                  <a:lnTo>
                    <a:pt x="147320" y="74549"/>
                  </a:lnTo>
                  <a:lnTo>
                    <a:pt x="146939" y="74549"/>
                  </a:lnTo>
                  <a:lnTo>
                    <a:pt x="146685" y="73279"/>
                  </a:lnTo>
                  <a:lnTo>
                    <a:pt x="145923" y="73279"/>
                  </a:lnTo>
                  <a:lnTo>
                    <a:pt x="144907" y="72440"/>
                  </a:lnTo>
                  <a:lnTo>
                    <a:pt x="145161" y="73279"/>
                  </a:lnTo>
                  <a:lnTo>
                    <a:pt x="144780" y="73279"/>
                  </a:lnTo>
                  <a:lnTo>
                    <a:pt x="147320" y="75819"/>
                  </a:lnTo>
                  <a:lnTo>
                    <a:pt x="151765" y="77101"/>
                  </a:lnTo>
                  <a:lnTo>
                    <a:pt x="154305" y="78359"/>
                  </a:lnTo>
                  <a:lnTo>
                    <a:pt x="154686" y="78359"/>
                  </a:lnTo>
                  <a:lnTo>
                    <a:pt x="155702" y="79629"/>
                  </a:lnTo>
                  <a:lnTo>
                    <a:pt x="155702" y="78359"/>
                  </a:lnTo>
                  <a:lnTo>
                    <a:pt x="156083" y="78359"/>
                  </a:lnTo>
                  <a:lnTo>
                    <a:pt x="156845" y="78359"/>
                  </a:lnTo>
                  <a:lnTo>
                    <a:pt x="157226" y="79629"/>
                  </a:lnTo>
                  <a:lnTo>
                    <a:pt x="158623" y="79629"/>
                  </a:lnTo>
                  <a:lnTo>
                    <a:pt x="160147" y="80899"/>
                  </a:lnTo>
                  <a:lnTo>
                    <a:pt x="160528" y="80899"/>
                  </a:lnTo>
                  <a:lnTo>
                    <a:pt x="161925" y="82169"/>
                  </a:lnTo>
                  <a:lnTo>
                    <a:pt x="162687" y="82169"/>
                  </a:lnTo>
                  <a:lnTo>
                    <a:pt x="163068" y="83451"/>
                  </a:lnTo>
                  <a:lnTo>
                    <a:pt x="165227" y="83451"/>
                  </a:lnTo>
                  <a:lnTo>
                    <a:pt x="165608" y="84709"/>
                  </a:lnTo>
                  <a:lnTo>
                    <a:pt x="164846" y="84709"/>
                  </a:lnTo>
                  <a:lnTo>
                    <a:pt x="165989" y="85979"/>
                  </a:lnTo>
                  <a:lnTo>
                    <a:pt x="166370" y="84709"/>
                  </a:lnTo>
                  <a:lnTo>
                    <a:pt x="167386" y="85979"/>
                  </a:lnTo>
                  <a:lnTo>
                    <a:pt x="168148" y="85979"/>
                  </a:lnTo>
                  <a:lnTo>
                    <a:pt x="169291" y="87249"/>
                  </a:lnTo>
                  <a:lnTo>
                    <a:pt x="170688" y="87249"/>
                  </a:lnTo>
                  <a:lnTo>
                    <a:pt x="173228" y="89801"/>
                  </a:lnTo>
                  <a:lnTo>
                    <a:pt x="174244" y="90639"/>
                  </a:lnTo>
                  <a:lnTo>
                    <a:pt x="173990" y="89801"/>
                  </a:lnTo>
                  <a:lnTo>
                    <a:pt x="174752" y="89801"/>
                  </a:lnTo>
                  <a:lnTo>
                    <a:pt x="174447" y="90817"/>
                  </a:lnTo>
                  <a:lnTo>
                    <a:pt x="174752" y="91059"/>
                  </a:lnTo>
                  <a:lnTo>
                    <a:pt x="175006" y="91059"/>
                  </a:lnTo>
                  <a:lnTo>
                    <a:pt x="176530" y="92329"/>
                  </a:lnTo>
                  <a:lnTo>
                    <a:pt x="177673" y="92329"/>
                  </a:lnTo>
                  <a:lnTo>
                    <a:pt x="179070" y="93599"/>
                  </a:lnTo>
                  <a:lnTo>
                    <a:pt x="179070" y="94869"/>
                  </a:lnTo>
                  <a:lnTo>
                    <a:pt x="180975" y="94869"/>
                  </a:lnTo>
                  <a:lnTo>
                    <a:pt x="182372" y="96151"/>
                  </a:lnTo>
                  <a:lnTo>
                    <a:pt x="181991" y="97409"/>
                  </a:lnTo>
                  <a:lnTo>
                    <a:pt x="183896" y="98679"/>
                  </a:lnTo>
                  <a:lnTo>
                    <a:pt x="184912" y="98679"/>
                  </a:lnTo>
                  <a:lnTo>
                    <a:pt x="186436" y="101219"/>
                  </a:lnTo>
                  <a:lnTo>
                    <a:pt x="187833" y="101219"/>
                  </a:lnTo>
                  <a:lnTo>
                    <a:pt x="189992" y="103759"/>
                  </a:lnTo>
                  <a:lnTo>
                    <a:pt x="188976" y="102501"/>
                  </a:lnTo>
                  <a:lnTo>
                    <a:pt x="191135" y="105041"/>
                  </a:lnTo>
                  <a:lnTo>
                    <a:pt x="190373" y="103759"/>
                  </a:lnTo>
                  <a:lnTo>
                    <a:pt x="191135" y="103759"/>
                  </a:lnTo>
                  <a:lnTo>
                    <a:pt x="191135" y="105041"/>
                  </a:lnTo>
                  <a:lnTo>
                    <a:pt x="191897" y="105041"/>
                  </a:lnTo>
                  <a:lnTo>
                    <a:pt x="192024" y="105664"/>
                  </a:lnTo>
                  <a:lnTo>
                    <a:pt x="192913" y="106311"/>
                  </a:lnTo>
                  <a:lnTo>
                    <a:pt x="193294" y="106311"/>
                  </a:lnTo>
                  <a:lnTo>
                    <a:pt x="194056" y="107581"/>
                  </a:lnTo>
                  <a:lnTo>
                    <a:pt x="193675" y="107581"/>
                  </a:lnTo>
                  <a:lnTo>
                    <a:pt x="194056" y="108851"/>
                  </a:lnTo>
                  <a:lnTo>
                    <a:pt x="194437" y="108851"/>
                  </a:lnTo>
                  <a:lnTo>
                    <a:pt x="194437" y="107581"/>
                  </a:lnTo>
                  <a:lnTo>
                    <a:pt x="194818" y="108851"/>
                  </a:lnTo>
                  <a:lnTo>
                    <a:pt x="195199" y="108851"/>
                  </a:lnTo>
                  <a:lnTo>
                    <a:pt x="195453" y="110109"/>
                  </a:lnTo>
                  <a:lnTo>
                    <a:pt x="196215" y="111379"/>
                  </a:lnTo>
                  <a:lnTo>
                    <a:pt x="196596" y="111379"/>
                  </a:lnTo>
                  <a:lnTo>
                    <a:pt x="196215" y="110109"/>
                  </a:lnTo>
                  <a:lnTo>
                    <a:pt x="196596" y="108851"/>
                  </a:lnTo>
                  <a:lnTo>
                    <a:pt x="199136" y="111379"/>
                  </a:lnTo>
                  <a:lnTo>
                    <a:pt x="198120" y="110109"/>
                  </a:lnTo>
                  <a:lnTo>
                    <a:pt x="198374" y="110109"/>
                  </a:lnTo>
                  <a:lnTo>
                    <a:pt x="197739" y="108851"/>
                  </a:lnTo>
                  <a:lnTo>
                    <a:pt x="198120" y="108851"/>
                  </a:lnTo>
                  <a:lnTo>
                    <a:pt x="198755" y="110109"/>
                  </a:lnTo>
                  <a:lnTo>
                    <a:pt x="199898" y="111379"/>
                  </a:lnTo>
                  <a:lnTo>
                    <a:pt x="200279" y="111379"/>
                  </a:lnTo>
                  <a:lnTo>
                    <a:pt x="200660" y="112649"/>
                  </a:lnTo>
                  <a:lnTo>
                    <a:pt x="199517" y="111379"/>
                  </a:lnTo>
                  <a:lnTo>
                    <a:pt x="199136" y="111379"/>
                  </a:lnTo>
                  <a:lnTo>
                    <a:pt x="202438" y="115201"/>
                  </a:lnTo>
                  <a:lnTo>
                    <a:pt x="203835" y="117729"/>
                  </a:lnTo>
                  <a:lnTo>
                    <a:pt x="203200" y="117729"/>
                  </a:lnTo>
                  <a:lnTo>
                    <a:pt x="203454" y="118999"/>
                  </a:lnTo>
                  <a:lnTo>
                    <a:pt x="205740" y="117729"/>
                  </a:lnTo>
                  <a:lnTo>
                    <a:pt x="207518" y="122809"/>
                  </a:lnTo>
                  <a:lnTo>
                    <a:pt x="209423" y="124714"/>
                  </a:lnTo>
                  <a:lnTo>
                    <a:pt x="208407" y="124714"/>
                  </a:lnTo>
                  <a:lnTo>
                    <a:pt x="208407" y="126365"/>
                  </a:lnTo>
                  <a:lnTo>
                    <a:pt x="209829" y="125133"/>
                  </a:lnTo>
                  <a:lnTo>
                    <a:pt x="210058" y="125349"/>
                  </a:lnTo>
                  <a:lnTo>
                    <a:pt x="210439" y="125349"/>
                  </a:lnTo>
                  <a:lnTo>
                    <a:pt x="210439" y="124079"/>
                  </a:lnTo>
                  <a:lnTo>
                    <a:pt x="210820" y="124079"/>
                  </a:lnTo>
                  <a:lnTo>
                    <a:pt x="211963" y="125349"/>
                  </a:lnTo>
                  <a:lnTo>
                    <a:pt x="212979" y="125349"/>
                  </a:lnTo>
                  <a:lnTo>
                    <a:pt x="214122" y="126619"/>
                  </a:lnTo>
                  <a:lnTo>
                    <a:pt x="214503" y="127901"/>
                  </a:lnTo>
                  <a:lnTo>
                    <a:pt x="215519" y="129159"/>
                  </a:lnTo>
                  <a:lnTo>
                    <a:pt x="215900" y="129159"/>
                  </a:lnTo>
                  <a:lnTo>
                    <a:pt x="215519" y="127901"/>
                  </a:lnTo>
                  <a:lnTo>
                    <a:pt x="216281" y="129159"/>
                  </a:lnTo>
                  <a:lnTo>
                    <a:pt x="217805" y="129159"/>
                  </a:lnTo>
                  <a:lnTo>
                    <a:pt x="218821" y="130429"/>
                  </a:lnTo>
                  <a:lnTo>
                    <a:pt x="219583" y="130429"/>
                  </a:lnTo>
                  <a:lnTo>
                    <a:pt x="219964" y="131711"/>
                  </a:lnTo>
                  <a:lnTo>
                    <a:pt x="219964" y="130429"/>
                  </a:lnTo>
                  <a:lnTo>
                    <a:pt x="219964" y="129159"/>
                  </a:lnTo>
                  <a:lnTo>
                    <a:pt x="220345" y="129159"/>
                  </a:lnTo>
                  <a:lnTo>
                    <a:pt x="220599" y="130429"/>
                  </a:lnTo>
                  <a:lnTo>
                    <a:pt x="220599" y="129159"/>
                  </a:lnTo>
                  <a:lnTo>
                    <a:pt x="221361" y="129159"/>
                  </a:lnTo>
                  <a:lnTo>
                    <a:pt x="223266" y="131711"/>
                  </a:lnTo>
                  <a:lnTo>
                    <a:pt x="223456" y="132334"/>
                  </a:lnTo>
                  <a:lnTo>
                    <a:pt x="223647" y="131711"/>
                  </a:lnTo>
                  <a:lnTo>
                    <a:pt x="225425" y="134251"/>
                  </a:lnTo>
                  <a:lnTo>
                    <a:pt x="225425" y="135509"/>
                  </a:lnTo>
                  <a:lnTo>
                    <a:pt x="225806" y="135509"/>
                  </a:lnTo>
                  <a:lnTo>
                    <a:pt x="225806" y="136779"/>
                  </a:lnTo>
                  <a:lnTo>
                    <a:pt x="226822" y="139319"/>
                  </a:lnTo>
                  <a:lnTo>
                    <a:pt x="227965" y="140601"/>
                  </a:lnTo>
                  <a:lnTo>
                    <a:pt x="228346" y="141859"/>
                  </a:lnTo>
                  <a:lnTo>
                    <a:pt x="229362" y="143129"/>
                  </a:lnTo>
                  <a:lnTo>
                    <a:pt x="232029" y="145669"/>
                  </a:lnTo>
                  <a:lnTo>
                    <a:pt x="231267" y="145669"/>
                  </a:lnTo>
                  <a:lnTo>
                    <a:pt x="232029" y="148209"/>
                  </a:lnTo>
                  <a:lnTo>
                    <a:pt x="231648" y="148209"/>
                  </a:lnTo>
                  <a:lnTo>
                    <a:pt x="233807" y="153301"/>
                  </a:lnTo>
                  <a:lnTo>
                    <a:pt x="234188" y="152019"/>
                  </a:lnTo>
                  <a:lnTo>
                    <a:pt x="235204" y="154559"/>
                  </a:lnTo>
                  <a:lnTo>
                    <a:pt x="235585" y="152019"/>
                  </a:lnTo>
                  <a:lnTo>
                    <a:pt x="235585" y="153301"/>
                  </a:lnTo>
                  <a:lnTo>
                    <a:pt x="236347" y="153301"/>
                  </a:lnTo>
                  <a:lnTo>
                    <a:pt x="236728" y="152019"/>
                  </a:lnTo>
                  <a:lnTo>
                    <a:pt x="237744" y="153301"/>
                  </a:lnTo>
                  <a:lnTo>
                    <a:pt x="238125" y="152019"/>
                  </a:lnTo>
                  <a:lnTo>
                    <a:pt x="239268" y="150749"/>
                  </a:lnTo>
                  <a:lnTo>
                    <a:pt x="239649" y="148209"/>
                  </a:lnTo>
                  <a:lnTo>
                    <a:pt x="240411" y="145669"/>
                  </a:lnTo>
                  <a:lnTo>
                    <a:pt x="239649" y="143129"/>
                  </a:lnTo>
                  <a:lnTo>
                    <a:pt x="240030" y="141859"/>
                  </a:lnTo>
                  <a:lnTo>
                    <a:pt x="239268" y="140601"/>
                  </a:lnTo>
                  <a:lnTo>
                    <a:pt x="240030" y="140601"/>
                  </a:lnTo>
                  <a:lnTo>
                    <a:pt x="239268" y="139319"/>
                  </a:lnTo>
                  <a:lnTo>
                    <a:pt x="239649" y="139319"/>
                  </a:lnTo>
                  <a:lnTo>
                    <a:pt x="239649" y="138049"/>
                  </a:lnTo>
                  <a:lnTo>
                    <a:pt x="240411" y="138049"/>
                  </a:lnTo>
                  <a:lnTo>
                    <a:pt x="240792" y="136779"/>
                  </a:lnTo>
                  <a:lnTo>
                    <a:pt x="240030" y="135509"/>
                  </a:lnTo>
                  <a:lnTo>
                    <a:pt x="240398" y="134251"/>
                  </a:lnTo>
                  <a:lnTo>
                    <a:pt x="241808" y="136779"/>
                  </a:lnTo>
                  <a:lnTo>
                    <a:pt x="242570" y="139319"/>
                  </a:lnTo>
                  <a:lnTo>
                    <a:pt x="243967" y="141859"/>
                  </a:lnTo>
                  <a:lnTo>
                    <a:pt x="244729" y="143129"/>
                  </a:lnTo>
                  <a:lnTo>
                    <a:pt x="244348" y="144411"/>
                  </a:lnTo>
                  <a:lnTo>
                    <a:pt x="243967" y="143129"/>
                  </a:lnTo>
                  <a:lnTo>
                    <a:pt x="243713" y="143129"/>
                  </a:lnTo>
                  <a:lnTo>
                    <a:pt x="243967" y="144411"/>
                  </a:lnTo>
                  <a:lnTo>
                    <a:pt x="244729" y="145669"/>
                  </a:lnTo>
                  <a:lnTo>
                    <a:pt x="245872" y="149479"/>
                  </a:lnTo>
                  <a:lnTo>
                    <a:pt x="245110" y="149479"/>
                  </a:lnTo>
                  <a:lnTo>
                    <a:pt x="246507" y="152019"/>
                  </a:lnTo>
                  <a:lnTo>
                    <a:pt x="246875" y="153301"/>
                  </a:lnTo>
                  <a:lnTo>
                    <a:pt x="248031" y="155829"/>
                  </a:lnTo>
                  <a:lnTo>
                    <a:pt x="249047" y="159651"/>
                  </a:lnTo>
                  <a:lnTo>
                    <a:pt x="249428" y="162179"/>
                  </a:lnTo>
                  <a:lnTo>
                    <a:pt x="248793" y="163449"/>
                  </a:lnTo>
                  <a:lnTo>
                    <a:pt x="250571" y="168529"/>
                  </a:lnTo>
                  <a:lnTo>
                    <a:pt x="249428" y="168529"/>
                  </a:lnTo>
                  <a:lnTo>
                    <a:pt x="249809" y="169799"/>
                  </a:lnTo>
                  <a:lnTo>
                    <a:pt x="249809" y="171069"/>
                  </a:lnTo>
                  <a:lnTo>
                    <a:pt x="248031" y="171069"/>
                  </a:lnTo>
                  <a:lnTo>
                    <a:pt x="248412" y="173609"/>
                  </a:lnTo>
                  <a:lnTo>
                    <a:pt x="248412" y="174879"/>
                  </a:lnTo>
                  <a:lnTo>
                    <a:pt x="249047" y="176149"/>
                  </a:lnTo>
                  <a:lnTo>
                    <a:pt x="248412" y="176149"/>
                  </a:lnTo>
                  <a:lnTo>
                    <a:pt x="248031" y="177419"/>
                  </a:lnTo>
                  <a:lnTo>
                    <a:pt x="247650" y="176149"/>
                  </a:lnTo>
                  <a:lnTo>
                    <a:pt x="247269" y="177419"/>
                  </a:lnTo>
                  <a:lnTo>
                    <a:pt x="247650" y="178701"/>
                  </a:lnTo>
                  <a:lnTo>
                    <a:pt x="246888" y="178701"/>
                  </a:lnTo>
                  <a:lnTo>
                    <a:pt x="246888" y="181229"/>
                  </a:lnTo>
                  <a:lnTo>
                    <a:pt x="247650" y="181229"/>
                  </a:lnTo>
                  <a:lnTo>
                    <a:pt x="248031" y="183769"/>
                  </a:lnTo>
                  <a:lnTo>
                    <a:pt x="246253" y="185051"/>
                  </a:lnTo>
                  <a:lnTo>
                    <a:pt x="246888" y="187579"/>
                  </a:lnTo>
                  <a:lnTo>
                    <a:pt x="247269" y="186309"/>
                  </a:lnTo>
                  <a:lnTo>
                    <a:pt x="247269" y="185051"/>
                  </a:lnTo>
                  <a:lnTo>
                    <a:pt x="248031" y="185051"/>
                  </a:lnTo>
                  <a:lnTo>
                    <a:pt x="248412" y="182499"/>
                  </a:lnTo>
                  <a:lnTo>
                    <a:pt x="248793" y="181229"/>
                  </a:lnTo>
                  <a:lnTo>
                    <a:pt x="249047" y="181229"/>
                  </a:lnTo>
                  <a:lnTo>
                    <a:pt x="249047" y="179959"/>
                  </a:lnTo>
                  <a:lnTo>
                    <a:pt x="248793" y="179959"/>
                  </a:lnTo>
                  <a:lnTo>
                    <a:pt x="248793" y="178701"/>
                  </a:lnTo>
                  <a:lnTo>
                    <a:pt x="249047" y="178701"/>
                  </a:lnTo>
                  <a:lnTo>
                    <a:pt x="249047" y="177419"/>
                  </a:lnTo>
                  <a:lnTo>
                    <a:pt x="250190" y="177419"/>
                  </a:lnTo>
                  <a:lnTo>
                    <a:pt x="250190" y="185051"/>
                  </a:lnTo>
                  <a:lnTo>
                    <a:pt x="250952" y="183769"/>
                  </a:lnTo>
                  <a:lnTo>
                    <a:pt x="250571" y="181229"/>
                  </a:lnTo>
                  <a:lnTo>
                    <a:pt x="250952" y="179959"/>
                  </a:lnTo>
                  <a:lnTo>
                    <a:pt x="251968" y="179959"/>
                  </a:lnTo>
                  <a:lnTo>
                    <a:pt x="252349" y="177419"/>
                  </a:lnTo>
                  <a:lnTo>
                    <a:pt x="251968" y="177419"/>
                  </a:lnTo>
                  <a:lnTo>
                    <a:pt x="252730" y="176149"/>
                  </a:lnTo>
                  <a:lnTo>
                    <a:pt x="253111" y="173609"/>
                  </a:lnTo>
                  <a:lnTo>
                    <a:pt x="254254" y="174879"/>
                  </a:lnTo>
                  <a:lnTo>
                    <a:pt x="254635" y="177419"/>
                  </a:lnTo>
                  <a:lnTo>
                    <a:pt x="255651" y="177419"/>
                  </a:lnTo>
                  <a:lnTo>
                    <a:pt x="255651" y="179959"/>
                  </a:lnTo>
                  <a:lnTo>
                    <a:pt x="256032" y="179959"/>
                  </a:lnTo>
                  <a:lnTo>
                    <a:pt x="256413" y="181229"/>
                  </a:lnTo>
                  <a:lnTo>
                    <a:pt x="257556" y="181229"/>
                  </a:lnTo>
                  <a:lnTo>
                    <a:pt x="258572" y="182499"/>
                  </a:lnTo>
                  <a:lnTo>
                    <a:pt x="258191" y="178701"/>
                  </a:lnTo>
                  <a:lnTo>
                    <a:pt x="258953" y="178701"/>
                  </a:lnTo>
                  <a:lnTo>
                    <a:pt x="259334" y="179959"/>
                  </a:lnTo>
                  <a:lnTo>
                    <a:pt x="259334" y="183769"/>
                  </a:lnTo>
                  <a:lnTo>
                    <a:pt x="259715" y="185051"/>
                  </a:lnTo>
                  <a:lnTo>
                    <a:pt x="260477" y="185051"/>
                  </a:lnTo>
                  <a:lnTo>
                    <a:pt x="260731" y="183769"/>
                  </a:lnTo>
                  <a:lnTo>
                    <a:pt x="261493" y="183769"/>
                  </a:lnTo>
                  <a:lnTo>
                    <a:pt x="261874" y="182499"/>
                  </a:lnTo>
                  <a:lnTo>
                    <a:pt x="261112" y="179959"/>
                  </a:lnTo>
                  <a:lnTo>
                    <a:pt x="260477" y="179959"/>
                  </a:lnTo>
                  <a:lnTo>
                    <a:pt x="260096" y="178701"/>
                  </a:lnTo>
                  <a:lnTo>
                    <a:pt x="259715" y="177419"/>
                  </a:lnTo>
                  <a:lnTo>
                    <a:pt x="260731" y="174879"/>
                  </a:lnTo>
                  <a:lnTo>
                    <a:pt x="260489" y="173609"/>
                  </a:lnTo>
                  <a:lnTo>
                    <a:pt x="259334" y="167259"/>
                  </a:lnTo>
                  <a:lnTo>
                    <a:pt x="258572" y="166001"/>
                  </a:lnTo>
                  <a:lnTo>
                    <a:pt x="258191" y="164719"/>
                  </a:lnTo>
                  <a:lnTo>
                    <a:pt x="258191" y="163449"/>
                  </a:lnTo>
                  <a:lnTo>
                    <a:pt x="257937" y="163449"/>
                  </a:lnTo>
                  <a:lnTo>
                    <a:pt x="257556" y="162179"/>
                  </a:lnTo>
                  <a:lnTo>
                    <a:pt x="257175" y="162179"/>
                  </a:lnTo>
                  <a:lnTo>
                    <a:pt x="256032" y="158369"/>
                  </a:lnTo>
                  <a:lnTo>
                    <a:pt x="255016" y="157099"/>
                  </a:lnTo>
                  <a:lnTo>
                    <a:pt x="253111" y="153301"/>
                  </a:lnTo>
                  <a:lnTo>
                    <a:pt x="252730" y="153301"/>
                  </a:lnTo>
                  <a:lnTo>
                    <a:pt x="250952" y="148209"/>
                  </a:lnTo>
                  <a:lnTo>
                    <a:pt x="248793" y="144411"/>
                  </a:lnTo>
                  <a:lnTo>
                    <a:pt x="246253" y="140601"/>
                  </a:lnTo>
                  <a:lnTo>
                    <a:pt x="245872" y="140601"/>
                  </a:lnTo>
                  <a:lnTo>
                    <a:pt x="245491" y="139319"/>
                  </a:lnTo>
                  <a:lnTo>
                    <a:pt x="244729" y="138049"/>
                  </a:lnTo>
                  <a:lnTo>
                    <a:pt x="244348" y="136779"/>
                  </a:lnTo>
                  <a:lnTo>
                    <a:pt x="244348" y="138049"/>
                  </a:lnTo>
                  <a:lnTo>
                    <a:pt x="242570" y="134251"/>
                  </a:lnTo>
                  <a:lnTo>
                    <a:pt x="240360" y="131711"/>
                  </a:lnTo>
                  <a:lnTo>
                    <a:pt x="239268" y="130429"/>
                  </a:lnTo>
                  <a:lnTo>
                    <a:pt x="239649" y="129159"/>
                  </a:lnTo>
                  <a:lnTo>
                    <a:pt x="240411" y="129159"/>
                  </a:lnTo>
                  <a:lnTo>
                    <a:pt x="240030" y="127901"/>
                  </a:lnTo>
                  <a:lnTo>
                    <a:pt x="239268" y="126619"/>
                  </a:lnTo>
                  <a:lnTo>
                    <a:pt x="239268" y="125349"/>
                  </a:lnTo>
                  <a:lnTo>
                    <a:pt x="239649" y="125349"/>
                  </a:lnTo>
                  <a:lnTo>
                    <a:pt x="240030" y="125349"/>
                  </a:lnTo>
                  <a:lnTo>
                    <a:pt x="239649" y="124714"/>
                  </a:lnTo>
                  <a:lnTo>
                    <a:pt x="239268" y="124079"/>
                  </a:lnTo>
                  <a:lnTo>
                    <a:pt x="239649" y="124079"/>
                  </a:lnTo>
                  <a:lnTo>
                    <a:pt x="238887" y="122809"/>
                  </a:lnTo>
                  <a:lnTo>
                    <a:pt x="238887" y="124079"/>
                  </a:lnTo>
                  <a:lnTo>
                    <a:pt x="238125" y="121551"/>
                  </a:lnTo>
                  <a:lnTo>
                    <a:pt x="238506" y="121551"/>
                  </a:lnTo>
                  <a:lnTo>
                    <a:pt x="238887" y="122809"/>
                  </a:lnTo>
                  <a:lnTo>
                    <a:pt x="239268" y="122809"/>
                  </a:lnTo>
                  <a:lnTo>
                    <a:pt x="238887" y="121551"/>
                  </a:lnTo>
                  <a:lnTo>
                    <a:pt x="238772" y="121196"/>
                  </a:lnTo>
                  <a:lnTo>
                    <a:pt x="237490" y="120269"/>
                  </a:lnTo>
                  <a:lnTo>
                    <a:pt x="238506" y="120269"/>
                  </a:lnTo>
                  <a:lnTo>
                    <a:pt x="238683" y="120904"/>
                  </a:lnTo>
                  <a:lnTo>
                    <a:pt x="238772" y="121196"/>
                  </a:lnTo>
                  <a:lnTo>
                    <a:pt x="239268" y="121551"/>
                  </a:lnTo>
                  <a:lnTo>
                    <a:pt x="240030" y="122809"/>
                  </a:lnTo>
                  <a:lnTo>
                    <a:pt x="241046" y="124079"/>
                  </a:lnTo>
                  <a:lnTo>
                    <a:pt x="241046" y="125349"/>
                  </a:lnTo>
                  <a:lnTo>
                    <a:pt x="243332" y="127901"/>
                  </a:lnTo>
                  <a:lnTo>
                    <a:pt x="242951" y="127901"/>
                  </a:lnTo>
                  <a:lnTo>
                    <a:pt x="242570" y="129159"/>
                  </a:lnTo>
                  <a:lnTo>
                    <a:pt x="242951" y="129159"/>
                  </a:lnTo>
                  <a:lnTo>
                    <a:pt x="244348" y="131711"/>
                  </a:lnTo>
                  <a:lnTo>
                    <a:pt x="243713" y="131711"/>
                  </a:lnTo>
                  <a:lnTo>
                    <a:pt x="245110" y="135509"/>
                  </a:lnTo>
                  <a:lnTo>
                    <a:pt x="245478" y="134251"/>
                  </a:lnTo>
                  <a:lnTo>
                    <a:pt x="246253" y="135509"/>
                  </a:lnTo>
                  <a:lnTo>
                    <a:pt x="246507" y="136779"/>
                  </a:lnTo>
                  <a:lnTo>
                    <a:pt x="246888" y="136779"/>
                  </a:lnTo>
                  <a:lnTo>
                    <a:pt x="247650" y="139319"/>
                  </a:lnTo>
                  <a:lnTo>
                    <a:pt x="248031" y="138049"/>
                  </a:lnTo>
                  <a:lnTo>
                    <a:pt x="249809" y="140601"/>
                  </a:lnTo>
                  <a:lnTo>
                    <a:pt x="249809" y="139319"/>
                  </a:lnTo>
                  <a:lnTo>
                    <a:pt x="251333" y="139319"/>
                  </a:lnTo>
                  <a:lnTo>
                    <a:pt x="250571" y="138049"/>
                  </a:lnTo>
                  <a:lnTo>
                    <a:pt x="249809" y="136779"/>
                  </a:lnTo>
                  <a:lnTo>
                    <a:pt x="249809" y="135509"/>
                  </a:lnTo>
                  <a:lnTo>
                    <a:pt x="252349" y="139319"/>
                  </a:lnTo>
                  <a:lnTo>
                    <a:pt x="251968" y="140601"/>
                  </a:lnTo>
                  <a:lnTo>
                    <a:pt x="253873" y="144411"/>
                  </a:lnTo>
                  <a:lnTo>
                    <a:pt x="253492" y="144411"/>
                  </a:lnTo>
                  <a:lnTo>
                    <a:pt x="255016" y="146951"/>
                  </a:lnTo>
                  <a:lnTo>
                    <a:pt x="256032" y="146951"/>
                  </a:lnTo>
                  <a:lnTo>
                    <a:pt x="257175" y="149479"/>
                  </a:lnTo>
                  <a:lnTo>
                    <a:pt x="257937" y="150749"/>
                  </a:lnTo>
                  <a:lnTo>
                    <a:pt x="258953" y="152019"/>
                  </a:lnTo>
                  <a:lnTo>
                    <a:pt x="260096" y="154559"/>
                  </a:lnTo>
                  <a:lnTo>
                    <a:pt x="260731" y="155829"/>
                  </a:lnTo>
                  <a:lnTo>
                    <a:pt x="261112" y="155829"/>
                  </a:lnTo>
                  <a:lnTo>
                    <a:pt x="262636" y="159651"/>
                  </a:lnTo>
                  <a:lnTo>
                    <a:pt x="262636" y="155829"/>
                  </a:lnTo>
                  <a:lnTo>
                    <a:pt x="263398" y="155829"/>
                  </a:lnTo>
                  <a:lnTo>
                    <a:pt x="263525" y="155206"/>
                  </a:lnTo>
                  <a:lnTo>
                    <a:pt x="263398" y="153301"/>
                  </a:lnTo>
                  <a:lnTo>
                    <a:pt x="263652" y="153301"/>
                  </a:lnTo>
                  <a:lnTo>
                    <a:pt x="264033" y="154559"/>
                  </a:lnTo>
                  <a:lnTo>
                    <a:pt x="264033" y="153301"/>
                  </a:lnTo>
                  <a:lnTo>
                    <a:pt x="264414" y="154559"/>
                  </a:lnTo>
                  <a:lnTo>
                    <a:pt x="264795" y="154559"/>
                  </a:lnTo>
                  <a:lnTo>
                    <a:pt x="265176" y="155829"/>
                  </a:lnTo>
                  <a:lnTo>
                    <a:pt x="265176" y="155448"/>
                  </a:lnTo>
                  <a:lnTo>
                    <a:pt x="265176" y="153301"/>
                  </a:lnTo>
                  <a:close/>
                </a:path>
                <a:path w="274320" h="247014">
                  <a:moveTo>
                    <a:pt x="271272" y="174625"/>
                  </a:moveTo>
                  <a:lnTo>
                    <a:pt x="268224" y="173609"/>
                  </a:lnTo>
                  <a:lnTo>
                    <a:pt x="268224" y="176657"/>
                  </a:lnTo>
                  <a:lnTo>
                    <a:pt x="271272" y="174625"/>
                  </a:lnTo>
                  <a:close/>
                </a:path>
                <a:path w="274320" h="247014">
                  <a:moveTo>
                    <a:pt x="272034" y="158369"/>
                  </a:moveTo>
                  <a:lnTo>
                    <a:pt x="267487" y="156616"/>
                  </a:lnTo>
                  <a:lnTo>
                    <a:pt x="272034" y="159258"/>
                  </a:lnTo>
                  <a:lnTo>
                    <a:pt x="272034" y="158369"/>
                  </a:lnTo>
                  <a:close/>
                </a:path>
                <a:path w="274320" h="247014">
                  <a:moveTo>
                    <a:pt x="274066" y="178689"/>
                  </a:moveTo>
                  <a:lnTo>
                    <a:pt x="271272" y="176657"/>
                  </a:lnTo>
                  <a:lnTo>
                    <a:pt x="271272" y="179705"/>
                  </a:lnTo>
                  <a:lnTo>
                    <a:pt x="268224" y="176657"/>
                  </a:lnTo>
                  <a:lnTo>
                    <a:pt x="265430" y="177673"/>
                  </a:lnTo>
                  <a:lnTo>
                    <a:pt x="268224" y="180721"/>
                  </a:lnTo>
                  <a:lnTo>
                    <a:pt x="271272" y="182753"/>
                  </a:lnTo>
                  <a:lnTo>
                    <a:pt x="271272" y="181737"/>
                  </a:lnTo>
                  <a:lnTo>
                    <a:pt x="273126" y="179705"/>
                  </a:lnTo>
                  <a:lnTo>
                    <a:pt x="274066" y="178689"/>
                  </a:lnTo>
                  <a:close/>
                </a:path>
                <a:path w="274320" h="247014">
                  <a:moveTo>
                    <a:pt x="274320" y="164465"/>
                  </a:moveTo>
                  <a:lnTo>
                    <a:pt x="273735" y="163766"/>
                  </a:lnTo>
                  <a:lnTo>
                    <a:pt x="274193" y="163576"/>
                  </a:lnTo>
                  <a:lnTo>
                    <a:pt x="274193" y="161798"/>
                  </a:lnTo>
                  <a:lnTo>
                    <a:pt x="272034" y="160147"/>
                  </a:lnTo>
                  <a:lnTo>
                    <a:pt x="272034" y="159258"/>
                  </a:lnTo>
                  <a:lnTo>
                    <a:pt x="270979" y="160426"/>
                  </a:lnTo>
                  <a:lnTo>
                    <a:pt x="268351" y="157226"/>
                  </a:lnTo>
                  <a:lnTo>
                    <a:pt x="265176" y="155448"/>
                  </a:lnTo>
                  <a:lnTo>
                    <a:pt x="268351" y="159004"/>
                  </a:lnTo>
                  <a:lnTo>
                    <a:pt x="268351" y="160909"/>
                  </a:lnTo>
                  <a:lnTo>
                    <a:pt x="271145" y="164465"/>
                  </a:lnTo>
                  <a:lnTo>
                    <a:pt x="272034" y="164465"/>
                  </a:lnTo>
                  <a:lnTo>
                    <a:pt x="274320" y="164465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946136" y="2480182"/>
              <a:ext cx="238125" cy="165100"/>
            </a:xfrm>
            <a:custGeom>
              <a:avLst/>
              <a:gdLst/>
              <a:ahLst/>
              <a:cxnLst/>
              <a:rect l="l" t="t" r="r" b="b"/>
              <a:pathLst>
                <a:path w="238125" h="165100">
                  <a:moveTo>
                    <a:pt x="8826" y="91376"/>
                  </a:moveTo>
                  <a:lnTo>
                    <a:pt x="8509" y="91186"/>
                  </a:lnTo>
                  <a:lnTo>
                    <a:pt x="8509" y="91567"/>
                  </a:lnTo>
                  <a:lnTo>
                    <a:pt x="8826" y="91376"/>
                  </a:lnTo>
                  <a:close/>
                </a:path>
                <a:path w="238125" h="165100">
                  <a:moveTo>
                    <a:pt x="9144" y="91186"/>
                  </a:moveTo>
                  <a:lnTo>
                    <a:pt x="8826" y="91376"/>
                  </a:lnTo>
                  <a:lnTo>
                    <a:pt x="9144" y="91567"/>
                  </a:lnTo>
                  <a:lnTo>
                    <a:pt x="9144" y="91186"/>
                  </a:lnTo>
                  <a:close/>
                </a:path>
                <a:path w="238125" h="165100">
                  <a:moveTo>
                    <a:pt x="9144" y="90805"/>
                  </a:moveTo>
                  <a:lnTo>
                    <a:pt x="8001" y="89662"/>
                  </a:lnTo>
                  <a:lnTo>
                    <a:pt x="7366" y="89662"/>
                  </a:lnTo>
                  <a:lnTo>
                    <a:pt x="6350" y="88900"/>
                  </a:lnTo>
                  <a:lnTo>
                    <a:pt x="5715" y="88138"/>
                  </a:lnTo>
                  <a:lnTo>
                    <a:pt x="5715" y="87757"/>
                  </a:lnTo>
                  <a:lnTo>
                    <a:pt x="5207" y="86995"/>
                  </a:lnTo>
                  <a:lnTo>
                    <a:pt x="3937" y="86233"/>
                  </a:lnTo>
                  <a:lnTo>
                    <a:pt x="2286" y="84328"/>
                  </a:lnTo>
                  <a:lnTo>
                    <a:pt x="0" y="82423"/>
                  </a:lnTo>
                  <a:lnTo>
                    <a:pt x="1143" y="83566"/>
                  </a:lnTo>
                  <a:lnTo>
                    <a:pt x="1143" y="83947"/>
                  </a:lnTo>
                  <a:lnTo>
                    <a:pt x="1778" y="84709"/>
                  </a:lnTo>
                  <a:lnTo>
                    <a:pt x="2794" y="85471"/>
                  </a:lnTo>
                  <a:lnTo>
                    <a:pt x="3429" y="86233"/>
                  </a:lnTo>
                  <a:lnTo>
                    <a:pt x="4572" y="86995"/>
                  </a:lnTo>
                  <a:lnTo>
                    <a:pt x="4572" y="87376"/>
                  </a:lnTo>
                  <a:lnTo>
                    <a:pt x="5207" y="87757"/>
                  </a:lnTo>
                  <a:lnTo>
                    <a:pt x="4572" y="87757"/>
                  </a:lnTo>
                  <a:lnTo>
                    <a:pt x="5207" y="88519"/>
                  </a:lnTo>
                  <a:lnTo>
                    <a:pt x="5715" y="88900"/>
                  </a:lnTo>
                  <a:lnTo>
                    <a:pt x="7366" y="90043"/>
                  </a:lnTo>
                  <a:lnTo>
                    <a:pt x="8001" y="90424"/>
                  </a:lnTo>
                  <a:lnTo>
                    <a:pt x="8509" y="90805"/>
                  </a:lnTo>
                  <a:lnTo>
                    <a:pt x="9144" y="90805"/>
                  </a:lnTo>
                  <a:close/>
                </a:path>
                <a:path w="238125" h="165100">
                  <a:moveTo>
                    <a:pt x="201168" y="157861"/>
                  </a:moveTo>
                  <a:lnTo>
                    <a:pt x="196977" y="157861"/>
                  </a:lnTo>
                  <a:lnTo>
                    <a:pt x="195326" y="155829"/>
                  </a:lnTo>
                  <a:lnTo>
                    <a:pt x="195326" y="157861"/>
                  </a:lnTo>
                  <a:lnTo>
                    <a:pt x="192024" y="157861"/>
                  </a:lnTo>
                  <a:lnTo>
                    <a:pt x="192024" y="160147"/>
                  </a:lnTo>
                  <a:lnTo>
                    <a:pt x="196215" y="157861"/>
                  </a:lnTo>
                  <a:lnTo>
                    <a:pt x="192024" y="162433"/>
                  </a:lnTo>
                  <a:lnTo>
                    <a:pt x="193675" y="162433"/>
                  </a:lnTo>
                  <a:lnTo>
                    <a:pt x="194564" y="160147"/>
                  </a:lnTo>
                  <a:lnTo>
                    <a:pt x="195326" y="162433"/>
                  </a:lnTo>
                  <a:lnTo>
                    <a:pt x="195326" y="164592"/>
                  </a:lnTo>
                  <a:lnTo>
                    <a:pt x="197866" y="162433"/>
                  </a:lnTo>
                  <a:lnTo>
                    <a:pt x="198628" y="162433"/>
                  </a:lnTo>
                  <a:lnTo>
                    <a:pt x="201168" y="160147"/>
                  </a:lnTo>
                  <a:lnTo>
                    <a:pt x="201168" y="157861"/>
                  </a:lnTo>
                  <a:close/>
                </a:path>
                <a:path w="238125" h="165100">
                  <a:moveTo>
                    <a:pt x="212636" y="28892"/>
                  </a:moveTo>
                  <a:lnTo>
                    <a:pt x="210439" y="27559"/>
                  </a:lnTo>
                  <a:lnTo>
                    <a:pt x="212636" y="28892"/>
                  </a:lnTo>
                  <a:close/>
                </a:path>
                <a:path w="238125" h="165100">
                  <a:moveTo>
                    <a:pt x="215290" y="14389"/>
                  </a:moveTo>
                  <a:lnTo>
                    <a:pt x="213360" y="11557"/>
                  </a:lnTo>
                  <a:lnTo>
                    <a:pt x="210312" y="9398"/>
                  </a:lnTo>
                  <a:lnTo>
                    <a:pt x="215290" y="14389"/>
                  </a:lnTo>
                  <a:close/>
                </a:path>
                <a:path w="238125" h="165100">
                  <a:moveTo>
                    <a:pt x="219202" y="18288"/>
                  </a:moveTo>
                  <a:lnTo>
                    <a:pt x="216916" y="16002"/>
                  </a:lnTo>
                  <a:lnTo>
                    <a:pt x="215290" y="14389"/>
                  </a:lnTo>
                  <a:lnTo>
                    <a:pt x="216408" y="16002"/>
                  </a:lnTo>
                  <a:lnTo>
                    <a:pt x="210312" y="11557"/>
                  </a:lnTo>
                  <a:lnTo>
                    <a:pt x="213360" y="13843"/>
                  </a:lnTo>
                  <a:lnTo>
                    <a:pt x="213360" y="16002"/>
                  </a:lnTo>
                  <a:lnTo>
                    <a:pt x="216408" y="18288"/>
                  </a:lnTo>
                  <a:lnTo>
                    <a:pt x="219202" y="18288"/>
                  </a:lnTo>
                  <a:close/>
                </a:path>
                <a:path w="238125" h="165100">
                  <a:moveTo>
                    <a:pt x="219329" y="36703"/>
                  </a:moveTo>
                  <a:lnTo>
                    <a:pt x="217170" y="32766"/>
                  </a:lnTo>
                  <a:lnTo>
                    <a:pt x="214884" y="31369"/>
                  </a:lnTo>
                  <a:lnTo>
                    <a:pt x="214884" y="30226"/>
                  </a:lnTo>
                  <a:lnTo>
                    <a:pt x="212636" y="28892"/>
                  </a:lnTo>
                  <a:lnTo>
                    <a:pt x="219329" y="36703"/>
                  </a:lnTo>
                  <a:close/>
                </a:path>
                <a:path w="238125" h="165100">
                  <a:moveTo>
                    <a:pt x="219456" y="98806"/>
                  </a:moveTo>
                  <a:lnTo>
                    <a:pt x="214884" y="96139"/>
                  </a:lnTo>
                  <a:lnTo>
                    <a:pt x="214884" y="92837"/>
                  </a:lnTo>
                  <a:lnTo>
                    <a:pt x="210312" y="91694"/>
                  </a:lnTo>
                  <a:lnTo>
                    <a:pt x="210312" y="92837"/>
                  </a:lnTo>
                  <a:lnTo>
                    <a:pt x="212407" y="94703"/>
                  </a:lnTo>
                  <a:lnTo>
                    <a:pt x="210312" y="93472"/>
                  </a:lnTo>
                  <a:lnTo>
                    <a:pt x="210312" y="95250"/>
                  </a:lnTo>
                  <a:lnTo>
                    <a:pt x="218287" y="99910"/>
                  </a:lnTo>
                  <a:lnTo>
                    <a:pt x="219202" y="100711"/>
                  </a:lnTo>
                  <a:lnTo>
                    <a:pt x="218363" y="99949"/>
                  </a:lnTo>
                  <a:lnTo>
                    <a:pt x="219456" y="100584"/>
                  </a:lnTo>
                  <a:lnTo>
                    <a:pt x="219456" y="98806"/>
                  </a:lnTo>
                  <a:close/>
                </a:path>
                <a:path w="238125" h="165100">
                  <a:moveTo>
                    <a:pt x="219456" y="89154"/>
                  </a:moveTo>
                  <a:lnTo>
                    <a:pt x="214884" y="82550"/>
                  </a:lnTo>
                  <a:lnTo>
                    <a:pt x="210312" y="84709"/>
                  </a:lnTo>
                  <a:lnTo>
                    <a:pt x="210312" y="91440"/>
                  </a:lnTo>
                  <a:lnTo>
                    <a:pt x="214884" y="91440"/>
                  </a:lnTo>
                  <a:lnTo>
                    <a:pt x="214884" y="89154"/>
                  </a:lnTo>
                  <a:lnTo>
                    <a:pt x="219456" y="89154"/>
                  </a:lnTo>
                  <a:close/>
                </a:path>
                <a:path w="238125" h="165100">
                  <a:moveTo>
                    <a:pt x="219456" y="9017"/>
                  </a:moveTo>
                  <a:lnTo>
                    <a:pt x="219202" y="8763"/>
                  </a:lnTo>
                  <a:lnTo>
                    <a:pt x="218440" y="8001"/>
                  </a:lnTo>
                  <a:lnTo>
                    <a:pt x="217424" y="7493"/>
                  </a:lnTo>
                  <a:lnTo>
                    <a:pt x="217170" y="7366"/>
                  </a:lnTo>
                  <a:lnTo>
                    <a:pt x="215646" y="6604"/>
                  </a:lnTo>
                  <a:lnTo>
                    <a:pt x="214757" y="6096"/>
                  </a:lnTo>
                  <a:lnTo>
                    <a:pt x="211963" y="4953"/>
                  </a:lnTo>
                  <a:lnTo>
                    <a:pt x="211645" y="4699"/>
                  </a:lnTo>
                  <a:lnTo>
                    <a:pt x="209169" y="2667"/>
                  </a:lnTo>
                  <a:lnTo>
                    <a:pt x="205867" y="1270"/>
                  </a:lnTo>
                  <a:lnTo>
                    <a:pt x="203073" y="254"/>
                  </a:lnTo>
                  <a:lnTo>
                    <a:pt x="201168" y="0"/>
                  </a:lnTo>
                  <a:lnTo>
                    <a:pt x="201676" y="1016"/>
                  </a:lnTo>
                  <a:lnTo>
                    <a:pt x="202565" y="1905"/>
                  </a:lnTo>
                  <a:lnTo>
                    <a:pt x="206375" y="4064"/>
                  </a:lnTo>
                  <a:lnTo>
                    <a:pt x="209550" y="5207"/>
                  </a:lnTo>
                  <a:lnTo>
                    <a:pt x="210058" y="4699"/>
                  </a:lnTo>
                  <a:lnTo>
                    <a:pt x="211074" y="5207"/>
                  </a:lnTo>
                  <a:lnTo>
                    <a:pt x="212852" y="5842"/>
                  </a:lnTo>
                  <a:lnTo>
                    <a:pt x="212344" y="5842"/>
                  </a:lnTo>
                  <a:lnTo>
                    <a:pt x="214249" y="6858"/>
                  </a:lnTo>
                  <a:lnTo>
                    <a:pt x="215265" y="7493"/>
                  </a:lnTo>
                  <a:lnTo>
                    <a:pt x="215265" y="7366"/>
                  </a:lnTo>
                  <a:lnTo>
                    <a:pt x="215646" y="7366"/>
                  </a:lnTo>
                  <a:lnTo>
                    <a:pt x="215646" y="7493"/>
                  </a:lnTo>
                  <a:lnTo>
                    <a:pt x="216154" y="7747"/>
                  </a:lnTo>
                  <a:lnTo>
                    <a:pt x="216154" y="7493"/>
                  </a:lnTo>
                  <a:lnTo>
                    <a:pt x="218059" y="8509"/>
                  </a:lnTo>
                  <a:lnTo>
                    <a:pt x="218948" y="9144"/>
                  </a:lnTo>
                  <a:lnTo>
                    <a:pt x="219456" y="9017"/>
                  </a:lnTo>
                  <a:close/>
                </a:path>
                <a:path w="238125" h="165100">
                  <a:moveTo>
                    <a:pt x="220560" y="122110"/>
                  </a:moveTo>
                  <a:lnTo>
                    <a:pt x="220345" y="122174"/>
                  </a:lnTo>
                  <a:lnTo>
                    <a:pt x="220421" y="122402"/>
                  </a:lnTo>
                  <a:lnTo>
                    <a:pt x="220560" y="122110"/>
                  </a:lnTo>
                  <a:close/>
                </a:path>
                <a:path w="238125" h="165100">
                  <a:moveTo>
                    <a:pt x="220599" y="122936"/>
                  </a:moveTo>
                  <a:lnTo>
                    <a:pt x="220421" y="122402"/>
                  </a:lnTo>
                  <a:lnTo>
                    <a:pt x="219964" y="123317"/>
                  </a:lnTo>
                  <a:lnTo>
                    <a:pt x="219456" y="123698"/>
                  </a:lnTo>
                  <a:lnTo>
                    <a:pt x="219456" y="125095"/>
                  </a:lnTo>
                  <a:lnTo>
                    <a:pt x="219964" y="124841"/>
                  </a:lnTo>
                  <a:lnTo>
                    <a:pt x="219964" y="124460"/>
                  </a:lnTo>
                  <a:lnTo>
                    <a:pt x="220345" y="124460"/>
                  </a:lnTo>
                  <a:lnTo>
                    <a:pt x="220599" y="123698"/>
                  </a:lnTo>
                  <a:lnTo>
                    <a:pt x="220599" y="122936"/>
                  </a:lnTo>
                  <a:close/>
                </a:path>
                <a:path w="238125" h="165100">
                  <a:moveTo>
                    <a:pt x="220853" y="29095"/>
                  </a:moveTo>
                  <a:lnTo>
                    <a:pt x="220383" y="28575"/>
                  </a:lnTo>
                  <a:lnTo>
                    <a:pt x="220472" y="28702"/>
                  </a:lnTo>
                  <a:lnTo>
                    <a:pt x="220853" y="29095"/>
                  </a:lnTo>
                  <a:close/>
                </a:path>
                <a:path w="238125" h="165100">
                  <a:moveTo>
                    <a:pt x="221869" y="30353"/>
                  </a:moveTo>
                  <a:lnTo>
                    <a:pt x="221703" y="30200"/>
                  </a:lnTo>
                  <a:lnTo>
                    <a:pt x="221615" y="29845"/>
                  </a:lnTo>
                  <a:lnTo>
                    <a:pt x="220853" y="29095"/>
                  </a:lnTo>
                  <a:lnTo>
                    <a:pt x="221145" y="29705"/>
                  </a:lnTo>
                  <a:lnTo>
                    <a:pt x="220726" y="29337"/>
                  </a:lnTo>
                  <a:lnTo>
                    <a:pt x="221107" y="29972"/>
                  </a:lnTo>
                  <a:lnTo>
                    <a:pt x="221157" y="29768"/>
                  </a:lnTo>
                  <a:lnTo>
                    <a:pt x="221869" y="31115"/>
                  </a:lnTo>
                  <a:lnTo>
                    <a:pt x="221869" y="30734"/>
                  </a:lnTo>
                  <a:lnTo>
                    <a:pt x="221716" y="30238"/>
                  </a:lnTo>
                  <a:lnTo>
                    <a:pt x="221869" y="30353"/>
                  </a:lnTo>
                  <a:close/>
                </a:path>
                <a:path w="238125" h="165100">
                  <a:moveTo>
                    <a:pt x="222377" y="31115"/>
                  </a:moveTo>
                  <a:lnTo>
                    <a:pt x="222123" y="30734"/>
                  </a:lnTo>
                  <a:lnTo>
                    <a:pt x="222288" y="31115"/>
                  </a:lnTo>
                  <a:close/>
                </a:path>
                <a:path w="238125" h="165100">
                  <a:moveTo>
                    <a:pt x="222885" y="127381"/>
                  </a:moveTo>
                  <a:lnTo>
                    <a:pt x="222504" y="128143"/>
                  </a:lnTo>
                  <a:lnTo>
                    <a:pt x="222885" y="127762"/>
                  </a:lnTo>
                  <a:lnTo>
                    <a:pt x="222885" y="127381"/>
                  </a:lnTo>
                  <a:close/>
                </a:path>
                <a:path w="238125" h="165100">
                  <a:moveTo>
                    <a:pt x="225044" y="16002"/>
                  </a:moveTo>
                  <a:lnTo>
                    <a:pt x="224485" y="15151"/>
                  </a:lnTo>
                  <a:lnTo>
                    <a:pt x="225044" y="16002"/>
                  </a:lnTo>
                  <a:close/>
                </a:path>
                <a:path w="238125" h="165100">
                  <a:moveTo>
                    <a:pt x="225679" y="37465"/>
                  </a:moveTo>
                  <a:lnTo>
                    <a:pt x="225031" y="36614"/>
                  </a:lnTo>
                  <a:lnTo>
                    <a:pt x="225298" y="37465"/>
                  </a:lnTo>
                  <a:lnTo>
                    <a:pt x="225679" y="37465"/>
                  </a:lnTo>
                  <a:close/>
                </a:path>
                <a:path w="238125" h="165100">
                  <a:moveTo>
                    <a:pt x="226314" y="31496"/>
                  </a:moveTo>
                  <a:lnTo>
                    <a:pt x="225933" y="30861"/>
                  </a:lnTo>
                  <a:lnTo>
                    <a:pt x="225171" y="30353"/>
                  </a:lnTo>
                  <a:lnTo>
                    <a:pt x="226314" y="31496"/>
                  </a:lnTo>
                  <a:close/>
                </a:path>
                <a:path w="238125" h="165100">
                  <a:moveTo>
                    <a:pt x="227622" y="42506"/>
                  </a:moveTo>
                  <a:lnTo>
                    <a:pt x="227457" y="41402"/>
                  </a:lnTo>
                  <a:lnTo>
                    <a:pt x="226695" y="40259"/>
                  </a:lnTo>
                  <a:lnTo>
                    <a:pt x="226949" y="40259"/>
                  </a:lnTo>
                  <a:lnTo>
                    <a:pt x="226695" y="39878"/>
                  </a:lnTo>
                  <a:lnTo>
                    <a:pt x="226187" y="39370"/>
                  </a:lnTo>
                  <a:lnTo>
                    <a:pt x="225933" y="37846"/>
                  </a:lnTo>
                  <a:lnTo>
                    <a:pt x="225425" y="37846"/>
                  </a:lnTo>
                  <a:lnTo>
                    <a:pt x="225298" y="37465"/>
                  </a:lnTo>
                  <a:lnTo>
                    <a:pt x="224790" y="37465"/>
                  </a:lnTo>
                  <a:lnTo>
                    <a:pt x="225679" y="38608"/>
                  </a:lnTo>
                  <a:lnTo>
                    <a:pt x="226187" y="40259"/>
                  </a:lnTo>
                  <a:lnTo>
                    <a:pt x="226441" y="39878"/>
                  </a:lnTo>
                  <a:lnTo>
                    <a:pt x="226441" y="40259"/>
                  </a:lnTo>
                  <a:lnTo>
                    <a:pt x="227203" y="41402"/>
                  </a:lnTo>
                  <a:lnTo>
                    <a:pt x="227457" y="42164"/>
                  </a:lnTo>
                  <a:lnTo>
                    <a:pt x="227622" y="42506"/>
                  </a:lnTo>
                  <a:close/>
                </a:path>
                <a:path w="238125" h="165100">
                  <a:moveTo>
                    <a:pt x="227977" y="44424"/>
                  </a:moveTo>
                  <a:lnTo>
                    <a:pt x="227914" y="44284"/>
                  </a:lnTo>
                  <a:lnTo>
                    <a:pt x="227711" y="44196"/>
                  </a:lnTo>
                  <a:lnTo>
                    <a:pt x="227977" y="44424"/>
                  </a:lnTo>
                  <a:close/>
                </a:path>
                <a:path w="238125" h="165100">
                  <a:moveTo>
                    <a:pt x="228092" y="43434"/>
                  </a:moveTo>
                  <a:lnTo>
                    <a:pt x="227622" y="42506"/>
                  </a:lnTo>
                  <a:lnTo>
                    <a:pt x="227711" y="43053"/>
                  </a:lnTo>
                  <a:lnTo>
                    <a:pt x="227977" y="43548"/>
                  </a:lnTo>
                  <a:close/>
                </a:path>
                <a:path w="238125" h="165100">
                  <a:moveTo>
                    <a:pt x="228346" y="58039"/>
                  </a:moveTo>
                  <a:lnTo>
                    <a:pt x="222504" y="55118"/>
                  </a:lnTo>
                  <a:lnTo>
                    <a:pt x="219456" y="55118"/>
                  </a:lnTo>
                  <a:lnTo>
                    <a:pt x="228346" y="64008"/>
                  </a:lnTo>
                  <a:lnTo>
                    <a:pt x="228346" y="61087"/>
                  </a:lnTo>
                  <a:lnTo>
                    <a:pt x="225552" y="58039"/>
                  </a:lnTo>
                  <a:lnTo>
                    <a:pt x="228346" y="58039"/>
                  </a:lnTo>
                  <a:close/>
                </a:path>
                <a:path w="238125" h="165100">
                  <a:moveTo>
                    <a:pt x="228473" y="104648"/>
                  </a:moveTo>
                  <a:lnTo>
                    <a:pt x="227444" y="103378"/>
                  </a:lnTo>
                  <a:lnTo>
                    <a:pt x="226314" y="101981"/>
                  </a:lnTo>
                  <a:lnTo>
                    <a:pt x="224028" y="100838"/>
                  </a:lnTo>
                  <a:lnTo>
                    <a:pt x="221869" y="101981"/>
                  </a:lnTo>
                  <a:lnTo>
                    <a:pt x="221869" y="104648"/>
                  </a:lnTo>
                  <a:lnTo>
                    <a:pt x="219583" y="101981"/>
                  </a:lnTo>
                  <a:lnTo>
                    <a:pt x="219583" y="103378"/>
                  </a:lnTo>
                  <a:lnTo>
                    <a:pt x="221869" y="108458"/>
                  </a:lnTo>
                  <a:lnTo>
                    <a:pt x="221869" y="105918"/>
                  </a:lnTo>
                  <a:lnTo>
                    <a:pt x="224091" y="104648"/>
                  </a:lnTo>
                  <a:lnTo>
                    <a:pt x="226314" y="103378"/>
                  </a:lnTo>
                  <a:lnTo>
                    <a:pt x="226314" y="109728"/>
                  </a:lnTo>
                  <a:lnTo>
                    <a:pt x="228473" y="108458"/>
                  </a:lnTo>
                  <a:lnTo>
                    <a:pt x="228473" y="104648"/>
                  </a:lnTo>
                  <a:close/>
                </a:path>
                <a:path w="238125" h="165100">
                  <a:moveTo>
                    <a:pt x="228600" y="112522"/>
                  </a:moveTo>
                  <a:lnTo>
                    <a:pt x="227711" y="109855"/>
                  </a:lnTo>
                  <a:lnTo>
                    <a:pt x="226822" y="110236"/>
                  </a:lnTo>
                  <a:lnTo>
                    <a:pt x="226441" y="111760"/>
                  </a:lnTo>
                  <a:lnTo>
                    <a:pt x="226441" y="112522"/>
                  </a:lnTo>
                  <a:lnTo>
                    <a:pt x="225933" y="112522"/>
                  </a:lnTo>
                  <a:lnTo>
                    <a:pt x="225933" y="114046"/>
                  </a:lnTo>
                  <a:lnTo>
                    <a:pt x="225552" y="114046"/>
                  </a:lnTo>
                  <a:lnTo>
                    <a:pt x="225552" y="114681"/>
                  </a:lnTo>
                  <a:lnTo>
                    <a:pt x="225552" y="115062"/>
                  </a:lnTo>
                  <a:lnTo>
                    <a:pt x="225171" y="115443"/>
                  </a:lnTo>
                  <a:lnTo>
                    <a:pt x="225552" y="115443"/>
                  </a:lnTo>
                  <a:lnTo>
                    <a:pt x="225171" y="116205"/>
                  </a:lnTo>
                  <a:lnTo>
                    <a:pt x="224663" y="115824"/>
                  </a:lnTo>
                  <a:lnTo>
                    <a:pt x="224663" y="117729"/>
                  </a:lnTo>
                  <a:lnTo>
                    <a:pt x="224282" y="117729"/>
                  </a:lnTo>
                  <a:lnTo>
                    <a:pt x="224282" y="118491"/>
                  </a:lnTo>
                  <a:lnTo>
                    <a:pt x="223393" y="119253"/>
                  </a:lnTo>
                  <a:lnTo>
                    <a:pt x="222504" y="120650"/>
                  </a:lnTo>
                  <a:lnTo>
                    <a:pt x="221615" y="121412"/>
                  </a:lnTo>
                  <a:lnTo>
                    <a:pt x="221615" y="120650"/>
                  </a:lnTo>
                  <a:lnTo>
                    <a:pt x="221234" y="121412"/>
                  </a:lnTo>
                  <a:lnTo>
                    <a:pt x="221234" y="121031"/>
                  </a:lnTo>
                  <a:lnTo>
                    <a:pt x="220726" y="121793"/>
                  </a:lnTo>
                  <a:lnTo>
                    <a:pt x="220560" y="122110"/>
                  </a:lnTo>
                  <a:lnTo>
                    <a:pt x="221615" y="121793"/>
                  </a:lnTo>
                  <a:lnTo>
                    <a:pt x="222123" y="122936"/>
                  </a:lnTo>
                  <a:lnTo>
                    <a:pt x="220726" y="124841"/>
                  </a:lnTo>
                  <a:lnTo>
                    <a:pt x="220726" y="126238"/>
                  </a:lnTo>
                  <a:lnTo>
                    <a:pt x="221615" y="126238"/>
                  </a:lnTo>
                  <a:lnTo>
                    <a:pt x="220345" y="127381"/>
                  </a:lnTo>
                  <a:lnTo>
                    <a:pt x="220345" y="127762"/>
                  </a:lnTo>
                  <a:lnTo>
                    <a:pt x="220726" y="127762"/>
                  </a:lnTo>
                  <a:lnTo>
                    <a:pt x="221234" y="126619"/>
                  </a:lnTo>
                  <a:lnTo>
                    <a:pt x="222123" y="125984"/>
                  </a:lnTo>
                  <a:lnTo>
                    <a:pt x="221615" y="125984"/>
                  </a:lnTo>
                  <a:lnTo>
                    <a:pt x="221932" y="125857"/>
                  </a:lnTo>
                  <a:lnTo>
                    <a:pt x="221615" y="125603"/>
                  </a:lnTo>
                  <a:lnTo>
                    <a:pt x="222504" y="125603"/>
                  </a:lnTo>
                  <a:lnTo>
                    <a:pt x="221932" y="125857"/>
                  </a:lnTo>
                  <a:lnTo>
                    <a:pt x="222123" y="125984"/>
                  </a:lnTo>
                  <a:lnTo>
                    <a:pt x="222504" y="126238"/>
                  </a:lnTo>
                  <a:lnTo>
                    <a:pt x="222504" y="126619"/>
                  </a:lnTo>
                  <a:lnTo>
                    <a:pt x="222885" y="127381"/>
                  </a:lnTo>
                  <a:lnTo>
                    <a:pt x="223393" y="127381"/>
                  </a:lnTo>
                  <a:lnTo>
                    <a:pt x="224282" y="126238"/>
                  </a:lnTo>
                  <a:lnTo>
                    <a:pt x="224282" y="125984"/>
                  </a:lnTo>
                  <a:lnTo>
                    <a:pt x="224282" y="125603"/>
                  </a:lnTo>
                  <a:lnTo>
                    <a:pt x="224282" y="121793"/>
                  </a:lnTo>
                  <a:lnTo>
                    <a:pt x="224282" y="121412"/>
                  </a:lnTo>
                  <a:lnTo>
                    <a:pt x="224282" y="121031"/>
                  </a:lnTo>
                  <a:lnTo>
                    <a:pt x="224663" y="120650"/>
                  </a:lnTo>
                  <a:lnTo>
                    <a:pt x="224663" y="119888"/>
                  </a:lnTo>
                  <a:lnTo>
                    <a:pt x="225171" y="119888"/>
                  </a:lnTo>
                  <a:lnTo>
                    <a:pt x="225552" y="119634"/>
                  </a:lnTo>
                  <a:lnTo>
                    <a:pt x="225552" y="117729"/>
                  </a:lnTo>
                  <a:lnTo>
                    <a:pt x="226441" y="117729"/>
                  </a:lnTo>
                  <a:lnTo>
                    <a:pt x="226606" y="116205"/>
                  </a:lnTo>
                  <a:lnTo>
                    <a:pt x="226822" y="114300"/>
                  </a:lnTo>
                  <a:lnTo>
                    <a:pt x="228600" y="112522"/>
                  </a:lnTo>
                  <a:close/>
                </a:path>
                <a:path w="238125" h="165100">
                  <a:moveTo>
                    <a:pt x="228600" y="88519"/>
                  </a:moveTo>
                  <a:lnTo>
                    <a:pt x="224028" y="85725"/>
                  </a:lnTo>
                  <a:lnTo>
                    <a:pt x="219710" y="82677"/>
                  </a:lnTo>
                  <a:lnTo>
                    <a:pt x="224028" y="88519"/>
                  </a:lnTo>
                  <a:lnTo>
                    <a:pt x="228600" y="91567"/>
                  </a:lnTo>
                  <a:lnTo>
                    <a:pt x="228600" y="88519"/>
                  </a:lnTo>
                  <a:close/>
                </a:path>
                <a:path w="238125" h="165100">
                  <a:moveTo>
                    <a:pt x="228600" y="82677"/>
                  </a:moveTo>
                  <a:lnTo>
                    <a:pt x="224028" y="82677"/>
                  </a:lnTo>
                  <a:lnTo>
                    <a:pt x="228600" y="88519"/>
                  </a:lnTo>
                  <a:lnTo>
                    <a:pt x="228600" y="82677"/>
                  </a:lnTo>
                  <a:close/>
                </a:path>
                <a:path w="238125" h="165100">
                  <a:moveTo>
                    <a:pt x="228600" y="44958"/>
                  </a:moveTo>
                  <a:lnTo>
                    <a:pt x="227977" y="44424"/>
                  </a:lnTo>
                  <a:lnTo>
                    <a:pt x="228600" y="45847"/>
                  </a:lnTo>
                  <a:lnTo>
                    <a:pt x="228600" y="44958"/>
                  </a:lnTo>
                  <a:close/>
                </a:path>
                <a:path w="238125" h="165100">
                  <a:moveTo>
                    <a:pt x="228600" y="44577"/>
                  </a:moveTo>
                  <a:lnTo>
                    <a:pt x="228346" y="44196"/>
                  </a:lnTo>
                  <a:lnTo>
                    <a:pt x="227977" y="43548"/>
                  </a:lnTo>
                  <a:lnTo>
                    <a:pt x="227711" y="43815"/>
                  </a:lnTo>
                  <a:lnTo>
                    <a:pt x="227914" y="44284"/>
                  </a:lnTo>
                  <a:lnTo>
                    <a:pt x="228600" y="44577"/>
                  </a:lnTo>
                  <a:close/>
                </a:path>
                <a:path w="238125" h="165100">
                  <a:moveTo>
                    <a:pt x="228600" y="18288"/>
                  </a:moveTo>
                  <a:lnTo>
                    <a:pt x="227203" y="16764"/>
                  </a:lnTo>
                  <a:lnTo>
                    <a:pt x="226441" y="15240"/>
                  </a:lnTo>
                  <a:lnTo>
                    <a:pt x="225044" y="14478"/>
                  </a:lnTo>
                  <a:lnTo>
                    <a:pt x="225234" y="15074"/>
                  </a:lnTo>
                  <a:lnTo>
                    <a:pt x="224866" y="14693"/>
                  </a:lnTo>
                  <a:lnTo>
                    <a:pt x="225044" y="14478"/>
                  </a:lnTo>
                  <a:lnTo>
                    <a:pt x="223647" y="13081"/>
                  </a:lnTo>
                  <a:lnTo>
                    <a:pt x="222821" y="12192"/>
                  </a:lnTo>
                  <a:lnTo>
                    <a:pt x="220853" y="10033"/>
                  </a:lnTo>
                  <a:lnTo>
                    <a:pt x="220218" y="9271"/>
                  </a:lnTo>
                  <a:lnTo>
                    <a:pt x="220853" y="10795"/>
                  </a:lnTo>
                  <a:lnTo>
                    <a:pt x="220853" y="11557"/>
                  </a:lnTo>
                  <a:lnTo>
                    <a:pt x="219456" y="11557"/>
                  </a:lnTo>
                  <a:lnTo>
                    <a:pt x="220853" y="12192"/>
                  </a:lnTo>
                  <a:lnTo>
                    <a:pt x="221615" y="12192"/>
                  </a:lnTo>
                  <a:lnTo>
                    <a:pt x="222250" y="13843"/>
                  </a:lnTo>
                  <a:lnTo>
                    <a:pt x="223012" y="13843"/>
                  </a:lnTo>
                  <a:lnTo>
                    <a:pt x="222250" y="13081"/>
                  </a:lnTo>
                  <a:lnTo>
                    <a:pt x="222250" y="12192"/>
                  </a:lnTo>
                  <a:lnTo>
                    <a:pt x="223647" y="13843"/>
                  </a:lnTo>
                  <a:lnTo>
                    <a:pt x="224485" y="15151"/>
                  </a:lnTo>
                  <a:lnTo>
                    <a:pt x="224751" y="14833"/>
                  </a:lnTo>
                  <a:lnTo>
                    <a:pt x="225552" y="16014"/>
                  </a:lnTo>
                  <a:lnTo>
                    <a:pt x="225806" y="16764"/>
                  </a:lnTo>
                  <a:lnTo>
                    <a:pt x="226199" y="16992"/>
                  </a:lnTo>
                  <a:lnTo>
                    <a:pt x="226314" y="17145"/>
                  </a:lnTo>
                  <a:lnTo>
                    <a:pt x="225171" y="17145"/>
                  </a:lnTo>
                  <a:lnTo>
                    <a:pt x="227457" y="18288"/>
                  </a:lnTo>
                  <a:lnTo>
                    <a:pt x="228473" y="18288"/>
                  </a:lnTo>
                  <a:lnTo>
                    <a:pt x="228307" y="18135"/>
                  </a:lnTo>
                  <a:lnTo>
                    <a:pt x="228600" y="18288"/>
                  </a:lnTo>
                  <a:close/>
                </a:path>
                <a:path w="238125" h="165100">
                  <a:moveTo>
                    <a:pt x="237744" y="44704"/>
                  </a:moveTo>
                  <a:lnTo>
                    <a:pt x="237439" y="44488"/>
                  </a:lnTo>
                  <a:lnTo>
                    <a:pt x="236601" y="42799"/>
                  </a:lnTo>
                  <a:lnTo>
                    <a:pt x="235623" y="42125"/>
                  </a:lnTo>
                  <a:lnTo>
                    <a:pt x="235331" y="41148"/>
                  </a:lnTo>
                  <a:lnTo>
                    <a:pt x="234442" y="40259"/>
                  </a:lnTo>
                  <a:lnTo>
                    <a:pt x="233680" y="38989"/>
                  </a:lnTo>
                  <a:lnTo>
                    <a:pt x="233680" y="38608"/>
                  </a:lnTo>
                  <a:lnTo>
                    <a:pt x="233299" y="38354"/>
                  </a:lnTo>
                  <a:lnTo>
                    <a:pt x="232791" y="38354"/>
                  </a:lnTo>
                  <a:lnTo>
                    <a:pt x="233299" y="37465"/>
                  </a:lnTo>
                  <a:lnTo>
                    <a:pt x="231101" y="35560"/>
                  </a:lnTo>
                  <a:lnTo>
                    <a:pt x="230378" y="34937"/>
                  </a:lnTo>
                  <a:lnTo>
                    <a:pt x="230886" y="35560"/>
                  </a:lnTo>
                  <a:lnTo>
                    <a:pt x="230378" y="35560"/>
                  </a:lnTo>
                  <a:lnTo>
                    <a:pt x="229997" y="35306"/>
                  </a:lnTo>
                  <a:lnTo>
                    <a:pt x="229514" y="34671"/>
                  </a:lnTo>
                  <a:lnTo>
                    <a:pt x="228854" y="33820"/>
                  </a:lnTo>
                  <a:lnTo>
                    <a:pt x="229235" y="34671"/>
                  </a:lnTo>
                  <a:lnTo>
                    <a:pt x="228600" y="34226"/>
                  </a:lnTo>
                  <a:lnTo>
                    <a:pt x="228600" y="33629"/>
                  </a:lnTo>
                  <a:lnTo>
                    <a:pt x="228854" y="33820"/>
                  </a:lnTo>
                  <a:lnTo>
                    <a:pt x="230365" y="34925"/>
                  </a:lnTo>
                  <a:lnTo>
                    <a:pt x="229069" y="33782"/>
                  </a:lnTo>
                  <a:lnTo>
                    <a:pt x="228917" y="33655"/>
                  </a:lnTo>
                  <a:lnTo>
                    <a:pt x="228600" y="33515"/>
                  </a:lnTo>
                  <a:lnTo>
                    <a:pt x="228600" y="33375"/>
                  </a:lnTo>
                  <a:lnTo>
                    <a:pt x="228917" y="33655"/>
                  </a:lnTo>
                  <a:lnTo>
                    <a:pt x="229235" y="33782"/>
                  </a:lnTo>
                  <a:lnTo>
                    <a:pt x="228600" y="33274"/>
                  </a:lnTo>
                  <a:lnTo>
                    <a:pt x="228600" y="32956"/>
                  </a:lnTo>
                  <a:lnTo>
                    <a:pt x="228854" y="33147"/>
                  </a:lnTo>
                  <a:lnTo>
                    <a:pt x="229235" y="33147"/>
                  </a:lnTo>
                  <a:lnTo>
                    <a:pt x="228701" y="32766"/>
                  </a:lnTo>
                  <a:lnTo>
                    <a:pt x="228511" y="32639"/>
                  </a:lnTo>
                  <a:lnTo>
                    <a:pt x="228511" y="32893"/>
                  </a:lnTo>
                  <a:lnTo>
                    <a:pt x="228346" y="32893"/>
                  </a:lnTo>
                  <a:lnTo>
                    <a:pt x="228511" y="32893"/>
                  </a:lnTo>
                  <a:lnTo>
                    <a:pt x="228511" y="32639"/>
                  </a:lnTo>
                  <a:lnTo>
                    <a:pt x="228346" y="32512"/>
                  </a:lnTo>
                  <a:lnTo>
                    <a:pt x="227584" y="32131"/>
                  </a:lnTo>
                  <a:lnTo>
                    <a:pt x="226822" y="30861"/>
                  </a:lnTo>
                  <a:lnTo>
                    <a:pt x="226314" y="30861"/>
                  </a:lnTo>
                  <a:lnTo>
                    <a:pt x="226822" y="31496"/>
                  </a:lnTo>
                  <a:lnTo>
                    <a:pt x="227939" y="32512"/>
                  </a:lnTo>
                  <a:lnTo>
                    <a:pt x="227812" y="32448"/>
                  </a:lnTo>
                  <a:lnTo>
                    <a:pt x="227812" y="32893"/>
                  </a:lnTo>
                  <a:lnTo>
                    <a:pt x="226885" y="32893"/>
                  </a:lnTo>
                  <a:lnTo>
                    <a:pt x="225933" y="32131"/>
                  </a:lnTo>
                  <a:lnTo>
                    <a:pt x="227634" y="32613"/>
                  </a:lnTo>
                  <a:lnTo>
                    <a:pt x="227812" y="32893"/>
                  </a:lnTo>
                  <a:lnTo>
                    <a:pt x="227812" y="32448"/>
                  </a:lnTo>
                  <a:lnTo>
                    <a:pt x="225526" y="31115"/>
                  </a:lnTo>
                  <a:lnTo>
                    <a:pt x="225526" y="32893"/>
                  </a:lnTo>
                  <a:lnTo>
                    <a:pt x="225044" y="32893"/>
                  </a:lnTo>
                  <a:lnTo>
                    <a:pt x="224790" y="32766"/>
                  </a:lnTo>
                  <a:lnTo>
                    <a:pt x="223901" y="32131"/>
                  </a:lnTo>
                  <a:lnTo>
                    <a:pt x="225526" y="32893"/>
                  </a:lnTo>
                  <a:lnTo>
                    <a:pt x="225526" y="31115"/>
                  </a:lnTo>
                  <a:lnTo>
                    <a:pt x="223139" y="29718"/>
                  </a:lnTo>
                  <a:lnTo>
                    <a:pt x="222631" y="29413"/>
                  </a:lnTo>
                  <a:lnTo>
                    <a:pt x="221107" y="28702"/>
                  </a:lnTo>
                  <a:lnTo>
                    <a:pt x="219964" y="27914"/>
                  </a:lnTo>
                  <a:lnTo>
                    <a:pt x="222631" y="29413"/>
                  </a:lnTo>
                  <a:lnTo>
                    <a:pt x="222631" y="27559"/>
                  </a:lnTo>
                  <a:lnTo>
                    <a:pt x="219964" y="27559"/>
                  </a:lnTo>
                  <a:lnTo>
                    <a:pt x="219456" y="27559"/>
                  </a:lnTo>
                  <a:lnTo>
                    <a:pt x="220383" y="28575"/>
                  </a:lnTo>
                  <a:lnTo>
                    <a:pt x="220103" y="28168"/>
                  </a:lnTo>
                  <a:lnTo>
                    <a:pt x="221107" y="29083"/>
                  </a:lnTo>
                  <a:lnTo>
                    <a:pt x="222631" y="30264"/>
                  </a:lnTo>
                  <a:lnTo>
                    <a:pt x="222631" y="31000"/>
                  </a:lnTo>
                  <a:lnTo>
                    <a:pt x="222453" y="30911"/>
                  </a:lnTo>
                  <a:lnTo>
                    <a:pt x="222631" y="31089"/>
                  </a:lnTo>
                  <a:lnTo>
                    <a:pt x="224409" y="32766"/>
                  </a:lnTo>
                  <a:lnTo>
                    <a:pt x="223139" y="32131"/>
                  </a:lnTo>
                  <a:lnTo>
                    <a:pt x="223901" y="32766"/>
                  </a:lnTo>
                  <a:lnTo>
                    <a:pt x="223901" y="32893"/>
                  </a:lnTo>
                  <a:lnTo>
                    <a:pt x="223177" y="32893"/>
                  </a:lnTo>
                  <a:lnTo>
                    <a:pt x="222631" y="31877"/>
                  </a:lnTo>
                  <a:lnTo>
                    <a:pt x="222288" y="31115"/>
                  </a:lnTo>
                  <a:lnTo>
                    <a:pt x="221869" y="31115"/>
                  </a:lnTo>
                  <a:lnTo>
                    <a:pt x="222631" y="32258"/>
                  </a:lnTo>
                  <a:lnTo>
                    <a:pt x="222770" y="32893"/>
                  </a:lnTo>
                  <a:lnTo>
                    <a:pt x="222631" y="32893"/>
                  </a:lnTo>
                  <a:lnTo>
                    <a:pt x="222631" y="34798"/>
                  </a:lnTo>
                  <a:lnTo>
                    <a:pt x="223672" y="34798"/>
                  </a:lnTo>
                  <a:lnTo>
                    <a:pt x="225031" y="36614"/>
                  </a:lnTo>
                  <a:lnTo>
                    <a:pt x="224790" y="35814"/>
                  </a:lnTo>
                  <a:lnTo>
                    <a:pt x="224231" y="34798"/>
                  </a:lnTo>
                  <a:lnTo>
                    <a:pt x="228498" y="34798"/>
                  </a:lnTo>
                  <a:lnTo>
                    <a:pt x="230911" y="38252"/>
                  </a:lnTo>
                  <a:lnTo>
                    <a:pt x="228600" y="36703"/>
                  </a:lnTo>
                  <a:lnTo>
                    <a:pt x="231660" y="39319"/>
                  </a:lnTo>
                  <a:lnTo>
                    <a:pt x="232587" y="40627"/>
                  </a:lnTo>
                  <a:lnTo>
                    <a:pt x="231775" y="39751"/>
                  </a:lnTo>
                  <a:lnTo>
                    <a:pt x="228600" y="36703"/>
                  </a:lnTo>
                  <a:lnTo>
                    <a:pt x="228600" y="37719"/>
                  </a:lnTo>
                  <a:lnTo>
                    <a:pt x="232943" y="41059"/>
                  </a:lnTo>
                  <a:lnTo>
                    <a:pt x="233210" y="41338"/>
                  </a:lnTo>
                  <a:lnTo>
                    <a:pt x="235458" y="45720"/>
                  </a:lnTo>
                  <a:lnTo>
                    <a:pt x="237147" y="45262"/>
                  </a:lnTo>
                  <a:lnTo>
                    <a:pt x="237744" y="45847"/>
                  </a:lnTo>
                  <a:lnTo>
                    <a:pt x="237744" y="45085"/>
                  </a:lnTo>
                  <a:lnTo>
                    <a:pt x="237744" y="44704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900159" y="2570624"/>
              <a:ext cx="173990" cy="165100"/>
            </a:xfrm>
            <a:custGeom>
              <a:avLst/>
              <a:gdLst/>
              <a:ahLst/>
              <a:cxnLst/>
              <a:rect l="l" t="t" r="r" b="b"/>
              <a:pathLst>
                <a:path w="173990" h="165100">
                  <a:moveTo>
                    <a:pt x="2209" y="84074"/>
                  </a:moveTo>
                  <a:lnTo>
                    <a:pt x="1143" y="82296"/>
                  </a:lnTo>
                  <a:lnTo>
                    <a:pt x="1143" y="83185"/>
                  </a:lnTo>
                  <a:lnTo>
                    <a:pt x="2209" y="84074"/>
                  </a:lnTo>
                  <a:close/>
                </a:path>
                <a:path w="173990" h="165100">
                  <a:moveTo>
                    <a:pt x="3429" y="85102"/>
                  </a:moveTo>
                  <a:lnTo>
                    <a:pt x="2209" y="84074"/>
                  </a:lnTo>
                  <a:lnTo>
                    <a:pt x="2286" y="84201"/>
                  </a:lnTo>
                  <a:lnTo>
                    <a:pt x="3429" y="85102"/>
                  </a:lnTo>
                  <a:close/>
                </a:path>
                <a:path w="173990" h="165100">
                  <a:moveTo>
                    <a:pt x="8890" y="100584"/>
                  </a:moveTo>
                  <a:lnTo>
                    <a:pt x="4572" y="97536"/>
                  </a:lnTo>
                  <a:lnTo>
                    <a:pt x="4572" y="94615"/>
                  </a:lnTo>
                  <a:lnTo>
                    <a:pt x="0" y="91440"/>
                  </a:lnTo>
                  <a:lnTo>
                    <a:pt x="0" y="97536"/>
                  </a:lnTo>
                  <a:lnTo>
                    <a:pt x="8890" y="100584"/>
                  </a:lnTo>
                  <a:close/>
                </a:path>
                <a:path w="173990" h="165100">
                  <a:moveTo>
                    <a:pt x="9144" y="91313"/>
                  </a:moveTo>
                  <a:lnTo>
                    <a:pt x="8001" y="88646"/>
                  </a:lnTo>
                  <a:lnTo>
                    <a:pt x="6096" y="87172"/>
                  </a:lnTo>
                  <a:lnTo>
                    <a:pt x="6096" y="85344"/>
                  </a:lnTo>
                  <a:lnTo>
                    <a:pt x="4711" y="86106"/>
                  </a:lnTo>
                  <a:lnTo>
                    <a:pt x="4572" y="85979"/>
                  </a:lnTo>
                  <a:lnTo>
                    <a:pt x="3429" y="85102"/>
                  </a:lnTo>
                  <a:lnTo>
                    <a:pt x="2286" y="85979"/>
                  </a:lnTo>
                  <a:lnTo>
                    <a:pt x="2286" y="85102"/>
                  </a:lnTo>
                  <a:lnTo>
                    <a:pt x="1143" y="83185"/>
                  </a:lnTo>
                  <a:lnTo>
                    <a:pt x="0" y="83185"/>
                  </a:lnTo>
                  <a:lnTo>
                    <a:pt x="2286" y="86868"/>
                  </a:lnTo>
                  <a:lnTo>
                    <a:pt x="4216" y="87884"/>
                  </a:lnTo>
                  <a:lnTo>
                    <a:pt x="6096" y="89916"/>
                  </a:lnTo>
                  <a:lnTo>
                    <a:pt x="6096" y="91313"/>
                  </a:lnTo>
                  <a:lnTo>
                    <a:pt x="8978" y="91313"/>
                  </a:lnTo>
                  <a:lnTo>
                    <a:pt x="9144" y="91440"/>
                  </a:lnTo>
                  <a:lnTo>
                    <a:pt x="9080" y="91313"/>
                  </a:lnTo>
                  <a:close/>
                </a:path>
                <a:path w="173990" h="165100">
                  <a:moveTo>
                    <a:pt x="10871" y="112141"/>
                  </a:moveTo>
                  <a:lnTo>
                    <a:pt x="9398" y="109728"/>
                  </a:lnTo>
                  <a:lnTo>
                    <a:pt x="9398" y="112141"/>
                  </a:lnTo>
                  <a:lnTo>
                    <a:pt x="10871" y="112141"/>
                  </a:lnTo>
                  <a:close/>
                </a:path>
                <a:path w="173990" h="165100">
                  <a:moveTo>
                    <a:pt x="13398" y="114782"/>
                  </a:moveTo>
                  <a:lnTo>
                    <a:pt x="12192" y="112141"/>
                  </a:lnTo>
                  <a:lnTo>
                    <a:pt x="10871" y="112141"/>
                  </a:lnTo>
                  <a:lnTo>
                    <a:pt x="12192" y="114300"/>
                  </a:lnTo>
                  <a:lnTo>
                    <a:pt x="13398" y="114782"/>
                  </a:lnTo>
                  <a:close/>
                </a:path>
                <a:path w="173990" h="165100">
                  <a:moveTo>
                    <a:pt x="15240" y="85852"/>
                  </a:moveTo>
                  <a:lnTo>
                    <a:pt x="12192" y="82296"/>
                  </a:lnTo>
                  <a:lnTo>
                    <a:pt x="9398" y="82296"/>
                  </a:lnTo>
                  <a:lnTo>
                    <a:pt x="12192" y="84201"/>
                  </a:lnTo>
                  <a:lnTo>
                    <a:pt x="15240" y="85991"/>
                  </a:lnTo>
                  <a:lnTo>
                    <a:pt x="15240" y="85852"/>
                  </a:lnTo>
                  <a:close/>
                </a:path>
                <a:path w="173990" h="165100">
                  <a:moveTo>
                    <a:pt x="18034" y="116586"/>
                  </a:moveTo>
                  <a:lnTo>
                    <a:pt x="13398" y="114782"/>
                  </a:lnTo>
                  <a:lnTo>
                    <a:pt x="15240" y="118745"/>
                  </a:lnTo>
                  <a:lnTo>
                    <a:pt x="18034" y="116586"/>
                  </a:lnTo>
                  <a:close/>
                </a:path>
                <a:path w="173990" h="165100">
                  <a:moveTo>
                    <a:pt x="18161" y="100457"/>
                  </a:moveTo>
                  <a:lnTo>
                    <a:pt x="16002" y="96901"/>
                  </a:lnTo>
                  <a:lnTo>
                    <a:pt x="13716" y="95123"/>
                  </a:lnTo>
                  <a:lnTo>
                    <a:pt x="11430" y="91440"/>
                  </a:lnTo>
                  <a:lnTo>
                    <a:pt x="9271" y="93345"/>
                  </a:lnTo>
                  <a:lnTo>
                    <a:pt x="16002" y="98806"/>
                  </a:lnTo>
                  <a:lnTo>
                    <a:pt x="18161" y="100457"/>
                  </a:lnTo>
                  <a:close/>
                </a:path>
                <a:path w="173990" h="165100">
                  <a:moveTo>
                    <a:pt x="18288" y="87757"/>
                  </a:moveTo>
                  <a:lnTo>
                    <a:pt x="15240" y="85991"/>
                  </a:lnTo>
                  <a:lnTo>
                    <a:pt x="15240" y="87757"/>
                  </a:lnTo>
                  <a:lnTo>
                    <a:pt x="18288" y="89662"/>
                  </a:lnTo>
                  <a:lnTo>
                    <a:pt x="18288" y="87757"/>
                  </a:lnTo>
                  <a:close/>
                </a:path>
                <a:path w="173990" h="165100">
                  <a:moveTo>
                    <a:pt x="27432" y="118872"/>
                  </a:moveTo>
                  <a:lnTo>
                    <a:pt x="22733" y="114300"/>
                  </a:lnTo>
                  <a:lnTo>
                    <a:pt x="20574" y="114300"/>
                  </a:lnTo>
                  <a:lnTo>
                    <a:pt x="18402" y="109982"/>
                  </a:lnTo>
                  <a:lnTo>
                    <a:pt x="27432" y="118872"/>
                  </a:lnTo>
                  <a:lnTo>
                    <a:pt x="23749" y="113411"/>
                  </a:lnTo>
                  <a:lnTo>
                    <a:pt x="21971" y="113411"/>
                  </a:lnTo>
                  <a:lnTo>
                    <a:pt x="21971" y="111633"/>
                  </a:lnTo>
                  <a:lnTo>
                    <a:pt x="20193" y="109855"/>
                  </a:lnTo>
                  <a:lnTo>
                    <a:pt x="18351" y="109855"/>
                  </a:lnTo>
                  <a:lnTo>
                    <a:pt x="18288" y="109728"/>
                  </a:lnTo>
                  <a:lnTo>
                    <a:pt x="18288" y="109855"/>
                  </a:lnTo>
                  <a:lnTo>
                    <a:pt x="18288" y="112141"/>
                  </a:lnTo>
                  <a:lnTo>
                    <a:pt x="25146" y="118872"/>
                  </a:lnTo>
                  <a:lnTo>
                    <a:pt x="27432" y="118872"/>
                  </a:lnTo>
                  <a:close/>
                </a:path>
                <a:path w="173990" h="165100">
                  <a:moveTo>
                    <a:pt x="27432" y="109728"/>
                  </a:moveTo>
                  <a:lnTo>
                    <a:pt x="24257" y="107442"/>
                  </a:lnTo>
                  <a:lnTo>
                    <a:pt x="24257" y="109728"/>
                  </a:lnTo>
                  <a:lnTo>
                    <a:pt x="27432" y="109728"/>
                  </a:lnTo>
                  <a:close/>
                </a:path>
                <a:path w="173990" h="165100">
                  <a:moveTo>
                    <a:pt x="27432" y="106680"/>
                  </a:moveTo>
                  <a:lnTo>
                    <a:pt x="21463" y="100584"/>
                  </a:lnTo>
                  <a:lnTo>
                    <a:pt x="18288" y="100584"/>
                  </a:lnTo>
                  <a:lnTo>
                    <a:pt x="18389" y="100787"/>
                  </a:lnTo>
                  <a:lnTo>
                    <a:pt x="18542" y="101092"/>
                  </a:lnTo>
                  <a:lnTo>
                    <a:pt x="21463" y="106680"/>
                  </a:lnTo>
                  <a:lnTo>
                    <a:pt x="23266" y="106680"/>
                  </a:lnTo>
                  <a:lnTo>
                    <a:pt x="24257" y="107442"/>
                  </a:lnTo>
                  <a:lnTo>
                    <a:pt x="23774" y="106680"/>
                  </a:lnTo>
                  <a:lnTo>
                    <a:pt x="24257" y="106680"/>
                  </a:lnTo>
                  <a:lnTo>
                    <a:pt x="27432" y="109601"/>
                  </a:lnTo>
                  <a:lnTo>
                    <a:pt x="27432" y="106680"/>
                  </a:lnTo>
                  <a:close/>
                </a:path>
                <a:path w="173990" h="165100">
                  <a:moveTo>
                    <a:pt x="30480" y="118872"/>
                  </a:moveTo>
                  <a:lnTo>
                    <a:pt x="27686" y="118872"/>
                  </a:lnTo>
                  <a:lnTo>
                    <a:pt x="30480" y="123253"/>
                  </a:lnTo>
                  <a:lnTo>
                    <a:pt x="30480" y="118872"/>
                  </a:lnTo>
                  <a:close/>
                </a:path>
                <a:path w="173990" h="165100">
                  <a:moveTo>
                    <a:pt x="30734" y="123647"/>
                  </a:moveTo>
                  <a:lnTo>
                    <a:pt x="30480" y="123253"/>
                  </a:lnTo>
                  <a:lnTo>
                    <a:pt x="30480" y="123444"/>
                  </a:lnTo>
                  <a:lnTo>
                    <a:pt x="30734" y="123647"/>
                  </a:lnTo>
                  <a:close/>
                </a:path>
                <a:path w="173990" h="165100">
                  <a:moveTo>
                    <a:pt x="31877" y="102997"/>
                  </a:moveTo>
                  <a:lnTo>
                    <a:pt x="29718" y="100584"/>
                  </a:lnTo>
                  <a:lnTo>
                    <a:pt x="27432" y="100584"/>
                  </a:lnTo>
                  <a:lnTo>
                    <a:pt x="29718" y="102997"/>
                  </a:lnTo>
                  <a:lnTo>
                    <a:pt x="31877" y="105117"/>
                  </a:lnTo>
                  <a:lnTo>
                    <a:pt x="31877" y="102997"/>
                  </a:lnTo>
                  <a:close/>
                </a:path>
                <a:path w="173990" h="165100">
                  <a:moveTo>
                    <a:pt x="32042" y="105283"/>
                  </a:moveTo>
                  <a:lnTo>
                    <a:pt x="31877" y="105117"/>
                  </a:lnTo>
                  <a:lnTo>
                    <a:pt x="31877" y="105283"/>
                  </a:lnTo>
                  <a:lnTo>
                    <a:pt x="32042" y="105283"/>
                  </a:lnTo>
                  <a:close/>
                </a:path>
                <a:path w="173990" h="165100">
                  <a:moveTo>
                    <a:pt x="33401" y="118872"/>
                  </a:moveTo>
                  <a:lnTo>
                    <a:pt x="27432" y="109982"/>
                  </a:lnTo>
                  <a:lnTo>
                    <a:pt x="27432" y="112776"/>
                  </a:lnTo>
                  <a:lnTo>
                    <a:pt x="30607" y="115824"/>
                  </a:lnTo>
                  <a:lnTo>
                    <a:pt x="33401" y="118872"/>
                  </a:lnTo>
                  <a:close/>
                </a:path>
                <a:path w="173990" h="165100">
                  <a:moveTo>
                    <a:pt x="36322" y="132588"/>
                  </a:moveTo>
                  <a:lnTo>
                    <a:pt x="27432" y="128397"/>
                  </a:lnTo>
                  <a:lnTo>
                    <a:pt x="27432" y="132588"/>
                  </a:lnTo>
                  <a:lnTo>
                    <a:pt x="32004" y="137160"/>
                  </a:lnTo>
                  <a:lnTo>
                    <a:pt x="36322" y="137160"/>
                  </a:lnTo>
                  <a:lnTo>
                    <a:pt x="32004" y="132588"/>
                  </a:lnTo>
                  <a:lnTo>
                    <a:pt x="36322" y="132588"/>
                  </a:lnTo>
                  <a:close/>
                </a:path>
                <a:path w="173990" h="165100">
                  <a:moveTo>
                    <a:pt x="36322" y="128016"/>
                  </a:moveTo>
                  <a:lnTo>
                    <a:pt x="30734" y="123647"/>
                  </a:lnTo>
                  <a:lnTo>
                    <a:pt x="33528" y="128016"/>
                  </a:lnTo>
                  <a:lnTo>
                    <a:pt x="36322" y="128016"/>
                  </a:lnTo>
                  <a:close/>
                </a:path>
                <a:path w="173990" h="165100">
                  <a:moveTo>
                    <a:pt x="36576" y="114300"/>
                  </a:moveTo>
                  <a:lnTo>
                    <a:pt x="30480" y="109728"/>
                  </a:lnTo>
                  <a:lnTo>
                    <a:pt x="27686" y="109728"/>
                  </a:lnTo>
                  <a:lnTo>
                    <a:pt x="36576" y="118618"/>
                  </a:lnTo>
                  <a:lnTo>
                    <a:pt x="36576" y="114300"/>
                  </a:lnTo>
                  <a:close/>
                </a:path>
                <a:path w="173990" h="165100">
                  <a:moveTo>
                    <a:pt x="36576" y="109728"/>
                  </a:moveTo>
                  <a:lnTo>
                    <a:pt x="34290" y="105283"/>
                  </a:lnTo>
                  <a:lnTo>
                    <a:pt x="32042" y="105283"/>
                  </a:lnTo>
                  <a:lnTo>
                    <a:pt x="36576" y="109728"/>
                  </a:lnTo>
                  <a:close/>
                </a:path>
                <a:path w="173990" h="165100">
                  <a:moveTo>
                    <a:pt x="45466" y="127762"/>
                  </a:moveTo>
                  <a:lnTo>
                    <a:pt x="39624" y="118872"/>
                  </a:lnTo>
                  <a:lnTo>
                    <a:pt x="36830" y="118872"/>
                  </a:lnTo>
                  <a:lnTo>
                    <a:pt x="39624" y="123444"/>
                  </a:lnTo>
                  <a:lnTo>
                    <a:pt x="45466" y="127762"/>
                  </a:lnTo>
                  <a:close/>
                </a:path>
                <a:path w="173990" h="165100">
                  <a:moveTo>
                    <a:pt x="54610" y="132588"/>
                  </a:moveTo>
                  <a:lnTo>
                    <a:pt x="50165" y="132588"/>
                  </a:lnTo>
                  <a:lnTo>
                    <a:pt x="50165" y="128397"/>
                  </a:lnTo>
                  <a:lnTo>
                    <a:pt x="45974" y="128397"/>
                  </a:lnTo>
                  <a:lnTo>
                    <a:pt x="50101" y="132588"/>
                  </a:lnTo>
                  <a:lnTo>
                    <a:pt x="54610" y="137160"/>
                  </a:lnTo>
                  <a:lnTo>
                    <a:pt x="54610" y="132588"/>
                  </a:lnTo>
                  <a:close/>
                </a:path>
                <a:path w="173990" h="165100">
                  <a:moveTo>
                    <a:pt x="54610" y="123444"/>
                  </a:moveTo>
                  <a:lnTo>
                    <a:pt x="51816" y="123444"/>
                  </a:lnTo>
                  <a:lnTo>
                    <a:pt x="51816" y="119253"/>
                  </a:lnTo>
                  <a:lnTo>
                    <a:pt x="45720" y="119253"/>
                  </a:lnTo>
                  <a:lnTo>
                    <a:pt x="54610" y="128016"/>
                  </a:lnTo>
                  <a:lnTo>
                    <a:pt x="54610" y="123444"/>
                  </a:lnTo>
                  <a:close/>
                </a:path>
                <a:path w="173990" h="165100">
                  <a:moveTo>
                    <a:pt x="82169" y="143256"/>
                  </a:moveTo>
                  <a:lnTo>
                    <a:pt x="76708" y="140335"/>
                  </a:lnTo>
                  <a:lnTo>
                    <a:pt x="75057" y="137160"/>
                  </a:lnTo>
                  <a:lnTo>
                    <a:pt x="73152" y="137160"/>
                  </a:lnTo>
                  <a:lnTo>
                    <a:pt x="75057" y="140335"/>
                  </a:lnTo>
                  <a:lnTo>
                    <a:pt x="82169" y="146431"/>
                  </a:lnTo>
                  <a:lnTo>
                    <a:pt x="82169" y="143256"/>
                  </a:lnTo>
                  <a:close/>
                </a:path>
                <a:path w="173990" h="165100">
                  <a:moveTo>
                    <a:pt x="89154" y="146050"/>
                  </a:moveTo>
                  <a:lnTo>
                    <a:pt x="82296" y="137160"/>
                  </a:lnTo>
                  <a:lnTo>
                    <a:pt x="86741" y="146050"/>
                  </a:lnTo>
                  <a:lnTo>
                    <a:pt x="89154" y="146050"/>
                  </a:lnTo>
                  <a:close/>
                </a:path>
                <a:path w="173990" h="165100">
                  <a:moveTo>
                    <a:pt x="91440" y="146050"/>
                  </a:moveTo>
                  <a:lnTo>
                    <a:pt x="89154" y="141732"/>
                  </a:lnTo>
                  <a:lnTo>
                    <a:pt x="89154" y="146050"/>
                  </a:lnTo>
                  <a:lnTo>
                    <a:pt x="91440" y="146050"/>
                  </a:lnTo>
                  <a:close/>
                </a:path>
                <a:path w="173990" h="165100">
                  <a:moveTo>
                    <a:pt x="100584" y="155194"/>
                  </a:moveTo>
                  <a:lnTo>
                    <a:pt x="96139" y="151130"/>
                  </a:lnTo>
                  <a:lnTo>
                    <a:pt x="96139" y="146685"/>
                  </a:lnTo>
                  <a:lnTo>
                    <a:pt x="91440" y="146685"/>
                  </a:lnTo>
                  <a:lnTo>
                    <a:pt x="91440" y="151130"/>
                  </a:lnTo>
                  <a:lnTo>
                    <a:pt x="100584" y="155194"/>
                  </a:lnTo>
                  <a:close/>
                </a:path>
                <a:path w="173990" h="165100">
                  <a:moveTo>
                    <a:pt x="118872" y="151003"/>
                  </a:moveTo>
                  <a:lnTo>
                    <a:pt x="114427" y="151003"/>
                  </a:lnTo>
                  <a:lnTo>
                    <a:pt x="109728" y="151003"/>
                  </a:lnTo>
                  <a:lnTo>
                    <a:pt x="112014" y="155575"/>
                  </a:lnTo>
                  <a:lnTo>
                    <a:pt x="116586" y="155575"/>
                  </a:lnTo>
                  <a:lnTo>
                    <a:pt x="118872" y="151003"/>
                  </a:lnTo>
                  <a:close/>
                </a:path>
                <a:path w="173990" h="165100">
                  <a:moveTo>
                    <a:pt x="118872" y="146685"/>
                  </a:moveTo>
                  <a:lnTo>
                    <a:pt x="114427" y="146685"/>
                  </a:lnTo>
                  <a:lnTo>
                    <a:pt x="114427" y="151003"/>
                  </a:lnTo>
                  <a:lnTo>
                    <a:pt x="118872" y="146685"/>
                  </a:lnTo>
                  <a:close/>
                </a:path>
                <a:path w="173990" h="165100">
                  <a:moveTo>
                    <a:pt x="127889" y="155575"/>
                  </a:moveTo>
                  <a:lnTo>
                    <a:pt x="121158" y="146685"/>
                  </a:lnTo>
                  <a:lnTo>
                    <a:pt x="118872" y="146685"/>
                  </a:lnTo>
                  <a:lnTo>
                    <a:pt x="127889" y="155575"/>
                  </a:lnTo>
                  <a:close/>
                </a:path>
                <a:path w="173990" h="165100">
                  <a:moveTo>
                    <a:pt x="149098" y="162306"/>
                  </a:moveTo>
                  <a:lnTo>
                    <a:pt x="146304" y="162306"/>
                  </a:lnTo>
                  <a:lnTo>
                    <a:pt x="147193" y="164719"/>
                  </a:lnTo>
                  <a:lnTo>
                    <a:pt x="149098" y="162306"/>
                  </a:lnTo>
                  <a:close/>
                </a:path>
                <a:path w="173990" h="165100">
                  <a:moveTo>
                    <a:pt x="155448" y="155575"/>
                  </a:moveTo>
                  <a:lnTo>
                    <a:pt x="154559" y="155575"/>
                  </a:lnTo>
                  <a:lnTo>
                    <a:pt x="150876" y="160147"/>
                  </a:lnTo>
                  <a:lnTo>
                    <a:pt x="153543" y="157861"/>
                  </a:lnTo>
                  <a:lnTo>
                    <a:pt x="155448" y="155575"/>
                  </a:lnTo>
                  <a:close/>
                </a:path>
                <a:path w="173990" h="165100">
                  <a:moveTo>
                    <a:pt x="164592" y="146558"/>
                  </a:moveTo>
                  <a:lnTo>
                    <a:pt x="158750" y="149479"/>
                  </a:lnTo>
                  <a:lnTo>
                    <a:pt x="155702" y="152527"/>
                  </a:lnTo>
                  <a:lnTo>
                    <a:pt x="155702" y="153073"/>
                  </a:lnTo>
                  <a:lnTo>
                    <a:pt x="155448" y="153162"/>
                  </a:lnTo>
                  <a:lnTo>
                    <a:pt x="155448" y="146939"/>
                  </a:lnTo>
                  <a:lnTo>
                    <a:pt x="155321" y="146939"/>
                  </a:lnTo>
                  <a:lnTo>
                    <a:pt x="155321" y="146431"/>
                  </a:lnTo>
                  <a:lnTo>
                    <a:pt x="154470" y="146939"/>
                  </a:lnTo>
                  <a:lnTo>
                    <a:pt x="152400" y="146939"/>
                  </a:lnTo>
                  <a:lnTo>
                    <a:pt x="147853" y="153162"/>
                  </a:lnTo>
                  <a:lnTo>
                    <a:pt x="147574" y="153162"/>
                  </a:lnTo>
                  <a:lnTo>
                    <a:pt x="146837" y="154559"/>
                  </a:lnTo>
                  <a:lnTo>
                    <a:pt x="146558" y="154940"/>
                  </a:lnTo>
                  <a:lnTo>
                    <a:pt x="146304" y="155575"/>
                  </a:lnTo>
                  <a:lnTo>
                    <a:pt x="146964" y="154940"/>
                  </a:lnTo>
                  <a:lnTo>
                    <a:pt x="155448" y="154940"/>
                  </a:lnTo>
                  <a:lnTo>
                    <a:pt x="155448" y="155321"/>
                  </a:lnTo>
                  <a:lnTo>
                    <a:pt x="155702" y="155105"/>
                  </a:lnTo>
                  <a:lnTo>
                    <a:pt x="155702" y="155575"/>
                  </a:lnTo>
                  <a:lnTo>
                    <a:pt x="161544" y="152527"/>
                  </a:lnTo>
                  <a:lnTo>
                    <a:pt x="164592" y="149479"/>
                  </a:lnTo>
                  <a:lnTo>
                    <a:pt x="164592" y="146558"/>
                  </a:lnTo>
                  <a:close/>
                </a:path>
                <a:path w="173990" h="165100">
                  <a:moveTo>
                    <a:pt x="164592" y="137160"/>
                  </a:moveTo>
                  <a:lnTo>
                    <a:pt x="161417" y="140335"/>
                  </a:lnTo>
                  <a:lnTo>
                    <a:pt x="155448" y="143256"/>
                  </a:lnTo>
                  <a:lnTo>
                    <a:pt x="155448" y="146431"/>
                  </a:lnTo>
                  <a:lnTo>
                    <a:pt x="158623" y="143256"/>
                  </a:lnTo>
                  <a:lnTo>
                    <a:pt x="164592" y="140335"/>
                  </a:lnTo>
                  <a:lnTo>
                    <a:pt x="164592" y="137160"/>
                  </a:lnTo>
                  <a:close/>
                </a:path>
                <a:path w="173990" h="165100">
                  <a:moveTo>
                    <a:pt x="171678" y="105918"/>
                  </a:moveTo>
                  <a:lnTo>
                    <a:pt x="146494" y="50888"/>
                  </a:lnTo>
                  <a:lnTo>
                    <a:pt x="100063" y="14414"/>
                  </a:lnTo>
                  <a:lnTo>
                    <a:pt x="64033" y="1625"/>
                  </a:lnTo>
                  <a:lnTo>
                    <a:pt x="60325" y="1270"/>
                  </a:lnTo>
                  <a:lnTo>
                    <a:pt x="60325" y="124968"/>
                  </a:lnTo>
                  <a:lnTo>
                    <a:pt x="57975" y="122288"/>
                  </a:lnTo>
                  <a:lnTo>
                    <a:pt x="59182" y="123024"/>
                  </a:lnTo>
                  <a:lnTo>
                    <a:pt x="60325" y="124968"/>
                  </a:lnTo>
                  <a:lnTo>
                    <a:pt x="60325" y="1270"/>
                  </a:lnTo>
                  <a:lnTo>
                    <a:pt x="47371" y="0"/>
                  </a:lnTo>
                  <a:lnTo>
                    <a:pt x="35128" y="1079"/>
                  </a:lnTo>
                  <a:lnTo>
                    <a:pt x="24345" y="4318"/>
                  </a:lnTo>
                  <a:lnTo>
                    <a:pt x="15328" y="9753"/>
                  </a:lnTo>
                  <a:lnTo>
                    <a:pt x="8382" y="17399"/>
                  </a:lnTo>
                  <a:lnTo>
                    <a:pt x="2247" y="40398"/>
                  </a:lnTo>
                  <a:lnTo>
                    <a:pt x="9118" y="67525"/>
                  </a:lnTo>
                  <a:lnTo>
                    <a:pt x="27393" y="95427"/>
                  </a:lnTo>
                  <a:lnTo>
                    <a:pt x="54991" y="120319"/>
                  </a:lnTo>
                  <a:lnTo>
                    <a:pt x="54991" y="121920"/>
                  </a:lnTo>
                  <a:lnTo>
                    <a:pt x="58547" y="124968"/>
                  </a:lnTo>
                  <a:lnTo>
                    <a:pt x="62103" y="127889"/>
                  </a:lnTo>
                  <a:lnTo>
                    <a:pt x="64008" y="127889"/>
                  </a:lnTo>
                  <a:lnTo>
                    <a:pt x="62103" y="124968"/>
                  </a:lnTo>
                  <a:lnTo>
                    <a:pt x="61937" y="124701"/>
                  </a:lnTo>
                  <a:lnTo>
                    <a:pt x="73406" y="131673"/>
                  </a:lnTo>
                  <a:lnTo>
                    <a:pt x="73406" y="132842"/>
                  </a:lnTo>
                  <a:lnTo>
                    <a:pt x="79248" y="136906"/>
                  </a:lnTo>
                  <a:lnTo>
                    <a:pt x="79857" y="136080"/>
                  </a:lnTo>
                  <a:lnTo>
                    <a:pt x="80391" y="137033"/>
                  </a:lnTo>
                  <a:lnTo>
                    <a:pt x="81826" y="135407"/>
                  </a:lnTo>
                  <a:lnTo>
                    <a:pt x="92151" y="139877"/>
                  </a:lnTo>
                  <a:lnTo>
                    <a:pt x="92443" y="139966"/>
                  </a:lnTo>
                  <a:lnTo>
                    <a:pt x="91567" y="141732"/>
                  </a:lnTo>
                  <a:lnTo>
                    <a:pt x="93853" y="141732"/>
                  </a:lnTo>
                  <a:lnTo>
                    <a:pt x="98298" y="146431"/>
                  </a:lnTo>
                  <a:lnTo>
                    <a:pt x="100457" y="146431"/>
                  </a:lnTo>
                  <a:lnTo>
                    <a:pt x="96012" y="141732"/>
                  </a:lnTo>
                  <a:lnTo>
                    <a:pt x="95567" y="140804"/>
                  </a:lnTo>
                  <a:lnTo>
                    <a:pt x="109943" y="144691"/>
                  </a:lnTo>
                  <a:lnTo>
                    <a:pt x="119913" y="145656"/>
                  </a:lnTo>
                  <a:lnTo>
                    <a:pt x="120015" y="146431"/>
                  </a:lnTo>
                  <a:lnTo>
                    <a:pt x="124587" y="146431"/>
                  </a:lnTo>
                  <a:lnTo>
                    <a:pt x="124498" y="146100"/>
                  </a:lnTo>
                  <a:lnTo>
                    <a:pt x="126619" y="146304"/>
                  </a:lnTo>
                  <a:lnTo>
                    <a:pt x="135737" y="145516"/>
                  </a:lnTo>
                  <a:lnTo>
                    <a:pt x="135890" y="145796"/>
                  </a:lnTo>
                  <a:lnTo>
                    <a:pt x="135890" y="145503"/>
                  </a:lnTo>
                  <a:lnTo>
                    <a:pt x="138798" y="145237"/>
                  </a:lnTo>
                  <a:lnTo>
                    <a:pt x="149593" y="141986"/>
                  </a:lnTo>
                  <a:lnTo>
                    <a:pt x="157721" y="137147"/>
                  </a:lnTo>
                  <a:lnTo>
                    <a:pt x="158686" y="136563"/>
                  </a:lnTo>
                  <a:lnTo>
                    <a:pt x="162331" y="132588"/>
                  </a:lnTo>
                  <a:lnTo>
                    <a:pt x="164465" y="132588"/>
                  </a:lnTo>
                  <a:lnTo>
                    <a:pt x="164592" y="132588"/>
                  </a:lnTo>
                  <a:lnTo>
                    <a:pt x="164211" y="132080"/>
                  </a:lnTo>
                  <a:lnTo>
                    <a:pt x="163855" y="131318"/>
                  </a:lnTo>
                  <a:lnTo>
                    <a:pt x="164338" y="131064"/>
                  </a:lnTo>
                  <a:lnTo>
                    <a:pt x="164338" y="130429"/>
                  </a:lnTo>
                  <a:lnTo>
                    <a:pt x="165735" y="128905"/>
                  </a:lnTo>
                  <a:lnTo>
                    <a:pt x="171678" y="105918"/>
                  </a:lnTo>
                  <a:close/>
                </a:path>
                <a:path w="173990" h="165100">
                  <a:moveTo>
                    <a:pt x="173736" y="129667"/>
                  </a:moveTo>
                  <a:lnTo>
                    <a:pt x="171450" y="128016"/>
                  </a:lnTo>
                  <a:lnTo>
                    <a:pt x="169291" y="132588"/>
                  </a:lnTo>
                  <a:lnTo>
                    <a:pt x="169291" y="134239"/>
                  </a:lnTo>
                  <a:lnTo>
                    <a:pt x="171450" y="131064"/>
                  </a:lnTo>
                  <a:lnTo>
                    <a:pt x="171450" y="129667"/>
                  </a:lnTo>
                  <a:lnTo>
                    <a:pt x="173736" y="129667"/>
                  </a:lnTo>
                  <a:close/>
                </a:path>
              </a:pathLst>
            </a:custGeom>
            <a:solidFill>
              <a:srgbClr val="11B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900159" y="2570624"/>
              <a:ext cx="173990" cy="109855"/>
            </a:xfrm>
            <a:custGeom>
              <a:avLst/>
              <a:gdLst/>
              <a:ahLst/>
              <a:cxnLst/>
              <a:rect l="l" t="t" r="r" b="b"/>
              <a:pathLst>
                <a:path w="173990" h="109855">
                  <a:moveTo>
                    <a:pt x="4572" y="69430"/>
                  </a:moveTo>
                  <a:lnTo>
                    <a:pt x="0" y="73152"/>
                  </a:lnTo>
                  <a:lnTo>
                    <a:pt x="4572" y="73152"/>
                  </a:lnTo>
                  <a:lnTo>
                    <a:pt x="4572" y="69430"/>
                  </a:lnTo>
                  <a:close/>
                </a:path>
                <a:path w="173990" h="109855">
                  <a:moveTo>
                    <a:pt x="4572" y="64262"/>
                  </a:moveTo>
                  <a:lnTo>
                    <a:pt x="0" y="64262"/>
                  </a:lnTo>
                  <a:lnTo>
                    <a:pt x="0" y="65913"/>
                  </a:lnTo>
                  <a:lnTo>
                    <a:pt x="4572" y="65913"/>
                  </a:lnTo>
                  <a:lnTo>
                    <a:pt x="4572" y="64262"/>
                  </a:lnTo>
                  <a:close/>
                </a:path>
                <a:path w="173990" h="109855">
                  <a:moveTo>
                    <a:pt x="8890" y="65913"/>
                  </a:moveTo>
                  <a:lnTo>
                    <a:pt x="4572" y="65913"/>
                  </a:lnTo>
                  <a:lnTo>
                    <a:pt x="4572" y="69430"/>
                  </a:lnTo>
                  <a:lnTo>
                    <a:pt x="8890" y="65913"/>
                  </a:lnTo>
                  <a:close/>
                </a:path>
                <a:path w="173990" h="109855">
                  <a:moveTo>
                    <a:pt x="9017" y="82423"/>
                  </a:moveTo>
                  <a:lnTo>
                    <a:pt x="8064" y="80886"/>
                  </a:lnTo>
                  <a:lnTo>
                    <a:pt x="8890" y="80518"/>
                  </a:lnTo>
                  <a:lnTo>
                    <a:pt x="7531" y="80010"/>
                  </a:lnTo>
                  <a:lnTo>
                    <a:pt x="7315" y="79629"/>
                  </a:lnTo>
                  <a:lnTo>
                    <a:pt x="6858" y="78867"/>
                  </a:lnTo>
                  <a:lnTo>
                    <a:pt x="4572" y="78168"/>
                  </a:lnTo>
                  <a:lnTo>
                    <a:pt x="4572" y="75057"/>
                  </a:lnTo>
                  <a:lnTo>
                    <a:pt x="2286" y="74231"/>
                  </a:lnTo>
                  <a:lnTo>
                    <a:pt x="2286" y="74041"/>
                  </a:lnTo>
                  <a:lnTo>
                    <a:pt x="1752" y="74041"/>
                  </a:lnTo>
                  <a:lnTo>
                    <a:pt x="304" y="73520"/>
                  </a:lnTo>
                  <a:lnTo>
                    <a:pt x="127" y="73279"/>
                  </a:lnTo>
                  <a:lnTo>
                    <a:pt x="127" y="73456"/>
                  </a:lnTo>
                  <a:lnTo>
                    <a:pt x="0" y="73406"/>
                  </a:lnTo>
                  <a:lnTo>
                    <a:pt x="127" y="73660"/>
                  </a:lnTo>
                  <a:lnTo>
                    <a:pt x="127" y="74041"/>
                  </a:lnTo>
                  <a:lnTo>
                    <a:pt x="317" y="74041"/>
                  </a:lnTo>
                  <a:lnTo>
                    <a:pt x="2286" y="77914"/>
                  </a:lnTo>
                  <a:lnTo>
                    <a:pt x="2286" y="78232"/>
                  </a:lnTo>
                  <a:lnTo>
                    <a:pt x="2578" y="78498"/>
                  </a:lnTo>
                  <a:lnTo>
                    <a:pt x="4572" y="82423"/>
                  </a:lnTo>
                  <a:lnTo>
                    <a:pt x="7213" y="81267"/>
                  </a:lnTo>
                  <a:lnTo>
                    <a:pt x="9017" y="82423"/>
                  </a:lnTo>
                  <a:close/>
                </a:path>
                <a:path w="173990" h="109855">
                  <a:moveTo>
                    <a:pt x="12458" y="78955"/>
                  </a:moveTo>
                  <a:lnTo>
                    <a:pt x="11747" y="77762"/>
                  </a:lnTo>
                  <a:lnTo>
                    <a:pt x="9144" y="78486"/>
                  </a:lnTo>
                  <a:lnTo>
                    <a:pt x="12458" y="78955"/>
                  </a:lnTo>
                  <a:close/>
                </a:path>
                <a:path w="173990" h="109855">
                  <a:moveTo>
                    <a:pt x="13716" y="77216"/>
                  </a:moveTo>
                  <a:lnTo>
                    <a:pt x="9144" y="73406"/>
                  </a:lnTo>
                  <a:lnTo>
                    <a:pt x="11747" y="77762"/>
                  </a:lnTo>
                  <a:lnTo>
                    <a:pt x="13716" y="77216"/>
                  </a:lnTo>
                  <a:close/>
                </a:path>
                <a:path w="173990" h="109855">
                  <a:moveTo>
                    <a:pt x="18288" y="99441"/>
                  </a:moveTo>
                  <a:lnTo>
                    <a:pt x="17780" y="99021"/>
                  </a:lnTo>
                  <a:lnTo>
                    <a:pt x="17780" y="91821"/>
                  </a:lnTo>
                  <a:lnTo>
                    <a:pt x="9779" y="91821"/>
                  </a:lnTo>
                  <a:lnTo>
                    <a:pt x="9144" y="91567"/>
                  </a:lnTo>
                  <a:lnTo>
                    <a:pt x="9144" y="92964"/>
                  </a:lnTo>
                  <a:lnTo>
                    <a:pt x="9779" y="93497"/>
                  </a:lnTo>
                  <a:lnTo>
                    <a:pt x="9779" y="94869"/>
                  </a:lnTo>
                  <a:lnTo>
                    <a:pt x="17780" y="100711"/>
                  </a:lnTo>
                  <a:lnTo>
                    <a:pt x="17780" y="100164"/>
                  </a:lnTo>
                  <a:lnTo>
                    <a:pt x="18288" y="100584"/>
                  </a:lnTo>
                  <a:lnTo>
                    <a:pt x="18288" y="99441"/>
                  </a:lnTo>
                  <a:close/>
                </a:path>
                <a:path w="173990" h="109855">
                  <a:moveTo>
                    <a:pt x="18288" y="85852"/>
                  </a:moveTo>
                  <a:lnTo>
                    <a:pt x="15303" y="84785"/>
                  </a:lnTo>
                  <a:lnTo>
                    <a:pt x="12319" y="82423"/>
                  </a:lnTo>
                  <a:lnTo>
                    <a:pt x="12192" y="82423"/>
                  </a:lnTo>
                  <a:lnTo>
                    <a:pt x="9779" y="82423"/>
                  </a:lnTo>
                  <a:lnTo>
                    <a:pt x="9144" y="82423"/>
                  </a:lnTo>
                  <a:lnTo>
                    <a:pt x="9245" y="82600"/>
                  </a:lnTo>
                  <a:lnTo>
                    <a:pt x="9144" y="84709"/>
                  </a:lnTo>
                  <a:lnTo>
                    <a:pt x="9779" y="85509"/>
                  </a:lnTo>
                  <a:lnTo>
                    <a:pt x="9779" y="85750"/>
                  </a:lnTo>
                  <a:lnTo>
                    <a:pt x="9398" y="85471"/>
                  </a:lnTo>
                  <a:lnTo>
                    <a:pt x="9398" y="91313"/>
                  </a:lnTo>
                  <a:lnTo>
                    <a:pt x="9779" y="91313"/>
                  </a:lnTo>
                  <a:lnTo>
                    <a:pt x="9779" y="91567"/>
                  </a:lnTo>
                  <a:lnTo>
                    <a:pt x="11176" y="91313"/>
                  </a:lnTo>
                  <a:lnTo>
                    <a:pt x="12319" y="91313"/>
                  </a:lnTo>
                  <a:lnTo>
                    <a:pt x="12319" y="91567"/>
                  </a:lnTo>
                  <a:lnTo>
                    <a:pt x="15113" y="91567"/>
                  </a:lnTo>
                  <a:lnTo>
                    <a:pt x="14947" y="91313"/>
                  </a:lnTo>
                  <a:lnTo>
                    <a:pt x="17310" y="91313"/>
                  </a:lnTo>
                  <a:lnTo>
                    <a:pt x="17780" y="91567"/>
                  </a:lnTo>
                  <a:lnTo>
                    <a:pt x="17780" y="91338"/>
                  </a:lnTo>
                  <a:lnTo>
                    <a:pt x="17907" y="91363"/>
                  </a:lnTo>
                  <a:lnTo>
                    <a:pt x="18034" y="91440"/>
                  </a:lnTo>
                  <a:lnTo>
                    <a:pt x="18288" y="91440"/>
                  </a:lnTo>
                  <a:lnTo>
                    <a:pt x="18034" y="91262"/>
                  </a:lnTo>
                  <a:lnTo>
                    <a:pt x="18034" y="89535"/>
                  </a:lnTo>
                  <a:lnTo>
                    <a:pt x="17780" y="89230"/>
                  </a:lnTo>
                  <a:lnTo>
                    <a:pt x="17780" y="87122"/>
                  </a:lnTo>
                  <a:lnTo>
                    <a:pt x="18288" y="87122"/>
                  </a:lnTo>
                  <a:lnTo>
                    <a:pt x="17297" y="86347"/>
                  </a:lnTo>
                  <a:lnTo>
                    <a:pt x="18288" y="85852"/>
                  </a:lnTo>
                  <a:close/>
                </a:path>
                <a:path w="173990" h="109855">
                  <a:moveTo>
                    <a:pt x="18288" y="79756"/>
                  </a:moveTo>
                  <a:lnTo>
                    <a:pt x="12458" y="78955"/>
                  </a:lnTo>
                  <a:lnTo>
                    <a:pt x="13716" y="81026"/>
                  </a:lnTo>
                  <a:lnTo>
                    <a:pt x="18288" y="82296"/>
                  </a:lnTo>
                  <a:lnTo>
                    <a:pt x="18288" y="79756"/>
                  </a:lnTo>
                  <a:close/>
                </a:path>
                <a:path w="173990" h="109855">
                  <a:moveTo>
                    <a:pt x="18288" y="64135"/>
                  </a:moveTo>
                  <a:lnTo>
                    <a:pt x="17780" y="64389"/>
                  </a:lnTo>
                  <a:lnTo>
                    <a:pt x="17780" y="64262"/>
                  </a:lnTo>
                  <a:lnTo>
                    <a:pt x="17208" y="64427"/>
                  </a:lnTo>
                  <a:lnTo>
                    <a:pt x="17780" y="64135"/>
                  </a:lnTo>
                  <a:lnTo>
                    <a:pt x="13716" y="64135"/>
                  </a:lnTo>
                  <a:lnTo>
                    <a:pt x="11557" y="64135"/>
                  </a:lnTo>
                  <a:lnTo>
                    <a:pt x="11557" y="68707"/>
                  </a:lnTo>
                  <a:lnTo>
                    <a:pt x="11417" y="68859"/>
                  </a:lnTo>
                  <a:lnTo>
                    <a:pt x="11099" y="68707"/>
                  </a:lnTo>
                  <a:lnTo>
                    <a:pt x="11557" y="68707"/>
                  </a:lnTo>
                  <a:lnTo>
                    <a:pt x="11557" y="64135"/>
                  </a:lnTo>
                  <a:lnTo>
                    <a:pt x="9779" y="64135"/>
                  </a:lnTo>
                  <a:lnTo>
                    <a:pt x="9779" y="65189"/>
                  </a:lnTo>
                  <a:lnTo>
                    <a:pt x="9398" y="65278"/>
                  </a:lnTo>
                  <a:lnTo>
                    <a:pt x="9779" y="65786"/>
                  </a:lnTo>
                  <a:lnTo>
                    <a:pt x="9779" y="66421"/>
                  </a:lnTo>
                  <a:lnTo>
                    <a:pt x="9779" y="68072"/>
                  </a:lnTo>
                  <a:lnTo>
                    <a:pt x="9779" y="68707"/>
                  </a:lnTo>
                  <a:lnTo>
                    <a:pt x="9779" y="70599"/>
                  </a:lnTo>
                  <a:lnTo>
                    <a:pt x="9398" y="70993"/>
                  </a:lnTo>
                  <a:lnTo>
                    <a:pt x="9779" y="71183"/>
                  </a:lnTo>
                  <a:lnTo>
                    <a:pt x="9779" y="73152"/>
                  </a:lnTo>
                  <a:lnTo>
                    <a:pt x="12763" y="72682"/>
                  </a:lnTo>
                  <a:lnTo>
                    <a:pt x="13716" y="73152"/>
                  </a:lnTo>
                  <a:lnTo>
                    <a:pt x="13716" y="72529"/>
                  </a:lnTo>
                  <a:lnTo>
                    <a:pt x="16040" y="72161"/>
                  </a:lnTo>
                  <a:lnTo>
                    <a:pt x="18288" y="73279"/>
                  </a:lnTo>
                  <a:lnTo>
                    <a:pt x="18288" y="66421"/>
                  </a:lnTo>
                  <a:lnTo>
                    <a:pt x="18288" y="65278"/>
                  </a:lnTo>
                  <a:lnTo>
                    <a:pt x="18288" y="64135"/>
                  </a:lnTo>
                  <a:close/>
                </a:path>
                <a:path w="173990" h="109855">
                  <a:moveTo>
                    <a:pt x="18288" y="56769"/>
                  </a:moveTo>
                  <a:lnTo>
                    <a:pt x="13716" y="54991"/>
                  </a:lnTo>
                  <a:lnTo>
                    <a:pt x="9144" y="64135"/>
                  </a:lnTo>
                  <a:lnTo>
                    <a:pt x="13716" y="62865"/>
                  </a:lnTo>
                  <a:lnTo>
                    <a:pt x="13716" y="61087"/>
                  </a:lnTo>
                  <a:lnTo>
                    <a:pt x="18288" y="58674"/>
                  </a:lnTo>
                  <a:lnTo>
                    <a:pt x="13716" y="57404"/>
                  </a:lnTo>
                  <a:lnTo>
                    <a:pt x="18288" y="56769"/>
                  </a:lnTo>
                  <a:close/>
                </a:path>
                <a:path w="173990" h="109855">
                  <a:moveTo>
                    <a:pt x="18288" y="40386"/>
                  </a:moveTo>
                  <a:lnTo>
                    <a:pt x="9144" y="45847"/>
                  </a:lnTo>
                  <a:lnTo>
                    <a:pt x="13716" y="45847"/>
                  </a:lnTo>
                  <a:lnTo>
                    <a:pt x="18288" y="42164"/>
                  </a:lnTo>
                  <a:lnTo>
                    <a:pt x="18288" y="40386"/>
                  </a:lnTo>
                  <a:close/>
                </a:path>
                <a:path w="173990" h="109855">
                  <a:moveTo>
                    <a:pt x="21336" y="32131"/>
                  </a:moveTo>
                  <a:lnTo>
                    <a:pt x="18542" y="34290"/>
                  </a:lnTo>
                  <a:lnTo>
                    <a:pt x="18542" y="36703"/>
                  </a:lnTo>
                  <a:lnTo>
                    <a:pt x="21336" y="32131"/>
                  </a:lnTo>
                  <a:close/>
                </a:path>
                <a:path w="173990" h="109855">
                  <a:moveTo>
                    <a:pt x="27432" y="109728"/>
                  </a:moveTo>
                  <a:lnTo>
                    <a:pt x="27228" y="109550"/>
                  </a:lnTo>
                  <a:lnTo>
                    <a:pt x="25146" y="106172"/>
                  </a:lnTo>
                  <a:lnTo>
                    <a:pt x="24384" y="105613"/>
                  </a:lnTo>
                  <a:lnTo>
                    <a:pt x="24384" y="103759"/>
                  </a:lnTo>
                  <a:lnTo>
                    <a:pt x="23177" y="104419"/>
                  </a:lnTo>
                  <a:lnTo>
                    <a:pt x="21336" y="100711"/>
                  </a:lnTo>
                  <a:lnTo>
                    <a:pt x="18542" y="100711"/>
                  </a:lnTo>
                  <a:lnTo>
                    <a:pt x="20294" y="103428"/>
                  </a:lnTo>
                  <a:lnTo>
                    <a:pt x="18288" y="102616"/>
                  </a:lnTo>
                  <a:lnTo>
                    <a:pt x="20574" y="106172"/>
                  </a:lnTo>
                  <a:lnTo>
                    <a:pt x="20574" y="104394"/>
                  </a:lnTo>
                  <a:lnTo>
                    <a:pt x="21310" y="105003"/>
                  </a:lnTo>
                  <a:lnTo>
                    <a:pt x="24384" y="109728"/>
                  </a:lnTo>
                  <a:lnTo>
                    <a:pt x="27266" y="109728"/>
                  </a:lnTo>
                  <a:lnTo>
                    <a:pt x="27432" y="109855"/>
                  </a:lnTo>
                  <a:lnTo>
                    <a:pt x="27343" y="109728"/>
                  </a:lnTo>
                  <a:close/>
                </a:path>
                <a:path w="173990" h="109855">
                  <a:moveTo>
                    <a:pt x="27432" y="100584"/>
                  </a:moveTo>
                  <a:lnTo>
                    <a:pt x="27178" y="100215"/>
                  </a:lnTo>
                  <a:lnTo>
                    <a:pt x="27178" y="98425"/>
                  </a:lnTo>
                  <a:lnTo>
                    <a:pt x="27000" y="98285"/>
                  </a:lnTo>
                  <a:lnTo>
                    <a:pt x="27000" y="100431"/>
                  </a:lnTo>
                  <a:lnTo>
                    <a:pt x="22860" y="97663"/>
                  </a:lnTo>
                  <a:lnTo>
                    <a:pt x="22860" y="97180"/>
                  </a:lnTo>
                  <a:lnTo>
                    <a:pt x="24384" y="98425"/>
                  </a:lnTo>
                  <a:lnTo>
                    <a:pt x="26289" y="99783"/>
                  </a:lnTo>
                  <a:lnTo>
                    <a:pt x="27000" y="100431"/>
                  </a:lnTo>
                  <a:lnTo>
                    <a:pt x="27000" y="98285"/>
                  </a:lnTo>
                  <a:lnTo>
                    <a:pt x="24472" y="96291"/>
                  </a:lnTo>
                  <a:lnTo>
                    <a:pt x="24384" y="96139"/>
                  </a:lnTo>
                  <a:lnTo>
                    <a:pt x="22860" y="94894"/>
                  </a:lnTo>
                  <a:lnTo>
                    <a:pt x="22860" y="91821"/>
                  </a:lnTo>
                  <a:lnTo>
                    <a:pt x="18859" y="91821"/>
                  </a:lnTo>
                  <a:lnTo>
                    <a:pt x="18542" y="91567"/>
                  </a:lnTo>
                  <a:lnTo>
                    <a:pt x="18542" y="91694"/>
                  </a:lnTo>
                  <a:lnTo>
                    <a:pt x="18542" y="91821"/>
                  </a:lnTo>
                  <a:lnTo>
                    <a:pt x="18542" y="92710"/>
                  </a:lnTo>
                  <a:lnTo>
                    <a:pt x="18542" y="94615"/>
                  </a:lnTo>
                  <a:lnTo>
                    <a:pt x="22860" y="100711"/>
                  </a:lnTo>
                  <a:lnTo>
                    <a:pt x="27432" y="100711"/>
                  </a:lnTo>
                  <a:lnTo>
                    <a:pt x="27178" y="100545"/>
                  </a:lnTo>
                  <a:lnTo>
                    <a:pt x="27178" y="100406"/>
                  </a:lnTo>
                  <a:lnTo>
                    <a:pt x="27432" y="100584"/>
                  </a:lnTo>
                  <a:close/>
                </a:path>
                <a:path w="173990" h="109855">
                  <a:moveTo>
                    <a:pt x="29756" y="41211"/>
                  </a:moveTo>
                  <a:lnTo>
                    <a:pt x="27686" y="42037"/>
                  </a:lnTo>
                  <a:lnTo>
                    <a:pt x="27686" y="43942"/>
                  </a:lnTo>
                  <a:lnTo>
                    <a:pt x="29756" y="41211"/>
                  </a:lnTo>
                  <a:close/>
                </a:path>
                <a:path w="173990" h="109855">
                  <a:moveTo>
                    <a:pt x="36449" y="9144"/>
                  </a:moveTo>
                  <a:lnTo>
                    <a:pt x="35560" y="9144"/>
                  </a:lnTo>
                  <a:lnTo>
                    <a:pt x="32512" y="11049"/>
                  </a:lnTo>
                  <a:lnTo>
                    <a:pt x="27432" y="14605"/>
                  </a:lnTo>
                  <a:lnTo>
                    <a:pt x="27432" y="18288"/>
                  </a:lnTo>
                  <a:lnTo>
                    <a:pt x="30480" y="14605"/>
                  </a:lnTo>
                  <a:lnTo>
                    <a:pt x="31496" y="12954"/>
                  </a:lnTo>
                  <a:lnTo>
                    <a:pt x="36449" y="9144"/>
                  </a:lnTo>
                  <a:close/>
                </a:path>
                <a:path w="173990" h="109855">
                  <a:moveTo>
                    <a:pt x="36576" y="98425"/>
                  </a:moveTo>
                  <a:lnTo>
                    <a:pt x="33401" y="93853"/>
                  </a:lnTo>
                  <a:lnTo>
                    <a:pt x="30607" y="91567"/>
                  </a:lnTo>
                  <a:lnTo>
                    <a:pt x="27432" y="91567"/>
                  </a:lnTo>
                  <a:lnTo>
                    <a:pt x="33401" y="96266"/>
                  </a:lnTo>
                  <a:lnTo>
                    <a:pt x="33401" y="100711"/>
                  </a:lnTo>
                  <a:lnTo>
                    <a:pt x="36576" y="98425"/>
                  </a:lnTo>
                  <a:close/>
                </a:path>
                <a:path w="173990" h="109855">
                  <a:moveTo>
                    <a:pt x="36576" y="54991"/>
                  </a:moveTo>
                  <a:lnTo>
                    <a:pt x="32004" y="54991"/>
                  </a:lnTo>
                  <a:lnTo>
                    <a:pt x="27940" y="54991"/>
                  </a:lnTo>
                  <a:lnTo>
                    <a:pt x="27432" y="54991"/>
                  </a:lnTo>
                  <a:lnTo>
                    <a:pt x="27432" y="64135"/>
                  </a:lnTo>
                  <a:lnTo>
                    <a:pt x="27787" y="64008"/>
                  </a:lnTo>
                  <a:lnTo>
                    <a:pt x="32004" y="64008"/>
                  </a:lnTo>
                  <a:lnTo>
                    <a:pt x="32004" y="63652"/>
                  </a:lnTo>
                  <a:lnTo>
                    <a:pt x="32131" y="63754"/>
                  </a:lnTo>
                  <a:lnTo>
                    <a:pt x="32867" y="62255"/>
                  </a:lnTo>
                  <a:lnTo>
                    <a:pt x="36576" y="60960"/>
                  </a:lnTo>
                  <a:lnTo>
                    <a:pt x="36576" y="56769"/>
                  </a:lnTo>
                  <a:lnTo>
                    <a:pt x="36576" y="54991"/>
                  </a:lnTo>
                  <a:close/>
                </a:path>
                <a:path w="173990" h="109855">
                  <a:moveTo>
                    <a:pt x="36576" y="48895"/>
                  </a:moveTo>
                  <a:lnTo>
                    <a:pt x="35941" y="48704"/>
                  </a:lnTo>
                  <a:lnTo>
                    <a:pt x="35941" y="48133"/>
                  </a:lnTo>
                  <a:lnTo>
                    <a:pt x="27940" y="45847"/>
                  </a:lnTo>
                  <a:lnTo>
                    <a:pt x="27940" y="46139"/>
                  </a:lnTo>
                  <a:lnTo>
                    <a:pt x="27432" y="45974"/>
                  </a:lnTo>
                  <a:lnTo>
                    <a:pt x="27432" y="54737"/>
                  </a:lnTo>
                  <a:lnTo>
                    <a:pt x="27940" y="54584"/>
                  </a:lnTo>
                  <a:lnTo>
                    <a:pt x="27940" y="54991"/>
                  </a:lnTo>
                  <a:lnTo>
                    <a:pt x="29387" y="54140"/>
                  </a:lnTo>
                  <a:lnTo>
                    <a:pt x="36576" y="51943"/>
                  </a:lnTo>
                  <a:lnTo>
                    <a:pt x="36576" y="48895"/>
                  </a:lnTo>
                  <a:close/>
                </a:path>
                <a:path w="173990" h="109855">
                  <a:moveTo>
                    <a:pt x="36576" y="36703"/>
                  </a:moveTo>
                  <a:lnTo>
                    <a:pt x="30480" y="40259"/>
                  </a:lnTo>
                  <a:lnTo>
                    <a:pt x="29756" y="41211"/>
                  </a:lnTo>
                  <a:lnTo>
                    <a:pt x="36576" y="38481"/>
                  </a:lnTo>
                  <a:lnTo>
                    <a:pt x="36576" y="36703"/>
                  </a:lnTo>
                  <a:close/>
                </a:path>
                <a:path w="173990" h="109855">
                  <a:moveTo>
                    <a:pt x="54229" y="66421"/>
                  </a:moveTo>
                  <a:lnTo>
                    <a:pt x="46228" y="64135"/>
                  </a:lnTo>
                  <a:lnTo>
                    <a:pt x="49720" y="66205"/>
                  </a:lnTo>
                  <a:lnTo>
                    <a:pt x="50723" y="71158"/>
                  </a:lnTo>
                  <a:lnTo>
                    <a:pt x="54229" y="73152"/>
                  </a:lnTo>
                  <a:lnTo>
                    <a:pt x="54229" y="66421"/>
                  </a:lnTo>
                  <a:close/>
                </a:path>
                <a:path w="173990" h="109855">
                  <a:moveTo>
                    <a:pt x="54864" y="77851"/>
                  </a:moveTo>
                  <a:lnTo>
                    <a:pt x="51854" y="76441"/>
                  </a:lnTo>
                  <a:lnTo>
                    <a:pt x="50419" y="73279"/>
                  </a:lnTo>
                  <a:lnTo>
                    <a:pt x="50292" y="73418"/>
                  </a:lnTo>
                  <a:lnTo>
                    <a:pt x="50292" y="73279"/>
                  </a:lnTo>
                  <a:lnTo>
                    <a:pt x="45974" y="73279"/>
                  </a:lnTo>
                  <a:lnTo>
                    <a:pt x="45974" y="73660"/>
                  </a:lnTo>
                  <a:lnTo>
                    <a:pt x="45720" y="73533"/>
                  </a:lnTo>
                  <a:lnTo>
                    <a:pt x="45720" y="77851"/>
                  </a:lnTo>
                  <a:lnTo>
                    <a:pt x="46202" y="78105"/>
                  </a:lnTo>
                  <a:lnTo>
                    <a:pt x="46545" y="78460"/>
                  </a:lnTo>
                  <a:lnTo>
                    <a:pt x="50292" y="82423"/>
                  </a:lnTo>
                  <a:lnTo>
                    <a:pt x="50419" y="82423"/>
                  </a:lnTo>
                  <a:lnTo>
                    <a:pt x="54610" y="82423"/>
                  </a:lnTo>
                  <a:lnTo>
                    <a:pt x="54864" y="82423"/>
                  </a:lnTo>
                  <a:lnTo>
                    <a:pt x="54864" y="77851"/>
                  </a:lnTo>
                  <a:close/>
                </a:path>
                <a:path w="173990" h="109855">
                  <a:moveTo>
                    <a:pt x="54864" y="45847"/>
                  </a:moveTo>
                  <a:lnTo>
                    <a:pt x="54610" y="46101"/>
                  </a:lnTo>
                  <a:lnTo>
                    <a:pt x="54610" y="45974"/>
                  </a:lnTo>
                  <a:lnTo>
                    <a:pt x="54610" y="45847"/>
                  </a:lnTo>
                  <a:lnTo>
                    <a:pt x="54229" y="45847"/>
                  </a:lnTo>
                  <a:lnTo>
                    <a:pt x="50165" y="45847"/>
                  </a:lnTo>
                  <a:lnTo>
                    <a:pt x="50165" y="47104"/>
                  </a:lnTo>
                  <a:lnTo>
                    <a:pt x="49695" y="49834"/>
                  </a:lnTo>
                  <a:lnTo>
                    <a:pt x="45720" y="45847"/>
                  </a:lnTo>
                  <a:lnTo>
                    <a:pt x="45720" y="54610"/>
                  </a:lnTo>
                  <a:lnTo>
                    <a:pt x="45720" y="54991"/>
                  </a:lnTo>
                  <a:lnTo>
                    <a:pt x="46189" y="55499"/>
                  </a:lnTo>
                  <a:lnTo>
                    <a:pt x="45720" y="55499"/>
                  </a:lnTo>
                  <a:lnTo>
                    <a:pt x="45720" y="63500"/>
                  </a:lnTo>
                  <a:lnTo>
                    <a:pt x="46228" y="63055"/>
                  </a:lnTo>
                  <a:lnTo>
                    <a:pt x="46228" y="64135"/>
                  </a:lnTo>
                  <a:lnTo>
                    <a:pt x="54229" y="64135"/>
                  </a:lnTo>
                  <a:lnTo>
                    <a:pt x="54229" y="56057"/>
                  </a:lnTo>
                  <a:lnTo>
                    <a:pt x="54864" y="55499"/>
                  </a:lnTo>
                  <a:lnTo>
                    <a:pt x="54229" y="55499"/>
                  </a:lnTo>
                  <a:lnTo>
                    <a:pt x="54229" y="54991"/>
                  </a:lnTo>
                  <a:lnTo>
                    <a:pt x="54610" y="54991"/>
                  </a:lnTo>
                  <a:lnTo>
                    <a:pt x="54864" y="54991"/>
                  </a:lnTo>
                  <a:lnTo>
                    <a:pt x="54483" y="54610"/>
                  </a:lnTo>
                  <a:lnTo>
                    <a:pt x="54864" y="54610"/>
                  </a:lnTo>
                  <a:lnTo>
                    <a:pt x="54864" y="50419"/>
                  </a:lnTo>
                  <a:lnTo>
                    <a:pt x="54229" y="50723"/>
                  </a:lnTo>
                  <a:lnTo>
                    <a:pt x="54229" y="50419"/>
                  </a:lnTo>
                  <a:lnTo>
                    <a:pt x="54610" y="50419"/>
                  </a:lnTo>
                  <a:lnTo>
                    <a:pt x="54864" y="50419"/>
                  </a:lnTo>
                  <a:lnTo>
                    <a:pt x="54864" y="45847"/>
                  </a:lnTo>
                  <a:close/>
                </a:path>
                <a:path w="173990" h="109855">
                  <a:moveTo>
                    <a:pt x="63754" y="45847"/>
                  </a:moveTo>
                  <a:lnTo>
                    <a:pt x="59563" y="45847"/>
                  </a:lnTo>
                  <a:lnTo>
                    <a:pt x="59563" y="50419"/>
                  </a:lnTo>
                  <a:lnTo>
                    <a:pt x="63754" y="50419"/>
                  </a:lnTo>
                  <a:lnTo>
                    <a:pt x="63754" y="45847"/>
                  </a:lnTo>
                  <a:close/>
                </a:path>
                <a:path w="173990" h="109855">
                  <a:moveTo>
                    <a:pt x="67056" y="50419"/>
                  </a:moveTo>
                  <a:lnTo>
                    <a:pt x="64008" y="50419"/>
                  </a:lnTo>
                  <a:lnTo>
                    <a:pt x="64008" y="54610"/>
                  </a:lnTo>
                  <a:lnTo>
                    <a:pt x="67056" y="50419"/>
                  </a:lnTo>
                  <a:close/>
                </a:path>
                <a:path w="173990" h="109855">
                  <a:moveTo>
                    <a:pt x="70104" y="50419"/>
                  </a:moveTo>
                  <a:lnTo>
                    <a:pt x="67056" y="45847"/>
                  </a:lnTo>
                  <a:lnTo>
                    <a:pt x="67056" y="50419"/>
                  </a:lnTo>
                  <a:lnTo>
                    <a:pt x="70104" y="50419"/>
                  </a:lnTo>
                  <a:close/>
                </a:path>
                <a:path w="173990" h="109855">
                  <a:moveTo>
                    <a:pt x="75438" y="6731"/>
                  </a:moveTo>
                  <a:lnTo>
                    <a:pt x="73279" y="4572"/>
                  </a:lnTo>
                  <a:lnTo>
                    <a:pt x="73279" y="9144"/>
                  </a:lnTo>
                  <a:lnTo>
                    <a:pt x="75438" y="9144"/>
                  </a:lnTo>
                  <a:lnTo>
                    <a:pt x="75438" y="6731"/>
                  </a:lnTo>
                  <a:close/>
                </a:path>
                <a:path w="173990" h="109855">
                  <a:moveTo>
                    <a:pt x="78536" y="7683"/>
                  </a:moveTo>
                  <a:lnTo>
                    <a:pt x="75438" y="4572"/>
                  </a:lnTo>
                  <a:lnTo>
                    <a:pt x="75438" y="6731"/>
                  </a:lnTo>
                  <a:lnTo>
                    <a:pt x="77851" y="9144"/>
                  </a:lnTo>
                  <a:lnTo>
                    <a:pt x="78536" y="7683"/>
                  </a:lnTo>
                  <a:close/>
                </a:path>
                <a:path w="173990" h="109855">
                  <a:moveTo>
                    <a:pt x="82169" y="45847"/>
                  </a:moveTo>
                  <a:lnTo>
                    <a:pt x="77724" y="45847"/>
                  </a:lnTo>
                  <a:lnTo>
                    <a:pt x="75438" y="45847"/>
                  </a:lnTo>
                  <a:lnTo>
                    <a:pt x="73406" y="45847"/>
                  </a:lnTo>
                  <a:lnTo>
                    <a:pt x="74434" y="48094"/>
                  </a:lnTo>
                  <a:lnTo>
                    <a:pt x="73279" y="50419"/>
                  </a:lnTo>
                  <a:lnTo>
                    <a:pt x="74256" y="50419"/>
                  </a:lnTo>
                  <a:lnTo>
                    <a:pt x="73494" y="53467"/>
                  </a:lnTo>
                  <a:lnTo>
                    <a:pt x="73152" y="54356"/>
                  </a:lnTo>
                  <a:lnTo>
                    <a:pt x="73279" y="54356"/>
                  </a:lnTo>
                  <a:lnTo>
                    <a:pt x="76327" y="54356"/>
                  </a:lnTo>
                  <a:lnTo>
                    <a:pt x="77419" y="54356"/>
                  </a:lnTo>
                  <a:lnTo>
                    <a:pt x="77724" y="54991"/>
                  </a:lnTo>
                  <a:lnTo>
                    <a:pt x="77724" y="54356"/>
                  </a:lnTo>
                  <a:lnTo>
                    <a:pt x="81229" y="54356"/>
                  </a:lnTo>
                  <a:lnTo>
                    <a:pt x="82169" y="54991"/>
                  </a:lnTo>
                  <a:lnTo>
                    <a:pt x="82169" y="54356"/>
                  </a:lnTo>
                  <a:lnTo>
                    <a:pt x="82169" y="50419"/>
                  </a:lnTo>
                  <a:lnTo>
                    <a:pt x="82169" y="45847"/>
                  </a:lnTo>
                  <a:close/>
                </a:path>
                <a:path w="173990" h="109855">
                  <a:moveTo>
                    <a:pt x="82296" y="4572"/>
                  </a:moveTo>
                  <a:lnTo>
                    <a:pt x="77851" y="0"/>
                  </a:lnTo>
                  <a:lnTo>
                    <a:pt x="75438" y="4572"/>
                  </a:lnTo>
                  <a:lnTo>
                    <a:pt x="80010" y="4572"/>
                  </a:lnTo>
                  <a:lnTo>
                    <a:pt x="78536" y="7683"/>
                  </a:lnTo>
                  <a:lnTo>
                    <a:pt x="80010" y="9144"/>
                  </a:lnTo>
                  <a:lnTo>
                    <a:pt x="82296" y="4572"/>
                  </a:lnTo>
                  <a:close/>
                </a:path>
                <a:path w="173990" h="109855">
                  <a:moveTo>
                    <a:pt x="91440" y="45847"/>
                  </a:moveTo>
                  <a:lnTo>
                    <a:pt x="86868" y="45847"/>
                  </a:lnTo>
                  <a:lnTo>
                    <a:pt x="86944" y="46101"/>
                  </a:lnTo>
                  <a:lnTo>
                    <a:pt x="84670" y="46101"/>
                  </a:lnTo>
                  <a:lnTo>
                    <a:pt x="84582" y="45847"/>
                  </a:lnTo>
                  <a:lnTo>
                    <a:pt x="84391" y="46101"/>
                  </a:lnTo>
                  <a:lnTo>
                    <a:pt x="84201" y="46101"/>
                  </a:lnTo>
                  <a:lnTo>
                    <a:pt x="82550" y="46101"/>
                  </a:lnTo>
                  <a:lnTo>
                    <a:pt x="82296" y="45847"/>
                  </a:lnTo>
                  <a:lnTo>
                    <a:pt x="82296" y="46101"/>
                  </a:lnTo>
                  <a:lnTo>
                    <a:pt x="82296" y="50419"/>
                  </a:lnTo>
                  <a:lnTo>
                    <a:pt x="83464" y="51612"/>
                  </a:lnTo>
                  <a:lnTo>
                    <a:pt x="83540" y="51943"/>
                  </a:lnTo>
                  <a:lnTo>
                    <a:pt x="83426" y="52285"/>
                  </a:lnTo>
                  <a:lnTo>
                    <a:pt x="82296" y="54991"/>
                  </a:lnTo>
                  <a:lnTo>
                    <a:pt x="82550" y="54991"/>
                  </a:lnTo>
                  <a:lnTo>
                    <a:pt x="91440" y="54991"/>
                  </a:lnTo>
                  <a:lnTo>
                    <a:pt x="91440" y="50419"/>
                  </a:lnTo>
                  <a:lnTo>
                    <a:pt x="91440" y="48895"/>
                  </a:lnTo>
                  <a:lnTo>
                    <a:pt x="91440" y="46101"/>
                  </a:lnTo>
                  <a:lnTo>
                    <a:pt x="91440" y="45847"/>
                  </a:lnTo>
                  <a:close/>
                </a:path>
                <a:path w="173990" h="109855">
                  <a:moveTo>
                    <a:pt x="100330" y="54991"/>
                  </a:moveTo>
                  <a:lnTo>
                    <a:pt x="94615" y="50533"/>
                  </a:lnTo>
                  <a:lnTo>
                    <a:pt x="94615" y="45847"/>
                  </a:lnTo>
                  <a:lnTo>
                    <a:pt x="93535" y="48933"/>
                  </a:lnTo>
                  <a:lnTo>
                    <a:pt x="91694" y="46101"/>
                  </a:lnTo>
                  <a:lnTo>
                    <a:pt x="91694" y="54267"/>
                  </a:lnTo>
                  <a:lnTo>
                    <a:pt x="91440" y="54991"/>
                  </a:lnTo>
                  <a:lnTo>
                    <a:pt x="91694" y="54991"/>
                  </a:lnTo>
                  <a:lnTo>
                    <a:pt x="94615" y="54991"/>
                  </a:lnTo>
                  <a:lnTo>
                    <a:pt x="94615" y="50558"/>
                  </a:lnTo>
                  <a:lnTo>
                    <a:pt x="97536" y="54991"/>
                  </a:lnTo>
                  <a:lnTo>
                    <a:pt x="100330" y="54991"/>
                  </a:lnTo>
                  <a:close/>
                </a:path>
                <a:path w="173990" h="109855">
                  <a:moveTo>
                    <a:pt x="109474" y="59436"/>
                  </a:moveTo>
                  <a:lnTo>
                    <a:pt x="106680" y="59436"/>
                  </a:lnTo>
                  <a:lnTo>
                    <a:pt x="100838" y="55245"/>
                  </a:lnTo>
                  <a:lnTo>
                    <a:pt x="100838" y="59436"/>
                  </a:lnTo>
                  <a:lnTo>
                    <a:pt x="103632" y="59436"/>
                  </a:lnTo>
                  <a:lnTo>
                    <a:pt x="106680" y="63754"/>
                  </a:lnTo>
                  <a:lnTo>
                    <a:pt x="109474" y="59436"/>
                  </a:lnTo>
                  <a:close/>
                </a:path>
                <a:path w="173990" h="109855">
                  <a:moveTo>
                    <a:pt x="112776" y="12192"/>
                  </a:moveTo>
                  <a:lnTo>
                    <a:pt x="109855" y="9398"/>
                  </a:lnTo>
                  <a:lnTo>
                    <a:pt x="109855" y="12192"/>
                  </a:lnTo>
                  <a:lnTo>
                    <a:pt x="112776" y="12192"/>
                  </a:lnTo>
                  <a:close/>
                </a:path>
                <a:path w="173990" h="109855">
                  <a:moveTo>
                    <a:pt x="117348" y="15240"/>
                  </a:moveTo>
                  <a:lnTo>
                    <a:pt x="112776" y="12192"/>
                  </a:lnTo>
                  <a:lnTo>
                    <a:pt x="115824" y="18161"/>
                  </a:lnTo>
                  <a:lnTo>
                    <a:pt x="117348" y="18161"/>
                  </a:lnTo>
                  <a:lnTo>
                    <a:pt x="117348" y="15240"/>
                  </a:lnTo>
                  <a:close/>
                </a:path>
                <a:path w="173990" h="109855">
                  <a:moveTo>
                    <a:pt x="131064" y="73406"/>
                  </a:moveTo>
                  <a:lnTo>
                    <a:pt x="128016" y="75565"/>
                  </a:lnTo>
                  <a:lnTo>
                    <a:pt x="131064" y="77851"/>
                  </a:lnTo>
                  <a:lnTo>
                    <a:pt x="131064" y="73406"/>
                  </a:lnTo>
                  <a:close/>
                </a:path>
                <a:path w="173990" h="109855">
                  <a:moveTo>
                    <a:pt x="131064" y="21463"/>
                  </a:moveTo>
                  <a:lnTo>
                    <a:pt x="128016" y="18542"/>
                  </a:lnTo>
                  <a:lnTo>
                    <a:pt x="128016" y="21463"/>
                  </a:lnTo>
                  <a:lnTo>
                    <a:pt x="131064" y="21463"/>
                  </a:lnTo>
                  <a:close/>
                </a:path>
                <a:path w="173990" h="109855">
                  <a:moveTo>
                    <a:pt x="134061" y="80137"/>
                  </a:moveTo>
                  <a:lnTo>
                    <a:pt x="131064" y="77851"/>
                  </a:lnTo>
                  <a:lnTo>
                    <a:pt x="131064" y="80137"/>
                  </a:lnTo>
                  <a:lnTo>
                    <a:pt x="134061" y="80137"/>
                  </a:lnTo>
                  <a:close/>
                </a:path>
                <a:path w="173990" h="109855">
                  <a:moveTo>
                    <a:pt x="136906" y="80137"/>
                  </a:moveTo>
                  <a:lnTo>
                    <a:pt x="134061" y="80137"/>
                  </a:lnTo>
                  <a:lnTo>
                    <a:pt x="136906" y="82296"/>
                  </a:lnTo>
                  <a:lnTo>
                    <a:pt x="136906" y="80137"/>
                  </a:lnTo>
                  <a:close/>
                </a:path>
                <a:path w="173990" h="109855">
                  <a:moveTo>
                    <a:pt x="136906" y="27559"/>
                  </a:moveTo>
                  <a:lnTo>
                    <a:pt x="133858" y="21463"/>
                  </a:lnTo>
                  <a:lnTo>
                    <a:pt x="131064" y="21463"/>
                  </a:lnTo>
                  <a:lnTo>
                    <a:pt x="136906" y="27559"/>
                  </a:lnTo>
                  <a:close/>
                </a:path>
                <a:path w="173990" h="109855">
                  <a:moveTo>
                    <a:pt x="155448" y="32004"/>
                  </a:moveTo>
                  <a:lnTo>
                    <a:pt x="154597" y="33528"/>
                  </a:lnTo>
                  <a:lnTo>
                    <a:pt x="153733" y="33528"/>
                  </a:lnTo>
                  <a:lnTo>
                    <a:pt x="153416" y="32893"/>
                  </a:lnTo>
                  <a:lnTo>
                    <a:pt x="153250" y="32753"/>
                  </a:lnTo>
                  <a:lnTo>
                    <a:pt x="151511" y="29845"/>
                  </a:lnTo>
                  <a:lnTo>
                    <a:pt x="150241" y="29845"/>
                  </a:lnTo>
                  <a:lnTo>
                    <a:pt x="150241" y="27559"/>
                  </a:lnTo>
                  <a:lnTo>
                    <a:pt x="147320" y="27559"/>
                  </a:lnTo>
                  <a:lnTo>
                    <a:pt x="146304" y="27559"/>
                  </a:lnTo>
                  <a:lnTo>
                    <a:pt x="146304" y="29845"/>
                  </a:lnTo>
                  <a:lnTo>
                    <a:pt x="147574" y="32004"/>
                  </a:lnTo>
                  <a:lnTo>
                    <a:pt x="148971" y="32004"/>
                  </a:lnTo>
                  <a:lnTo>
                    <a:pt x="150939" y="33794"/>
                  </a:lnTo>
                  <a:lnTo>
                    <a:pt x="153162" y="36703"/>
                  </a:lnTo>
                  <a:lnTo>
                    <a:pt x="153543" y="36144"/>
                  </a:lnTo>
                  <a:lnTo>
                    <a:pt x="154178" y="36703"/>
                  </a:lnTo>
                  <a:lnTo>
                    <a:pt x="154178" y="35890"/>
                  </a:lnTo>
                  <a:lnTo>
                    <a:pt x="155321" y="36576"/>
                  </a:lnTo>
                  <a:lnTo>
                    <a:pt x="154419" y="34848"/>
                  </a:lnTo>
                  <a:lnTo>
                    <a:pt x="154800" y="34290"/>
                  </a:lnTo>
                  <a:lnTo>
                    <a:pt x="155448" y="34290"/>
                  </a:lnTo>
                  <a:lnTo>
                    <a:pt x="155448" y="32004"/>
                  </a:lnTo>
                  <a:close/>
                </a:path>
                <a:path w="173990" h="109855">
                  <a:moveTo>
                    <a:pt x="159004" y="32131"/>
                  </a:moveTo>
                  <a:lnTo>
                    <a:pt x="157353" y="27559"/>
                  </a:lnTo>
                  <a:lnTo>
                    <a:pt x="155448" y="27559"/>
                  </a:lnTo>
                  <a:lnTo>
                    <a:pt x="159004" y="32131"/>
                  </a:lnTo>
                  <a:close/>
                </a:path>
                <a:path w="173990" h="109855">
                  <a:moveTo>
                    <a:pt x="164465" y="45847"/>
                  </a:moveTo>
                  <a:lnTo>
                    <a:pt x="162687" y="43434"/>
                  </a:lnTo>
                  <a:lnTo>
                    <a:pt x="155448" y="36703"/>
                  </a:lnTo>
                  <a:lnTo>
                    <a:pt x="155448" y="38989"/>
                  </a:lnTo>
                  <a:lnTo>
                    <a:pt x="159131" y="41275"/>
                  </a:lnTo>
                  <a:lnTo>
                    <a:pt x="162687" y="45847"/>
                  </a:lnTo>
                  <a:lnTo>
                    <a:pt x="164465" y="45847"/>
                  </a:lnTo>
                  <a:close/>
                </a:path>
                <a:path w="173990" h="109855">
                  <a:moveTo>
                    <a:pt x="164465" y="36703"/>
                  </a:moveTo>
                  <a:lnTo>
                    <a:pt x="162636" y="33185"/>
                  </a:lnTo>
                  <a:lnTo>
                    <a:pt x="160909" y="32131"/>
                  </a:lnTo>
                  <a:lnTo>
                    <a:pt x="159004" y="32131"/>
                  </a:lnTo>
                  <a:lnTo>
                    <a:pt x="160909" y="34290"/>
                  </a:lnTo>
                  <a:lnTo>
                    <a:pt x="164465" y="36703"/>
                  </a:lnTo>
                  <a:close/>
                </a:path>
                <a:path w="173990" h="109855">
                  <a:moveTo>
                    <a:pt x="164465" y="34290"/>
                  </a:moveTo>
                  <a:lnTo>
                    <a:pt x="160909" y="29845"/>
                  </a:lnTo>
                  <a:lnTo>
                    <a:pt x="162636" y="33185"/>
                  </a:lnTo>
                  <a:lnTo>
                    <a:pt x="164465" y="34290"/>
                  </a:lnTo>
                  <a:close/>
                </a:path>
                <a:path w="173990" h="109855">
                  <a:moveTo>
                    <a:pt x="173482" y="42799"/>
                  </a:moveTo>
                  <a:lnTo>
                    <a:pt x="170688" y="39751"/>
                  </a:lnTo>
                  <a:lnTo>
                    <a:pt x="167640" y="36830"/>
                  </a:lnTo>
                  <a:lnTo>
                    <a:pt x="164846" y="39751"/>
                  </a:lnTo>
                  <a:lnTo>
                    <a:pt x="173482" y="45593"/>
                  </a:lnTo>
                  <a:lnTo>
                    <a:pt x="173482" y="42799"/>
                  </a:lnTo>
                  <a:close/>
                </a:path>
              </a:pathLst>
            </a:custGeom>
            <a:solidFill>
              <a:srgbClr val="11B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900159" y="2570624"/>
              <a:ext cx="201295" cy="173990"/>
            </a:xfrm>
            <a:custGeom>
              <a:avLst/>
              <a:gdLst/>
              <a:ahLst/>
              <a:cxnLst/>
              <a:rect l="l" t="t" r="r" b="b"/>
              <a:pathLst>
                <a:path w="201295" h="173989">
                  <a:moveTo>
                    <a:pt x="2298" y="53073"/>
                  </a:moveTo>
                  <a:lnTo>
                    <a:pt x="2032" y="54356"/>
                  </a:lnTo>
                  <a:lnTo>
                    <a:pt x="2298" y="53073"/>
                  </a:lnTo>
                  <a:close/>
                </a:path>
                <a:path w="201295" h="173989">
                  <a:moveTo>
                    <a:pt x="2413" y="55880"/>
                  </a:moveTo>
                  <a:lnTo>
                    <a:pt x="2032" y="55499"/>
                  </a:lnTo>
                  <a:lnTo>
                    <a:pt x="1993" y="55676"/>
                  </a:lnTo>
                  <a:lnTo>
                    <a:pt x="2413" y="55880"/>
                  </a:lnTo>
                  <a:close/>
                </a:path>
                <a:path w="201295" h="173989">
                  <a:moveTo>
                    <a:pt x="2413" y="54102"/>
                  </a:moveTo>
                  <a:lnTo>
                    <a:pt x="2032" y="54356"/>
                  </a:lnTo>
                  <a:lnTo>
                    <a:pt x="2413" y="54737"/>
                  </a:lnTo>
                  <a:lnTo>
                    <a:pt x="2413" y="54102"/>
                  </a:lnTo>
                  <a:close/>
                </a:path>
                <a:path w="201295" h="173989">
                  <a:moveTo>
                    <a:pt x="3683" y="57150"/>
                  </a:moveTo>
                  <a:lnTo>
                    <a:pt x="3505" y="58000"/>
                  </a:lnTo>
                  <a:lnTo>
                    <a:pt x="3429" y="60972"/>
                  </a:lnTo>
                  <a:lnTo>
                    <a:pt x="3556" y="59690"/>
                  </a:lnTo>
                  <a:lnTo>
                    <a:pt x="3683" y="57150"/>
                  </a:lnTo>
                  <a:close/>
                </a:path>
                <a:path w="201295" h="173989">
                  <a:moveTo>
                    <a:pt x="3683" y="53352"/>
                  </a:moveTo>
                  <a:lnTo>
                    <a:pt x="3556" y="56527"/>
                  </a:lnTo>
                  <a:lnTo>
                    <a:pt x="3683" y="57150"/>
                  </a:lnTo>
                  <a:lnTo>
                    <a:pt x="3683" y="54622"/>
                  </a:lnTo>
                  <a:lnTo>
                    <a:pt x="3683" y="53352"/>
                  </a:lnTo>
                  <a:close/>
                </a:path>
                <a:path w="201295" h="173989">
                  <a:moveTo>
                    <a:pt x="3683" y="49961"/>
                  </a:moveTo>
                  <a:lnTo>
                    <a:pt x="3429" y="49542"/>
                  </a:lnTo>
                  <a:lnTo>
                    <a:pt x="3429" y="50800"/>
                  </a:lnTo>
                  <a:lnTo>
                    <a:pt x="3683" y="49961"/>
                  </a:lnTo>
                  <a:close/>
                </a:path>
                <a:path w="201295" h="173989">
                  <a:moveTo>
                    <a:pt x="4191" y="54622"/>
                  </a:moveTo>
                  <a:lnTo>
                    <a:pt x="3683" y="54622"/>
                  </a:lnTo>
                  <a:lnTo>
                    <a:pt x="4191" y="57150"/>
                  </a:lnTo>
                  <a:lnTo>
                    <a:pt x="4191" y="54622"/>
                  </a:lnTo>
                  <a:close/>
                </a:path>
                <a:path w="201295" h="173989">
                  <a:moveTo>
                    <a:pt x="4191" y="52070"/>
                  </a:moveTo>
                  <a:lnTo>
                    <a:pt x="3683" y="52070"/>
                  </a:lnTo>
                  <a:lnTo>
                    <a:pt x="3683" y="50800"/>
                  </a:lnTo>
                  <a:lnTo>
                    <a:pt x="3048" y="53352"/>
                  </a:lnTo>
                  <a:lnTo>
                    <a:pt x="3683" y="53352"/>
                  </a:lnTo>
                  <a:lnTo>
                    <a:pt x="4191" y="52070"/>
                  </a:lnTo>
                  <a:close/>
                </a:path>
                <a:path w="201295" h="173989">
                  <a:moveTo>
                    <a:pt x="4368" y="60604"/>
                  </a:moveTo>
                  <a:lnTo>
                    <a:pt x="4191" y="59690"/>
                  </a:lnTo>
                  <a:lnTo>
                    <a:pt x="4191" y="60972"/>
                  </a:lnTo>
                  <a:lnTo>
                    <a:pt x="4368" y="60604"/>
                  </a:lnTo>
                  <a:close/>
                </a:path>
                <a:path w="201295" h="173989">
                  <a:moveTo>
                    <a:pt x="4445" y="55892"/>
                  </a:moveTo>
                  <a:lnTo>
                    <a:pt x="4191" y="57150"/>
                  </a:lnTo>
                  <a:lnTo>
                    <a:pt x="4445" y="57150"/>
                  </a:lnTo>
                  <a:lnTo>
                    <a:pt x="4445" y="55892"/>
                  </a:lnTo>
                  <a:close/>
                </a:path>
                <a:path w="201295" h="173989">
                  <a:moveTo>
                    <a:pt x="7683" y="35572"/>
                  </a:moveTo>
                  <a:lnTo>
                    <a:pt x="7493" y="35572"/>
                  </a:lnTo>
                  <a:lnTo>
                    <a:pt x="7112" y="36842"/>
                  </a:lnTo>
                  <a:lnTo>
                    <a:pt x="7683" y="35572"/>
                  </a:lnTo>
                  <a:close/>
                </a:path>
                <a:path w="201295" h="173989">
                  <a:moveTo>
                    <a:pt x="7810" y="34036"/>
                  </a:moveTo>
                  <a:lnTo>
                    <a:pt x="7493" y="34417"/>
                  </a:lnTo>
                  <a:lnTo>
                    <a:pt x="7493" y="34798"/>
                  </a:lnTo>
                  <a:lnTo>
                    <a:pt x="7810" y="34036"/>
                  </a:lnTo>
                  <a:close/>
                </a:path>
                <a:path w="201295" h="173989">
                  <a:moveTo>
                    <a:pt x="9588" y="92290"/>
                  </a:moveTo>
                  <a:lnTo>
                    <a:pt x="9499" y="91948"/>
                  </a:lnTo>
                  <a:lnTo>
                    <a:pt x="9398" y="91186"/>
                  </a:lnTo>
                  <a:lnTo>
                    <a:pt x="9144" y="91567"/>
                  </a:lnTo>
                  <a:lnTo>
                    <a:pt x="9588" y="92290"/>
                  </a:lnTo>
                  <a:close/>
                </a:path>
                <a:path w="201295" h="173989">
                  <a:moveTo>
                    <a:pt x="9779" y="92583"/>
                  </a:moveTo>
                  <a:lnTo>
                    <a:pt x="9588" y="92290"/>
                  </a:lnTo>
                  <a:lnTo>
                    <a:pt x="9702" y="92722"/>
                  </a:lnTo>
                  <a:lnTo>
                    <a:pt x="9779" y="92583"/>
                  </a:lnTo>
                  <a:close/>
                </a:path>
                <a:path w="201295" h="173989">
                  <a:moveTo>
                    <a:pt x="10033" y="92583"/>
                  </a:moveTo>
                  <a:lnTo>
                    <a:pt x="9779" y="92583"/>
                  </a:lnTo>
                  <a:lnTo>
                    <a:pt x="9779" y="92964"/>
                  </a:lnTo>
                  <a:lnTo>
                    <a:pt x="10033" y="92583"/>
                  </a:lnTo>
                  <a:close/>
                </a:path>
                <a:path w="201295" h="173989">
                  <a:moveTo>
                    <a:pt x="10160" y="97790"/>
                  </a:moveTo>
                  <a:lnTo>
                    <a:pt x="9779" y="96520"/>
                  </a:lnTo>
                  <a:lnTo>
                    <a:pt x="9398" y="96520"/>
                  </a:lnTo>
                  <a:lnTo>
                    <a:pt x="10160" y="97790"/>
                  </a:lnTo>
                  <a:close/>
                </a:path>
                <a:path w="201295" h="173989">
                  <a:moveTo>
                    <a:pt x="10414" y="92329"/>
                  </a:moveTo>
                  <a:lnTo>
                    <a:pt x="10033" y="92329"/>
                  </a:lnTo>
                  <a:lnTo>
                    <a:pt x="10414" y="92964"/>
                  </a:lnTo>
                  <a:lnTo>
                    <a:pt x="10414" y="92329"/>
                  </a:lnTo>
                  <a:close/>
                </a:path>
                <a:path w="201295" h="173989">
                  <a:moveTo>
                    <a:pt x="10795" y="30492"/>
                  </a:moveTo>
                  <a:lnTo>
                    <a:pt x="10541" y="30492"/>
                  </a:lnTo>
                  <a:lnTo>
                    <a:pt x="9779" y="33020"/>
                  </a:lnTo>
                  <a:lnTo>
                    <a:pt x="10795" y="30492"/>
                  </a:lnTo>
                  <a:close/>
                </a:path>
                <a:path w="201295" h="173989">
                  <a:moveTo>
                    <a:pt x="11176" y="30492"/>
                  </a:moveTo>
                  <a:lnTo>
                    <a:pt x="10541" y="31750"/>
                  </a:lnTo>
                  <a:lnTo>
                    <a:pt x="10160" y="33020"/>
                  </a:lnTo>
                  <a:lnTo>
                    <a:pt x="10541" y="33020"/>
                  </a:lnTo>
                  <a:lnTo>
                    <a:pt x="10795" y="31750"/>
                  </a:lnTo>
                  <a:lnTo>
                    <a:pt x="11176" y="31750"/>
                  </a:lnTo>
                  <a:lnTo>
                    <a:pt x="11176" y="30492"/>
                  </a:lnTo>
                  <a:close/>
                </a:path>
                <a:path w="201295" h="173989">
                  <a:moveTo>
                    <a:pt x="13843" y="93141"/>
                  </a:moveTo>
                  <a:lnTo>
                    <a:pt x="13652" y="92722"/>
                  </a:lnTo>
                  <a:lnTo>
                    <a:pt x="13462" y="92722"/>
                  </a:lnTo>
                  <a:lnTo>
                    <a:pt x="13843" y="93141"/>
                  </a:lnTo>
                  <a:close/>
                </a:path>
                <a:path w="201295" h="173989">
                  <a:moveTo>
                    <a:pt x="14605" y="93992"/>
                  </a:moveTo>
                  <a:lnTo>
                    <a:pt x="13843" y="93141"/>
                  </a:lnTo>
                  <a:lnTo>
                    <a:pt x="14224" y="93992"/>
                  </a:lnTo>
                  <a:lnTo>
                    <a:pt x="14605" y="93992"/>
                  </a:lnTo>
                  <a:close/>
                </a:path>
                <a:path w="201295" h="173989">
                  <a:moveTo>
                    <a:pt x="15367" y="24142"/>
                  </a:moveTo>
                  <a:lnTo>
                    <a:pt x="14986" y="24142"/>
                  </a:lnTo>
                  <a:lnTo>
                    <a:pt x="14986" y="24777"/>
                  </a:lnTo>
                  <a:lnTo>
                    <a:pt x="15367" y="24142"/>
                  </a:lnTo>
                  <a:close/>
                </a:path>
                <a:path w="201295" h="173989">
                  <a:moveTo>
                    <a:pt x="16510" y="21590"/>
                  </a:moveTo>
                  <a:lnTo>
                    <a:pt x="16129" y="22872"/>
                  </a:lnTo>
                  <a:lnTo>
                    <a:pt x="16510" y="22872"/>
                  </a:lnTo>
                  <a:lnTo>
                    <a:pt x="16510" y="21590"/>
                  </a:lnTo>
                  <a:close/>
                </a:path>
                <a:path w="201295" h="173989">
                  <a:moveTo>
                    <a:pt x="16764" y="105537"/>
                  </a:moveTo>
                  <a:lnTo>
                    <a:pt x="16510" y="105181"/>
                  </a:lnTo>
                  <a:lnTo>
                    <a:pt x="16510" y="105537"/>
                  </a:lnTo>
                  <a:lnTo>
                    <a:pt x="16764" y="105537"/>
                  </a:lnTo>
                  <a:close/>
                </a:path>
                <a:path w="201295" h="173989">
                  <a:moveTo>
                    <a:pt x="18288" y="110490"/>
                  </a:moveTo>
                  <a:lnTo>
                    <a:pt x="17653" y="109220"/>
                  </a:lnTo>
                  <a:lnTo>
                    <a:pt x="16891" y="107950"/>
                  </a:lnTo>
                  <a:lnTo>
                    <a:pt x="16510" y="107950"/>
                  </a:lnTo>
                  <a:lnTo>
                    <a:pt x="16891" y="109220"/>
                  </a:lnTo>
                  <a:lnTo>
                    <a:pt x="17272" y="109220"/>
                  </a:lnTo>
                  <a:lnTo>
                    <a:pt x="18034" y="110490"/>
                  </a:lnTo>
                  <a:lnTo>
                    <a:pt x="18288" y="110490"/>
                  </a:lnTo>
                  <a:close/>
                </a:path>
                <a:path w="201295" h="173989">
                  <a:moveTo>
                    <a:pt x="18288" y="108712"/>
                  </a:moveTo>
                  <a:lnTo>
                    <a:pt x="16891" y="107137"/>
                  </a:lnTo>
                  <a:lnTo>
                    <a:pt x="17018" y="107315"/>
                  </a:lnTo>
                  <a:lnTo>
                    <a:pt x="17653" y="108712"/>
                  </a:lnTo>
                  <a:lnTo>
                    <a:pt x="18034" y="108712"/>
                  </a:lnTo>
                  <a:lnTo>
                    <a:pt x="18288" y="109093"/>
                  </a:lnTo>
                  <a:lnTo>
                    <a:pt x="18288" y="108712"/>
                  </a:lnTo>
                  <a:close/>
                </a:path>
                <a:path w="201295" h="173989">
                  <a:moveTo>
                    <a:pt x="19050" y="74942"/>
                  </a:moveTo>
                  <a:lnTo>
                    <a:pt x="18669" y="73672"/>
                  </a:lnTo>
                  <a:lnTo>
                    <a:pt x="18669" y="74942"/>
                  </a:lnTo>
                  <a:lnTo>
                    <a:pt x="19050" y="74942"/>
                  </a:lnTo>
                  <a:close/>
                </a:path>
                <a:path w="201295" h="173989">
                  <a:moveTo>
                    <a:pt x="19050" y="73672"/>
                  </a:moveTo>
                  <a:lnTo>
                    <a:pt x="18923" y="71970"/>
                  </a:lnTo>
                  <a:lnTo>
                    <a:pt x="18669" y="71120"/>
                  </a:lnTo>
                  <a:lnTo>
                    <a:pt x="18669" y="72390"/>
                  </a:lnTo>
                  <a:lnTo>
                    <a:pt x="18288" y="72390"/>
                  </a:lnTo>
                  <a:lnTo>
                    <a:pt x="19050" y="73672"/>
                  </a:lnTo>
                  <a:close/>
                </a:path>
                <a:path w="201295" h="173989">
                  <a:moveTo>
                    <a:pt x="19431" y="74942"/>
                  </a:moveTo>
                  <a:lnTo>
                    <a:pt x="19050" y="74942"/>
                  </a:lnTo>
                  <a:lnTo>
                    <a:pt x="19431" y="76200"/>
                  </a:lnTo>
                  <a:lnTo>
                    <a:pt x="19431" y="74942"/>
                  </a:lnTo>
                  <a:close/>
                </a:path>
                <a:path w="201295" h="173989">
                  <a:moveTo>
                    <a:pt x="19926" y="19900"/>
                  </a:moveTo>
                  <a:lnTo>
                    <a:pt x="19431" y="20320"/>
                  </a:lnTo>
                  <a:lnTo>
                    <a:pt x="19481" y="20510"/>
                  </a:lnTo>
                  <a:lnTo>
                    <a:pt x="19926" y="19900"/>
                  </a:lnTo>
                  <a:close/>
                </a:path>
                <a:path w="201295" h="173989">
                  <a:moveTo>
                    <a:pt x="19964" y="21094"/>
                  </a:moveTo>
                  <a:lnTo>
                    <a:pt x="19812" y="21590"/>
                  </a:lnTo>
                  <a:lnTo>
                    <a:pt x="19964" y="21094"/>
                  </a:lnTo>
                  <a:close/>
                </a:path>
                <a:path w="201295" h="173989">
                  <a:moveTo>
                    <a:pt x="20091" y="18097"/>
                  </a:moveTo>
                  <a:lnTo>
                    <a:pt x="18669" y="19050"/>
                  </a:lnTo>
                  <a:lnTo>
                    <a:pt x="19812" y="19050"/>
                  </a:lnTo>
                  <a:lnTo>
                    <a:pt x="20091" y="18097"/>
                  </a:lnTo>
                  <a:close/>
                </a:path>
                <a:path w="201295" h="173989">
                  <a:moveTo>
                    <a:pt x="20193" y="73672"/>
                  </a:moveTo>
                  <a:lnTo>
                    <a:pt x="19812" y="72390"/>
                  </a:lnTo>
                  <a:lnTo>
                    <a:pt x="19050" y="72390"/>
                  </a:lnTo>
                  <a:lnTo>
                    <a:pt x="19431" y="74942"/>
                  </a:lnTo>
                  <a:lnTo>
                    <a:pt x="19431" y="73672"/>
                  </a:lnTo>
                  <a:lnTo>
                    <a:pt x="20193" y="73672"/>
                  </a:lnTo>
                  <a:close/>
                </a:path>
                <a:path w="201295" h="173989">
                  <a:moveTo>
                    <a:pt x="20193" y="72390"/>
                  </a:moveTo>
                  <a:lnTo>
                    <a:pt x="19939" y="71970"/>
                  </a:lnTo>
                  <a:lnTo>
                    <a:pt x="19812" y="72390"/>
                  </a:lnTo>
                  <a:lnTo>
                    <a:pt x="20193" y="72821"/>
                  </a:lnTo>
                  <a:lnTo>
                    <a:pt x="20193" y="72390"/>
                  </a:lnTo>
                  <a:close/>
                </a:path>
                <a:path w="201295" h="173989">
                  <a:moveTo>
                    <a:pt x="20574" y="77470"/>
                  </a:moveTo>
                  <a:lnTo>
                    <a:pt x="20256" y="75361"/>
                  </a:lnTo>
                  <a:lnTo>
                    <a:pt x="20193" y="73672"/>
                  </a:lnTo>
                  <a:lnTo>
                    <a:pt x="19812" y="74942"/>
                  </a:lnTo>
                  <a:lnTo>
                    <a:pt x="20574" y="77470"/>
                  </a:lnTo>
                  <a:close/>
                </a:path>
                <a:path w="201295" h="173989">
                  <a:moveTo>
                    <a:pt x="20955" y="78740"/>
                  </a:moveTo>
                  <a:lnTo>
                    <a:pt x="20574" y="77470"/>
                  </a:lnTo>
                  <a:lnTo>
                    <a:pt x="20574" y="78740"/>
                  </a:lnTo>
                  <a:lnTo>
                    <a:pt x="20955" y="78740"/>
                  </a:lnTo>
                  <a:close/>
                </a:path>
                <a:path w="201295" h="173989">
                  <a:moveTo>
                    <a:pt x="20955" y="73672"/>
                  </a:moveTo>
                  <a:lnTo>
                    <a:pt x="20193" y="72821"/>
                  </a:lnTo>
                  <a:lnTo>
                    <a:pt x="20193" y="73672"/>
                  </a:lnTo>
                  <a:lnTo>
                    <a:pt x="20955" y="74942"/>
                  </a:lnTo>
                  <a:lnTo>
                    <a:pt x="20955" y="73672"/>
                  </a:lnTo>
                  <a:close/>
                </a:path>
                <a:path w="201295" h="173989">
                  <a:moveTo>
                    <a:pt x="20955" y="72390"/>
                  </a:moveTo>
                  <a:lnTo>
                    <a:pt x="20574" y="72390"/>
                  </a:lnTo>
                  <a:lnTo>
                    <a:pt x="20955" y="72821"/>
                  </a:lnTo>
                  <a:lnTo>
                    <a:pt x="20955" y="72390"/>
                  </a:lnTo>
                  <a:close/>
                </a:path>
                <a:path w="201295" h="173989">
                  <a:moveTo>
                    <a:pt x="20955" y="19050"/>
                  </a:moveTo>
                  <a:lnTo>
                    <a:pt x="20574" y="19050"/>
                  </a:lnTo>
                  <a:lnTo>
                    <a:pt x="19926" y="19900"/>
                  </a:lnTo>
                  <a:lnTo>
                    <a:pt x="20955" y="19050"/>
                  </a:lnTo>
                  <a:close/>
                </a:path>
                <a:path w="201295" h="173989">
                  <a:moveTo>
                    <a:pt x="21336" y="19050"/>
                  </a:moveTo>
                  <a:lnTo>
                    <a:pt x="20955" y="19050"/>
                  </a:lnTo>
                  <a:lnTo>
                    <a:pt x="20193" y="20320"/>
                  </a:lnTo>
                  <a:lnTo>
                    <a:pt x="19964" y="21094"/>
                  </a:lnTo>
                  <a:lnTo>
                    <a:pt x="20751" y="20320"/>
                  </a:lnTo>
                  <a:lnTo>
                    <a:pt x="21336" y="19050"/>
                  </a:lnTo>
                  <a:close/>
                </a:path>
                <a:path w="201295" h="173989">
                  <a:moveTo>
                    <a:pt x="22098" y="76200"/>
                  </a:moveTo>
                  <a:lnTo>
                    <a:pt x="21717" y="73672"/>
                  </a:lnTo>
                  <a:lnTo>
                    <a:pt x="20955" y="72821"/>
                  </a:lnTo>
                  <a:lnTo>
                    <a:pt x="20955" y="73672"/>
                  </a:lnTo>
                  <a:lnTo>
                    <a:pt x="21336" y="73672"/>
                  </a:lnTo>
                  <a:lnTo>
                    <a:pt x="22098" y="76200"/>
                  </a:lnTo>
                  <a:close/>
                </a:path>
                <a:path w="201295" h="173989">
                  <a:moveTo>
                    <a:pt x="22860" y="62242"/>
                  </a:moveTo>
                  <a:lnTo>
                    <a:pt x="22479" y="63500"/>
                  </a:lnTo>
                  <a:lnTo>
                    <a:pt x="22860" y="64770"/>
                  </a:lnTo>
                  <a:lnTo>
                    <a:pt x="22860" y="63500"/>
                  </a:lnTo>
                  <a:lnTo>
                    <a:pt x="22860" y="62242"/>
                  </a:lnTo>
                  <a:close/>
                </a:path>
                <a:path w="201295" h="173989">
                  <a:moveTo>
                    <a:pt x="23241" y="66052"/>
                  </a:moveTo>
                  <a:lnTo>
                    <a:pt x="22860" y="66052"/>
                  </a:lnTo>
                  <a:lnTo>
                    <a:pt x="22479" y="66052"/>
                  </a:lnTo>
                  <a:lnTo>
                    <a:pt x="22860" y="67322"/>
                  </a:lnTo>
                  <a:lnTo>
                    <a:pt x="23241" y="66052"/>
                  </a:lnTo>
                  <a:close/>
                </a:path>
                <a:path w="201295" h="173989">
                  <a:moveTo>
                    <a:pt x="23241" y="64770"/>
                  </a:moveTo>
                  <a:lnTo>
                    <a:pt x="22860" y="64770"/>
                  </a:lnTo>
                  <a:lnTo>
                    <a:pt x="22479" y="64770"/>
                  </a:lnTo>
                  <a:lnTo>
                    <a:pt x="22860" y="66052"/>
                  </a:lnTo>
                  <a:lnTo>
                    <a:pt x="23241" y="64770"/>
                  </a:lnTo>
                  <a:close/>
                </a:path>
                <a:path w="201295" h="173989">
                  <a:moveTo>
                    <a:pt x="23241" y="63500"/>
                  </a:moveTo>
                  <a:lnTo>
                    <a:pt x="22860" y="63500"/>
                  </a:lnTo>
                  <a:lnTo>
                    <a:pt x="23241" y="64770"/>
                  </a:lnTo>
                  <a:lnTo>
                    <a:pt x="23241" y="63500"/>
                  </a:lnTo>
                  <a:close/>
                </a:path>
                <a:path w="201295" h="173989">
                  <a:moveTo>
                    <a:pt x="23622" y="68592"/>
                  </a:moveTo>
                  <a:lnTo>
                    <a:pt x="22860" y="67322"/>
                  </a:lnTo>
                  <a:lnTo>
                    <a:pt x="22860" y="68592"/>
                  </a:lnTo>
                  <a:lnTo>
                    <a:pt x="23622" y="68592"/>
                  </a:lnTo>
                  <a:close/>
                </a:path>
                <a:path w="201295" h="173989">
                  <a:moveTo>
                    <a:pt x="23622" y="67322"/>
                  </a:moveTo>
                  <a:lnTo>
                    <a:pt x="23241" y="67322"/>
                  </a:lnTo>
                  <a:lnTo>
                    <a:pt x="23622" y="68592"/>
                  </a:lnTo>
                  <a:lnTo>
                    <a:pt x="23622" y="67322"/>
                  </a:lnTo>
                  <a:close/>
                </a:path>
                <a:path w="201295" h="173989">
                  <a:moveTo>
                    <a:pt x="23622" y="66052"/>
                  </a:moveTo>
                  <a:lnTo>
                    <a:pt x="23241" y="64770"/>
                  </a:lnTo>
                  <a:lnTo>
                    <a:pt x="23241" y="66052"/>
                  </a:lnTo>
                  <a:lnTo>
                    <a:pt x="23622" y="66052"/>
                  </a:lnTo>
                  <a:close/>
                </a:path>
                <a:path w="201295" h="173989">
                  <a:moveTo>
                    <a:pt x="24003" y="69850"/>
                  </a:moveTo>
                  <a:lnTo>
                    <a:pt x="23990" y="69215"/>
                  </a:lnTo>
                  <a:lnTo>
                    <a:pt x="23622" y="68592"/>
                  </a:lnTo>
                  <a:lnTo>
                    <a:pt x="24003" y="69850"/>
                  </a:lnTo>
                  <a:close/>
                </a:path>
                <a:path w="201295" h="173989">
                  <a:moveTo>
                    <a:pt x="24384" y="72390"/>
                  </a:moveTo>
                  <a:lnTo>
                    <a:pt x="24003" y="72390"/>
                  </a:lnTo>
                  <a:lnTo>
                    <a:pt x="24003" y="73672"/>
                  </a:lnTo>
                  <a:lnTo>
                    <a:pt x="24384" y="72390"/>
                  </a:lnTo>
                  <a:close/>
                </a:path>
                <a:path w="201295" h="173989">
                  <a:moveTo>
                    <a:pt x="24384" y="70700"/>
                  </a:moveTo>
                  <a:lnTo>
                    <a:pt x="24003" y="69850"/>
                  </a:lnTo>
                  <a:lnTo>
                    <a:pt x="24003" y="71120"/>
                  </a:lnTo>
                  <a:lnTo>
                    <a:pt x="24384" y="72390"/>
                  </a:lnTo>
                  <a:lnTo>
                    <a:pt x="24384" y="70700"/>
                  </a:lnTo>
                  <a:close/>
                </a:path>
                <a:path w="201295" h="173989">
                  <a:moveTo>
                    <a:pt x="25400" y="41922"/>
                  </a:moveTo>
                  <a:lnTo>
                    <a:pt x="25146" y="41922"/>
                  </a:lnTo>
                  <a:lnTo>
                    <a:pt x="24765" y="43192"/>
                  </a:lnTo>
                  <a:lnTo>
                    <a:pt x="25400" y="41922"/>
                  </a:lnTo>
                  <a:close/>
                </a:path>
                <a:path w="201295" h="173989">
                  <a:moveTo>
                    <a:pt x="25781" y="13970"/>
                  </a:moveTo>
                  <a:lnTo>
                    <a:pt x="25146" y="15240"/>
                  </a:lnTo>
                  <a:lnTo>
                    <a:pt x="25400" y="15240"/>
                  </a:lnTo>
                  <a:lnTo>
                    <a:pt x="25781" y="13970"/>
                  </a:lnTo>
                  <a:close/>
                </a:path>
                <a:path w="201295" h="173989">
                  <a:moveTo>
                    <a:pt x="26162" y="43192"/>
                  </a:moveTo>
                  <a:lnTo>
                    <a:pt x="25781" y="43192"/>
                  </a:lnTo>
                  <a:lnTo>
                    <a:pt x="25781" y="44450"/>
                  </a:lnTo>
                  <a:lnTo>
                    <a:pt x="26162" y="44450"/>
                  </a:lnTo>
                  <a:lnTo>
                    <a:pt x="26162" y="43192"/>
                  </a:lnTo>
                  <a:close/>
                </a:path>
                <a:path w="201295" h="173989">
                  <a:moveTo>
                    <a:pt x="26162" y="39370"/>
                  </a:moveTo>
                  <a:lnTo>
                    <a:pt x="25400" y="40640"/>
                  </a:lnTo>
                  <a:lnTo>
                    <a:pt x="25400" y="41922"/>
                  </a:lnTo>
                  <a:lnTo>
                    <a:pt x="26162" y="39370"/>
                  </a:lnTo>
                  <a:close/>
                </a:path>
                <a:path w="201295" h="173989">
                  <a:moveTo>
                    <a:pt x="26162" y="15240"/>
                  </a:moveTo>
                  <a:lnTo>
                    <a:pt x="25831" y="15786"/>
                  </a:lnTo>
                  <a:lnTo>
                    <a:pt x="26022" y="15697"/>
                  </a:lnTo>
                  <a:lnTo>
                    <a:pt x="26162" y="15240"/>
                  </a:lnTo>
                  <a:close/>
                </a:path>
                <a:path w="201295" h="173989">
                  <a:moveTo>
                    <a:pt x="27432" y="118618"/>
                  </a:moveTo>
                  <a:lnTo>
                    <a:pt x="25654" y="116586"/>
                  </a:lnTo>
                  <a:lnTo>
                    <a:pt x="22860" y="112268"/>
                  </a:lnTo>
                  <a:lnTo>
                    <a:pt x="21082" y="110871"/>
                  </a:lnTo>
                  <a:lnTo>
                    <a:pt x="21082" y="112268"/>
                  </a:lnTo>
                  <a:lnTo>
                    <a:pt x="20066" y="110871"/>
                  </a:lnTo>
                  <a:lnTo>
                    <a:pt x="18288" y="109474"/>
                  </a:lnTo>
                  <a:lnTo>
                    <a:pt x="19177" y="110236"/>
                  </a:lnTo>
                  <a:lnTo>
                    <a:pt x="19177" y="110871"/>
                  </a:lnTo>
                  <a:lnTo>
                    <a:pt x="20066" y="111633"/>
                  </a:lnTo>
                  <a:lnTo>
                    <a:pt x="21971" y="113030"/>
                  </a:lnTo>
                  <a:lnTo>
                    <a:pt x="22860" y="114427"/>
                  </a:lnTo>
                  <a:lnTo>
                    <a:pt x="24638" y="116586"/>
                  </a:lnTo>
                  <a:lnTo>
                    <a:pt x="25654" y="117983"/>
                  </a:lnTo>
                  <a:lnTo>
                    <a:pt x="26543" y="118618"/>
                  </a:lnTo>
                  <a:lnTo>
                    <a:pt x="27432" y="118618"/>
                  </a:lnTo>
                  <a:close/>
                </a:path>
                <a:path w="201295" h="173989">
                  <a:moveTo>
                    <a:pt x="28067" y="39370"/>
                  </a:moveTo>
                  <a:lnTo>
                    <a:pt x="27305" y="40640"/>
                  </a:lnTo>
                  <a:lnTo>
                    <a:pt x="27686" y="40640"/>
                  </a:lnTo>
                  <a:lnTo>
                    <a:pt x="28067" y="39370"/>
                  </a:lnTo>
                  <a:close/>
                </a:path>
                <a:path w="201295" h="173989">
                  <a:moveTo>
                    <a:pt x="32524" y="11163"/>
                  </a:moveTo>
                  <a:lnTo>
                    <a:pt x="32385" y="10807"/>
                  </a:lnTo>
                  <a:lnTo>
                    <a:pt x="32131" y="11442"/>
                  </a:lnTo>
                  <a:lnTo>
                    <a:pt x="32524" y="11163"/>
                  </a:lnTo>
                  <a:close/>
                </a:path>
                <a:path w="201295" h="173989">
                  <a:moveTo>
                    <a:pt x="32639" y="121666"/>
                  </a:moveTo>
                  <a:lnTo>
                    <a:pt x="31369" y="121666"/>
                  </a:lnTo>
                  <a:lnTo>
                    <a:pt x="32639" y="123317"/>
                  </a:lnTo>
                  <a:lnTo>
                    <a:pt x="32639" y="121666"/>
                  </a:lnTo>
                  <a:close/>
                </a:path>
                <a:path w="201295" h="173989">
                  <a:moveTo>
                    <a:pt x="33655" y="10172"/>
                  </a:moveTo>
                  <a:lnTo>
                    <a:pt x="33401" y="10591"/>
                  </a:lnTo>
                  <a:lnTo>
                    <a:pt x="33553" y="10490"/>
                  </a:lnTo>
                  <a:lnTo>
                    <a:pt x="33655" y="10172"/>
                  </a:lnTo>
                  <a:close/>
                </a:path>
                <a:path w="201295" h="173989">
                  <a:moveTo>
                    <a:pt x="34036" y="9525"/>
                  </a:moveTo>
                  <a:lnTo>
                    <a:pt x="33451" y="9855"/>
                  </a:lnTo>
                  <a:lnTo>
                    <a:pt x="33274" y="10172"/>
                  </a:lnTo>
                  <a:lnTo>
                    <a:pt x="33655" y="10172"/>
                  </a:lnTo>
                  <a:lnTo>
                    <a:pt x="34036" y="10172"/>
                  </a:lnTo>
                  <a:lnTo>
                    <a:pt x="34036" y="9525"/>
                  </a:lnTo>
                  <a:close/>
                </a:path>
                <a:path w="201295" h="173989">
                  <a:moveTo>
                    <a:pt x="34036" y="6350"/>
                  </a:moveTo>
                  <a:lnTo>
                    <a:pt x="32639" y="6350"/>
                  </a:lnTo>
                  <a:lnTo>
                    <a:pt x="31584" y="8686"/>
                  </a:lnTo>
                  <a:lnTo>
                    <a:pt x="31737" y="8623"/>
                  </a:lnTo>
                  <a:lnTo>
                    <a:pt x="32639" y="7620"/>
                  </a:lnTo>
                  <a:lnTo>
                    <a:pt x="34036" y="6350"/>
                  </a:lnTo>
                  <a:close/>
                </a:path>
                <a:path w="201295" h="173989">
                  <a:moveTo>
                    <a:pt x="34798" y="120650"/>
                  </a:moveTo>
                  <a:lnTo>
                    <a:pt x="33655" y="119392"/>
                  </a:lnTo>
                  <a:lnTo>
                    <a:pt x="34417" y="120650"/>
                  </a:lnTo>
                  <a:lnTo>
                    <a:pt x="34798" y="120650"/>
                  </a:lnTo>
                  <a:close/>
                </a:path>
                <a:path w="201295" h="173989">
                  <a:moveTo>
                    <a:pt x="35179" y="96520"/>
                  </a:moveTo>
                  <a:lnTo>
                    <a:pt x="35001" y="97091"/>
                  </a:lnTo>
                  <a:lnTo>
                    <a:pt x="35179" y="97256"/>
                  </a:lnTo>
                  <a:lnTo>
                    <a:pt x="35179" y="96520"/>
                  </a:lnTo>
                  <a:close/>
                </a:path>
                <a:path w="201295" h="173989">
                  <a:moveTo>
                    <a:pt x="35750" y="97790"/>
                  </a:moveTo>
                  <a:lnTo>
                    <a:pt x="35179" y="97256"/>
                  </a:lnTo>
                  <a:lnTo>
                    <a:pt x="35179" y="97790"/>
                  </a:lnTo>
                  <a:lnTo>
                    <a:pt x="35750" y="97790"/>
                  </a:lnTo>
                  <a:close/>
                </a:path>
                <a:path w="201295" h="173989">
                  <a:moveTo>
                    <a:pt x="36322" y="97790"/>
                  </a:moveTo>
                  <a:lnTo>
                    <a:pt x="35750" y="97790"/>
                  </a:lnTo>
                  <a:lnTo>
                    <a:pt x="36322" y="98336"/>
                  </a:lnTo>
                  <a:lnTo>
                    <a:pt x="36322" y="97790"/>
                  </a:lnTo>
                  <a:close/>
                </a:path>
                <a:path w="201295" h="173989">
                  <a:moveTo>
                    <a:pt x="36576" y="127762"/>
                  </a:moveTo>
                  <a:lnTo>
                    <a:pt x="36449" y="127635"/>
                  </a:lnTo>
                  <a:lnTo>
                    <a:pt x="32461" y="123659"/>
                  </a:lnTo>
                  <a:lnTo>
                    <a:pt x="31369" y="121666"/>
                  </a:lnTo>
                  <a:lnTo>
                    <a:pt x="30099" y="120269"/>
                  </a:lnTo>
                  <a:lnTo>
                    <a:pt x="29603" y="120802"/>
                  </a:lnTo>
                  <a:lnTo>
                    <a:pt x="27559" y="118745"/>
                  </a:lnTo>
                  <a:lnTo>
                    <a:pt x="27432" y="118618"/>
                  </a:lnTo>
                  <a:lnTo>
                    <a:pt x="27432" y="123317"/>
                  </a:lnTo>
                  <a:lnTo>
                    <a:pt x="29616" y="121132"/>
                  </a:lnTo>
                  <a:lnTo>
                    <a:pt x="30327" y="121945"/>
                  </a:lnTo>
                  <a:lnTo>
                    <a:pt x="34290" y="127762"/>
                  </a:lnTo>
                  <a:lnTo>
                    <a:pt x="36576" y="127762"/>
                  </a:lnTo>
                  <a:close/>
                </a:path>
                <a:path w="201295" h="173989">
                  <a:moveTo>
                    <a:pt x="37084" y="124472"/>
                  </a:moveTo>
                  <a:lnTo>
                    <a:pt x="35407" y="122885"/>
                  </a:lnTo>
                  <a:lnTo>
                    <a:pt x="35560" y="123190"/>
                  </a:lnTo>
                  <a:lnTo>
                    <a:pt x="34798" y="123190"/>
                  </a:lnTo>
                  <a:lnTo>
                    <a:pt x="37084" y="124472"/>
                  </a:lnTo>
                  <a:close/>
                </a:path>
                <a:path w="201295" h="173989">
                  <a:moveTo>
                    <a:pt x="37084" y="99072"/>
                  </a:moveTo>
                  <a:lnTo>
                    <a:pt x="36322" y="98336"/>
                  </a:lnTo>
                  <a:lnTo>
                    <a:pt x="36322" y="99072"/>
                  </a:lnTo>
                  <a:lnTo>
                    <a:pt x="36703" y="99072"/>
                  </a:lnTo>
                  <a:lnTo>
                    <a:pt x="37084" y="99072"/>
                  </a:lnTo>
                  <a:close/>
                </a:path>
                <a:path w="201295" h="173989">
                  <a:moveTo>
                    <a:pt x="38874" y="101955"/>
                  </a:moveTo>
                  <a:lnTo>
                    <a:pt x="38608" y="101600"/>
                  </a:lnTo>
                  <a:lnTo>
                    <a:pt x="38735" y="102450"/>
                  </a:lnTo>
                  <a:lnTo>
                    <a:pt x="38874" y="101955"/>
                  </a:lnTo>
                  <a:close/>
                </a:path>
                <a:path w="201295" h="173989">
                  <a:moveTo>
                    <a:pt x="39839" y="60604"/>
                  </a:moveTo>
                  <a:lnTo>
                    <a:pt x="39814" y="60337"/>
                  </a:lnTo>
                  <a:lnTo>
                    <a:pt x="39624" y="60972"/>
                  </a:lnTo>
                  <a:lnTo>
                    <a:pt x="39839" y="60604"/>
                  </a:lnTo>
                  <a:close/>
                </a:path>
                <a:path w="201295" h="173989">
                  <a:moveTo>
                    <a:pt x="40005" y="71120"/>
                  </a:moveTo>
                  <a:lnTo>
                    <a:pt x="39624" y="71120"/>
                  </a:lnTo>
                  <a:lnTo>
                    <a:pt x="40005" y="72390"/>
                  </a:lnTo>
                  <a:lnTo>
                    <a:pt x="40005" y="71120"/>
                  </a:lnTo>
                  <a:close/>
                </a:path>
                <a:path w="201295" h="173989">
                  <a:moveTo>
                    <a:pt x="40005" y="53352"/>
                  </a:moveTo>
                  <a:lnTo>
                    <a:pt x="39624" y="54622"/>
                  </a:lnTo>
                  <a:lnTo>
                    <a:pt x="40005" y="54622"/>
                  </a:lnTo>
                  <a:lnTo>
                    <a:pt x="40005" y="53352"/>
                  </a:lnTo>
                  <a:close/>
                </a:path>
                <a:path w="201295" h="173989">
                  <a:moveTo>
                    <a:pt x="40386" y="113042"/>
                  </a:moveTo>
                  <a:lnTo>
                    <a:pt x="39624" y="111772"/>
                  </a:lnTo>
                  <a:lnTo>
                    <a:pt x="40005" y="113042"/>
                  </a:lnTo>
                  <a:lnTo>
                    <a:pt x="40386" y="113042"/>
                  </a:lnTo>
                  <a:close/>
                </a:path>
                <a:path w="201295" h="173989">
                  <a:moveTo>
                    <a:pt x="40767" y="63500"/>
                  </a:moveTo>
                  <a:lnTo>
                    <a:pt x="40005" y="62242"/>
                  </a:lnTo>
                  <a:lnTo>
                    <a:pt x="40005" y="63500"/>
                  </a:lnTo>
                  <a:lnTo>
                    <a:pt x="39624" y="62242"/>
                  </a:lnTo>
                  <a:lnTo>
                    <a:pt x="39243" y="64770"/>
                  </a:lnTo>
                  <a:lnTo>
                    <a:pt x="39624" y="63500"/>
                  </a:lnTo>
                  <a:lnTo>
                    <a:pt x="39624" y="64770"/>
                  </a:lnTo>
                  <a:lnTo>
                    <a:pt x="40005" y="64770"/>
                  </a:lnTo>
                  <a:lnTo>
                    <a:pt x="40005" y="66052"/>
                  </a:lnTo>
                  <a:lnTo>
                    <a:pt x="40386" y="66052"/>
                  </a:lnTo>
                  <a:lnTo>
                    <a:pt x="40767" y="64770"/>
                  </a:lnTo>
                  <a:lnTo>
                    <a:pt x="40386" y="63500"/>
                  </a:lnTo>
                  <a:lnTo>
                    <a:pt x="40767" y="63500"/>
                  </a:lnTo>
                  <a:close/>
                </a:path>
                <a:path w="201295" h="173989">
                  <a:moveTo>
                    <a:pt x="41148" y="124472"/>
                  </a:moveTo>
                  <a:lnTo>
                    <a:pt x="40386" y="123190"/>
                  </a:lnTo>
                  <a:lnTo>
                    <a:pt x="38989" y="121920"/>
                  </a:lnTo>
                  <a:lnTo>
                    <a:pt x="40386" y="124472"/>
                  </a:lnTo>
                  <a:lnTo>
                    <a:pt x="41148" y="124472"/>
                  </a:lnTo>
                  <a:close/>
                </a:path>
                <a:path w="201295" h="173989">
                  <a:moveTo>
                    <a:pt x="41148" y="74942"/>
                  </a:moveTo>
                  <a:lnTo>
                    <a:pt x="40767" y="74942"/>
                  </a:lnTo>
                  <a:lnTo>
                    <a:pt x="41148" y="75565"/>
                  </a:lnTo>
                  <a:lnTo>
                    <a:pt x="41148" y="74942"/>
                  </a:lnTo>
                  <a:close/>
                </a:path>
                <a:path w="201295" h="173989">
                  <a:moveTo>
                    <a:pt x="41529" y="76200"/>
                  </a:moveTo>
                  <a:lnTo>
                    <a:pt x="41148" y="75565"/>
                  </a:lnTo>
                  <a:lnTo>
                    <a:pt x="41148" y="76200"/>
                  </a:lnTo>
                  <a:lnTo>
                    <a:pt x="41529" y="76200"/>
                  </a:lnTo>
                  <a:close/>
                </a:path>
                <a:path w="201295" h="173989">
                  <a:moveTo>
                    <a:pt x="41529" y="68592"/>
                  </a:moveTo>
                  <a:lnTo>
                    <a:pt x="41148" y="67322"/>
                  </a:lnTo>
                  <a:lnTo>
                    <a:pt x="41148" y="66052"/>
                  </a:lnTo>
                  <a:lnTo>
                    <a:pt x="40386" y="66052"/>
                  </a:lnTo>
                  <a:lnTo>
                    <a:pt x="40386" y="67322"/>
                  </a:lnTo>
                  <a:lnTo>
                    <a:pt x="40767" y="68592"/>
                  </a:lnTo>
                  <a:lnTo>
                    <a:pt x="41529" y="68592"/>
                  </a:lnTo>
                  <a:close/>
                </a:path>
                <a:path w="201295" h="173989">
                  <a:moveTo>
                    <a:pt x="42291" y="72390"/>
                  </a:moveTo>
                  <a:lnTo>
                    <a:pt x="41910" y="71120"/>
                  </a:lnTo>
                  <a:lnTo>
                    <a:pt x="40767" y="68592"/>
                  </a:lnTo>
                  <a:lnTo>
                    <a:pt x="41910" y="72390"/>
                  </a:lnTo>
                  <a:lnTo>
                    <a:pt x="42291" y="72390"/>
                  </a:lnTo>
                  <a:close/>
                </a:path>
                <a:path w="201295" h="173989">
                  <a:moveTo>
                    <a:pt x="43688" y="75361"/>
                  </a:moveTo>
                  <a:lnTo>
                    <a:pt x="43434" y="74942"/>
                  </a:lnTo>
                  <a:lnTo>
                    <a:pt x="43624" y="75565"/>
                  </a:lnTo>
                  <a:lnTo>
                    <a:pt x="43688" y="75361"/>
                  </a:lnTo>
                  <a:close/>
                </a:path>
                <a:path w="201295" h="173989">
                  <a:moveTo>
                    <a:pt x="43815" y="76200"/>
                  </a:moveTo>
                  <a:lnTo>
                    <a:pt x="43624" y="75565"/>
                  </a:lnTo>
                  <a:lnTo>
                    <a:pt x="43434" y="76200"/>
                  </a:lnTo>
                  <a:lnTo>
                    <a:pt x="43815" y="76200"/>
                  </a:lnTo>
                  <a:close/>
                </a:path>
                <a:path w="201295" h="173989">
                  <a:moveTo>
                    <a:pt x="43815" y="74942"/>
                  </a:moveTo>
                  <a:lnTo>
                    <a:pt x="42672" y="73672"/>
                  </a:lnTo>
                  <a:lnTo>
                    <a:pt x="42291" y="72390"/>
                  </a:lnTo>
                  <a:lnTo>
                    <a:pt x="42291" y="73672"/>
                  </a:lnTo>
                  <a:lnTo>
                    <a:pt x="42672" y="74942"/>
                  </a:lnTo>
                  <a:lnTo>
                    <a:pt x="43434" y="74942"/>
                  </a:lnTo>
                  <a:lnTo>
                    <a:pt x="43815" y="74942"/>
                  </a:lnTo>
                  <a:close/>
                </a:path>
                <a:path w="201295" h="173989">
                  <a:moveTo>
                    <a:pt x="44196" y="76200"/>
                  </a:moveTo>
                  <a:lnTo>
                    <a:pt x="43815" y="74942"/>
                  </a:lnTo>
                  <a:lnTo>
                    <a:pt x="43815" y="75565"/>
                  </a:lnTo>
                  <a:lnTo>
                    <a:pt x="44196" y="76200"/>
                  </a:lnTo>
                  <a:close/>
                </a:path>
                <a:path w="201295" h="173989">
                  <a:moveTo>
                    <a:pt x="44577" y="85090"/>
                  </a:moveTo>
                  <a:lnTo>
                    <a:pt x="43815" y="83820"/>
                  </a:lnTo>
                  <a:lnTo>
                    <a:pt x="44259" y="84836"/>
                  </a:lnTo>
                  <a:lnTo>
                    <a:pt x="44577" y="85090"/>
                  </a:lnTo>
                  <a:close/>
                </a:path>
                <a:path w="201295" h="173989">
                  <a:moveTo>
                    <a:pt x="45593" y="136779"/>
                  </a:moveTo>
                  <a:lnTo>
                    <a:pt x="41148" y="133858"/>
                  </a:lnTo>
                  <a:lnTo>
                    <a:pt x="38862" y="130810"/>
                  </a:lnTo>
                  <a:lnTo>
                    <a:pt x="43307" y="136779"/>
                  </a:lnTo>
                  <a:lnTo>
                    <a:pt x="45593" y="136779"/>
                  </a:lnTo>
                  <a:close/>
                </a:path>
                <a:path w="201295" h="173989">
                  <a:moveTo>
                    <a:pt x="46101" y="87642"/>
                  </a:moveTo>
                  <a:lnTo>
                    <a:pt x="44958" y="85090"/>
                  </a:lnTo>
                  <a:lnTo>
                    <a:pt x="44577" y="85090"/>
                  </a:lnTo>
                  <a:lnTo>
                    <a:pt x="44958" y="86372"/>
                  </a:lnTo>
                  <a:lnTo>
                    <a:pt x="45339" y="86372"/>
                  </a:lnTo>
                  <a:lnTo>
                    <a:pt x="45720" y="87642"/>
                  </a:lnTo>
                  <a:lnTo>
                    <a:pt x="46101" y="87642"/>
                  </a:lnTo>
                  <a:close/>
                </a:path>
                <a:path w="201295" h="173989">
                  <a:moveTo>
                    <a:pt x="48310" y="147828"/>
                  </a:moveTo>
                  <a:lnTo>
                    <a:pt x="47371" y="146558"/>
                  </a:lnTo>
                  <a:lnTo>
                    <a:pt x="45720" y="146050"/>
                  </a:lnTo>
                  <a:lnTo>
                    <a:pt x="46101" y="146558"/>
                  </a:lnTo>
                  <a:lnTo>
                    <a:pt x="47371" y="147574"/>
                  </a:lnTo>
                  <a:lnTo>
                    <a:pt x="47117" y="147828"/>
                  </a:lnTo>
                  <a:lnTo>
                    <a:pt x="48310" y="147828"/>
                  </a:lnTo>
                  <a:close/>
                </a:path>
                <a:path w="201295" h="173989">
                  <a:moveTo>
                    <a:pt x="51308" y="151650"/>
                  </a:moveTo>
                  <a:lnTo>
                    <a:pt x="50927" y="151130"/>
                  </a:lnTo>
                  <a:lnTo>
                    <a:pt x="50927" y="150622"/>
                  </a:lnTo>
                  <a:lnTo>
                    <a:pt x="50546" y="150114"/>
                  </a:lnTo>
                  <a:lnTo>
                    <a:pt x="49276" y="149098"/>
                  </a:lnTo>
                  <a:lnTo>
                    <a:pt x="48514" y="148082"/>
                  </a:lnTo>
                  <a:lnTo>
                    <a:pt x="47371" y="148082"/>
                  </a:lnTo>
                  <a:lnTo>
                    <a:pt x="46863" y="148082"/>
                  </a:lnTo>
                  <a:lnTo>
                    <a:pt x="48514" y="149098"/>
                  </a:lnTo>
                  <a:lnTo>
                    <a:pt x="48895" y="150114"/>
                  </a:lnTo>
                  <a:lnTo>
                    <a:pt x="49428" y="150114"/>
                  </a:lnTo>
                  <a:lnTo>
                    <a:pt x="49276" y="149733"/>
                  </a:lnTo>
                  <a:lnTo>
                    <a:pt x="48895" y="149098"/>
                  </a:lnTo>
                  <a:lnTo>
                    <a:pt x="49657" y="150114"/>
                  </a:lnTo>
                  <a:lnTo>
                    <a:pt x="49428" y="150114"/>
                  </a:lnTo>
                  <a:lnTo>
                    <a:pt x="49657" y="150622"/>
                  </a:lnTo>
                  <a:lnTo>
                    <a:pt x="50546" y="151130"/>
                  </a:lnTo>
                  <a:lnTo>
                    <a:pt x="51308" y="151650"/>
                  </a:lnTo>
                  <a:close/>
                </a:path>
                <a:path w="201295" h="173989">
                  <a:moveTo>
                    <a:pt x="52095" y="118808"/>
                  </a:moveTo>
                  <a:lnTo>
                    <a:pt x="51689" y="118122"/>
                  </a:lnTo>
                  <a:lnTo>
                    <a:pt x="52070" y="118122"/>
                  </a:lnTo>
                  <a:lnTo>
                    <a:pt x="50546" y="116852"/>
                  </a:lnTo>
                  <a:lnTo>
                    <a:pt x="50165" y="116852"/>
                  </a:lnTo>
                  <a:lnTo>
                    <a:pt x="49022" y="115570"/>
                  </a:lnTo>
                  <a:lnTo>
                    <a:pt x="48641" y="115570"/>
                  </a:lnTo>
                  <a:lnTo>
                    <a:pt x="50927" y="118122"/>
                  </a:lnTo>
                  <a:lnTo>
                    <a:pt x="52095" y="118808"/>
                  </a:lnTo>
                  <a:close/>
                </a:path>
                <a:path w="201295" h="173989">
                  <a:moveTo>
                    <a:pt x="52730" y="153289"/>
                  </a:moveTo>
                  <a:lnTo>
                    <a:pt x="52451" y="152146"/>
                  </a:lnTo>
                  <a:lnTo>
                    <a:pt x="51308" y="151130"/>
                  </a:lnTo>
                  <a:lnTo>
                    <a:pt x="51308" y="151650"/>
                  </a:lnTo>
                  <a:lnTo>
                    <a:pt x="52070" y="152146"/>
                  </a:lnTo>
                  <a:lnTo>
                    <a:pt x="51308" y="152146"/>
                  </a:lnTo>
                  <a:lnTo>
                    <a:pt x="52730" y="153289"/>
                  </a:lnTo>
                  <a:close/>
                </a:path>
                <a:path w="201295" h="173989">
                  <a:moveTo>
                    <a:pt x="53086" y="119392"/>
                  </a:moveTo>
                  <a:lnTo>
                    <a:pt x="52095" y="118808"/>
                  </a:lnTo>
                  <a:lnTo>
                    <a:pt x="52451" y="119392"/>
                  </a:lnTo>
                  <a:lnTo>
                    <a:pt x="53086" y="119392"/>
                  </a:lnTo>
                  <a:close/>
                </a:path>
                <a:path w="201295" h="173989">
                  <a:moveTo>
                    <a:pt x="53213" y="153670"/>
                  </a:moveTo>
                  <a:lnTo>
                    <a:pt x="52730" y="153289"/>
                  </a:lnTo>
                  <a:lnTo>
                    <a:pt x="52832" y="153670"/>
                  </a:lnTo>
                  <a:lnTo>
                    <a:pt x="53213" y="153670"/>
                  </a:lnTo>
                  <a:close/>
                </a:path>
                <a:path w="201295" h="173989">
                  <a:moveTo>
                    <a:pt x="53784" y="120396"/>
                  </a:moveTo>
                  <a:lnTo>
                    <a:pt x="53594" y="119392"/>
                  </a:lnTo>
                  <a:lnTo>
                    <a:pt x="53086" y="119392"/>
                  </a:lnTo>
                  <a:lnTo>
                    <a:pt x="53784" y="120396"/>
                  </a:lnTo>
                  <a:close/>
                </a:path>
                <a:path w="201295" h="173989">
                  <a:moveTo>
                    <a:pt x="53848" y="41922"/>
                  </a:moveTo>
                  <a:lnTo>
                    <a:pt x="53594" y="43192"/>
                  </a:lnTo>
                  <a:lnTo>
                    <a:pt x="53848" y="43192"/>
                  </a:lnTo>
                  <a:lnTo>
                    <a:pt x="53848" y="41922"/>
                  </a:lnTo>
                  <a:close/>
                </a:path>
                <a:path w="201295" h="173989">
                  <a:moveTo>
                    <a:pt x="53975" y="120650"/>
                  </a:moveTo>
                  <a:lnTo>
                    <a:pt x="53784" y="120396"/>
                  </a:lnTo>
                  <a:lnTo>
                    <a:pt x="53848" y="120650"/>
                  </a:lnTo>
                  <a:lnTo>
                    <a:pt x="53975" y="120650"/>
                  </a:lnTo>
                  <a:close/>
                </a:path>
                <a:path w="201295" h="173989">
                  <a:moveTo>
                    <a:pt x="54102" y="154178"/>
                  </a:moveTo>
                  <a:lnTo>
                    <a:pt x="53594" y="153162"/>
                  </a:lnTo>
                  <a:lnTo>
                    <a:pt x="53213" y="153162"/>
                  </a:lnTo>
                  <a:lnTo>
                    <a:pt x="53213" y="153670"/>
                  </a:lnTo>
                  <a:lnTo>
                    <a:pt x="54102" y="154178"/>
                  </a:lnTo>
                  <a:close/>
                </a:path>
                <a:path w="201295" h="173989">
                  <a:moveTo>
                    <a:pt x="54610" y="57658"/>
                  </a:moveTo>
                  <a:lnTo>
                    <a:pt x="45720" y="62230"/>
                  </a:lnTo>
                  <a:lnTo>
                    <a:pt x="50292" y="63627"/>
                  </a:lnTo>
                  <a:lnTo>
                    <a:pt x="54610" y="63627"/>
                  </a:lnTo>
                  <a:lnTo>
                    <a:pt x="50292" y="62230"/>
                  </a:lnTo>
                  <a:lnTo>
                    <a:pt x="54610" y="62230"/>
                  </a:lnTo>
                  <a:lnTo>
                    <a:pt x="54610" y="57658"/>
                  </a:lnTo>
                  <a:close/>
                </a:path>
                <a:path w="201295" h="173989">
                  <a:moveTo>
                    <a:pt x="54610" y="56261"/>
                  </a:moveTo>
                  <a:lnTo>
                    <a:pt x="50292" y="54737"/>
                  </a:lnTo>
                  <a:lnTo>
                    <a:pt x="45720" y="57658"/>
                  </a:lnTo>
                  <a:lnTo>
                    <a:pt x="50292" y="57658"/>
                  </a:lnTo>
                  <a:lnTo>
                    <a:pt x="50292" y="56261"/>
                  </a:lnTo>
                  <a:lnTo>
                    <a:pt x="54610" y="57658"/>
                  </a:lnTo>
                  <a:lnTo>
                    <a:pt x="54610" y="56261"/>
                  </a:lnTo>
                  <a:close/>
                </a:path>
                <a:path w="201295" h="173989">
                  <a:moveTo>
                    <a:pt x="54737" y="89281"/>
                  </a:moveTo>
                  <a:lnTo>
                    <a:pt x="54254" y="88900"/>
                  </a:lnTo>
                  <a:lnTo>
                    <a:pt x="54610" y="88900"/>
                  </a:lnTo>
                  <a:lnTo>
                    <a:pt x="51816" y="86741"/>
                  </a:lnTo>
                  <a:lnTo>
                    <a:pt x="48869" y="82321"/>
                  </a:lnTo>
                  <a:lnTo>
                    <a:pt x="48869" y="84582"/>
                  </a:lnTo>
                  <a:lnTo>
                    <a:pt x="47053" y="83121"/>
                  </a:lnTo>
                  <a:lnTo>
                    <a:pt x="48768" y="84328"/>
                  </a:lnTo>
                  <a:lnTo>
                    <a:pt x="48869" y="84582"/>
                  </a:lnTo>
                  <a:lnTo>
                    <a:pt x="48869" y="82321"/>
                  </a:lnTo>
                  <a:lnTo>
                    <a:pt x="48768" y="82169"/>
                  </a:lnTo>
                  <a:lnTo>
                    <a:pt x="45872" y="82169"/>
                  </a:lnTo>
                  <a:lnTo>
                    <a:pt x="45720" y="82042"/>
                  </a:lnTo>
                  <a:lnTo>
                    <a:pt x="45720" y="82169"/>
                  </a:lnTo>
                  <a:lnTo>
                    <a:pt x="45720" y="83947"/>
                  </a:lnTo>
                  <a:lnTo>
                    <a:pt x="48006" y="89281"/>
                  </a:lnTo>
                  <a:lnTo>
                    <a:pt x="50165" y="89281"/>
                  </a:lnTo>
                  <a:lnTo>
                    <a:pt x="51358" y="90170"/>
                  </a:lnTo>
                  <a:lnTo>
                    <a:pt x="51816" y="91186"/>
                  </a:lnTo>
                  <a:lnTo>
                    <a:pt x="51816" y="90500"/>
                  </a:lnTo>
                  <a:lnTo>
                    <a:pt x="52578" y="91059"/>
                  </a:lnTo>
                  <a:lnTo>
                    <a:pt x="54737" y="89281"/>
                  </a:lnTo>
                  <a:close/>
                </a:path>
                <a:path w="201295" h="173989">
                  <a:moveTo>
                    <a:pt x="54864" y="154178"/>
                  </a:moveTo>
                  <a:lnTo>
                    <a:pt x="54102" y="154178"/>
                  </a:lnTo>
                  <a:lnTo>
                    <a:pt x="52832" y="153670"/>
                  </a:lnTo>
                  <a:lnTo>
                    <a:pt x="54483" y="155194"/>
                  </a:lnTo>
                  <a:lnTo>
                    <a:pt x="54483" y="154686"/>
                  </a:lnTo>
                  <a:lnTo>
                    <a:pt x="54864" y="154686"/>
                  </a:lnTo>
                  <a:lnTo>
                    <a:pt x="54864" y="154178"/>
                  </a:lnTo>
                  <a:close/>
                </a:path>
                <a:path w="201295" h="173989">
                  <a:moveTo>
                    <a:pt x="54864" y="73025"/>
                  </a:moveTo>
                  <a:lnTo>
                    <a:pt x="51282" y="73025"/>
                  </a:lnTo>
                  <a:lnTo>
                    <a:pt x="51282" y="79883"/>
                  </a:lnTo>
                  <a:lnTo>
                    <a:pt x="50927" y="79883"/>
                  </a:lnTo>
                  <a:lnTo>
                    <a:pt x="51054" y="79756"/>
                  </a:lnTo>
                  <a:lnTo>
                    <a:pt x="51282" y="79883"/>
                  </a:lnTo>
                  <a:lnTo>
                    <a:pt x="51282" y="73025"/>
                  </a:lnTo>
                  <a:lnTo>
                    <a:pt x="50685" y="73025"/>
                  </a:lnTo>
                  <a:lnTo>
                    <a:pt x="50685" y="78994"/>
                  </a:lnTo>
                  <a:lnTo>
                    <a:pt x="50114" y="78994"/>
                  </a:lnTo>
                  <a:lnTo>
                    <a:pt x="49657" y="78486"/>
                  </a:lnTo>
                  <a:lnTo>
                    <a:pt x="49098" y="77774"/>
                  </a:lnTo>
                  <a:lnTo>
                    <a:pt x="49098" y="78994"/>
                  </a:lnTo>
                  <a:lnTo>
                    <a:pt x="48768" y="78994"/>
                  </a:lnTo>
                  <a:lnTo>
                    <a:pt x="48768" y="78701"/>
                  </a:lnTo>
                  <a:lnTo>
                    <a:pt x="49098" y="78994"/>
                  </a:lnTo>
                  <a:lnTo>
                    <a:pt x="49098" y="77774"/>
                  </a:lnTo>
                  <a:lnTo>
                    <a:pt x="48768" y="77343"/>
                  </a:lnTo>
                  <a:lnTo>
                    <a:pt x="48768" y="75895"/>
                  </a:lnTo>
                  <a:lnTo>
                    <a:pt x="49657" y="77851"/>
                  </a:lnTo>
                  <a:lnTo>
                    <a:pt x="50292" y="77482"/>
                  </a:lnTo>
                  <a:lnTo>
                    <a:pt x="50685" y="78994"/>
                  </a:lnTo>
                  <a:lnTo>
                    <a:pt x="50685" y="73025"/>
                  </a:lnTo>
                  <a:lnTo>
                    <a:pt x="50025" y="73025"/>
                  </a:lnTo>
                  <a:lnTo>
                    <a:pt x="50025" y="76428"/>
                  </a:lnTo>
                  <a:lnTo>
                    <a:pt x="48768" y="75285"/>
                  </a:lnTo>
                  <a:lnTo>
                    <a:pt x="48768" y="74714"/>
                  </a:lnTo>
                  <a:lnTo>
                    <a:pt x="49720" y="75234"/>
                  </a:lnTo>
                  <a:lnTo>
                    <a:pt x="50025" y="76428"/>
                  </a:lnTo>
                  <a:lnTo>
                    <a:pt x="50025" y="73025"/>
                  </a:lnTo>
                  <a:lnTo>
                    <a:pt x="48768" y="73025"/>
                  </a:lnTo>
                  <a:lnTo>
                    <a:pt x="47764" y="73025"/>
                  </a:lnTo>
                  <a:lnTo>
                    <a:pt x="47764" y="74168"/>
                  </a:lnTo>
                  <a:lnTo>
                    <a:pt x="47167" y="73837"/>
                  </a:lnTo>
                  <a:lnTo>
                    <a:pt x="47764" y="74168"/>
                  </a:lnTo>
                  <a:lnTo>
                    <a:pt x="47764" y="73025"/>
                  </a:lnTo>
                  <a:lnTo>
                    <a:pt x="46037" y="73025"/>
                  </a:lnTo>
                  <a:lnTo>
                    <a:pt x="45847" y="72898"/>
                  </a:lnTo>
                  <a:lnTo>
                    <a:pt x="45986" y="73025"/>
                  </a:lnTo>
                  <a:lnTo>
                    <a:pt x="45720" y="73025"/>
                  </a:lnTo>
                  <a:lnTo>
                    <a:pt x="46482" y="73456"/>
                  </a:lnTo>
                  <a:lnTo>
                    <a:pt x="47574" y="74383"/>
                  </a:lnTo>
                  <a:lnTo>
                    <a:pt x="46990" y="75057"/>
                  </a:lnTo>
                  <a:lnTo>
                    <a:pt x="45847" y="75057"/>
                  </a:lnTo>
                  <a:lnTo>
                    <a:pt x="46278" y="75844"/>
                  </a:lnTo>
                  <a:lnTo>
                    <a:pt x="45974" y="76200"/>
                  </a:lnTo>
                  <a:lnTo>
                    <a:pt x="48768" y="82042"/>
                  </a:lnTo>
                  <a:lnTo>
                    <a:pt x="50520" y="80289"/>
                  </a:lnTo>
                  <a:lnTo>
                    <a:pt x="50927" y="80645"/>
                  </a:lnTo>
                  <a:lnTo>
                    <a:pt x="54864" y="82042"/>
                  </a:lnTo>
                  <a:lnTo>
                    <a:pt x="54406" y="81559"/>
                  </a:lnTo>
                  <a:lnTo>
                    <a:pt x="54864" y="81788"/>
                  </a:lnTo>
                  <a:lnTo>
                    <a:pt x="54864" y="73025"/>
                  </a:lnTo>
                  <a:close/>
                </a:path>
                <a:path w="201295" h="173989">
                  <a:moveTo>
                    <a:pt x="56489" y="93014"/>
                  </a:moveTo>
                  <a:lnTo>
                    <a:pt x="55880" y="91186"/>
                  </a:lnTo>
                  <a:lnTo>
                    <a:pt x="54864" y="91186"/>
                  </a:lnTo>
                  <a:lnTo>
                    <a:pt x="55880" y="92710"/>
                  </a:lnTo>
                  <a:lnTo>
                    <a:pt x="56489" y="93014"/>
                  </a:lnTo>
                  <a:close/>
                </a:path>
                <a:path w="201295" h="173989">
                  <a:moveTo>
                    <a:pt x="56896" y="123190"/>
                  </a:moveTo>
                  <a:lnTo>
                    <a:pt x="55372" y="120650"/>
                  </a:lnTo>
                  <a:lnTo>
                    <a:pt x="53975" y="120650"/>
                  </a:lnTo>
                  <a:lnTo>
                    <a:pt x="55753" y="123190"/>
                  </a:lnTo>
                  <a:lnTo>
                    <a:pt x="56896" y="123190"/>
                  </a:lnTo>
                  <a:close/>
                </a:path>
                <a:path w="201295" h="173989">
                  <a:moveTo>
                    <a:pt x="58039" y="42875"/>
                  </a:moveTo>
                  <a:lnTo>
                    <a:pt x="57658" y="43192"/>
                  </a:lnTo>
                  <a:lnTo>
                    <a:pt x="58039" y="43192"/>
                  </a:lnTo>
                  <a:lnTo>
                    <a:pt x="58039" y="42875"/>
                  </a:lnTo>
                  <a:close/>
                </a:path>
                <a:path w="201295" h="173989">
                  <a:moveTo>
                    <a:pt x="58420" y="0"/>
                  </a:moveTo>
                  <a:lnTo>
                    <a:pt x="56515" y="0"/>
                  </a:lnTo>
                  <a:lnTo>
                    <a:pt x="55753" y="1270"/>
                  </a:lnTo>
                  <a:lnTo>
                    <a:pt x="57277" y="1270"/>
                  </a:lnTo>
                  <a:lnTo>
                    <a:pt x="58420" y="0"/>
                  </a:lnTo>
                  <a:close/>
                </a:path>
                <a:path w="201295" h="173989">
                  <a:moveTo>
                    <a:pt x="58801" y="124472"/>
                  </a:moveTo>
                  <a:lnTo>
                    <a:pt x="57658" y="123190"/>
                  </a:lnTo>
                  <a:lnTo>
                    <a:pt x="56896" y="123190"/>
                  </a:lnTo>
                  <a:lnTo>
                    <a:pt x="58420" y="125742"/>
                  </a:lnTo>
                  <a:lnTo>
                    <a:pt x="58801" y="125742"/>
                  </a:lnTo>
                  <a:lnTo>
                    <a:pt x="58801" y="124472"/>
                  </a:lnTo>
                  <a:close/>
                </a:path>
                <a:path w="201295" h="173989">
                  <a:moveTo>
                    <a:pt x="58928" y="94234"/>
                  </a:moveTo>
                  <a:lnTo>
                    <a:pt x="56489" y="93014"/>
                  </a:lnTo>
                  <a:lnTo>
                    <a:pt x="56896" y="94234"/>
                  </a:lnTo>
                  <a:lnTo>
                    <a:pt x="58928" y="94234"/>
                  </a:lnTo>
                  <a:close/>
                </a:path>
                <a:path w="201295" h="173989">
                  <a:moveTo>
                    <a:pt x="59182" y="137172"/>
                  </a:moveTo>
                  <a:lnTo>
                    <a:pt x="58420" y="136525"/>
                  </a:lnTo>
                  <a:lnTo>
                    <a:pt x="58801" y="137172"/>
                  </a:lnTo>
                  <a:lnTo>
                    <a:pt x="59182" y="137172"/>
                  </a:lnTo>
                  <a:close/>
                </a:path>
                <a:path w="201295" h="173989">
                  <a:moveTo>
                    <a:pt x="59563" y="0"/>
                  </a:moveTo>
                  <a:lnTo>
                    <a:pt x="58420" y="0"/>
                  </a:lnTo>
                  <a:lnTo>
                    <a:pt x="59563" y="1270"/>
                  </a:lnTo>
                  <a:lnTo>
                    <a:pt x="59563" y="0"/>
                  </a:lnTo>
                  <a:close/>
                </a:path>
                <a:path w="201295" h="173989">
                  <a:moveTo>
                    <a:pt x="61341" y="0"/>
                  </a:moveTo>
                  <a:lnTo>
                    <a:pt x="59563" y="0"/>
                  </a:lnTo>
                  <a:lnTo>
                    <a:pt x="60579" y="1270"/>
                  </a:lnTo>
                  <a:lnTo>
                    <a:pt x="61341" y="0"/>
                  </a:lnTo>
                  <a:close/>
                </a:path>
                <a:path w="201295" h="173989">
                  <a:moveTo>
                    <a:pt x="62103" y="138442"/>
                  </a:moveTo>
                  <a:lnTo>
                    <a:pt x="61087" y="137172"/>
                  </a:lnTo>
                  <a:lnTo>
                    <a:pt x="60579" y="137172"/>
                  </a:lnTo>
                  <a:lnTo>
                    <a:pt x="59182" y="135890"/>
                  </a:lnTo>
                  <a:lnTo>
                    <a:pt x="58801" y="134620"/>
                  </a:lnTo>
                  <a:lnTo>
                    <a:pt x="58039" y="134620"/>
                  </a:lnTo>
                  <a:lnTo>
                    <a:pt x="58420" y="135890"/>
                  </a:lnTo>
                  <a:lnTo>
                    <a:pt x="60325" y="137172"/>
                  </a:lnTo>
                  <a:lnTo>
                    <a:pt x="60579" y="138442"/>
                  </a:lnTo>
                  <a:lnTo>
                    <a:pt x="62103" y="138442"/>
                  </a:lnTo>
                  <a:close/>
                </a:path>
                <a:path w="201295" h="173989">
                  <a:moveTo>
                    <a:pt x="63246" y="127482"/>
                  </a:moveTo>
                  <a:lnTo>
                    <a:pt x="62865" y="127000"/>
                  </a:lnTo>
                  <a:lnTo>
                    <a:pt x="62484" y="127000"/>
                  </a:lnTo>
                  <a:lnTo>
                    <a:pt x="62230" y="126733"/>
                  </a:lnTo>
                  <a:lnTo>
                    <a:pt x="59944" y="125742"/>
                  </a:lnTo>
                  <a:lnTo>
                    <a:pt x="59563" y="125742"/>
                  </a:lnTo>
                  <a:lnTo>
                    <a:pt x="60579" y="127000"/>
                  </a:lnTo>
                  <a:lnTo>
                    <a:pt x="61722" y="127000"/>
                  </a:lnTo>
                  <a:lnTo>
                    <a:pt x="62484" y="128270"/>
                  </a:lnTo>
                  <a:lnTo>
                    <a:pt x="63246" y="128270"/>
                  </a:lnTo>
                  <a:lnTo>
                    <a:pt x="63246" y="127482"/>
                  </a:lnTo>
                  <a:close/>
                </a:path>
                <a:path w="201295" h="173989">
                  <a:moveTo>
                    <a:pt x="63474" y="127774"/>
                  </a:moveTo>
                  <a:lnTo>
                    <a:pt x="63246" y="127000"/>
                  </a:lnTo>
                  <a:lnTo>
                    <a:pt x="63373" y="127647"/>
                  </a:lnTo>
                  <a:lnTo>
                    <a:pt x="63474" y="127774"/>
                  </a:lnTo>
                  <a:close/>
                </a:path>
                <a:path w="201295" h="173989">
                  <a:moveTo>
                    <a:pt x="63881" y="100330"/>
                  </a:moveTo>
                  <a:lnTo>
                    <a:pt x="62992" y="99568"/>
                  </a:lnTo>
                  <a:lnTo>
                    <a:pt x="61976" y="97282"/>
                  </a:lnTo>
                  <a:lnTo>
                    <a:pt x="59944" y="96532"/>
                  </a:lnTo>
                  <a:lnTo>
                    <a:pt x="60960" y="98806"/>
                  </a:lnTo>
                  <a:lnTo>
                    <a:pt x="63881" y="100330"/>
                  </a:lnTo>
                  <a:close/>
                </a:path>
                <a:path w="201295" h="173989">
                  <a:moveTo>
                    <a:pt x="66167" y="42341"/>
                  </a:moveTo>
                  <a:lnTo>
                    <a:pt x="65532" y="41922"/>
                  </a:lnTo>
                  <a:lnTo>
                    <a:pt x="65151" y="43192"/>
                  </a:lnTo>
                  <a:lnTo>
                    <a:pt x="66167" y="42341"/>
                  </a:lnTo>
                  <a:close/>
                </a:path>
                <a:path w="201295" h="173989">
                  <a:moveTo>
                    <a:pt x="68072" y="43192"/>
                  </a:moveTo>
                  <a:lnTo>
                    <a:pt x="66675" y="41922"/>
                  </a:lnTo>
                  <a:lnTo>
                    <a:pt x="66167" y="42341"/>
                  </a:lnTo>
                  <a:lnTo>
                    <a:pt x="67437" y="43192"/>
                  </a:lnTo>
                  <a:lnTo>
                    <a:pt x="68072" y="43192"/>
                  </a:lnTo>
                  <a:close/>
                </a:path>
                <a:path w="201295" h="173989">
                  <a:moveTo>
                    <a:pt x="68834" y="132092"/>
                  </a:moveTo>
                  <a:lnTo>
                    <a:pt x="65913" y="130822"/>
                  </a:lnTo>
                  <a:lnTo>
                    <a:pt x="65303" y="130048"/>
                  </a:lnTo>
                  <a:lnTo>
                    <a:pt x="63474" y="127774"/>
                  </a:lnTo>
                  <a:lnTo>
                    <a:pt x="63627" y="128270"/>
                  </a:lnTo>
                  <a:lnTo>
                    <a:pt x="63246" y="128270"/>
                  </a:lnTo>
                  <a:lnTo>
                    <a:pt x="64008" y="129540"/>
                  </a:lnTo>
                  <a:lnTo>
                    <a:pt x="64770" y="129540"/>
                  </a:lnTo>
                  <a:lnTo>
                    <a:pt x="64770" y="130822"/>
                  </a:lnTo>
                  <a:lnTo>
                    <a:pt x="65532" y="130822"/>
                  </a:lnTo>
                  <a:lnTo>
                    <a:pt x="68072" y="132092"/>
                  </a:lnTo>
                  <a:lnTo>
                    <a:pt x="68694" y="132549"/>
                  </a:lnTo>
                  <a:lnTo>
                    <a:pt x="68834" y="132092"/>
                  </a:lnTo>
                  <a:close/>
                </a:path>
                <a:path w="201295" h="173989">
                  <a:moveTo>
                    <a:pt x="70129" y="133616"/>
                  </a:moveTo>
                  <a:lnTo>
                    <a:pt x="68694" y="132549"/>
                  </a:lnTo>
                  <a:lnTo>
                    <a:pt x="68453" y="133350"/>
                  </a:lnTo>
                  <a:lnTo>
                    <a:pt x="69596" y="133350"/>
                  </a:lnTo>
                  <a:lnTo>
                    <a:pt x="70129" y="133616"/>
                  </a:lnTo>
                  <a:close/>
                </a:path>
                <a:path w="201295" h="173989">
                  <a:moveTo>
                    <a:pt x="70192" y="132626"/>
                  </a:moveTo>
                  <a:lnTo>
                    <a:pt x="69367" y="131546"/>
                  </a:lnTo>
                  <a:lnTo>
                    <a:pt x="69215" y="132092"/>
                  </a:lnTo>
                  <a:lnTo>
                    <a:pt x="70192" y="132626"/>
                  </a:lnTo>
                  <a:close/>
                </a:path>
                <a:path w="201295" h="173989">
                  <a:moveTo>
                    <a:pt x="71501" y="133350"/>
                  </a:moveTo>
                  <a:lnTo>
                    <a:pt x="70192" y="132626"/>
                  </a:lnTo>
                  <a:lnTo>
                    <a:pt x="70739" y="133350"/>
                  </a:lnTo>
                  <a:lnTo>
                    <a:pt x="71501" y="133350"/>
                  </a:lnTo>
                  <a:close/>
                </a:path>
                <a:path w="201295" h="173989">
                  <a:moveTo>
                    <a:pt x="72263" y="43192"/>
                  </a:moveTo>
                  <a:lnTo>
                    <a:pt x="71882" y="42976"/>
                  </a:lnTo>
                  <a:lnTo>
                    <a:pt x="71882" y="43192"/>
                  </a:lnTo>
                  <a:lnTo>
                    <a:pt x="72263" y="43192"/>
                  </a:lnTo>
                  <a:close/>
                </a:path>
                <a:path w="201295" h="173989">
                  <a:moveTo>
                    <a:pt x="73152" y="143764"/>
                  </a:moveTo>
                  <a:lnTo>
                    <a:pt x="72898" y="143764"/>
                  </a:lnTo>
                  <a:lnTo>
                    <a:pt x="71247" y="142494"/>
                  </a:lnTo>
                  <a:lnTo>
                    <a:pt x="70104" y="141325"/>
                  </a:lnTo>
                  <a:lnTo>
                    <a:pt x="70104" y="142100"/>
                  </a:lnTo>
                  <a:lnTo>
                    <a:pt x="70104" y="143446"/>
                  </a:lnTo>
                  <a:lnTo>
                    <a:pt x="69075" y="142354"/>
                  </a:lnTo>
                  <a:lnTo>
                    <a:pt x="68757" y="141173"/>
                  </a:lnTo>
                  <a:lnTo>
                    <a:pt x="68757" y="141998"/>
                  </a:lnTo>
                  <a:lnTo>
                    <a:pt x="64401" y="137337"/>
                  </a:lnTo>
                  <a:lnTo>
                    <a:pt x="67691" y="139319"/>
                  </a:lnTo>
                  <a:lnTo>
                    <a:pt x="68757" y="141998"/>
                  </a:lnTo>
                  <a:lnTo>
                    <a:pt x="68757" y="141173"/>
                  </a:lnTo>
                  <a:lnTo>
                    <a:pt x="68376" y="139750"/>
                  </a:lnTo>
                  <a:lnTo>
                    <a:pt x="70104" y="142100"/>
                  </a:lnTo>
                  <a:lnTo>
                    <a:pt x="70104" y="141325"/>
                  </a:lnTo>
                  <a:lnTo>
                    <a:pt x="68287" y="139446"/>
                  </a:lnTo>
                  <a:lnTo>
                    <a:pt x="67691" y="137160"/>
                  </a:lnTo>
                  <a:lnTo>
                    <a:pt x="64249" y="137160"/>
                  </a:lnTo>
                  <a:lnTo>
                    <a:pt x="64008" y="136906"/>
                  </a:lnTo>
                  <a:lnTo>
                    <a:pt x="64008" y="139319"/>
                  </a:lnTo>
                  <a:lnTo>
                    <a:pt x="67056" y="141605"/>
                  </a:lnTo>
                  <a:lnTo>
                    <a:pt x="68846" y="142976"/>
                  </a:lnTo>
                  <a:lnTo>
                    <a:pt x="69430" y="143700"/>
                  </a:lnTo>
                  <a:lnTo>
                    <a:pt x="71247" y="146050"/>
                  </a:lnTo>
                  <a:lnTo>
                    <a:pt x="71247" y="144805"/>
                  </a:lnTo>
                  <a:lnTo>
                    <a:pt x="72136" y="146050"/>
                  </a:lnTo>
                  <a:lnTo>
                    <a:pt x="72364" y="145656"/>
                  </a:lnTo>
                  <a:lnTo>
                    <a:pt x="72898" y="146050"/>
                  </a:lnTo>
                  <a:lnTo>
                    <a:pt x="72898" y="145884"/>
                  </a:lnTo>
                  <a:lnTo>
                    <a:pt x="73025" y="146050"/>
                  </a:lnTo>
                  <a:lnTo>
                    <a:pt x="73025" y="145910"/>
                  </a:lnTo>
                  <a:lnTo>
                    <a:pt x="73152" y="146050"/>
                  </a:lnTo>
                  <a:lnTo>
                    <a:pt x="73152" y="143764"/>
                  </a:lnTo>
                  <a:close/>
                </a:path>
                <a:path w="201295" h="173989">
                  <a:moveTo>
                    <a:pt x="74168" y="1270"/>
                  </a:moveTo>
                  <a:lnTo>
                    <a:pt x="73025" y="1270"/>
                  </a:lnTo>
                  <a:lnTo>
                    <a:pt x="73787" y="2540"/>
                  </a:lnTo>
                  <a:lnTo>
                    <a:pt x="74168" y="1270"/>
                  </a:lnTo>
                  <a:close/>
                </a:path>
                <a:path w="201295" h="173989">
                  <a:moveTo>
                    <a:pt x="74930" y="137172"/>
                  </a:moveTo>
                  <a:lnTo>
                    <a:pt x="72263" y="134620"/>
                  </a:lnTo>
                  <a:lnTo>
                    <a:pt x="70129" y="133616"/>
                  </a:lnTo>
                  <a:lnTo>
                    <a:pt x="74930" y="137172"/>
                  </a:lnTo>
                  <a:close/>
                </a:path>
                <a:path w="201295" h="173989">
                  <a:moveTo>
                    <a:pt x="78613" y="137172"/>
                  </a:moveTo>
                  <a:lnTo>
                    <a:pt x="77851" y="135890"/>
                  </a:lnTo>
                  <a:lnTo>
                    <a:pt x="78232" y="137172"/>
                  </a:lnTo>
                  <a:lnTo>
                    <a:pt x="78613" y="137172"/>
                  </a:lnTo>
                  <a:close/>
                </a:path>
                <a:path w="201295" h="173989">
                  <a:moveTo>
                    <a:pt x="79756" y="2540"/>
                  </a:moveTo>
                  <a:lnTo>
                    <a:pt x="78994" y="1270"/>
                  </a:lnTo>
                  <a:lnTo>
                    <a:pt x="77851" y="1270"/>
                  </a:lnTo>
                  <a:lnTo>
                    <a:pt x="79756" y="2540"/>
                  </a:lnTo>
                  <a:close/>
                </a:path>
                <a:path w="201295" h="173989">
                  <a:moveTo>
                    <a:pt x="83820" y="48272"/>
                  </a:moveTo>
                  <a:lnTo>
                    <a:pt x="83058" y="48272"/>
                  </a:lnTo>
                  <a:lnTo>
                    <a:pt x="82042" y="46990"/>
                  </a:lnTo>
                  <a:lnTo>
                    <a:pt x="82042" y="48272"/>
                  </a:lnTo>
                  <a:lnTo>
                    <a:pt x="83439" y="49542"/>
                  </a:lnTo>
                  <a:lnTo>
                    <a:pt x="83820" y="49542"/>
                  </a:lnTo>
                  <a:lnTo>
                    <a:pt x="83820" y="48272"/>
                  </a:lnTo>
                  <a:close/>
                </a:path>
                <a:path w="201295" h="173989">
                  <a:moveTo>
                    <a:pt x="84582" y="128270"/>
                  </a:moveTo>
                  <a:lnTo>
                    <a:pt x="83439" y="127000"/>
                  </a:lnTo>
                  <a:lnTo>
                    <a:pt x="83439" y="127647"/>
                  </a:lnTo>
                  <a:lnTo>
                    <a:pt x="84582" y="128270"/>
                  </a:lnTo>
                  <a:close/>
                </a:path>
                <a:path w="201295" h="173989">
                  <a:moveTo>
                    <a:pt x="85725" y="143522"/>
                  </a:moveTo>
                  <a:lnTo>
                    <a:pt x="83058" y="142240"/>
                  </a:lnTo>
                  <a:lnTo>
                    <a:pt x="80518" y="140970"/>
                  </a:lnTo>
                  <a:lnTo>
                    <a:pt x="77851" y="138442"/>
                  </a:lnTo>
                  <a:lnTo>
                    <a:pt x="74930" y="137172"/>
                  </a:lnTo>
                  <a:lnTo>
                    <a:pt x="82296" y="142240"/>
                  </a:lnTo>
                  <a:lnTo>
                    <a:pt x="85725" y="143522"/>
                  </a:lnTo>
                  <a:close/>
                </a:path>
                <a:path w="201295" h="173989">
                  <a:moveTo>
                    <a:pt x="85979" y="146304"/>
                  </a:moveTo>
                  <a:lnTo>
                    <a:pt x="82296" y="146304"/>
                  </a:lnTo>
                  <a:lnTo>
                    <a:pt x="85979" y="149098"/>
                  </a:lnTo>
                  <a:lnTo>
                    <a:pt x="85979" y="146304"/>
                  </a:lnTo>
                  <a:close/>
                </a:path>
                <a:path w="201295" h="173989">
                  <a:moveTo>
                    <a:pt x="86487" y="49542"/>
                  </a:moveTo>
                  <a:lnTo>
                    <a:pt x="85344" y="48272"/>
                  </a:lnTo>
                  <a:lnTo>
                    <a:pt x="84582" y="48272"/>
                  </a:lnTo>
                  <a:lnTo>
                    <a:pt x="84201" y="48272"/>
                  </a:lnTo>
                  <a:lnTo>
                    <a:pt x="84582" y="49542"/>
                  </a:lnTo>
                  <a:lnTo>
                    <a:pt x="86487" y="49542"/>
                  </a:lnTo>
                  <a:close/>
                </a:path>
                <a:path w="201295" h="173989">
                  <a:moveTo>
                    <a:pt x="86868" y="49542"/>
                  </a:moveTo>
                  <a:lnTo>
                    <a:pt x="86487" y="49542"/>
                  </a:lnTo>
                  <a:lnTo>
                    <a:pt x="86868" y="49961"/>
                  </a:lnTo>
                  <a:lnTo>
                    <a:pt x="86868" y="49542"/>
                  </a:lnTo>
                  <a:close/>
                </a:path>
                <a:path w="201295" h="173989">
                  <a:moveTo>
                    <a:pt x="87630" y="50800"/>
                  </a:moveTo>
                  <a:lnTo>
                    <a:pt x="87249" y="49542"/>
                  </a:lnTo>
                  <a:lnTo>
                    <a:pt x="86868" y="49542"/>
                  </a:lnTo>
                  <a:lnTo>
                    <a:pt x="87630" y="50800"/>
                  </a:lnTo>
                  <a:close/>
                </a:path>
                <a:path w="201295" h="173989">
                  <a:moveTo>
                    <a:pt x="87630" y="50800"/>
                  </a:moveTo>
                  <a:lnTo>
                    <a:pt x="86868" y="49961"/>
                  </a:lnTo>
                  <a:lnTo>
                    <a:pt x="86868" y="50800"/>
                  </a:lnTo>
                  <a:lnTo>
                    <a:pt x="87630" y="50800"/>
                  </a:lnTo>
                  <a:close/>
                </a:path>
                <a:path w="201295" h="173989">
                  <a:moveTo>
                    <a:pt x="87782" y="152146"/>
                  </a:moveTo>
                  <a:close/>
                </a:path>
                <a:path w="201295" h="173989">
                  <a:moveTo>
                    <a:pt x="89535" y="149098"/>
                  </a:moveTo>
                  <a:lnTo>
                    <a:pt x="87757" y="146304"/>
                  </a:lnTo>
                  <a:lnTo>
                    <a:pt x="85979" y="146304"/>
                  </a:lnTo>
                  <a:lnTo>
                    <a:pt x="87757" y="149098"/>
                  </a:lnTo>
                  <a:lnTo>
                    <a:pt x="85979" y="149098"/>
                  </a:lnTo>
                  <a:lnTo>
                    <a:pt x="87769" y="152120"/>
                  </a:lnTo>
                  <a:lnTo>
                    <a:pt x="89535" y="149098"/>
                  </a:lnTo>
                  <a:close/>
                </a:path>
                <a:path w="201295" h="173989">
                  <a:moveTo>
                    <a:pt x="90551" y="50800"/>
                  </a:moveTo>
                  <a:lnTo>
                    <a:pt x="90170" y="49542"/>
                  </a:lnTo>
                  <a:lnTo>
                    <a:pt x="87630" y="50800"/>
                  </a:lnTo>
                  <a:lnTo>
                    <a:pt x="90551" y="50800"/>
                  </a:lnTo>
                  <a:close/>
                </a:path>
                <a:path w="201295" h="173989">
                  <a:moveTo>
                    <a:pt x="91313" y="152146"/>
                  </a:moveTo>
                  <a:lnTo>
                    <a:pt x="87782" y="152146"/>
                  </a:lnTo>
                  <a:lnTo>
                    <a:pt x="89535" y="155067"/>
                  </a:lnTo>
                  <a:lnTo>
                    <a:pt x="91313" y="152146"/>
                  </a:lnTo>
                  <a:close/>
                </a:path>
                <a:path w="201295" h="173989">
                  <a:moveTo>
                    <a:pt x="93599" y="143522"/>
                  </a:moveTo>
                  <a:lnTo>
                    <a:pt x="92735" y="142557"/>
                  </a:lnTo>
                  <a:lnTo>
                    <a:pt x="92456" y="143522"/>
                  </a:lnTo>
                  <a:lnTo>
                    <a:pt x="93599" y="143522"/>
                  </a:lnTo>
                  <a:close/>
                </a:path>
                <a:path w="201295" h="173989">
                  <a:moveTo>
                    <a:pt x="93726" y="150622"/>
                  </a:moveTo>
                  <a:lnTo>
                    <a:pt x="91567" y="146431"/>
                  </a:lnTo>
                  <a:lnTo>
                    <a:pt x="91567" y="150622"/>
                  </a:lnTo>
                  <a:lnTo>
                    <a:pt x="93726" y="150622"/>
                  </a:lnTo>
                  <a:close/>
                </a:path>
                <a:path w="201295" h="173989">
                  <a:moveTo>
                    <a:pt x="95123" y="3822"/>
                  </a:moveTo>
                  <a:lnTo>
                    <a:pt x="94361" y="3822"/>
                  </a:lnTo>
                  <a:lnTo>
                    <a:pt x="95123" y="4152"/>
                  </a:lnTo>
                  <a:lnTo>
                    <a:pt x="95123" y="3822"/>
                  </a:lnTo>
                  <a:close/>
                </a:path>
                <a:path w="201295" h="173989">
                  <a:moveTo>
                    <a:pt x="95504" y="144792"/>
                  </a:moveTo>
                  <a:lnTo>
                    <a:pt x="95123" y="143522"/>
                  </a:lnTo>
                  <a:lnTo>
                    <a:pt x="94742" y="143522"/>
                  </a:lnTo>
                  <a:lnTo>
                    <a:pt x="95504" y="144792"/>
                  </a:lnTo>
                  <a:close/>
                </a:path>
                <a:path w="201295" h="173989">
                  <a:moveTo>
                    <a:pt x="96012" y="155194"/>
                  </a:moveTo>
                  <a:lnTo>
                    <a:pt x="94869" y="152908"/>
                  </a:lnTo>
                  <a:lnTo>
                    <a:pt x="93726" y="155194"/>
                  </a:lnTo>
                  <a:lnTo>
                    <a:pt x="96012" y="155194"/>
                  </a:lnTo>
                  <a:close/>
                </a:path>
                <a:path w="201295" h="173989">
                  <a:moveTo>
                    <a:pt x="96012" y="150622"/>
                  </a:moveTo>
                  <a:lnTo>
                    <a:pt x="93726" y="150622"/>
                  </a:lnTo>
                  <a:lnTo>
                    <a:pt x="94869" y="152908"/>
                  </a:lnTo>
                  <a:lnTo>
                    <a:pt x="96012" y="150622"/>
                  </a:lnTo>
                  <a:close/>
                </a:path>
                <a:path w="201295" h="173989">
                  <a:moveTo>
                    <a:pt x="96901" y="53352"/>
                  </a:moveTo>
                  <a:lnTo>
                    <a:pt x="96520" y="52070"/>
                  </a:lnTo>
                  <a:lnTo>
                    <a:pt x="95504" y="52070"/>
                  </a:lnTo>
                  <a:lnTo>
                    <a:pt x="94742" y="50800"/>
                  </a:lnTo>
                  <a:lnTo>
                    <a:pt x="94742" y="52070"/>
                  </a:lnTo>
                  <a:lnTo>
                    <a:pt x="94361" y="50800"/>
                  </a:lnTo>
                  <a:lnTo>
                    <a:pt x="93980" y="50800"/>
                  </a:lnTo>
                  <a:lnTo>
                    <a:pt x="94361" y="52070"/>
                  </a:lnTo>
                  <a:lnTo>
                    <a:pt x="93599" y="50800"/>
                  </a:lnTo>
                  <a:lnTo>
                    <a:pt x="90551" y="50800"/>
                  </a:lnTo>
                  <a:lnTo>
                    <a:pt x="93218" y="52070"/>
                  </a:lnTo>
                  <a:lnTo>
                    <a:pt x="93980" y="52070"/>
                  </a:lnTo>
                  <a:lnTo>
                    <a:pt x="95123" y="53352"/>
                  </a:lnTo>
                  <a:lnTo>
                    <a:pt x="96901" y="53352"/>
                  </a:lnTo>
                  <a:close/>
                </a:path>
                <a:path w="201295" h="173989">
                  <a:moveTo>
                    <a:pt x="97282" y="52070"/>
                  </a:moveTo>
                  <a:lnTo>
                    <a:pt x="96901" y="52070"/>
                  </a:lnTo>
                  <a:lnTo>
                    <a:pt x="97282" y="52222"/>
                  </a:lnTo>
                  <a:lnTo>
                    <a:pt x="97282" y="52070"/>
                  </a:lnTo>
                  <a:close/>
                </a:path>
                <a:path w="201295" h="173989">
                  <a:moveTo>
                    <a:pt x="98044" y="55892"/>
                  </a:moveTo>
                  <a:lnTo>
                    <a:pt x="97663" y="55892"/>
                  </a:lnTo>
                  <a:lnTo>
                    <a:pt x="98044" y="56527"/>
                  </a:lnTo>
                  <a:lnTo>
                    <a:pt x="98044" y="55892"/>
                  </a:lnTo>
                  <a:close/>
                </a:path>
                <a:path w="201295" h="173989">
                  <a:moveTo>
                    <a:pt x="98425" y="57150"/>
                  </a:moveTo>
                  <a:lnTo>
                    <a:pt x="98044" y="56527"/>
                  </a:lnTo>
                  <a:lnTo>
                    <a:pt x="98044" y="57150"/>
                  </a:lnTo>
                  <a:lnTo>
                    <a:pt x="98425" y="57150"/>
                  </a:lnTo>
                  <a:close/>
                </a:path>
                <a:path w="201295" h="173989">
                  <a:moveTo>
                    <a:pt x="99949" y="57150"/>
                  </a:moveTo>
                  <a:lnTo>
                    <a:pt x="98425" y="55892"/>
                  </a:lnTo>
                  <a:lnTo>
                    <a:pt x="98425" y="57150"/>
                  </a:lnTo>
                  <a:lnTo>
                    <a:pt x="99949" y="57150"/>
                  </a:lnTo>
                  <a:close/>
                </a:path>
                <a:path w="201295" h="173989">
                  <a:moveTo>
                    <a:pt x="99949" y="5092"/>
                  </a:moveTo>
                  <a:lnTo>
                    <a:pt x="99568" y="5092"/>
                  </a:lnTo>
                  <a:lnTo>
                    <a:pt x="99949" y="6350"/>
                  </a:lnTo>
                  <a:lnTo>
                    <a:pt x="99949" y="5092"/>
                  </a:lnTo>
                  <a:close/>
                </a:path>
                <a:path w="201295" h="173989">
                  <a:moveTo>
                    <a:pt x="100711" y="58420"/>
                  </a:moveTo>
                  <a:lnTo>
                    <a:pt x="100330" y="57150"/>
                  </a:lnTo>
                  <a:lnTo>
                    <a:pt x="99949" y="57150"/>
                  </a:lnTo>
                  <a:lnTo>
                    <a:pt x="100711" y="58420"/>
                  </a:lnTo>
                  <a:close/>
                </a:path>
                <a:path w="201295" h="173989">
                  <a:moveTo>
                    <a:pt x="101092" y="54622"/>
                  </a:moveTo>
                  <a:lnTo>
                    <a:pt x="100330" y="53352"/>
                  </a:lnTo>
                  <a:lnTo>
                    <a:pt x="97282" y="52222"/>
                  </a:lnTo>
                  <a:lnTo>
                    <a:pt x="97282" y="53352"/>
                  </a:lnTo>
                  <a:lnTo>
                    <a:pt x="98044" y="54622"/>
                  </a:lnTo>
                  <a:lnTo>
                    <a:pt x="99949" y="54622"/>
                  </a:lnTo>
                  <a:lnTo>
                    <a:pt x="101092" y="54622"/>
                  </a:lnTo>
                  <a:close/>
                </a:path>
                <a:path w="201295" h="173989">
                  <a:moveTo>
                    <a:pt x="101854" y="8280"/>
                  </a:moveTo>
                  <a:lnTo>
                    <a:pt x="100787" y="7924"/>
                  </a:lnTo>
                  <a:lnTo>
                    <a:pt x="101092" y="8890"/>
                  </a:lnTo>
                  <a:lnTo>
                    <a:pt x="101854" y="8890"/>
                  </a:lnTo>
                  <a:lnTo>
                    <a:pt x="101854" y="8280"/>
                  </a:lnTo>
                  <a:close/>
                </a:path>
                <a:path w="201295" h="173989">
                  <a:moveTo>
                    <a:pt x="102362" y="58000"/>
                  </a:moveTo>
                  <a:lnTo>
                    <a:pt x="101854" y="57150"/>
                  </a:lnTo>
                  <a:lnTo>
                    <a:pt x="101092" y="57150"/>
                  </a:lnTo>
                  <a:lnTo>
                    <a:pt x="101092" y="58420"/>
                  </a:lnTo>
                  <a:lnTo>
                    <a:pt x="102235" y="58420"/>
                  </a:lnTo>
                  <a:lnTo>
                    <a:pt x="102362" y="58000"/>
                  </a:lnTo>
                  <a:close/>
                </a:path>
                <a:path w="201295" h="173989">
                  <a:moveTo>
                    <a:pt x="102616" y="58420"/>
                  </a:moveTo>
                  <a:lnTo>
                    <a:pt x="102425" y="58102"/>
                  </a:lnTo>
                  <a:lnTo>
                    <a:pt x="102235" y="58420"/>
                  </a:lnTo>
                  <a:lnTo>
                    <a:pt x="102616" y="58420"/>
                  </a:lnTo>
                  <a:close/>
                </a:path>
                <a:path w="201295" h="173989">
                  <a:moveTo>
                    <a:pt x="102616" y="8890"/>
                  </a:moveTo>
                  <a:lnTo>
                    <a:pt x="102489" y="8509"/>
                  </a:lnTo>
                  <a:lnTo>
                    <a:pt x="102235" y="8420"/>
                  </a:lnTo>
                  <a:lnTo>
                    <a:pt x="102235" y="8890"/>
                  </a:lnTo>
                  <a:lnTo>
                    <a:pt x="102616" y="8890"/>
                  </a:lnTo>
                  <a:close/>
                </a:path>
                <a:path w="201295" h="173989">
                  <a:moveTo>
                    <a:pt x="102997" y="57150"/>
                  </a:moveTo>
                  <a:lnTo>
                    <a:pt x="102616" y="57150"/>
                  </a:lnTo>
                  <a:lnTo>
                    <a:pt x="102362" y="58000"/>
                  </a:lnTo>
                  <a:lnTo>
                    <a:pt x="102997" y="57150"/>
                  </a:lnTo>
                  <a:close/>
                </a:path>
                <a:path w="201295" h="173989">
                  <a:moveTo>
                    <a:pt x="104394" y="59690"/>
                  </a:moveTo>
                  <a:lnTo>
                    <a:pt x="103632" y="59156"/>
                  </a:lnTo>
                  <a:lnTo>
                    <a:pt x="103632" y="59690"/>
                  </a:lnTo>
                  <a:lnTo>
                    <a:pt x="104394" y="59690"/>
                  </a:lnTo>
                  <a:close/>
                </a:path>
                <a:path w="201295" h="173989">
                  <a:moveTo>
                    <a:pt x="104775" y="57150"/>
                  </a:moveTo>
                  <a:lnTo>
                    <a:pt x="104013" y="55892"/>
                  </a:lnTo>
                  <a:lnTo>
                    <a:pt x="103378" y="55892"/>
                  </a:lnTo>
                  <a:lnTo>
                    <a:pt x="102616" y="54622"/>
                  </a:lnTo>
                  <a:lnTo>
                    <a:pt x="101092" y="54622"/>
                  </a:lnTo>
                  <a:lnTo>
                    <a:pt x="100698" y="55880"/>
                  </a:lnTo>
                  <a:lnTo>
                    <a:pt x="99949" y="54622"/>
                  </a:lnTo>
                  <a:lnTo>
                    <a:pt x="100330" y="55892"/>
                  </a:lnTo>
                  <a:lnTo>
                    <a:pt x="100698" y="55892"/>
                  </a:lnTo>
                  <a:lnTo>
                    <a:pt x="101473" y="55892"/>
                  </a:lnTo>
                  <a:lnTo>
                    <a:pt x="103632" y="57150"/>
                  </a:lnTo>
                  <a:lnTo>
                    <a:pt x="104775" y="57150"/>
                  </a:lnTo>
                  <a:close/>
                </a:path>
                <a:path w="201295" h="173989">
                  <a:moveTo>
                    <a:pt x="105054" y="58737"/>
                  </a:moveTo>
                  <a:lnTo>
                    <a:pt x="103632" y="57150"/>
                  </a:lnTo>
                  <a:lnTo>
                    <a:pt x="102997" y="57150"/>
                  </a:lnTo>
                  <a:lnTo>
                    <a:pt x="103378" y="58420"/>
                  </a:lnTo>
                  <a:lnTo>
                    <a:pt x="102616" y="58420"/>
                  </a:lnTo>
                  <a:lnTo>
                    <a:pt x="103632" y="59156"/>
                  </a:lnTo>
                  <a:lnTo>
                    <a:pt x="103632" y="58420"/>
                  </a:lnTo>
                  <a:lnTo>
                    <a:pt x="104394" y="59690"/>
                  </a:lnTo>
                  <a:lnTo>
                    <a:pt x="104775" y="59690"/>
                  </a:lnTo>
                  <a:lnTo>
                    <a:pt x="105054" y="58737"/>
                  </a:lnTo>
                  <a:close/>
                </a:path>
                <a:path w="201295" h="173989">
                  <a:moveTo>
                    <a:pt x="106680" y="59690"/>
                  </a:moveTo>
                  <a:lnTo>
                    <a:pt x="105537" y="58420"/>
                  </a:lnTo>
                  <a:lnTo>
                    <a:pt x="105156" y="58420"/>
                  </a:lnTo>
                  <a:lnTo>
                    <a:pt x="105054" y="58737"/>
                  </a:lnTo>
                  <a:lnTo>
                    <a:pt x="105918" y="59690"/>
                  </a:lnTo>
                  <a:lnTo>
                    <a:pt x="106680" y="59690"/>
                  </a:lnTo>
                  <a:close/>
                </a:path>
                <a:path w="201295" h="173989">
                  <a:moveTo>
                    <a:pt x="108204" y="143903"/>
                  </a:moveTo>
                  <a:lnTo>
                    <a:pt x="107886" y="143738"/>
                  </a:lnTo>
                  <a:lnTo>
                    <a:pt x="108204" y="144792"/>
                  </a:lnTo>
                  <a:lnTo>
                    <a:pt x="108204" y="143903"/>
                  </a:lnTo>
                  <a:close/>
                </a:path>
                <a:path w="201295" h="173989">
                  <a:moveTo>
                    <a:pt x="109728" y="171704"/>
                  </a:moveTo>
                  <a:lnTo>
                    <a:pt x="108712" y="171704"/>
                  </a:lnTo>
                  <a:lnTo>
                    <a:pt x="100584" y="164465"/>
                  </a:lnTo>
                  <a:lnTo>
                    <a:pt x="102616" y="168148"/>
                  </a:lnTo>
                  <a:lnTo>
                    <a:pt x="103632" y="168148"/>
                  </a:lnTo>
                  <a:lnTo>
                    <a:pt x="108712" y="173609"/>
                  </a:lnTo>
                  <a:lnTo>
                    <a:pt x="109728" y="171704"/>
                  </a:lnTo>
                  <a:close/>
                </a:path>
                <a:path w="201295" h="173989">
                  <a:moveTo>
                    <a:pt x="109982" y="144792"/>
                  </a:moveTo>
                  <a:lnTo>
                    <a:pt x="109347" y="144462"/>
                  </a:lnTo>
                  <a:lnTo>
                    <a:pt x="109347" y="144792"/>
                  </a:lnTo>
                  <a:lnTo>
                    <a:pt x="109982" y="144792"/>
                  </a:lnTo>
                  <a:close/>
                </a:path>
                <a:path w="201295" h="173989">
                  <a:moveTo>
                    <a:pt x="112268" y="144792"/>
                  </a:moveTo>
                  <a:lnTo>
                    <a:pt x="110744" y="143522"/>
                  </a:lnTo>
                  <a:lnTo>
                    <a:pt x="110490" y="143522"/>
                  </a:lnTo>
                  <a:lnTo>
                    <a:pt x="110490" y="144792"/>
                  </a:lnTo>
                  <a:lnTo>
                    <a:pt x="112268" y="144792"/>
                  </a:lnTo>
                  <a:close/>
                </a:path>
                <a:path w="201295" h="173989">
                  <a:moveTo>
                    <a:pt x="113030" y="11442"/>
                  </a:moveTo>
                  <a:lnTo>
                    <a:pt x="112649" y="10172"/>
                  </a:lnTo>
                  <a:lnTo>
                    <a:pt x="111506" y="10172"/>
                  </a:lnTo>
                  <a:lnTo>
                    <a:pt x="113030" y="11442"/>
                  </a:lnTo>
                  <a:close/>
                </a:path>
                <a:path w="201295" h="173989">
                  <a:moveTo>
                    <a:pt x="114300" y="155194"/>
                  </a:moveTo>
                  <a:lnTo>
                    <a:pt x="109855" y="146050"/>
                  </a:lnTo>
                  <a:lnTo>
                    <a:pt x="109855" y="155194"/>
                  </a:lnTo>
                  <a:lnTo>
                    <a:pt x="114300" y="155194"/>
                  </a:lnTo>
                  <a:close/>
                </a:path>
                <a:path w="201295" h="173989">
                  <a:moveTo>
                    <a:pt x="122428" y="69850"/>
                  </a:moveTo>
                  <a:lnTo>
                    <a:pt x="122135" y="69532"/>
                  </a:lnTo>
                  <a:lnTo>
                    <a:pt x="122047" y="69850"/>
                  </a:lnTo>
                  <a:lnTo>
                    <a:pt x="122428" y="69850"/>
                  </a:lnTo>
                  <a:close/>
                </a:path>
                <a:path w="201295" h="173989">
                  <a:moveTo>
                    <a:pt x="124587" y="16522"/>
                  </a:moveTo>
                  <a:lnTo>
                    <a:pt x="124333" y="15240"/>
                  </a:lnTo>
                  <a:lnTo>
                    <a:pt x="124333" y="16370"/>
                  </a:lnTo>
                  <a:lnTo>
                    <a:pt x="124587" y="16522"/>
                  </a:lnTo>
                  <a:close/>
                </a:path>
                <a:path w="201295" h="173989">
                  <a:moveTo>
                    <a:pt x="126111" y="21590"/>
                  </a:moveTo>
                  <a:lnTo>
                    <a:pt x="125730" y="20967"/>
                  </a:lnTo>
                  <a:lnTo>
                    <a:pt x="125857" y="21310"/>
                  </a:lnTo>
                  <a:lnTo>
                    <a:pt x="126111" y="21590"/>
                  </a:lnTo>
                  <a:close/>
                </a:path>
                <a:path w="201295" h="173989">
                  <a:moveTo>
                    <a:pt x="134874" y="150622"/>
                  </a:moveTo>
                  <a:lnTo>
                    <a:pt x="128016" y="146050"/>
                  </a:lnTo>
                  <a:lnTo>
                    <a:pt x="128016" y="150622"/>
                  </a:lnTo>
                  <a:lnTo>
                    <a:pt x="134874" y="150622"/>
                  </a:lnTo>
                  <a:close/>
                </a:path>
                <a:path w="201295" h="173989">
                  <a:moveTo>
                    <a:pt x="137109" y="25260"/>
                  </a:moveTo>
                  <a:lnTo>
                    <a:pt x="136271" y="24142"/>
                  </a:lnTo>
                  <a:lnTo>
                    <a:pt x="135509" y="24142"/>
                  </a:lnTo>
                  <a:lnTo>
                    <a:pt x="135509" y="24498"/>
                  </a:lnTo>
                  <a:lnTo>
                    <a:pt x="136080" y="24777"/>
                  </a:lnTo>
                  <a:lnTo>
                    <a:pt x="137109" y="25260"/>
                  </a:lnTo>
                  <a:close/>
                </a:path>
                <a:path w="201295" h="173989">
                  <a:moveTo>
                    <a:pt x="137414" y="31750"/>
                  </a:moveTo>
                  <a:lnTo>
                    <a:pt x="136829" y="31115"/>
                  </a:lnTo>
                  <a:lnTo>
                    <a:pt x="136271" y="30734"/>
                  </a:lnTo>
                  <a:lnTo>
                    <a:pt x="136271" y="30988"/>
                  </a:lnTo>
                  <a:lnTo>
                    <a:pt x="137414" y="31750"/>
                  </a:lnTo>
                  <a:close/>
                </a:path>
                <a:path w="201295" h="173989">
                  <a:moveTo>
                    <a:pt x="137414" y="26670"/>
                  </a:moveTo>
                  <a:lnTo>
                    <a:pt x="137033" y="25400"/>
                  </a:lnTo>
                  <a:lnTo>
                    <a:pt x="136652" y="25400"/>
                  </a:lnTo>
                  <a:lnTo>
                    <a:pt x="137414" y="26670"/>
                  </a:lnTo>
                  <a:close/>
                </a:path>
                <a:path w="201295" h="173989">
                  <a:moveTo>
                    <a:pt x="137795" y="82550"/>
                  </a:moveTo>
                  <a:lnTo>
                    <a:pt x="137033" y="82054"/>
                  </a:lnTo>
                  <a:lnTo>
                    <a:pt x="137033" y="82550"/>
                  </a:lnTo>
                  <a:lnTo>
                    <a:pt x="137795" y="82550"/>
                  </a:lnTo>
                  <a:close/>
                </a:path>
                <a:path w="201295" h="173989">
                  <a:moveTo>
                    <a:pt x="138938" y="26670"/>
                  </a:moveTo>
                  <a:lnTo>
                    <a:pt x="137414" y="25400"/>
                  </a:lnTo>
                  <a:lnTo>
                    <a:pt x="137109" y="25260"/>
                  </a:lnTo>
                  <a:lnTo>
                    <a:pt x="138176" y="26670"/>
                  </a:lnTo>
                  <a:lnTo>
                    <a:pt x="138938" y="26670"/>
                  </a:lnTo>
                  <a:close/>
                </a:path>
                <a:path w="201295" h="173989">
                  <a:moveTo>
                    <a:pt x="139573" y="26949"/>
                  </a:moveTo>
                  <a:lnTo>
                    <a:pt x="138938" y="26670"/>
                  </a:lnTo>
                  <a:lnTo>
                    <a:pt x="139103" y="27520"/>
                  </a:lnTo>
                  <a:lnTo>
                    <a:pt x="139573" y="27940"/>
                  </a:lnTo>
                  <a:lnTo>
                    <a:pt x="139573" y="26949"/>
                  </a:lnTo>
                  <a:close/>
                </a:path>
                <a:path w="201295" h="173989">
                  <a:moveTo>
                    <a:pt x="140106" y="27190"/>
                  </a:moveTo>
                  <a:lnTo>
                    <a:pt x="139954" y="26670"/>
                  </a:lnTo>
                  <a:lnTo>
                    <a:pt x="139573" y="26670"/>
                  </a:lnTo>
                  <a:lnTo>
                    <a:pt x="139573" y="26949"/>
                  </a:lnTo>
                  <a:lnTo>
                    <a:pt x="140106" y="27190"/>
                  </a:lnTo>
                  <a:close/>
                </a:path>
                <a:path w="201295" h="173989">
                  <a:moveTo>
                    <a:pt x="142621" y="35572"/>
                  </a:moveTo>
                  <a:lnTo>
                    <a:pt x="142570" y="35090"/>
                  </a:lnTo>
                  <a:lnTo>
                    <a:pt x="141859" y="34302"/>
                  </a:lnTo>
                  <a:lnTo>
                    <a:pt x="141478" y="34302"/>
                  </a:lnTo>
                  <a:lnTo>
                    <a:pt x="142621" y="35572"/>
                  </a:lnTo>
                  <a:close/>
                </a:path>
                <a:path w="201295" h="173989">
                  <a:moveTo>
                    <a:pt x="142621" y="34721"/>
                  </a:moveTo>
                  <a:lnTo>
                    <a:pt x="142570" y="34480"/>
                  </a:lnTo>
                  <a:lnTo>
                    <a:pt x="142240" y="34302"/>
                  </a:lnTo>
                  <a:lnTo>
                    <a:pt x="142621" y="34721"/>
                  </a:lnTo>
                  <a:close/>
                </a:path>
                <a:path w="201295" h="173989">
                  <a:moveTo>
                    <a:pt x="144653" y="40220"/>
                  </a:moveTo>
                  <a:lnTo>
                    <a:pt x="144310" y="39674"/>
                  </a:lnTo>
                  <a:lnTo>
                    <a:pt x="144145" y="39611"/>
                  </a:lnTo>
                  <a:lnTo>
                    <a:pt x="144145" y="39878"/>
                  </a:lnTo>
                  <a:lnTo>
                    <a:pt x="144653" y="40220"/>
                  </a:lnTo>
                  <a:close/>
                </a:path>
                <a:path w="201295" h="173989">
                  <a:moveTo>
                    <a:pt x="145542" y="40640"/>
                  </a:moveTo>
                  <a:lnTo>
                    <a:pt x="145288" y="40640"/>
                  </a:lnTo>
                  <a:lnTo>
                    <a:pt x="144653" y="40220"/>
                  </a:lnTo>
                  <a:lnTo>
                    <a:pt x="144907" y="40640"/>
                  </a:lnTo>
                  <a:lnTo>
                    <a:pt x="145288" y="41922"/>
                  </a:lnTo>
                  <a:lnTo>
                    <a:pt x="145542" y="40640"/>
                  </a:lnTo>
                  <a:close/>
                </a:path>
                <a:path w="201295" h="173989">
                  <a:moveTo>
                    <a:pt x="146177" y="146050"/>
                  </a:moveTo>
                  <a:lnTo>
                    <a:pt x="144157" y="147345"/>
                  </a:lnTo>
                  <a:lnTo>
                    <a:pt x="143395" y="149491"/>
                  </a:lnTo>
                  <a:lnTo>
                    <a:pt x="141795" y="149910"/>
                  </a:lnTo>
                  <a:lnTo>
                    <a:pt x="137287" y="146050"/>
                  </a:lnTo>
                  <a:lnTo>
                    <a:pt x="137287" y="155194"/>
                  </a:lnTo>
                  <a:lnTo>
                    <a:pt x="146177" y="155194"/>
                  </a:lnTo>
                  <a:lnTo>
                    <a:pt x="146177" y="146050"/>
                  </a:lnTo>
                  <a:close/>
                </a:path>
                <a:path w="201295" h="173989">
                  <a:moveTo>
                    <a:pt x="147828" y="43192"/>
                  </a:moveTo>
                  <a:lnTo>
                    <a:pt x="147066" y="41922"/>
                  </a:lnTo>
                  <a:lnTo>
                    <a:pt x="147066" y="42799"/>
                  </a:lnTo>
                  <a:lnTo>
                    <a:pt x="147828" y="43192"/>
                  </a:lnTo>
                  <a:close/>
                </a:path>
                <a:path w="201295" h="173989">
                  <a:moveTo>
                    <a:pt x="148336" y="43611"/>
                  </a:moveTo>
                  <a:lnTo>
                    <a:pt x="148209" y="43192"/>
                  </a:lnTo>
                  <a:lnTo>
                    <a:pt x="148132" y="43434"/>
                  </a:lnTo>
                  <a:lnTo>
                    <a:pt x="148336" y="43611"/>
                  </a:lnTo>
                  <a:close/>
                </a:path>
                <a:path w="201295" h="173989">
                  <a:moveTo>
                    <a:pt x="152781" y="155194"/>
                  </a:moveTo>
                  <a:lnTo>
                    <a:pt x="147574" y="155194"/>
                  </a:lnTo>
                  <a:lnTo>
                    <a:pt x="150241" y="159766"/>
                  </a:lnTo>
                  <a:lnTo>
                    <a:pt x="150241" y="164465"/>
                  </a:lnTo>
                  <a:lnTo>
                    <a:pt x="152781" y="164465"/>
                  </a:lnTo>
                  <a:lnTo>
                    <a:pt x="152781" y="155194"/>
                  </a:lnTo>
                  <a:close/>
                </a:path>
                <a:path w="201295" h="173989">
                  <a:moveTo>
                    <a:pt x="152781" y="35572"/>
                  </a:moveTo>
                  <a:lnTo>
                    <a:pt x="152527" y="34747"/>
                  </a:lnTo>
                  <a:lnTo>
                    <a:pt x="152298" y="34632"/>
                  </a:lnTo>
                  <a:lnTo>
                    <a:pt x="152019" y="35572"/>
                  </a:lnTo>
                  <a:lnTo>
                    <a:pt x="152158" y="36042"/>
                  </a:lnTo>
                  <a:lnTo>
                    <a:pt x="152527" y="36385"/>
                  </a:lnTo>
                  <a:lnTo>
                    <a:pt x="152781" y="35572"/>
                  </a:lnTo>
                  <a:close/>
                </a:path>
                <a:path w="201295" h="173989">
                  <a:moveTo>
                    <a:pt x="153797" y="36842"/>
                  </a:moveTo>
                  <a:lnTo>
                    <a:pt x="153035" y="35572"/>
                  </a:lnTo>
                  <a:lnTo>
                    <a:pt x="152781" y="35572"/>
                  </a:lnTo>
                  <a:lnTo>
                    <a:pt x="153416" y="36842"/>
                  </a:lnTo>
                  <a:lnTo>
                    <a:pt x="153797" y="36842"/>
                  </a:lnTo>
                  <a:close/>
                </a:path>
                <a:path w="201295" h="173989">
                  <a:moveTo>
                    <a:pt x="154559" y="38100"/>
                  </a:moveTo>
                  <a:lnTo>
                    <a:pt x="153035" y="36842"/>
                  </a:lnTo>
                  <a:lnTo>
                    <a:pt x="152527" y="36385"/>
                  </a:lnTo>
                  <a:lnTo>
                    <a:pt x="152400" y="36842"/>
                  </a:lnTo>
                  <a:lnTo>
                    <a:pt x="154559" y="38188"/>
                  </a:lnTo>
                  <a:close/>
                </a:path>
                <a:path w="201295" h="173989">
                  <a:moveTo>
                    <a:pt x="155321" y="159766"/>
                  </a:moveTo>
                  <a:lnTo>
                    <a:pt x="152781" y="164465"/>
                  </a:lnTo>
                  <a:lnTo>
                    <a:pt x="154178" y="164465"/>
                  </a:lnTo>
                  <a:lnTo>
                    <a:pt x="155321" y="159766"/>
                  </a:lnTo>
                  <a:close/>
                </a:path>
                <a:path w="201295" h="173989">
                  <a:moveTo>
                    <a:pt x="155321" y="96520"/>
                  </a:moveTo>
                  <a:lnTo>
                    <a:pt x="154178" y="95250"/>
                  </a:lnTo>
                  <a:lnTo>
                    <a:pt x="154940" y="96520"/>
                  </a:lnTo>
                  <a:lnTo>
                    <a:pt x="155321" y="96520"/>
                  </a:lnTo>
                  <a:close/>
                </a:path>
                <a:path w="201295" h="173989">
                  <a:moveTo>
                    <a:pt x="156464" y="39370"/>
                  </a:moveTo>
                  <a:lnTo>
                    <a:pt x="155321" y="38100"/>
                  </a:lnTo>
                  <a:lnTo>
                    <a:pt x="154559" y="38100"/>
                  </a:lnTo>
                  <a:lnTo>
                    <a:pt x="156464" y="39370"/>
                  </a:lnTo>
                  <a:close/>
                </a:path>
                <a:path w="201295" h="173989">
                  <a:moveTo>
                    <a:pt x="157607" y="39370"/>
                  </a:moveTo>
                  <a:lnTo>
                    <a:pt x="156845" y="39370"/>
                  </a:lnTo>
                  <a:lnTo>
                    <a:pt x="157607" y="40640"/>
                  </a:lnTo>
                  <a:lnTo>
                    <a:pt x="157607" y="39370"/>
                  </a:lnTo>
                  <a:close/>
                </a:path>
                <a:path w="201295" h="173989">
                  <a:moveTo>
                    <a:pt x="161671" y="46990"/>
                  </a:moveTo>
                  <a:lnTo>
                    <a:pt x="160528" y="45720"/>
                  </a:lnTo>
                  <a:lnTo>
                    <a:pt x="161290" y="46990"/>
                  </a:lnTo>
                  <a:lnTo>
                    <a:pt x="161671" y="46990"/>
                  </a:lnTo>
                  <a:close/>
                </a:path>
                <a:path w="201295" h="173989">
                  <a:moveTo>
                    <a:pt x="164592" y="115570"/>
                  </a:moveTo>
                  <a:lnTo>
                    <a:pt x="164338" y="115404"/>
                  </a:lnTo>
                  <a:lnTo>
                    <a:pt x="164338" y="114046"/>
                  </a:lnTo>
                  <a:lnTo>
                    <a:pt x="162306" y="114046"/>
                  </a:lnTo>
                  <a:lnTo>
                    <a:pt x="160020" y="112522"/>
                  </a:lnTo>
                  <a:lnTo>
                    <a:pt x="160020" y="109474"/>
                  </a:lnTo>
                  <a:lnTo>
                    <a:pt x="156591" y="110617"/>
                  </a:lnTo>
                  <a:lnTo>
                    <a:pt x="155448" y="109474"/>
                  </a:lnTo>
                  <a:lnTo>
                    <a:pt x="155448" y="110998"/>
                  </a:lnTo>
                  <a:lnTo>
                    <a:pt x="155448" y="114046"/>
                  </a:lnTo>
                  <a:lnTo>
                    <a:pt x="157734" y="114046"/>
                  </a:lnTo>
                  <a:lnTo>
                    <a:pt x="160020" y="117094"/>
                  </a:lnTo>
                  <a:lnTo>
                    <a:pt x="160020" y="118618"/>
                  </a:lnTo>
                  <a:lnTo>
                    <a:pt x="161975" y="117322"/>
                  </a:lnTo>
                  <a:lnTo>
                    <a:pt x="164338" y="118491"/>
                  </a:lnTo>
                  <a:lnTo>
                    <a:pt x="164338" y="115747"/>
                  </a:lnTo>
                  <a:lnTo>
                    <a:pt x="164592" y="115570"/>
                  </a:lnTo>
                  <a:close/>
                </a:path>
                <a:path w="201295" h="173989">
                  <a:moveTo>
                    <a:pt x="164719" y="55245"/>
                  </a:moveTo>
                  <a:lnTo>
                    <a:pt x="164465" y="55041"/>
                  </a:lnTo>
                  <a:lnTo>
                    <a:pt x="164147" y="55575"/>
                  </a:lnTo>
                  <a:lnTo>
                    <a:pt x="163944" y="55892"/>
                  </a:lnTo>
                  <a:lnTo>
                    <a:pt x="164338" y="55892"/>
                  </a:lnTo>
                  <a:lnTo>
                    <a:pt x="164719" y="55892"/>
                  </a:lnTo>
                  <a:lnTo>
                    <a:pt x="164719" y="55245"/>
                  </a:lnTo>
                  <a:close/>
                </a:path>
                <a:path w="201295" h="173989">
                  <a:moveTo>
                    <a:pt x="167640" y="51650"/>
                  </a:moveTo>
                  <a:lnTo>
                    <a:pt x="166878" y="50800"/>
                  </a:lnTo>
                  <a:lnTo>
                    <a:pt x="167640" y="52070"/>
                  </a:lnTo>
                  <a:lnTo>
                    <a:pt x="167640" y="51650"/>
                  </a:lnTo>
                  <a:close/>
                </a:path>
                <a:path w="201295" h="173989">
                  <a:moveTo>
                    <a:pt x="167640" y="44450"/>
                  </a:moveTo>
                  <a:lnTo>
                    <a:pt x="166878" y="43192"/>
                  </a:lnTo>
                  <a:lnTo>
                    <a:pt x="166624" y="43192"/>
                  </a:lnTo>
                  <a:lnTo>
                    <a:pt x="167640" y="44450"/>
                  </a:lnTo>
                  <a:close/>
                </a:path>
                <a:path w="201295" h="173989">
                  <a:moveTo>
                    <a:pt x="168402" y="48272"/>
                  </a:moveTo>
                  <a:lnTo>
                    <a:pt x="167728" y="47790"/>
                  </a:lnTo>
                  <a:lnTo>
                    <a:pt x="168021" y="48272"/>
                  </a:lnTo>
                  <a:lnTo>
                    <a:pt x="168402" y="48272"/>
                  </a:lnTo>
                  <a:close/>
                </a:path>
                <a:path w="201295" h="173989">
                  <a:moveTo>
                    <a:pt x="168910" y="49961"/>
                  </a:moveTo>
                  <a:lnTo>
                    <a:pt x="168783" y="49542"/>
                  </a:lnTo>
                  <a:lnTo>
                    <a:pt x="168579" y="49542"/>
                  </a:lnTo>
                  <a:lnTo>
                    <a:pt x="168910" y="49961"/>
                  </a:lnTo>
                  <a:close/>
                </a:path>
                <a:path w="201295" h="173989">
                  <a:moveTo>
                    <a:pt x="169926" y="63500"/>
                  </a:moveTo>
                  <a:lnTo>
                    <a:pt x="169545" y="63500"/>
                  </a:lnTo>
                  <a:lnTo>
                    <a:pt x="169926" y="64135"/>
                  </a:lnTo>
                  <a:lnTo>
                    <a:pt x="169926" y="63500"/>
                  </a:lnTo>
                  <a:close/>
                </a:path>
                <a:path w="201295" h="173989">
                  <a:moveTo>
                    <a:pt x="170307" y="64770"/>
                  </a:moveTo>
                  <a:lnTo>
                    <a:pt x="169926" y="64135"/>
                  </a:lnTo>
                  <a:lnTo>
                    <a:pt x="169926" y="64770"/>
                  </a:lnTo>
                  <a:lnTo>
                    <a:pt x="170307" y="64770"/>
                  </a:lnTo>
                  <a:close/>
                </a:path>
                <a:path w="201295" h="173989">
                  <a:moveTo>
                    <a:pt x="170688" y="50177"/>
                  </a:moveTo>
                  <a:lnTo>
                    <a:pt x="170307" y="49542"/>
                  </a:lnTo>
                  <a:lnTo>
                    <a:pt x="169926" y="49542"/>
                  </a:lnTo>
                  <a:lnTo>
                    <a:pt x="170688" y="50177"/>
                  </a:lnTo>
                  <a:close/>
                </a:path>
                <a:path w="201295" h="173989">
                  <a:moveTo>
                    <a:pt x="171450" y="50800"/>
                  </a:moveTo>
                  <a:lnTo>
                    <a:pt x="170688" y="50177"/>
                  </a:lnTo>
                  <a:lnTo>
                    <a:pt x="171069" y="50800"/>
                  </a:lnTo>
                  <a:lnTo>
                    <a:pt x="171450" y="50800"/>
                  </a:lnTo>
                  <a:close/>
                </a:path>
                <a:path w="201295" h="173989">
                  <a:moveTo>
                    <a:pt x="172974" y="87642"/>
                  </a:moveTo>
                  <a:lnTo>
                    <a:pt x="172593" y="87642"/>
                  </a:lnTo>
                  <a:lnTo>
                    <a:pt x="172974" y="88900"/>
                  </a:lnTo>
                  <a:lnTo>
                    <a:pt x="172974" y="87642"/>
                  </a:lnTo>
                  <a:close/>
                </a:path>
                <a:path w="201295" h="173989">
                  <a:moveTo>
                    <a:pt x="173482" y="127762"/>
                  </a:moveTo>
                  <a:lnTo>
                    <a:pt x="164592" y="127762"/>
                  </a:lnTo>
                  <a:lnTo>
                    <a:pt x="164592" y="136906"/>
                  </a:lnTo>
                  <a:lnTo>
                    <a:pt x="169164" y="136906"/>
                  </a:lnTo>
                  <a:lnTo>
                    <a:pt x="173482" y="127762"/>
                  </a:lnTo>
                  <a:close/>
                </a:path>
                <a:path w="201295" h="173989">
                  <a:moveTo>
                    <a:pt x="173482" y="42418"/>
                  </a:moveTo>
                  <a:lnTo>
                    <a:pt x="170688" y="39370"/>
                  </a:lnTo>
                  <a:lnTo>
                    <a:pt x="167640" y="36449"/>
                  </a:lnTo>
                  <a:lnTo>
                    <a:pt x="164592" y="36449"/>
                  </a:lnTo>
                  <a:lnTo>
                    <a:pt x="166128" y="38023"/>
                  </a:lnTo>
                  <a:lnTo>
                    <a:pt x="164846" y="39370"/>
                  </a:lnTo>
                  <a:lnTo>
                    <a:pt x="172720" y="44704"/>
                  </a:lnTo>
                  <a:lnTo>
                    <a:pt x="173482" y="45466"/>
                  </a:lnTo>
                  <a:lnTo>
                    <a:pt x="173482" y="45212"/>
                  </a:lnTo>
                  <a:lnTo>
                    <a:pt x="173482" y="42418"/>
                  </a:lnTo>
                  <a:close/>
                </a:path>
                <a:path w="201295" h="173989">
                  <a:moveTo>
                    <a:pt x="175133" y="69850"/>
                  </a:moveTo>
                  <a:lnTo>
                    <a:pt x="173990" y="67322"/>
                  </a:lnTo>
                  <a:lnTo>
                    <a:pt x="172974" y="67322"/>
                  </a:lnTo>
                  <a:lnTo>
                    <a:pt x="175133" y="69850"/>
                  </a:lnTo>
                  <a:close/>
                </a:path>
                <a:path w="201295" h="173989">
                  <a:moveTo>
                    <a:pt x="175209" y="64008"/>
                  </a:moveTo>
                  <a:lnTo>
                    <a:pt x="175133" y="63500"/>
                  </a:lnTo>
                  <a:lnTo>
                    <a:pt x="174980" y="63754"/>
                  </a:lnTo>
                  <a:lnTo>
                    <a:pt x="175209" y="64008"/>
                  </a:lnTo>
                  <a:close/>
                </a:path>
                <a:path w="201295" h="173989">
                  <a:moveTo>
                    <a:pt x="175514" y="58420"/>
                  </a:moveTo>
                  <a:lnTo>
                    <a:pt x="174752" y="57150"/>
                  </a:lnTo>
                  <a:lnTo>
                    <a:pt x="174752" y="58420"/>
                  </a:lnTo>
                  <a:lnTo>
                    <a:pt x="175514" y="58420"/>
                  </a:lnTo>
                  <a:close/>
                </a:path>
                <a:path w="201295" h="173989">
                  <a:moveTo>
                    <a:pt x="175895" y="59690"/>
                  </a:moveTo>
                  <a:lnTo>
                    <a:pt x="175514" y="58420"/>
                  </a:lnTo>
                  <a:lnTo>
                    <a:pt x="175133" y="59690"/>
                  </a:lnTo>
                  <a:lnTo>
                    <a:pt x="175895" y="59690"/>
                  </a:lnTo>
                  <a:close/>
                </a:path>
                <a:path w="201295" h="173989">
                  <a:moveTo>
                    <a:pt x="176276" y="58420"/>
                  </a:moveTo>
                  <a:lnTo>
                    <a:pt x="175514" y="57150"/>
                  </a:lnTo>
                  <a:lnTo>
                    <a:pt x="175133" y="57150"/>
                  </a:lnTo>
                  <a:lnTo>
                    <a:pt x="176276" y="58420"/>
                  </a:lnTo>
                  <a:close/>
                </a:path>
                <a:path w="201295" h="173989">
                  <a:moveTo>
                    <a:pt x="176276" y="53352"/>
                  </a:moveTo>
                  <a:lnTo>
                    <a:pt x="175895" y="52070"/>
                  </a:lnTo>
                  <a:lnTo>
                    <a:pt x="175895" y="53352"/>
                  </a:lnTo>
                  <a:lnTo>
                    <a:pt x="176276" y="53352"/>
                  </a:lnTo>
                  <a:close/>
                </a:path>
                <a:path w="201295" h="173989">
                  <a:moveTo>
                    <a:pt x="176644" y="73025"/>
                  </a:moveTo>
                  <a:lnTo>
                    <a:pt x="176276" y="72390"/>
                  </a:lnTo>
                  <a:lnTo>
                    <a:pt x="176276" y="72872"/>
                  </a:lnTo>
                  <a:lnTo>
                    <a:pt x="176644" y="73025"/>
                  </a:lnTo>
                  <a:close/>
                </a:path>
                <a:path w="201295" h="173989">
                  <a:moveTo>
                    <a:pt x="176847" y="60337"/>
                  </a:moveTo>
                  <a:lnTo>
                    <a:pt x="176657" y="59690"/>
                  </a:lnTo>
                  <a:lnTo>
                    <a:pt x="175514" y="58420"/>
                  </a:lnTo>
                  <a:lnTo>
                    <a:pt x="176276" y="59690"/>
                  </a:lnTo>
                  <a:lnTo>
                    <a:pt x="176847" y="60337"/>
                  </a:lnTo>
                  <a:close/>
                </a:path>
                <a:path w="201295" h="173989">
                  <a:moveTo>
                    <a:pt x="176847" y="55892"/>
                  </a:moveTo>
                  <a:lnTo>
                    <a:pt x="176276" y="54622"/>
                  </a:lnTo>
                  <a:lnTo>
                    <a:pt x="175895" y="54622"/>
                  </a:lnTo>
                  <a:lnTo>
                    <a:pt x="175514" y="54622"/>
                  </a:lnTo>
                  <a:lnTo>
                    <a:pt x="176657" y="55892"/>
                  </a:lnTo>
                  <a:lnTo>
                    <a:pt x="176847" y="55892"/>
                  </a:lnTo>
                  <a:close/>
                </a:path>
                <a:path w="201295" h="173989">
                  <a:moveTo>
                    <a:pt x="177419" y="60972"/>
                  </a:moveTo>
                  <a:lnTo>
                    <a:pt x="176847" y="60337"/>
                  </a:lnTo>
                  <a:lnTo>
                    <a:pt x="177038" y="60972"/>
                  </a:lnTo>
                  <a:lnTo>
                    <a:pt x="177419" y="60972"/>
                  </a:lnTo>
                  <a:close/>
                </a:path>
                <a:path w="201295" h="173989">
                  <a:moveTo>
                    <a:pt x="177419" y="55892"/>
                  </a:moveTo>
                  <a:lnTo>
                    <a:pt x="177038" y="54622"/>
                  </a:lnTo>
                  <a:lnTo>
                    <a:pt x="176657" y="54622"/>
                  </a:lnTo>
                  <a:lnTo>
                    <a:pt x="177038" y="55892"/>
                  </a:lnTo>
                  <a:lnTo>
                    <a:pt x="177419" y="55892"/>
                  </a:lnTo>
                  <a:close/>
                </a:path>
                <a:path w="201295" h="173989">
                  <a:moveTo>
                    <a:pt x="177800" y="60972"/>
                  </a:moveTo>
                  <a:lnTo>
                    <a:pt x="177698" y="60337"/>
                  </a:lnTo>
                  <a:lnTo>
                    <a:pt x="177228" y="59690"/>
                  </a:lnTo>
                  <a:lnTo>
                    <a:pt x="177038" y="59690"/>
                  </a:lnTo>
                  <a:lnTo>
                    <a:pt x="177419" y="60972"/>
                  </a:lnTo>
                  <a:lnTo>
                    <a:pt x="177800" y="60972"/>
                  </a:lnTo>
                  <a:close/>
                </a:path>
                <a:path w="201295" h="173989">
                  <a:moveTo>
                    <a:pt x="177800" y="59690"/>
                  </a:moveTo>
                  <a:lnTo>
                    <a:pt x="176276" y="58420"/>
                  </a:lnTo>
                  <a:lnTo>
                    <a:pt x="177228" y="59690"/>
                  </a:lnTo>
                  <a:lnTo>
                    <a:pt x="177800" y="59690"/>
                  </a:lnTo>
                  <a:close/>
                </a:path>
                <a:path w="201295" h="173989">
                  <a:moveTo>
                    <a:pt x="178181" y="96520"/>
                  </a:moveTo>
                  <a:lnTo>
                    <a:pt x="177800" y="95250"/>
                  </a:lnTo>
                  <a:lnTo>
                    <a:pt x="177800" y="96520"/>
                  </a:lnTo>
                  <a:lnTo>
                    <a:pt x="178181" y="96520"/>
                  </a:lnTo>
                  <a:close/>
                </a:path>
                <a:path w="201295" h="173989">
                  <a:moveTo>
                    <a:pt x="178181" y="60972"/>
                  </a:moveTo>
                  <a:lnTo>
                    <a:pt x="177800" y="59690"/>
                  </a:lnTo>
                  <a:lnTo>
                    <a:pt x="177901" y="60604"/>
                  </a:lnTo>
                  <a:lnTo>
                    <a:pt x="178181" y="60972"/>
                  </a:lnTo>
                  <a:close/>
                </a:path>
                <a:path w="201295" h="173989">
                  <a:moveTo>
                    <a:pt x="178803" y="67830"/>
                  </a:moveTo>
                  <a:lnTo>
                    <a:pt x="178320" y="67335"/>
                  </a:lnTo>
                  <a:lnTo>
                    <a:pt x="178485" y="68148"/>
                  </a:lnTo>
                  <a:lnTo>
                    <a:pt x="178803" y="67830"/>
                  </a:lnTo>
                  <a:close/>
                </a:path>
                <a:path w="201295" h="173989">
                  <a:moveTo>
                    <a:pt x="182753" y="71882"/>
                  </a:moveTo>
                  <a:lnTo>
                    <a:pt x="180848" y="69723"/>
                  </a:lnTo>
                  <a:lnTo>
                    <a:pt x="179832" y="68834"/>
                  </a:lnTo>
                  <a:lnTo>
                    <a:pt x="179247" y="69354"/>
                  </a:lnTo>
                  <a:lnTo>
                    <a:pt x="178892" y="68973"/>
                  </a:lnTo>
                  <a:lnTo>
                    <a:pt x="178816" y="68834"/>
                  </a:lnTo>
                  <a:lnTo>
                    <a:pt x="178574" y="68618"/>
                  </a:lnTo>
                  <a:lnTo>
                    <a:pt x="178485" y="68148"/>
                  </a:lnTo>
                  <a:lnTo>
                    <a:pt x="178308" y="68326"/>
                  </a:lnTo>
                  <a:lnTo>
                    <a:pt x="177419" y="67322"/>
                  </a:lnTo>
                  <a:lnTo>
                    <a:pt x="177038" y="68592"/>
                  </a:lnTo>
                  <a:lnTo>
                    <a:pt x="178371" y="69697"/>
                  </a:lnTo>
                  <a:lnTo>
                    <a:pt x="179832" y="71882"/>
                  </a:lnTo>
                  <a:lnTo>
                    <a:pt x="179108" y="69723"/>
                  </a:lnTo>
                  <a:lnTo>
                    <a:pt x="179044" y="69532"/>
                  </a:lnTo>
                  <a:lnTo>
                    <a:pt x="178816" y="69723"/>
                  </a:lnTo>
                  <a:lnTo>
                    <a:pt x="178650" y="68999"/>
                  </a:lnTo>
                  <a:lnTo>
                    <a:pt x="178930" y="69227"/>
                  </a:lnTo>
                  <a:lnTo>
                    <a:pt x="179044" y="69532"/>
                  </a:lnTo>
                  <a:lnTo>
                    <a:pt x="179171" y="69418"/>
                  </a:lnTo>
                  <a:lnTo>
                    <a:pt x="180848" y="71882"/>
                  </a:lnTo>
                  <a:lnTo>
                    <a:pt x="180848" y="70866"/>
                  </a:lnTo>
                  <a:lnTo>
                    <a:pt x="182753" y="72771"/>
                  </a:lnTo>
                  <a:lnTo>
                    <a:pt x="182753" y="71882"/>
                  </a:lnTo>
                  <a:close/>
                </a:path>
                <a:path w="201295" h="173989">
                  <a:moveTo>
                    <a:pt x="185293" y="66052"/>
                  </a:moveTo>
                  <a:lnTo>
                    <a:pt x="183007" y="62242"/>
                  </a:lnTo>
                  <a:lnTo>
                    <a:pt x="183388" y="63500"/>
                  </a:lnTo>
                  <a:lnTo>
                    <a:pt x="182753" y="63500"/>
                  </a:lnTo>
                  <a:lnTo>
                    <a:pt x="182753" y="62242"/>
                  </a:lnTo>
                  <a:lnTo>
                    <a:pt x="183007" y="62242"/>
                  </a:lnTo>
                  <a:lnTo>
                    <a:pt x="182753" y="62064"/>
                  </a:lnTo>
                  <a:lnTo>
                    <a:pt x="182753" y="61849"/>
                  </a:lnTo>
                  <a:lnTo>
                    <a:pt x="180975" y="60071"/>
                  </a:lnTo>
                  <a:lnTo>
                    <a:pt x="180848" y="59690"/>
                  </a:lnTo>
                  <a:lnTo>
                    <a:pt x="180467" y="59690"/>
                  </a:lnTo>
                  <a:lnTo>
                    <a:pt x="180568" y="59880"/>
                  </a:lnTo>
                  <a:lnTo>
                    <a:pt x="180187" y="59690"/>
                  </a:lnTo>
                  <a:lnTo>
                    <a:pt x="180467" y="59690"/>
                  </a:lnTo>
                  <a:lnTo>
                    <a:pt x="180086" y="58420"/>
                  </a:lnTo>
                  <a:lnTo>
                    <a:pt x="179705" y="58420"/>
                  </a:lnTo>
                  <a:lnTo>
                    <a:pt x="179273" y="58420"/>
                  </a:lnTo>
                  <a:lnTo>
                    <a:pt x="179197" y="58293"/>
                  </a:lnTo>
                  <a:lnTo>
                    <a:pt x="179197" y="58420"/>
                  </a:lnTo>
                  <a:lnTo>
                    <a:pt x="178943" y="58420"/>
                  </a:lnTo>
                  <a:lnTo>
                    <a:pt x="177800" y="57150"/>
                  </a:lnTo>
                  <a:lnTo>
                    <a:pt x="178943" y="59055"/>
                  </a:lnTo>
                  <a:lnTo>
                    <a:pt x="177419" y="58293"/>
                  </a:lnTo>
                  <a:lnTo>
                    <a:pt x="178117" y="59690"/>
                  </a:lnTo>
                  <a:lnTo>
                    <a:pt x="177800" y="59690"/>
                  </a:lnTo>
                  <a:lnTo>
                    <a:pt x="178562" y="60972"/>
                  </a:lnTo>
                  <a:lnTo>
                    <a:pt x="178625" y="60731"/>
                  </a:lnTo>
                  <a:lnTo>
                    <a:pt x="179197" y="61849"/>
                  </a:lnTo>
                  <a:lnTo>
                    <a:pt x="179197" y="59486"/>
                  </a:lnTo>
                  <a:lnTo>
                    <a:pt x="179324" y="59690"/>
                  </a:lnTo>
                  <a:lnTo>
                    <a:pt x="180111" y="59690"/>
                  </a:lnTo>
                  <a:lnTo>
                    <a:pt x="182219" y="62839"/>
                  </a:lnTo>
                  <a:lnTo>
                    <a:pt x="182626" y="63500"/>
                  </a:lnTo>
                  <a:lnTo>
                    <a:pt x="182245" y="63500"/>
                  </a:lnTo>
                  <a:lnTo>
                    <a:pt x="183388" y="64770"/>
                  </a:lnTo>
                  <a:lnTo>
                    <a:pt x="184150" y="64770"/>
                  </a:lnTo>
                  <a:lnTo>
                    <a:pt x="185293" y="66052"/>
                  </a:lnTo>
                  <a:close/>
                </a:path>
                <a:path w="201295" h="173989">
                  <a:moveTo>
                    <a:pt x="186677" y="67906"/>
                  </a:moveTo>
                  <a:lnTo>
                    <a:pt x="186436" y="67322"/>
                  </a:lnTo>
                  <a:lnTo>
                    <a:pt x="185293" y="66052"/>
                  </a:lnTo>
                  <a:lnTo>
                    <a:pt x="186677" y="67906"/>
                  </a:lnTo>
                  <a:close/>
                </a:path>
                <a:path w="201295" h="173989">
                  <a:moveTo>
                    <a:pt x="188976" y="78994"/>
                  </a:moveTo>
                  <a:lnTo>
                    <a:pt x="183134" y="75946"/>
                  </a:lnTo>
                  <a:lnTo>
                    <a:pt x="188976" y="81788"/>
                  </a:lnTo>
                  <a:lnTo>
                    <a:pt x="188976" y="78994"/>
                  </a:lnTo>
                  <a:close/>
                </a:path>
                <a:path w="201295" h="173989">
                  <a:moveTo>
                    <a:pt x="188976" y="72898"/>
                  </a:moveTo>
                  <a:lnTo>
                    <a:pt x="185928" y="75946"/>
                  </a:lnTo>
                  <a:lnTo>
                    <a:pt x="188976" y="78994"/>
                  </a:lnTo>
                  <a:lnTo>
                    <a:pt x="188976" y="75946"/>
                  </a:lnTo>
                  <a:lnTo>
                    <a:pt x="188976" y="72898"/>
                  </a:lnTo>
                  <a:close/>
                </a:path>
                <a:path w="201295" h="173989">
                  <a:moveTo>
                    <a:pt x="190500" y="99072"/>
                  </a:moveTo>
                  <a:lnTo>
                    <a:pt x="190119" y="99072"/>
                  </a:lnTo>
                  <a:lnTo>
                    <a:pt x="190500" y="100342"/>
                  </a:lnTo>
                  <a:lnTo>
                    <a:pt x="190500" y="99072"/>
                  </a:lnTo>
                  <a:close/>
                </a:path>
                <a:path w="201295" h="173989">
                  <a:moveTo>
                    <a:pt x="190500" y="96520"/>
                  </a:moveTo>
                  <a:lnTo>
                    <a:pt x="190119" y="95250"/>
                  </a:lnTo>
                  <a:lnTo>
                    <a:pt x="190119" y="96520"/>
                  </a:lnTo>
                  <a:lnTo>
                    <a:pt x="190500" y="96520"/>
                  </a:lnTo>
                  <a:close/>
                </a:path>
                <a:path w="201295" h="173989">
                  <a:moveTo>
                    <a:pt x="190500" y="73672"/>
                  </a:moveTo>
                  <a:lnTo>
                    <a:pt x="189357" y="72390"/>
                  </a:lnTo>
                  <a:lnTo>
                    <a:pt x="187833" y="69850"/>
                  </a:lnTo>
                  <a:lnTo>
                    <a:pt x="187198" y="68592"/>
                  </a:lnTo>
                  <a:lnTo>
                    <a:pt x="186677" y="67906"/>
                  </a:lnTo>
                  <a:lnTo>
                    <a:pt x="188595" y="72390"/>
                  </a:lnTo>
                  <a:lnTo>
                    <a:pt x="190500" y="73672"/>
                  </a:lnTo>
                  <a:close/>
                </a:path>
                <a:path w="201295" h="173989">
                  <a:moveTo>
                    <a:pt x="190881" y="101600"/>
                  </a:moveTo>
                  <a:lnTo>
                    <a:pt x="190500" y="100342"/>
                  </a:lnTo>
                  <a:lnTo>
                    <a:pt x="189738" y="99072"/>
                  </a:lnTo>
                  <a:lnTo>
                    <a:pt x="190500" y="101600"/>
                  </a:lnTo>
                  <a:lnTo>
                    <a:pt x="190881" y="101600"/>
                  </a:lnTo>
                  <a:close/>
                </a:path>
                <a:path w="201295" h="173989">
                  <a:moveTo>
                    <a:pt x="191770" y="75946"/>
                  </a:moveTo>
                  <a:lnTo>
                    <a:pt x="188976" y="75946"/>
                  </a:lnTo>
                  <a:lnTo>
                    <a:pt x="191770" y="78994"/>
                  </a:lnTo>
                  <a:lnTo>
                    <a:pt x="191770" y="75946"/>
                  </a:lnTo>
                  <a:close/>
                </a:path>
                <a:path w="201295" h="173989">
                  <a:moveTo>
                    <a:pt x="192024" y="146304"/>
                  </a:moveTo>
                  <a:lnTo>
                    <a:pt x="189738" y="146304"/>
                  </a:lnTo>
                  <a:lnTo>
                    <a:pt x="187579" y="150622"/>
                  </a:lnTo>
                  <a:lnTo>
                    <a:pt x="187579" y="148590"/>
                  </a:lnTo>
                  <a:lnTo>
                    <a:pt x="183007" y="155067"/>
                  </a:lnTo>
                  <a:lnTo>
                    <a:pt x="187617" y="150622"/>
                  </a:lnTo>
                  <a:lnTo>
                    <a:pt x="189738" y="148590"/>
                  </a:lnTo>
                  <a:lnTo>
                    <a:pt x="192024" y="150622"/>
                  </a:lnTo>
                  <a:lnTo>
                    <a:pt x="192024" y="148590"/>
                  </a:lnTo>
                  <a:lnTo>
                    <a:pt x="192024" y="146304"/>
                  </a:lnTo>
                  <a:close/>
                </a:path>
                <a:path w="201295" h="173989">
                  <a:moveTo>
                    <a:pt x="192024" y="114427"/>
                  </a:moveTo>
                  <a:lnTo>
                    <a:pt x="188849" y="112522"/>
                  </a:lnTo>
                  <a:lnTo>
                    <a:pt x="186055" y="110744"/>
                  </a:lnTo>
                  <a:lnTo>
                    <a:pt x="182880" y="109474"/>
                  </a:lnTo>
                  <a:lnTo>
                    <a:pt x="186055" y="111379"/>
                  </a:lnTo>
                  <a:lnTo>
                    <a:pt x="186055" y="113157"/>
                  </a:lnTo>
                  <a:lnTo>
                    <a:pt x="188849" y="114427"/>
                  </a:lnTo>
                  <a:lnTo>
                    <a:pt x="188849" y="116205"/>
                  </a:lnTo>
                  <a:lnTo>
                    <a:pt x="186055" y="117475"/>
                  </a:lnTo>
                  <a:lnTo>
                    <a:pt x="188849" y="118618"/>
                  </a:lnTo>
                  <a:lnTo>
                    <a:pt x="188849" y="117983"/>
                  </a:lnTo>
                  <a:lnTo>
                    <a:pt x="192024" y="116205"/>
                  </a:lnTo>
                  <a:lnTo>
                    <a:pt x="192024" y="114427"/>
                  </a:lnTo>
                  <a:close/>
                </a:path>
                <a:path w="201295" h="173989">
                  <a:moveTo>
                    <a:pt x="192024" y="92722"/>
                  </a:moveTo>
                  <a:lnTo>
                    <a:pt x="190881" y="91440"/>
                  </a:lnTo>
                  <a:lnTo>
                    <a:pt x="190119" y="87642"/>
                  </a:lnTo>
                  <a:lnTo>
                    <a:pt x="188595" y="86372"/>
                  </a:lnTo>
                  <a:lnTo>
                    <a:pt x="188341" y="85090"/>
                  </a:lnTo>
                  <a:lnTo>
                    <a:pt x="188341" y="87642"/>
                  </a:lnTo>
                  <a:lnTo>
                    <a:pt x="187579" y="87642"/>
                  </a:lnTo>
                  <a:lnTo>
                    <a:pt x="187579" y="86372"/>
                  </a:lnTo>
                  <a:lnTo>
                    <a:pt x="188341" y="87642"/>
                  </a:lnTo>
                  <a:lnTo>
                    <a:pt x="188341" y="85090"/>
                  </a:lnTo>
                  <a:lnTo>
                    <a:pt x="186055" y="82550"/>
                  </a:lnTo>
                  <a:lnTo>
                    <a:pt x="184912" y="81292"/>
                  </a:lnTo>
                  <a:lnTo>
                    <a:pt x="184150" y="80022"/>
                  </a:lnTo>
                  <a:lnTo>
                    <a:pt x="183007" y="77470"/>
                  </a:lnTo>
                  <a:lnTo>
                    <a:pt x="182245" y="77470"/>
                  </a:lnTo>
                  <a:lnTo>
                    <a:pt x="180467" y="74942"/>
                  </a:lnTo>
                  <a:lnTo>
                    <a:pt x="178562" y="73672"/>
                  </a:lnTo>
                  <a:lnTo>
                    <a:pt x="176276" y="71120"/>
                  </a:lnTo>
                  <a:lnTo>
                    <a:pt x="176276" y="69850"/>
                  </a:lnTo>
                  <a:lnTo>
                    <a:pt x="175133" y="69850"/>
                  </a:lnTo>
                  <a:lnTo>
                    <a:pt x="177038" y="72390"/>
                  </a:lnTo>
                  <a:lnTo>
                    <a:pt x="178181" y="73672"/>
                  </a:lnTo>
                  <a:lnTo>
                    <a:pt x="176644" y="73025"/>
                  </a:lnTo>
                  <a:lnTo>
                    <a:pt x="177038" y="73672"/>
                  </a:lnTo>
                  <a:lnTo>
                    <a:pt x="176276" y="73672"/>
                  </a:lnTo>
                  <a:lnTo>
                    <a:pt x="176149" y="72821"/>
                  </a:lnTo>
                  <a:lnTo>
                    <a:pt x="175133" y="72390"/>
                  </a:lnTo>
                  <a:lnTo>
                    <a:pt x="175895" y="72390"/>
                  </a:lnTo>
                  <a:lnTo>
                    <a:pt x="175514" y="71120"/>
                  </a:lnTo>
                  <a:lnTo>
                    <a:pt x="173990" y="71120"/>
                  </a:lnTo>
                  <a:lnTo>
                    <a:pt x="173736" y="68592"/>
                  </a:lnTo>
                  <a:lnTo>
                    <a:pt x="172593" y="68592"/>
                  </a:lnTo>
                  <a:lnTo>
                    <a:pt x="172212" y="67322"/>
                  </a:lnTo>
                  <a:lnTo>
                    <a:pt x="171818" y="68592"/>
                  </a:lnTo>
                  <a:lnTo>
                    <a:pt x="171069" y="68592"/>
                  </a:lnTo>
                  <a:lnTo>
                    <a:pt x="170307" y="67322"/>
                  </a:lnTo>
                  <a:lnTo>
                    <a:pt x="169164" y="66052"/>
                  </a:lnTo>
                  <a:lnTo>
                    <a:pt x="168783" y="64770"/>
                  </a:lnTo>
                  <a:lnTo>
                    <a:pt x="167640" y="64770"/>
                  </a:lnTo>
                  <a:lnTo>
                    <a:pt x="168021" y="63500"/>
                  </a:lnTo>
                  <a:lnTo>
                    <a:pt x="168783" y="64770"/>
                  </a:lnTo>
                  <a:lnTo>
                    <a:pt x="169164" y="64770"/>
                  </a:lnTo>
                  <a:lnTo>
                    <a:pt x="168783" y="63500"/>
                  </a:lnTo>
                  <a:lnTo>
                    <a:pt x="169545" y="64770"/>
                  </a:lnTo>
                  <a:lnTo>
                    <a:pt x="169545" y="63500"/>
                  </a:lnTo>
                  <a:lnTo>
                    <a:pt x="169481" y="63296"/>
                  </a:lnTo>
                  <a:lnTo>
                    <a:pt x="170065" y="62699"/>
                  </a:lnTo>
                  <a:lnTo>
                    <a:pt x="170434" y="63500"/>
                  </a:lnTo>
                  <a:lnTo>
                    <a:pt x="169926" y="63500"/>
                  </a:lnTo>
                  <a:lnTo>
                    <a:pt x="170688" y="64770"/>
                  </a:lnTo>
                  <a:lnTo>
                    <a:pt x="170688" y="63627"/>
                  </a:lnTo>
                  <a:lnTo>
                    <a:pt x="172478" y="61836"/>
                  </a:lnTo>
                  <a:lnTo>
                    <a:pt x="172974" y="62242"/>
                  </a:lnTo>
                  <a:lnTo>
                    <a:pt x="173736" y="63500"/>
                  </a:lnTo>
                  <a:lnTo>
                    <a:pt x="174155" y="64350"/>
                  </a:lnTo>
                  <a:lnTo>
                    <a:pt x="173736" y="64770"/>
                  </a:lnTo>
                  <a:lnTo>
                    <a:pt x="176784" y="67830"/>
                  </a:lnTo>
                  <a:lnTo>
                    <a:pt x="175895" y="66065"/>
                  </a:lnTo>
                  <a:lnTo>
                    <a:pt x="177419" y="67322"/>
                  </a:lnTo>
                  <a:lnTo>
                    <a:pt x="176276" y="66052"/>
                  </a:lnTo>
                  <a:lnTo>
                    <a:pt x="176187" y="65786"/>
                  </a:lnTo>
                  <a:lnTo>
                    <a:pt x="176784" y="65786"/>
                  </a:lnTo>
                  <a:lnTo>
                    <a:pt x="178320" y="67335"/>
                  </a:lnTo>
                  <a:lnTo>
                    <a:pt x="177800" y="64770"/>
                  </a:lnTo>
                  <a:lnTo>
                    <a:pt x="176136" y="65608"/>
                  </a:lnTo>
                  <a:lnTo>
                    <a:pt x="175895" y="64770"/>
                  </a:lnTo>
                  <a:lnTo>
                    <a:pt x="175209" y="64008"/>
                  </a:lnTo>
                  <a:lnTo>
                    <a:pt x="175348" y="64960"/>
                  </a:lnTo>
                  <a:lnTo>
                    <a:pt x="174853" y="63969"/>
                  </a:lnTo>
                  <a:lnTo>
                    <a:pt x="174980" y="63754"/>
                  </a:lnTo>
                  <a:lnTo>
                    <a:pt x="174752" y="63500"/>
                  </a:lnTo>
                  <a:lnTo>
                    <a:pt x="173990" y="63500"/>
                  </a:lnTo>
                  <a:lnTo>
                    <a:pt x="173355" y="62242"/>
                  </a:lnTo>
                  <a:lnTo>
                    <a:pt x="172872" y="61442"/>
                  </a:lnTo>
                  <a:lnTo>
                    <a:pt x="173342" y="60972"/>
                  </a:lnTo>
                  <a:lnTo>
                    <a:pt x="173736" y="60579"/>
                  </a:lnTo>
                  <a:lnTo>
                    <a:pt x="172872" y="60172"/>
                  </a:lnTo>
                  <a:lnTo>
                    <a:pt x="172732" y="59944"/>
                  </a:lnTo>
                  <a:lnTo>
                    <a:pt x="173482" y="59182"/>
                  </a:lnTo>
                  <a:lnTo>
                    <a:pt x="172707" y="59182"/>
                  </a:lnTo>
                  <a:lnTo>
                    <a:pt x="172707" y="60083"/>
                  </a:lnTo>
                  <a:lnTo>
                    <a:pt x="172707" y="59182"/>
                  </a:lnTo>
                  <a:lnTo>
                    <a:pt x="171831" y="59182"/>
                  </a:lnTo>
                  <a:lnTo>
                    <a:pt x="170776" y="58483"/>
                  </a:lnTo>
                  <a:lnTo>
                    <a:pt x="170776" y="59143"/>
                  </a:lnTo>
                  <a:lnTo>
                    <a:pt x="167767" y="57658"/>
                  </a:lnTo>
                  <a:lnTo>
                    <a:pt x="167944" y="58077"/>
                  </a:lnTo>
                  <a:lnTo>
                    <a:pt x="165900" y="55981"/>
                  </a:lnTo>
                  <a:lnTo>
                    <a:pt x="165785" y="55778"/>
                  </a:lnTo>
                  <a:lnTo>
                    <a:pt x="167767" y="57658"/>
                  </a:lnTo>
                  <a:lnTo>
                    <a:pt x="167767" y="55702"/>
                  </a:lnTo>
                  <a:lnTo>
                    <a:pt x="168021" y="55892"/>
                  </a:lnTo>
                  <a:lnTo>
                    <a:pt x="169164" y="57150"/>
                  </a:lnTo>
                  <a:lnTo>
                    <a:pt x="169926" y="58420"/>
                  </a:lnTo>
                  <a:lnTo>
                    <a:pt x="170776" y="59143"/>
                  </a:lnTo>
                  <a:lnTo>
                    <a:pt x="170776" y="58483"/>
                  </a:lnTo>
                  <a:lnTo>
                    <a:pt x="170307" y="57150"/>
                  </a:lnTo>
                  <a:lnTo>
                    <a:pt x="169926" y="57150"/>
                  </a:lnTo>
                  <a:lnTo>
                    <a:pt x="167767" y="55105"/>
                  </a:lnTo>
                  <a:lnTo>
                    <a:pt x="167767" y="54610"/>
                  </a:lnTo>
                  <a:lnTo>
                    <a:pt x="167233" y="54610"/>
                  </a:lnTo>
                  <a:lnTo>
                    <a:pt x="166344" y="53835"/>
                  </a:lnTo>
                  <a:lnTo>
                    <a:pt x="166344" y="54610"/>
                  </a:lnTo>
                  <a:lnTo>
                    <a:pt x="164592" y="54610"/>
                  </a:lnTo>
                  <a:lnTo>
                    <a:pt x="163957" y="54622"/>
                  </a:lnTo>
                  <a:lnTo>
                    <a:pt x="164465" y="55041"/>
                  </a:lnTo>
                  <a:lnTo>
                    <a:pt x="164668" y="54698"/>
                  </a:lnTo>
                  <a:lnTo>
                    <a:pt x="164719" y="55245"/>
                  </a:lnTo>
                  <a:lnTo>
                    <a:pt x="164846" y="55359"/>
                  </a:lnTo>
                  <a:lnTo>
                    <a:pt x="164846" y="57150"/>
                  </a:lnTo>
                  <a:lnTo>
                    <a:pt x="164338" y="57150"/>
                  </a:lnTo>
                  <a:lnTo>
                    <a:pt x="163195" y="55892"/>
                  </a:lnTo>
                  <a:lnTo>
                    <a:pt x="162433" y="54622"/>
                  </a:lnTo>
                  <a:lnTo>
                    <a:pt x="162433" y="100342"/>
                  </a:lnTo>
                  <a:lnTo>
                    <a:pt x="162052" y="101600"/>
                  </a:lnTo>
                  <a:lnTo>
                    <a:pt x="162052" y="100342"/>
                  </a:lnTo>
                  <a:lnTo>
                    <a:pt x="161290" y="101600"/>
                  </a:lnTo>
                  <a:lnTo>
                    <a:pt x="160909" y="100342"/>
                  </a:lnTo>
                  <a:lnTo>
                    <a:pt x="160147" y="100342"/>
                  </a:lnTo>
                  <a:lnTo>
                    <a:pt x="160147" y="99072"/>
                  </a:lnTo>
                  <a:lnTo>
                    <a:pt x="160528" y="99072"/>
                  </a:lnTo>
                  <a:lnTo>
                    <a:pt x="160909" y="100342"/>
                  </a:lnTo>
                  <a:lnTo>
                    <a:pt x="161124" y="99987"/>
                  </a:lnTo>
                  <a:lnTo>
                    <a:pt x="161290" y="100330"/>
                  </a:lnTo>
                  <a:lnTo>
                    <a:pt x="161290" y="99707"/>
                  </a:lnTo>
                  <a:lnTo>
                    <a:pt x="161671" y="99072"/>
                  </a:lnTo>
                  <a:lnTo>
                    <a:pt x="162052" y="99072"/>
                  </a:lnTo>
                  <a:lnTo>
                    <a:pt x="162433" y="100342"/>
                  </a:lnTo>
                  <a:lnTo>
                    <a:pt x="162433" y="54622"/>
                  </a:lnTo>
                  <a:lnTo>
                    <a:pt x="161290" y="54622"/>
                  </a:lnTo>
                  <a:lnTo>
                    <a:pt x="160528" y="53352"/>
                  </a:lnTo>
                  <a:lnTo>
                    <a:pt x="160147" y="53352"/>
                  </a:lnTo>
                  <a:lnTo>
                    <a:pt x="158369" y="50800"/>
                  </a:lnTo>
                  <a:lnTo>
                    <a:pt x="156845" y="50800"/>
                  </a:lnTo>
                  <a:lnTo>
                    <a:pt x="156083" y="49809"/>
                  </a:lnTo>
                  <a:lnTo>
                    <a:pt x="156083" y="95250"/>
                  </a:lnTo>
                  <a:lnTo>
                    <a:pt x="155702" y="96520"/>
                  </a:lnTo>
                  <a:lnTo>
                    <a:pt x="156083" y="96520"/>
                  </a:lnTo>
                  <a:lnTo>
                    <a:pt x="156083" y="96685"/>
                  </a:lnTo>
                  <a:lnTo>
                    <a:pt x="156083" y="97282"/>
                  </a:lnTo>
                  <a:lnTo>
                    <a:pt x="156083" y="97790"/>
                  </a:lnTo>
                  <a:lnTo>
                    <a:pt x="155473" y="97282"/>
                  </a:lnTo>
                  <a:lnTo>
                    <a:pt x="156083" y="97282"/>
                  </a:lnTo>
                  <a:lnTo>
                    <a:pt x="156083" y="96685"/>
                  </a:lnTo>
                  <a:lnTo>
                    <a:pt x="155448" y="97282"/>
                  </a:lnTo>
                  <a:lnTo>
                    <a:pt x="154559" y="96520"/>
                  </a:lnTo>
                  <a:lnTo>
                    <a:pt x="153924" y="95821"/>
                  </a:lnTo>
                  <a:lnTo>
                    <a:pt x="153784" y="95669"/>
                  </a:lnTo>
                  <a:lnTo>
                    <a:pt x="153416" y="95250"/>
                  </a:lnTo>
                  <a:lnTo>
                    <a:pt x="153111" y="94881"/>
                  </a:lnTo>
                  <a:lnTo>
                    <a:pt x="154063" y="93878"/>
                  </a:lnTo>
                  <a:lnTo>
                    <a:pt x="154178" y="95250"/>
                  </a:lnTo>
                  <a:lnTo>
                    <a:pt x="154559" y="93992"/>
                  </a:lnTo>
                  <a:lnTo>
                    <a:pt x="154940" y="95250"/>
                  </a:lnTo>
                  <a:lnTo>
                    <a:pt x="156083" y="95250"/>
                  </a:lnTo>
                  <a:lnTo>
                    <a:pt x="156083" y="49809"/>
                  </a:lnTo>
                  <a:lnTo>
                    <a:pt x="155879" y="49542"/>
                  </a:lnTo>
                  <a:lnTo>
                    <a:pt x="155702" y="49542"/>
                  </a:lnTo>
                  <a:lnTo>
                    <a:pt x="154940" y="48272"/>
                  </a:lnTo>
                  <a:lnTo>
                    <a:pt x="155879" y="49542"/>
                  </a:lnTo>
                  <a:lnTo>
                    <a:pt x="156083" y="49542"/>
                  </a:lnTo>
                  <a:lnTo>
                    <a:pt x="156083" y="48272"/>
                  </a:lnTo>
                  <a:lnTo>
                    <a:pt x="156845" y="49542"/>
                  </a:lnTo>
                  <a:lnTo>
                    <a:pt x="158508" y="49542"/>
                  </a:lnTo>
                  <a:lnTo>
                    <a:pt x="160020" y="51562"/>
                  </a:lnTo>
                  <a:lnTo>
                    <a:pt x="162306" y="51562"/>
                  </a:lnTo>
                  <a:lnTo>
                    <a:pt x="161696" y="49987"/>
                  </a:lnTo>
                  <a:lnTo>
                    <a:pt x="162814" y="50800"/>
                  </a:lnTo>
                  <a:lnTo>
                    <a:pt x="164719" y="53352"/>
                  </a:lnTo>
                  <a:lnTo>
                    <a:pt x="166344" y="54610"/>
                  </a:lnTo>
                  <a:lnTo>
                    <a:pt x="166344" y="53835"/>
                  </a:lnTo>
                  <a:lnTo>
                    <a:pt x="164338" y="52070"/>
                  </a:lnTo>
                  <a:lnTo>
                    <a:pt x="161671" y="49542"/>
                  </a:lnTo>
                  <a:lnTo>
                    <a:pt x="161480" y="49428"/>
                  </a:lnTo>
                  <a:lnTo>
                    <a:pt x="160058" y="45720"/>
                  </a:lnTo>
                  <a:lnTo>
                    <a:pt x="160528" y="45720"/>
                  </a:lnTo>
                  <a:lnTo>
                    <a:pt x="160909" y="45720"/>
                  </a:lnTo>
                  <a:lnTo>
                    <a:pt x="161671" y="46990"/>
                  </a:lnTo>
                  <a:lnTo>
                    <a:pt x="162433" y="46990"/>
                  </a:lnTo>
                  <a:lnTo>
                    <a:pt x="162814" y="48272"/>
                  </a:lnTo>
                  <a:lnTo>
                    <a:pt x="163957" y="48272"/>
                  </a:lnTo>
                  <a:lnTo>
                    <a:pt x="165100" y="49542"/>
                  </a:lnTo>
                  <a:lnTo>
                    <a:pt x="166878" y="50800"/>
                  </a:lnTo>
                  <a:lnTo>
                    <a:pt x="167640" y="50800"/>
                  </a:lnTo>
                  <a:lnTo>
                    <a:pt x="167640" y="51650"/>
                  </a:lnTo>
                  <a:lnTo>
                    <a:pt x="168021" y="52070"/>
                  </a:lnTo>
                  <a:lnTo>
                    <a:pt x="169545" y="53352"/>
                  </a:lnTo>
                  <a:lnTo>
                    <a:pt x="169926" y="53352"/>
                  </a:lnTo>
                  <a:lnTo>
                    <a:pt x="171831" y="54622"/>
                  </a:lnTo>
                  <a:lnTo>
                    <a:pt x="172974" y="57150"/>
                  </a:lnTo>
                  <a:lnTo>
                    <a:pt x="173990" y="57150"/>
                  </a:lnTo>
                  <a:lnTo>
                    <a:pt x="173355" y="55892"/>
                  </a:lnTo>
                  <a:lnTo>
                    <a:pt x="173736" y="55892"/>
                  </a:lnTo>
                  <a:lnTo>
                    <a:pt x="174371" y="57150"/>
                  </a:lnTo>
                  <a:lnTo>
                    <a:pt x="174371" y="55892"/>
                  </a:lnTo>
                  <a:lnTo>
                    <a:pt x="173837" y="54851"/>
                  </a:lnTo>
                  <a:lnTo>
                    <a:pt x="177419" y="58293"/>
                  </a:lnTo>
                  <a:lnTo>
                    <a:pt x="177419" y="57150"/>
                  </a:lnTo>
                  <a:lnTo>
                    <a:pt x="177419" y="56388"/>
                  </a:lnTo>
                  <a:lnTo>
                    <a:pt x="177139" y="56273"/>
                  </a:lnTo>
                  <a:lnTo>
                    <a:pt x="177038" y="55892"/>
                  </a:lnTo>
                  <a:lnTo>
                    <a:pt x="176847" y="55892"/>
                  </a:lnTo>
                  <a:lnTo>
                    <a:pt x="176974" y="56197"/>
                  </a:lnTo>
                  <a:lnTo>
                    <a:pt x="173799" y="54775"/>
                  </a:lnTo>
                  <a:lnTo>
                    <a:pt x="173736" y="54622"/>
                  </a:lnTo>
                  <a:lnTo>
                    <a:pt x="173342" y="55880"/>
                  </a:lnTo>
                  <a:lnTo>
                    <a:pt x="172974" y="54622"/>
                  </a:lnTo>
                  <a:lnTo>
                    <a:pt x="172212" y="53352"/>
                  </a:lnTo>
                  <a:lnTo>
                    <a:pt x="171831" y="52070"/>
                  </a:lnTo>
                  <a:lnTo>
                    <a:pt x="171450" y="52070"/>
                  </a:lnTo>
                  <a:lnTo>
                    <a:pt x="169545" y="50800"/>
                  </a:lnTo>
                  <a:lnTo>
                    <a:pt x="168910" y="49961"/>
                  </a:lnTo>
                  <a:lnTo>
                    <a:pt x="169164" y="50800"/>
                  </a:lnTo>
                  <a:lnTo>
                    <a:pt x="168402" y="49542"/>
                  </a:lnTo>
                  <a:lnTo>
                    <a:pt x="168579" y="49542"/>
                  </a:lnTo>
                  <a:lnTo>
                    <a:pt x="167640" y="48272"/>
                  </a:lnTo>
                  <a:lnTo>
                    <a:pt x="165862" y="46990"/>
                  </a:lnTo>
                  <a:lnTo>
                    <a:pt x="163957" y="45720"/>
                  </a:lnTo>
                  <a:lnTo>
                    <a:pt x="161671" y="43192"/>
                  </a:lnTo>
                  <a:lnTo>
                    <a:pt x="162052" y="43192"/>
                  </a:lnTo>
                  <a:lnTo>
                    <a:pt x="160909" y="41922"/>
                  </a:lnTo>
                  <a:lnTo>
                    <a:pt x="162433" y="41922"/>
                  </a:lnTo>
                  <a:lnTo>
                    <a:pt x="163195" y="43192"/>
                  </a:lnTo>
                  <a:lnTo>
                    <a:pt x="162814" y="43192"/>
                  </a:lnTo>
                  <a:lnTo>
                    <a:pt x="165100" y="44450"/>
                  </a:lnTo>
                  <a:lnTo>
                    <a:pt x="166624" y="46990"/>
                  </a:lnTo>
                  <a:lnTo>
                    <a:pt x="167728" y="47790"/>
                  </a:lnTo>
                  <a:lnTo>
                    <a:pt x="167259" y="46990"/>
                  </a:lnTo>
                  <a:lnTo>
                    <a:pt x="168021" y="46990"/>
                  </a:lnTo>
                  <a:lnTo>
                    <a:pt x="170307" y="49542"/>
                  </a:lnTo>
                  <a:lnTo>
                    <a:pt x="171069" y="49542"/>
                  </a:lnTo>
                  <a:lnTo>
                    <a:pt x="172593" y="50800"/>
                  </a:lnTo>
                  <a:lnTo>
                    <a:pt x="172974" y="52070"/>
                  </a:lnTo>
                  <a:lnTo>
                    <a:pt x="175514" y="54622"/>
                  </a:lnTo>
                  <a:lnTo>
                    <a:pt x="175895" y="53352"/>
                  </a:lnTo>
                  <a:lnTo>
                    <a:pt x="175641" y="52920"/>
                  </a:lnTo>
                  <a:lnTo>
                    <a:pt x="175514" y="53352"/>
                  </a:lnTo>
                  <a:lnTo>
                    <a:pt x="175133" y="52070"/>
                  </a:lnTo>
                  <a:lnTo>
                    <a:pt x="175641" y="52920"/>
                  </a:lnTo>
                  <a:lnTo>
                    <a:pt x="175895" y="52070"/>
                  </a:lnTo>
                  <a:lnTo>
                    <a:pt x="174371" y="50800"/>
                  </a:lnTo>
                  <a:lnTo>
                    <a:pt x="173990" y="50800"/>
                  </a:lnTo>
                  <a:lnTo>
                    <a:pt x="173736" y="49542"/>
                  </a:lnTo>
                  <a:lnTo>
                    <a:pt x="171831" y="48272"/>
                  </a:lnTo>
                  <a:lnTo>
                    <a:pt x="171450" y="48272"/>
                  </a:lnTo>
                  <a:lnTo>
                    <a:pt x="170307" y="46990"/>
                  </a:lnTo>
                  <a:lnTo>
                    <a:pt x="169926" y="46990"/>
                  </a:lnTo>
                  <a:lnTo>
                    <a:pt x="169164" y="45720"/>
                  </a:lnTo>
                  <a:lnTo>
                    <a:pt x="168402" y="45720"/>
                  </a:lnTo>
                  <a:lnTo>
                    <a:pt x="167640" y="44450"/>
                  </a:lnTo>
                  <a:lnTo>
                    <a:pt x="167259" y="44450"/>
                  </a:lnTo>
                  <a:lnTo>
                    <a:pt x="166624" y="43192"/>
                  </a:lnTo>
                  <a:lnTo>
                    <a:pt x="164719" y="41922"/>
                  </a:lnTo>
                  <a:lnTo>
                    <a:pt x="163576" y="40640"/>
                  </a:lnTo>
                  <a:lnTo>
                    <a:pt x="163195" y="40640"/>
                  </a:lnTo>
                  <a:lnTo>
                    <a:pt x="160528" y="38100"/>
                  </a:lnTo>
                  <a:lnTo>
                    <a:pt x="160528" y="41922"/>
                  </a:lnTo>
                  <a:lnTo>
                    <a:pt x="159842" y="41922"/>
                  </a:lnTo>
                  <a:lnTo>
                    <a:pt x="159842" y="45593"/>
                  </a:lnTo>
                  <a:lnTo>
                    <a:pt x="158203" y="45593"/>
                  </a:lnTo>
                  <a:lnTo>
                    <a:pt x="155321" y="43192"/>
                  </a:lnTo>
                  <a:lnTo>
                    <a:pt x="153708" y="42125"/>
                  </a:lnTo>
                  <a:lnTo>
                    <a:pt x="153708" y="93472"/>
                  </a:lnTo>
                  <a:lnTo>
                    <a:pt x="152781" y="93472"/>
                  </a:lnTo>
                  <a:lnTo>
                    <a:pt x="152781" y="92722"/>
                  </a:lnTo>
                  <a:lnTo>
                    <a:pt x="153035" y="92722"/>
                  </a:lnTo>
                  <a:lnTo>
                    <a:pt x="153708" y="93472"/>
                  </a:lnTo>
                  <a:lnTo>
                    <a:pt x="153708" y="42125"/>
                  </a:lnTo>
                  <a:lnTo>
                    <a:pt x="153416" y="41922"/>
                  </a:lnTo>
                  <a:lnTo>
                    <a:pt x="152615" y="41351"/>
                  </a:lnTo>
                  <a:lnTo>
                    <a:pt x="152615" y="93472"/>
                  </a:lnTo>
                  <a:lnTo>
                    <a:pt x="152019" y="93472"/>
                  </a:lnTo>
                  <a:lnTo>
                    <a:pt x="152019" y="92722"/>
                  </a:lnTo>
                  <a:lnTo>
                    <a:pt x="152400" y="92722"/>
                  </a:lnTo>
                  <a:lnTo>
                    <a:pt x="152615" y="93472"/>
                  </a:lnTo>
                  <a:lnTo>
                    <a:pt x="152615" y="41351"/>
                  </a:lnTo>
                  <a:lnTo>
                    <a:pt x="152400" y="41198"/>
                  </a:lnTo>
                  <a:lnTo>
                    <a:pt x="152400" y="45720"/>
                  </a:lnTo>
                  <a:lnTo>
                    <a:pt x="151638" y="45720"/>
                  </a:lnTo>
                  <a:lnTo>
                    <a:pt x="151638" y="88900"/>
                  </a:lnTo>
                  <a:lnTo>
                    <a:pt x="151257" y="90170"/>
                  </a:lnTo>
                  <a:lnTo>
                    <a:pt x="150114" y="88900"/>
                  </a:lnTo>
                  <a:lnTo>
                    <a:pt x="149352" y="87642"/>
                  </a:lnTo>
                  <a:lnTo>
                    <a:pt x="150876" y="87642"/>
                  </a:lnTo>
                  <a:lnTo>
                    <a:pt x="151638" y="88900"/>
                  </a:lnTo>
                  <a:lnTo>
                    <a:pt x="151638" y="45720"/>
                  </a:lnTo>
                  <a:lnTo>
                    <a:pt x="151257" y="44450"/>
                  </a:lnTo>
                  <a:lnTo>
                    <a:pt x="151257" y="45720"/>
                  </a:lnTo>
                  <a:lnTo>
                    <a:pt x="150876" y="45720"/>
                  </a:lnTo>
                  <a:lnTo>
                    <a:pt x="150876" y="44450"/>
                  </a:lnTo>
                  <a:lnTo>
                    <a:pt x="151257" y="44450"/>
                  </a:lnTo>
                  <a:lnTo>
                    <a:pt x="152400" y="45720"/>
                  </a:lnTo>
                  <a:lnTo>
                    <a:pt x="152400" y="41198"/>
                  </a:lnTo>
                  <a:lnTo>
                    <a:pt x="151638" y="40640"/>
                  </a:lnTo>
                  <a:lnTo>
                    <a:pt x="150876" y="40132"/>
                  </a:lnTo>
                  <a:lnTo>
                    <a:pt x="150876" y="43192"/>
                  </a:lnTo>
                  <a:lnTo>
                    <a:pt x="150495" y="44450"/>
                  </a:lnTo>
                  <a:lnTo>
                    <a:pt x="149352" y="44450"/>
                  </a:lnTo>
                  <a:lnTo>
                    <a:pt x="148336" y="43611"/>
                  </a:lnTo>
                  <a:lnTo>
                    <a:pt x="148590" y="44450"/>
                  </a:lnTo>
                  <a:lnTo>
                    <a:pt x="147828" y="44450"/>
                  </a:lnTo>
                  <a:lnTo>
                    <a:pt x="148132" y="43434"/>
                  </a:lnTo>
                  <a:lnTo>
                    <a:pt x="147828" y="43192"/>
                  </a:lnTo>
                  <a:lnTo>
                    <a:pt x="147066" y="43192"/>
                  </a:lnTo>
                  <a:lnTo>
                    <a:pt x="147066" y="42799"/>
                  </a:lnTo>
                  <a:lnTo>
                    <a:pt x="145288" y="41922"/>
                  </a:lnTo>
                  <a:lnTo>
                    <a:pt x="144145" y="40640"/>
                  </a:lnTo>
                  <a:lnTo>
                    <a:pt x="144145" y="39878"/>
                  </a:lnTo>
                  <a:lnTo>
                    <a:pt x="143852" y="39687"/>
                  </a:lnTo>
                  <a:lnTo>
                    <a:pt x="143891" y="39852"/>
                  </a:lnTo>
                  <a:lnTo>
                    <a:pt x="143814" y="39674"/>
                  </a:lnTo>
                  <a:lnTo>
                    <a:pt x="143383" y="39370"/>
                  </a:lnTo>
                  <a:lnTo>
                    <a:pt x="143002" y="39370"/>
                  </a:lnTo>
                  <a:lnTo>
                    <a:pt x="141478" y="38100"/>
                  </a:lnTo>
                  <a:lnTo>
                    <a:pt x="140716" y="38100"/>
                  </a:lnTo>
                  <a:lnTo>
                    <a:pt x="139954" y="36842"/>
                  </a:lnTo>
                  <a:lnTo>
                    <a:pt x="139573" y="36842"/>
                  </a:lnTo>
                  <a:lnTo>
                    <a:pt x="139192" y="35572"/>
                  </a:lnTo>
                  <a:lnTo>
                    <a:pt x="139954" y="35572"/>
                  </a:lnTo>
                  <a:lnTo>
                    <a:pt x="141478" y="38100"/>
                  </a:lnTo>
                  <a:lnTo>
                    <a:pt x="141859" y="38100"/>
                  </a:lnTo>
                  <a:lnTo>
                    <a:pt x="143383" y="39370"/>
                  </a:lnTo>
                  <a:lnTo>
                    <a:pt x="143802" y="39509"/>
                  </a:lnTo>
                  <a:lnTo>
                    <a:pt x="144145" y="39611"/>
                  </a:lnTo>
                  <a:lnTo>
                    <a:pt x="144145" y="39370"/>
                  </a:lnTo>
                  <a:lnTo>
                    <a:pt x="144284" y="39611"/>
                  </a:lnTo>
                  <a:lnTo>
                    <a:pt x="147447" y="40640"/>
                  </a:lnTo>
                  <a:lnTo>
                    <a:pt x="149733" y="43192"/>
                  </a:lnTo>
                  <a:lnTo>
                    <a:pt x="150876" y="43192"/>
                  </a:lnTo>
                  <a:lnTo>
                    <a:pt x="150876" y="40132"/>
                  </a:lnTo>
                  <a:lnTo>
                    <a:pt x="149733" y="39370"/>
                  </a:lnTo>
                  <a:lnTo>
                    <a:pt x="146685" y="36842"/>
                  </a:lnTo>
                  <a:lnTo>
                    <a:pt x="145288" y="35572"/>
                  </a:lnTo>
                  <a:lnTo>
                    <a:pt x="147828" y="35572"/>
                  </a:lnTo>
                  <a:lnTo>
                    <a:pt x="149733" y="36842"/>
                  </a:lnTo>
                  <a:lnTo>
                    <a:pt x="151257" y="38100"/>
                  </a:lnTo>
                  <a:lnTo>
                    <a:pt x="151638" y="39370"/>
                  </a:lnTo>
                  <a:lnTo>
                    <a:pt x="153035" y="39370"/>
                  </a:lnTo>
                  <a:lnTo>
                    <a:pt x="153416" y="40640"/>
                  </a:lnTo>
                  <a:lnTo>
                    <a:pt x="154559" y="40640"/>
                  </a:lnTo>
                  <a:lnTo>
                    <a:pt x="154940" y="41922"/>
                  </a:lnTo>
                  <a:lnTo>
                    <a:pt x="156464" y="41922"/>
                  </a:lnTo>
                  <a:lnTo>
                    <a:pt x="156845" y="43192"/>
                  </a:lnTo>
                  <a:lnTo>
                    <a:pt x="157607" y="43192"/>
                  </a:lnTo>
                  <a:lnTo>
                    <a:pt x="158369" y="44450"/>
                  </a:lnTo>
                  <a:lnTo>
                    <a:pt x="159385" y="44450"/>
                  </a:lnTo>
                  <a:lnTo>
                    <a:pt x="159842" y="45593"/>
                  </a:lnTo>
                  <a:lnTo>
                    <a:pt x="159842" y="41922"/>
                  </a:lnTo>
                  <a:lnTo>
                    <a:pt x="159385" y="41922"/>
                  </a:lnTo>
                  <a:lnTo>
                    <a:pt x="158750" y="40640"/>
                  </a:lnTo>
                  <a:lnTo>
                    <a:pt x="157607" y="40640"/>
                  </a:lnTo>
                  <a:lnTo>
                    <a:pt x="157226" y="40640"/>
                  </a:lnTo>
                  <a:lnTo>
                    <a:pt x="156845" y="39370"/>
                  </a:lnTo>
                  <a:lnTo>
                    <a:pt x="156464" y="39370"/>
                  </a:lnTo>
                  <a:lnTo>
                    <a:pt x="154559" y="38188"/>
                  </a:lnTo>
                  <a:lnTo>
                    <a:pt x="154559" y="39370"/>
                  </a:lnTo>
                  <a:lnTo>
                    <a:pt x="153416" y="38100"/>
                  </a:lnTo>
                  <a:lnTo>
                    <a:pt x="152781" y="38100"/>
                  </a:lnTo>
                  <a:lnTo>
                    <a:pt x="152019" y="36842"/>
                  </a:lnTo>
                  <a:lnTo>
                    <a:pt x="152400" y="36842"/>
                  </a:lnTo>
                  <a:lnTo>
                    <a:pt x="152158" y="36042"/>
                  </a:lnTo>
                  <a:lnTo>
                    <a:pt x="151638" y="35572"/>
                  </a:lnTo>
                  <a:lnTo>
                    <a:pt x="152019" y="35572"/>
                  </a:lnTo>
                  <a:lnTo>
                    <a:pt x="152019" y="34480"/>
                  </a:lnTo>
                  <a:lnTo>
                    <a:pt x="151638" y="34302"/>
                  </a:lnTo>
                  <a:lnTo>
                    <a:pt x="151257" y="35572"/>
                  </a:lnTo>
                  <a:lnTo>
                    <a:pt x="150495" y="35572"/>
                  </a:lnTo>
                  <a:lnTo>
                    <a:pt x="149733" y="34302"/>
                  </a:lnTo>
                  <a:lnTo>
                    <a:pt x="149352" y="34302"/>
                  </a:lnTo>
                  <a:lnTo>
                    <a:pt x="148780" y="33667"/>
                  </a:lnTo>
                  <a:lnTo>
                    <a:pt x="148463" y="33451"/>
                  </a:lnTo>
                  <a:lnTo>
                    <a:pt x="148971" y="34302"/>
                  </a:lnTo>
                  <a:lnTo>
                    <a:pt x="149733" y="35572"/>
                  </a:lnTo>
                  <a:lnTo>
                    <a:pt x="146672" y="33020"/>
                  </a:lnTo>
                  <a:lnTo>
                    <a:pt x="144526" y="31750"/>
                  </a:lnTo>
                  <a:lnTo>
                    <a:pt x="144526" y="35572"/>
                  </a:lnTo>
                  <a:lnTo>
                    <a:pt x="143383" y="35572"/>
                  </a:lnTo>
                  <a:lnTo>
                    <a:pt x="142621" y="34721"/>
                  </a:lnTo>
                  <a:lnTo>
                    <a:pt x="142621" y="35140"/>
                  </a:lnTo>
                  <a:lnTo>
                    <a:pt x="143002" y="35572"/>
                  </a:lnTo>
                  <a:lnTo>
                    <a:pt x="142621" y="35572"/>
                  </a:lnTo>
                  <a:lnTo>
                    <a:pt x="142240" y="35572"/>
                  </a:lnTo>
                  <a:lnTo>
                    <a:pt x="140335" y="34302"/>
                  </a:lnTo>
                  <a:lnTo>
                    <a:pt x="139573" y="33020"/>
                  </a:lnTo>
                  <a:lnTo>
                    <a:pt x="138176" y="33020"/>
                  </a:lnTo>
                  <a:lnTo>
                    <a:pt x="137795" y="31750"/>
                  </a:lnTo>
                  <a:lnTo>
                    <a:pt x="137414" y="31750"/>
                  </a:lnTo>
                  <a:lnTo>
                    <a:pt x="136271" y="31750"/>
                  </a:lnTo>
                  <a:lnTo>
                    <a:pt x="136271" y="30988"/>
                  </a:lnTo>
                  <a:lnTo>
                    <a:pt x="135509" y="30492"/>
                  </a:lnTo>
                  <a:lnTo>
                    <a:pt x="135890" y="30492"/>
                  </a:lnTo>
                  <a:lnTo>
                    <a:pt x="136271" y="30734"/>
                  </a:lnTo>
                  <a:lnTo>
                    <a:pt x="136271" y="30492"/>
                  </a:lnTo>
                  <a:lnTo>
                    <a:pt x="136829" y="31115"/>
                  </a:lnTo>
                  <a:lnTo>
                    <a:pt x="137795" y="31750"/>
                  </a:lnTo>
                  <a:lnTo>
                    <a:pt x="140716" y="33020"/>
                  </a:lnTo>
                  <a:lnTo>
                    <a:pt x="141859" y="34302"/>
                  </a:lnTo>
                  <a:lnTo>
                    <a:pt x="142240" y="34302"/>
                  </a:lnTo>
                  <a:lnTo>
                    <a:pt x="142621" y="34302"/>
                  </a:lnTo>
                  <a:lnTo>
                    <a:pt x="142621" y="34505"/>
                  </a:lnTo>
                  <a:lnTo>
                    <a:pt x="144526" y="35572"/>
                  </a:lnTo>
                  <a:lnTo>
                    <a:pt x="144526" y="31750"/>
                  </a:lnTo>
                  <a:lnTo>
                    <a:pt x="143383" y="31750"/>
                  </a:lnTo>
                  <a:lnTo>
                    <a:pt x="142621" y="30492"/>
                  </a:lnTo>
                  <a:lnTo>
                    <a:pt x="141097" y="30492"/>
                  </a:lnTo>
                  <a:lnTo>
                    <a:pt x="139954" y="29222"/>
                  </a:lnTo>
                  <a:lnTo>
                    <a:pt x="139954" y="30492"/>
                  </a:lnTo>
                  <a:lnTo>
                    <a:pt x="139573" y="30492"/>
                  </a:lnTo>
                  <a:lnTo>
                    <a:pt x="138747" y="29895"/>
                  </a:lnTo>
                  <a:lnTo>
                    <a:pt x="137350" y="29222"/>
                  </a:lnTo>
                  <a:lnTo>
                    <a:pt x="135128" y="28130"/>
                  </a:lnTo>
                  <a:lnTo>
                    <a:pt x="135128" y="30492"/>
                  </a:lnTo>
                  <a:lnTo>
                    <a:pt x="134747" y="30492"/>
                  </a:lnTo>
                  <a:lnTo>
                    <a:pt x="134366" y="29222"/>
                  </a:lnTo>
                  <a:lnTo>
                    <a:pt x="134366" y="30492"/>
                  </a:lnTo>
                  <a:lnTo>
                    <a:pt x="133223" y="30492"/>
                  </a:lnTo>
                  <a:lnTo>
                    <a:pt x="130937" y="27940"/>
                  </a:lnTo>
                  <a:lnTo>
                    <a:pt x="127254" y="26670"/>
                  </a:lnTo>
                  <a:lnTo>
                    <a:pt x="129540" y="26670"/>
                  </a:lnTo>
                  <a:lnTo>
                    <a:pt x="134366" y="30492"/>
                  </a:lnTo>
                  <a:lnTo>
                    <a:pt x="134366" y="29222"/>
                  </a:lnTo>
                  <a:lnTo>
                    <a:pt x="134747" y="29222"/>
                  </a:lnTo>
                  <a:lnTo>
                    <a:pt x="135128" y="30492"/>
                  </a:lnTo>
                  <a:lnTo>
                    <a:pt x="135128" y="28130"/>
                  </a:lnTo>
                  <a:lnTo>
                    <a:pt x="134747" y="27940"/>
                  </a:lnTo>
                  <a:lnTo>
                    <a:pt x="133985" y="26670"/>
                  </a:lnTo>
                  <a:lnTo>
                    <a:pt x="135128" y="26670"/>
                  </a:lnTo>
                  <a:lnTo>
                    <a:pt x="137414" y="27940"/>
                  </a:lnTo>
                  <a:lnTo>
                    <a:pt x="137795" y="29222"/>
                  </a:lnTo>
                  <a:lnTo>
                    <a:pt x="138747" y="29895"/>
                  </a:lnTo>
                  <a:lnTo>
                    <a:pt x="139954" y="30492"/>
                  </a:lnTo>
                  <a:lnTo>
                    <a:pt x="139954" y="29222"/>
                  </a:lnTo>
                  <a:lnTo>
                    <a:pt x="141478" y="29222"/>
                  </a:lnTo>
                  <a:lnTo>
                    <a:pt x="140309" y="27279"/>
                  </a:lnTo>
                  <a:lnTo>
                    <a:pt x="140106" y="27190"/>
                  </a:lnTo>
                  <a:lnTo>
                    <a:pt x="140335" y="27940"/>
                  </a:lnTo>
                  <a:lnTo>
                    <a:pt x="139573" y="27940"/>
                  </a:lnTo>
                  <a:lnTo>
                    <a:pt x="139192" y="27940"/>
                  </a:lnTo>
                  <a:lnTo>
                    <a:pt x="139573" y="29222"/>
                  </a:lnTo>
                  <a:lnTo>
                    <a:pt x="139192" y="28790"/>
                  </a:lnTo>
                  <a:lnTo>
                    <a:pt x="139192" y="29222"/>
                  </a:lnTo>
                  <a:lnTo>
                    <a:pt x="138430" y="27940"/>
                  </a:lnTo>
                  <a:lnTo>
                    <a:pt x="139192" y="28790"/>
                  </a:lnTo>
                  <a:lnTo>
                    <a:pt x="139192" y="27940"/>
                  </a:lnTo>
                  <a:lnTo>
                    <a:pt x="139103" y="27520"/>
                  </a:lnTo>
                  <a:lnTo>
                    <a:pt x="138176" y="26670"/>
                  </a:lnTo>
                  <a:lnTo>
                    <a:pt x="137414" y="26670"/>
                  </a:lnTo>
                  <a:lnTo>
                    <a:pt x="137033" y="26670"/>
                  </a:lnTo>
                  <a:lnTo>
                    <a:pt x="136271" y="25831"/>
                  </a:lnTo>
                  <a:lnTo>
                    <a:pt x="136271" y="26670"/>
                  </a:lnTo>
                  <a:lnTo>
                    <a:pt x="135509" y="26670"/>
                  </a:lnTo>
                  <a:lnTo>
                    <a:pt x="134747" y="25400"/>
                  </a:lnTo>
                  <a:lnTo>
                    <a:pt x="133604" y="25400"/>
                  </a:lnTo>
                  <a:lnTo>
                    <a:pt x="133604" y="24142"/>
                  </a:lnTo>
                  <a:lnTo>
                    <a:pt x="133985" y="24142"/>
                  </a:lnTo>
                  <a:lnTo>
                    <a:pt x="136271" y="26670"/>
                  </a:lnTo>
                  <a:lnTo>
                    <a:pt x="136271" y="25831"/>
                  </a:lnTo>
                  <a:lnTo>
                    <a:pt x="135890" y="25400"/>
                  </a:lnTo>
                  <a:lnTo>
                    <a:pt x="135509" y="25400"/>
                  </a:lnTo>
                  <a:lnTo>
                    <a:pt x="135509" y="24498"/>
                  </a:lnTo>
                  <a:lnTo>
                    <a:pt x="134747" y="24142"/>
                  </a:lnTo>
                  <a:lnTo>
                    <a:pt x="134366" y="22872"/>
                  </a:lnTo>
                  <a:lnTo>
                    <a:pt x="136652" y="24142"/>
                  </a:lnTo>
                  <a:lnTo>
                    <a:pt x="138176" y="25400"/>
                  </a:lnTo>
                  <a:lnTo>
                    <a:pt x="139954" y="26670"/>
                  </a:lnTo>
                  <a:lnTo>
                    <a:pt x="140309" y="27279"/>
                  </a:lnTo>
                  <a:lnTo>
                    <a:pt x="141859" y="27940"/>
                  </a:lnTo>
                  <a:lnTo>
                    <a:pt x="145923" y="30492"/>
                  </a:lnTo>
                  <a:lnTo>
                    <a:pt x="149352" y="33020"/>
                  </a:lnTo>
                  <a:lnTo>
                    <a:pt x="150876" y="33020"/>
                  </a:lnTo>
                  <a:lnTo>
                    <a:pt x="150495" y="34302"/>
                  </a:lnTo>
                  <a:lnTo>
                    <a:pt x="149352" y="33020"/>
                  </a:lnTo>
                  <a:lnTo>
                    <a:pt x="147447" y="31750"/>
                  </a:lnTo>
                  <a:lnTo>
                    <a:pt x="144526" y="30492"/>
                  </a:lnTo>
                  <a:lnTo>
                    <a:pt x="141478" y="29222"/>
                  </a:lnTo>
                  <a:lnTo>
                    <a:pt x="144526" y="31750"/>
                  </a:lnTo>
                  <a:lnTo>
                    <a:pt x="145542" y="31750"/>
                  </a:lnTo>
                  <a:lnTo>
                    <a:pt x="148971" y="34302"/>
                  </a:lnTo>
                  <a:lnTo>
                    <a:pt x="145923" y="31750"/>
                  </a:lnTo>
                  <a:lnTo>
                    <a:pt x="148463" y="33451"/>
                  </a:lnTo>
                  <a:lnTo>
                    <a:pt x="148209" y="33020"/>
                  </a:lnTo>
                  <a:lnTo>
                    <a:pt x="148780" y="33667"/>
                  </a:lnTo>
                  <a:lnTo>
                    <a:pt x="149733" y="34302"/>
                  </a:lnTo>
                  <a:lnTo>
                    <a:pt x="151257" y="35572"/>
                  </a:lnTo>
                  <a:lnTo>
                    <a:pt x="150876" y="34302"/>
                  </a:lnTo>
                  <a:lnTo>
                    <a:pt x="151638" y="34302"/>
                  </a:lnTo>
                  <a:lnTo>
                    <a:pt x="152019" y="34302"/>
                  </a:lnTo>
                  <a:lnTo>
                    <a:pt x="152057" y="34505"/>
                  </a:lnTo>
                  <a:lnTo>
                    <a:pt x="152298" y="34632"/>
                  </a:lnTo>
                  <a:lnTo>
                    <a:pt x="152400" y="34302"/>
                  </a:lnTo>
                  <a:lnTo>
                    <a:pt x="152527" y="34747"/>
                  </a:lnTo>
                  <a:lnTo>
                    <a:pt x="154178" y="35572"/>
                  </a:lnTo>
                  <a:lnTo>
                    <a:pt x="155702" y="36842"/>
                  </a:lnTo>
                  <a:lnTo>
                    <a:pt x="157988" y="39370"/>
                  </a:lnTo>
                  <a:lnTo>
                    <a:pt x="159385" y="39370"/>
                  </a:lnTo>
                  <a:lnTo>
                    <a:pt x="160528" y="41922"/>
                  </a:lnTo>
                  <a:lnTo>
                    <a:pt x="160528" y="38100"/>
                  </a:lnTo>
                  <a:lnTo>
                    <a:pt x="157988" y="36842"/>
                  </a:lnTo>
                  <a:lnTo>
                    <a:pt x="156845" y="35572"/>
                  </a:lnTo>
                  <a:lnTo>
                    <a:pt x="155702" y="34302"/>
                  </a:lnTo>
                  <a:lnTo>
                    <a:pt x="155321" y="34302"/>
                  </a:lnTo>
                  <a:lnTo>
                    <a:pt x="155702" y="35572"/>
                  </a:lnTo>
                  <a:lnTo>
                    <a:pt x="155321" y="35572"/>
                  </a:lnTo>
                  <a:lnTo>
                    <a:pt x="154559" y="34302"/>
                  </a:lnTo>
                  <a:lnTo>
                    <a:pt x="153035" y="33020"/>
                  </a:lnTo>
                  <a:lnTo>
                    <a:pt x="152781" y="33020"/>
                  </a:lnTo>
                  <a:lnTo>
                    <a:pt x="153035" y="31750"/>
                  </a:lnTo>
                  <a:lnTo>
                    <a:pt x="152019" y="31750"/>
                  </a:lnTo>
                  <a:lnTo>
                    <a:pt x="152742" y="32981"/>
                  </a:lnTo>
                  <a:lnTo>
                    <a:pt x="151638" y="31750"/>
                  </a:lnTo>
                  <a:lnTo>
                    <a:pt x="150876" y="31750"/>
                  </a:lnTo>
                  <a:lnTo>
                    <a:pt x="149733" y="30492"/>
                  </a:lnTo>
                  <a:lnTo>
                    <a:pt x="148590" y="30492"/>
                  </a:lnTo>
                  <a:lnTo>
                    <a:pt x="147828" y="29222"/>
                  </a:lnTo>
                  <a:lnTo>
                    <a:pt x="145923" y="27940"/>
                  </a:lnTo>
                  <a:lnTo>
                    <a:pt x="144907" y="26670"/>
                  </a:lnTo>
                  <a:lnTo>
                    <a:pt x="143383" y="26670"/>
                  </a:lnTo>
                  <a:lnTo>
                    <a:pt x="140716" y="24142"/>
                  </a:lnTo>
                  <a:lnTo>
                    <a:pt x="138493" y="22872"/>
                  </a:lnTo>
                  <a:lnTo>
                    <a:pt x="136271" y="21590"/>
                  </a:lnTo>
                  <a:lnTo>
                    <a:pt x="133604" y="21590"/>
                  </a:lnTo>
                  <a:lnTo>
                    <a:pt x="133223" y="20955"/>
                  </a:lnTo>
                  <a:lnTo>
                    <a:pt x="133223" y="24142"/>
                  </a:lnTo>
                  <a:lnTo>
                    <a:pt x="132461" y="24142"/>
                  </a:lnTo>
                  <a:lnTo>
                    <a:pt x="131851" y="23368"/>
                  </a:lnTo>
                  <a:lnTo>
                    <a:pt x="131635" y="23253"/>
                  </a:lnTo>
                  <a:lnTo>
                    <a:pt x="132080" y="24142"/>
                  </a:lnTo>
                  <a:lnTo>
                    <a:pt x="131051" y="22936"/>
                  </a:lnTo>
                  <a:lnTo>
                    <a:pt x="130937" y="24142"/>
                  </a:lnTo>
                  <a:lnTo>
                    <a:pt x="130683" y="24142"/>
                  </a:lnTo>
                  <a:lnTo>
                    <a:pt x="130683" y="22872"/>
                  </a:lnTo>
                  <a:lnTo>
                    <a:pt x="130937" y="22872"/>
                  </a:lnTo>
                  <a:lnTo>
                    <a:pt x="130479" y="22263"/>
                  </a:lnTo>
                  <a:lnTo>
                    <a:pt x="130302" y="22872"/>
                  </a:lnTo>
                  <a:lnTo>
                    <a:pt x="129159" y="22872"/>
                  </a:lnTo>
                  <a:lnTo>
                    <a:pt x="128778" y="21590"/>
                  </a:lnTo>
                  <a:lnTo>
                    <a:pt x="129921" y="21590"/>
                  </a:lnTo>
                  <a:lnTo>
                    <a:pt x="130479" y="22263"/>
                  </a:lnTo>
                  <a:lnTo>
                    <a:pt x="130683" y="21590"/>
                  </a:lnTo>
                  <a:lnTo>
                    <a:pt x="130911" y="22771"/>
                  </a:lnTo>
                  <a:lnTo>
                    <a:pt x="131051" y="22936"/>
                  </a:lnTo>
                  <a:lnTo>
                    <a:pt x="131635" y="23253"/>
                  </a:lnTo>
                  <a:lnTo>
                    <a:pt x="131445" y="22872"/>
                  </a:lnTo>
                  <a:lnTo>
                    <a:pt x="131851" y="23368"/>
                  </a:lnTo>
                  <a:lnTo>
                    <a:pt x="133223" y="24142"/>
                  </a:lnTo>
                  <a:lnTo>
                    <a:pt x="133223" y="20955"/>
                  </a:lnTo>
                  <a:lnTo>
                    <a:pt x="132842" y="20320"/>
                  </a:lnTo>
                  <a:lnTo>
                    <a:pt x="131699" y="20320"/>
                  </a:lnTo>
                  <a:lnTo>
                    <a:pt x="131445" y="19050"/>
                  </a:lnTo>
                  <a:lnTo>
                    <a:pt x="129540" y="19050"/>
                  </a:lnTo>
                  <a:lnTo>
                    <a:pt x="129159" y="17792"/>
                  </a:lnTo>
                  <a:lnTo>
                    <a:pt x="128397" y="19050"/>
                  </a:lnTo>
                  <a:lnTo>
                    <a:pt x="128016" y="18745"/>
                  </a:lnTo>
                  <a:lnTo>
                    <a:pt x="128016" y="21590"/>
                  </a:lnTo>
                  <a:lnTo>
                    <a:pt x="127635" y="21590"/>
                  </a:lnTo>
                  <a:lnTo>
                    <a:pt x="127635" y="24142"/>
                  </a:lnTo>
                  <a:lnTo>
                    <a:pt x="127254" y="24142"/>
                  </a:lnTo>
                  <a:lnTo>
                    <a:pt x="126873" y="22872"/>
                  </a:lnTo>
                  <a:lnTo>
                    <a:pt x="127254" y="22872"/>
                  </a:lnTo>
                  <a:lnTo>
                    <a:pt x="127635" y="24142"/>
                  </a:lnTo>
                  <a:lnTo>
                    <a:pt x="127635" y="21590"/>
                  </a:lnTo>
                  <a:lnTo>
                    <a:pt x="126111" y="21590"/>
                  </a:lnTo>
                  <a:lnTo>
                    <a:pt x="125730" y="21590"/>
                  </a:lnTo>
                  <a:lnTo>
                    <a:pt x="125653" y="21094"/>
                  </a:lnTo>
                  <a:lnTo>
                    <a:pt x="124968" y="20320"/>
                  </a:lnTo>
                  <a:lnTo>
                    <a:pt x="125349" y="20320"/>
                  </a:lnTo>
                  <a:lnTo>
                    <a:pt x="125730" y="20967"/>
                  </a:lnTo>
                  <a:lnTo>
                    <a:pt x="125730" y="20320"/>
                  </a:lnTo>
                  <a:lnTo>
                    <a:pt x="128016" y="21590"/>
                  </a:lnTo>
                  <a:lnTo>
                    <a:pt x="128016" y="18745"/>
                  </a:lnTo>
                  <a:lnTo>
                    <a:pt x="126873" y="17792"/>
                  </a:lnTo>
                  <a:lnTo>
                    <a:pt x="126111" y="16522"/>
                  </a:lnTo>
                  <a:lnTo>
                    <a:pt x="125920" y="17157"/>
                  </a:lnTo>
                  <a:lnTo>
                    <a:pt x="126492" y="17792"/>
                  </a:lnTo>
                  <a:lnTo>
                    <a:pt x="125730" y="17792"/>
                  </a:lnTo>
                  <a:lnTo>
                    <a:pt x="125920" y="17157"/>
                  </a:lnTo>
                  <a:lnTo>
                    <a:pt x="125349" y="16522"/>
                  </a:lnTo>
                  <a:lnTo>
                    <a:pt x="124587" y="16522"/>
                  </a:lnTo>
                  <a:lnTo>
                    <a:pt x="124333" y="16522"/>
                  </a:lnTo>
                  <a:lnTo>
                    <a:pt x="124333" y="20320"/>
                  </a:lnTo>
                  <a:lnTo>
                    <a:pt x="123952" y="20320"/>
                  </a:lnTo>
                  <a:lnTo>
                    <a:pt x="123952" y="21590"/>
                  </a:lnTo>
                  <a:lnTo>
                    <a:pt x="123571" y="21590"/>
                  </a:lnTo>
                  <a:lnTo>
                    <a:pt x="122809" y="20320"/>
                  </a:lnTo>
                  <a:lnTo>
                    <a:pt x="123190" y="20320"/>
                  </a:lnTo>
                  <a:lnTo>
                    <a:pt x="123952" y="21590"/>
                  </a:lnTo>
                  <a:lnTo>
                    <a:pt x="123952" y="20320"/>
                  </a:lnTo>
                  <a:lnTo>
                    <a:pt x="123190" y="19481"/>
                  </a:lnTo>
                  <a:lnTo>
                    <a:pt x="122618" y="19050"/>
                  </a:lnTo>
                  <a:lnTo>
                    <a:pt x="121666" y="19050"/>
                  </a:lnTo>
                  <a:lnTo>
                    <a:pt x="121386" y="18148"/>
                  </a:lnTo>
                  <a:lnTo>
                    <a:pt x="121285" y="19050"/>
                  </a:lnTo>
                  <a:lnTo>
                    <a:pt x="120142" y="17792"/>
                  </a:lnTo>
                  <a:lnTo>
                    <a:pt x="120904" y="17792"/>
                  </a:lnTo>
                  <a:lnTo>
                    <a:pt x="121285" y="18072"/>
                  </a:lnTo>
                  <a:lnTo>
                    <a:pt x="121285" y="17792"/>
                  </a:lnTo>
                  <a:lnTo>
                    <a:pt x="121386" y="18148"/>
                  </a:lnTo>
                  <a:lnTo>
                    <a:pt x="122618" y="19050"/>
                  </a:lnTo>
                  <a:lnTo>
                    <a:pt x="122809" y="19050"/>
                  </a:lnTo>
                  <a:lnTo>
                    <a:pt x="123190" y="19481"/>
                  </a:lnTo>
                  <a:lnTo>
                    <a:pt x="124333" y="20320"/>
                  </a:lnTo>
                  <a:lnTo>
                    <a:pt x="124333" y="16522"/>
                  </a:lnTo>
                  <a:lnTo>
                    <a:pt x="124333" y="16370"/>
                  </a:lnTo>
                  <a:lnTo>
                    <a:pt x="122428" y="15240"/>
                  </a:lnTo>
                  <a:lnTo>
                    <a:pt x="119761" y="13970"/>
                  </a:lnTo>
                  <a:lnTo>
                    <a:pt x="118237" y="13970"/>
                  </a:lnTo>
                  <a:lnTo>
                    <a:pt x="117475" y="12700"/>
                  </a:lnTo>
                  <a:lnTo>
                    <a:pt x="114554" y="12700"/>
                  </a:lnTo>
                  <a:lnTo>
                    <a:pt x="114173" y="11442"/>
                  </a:lnTo>
                  <a:lnTo>
                    <a:pt x="114173" y="59690"/>
                  </a:lnTo>
                  <a:lnTo>
                    <a:pt x="113411" y="58420"/>
                  </a:lnTo>
                  <a:lnTo>
                    <a:pt x="113792" y="58420"/>
                  </a:lnTo>
                  <a:lnTo>
                    <a:pt x="114173" y="59690"/>
                  </a:lnTo>
                  <a:lnTo>
                    <a:pt x="114173" y="11442"/>
                  </a:lnTo>
                  <a:lnTo>
                    <a:pt x="113030" y="11442"/>
                  </a:lnTo>
                  <a:lnTo>
                    <a:pt x="112649" y="11442"/>
                  </a:lnTo>
                  <a:lnTo>
                    <a:pt x="112649" y="58420"/>
                  </a:lnTo>
                  <a:lnTo>
                    <a:pt x="111887" y="58420"/>
                  </a:lnTo>
                  <a:lnTo>
                    <a:pt x="111125" y="57150"/>
                  </a:lnTo>
                  <a:lnTo>
                    <a:pt x="112649" y="58420"/>
                  </a:lnTo>
                  <a:lnTo>
                    <a:pt x="112649" y="11442"/>
                  </a:lnTo>
                  <a:lnTo>
                    <a:pt x="111887" y="11442"/>
                  </a:lnTo>
                  <a:lnTo>
                    <a:pt x="111506" y="10172"/>
                  </a:lnTo>
                  <a:lnTo>
                    <a:pt x="109982" y="8890"/>
                  </a:lnTo>
                  <a:lnTo>
                    <a:pt x="108966" y="8890"/>
                  </a:lnTo>
                  <a:lnTo>
                    <a:pt x="108585" y="8737"/>
                  </a:lnTo>
                  <a:lnTo>
                    <a:pt x="108585" y="10172"/>
                  </a:lnTo>
                  <a:lnTo>
                    <a:pt x="108204" y="11442"/>
                  </a:lnTo>
                  <a:lnTo>
                    <a:pt x="108204" y="54622"/>
                  </a:lnTo>
                  <a:lnTo>
                    <a:pt x="107061" y="54622"/>
                  </a:lnTo>
                  <a:lnTo>
                    <a:pt x="106299" y="53352"/>
                  </a:lnTo>
                  <a:lnTo>
                    <a:pt x="106680" y="53352"/>
                  </a:lnTo>
                  <a:lnTo>
                    <a:pt x="108204" y="54622"/>
                  </a:lnTo>
                  <a:lnTo>
                    <a:pt x="108204" y="11442"/>
                  </a:lnTo>
                  <a:lnTo>
                    <a:pt x="107823" y="10172"/>
                  </a:lnTo>
                  <a:lnTo>
                    <a:pt x="108585" y="10172"/>
                  </a:lnTo>
                  <a:lnTo>
                    <a:pt x="108585" y="8737"/>
                  </a:lnTo>
                  <a:lnTo>
                    <a:pt x="105918" y="7620"/>
                  </a:lnTo>
                  <a:lnTo>
                    <a:pt x="105156" y="7112"/>
                  </a:lnTo>
                  <a:lnTo>
                    <a:pt x="105156" y="10172"/>
                  </a:lnTo>
                  <a:lnTo>
                    <a:pt x="104394" y="10172"/>
                  </a:lnTo>
                  <a:lnTo>
                    <a:pt x="100330" y="8890"/>
                  </a:lnTo>
                  <a:lnTo>
                    <a:pt x="98044" y="7620"/>
                  </a:lnTo>
                  <a:lnTo>
                    <a:pt x="99949" y="7620"/>
                  </a:lnTo>
                  <a:lnTo>
                    <a:pt x="100787" y="7924"/>
                  </a:lnTo>
                  <a:lnTo>
                    <a:pt x="100711" y="7620"/>
                  </a:lnTo>
                  <a:lnTo>
                    <a:pt x="101854" y="7620"/>
                  </a:lnTo>
                  <a:lnTo>
                    <a:pt x="101854" y="8280"/>
                  </a:lnTo>
                  <a:lnTo>
                    <a:pt x="102235" y="8420"/>
                  </a:lnTo>
                  <a:lnTo>
                    <a:pt x="102235" y="7620"/>
                  </a:lnTo>
                  <a:lnTo>
                    <a:pt x="102489" y="8509"/>
                  </a:lnTo>
                  <a:lnTo>
                    <a:pt x="103632" y="8890"/>
                  </a:lnTo>
                  <a:lnTo>
                    <a:pt x="105156" y="10172"/>
                  </a:lnTo>
                  <a:lnTo>
                    <a:pt x="105156" y="7112"/>
                  </a:lnTo>
                  <a:lnTo>
                    <a:pt x="104013" y="6350"/>
                  </a:lnTo>
                  <a:lnTo>
                    <a:pt x="99949" y="6350"/>
                  </a:lnTo>
                  <a:lnTo>
                    <a:pt x="97663" y="6350"/>
                  </a:lnTo>
                  <a:lnTo>
                    <a:pt x="96520" y="5092"/>
                  </a:lnTo>
                  <a:lnTo>
                    <a:pt x="97282" y="5092"/>
                  </a:lnTo>
                  <a:lnTo>
                    <a:pt x="95123" y="4152"/>
                  </a:lnTo>
                  <a:lnTo>
                    <a:pt x="95123" y="5092"/>
                  </a:lnTo>
                  <a:lnTo>
                    <a:pt x="94361" y="5092"/>
                  </a:lnTo>
                  <a:lnTo>
                    <a:pt x="94361" y="3822"/>
                  </a:lnTo>
                  <a:lnTo>
                    <a:pt x="93980" y="3822"/>
                  </a:lnTo>
                  <a:lnTo>
                    <a:pt x="93980" y="5092"/>
                  </a:lnTo>
                  <a:lnTo>
                    <a:pt x="93599" y="3822"/>
                  </a:lnTo>
                  <a:lnTo>
                    <a:pt x="92456" y="3822"/>
                  </a:lnTo>
                  <a:lnTo>
                    <a:pt x="91694" y="2540"/>
                  </a:lnTo>
                  <a:lnTo>
                    <a:pt x="92075" y="3822"/>
                  </a:lnTo>
                  <a:lnTo>
                    <a:pt x="92075" y="48272"/>
                  </a:lnTo>
                  <a:lnTo>
                    <a:pt x="90551" y="48272"/>
                  </a:lnTo>
                  <a:lnTo>
                    <a:pt x="89408" y="46990"/>
                  </a:lnTo>
                  <a:lnTo>
                    <a:pt x="90551" y="46990"/>
                  </a:lnTo>
                  <a:lnTo>
                    <a:pt x="92075" y="48272"/>
                  </a:lnTo>
                  <a:lnTo>
                    <a:pt x="92075" y="3822"/>
                  </a:lnTo>
                  <a:lnTo>
                    <a:pt x="91694" y="3822"/>
                  </a:lnTo>
                  <a:lnTo>
                    <a:pt x="91694" y="2540"/>
                  </a:lnTo>
                  <a:lnTo>
                    <a:pt x="90170" y="2540"/>
                  </a:lnTo>
                  <a:lnTo>
                    <a:pt x="90551" y="3822"/>
                  </a:lnTo>
                  <a:lnTo>
                    <a:pt x="90170" y="3822"/>
                  </a:lnTo>
                  <a:lnTo>
                    <a:pt x="89408" y="2540"/>
                  </a:lnTo>
                  <a:lnTo>
                    <a:pt x="89027" y="2540"/>
                  </a:lnTo>
                  <a:lnTo>
                    <a:pt x="89027" y="46990"/>
                  </a:lnTo>
                  <a:lnTo>
                    <a:pt x="88011" y="46990"/>
                  </a:lnTo>
                  <a:lnTo>
                    <a:pt x="87718" y="46685"/>
                  </a:lnTo>
                  <a:lnTo>
                    <a:pt x="87630" y="46990"/>
                  </a:lnTo>
                  <a:lnTo>
                    <a:pt x="87439" y="46355"/>
                  </a:lnTo>
                  <a:lnTo>
                    <a:pt x="86868" y="45720"/>
                  </a:lnTo>
                  <a:lnTo>
                    <a:pt x="87249" y="45720"/>
                  </a:lnTo>
                  <a:lnTo>
                    <a:pt x="87439" y="46355"/>
                  </a:lnTo>
                  <a:lnTo>
                    <a:pt x="87718" y="46685"/>
                  </a:lnTo>
                  <a:lnTo>
                    <a:pt x="88011" y="45720"/>
                  </a:lnTo>
                  <a:lnTo>
                    <a:pt x="88646" y="45720"/>
                  </a:lnTo>
                  <a:lnTo>
                    <a:pt x="89027" y="46990"/>
                  </a:lnTo>
                  <a:lnTo>
                    <a:pt x="89027" y="2540"/>
                  </a:lnTo>
                  <a:lnTo>
                    <a:pt x="87630" y="2540"/>
                  </a:lnTo>
                  <a:lnTo>
                    <a:pt x="86487" y="1270"/>
                  </a:lnTo>
                  <a:lnTo>
                    <a:pt x="84582" y="1270"/>
                  </a:lnTo>
                  <a:lnTo>
                    <a:pt x="84201" y="1066"/>
                  </a:lnTo>
                  <a:lnTo>
                    <a:pt x="84201" y="2540"/>
                  </a:lnTo>
                  <a:lnTo>
                    <a:pt x="84201" y="3822"/>
                  </a:lnTo>
                  <a:lnTo>
                    <a:pt x="83439" y="3822"/>
                  </a:lnTo>
                  <a:lnTo>
                    <a:pt x="83439" y="44450"/>
                  </a:lnTo>
                  <a:lnTo>
                    <a:pt x="83439" y="45720"/>
                  </a:lnTo>
                  <a:lnTo>
                    <a:pt x="82677" y="45720"/>
                  </a:lnTo>
                  <a:lnTo>
                    <a:pt x="82677" y="44450"/>
                  </a:lnTo>
                  <a:lnTo>
                    <a:pt x="83439" y="44450"/>
                  </a:lnTo>
                  <a:lnTo>
                    <a:pt x="83439" y="3822"/>
                  </a:lnTo>
                  <a:lnTo>
                    <a:pt x="83058" y="3822"/>
                  </a:lnTo>
                  <a:lnTo>
                    <a:pt x="83058" y="2540"/>
                  </a:lnTo>
                  <a:lnTo>
                    <a:pt x="83439" y="2540"/>
                  </a:lnTo>
                  <a:lnTo>
                    <a:pt x="82677" y="1270"/>
                  </a:lnTo>
                  <a:lnTo>
                    <a:pt x="83820" y="2540"/>
                  </a:lnTo>
                  <a:lnTo>
                    <a:pt x="84201" y="2540"/>
                  </a:lnTo>
                  <a:lnTo>
                    <a:pt x="84201" y="1066"/>
                  </a:lnTo>
                  <a:lnTo>
                    <a:pt x="82296" y="0"/>
                  </a:lnTo>
                  <a:lnTo>
                    <a:pt x="81280" y="1270"/>
                  </a:lnTo>
                  <a:lnTo>
                    <a:pt x="80137" y="1270"/>
                  </a:lnTo>
                  <a:lnTo>
                    <a:pt x="79756" y="2540"/>
                  </a:lnTo>
                  <a:lnTo>
                    <a:pt x="77089" y="2540"/>
                  </a:lnTo>
                  <a:lnTo>
                    <a:pt x="77851" y="1270"/>
                  </a:lnTo>
                  <a:lnTo>
                    <a:pt x="74168" y="1270"/>
                  </a:lnTo>
                  <a:lnTo>
                    <a:pt x="75565" y="2540"/>
                  </a:lnTo>
                  <a:lnTo>
                    <a:pt x="73787" y="2540"/>
                  </a:lnTo>
                  <a:lnTo>
                    <a:pt x="72263" y="2540"/>
                  </a:lnTo>
                  <a:lnTo>
                    <a:pt x="73025" y="1270"/>
                  </a:lnTo>
                  <a:lnTo>
                    <a:pt x="67437" y="1270"/>
                  </a:lnTo>
                  <a:lnTo>
                    <a:pt x="64389" y="0"/>
                  </a:lnTo>
                  <a:lnTo>
                    <a:pt x="65913" y="1270"/>
                  </a:lnTo>
                  <a:lnTo>
                    <a:pt x="64770" y="1270"/>
                  </a:lnTo>
                  <a:lnTo>
                    <a:pt x="64389" y="0"/>
                  </a:lnTo>
                  <a:lnTo>
                    <a:pt x="64008" y="1270"/>
                  </a:lnTo>
                  <a:lnTo>
                    <a:pt x="60579" y="1270"/>
                  </a:lnTo>
                  <a:lnTo>
                    <a:pt x="59563" y="1270"/>
                  </a:lnTo>
                  <a:lnTo>
                    <a:pt x="57658" y="1270"/>
                  </a:lnTo>
                  <a:lnTo>
                    <a:pt x="55372" y="2540"/>
                  </a:lnTo>
                  <a:lnTo>
                    <a:pt x="55372" y="1270"/>
                  </a:lnTo>
                  <a:lnTo>
                    <a:pt x="55753" y="1270"/>
                  </a:lnTo>
                  <a:lnTo>
                    <a:pt x="55753" y="0"/>
                  </a:lnTo>
                  <a:lnTo>
                    <a:pt x="54229" y="0"/>
                  </a:lnTo>
                  <a:lnTo>
                    <a:pt x="53848" y="1270"/>
                  </a:lnTo>
                  <a:lnTo>
                    <a:pt x="52832" y="1270"/>
                  </a:lnTo>
                  <a:lnTo>
                    <a:pt x="52832" y="2540"/>
                  </a:lnTo>
                  <a:lnTo>
                    <a:pt x="52832" y="3822"/>
                  </a:lnTo>
                  <a:lnTo>
                    <a:pt x="51689" y="3822"/>
                  </a:lnTo>
                  <a:lnTo>
                    <a:pt x="52451" y="2540"/>
                  </a:lnTo>
                  <a:lnTo>
                    <a:pt x="51308" y="3822"/>
                  </a:lnTo>
                  <a:lnTo>
                    <a:pt x="50546" y="3822"/>
                  </a:lnTo>
                  <a:lnTo>
                    <a:pt x="52451" y="2540"/>
                  </a:lnTo>
                  <a:lnTo>
                    <a:pt x="52832" y="2540"/>
                  </a:lnTo>
                  <a:lnTo>
                    <a:pt x="52832" y="1270"/>
                  </a:lnTo>
                  <a:lnTo>
                    <a:pt x="50546" y="1270"/>
                  </a:lnTo>
                  <a:lnTo>
                    <a:pt x="47498" y="2540"/>
                  </a:lnTo>
                  <a:lnTo>
                    <a:pt x="44958" y="2540"/>
                  </a:lnTo>
                  <a:lnTo>
                    <a:pt x="44577" y="3822"/>
                  </a:lnTo>
                  <a:lnTo>
                    <a:pt x="43053" y="3822"/>
                  </a:lnTo>
                  <a:lnTo>
                    <a:pt x="42672" y="5092"/>
                  </a:lnTo>
                  <a:lnTo>
                    <a:pt x="41910" y="3822"/>
                  </a:lnTo>
                  <a:lnTo>
                    <a:pt x="41910" y="7620"/>
                  </a:lnTo>
                  <a:lnTo>
                    <a:pt x="40767" y="7620"/>
                  </a:lnTo>
                  <a:lnTo>
                    <a:pt x="41529" y="6350"/>
                  </a:lnTo>
                  <a:lnTo>
                    <a:pt x="41910" y="7620"/>
                  </a:lnTo>
                  <a:lnTo>
                    <a:pt x="41910" y="3822"/>
                  </a:lnTo>
                  <a:lnTo>
                    <a:pt x="41529" y="3822"/>
                  </a:lnTo>
                  <a:lnTo>
                    <a:pt x="41529" y="5092"/>
                  </a:lnTo>
                  <a:lnTo>
                    <a:pt x="40767" y="5092"/>
                  </a:lnTo>
                  <a:lnTo>
                    <a:pt x="40767" y="6350"/>
                  </a:lnTo>
                  <a:lnTo>
                    <a:pt x="40386" y="7620"/>
                  </a:lnTo>
                  <a:lnTo>
                    <a:pt x="38608" y="7620"/>
                  </a:lnTo>
                  <a:lnTo>
                    <a:pt x="38608" y="8890"/>
                  </a:lnTo>
                  <a:lnTo>
                    <a:pt x="38227" y="8890"/>
                  </a:lnTo>
                  <a:lnTo>
                    <a:pt x="34798" y="9944"/>
                  </a:lnTo>
                  <a:lnTo>
                    <a:pt x="34798" y="30492"/>
                  </a:lnTo>
                  <a:lnTo>
                    <a:pt x="34417" y="31750"/>
                  </a:lnTo>
                  <a:lnTo>
                    <a:pt x="34036" y="31750"/>
                  </a:lnTo>
                  <a:lnTo>
                    <a:pt x="34798" y="30492"/>
                  </a:lnTo>
                  <a:lnTo>
                    <a:pt x="34798" y="9944"/>
                  </a:lnTo>
                  <a:lnTo>
                    <a:pt x="34036" y="10172"/>
                  </a:lnTo>
                  <a:lnTo>
                    <a:pt x="33553" y="10490"/>
                  </a:lnTo>
                  <a:lnTo>
                    <a:pt x="33274" y="11442"/>
                  </a:lnTo>
                  <a:lnTo>
                    <a:pt x="32893" y="11442"/>
                  </a:lnTo>
                  <a:lnTo>
                    <a:pt x="33401" y="10591"/>
                  </a:lnTo>
                  <a:lnTo>
                    <a:pt x="32524" y="11163"/>
                  </a:lnTo>
                  <a:lnTo>
                    <a:pt x="32639" y="11442"/>
                  </a:lnTo>
                  <a:lnTo>
                    <a:pt x="32131" y="11442"/>
                  </a:lnTo>
                  <a:lnTo>
                    <a:pt x="31115" y="12700"/>
                  </a:lnTo>
                  <a:lnTo>
                    <a:pt x="31115" y="11442"/>
                  </a:lnTo>
                  <a:lnTo>
                    <a:pt x="30353" y="12700"/>
                  </a:lnTo>
                  <a:lnTo>
                    <a:pt x="28829" y="12700"/>
                  </a:lnTo>
                  <a:lnTo>
                    <a:pt x="29972" y="11442"/>
                  </a:lnTo>
                  <a:lnTo>
                    <a:pt x="31115" y="11442"/>
                  </a:lnTo>
                  <a:lnTo>
                    <a:pt x="32346" y="10706"/>
                  </a:lnTo>
                  <a:lnTo>
                    <a:pt x="32131" y="10172"/>
                  </a:lnTo>
                  <a:lnTo>
                    <a:pt x="32639" y="10172"/>
                  </a:lnTo>
                  <a:lnTo>
                    <a:pt x="32435" y="10655"/>
                  </a:lnTo>
                  <a:lnTo>
                    <a:pt x="33274" y="10172"/>
                  </a:lnTo>
                  <a:lnTo>
                    <a:pt x="32893" y="10172"/>
                  </a:lnTo>
                  <a:lnTo>
                    <a:pt x="33451" y="9855"/>
                  </a:lnTo>
                  <a:lnTo>
                    <a:pt x="34036" y="8890"/>
                  </a:lnTo>
                  <a:lnTo>
                    <a:pt x="34036" y="9525"/>
                  </a:lnTo>
                  <a:lnTo>
                    <a:pt x="35179" y="8890"/>
                  </a:lnTo>
                  <a:lnTo>
                    <a:pt x="35941" y="8890"/>
                  </a:lnTo>
                  <a:lnTo>
                    <a:pt x="37084" y="7620"/>
                  </a:lnTo>
                  <a:lnTo>
                    <a:pt x="37465" y="7620"/>
                  </a:lnTo>
                  <a:lnTo>
                    <a:pt x="39243" y="6350"/>
                  </a:lnTo>
                  <a:lnTo>
                    <a:pt x="40767" y="6350"/>
                  </a:lnTo>
                  <a:lnTo>
                    <a:pt x="40767" y="5092"/>
                  </a:lnTo>
                  <a:lnTo>
                    <a:pt x="39624" y="5092"/>
                  </a:lnTo>
                  <a:lnTo>
                    <a:pt x="40386" y="3822"/>
                  </a:lnTo>
                  <a:lnTo>
                    <a:pt x="40005" y="3822"/>
                  </a:lnTo>
                  <a:lnTo>
                    <a:pt x="37465" y="5092"/>
                  </a:lnTo>
                  <a:lnTo>
                    <a:pt x="36703" y="6350"/>
                  </a:lnTo>
                  <a:lnTo>
                    <a:pt x="34798" y="6350"/>
                  </a:lnTo>
                  <a:lnTo>
                    <a:pt x="34036" y="7620"/>
                  </a:lnTo>
                  <a:lnTo>
                    <a:pt x="31737" y="8623"/>
                  </a:lnTo>
                  <a:lnTo>
                    <a:pt x="31496" y="8890"/>
                  </a:lnTo>
                  <a:lnTo>
                    <a:pt x="31584" y="8686"/>
                  </a:lnTo>
                  <a:lnTo>
                    <a:pt x="31115" y="8890"/>
                  </a:lnTo>
                  <a:lnTo>
                    <a:pt x="28829" y="8890"/>
                  </a:lnTo>
                  <a:lnTo>
                    <a:pt x="28448" y="9537"/>
                  </a:lnTo>
                  <a:lnTo>
                    <a:pt x="28448" y="12700"/>
                  </a:lnTo>
                  <a:lnTo>
                    <a:pt x="28067" y="13970"/>
                  </a:lnTo>
                  <a:lnTo>
                    <a:pt x="27686" y="13970"/>
                  </a:lnTo>
                  <a:lnTo>
                    <a:pt x="26924" y="15240"/>
                  </a:lnTo>
                  <a:lnTo>
                    <a:pt x="26022" y="15697"/>
                  </a:lnTo>
                  <a:lnTo>
                    <a:pt x="25781" y="16522"/>
                  </a:lnTo>
                  <a:lnTo>
                    <a:pt x="25400" y="16522"/>
                  </a:lnTo>
                  <a:lnTo>
                    <a:pt x="25831" y="15786"/>
                  </a:lnTo>
                  <a:lnTo>
                    <a:pt x="24384" y="16522"/>
                  </a:lnTo>
                  <a:lnTo>
                    <a:pt x="23622" y="17360"/>
                  </a:lnTo>
                  <a:lnTo>
                    <a:pt x="24765" y="16522"/>
                  </a:lnTo>
                  <a:lnTo>
                    <a:pt x="23622" y="17792"/>
                  </a:lnTo>
                  <a:lnTo>
                    <a:pt x="23622" y="17475"/>
                  </a:lnTo>
                  <a:lnTo>
                    <a:pt x="23241" y="17792"/>
                  </a:lnTo>
                  <a:lnTo>
                    <a:pt x="23520" y="17475"/>
                  </a:lnTo>
                  <a:lnTo>
                    <a:pt x="23622" y="16522"/>
                  </a:lnTo>
                  <a:lnTo>
                    <a:pt x="21336" y="19050"/>
                  </a:lnTo>
                  <a:lnTo>
                    <a:pt x="22098" y="19050"/>
                  </a:lnTo>
                  <a:lnTo>
                    <a:pt x="20751" y="20320"/>
                  </a:lnTo>
                  <a:lnTo>
                    <a:pt x="20193" y="21590"/>
                  </a:lnTo>
                  <a:lnTo>
                    <a:pt x="20193" y="57150"/>
                  </a:lnTo>
                  <a:lnTo>
                    <a:pt x="19812" y="58420"/>
                  </a:lnTo>
                  <a:lnTo>
                    <a:pt x="19812" y="57150"/>
                  </a:lnTo>
                  <a:lnTo>
                    <a:pt x="20193" y="57150"/>
                  </a:lnTo>
                  <a:lnTo>
                    <a:pt x="20193" y="21590"/>
                  </a:lnTo>
                  <a:lnTo>
                    <a:pt x="19812" y="21590"/>
                  </a:lnTo>
                  <a:lnTo>
                    <a:pt x="19431" y="21590"/>
                  </a:lnTo>
                  <a:lnTo>
                    <a:pt x="18034" y="24142"/>
                  </a:lnTo>
                  <a:lnTo>
                    <a:pt x="17881" y="24218"/>
                  </a:lnTo>
                  <a:lnTo>
                    <a:pt x="17881" y="70637"/>
                  </a:lnTo>
                  <a:lnTo>
                    <a:pt x="17627" y="70421"/>
                  </a:lnTo>
                  <a:lnTo>
                    <a:pt x="17602" y="70281"/>
                  </a:lnTo>
                  <a:lnTo>
                    <a:pt x="17729" y="70129"/>
                  </a:lnTo>
                  <a:lnTo>
                    <a:pt x="17881" y="70637"/>
                  </a:lnTo>
                  <a:lnTo>
                    <a:pt x="17881" y="24218"/>
                  </a:lnTo>
                  <a:lnTo>
                    <a:pt x="17513" y="24396"/>
                  </a:lnTo>
                  <a:lnTo>
                    <a:pt x="17513" y="69418"/>
                  </a:lnTo>
                  <a:lnTo>
                    <a:pt x="17272" y="68592"/>
                  </a:lnTo>
                  <a:lnTo>
                    <a:pt x="17513" y="69418"/>
                  </a:lnTo>
                  <a:lnTo>
                    <a:pt x="17513" y="24396"/>
                  </a:lnTo>
                  <a:lnTo>
                    <a:pt x="16433" y="24892"/>
                  </a:lnTo>
                  <a:lnTo>
                    <a:pt x="16129" y="25400"/>
                  </a:lnTo>
                  <a:lnTo>
                    <a:pt x="15367" y="25400"/>
                  </a:lnTo>
                  <a:lnTo>
                    <a:pt x="16433" y="24892"/>
                  </a:lnTo>
                  <a:lnTo>
                    <a:pt x="16891" y="24142"/>
                  </a:lnTo>
                  <a:lnTo>
                    <a:pt x="19050" y="21590"/>
                  </a:lnTo>
                  <a:lnTo>
                    <a:pt x="19431" y="21590"/>
                  </a:lnTo>
                  <a:lnTo>
                    <a:pt x="19723" y="21310"/>
                  </a:lnTo>
                  <a:lnTo>
                    <a:pt x="19481" y="20510"/>
                  </a:lnTo>
                  <a:lnTo>
                    <a:pt x="18669" y="21590"/>
                  </a:lnTo>
                  <a:lnTo>
                    <a:pt x="17653" y="21590"/>
                  </a:lnTo>
                  <a:lnTo>
                    <a:pt x="16510" y="24142"/>
                  </a:lnTo>
                  <a:lnTo>
                    <a:pt x="15367" y="24142"/>
                  </a:lnTo>
                  <a:lnTo>
                    <a:pt x="14986" y="25400"/>
                  </a:lnTo>
                  <a:lnTo>
                    <a:pt x="14986" y="24777"/>
                  </a:lnTo>
                  <a:lnTo>
                    <a:pt x="13843" y="26670"/>
                  </a:lnTo>
                  <a:lnTo>
                    <a:pt x="12319" y="27940"/>
                  </a:lnTo>
                  <a:lnTo>
                    <a:pt x="10795" y="30492"/>
                  </a:lnTo>
                  <a:lnTo>
                    <a:pt x="11176" y="30492"/>
                  </a:lnTo>
                  <a:lnTo>
                    <a:pt x="11557" y="30492"/>
                  </a:lnTo>
                  <a:lnTo>
                    <a:pt x="12700" y="29222"/>
                  </a:lnTo>
                  <a:lnTo>
                    <a:pt x="13081" y="27940"/>
                  </a:lnTo>
                  <a:lnTo>
                    <a:pt x="13462" y="27940"/>
                  </a:lnTo>
                  <a:lnTo>
                    <a:pt x="13462" y="29222"/>
                  </a:lnTo>
                  <a:lnTo>
                    <a:pt x="11557" y="30492"/>
                  </a:lnTo>
                  <a:lnTo>
                    <a:pt x="11938" y="30492"/>
                  </a:lnTo>
                  <a:lnTo>
                    <a:pt x="11633" y="30988"/>
                  </a:lnTo>
                  <a:lnTo>
                    <a:pt x="11557" y="31750"/>
                  </a:lnTo>
                  <a:lnTo>
                    <a:pt x="11557" y="31115"/>
                  </a:lnTo>
                  <a:lnTo>
                    <a:pt x="11176" y="31750"/>
                  </a:lnTo>
                  <a:lnTo>
                    <a:pt x="10795" y="33020"/>
                  </a:lnTo>
                  <a:lnTo>
                    <a:pt x="10541" y="33020"/>
                  </a:lnTo>
                  <a:lnTo>
                    <a:pt x="9398" y="34302"/>
                  </a:lnTo>
                  <a:lnTo>
                    <a:pt x="9779" y="34302"/>
                  </a:lnTo>
                  <a:lnTo>
                    <a:pt x="9398" y="35572"/>
                  </a:lnTo>
                  <a:lnTo>
                    <a:pt x="9017" y="35572"/>
                  </a:lnTo>
                  <a:lnTo>
                    <a:pt x="9398" y="34302"/>
                  </a:lnTo>
                  <a:lnTo>
                    <a:pt x="10160" y="33020"/>
                  </a:lnTo>
                  <a:lnTo>
                    <a:pt x="9779" y="33020"/>
                  </a:lnTo>
                  <a:lnTo>
                    <a:pt x="8255" y="34302"/>
                  </a:lnTo>
                  <a:lnTo>
                    <a:pt x="7683" y="35572"/>
                  </a:lnTo>
                  <a:lnTo>
                    <a:pt x="7874" y="35572"/>
                  </a:lnTo>
                  <a:lnTo>
                    <a:pt x="9017" y="34302"/>
                  </a:lnTo>
                  <a:lnTo>
                    <a:pt x="8255" y="35572"/>
                  </a:lnTo>
                  <a:lnTo>
                    <a:pt x="7874" y="36842"/>
                  </a:lnTo>
                  <a:lnTo>
                    <a:pt x="7874" y="35572"/>
                  </a:lnTo>
                  <a:lnTo>
                    <a:pt x="7112" y="36842"/>
                  </a:lnTo>
                  <a:lnTo>
                    <a:pt x="5969" y="39370"/>
                  </a:lnTo>
                  <a:lnTo>
                    <a:pt x="5588" y="40640"/>
                  </a:lnTo>
                  <a:lnTo>
                    <a:pt x="5969" y="40640"/>
                  </a:lnTo>
                  <a:lnTo>
                    <a:pt x="5969" y="43192"/>
                  </a:lnTo>
                  <a:lnTo>
                    <a:pt x="5969" y="44450"/>
                  </a:lnTo>
                  <a:lnTo>
                    <a:pt x="5588" y="44450"/>
                  </a:lnTo>
                  <a:lnTo>
                    <a:pt x="5207" y="45720"/>
                  </a:lnTo>
                  <a:lnTo>
                    <a:pt x="5207" y="44450"/>
                  </a:lnTo>
                  <a:lnTo>
                    <a:pt x="5588" y="43192"/>
                  </a:lnTo>
                  <a:lnTo>
                    <a:pt x="5588" y="44450"/>
                  </a:lnTo>
                  <a:lnTo>
                    <a:pt x="5969" y="43192"/>
                  </a:lnTo>
                  <a:lnTo>
                    <a:pt x="5969" y="40640"/>
                  </a:lnTo>
                  <a:lnTo>
                    <a:pt x="5588" y="41922"/>
                  </a:lnTo>
                  <a:lnTo>
                    <a:pt x="4191" y="45720"/>
                  </a:lnTo>
                  <a:lnTo>
                    <a:pt x="3771" y="47790"/>
                  </a:lnTo>
                  <a:lnTo>
                    <a:pt x="3683" y="49110"/>
                  </a:lnTo>
                  <a:lnTo>
                    <a:pt x="3810" y="48907"/>
                  </a:lnTo>
                  <a:lnTo>
                    <a:pt x="4191" y="46990"/>
                  </a:lnTo>
                  <a:lnTo>
                    <a:pt x="4191" y="48272"/>
                  </a:lnTo>
                  <a:lnTo>
                    <a:pt x="4445" y="48272"/>
                  </a:lnTo>
                  <a:lnTo>
                    <a:pt x="4826" y="46990"/>
                  </a:lnTo>
                  <a:lnTo>
                    <a:pt x="5207" y="48272"/>
                  </a:lnTo>
                  <a:lnTo>
                    <a:pt x="4445" y="49542"/>
                  </a:lnTo>
                  <a:lnTo>
                    <a:pt x="4191" y="49542"/>
                  </a:lnTo>
                  <a:lnTo>
                    <a:pt x="4191" y="48272"/>
                  </a:lnTo>
                  <a:lnTo>
                    <a:pt x="3683" y="49961"/>
                  </a:lnTo>
                  <a:lnTo>
                    <a:pt x="4191" y="50800"/>
                  </a:lnTo>
                  <a:lnTo>
                    <a:pt x="3683" y="50800"/>
                  </a:lnTo>
                  <a:lnTo>
                    <a:pt x="4191" y="52070"/>
                  </a:lnTo>
                  <a:lnTo>
                    <a:pt x="4419" y="50901"/>
                  </a:lnTo>
                  <a:lnTo>
                    <a:pt x="4406" y="52222"/>
                  </a:lnTo>
                  <a:lnTo>
                    <a:pt x="4191" y="53352"/>
                  </a:lnTo>
                  <a:lnTo>
                    <a:pt x="4445" y="54622"/>
                  </a:lnTo>
                  <a:lnTo>
                    <a:pt x="4826" y="57150"/>
                  </a:lnTo>
                  <a:lnTo>
                    <a:pt x="4191" y="58420"/>
                  </a:lnTo>
                  <a:lnTo>
                    <a:pt x="4826" y="59690"/>
                  </a:lnTo>
                  <a:lnTo>
                    <a:pt x="4546" y="60236"/>
                  </a:lnTo>
                  <a:lnTo>
                    <a:pt x="4445" y="62242"/>
                  </a:lnTo>
                  <a:lnTo>
                    <a:pt x="4191" y="62242"/>
                  </a:lnTo>
                  <a:lnTo>
                    <a:pt x="4445" y="63500"/>
                  </a:lnTo>
                  <a:lnTo>
                    <a:pt x="4572" y="63931"/>
                  </a:lnTo>
                  <a:lnTo>
                    <a:pt x="4572" y="65659"/>
                  </a:lnTo>
                  <a:lnTo>
                    <a:pt x="2298" y="65659"/>
                  </a:lnTo>
                  <a:lnTo>
                    <a:pt x="2286" y="64770"/>
                  </a:lnTo>
                  <a:lnTo>
                    <a:pt x="1905" y="63500"/>
                  </a:lnTo>
                  <a:lnTo>
                    <a:pt x="1714" y="62293"/>
                  </a:lnTo>
                  <a:lnTo>
                    <a:pt x="2032" y="61976"/>
                  </a:lnTo>
                  <a:lnTo>
                    <a:pt x="1651" y="61214"/>
                  </a:lnTo>
                  <a:lnTo>
                    <a:pt x="1651" y="61849"/>
                  </a:lnTo>
                  <a:lnTo>
                    <a:pt x="1600" y="61531"/>
                  </a:lnTo>
                  <a:lnTo>
                    <a:pt x="1600" y="63754"/>
                  </a:lnTo>
                  <a:lnTo>
                    <a:pt x="1524" y="63500"/>
                  </a:lnTo>
                  <a:lnTo>
                    <a:pt x="1397" y="63080"/>
                  </a:lnTo>
                  <a:lnTo>
                    <a:pt x="1397" y="62738"/>
                  </a:lnTo>
                  <a:lnTo>
                    <a:pt x="1397" y="62357"/>
                  </a:lnTo>
                  <a:lnTo>
                    <a:pt x="1168" y="62357"/>
                  </a:lnTo>
                  <a:lnTo>
                    <a:pt x="1524" y="62242"/>
                  </a:lnTo>
                  <a:lnTo>
                    <a:pt x="1549" y="62992"/>
                  </a:lnTo>
                  <a:lnTo>
                    <a:pt x="1397" y="62738"/>
                  </a:lnTo>
                  <a:lnTo>
                    <a:pt x="1562" y="63207"/>
                  </a:lnTo>
                  <a:lnTo>
                    <a:pt x="1600" y="63754"/>
                  </a:lnTo>
                  <a:lnTo>
                    <a:pt x="1600" y="61531"/>
                  </a:lnTo>
                  <a:lnTo>
                    <a:pt x="1549" y="61214"/>
                  </a:lnTo>
                  <a:lnTo>
                    <a:pt x="1651" y="60604"/>
                  </a:lnTo>
                  <a:lnTo>
                    <a:pt x="1676" y="60452"/>
                  </a:lnTo>
                  <a:lnTo>
                    <a:pt x="1828" y="59944"/>
                  </a:lnTo>
                  <a:lnTo>
                    <a:pt x="1828" y="58750"/>
                  </a:lnTo>
                  <a:lnTo>
                    <a:pt x="1955" y="58166"/>
                  </a:lnTo>
                  <a:lnTo>
                    <a:pt x="2032" y="57023"/>
                  </a:lnTo>
                  <a:lnTo>
                    <a:pt x="1854" y="57200"/>
                  </a:lnTo>
                  <a:lnTo>
                    <a:pt x="1854" y="56337"/>
                  </a:lnTo>
                  <a:lnTo>
                    <a:pt x="1955" y="55880"/>
                  </a:lnTo>
                  <a:lnTo>
                    <a:pt x="1993" y="55676"/>
                  </a:lnTo>
                  <a:lnTo>
                    <a:pt x="1866" y="55613"/>
                  </a:lnTo>
                  <a:lnTo>
                    <a:pt x="1866" y="54825"/>
                  </a:lnTo>
                  <a:lnTo>
                    <a:pt x="2032" y="53340"/>
                  </a:lnTo>
                  <a:lnTo>
                    <a:pt x="2247" y="53124"/>
                  </a:lnTo>
                  <a:lnTo>
                    <a:pt x="2336" y="52578"/>
                  </a:lnTo>
                  <a:lnTo>
                    <a:pt x="2400" y="50406"/>
                  </a:lnTo>
                  <a:lnTo>
                    <a:pt x="2413" y="50673"/>
                  </a:lnTo>
                  <a:lnTo>
                    <a:pt x="2552" y="50457"/>
                  </a:lnTo>
                  <a:lnTo>
                    <a:pt x="2540" y="50673"/>
                  </a:lnTo>
                  <a:lnTo>
                    <a:pt x="2413" y="52197"/>
                  </a:lnTo>
                  <a:lnTo>
                    <a:pt x="2667" y="52578"/>
                  </a:lnTo>
                  <a:lnTo>
                    <a:pt x="3048" y="51054"/>
                  </a:lnTo>
                  <a:lnTo>
                    <a:pt x="2794" y="50292"/>
                  </a:lnTo>
                  <a:lnTo>
                    <a:pt x="2768" y="50101"/>
                  </a:lnTo>
                  <a:lnTo>
                    <a:pt x="2857" y="49542"/>
                  </a:lnTo>
                  <a:lnTo>
                    <a:pt x="2705" y="49542"/>
                  </a:lnTo>
                  <a:lnTo>
                    <a:pt x="2667" y="49149"/>
                  </a:lnTo>
                  <a:lnTo>
                    <a:pt x="3022" y="48437"/>
                  </a:lnTo>
                  <a:lnTo>
                    <a:pt x="2857" y="49542"/>
                  </a:lnTo>
                  <a:lnTo>
                    <a:pt x="3048" y="49542"/>
                  </a:lnTo>
                  <a:lnTo>
                    <a:pt x="3048" y="48387"/>
                  </a:lnTo>
                  <a:lnTo>
                    <a:pt x="3048" y="47244"/>
                  </a:lnTo>
                  <a:lnTo>
                    <a:pt x="3429" y="46482"/>
                  </a:lnTo>
                  <a:lnTo>
                    <a:pt x="3429" y="47244"/>
                  </a:lnTo>
                  <a:lnTo>
                    <a:pt x="3556" y="46482"/>
                  </a:lnTo>
                  <a:lnTo>
                    <a:pt x="3619" y="46101"/>
                  </a:lnTo>
                  <a:lnTo>
                    <a:pt x="3683" y="44958"/>
                  </a:lnTo>
                  <a:lnTo>
                    <a:pt x="3987" y="44500"/>
                  </a:lnTo>
                  <a:lnTo>
                    <a:pt x="3733" y="44259"/>
                  </a:lnTo>
                  <a:lnTo>
                    <a:pt x="3873" y="43815"/>
                  </a:lnTo>
                  <a:lnTo>
                    <a:pt x="4445" y="42672"/>
                  </a:lnTo>
                  <a:lnTo>
                    <a:pt x="4597" y="42037"/>
                  </a:lnTo>
                  <a:lnTo>
                    <a:pt x="4699" y="41656"/>
                  </a:lnTo>
                  <a:lnTo>
                    <a:pt x="4610" y="42672"/>
                  </a:lnTo>
                  <a:lnTo>
                    <a:pt x="4445" y="43434"/>
                  </a:lnTo>
                  <a:lnTo>
                    <a:pt x="4191" y="44196"/>
                  </a:lnTo>
                  <a:lnTo>
                    <a:pt x="4445" y="43815"/>
                  </a:lnTo>
                  <a:lnTo>
                    <a:pt x="4445" y="44577"/>
                  </a:lnTo>
                  <a:lnTo>
                    <a:pt x="4610" y="43815"/>
                  </a:lnTo>
                  <a:lnTo>
                    <a:pt x="4699" y="43180"/>
                  </a:lnTo>
                  <a:lnTo>
                    <a:pt x="5308" y="41656"/>
                  </a:lnTo>
                  <a:lnTo>
                    <a:pt x="5461" y="41275"/>
                  </a:lnTo>
                  <a:lnTo>
                    <a:pt x="5715" y="39751"/>
                  </a:lnTo>
                  <a:lnTo>
                    <a:pt x="6096" y="37465"/>
                  </a:lnTo>
                  <a:lnTo>
                    <a:pt x="6654" y="36703"/>
                  </a:lnTo>
                  <a:lnTo>
                    <a:pt x="7493" y="35560"/>
                  </a:lnTo>
                  <a:lnTo>
                    <a:pt x="7493" y="34798"/>
                  </a:lnTo>
                  <a:lnTo>
                    <a:pt x="6731" y="36334"/>
                  </a:lnTo>
                  <a:lnTo>
                    <a:pt x="6477" y="36703"/>
                  </a:lnTo>
                  <a:lnTo>
                    <a:pt x="6540" y="36423"/>
                  </a:lnTo>
                  <a:lnTo>
                    <a:pt x="7493" y="34302"/>
                  </a:lnTo>
                  <a:lnTo>
                    <a:pt x="7874" y="33870"/>
                  </a:lnTo>
                  <a:lnTo>
                    <a:pt x="7810" y="34036"/>
                  </a:lnTo>
                  <a:lnTo>
                    <a:pt x="8128" y="33655"/>
                  </a:lnTo>
                  <a:lnTo>
                    <a:pt x="8636" y="33020"/>
                  </a:lnTo>
                  <a:lnTo>
                    <a:pt x="9779" y="30492"/>
                  </a:lnTo>
                  <a:lnTo>
                    <a:pt x="10541" y="29222"/>
                  </a:lnTo>
                  <a:lnTo>
                    <a:pt x="11557" y="27940"/>
                  </a:lnTo>
                  <a:lnTo>
                    <a:pt x="12319" y="26670"/>
                  </a:lnTo>
                  <a:lnTo>
                    <a:pt x="12700" y="25400"/>
                  </a:lnTo>
                  <a:lnTo>
                    <a:pt x="13843" y="25400"/>
                  </a:lnTo>
                  <a:lnTo>
                    <a:pt x="14224" y="24142"/>
                  </a:lnTo>
                  <a:lnTo>
                    <a:pt x="13843" y="24142"/>
                  </a:lnTo>
                  <a:lnTo>
                    <a:pt x="14986" y="22872"/>
                  </a:lnTo>
                  <a:lnTo>
                    <a:pt x="15748" y="22872"/>
                  </a:lnTo>
                  <a:lnTo>
                    <a:pt x="16129" y="21590"/>
                  </a:lnTo>
                  <a:lnTo>
                    <a:pt x="16510" y="21590"/>
                  </a:lnTo>
                  <a:lnTo>
                    <a:pt x="16891" y="21590"/>
                  </a:lnTo>
                  <a:lnTo>
                    <a:pt x="18288" y="20320"/>
                  </a:lnTo>
                  <a:lnTo>
                    <a:pt x="18034" y="20320"/>
                  </a:lnTo>
                  <a:lnTo>
                    <a:pt x="18669" y="19050"/>
                  </a:lnTo>
                  <a:lnTo>
                    <a:pt x="19812" y="17792"/>
                  </a:lnTo>
                  <a:lnTo>
                    <a:pt x="20193" y="17792"/>
                  </a:lnTo>
                  <a:lnTo>
                    <a:pt x="20091" y="18097"/>
                  </a:lnTo>
                  <a:lnTo>
                    <a:pt x="20574" y="17792"/>
                  </a:lnTo>
                  <a:lnTo>
                    <a:pt x="21336" y="17792"/>
                  </a:lnTo>
                  <a:lnTo>
                    <a:pt x="21717" y="16522"/>
                  </a:lnTo>
                  <a:lnTo>
                    <a:pt x="22479" y="16522"/>
                  </a:lnTo>
                  <a:lnTo>
                    <a:pt x="23241" y="15240"/>
                  </a:lnTo>
                  <a:lnTo>
                    <a:pt x="25146" y="15240"/>
                  </a:lnTo>
                  <a:lnTo>
                    <a:pt x="25400" y="13970"/>
                  </a:lnTo>
                  <a:lnTo>
                    <a:pt x="25781" y="13970"/>
                  </a:lnTo>
                  <a:lnTo>
                    <a:pt x="26162" y="13970"/>
                  </a:lnTo>
                  <a:lnTo>
                    <a:pt x="26924" y="12700"/>
                  </a:lnTo>
                  <a:lnTo>
                    <a:pt x="28448" y="12700"/>
                  </a:lnTo>
                  <a:lnTo>
                    <a:pt x="28448" y="9537"/>
                  </a:lnTo>
                  <a:lnTo>
                    <a:pt x="28067" y="10172"/>
                  </a:lnTo>
                  <a:lnTo>
                    <a:pt x="27686" y="10172"/>
                  </a:lnTo>
                  <a:lnTo>
                    <a:pt x="24765" y="11442"/>
                  </a:lnTo>
                  <a:lnTo>
                    <a:pt x="23241" y="12700"/>
                  </a:lnTo>
                  <a:lnTo>
                    <a:pt x="22618" y="12700"/>
                  </a:lnTo>
                  <a:lnTo>
                    <a:pt x="23583" y="11811"/>
                  </a:lnTo>
                  <a:lnTo>
                    <a:pt x="24003" y="11430"/>
                  </a:lnTo>
                  <a:lnTo>
                    <a:pt x="26035" y="9906"/>
                  </a:lnTo>
                  <a:lnTo>
                    <a:pt x="27432" y="8890"/>
                  </a:lnTo>
                  <a:lnTo>
                    <a:pt x="26035" y="9652"/>
                  </a:lnTo>
                  <a:lnTo>
                    <a:pt x="24003" y="10668"/>
                  </a:lnTo>
                  <a:lnTo>
                    <a:pt x="22987" y="11811"/>
                  </a:lnTo>
                  <a:lnTo>
                    <a:pt x="23368" y="11049"/>
                  </a:lnTo>
                  <a:lnTo>
                    <a:pt x="21971" y="12192"/>
                  </a:lnTo>
                  <a:lnTo>
                    <a:pt x="21971" y="12573"/>
                  </a:lnTo>
                  <a:lnTo>
                    <a:pt x="19558" y="14478"/>
                  </a:lnTo>
                  <a:lnTo>
                    <a:pt x="19418" y="14617"/>
                  </a:lnTo>
                  <a:lnTo>
                    <a:pt x="19418" y="15519"/>
                  </a:lnTo>
                  <a:lnTo>
                    <a:pt x="18669" y="16522"/>
                  </a:lnTo>
                  <a:lnTo>
                    <a:pt x="17272" y="17792"/>
                  </a:lnTo>
                  <a:lnTo>
                    <a:pt x="17056" y="17792"/>
                  </a:lnTo>
                  <a:lnTo>
                    <a:pt x="17297" y="17526"/>
                  </a:lnTo>
                  <a:lnTo>
                    <a:pt x="17653" y="17145"/>
                  </a:lnTo>
                  <a:lnTo>
                    <a:pt x="16891" y="17526"/>
                  </a:lnTo>
                  <a:lnTo>
                    <a:pt x="18669" y="16383"/>
                  </a:lnTo>
                  <a:lnTo>
                    <a:pt x="19418" y="15519"/>
                  </a:lnTo>
                  <a:lnTo>
                    <a:pt x="19418" y="14617"/>
                  </a:lnTo>
                  <a:lnTo>
                    <a:pt x="17272" y="16764"/>
                  </a:lnTo>
                  <a:lnTo>
                    <a:pt x="16179" y="17792"/>
                  </a:lnTo>
                  <a:lnTo>
                    <a:pt x="15786" y="18173"/>
                  </a:lnTo>
                  <a:lnTo>
                    <a:pt x="14859" y="19050"/>
                  </a:lnTo>
                  <a:lnTo>
                    <a:pt x="13843" y="20320"/>
                  </a:lnTo>
                  <a:lnTo>
                    <a:pt x="12827" y="21590"/>
                  </a:lnTo>
                  <a:lnTo>
                    <a:pt x="11125" y="24142"/>
                  </a:lnTo>
                  <a:lnTo>
                    <a:pt x="10541" y="24142"/>
                  </a:lnTo>
                  <a:lnTo>
                    <a:pt x="10541" y="25019"/>
                  </a:lnTo>
                  <a:lnTo>
                    <a:pt x="10198" y="25539"/>
                  </a:lnTo>
                  <a:lnTo>
                    <a:pt x="10198" y="26543"/>
                  </a:lnTo>
                  <a:lnTo>
                    <a:pt x="10160" y="26670"/>
                  </a:lnTo>
                  <a:lnTo>
                    <a:pt x="10033" y="26670"/>
                  </a:lnTo>
                  <a:lnTo>
                    <a:pt x="10160" y="26543"/>
                  </a:lnTo>
                  <a:lnTo>
                    <a:pt x="10198" y="25539"/>
                  </a:lnTo>
                  <a:lnTo>
                    <a:pt x="10045" y="25755"/>
                  </a:lnTo>
                  <a:lnTo>
                    <a:pt x="10160" y="25400"/>
                  </a:lnTo>
                  <a:lnTo>
                    <a:pt x="9779" y="25400"/>
                  </a:lnTo>
                  <a:lnTo>
                    <a:pt x="9398" y="26670"/>
                  </a:lnTo>
                  <a:lnTo>
                    <a:pt x="9334" y="26835"/>
                  </a:lnTo>
                  <a:lnTo>
                    <a:pt x="8763" y="27686"/>
                  </a:lnTo>
                  <a:lnTo>
                    <a:pt x="7493" y="30734"/>
                  </a:lnTo>
                  <a:lnTo>
                    <a:pt x="5715" y="33655"/>
                  </a:lnTo>
                  <a:lnTo>
                    <a:pt x="5461" y="34264"/>
                  </a:lnTo>
                  <a:lnTo>
                    <a:pt x="5461" y="39751"/>
                  </a:lnTo>
                  <a:lnTo>
                    <a:pt x="5461" y="40132"/>
                  </a:lnTo>
                  <a:lnTo>
                    <a:pt x="5080" y="40894"/>
                  </a:lnTo>
                  <a:lnTo>
                    <a:pt x="5080" y="40513"/>
                  </a:lnTo>
                  <a:lnTo>
                    <a:pt x="5461" y="39751"/>
                  </a:lnTo>
                  <a:lnTo>
                    <a:pt x="5461" y="34264"/>
                  </a:lnTo>
                  <a:lnTo>
                    <a:pt x="5080" y="35179"/>
                  </a:lnTo>
                  <a:lnTo>
                    <a:pt x="5080" y="40132"/>
                  </a:lnTo>
                  <a:lnTo>
                    <a:pt x="4711" y="41008"/>
                  </a:lnTo>
                  <a:lnTo>
                    <a:pt x="4978" y="40132"/>
                  </a:lnTo>
                  <a:lnTo>
                    <a:pt x="5080" y="35179"/>
                  </a:lnTo>
                  <a:lnTo>
                    <a:pt x="4445" y="36703"/>
                  </a:lnTo>
                  <a:lnTo>
                    <a:pt x="3517" y="39484"/>
                  </a:lnTo>
                  <a:lnTo>
                    <a:pt x="3517" y="44767"/>
                  </a:lnTo>
                  <a:lnTo>
                    <a:pt x="3429" y="45339"/>
                  </a:lnTo>
                  <a:lnTo>
                    <a:pt x="3048" y="46101"/>
                  </a:lnTo>
                  <a:lnTo>
                    <a:pt x="3048" y="45720"/>
                  </a:lnTo>
                  <a:lnTo>
                    <a:pt x="3517" y="44767"/>
                  </a:lnTo>
                  <a:lnTo>
                    <a:pt x="3517" y="39484"/>
                  </a:lnTo>
                  <a:lnTo>
                    <a:pt x="3429" y="39751"/>
                  </a:lnTo>
                  <a:lnTo>
                    <a:pt x="2413" y="42672"/>
                  </a:lnTo>
                  <a:lnTo>
                    <a:pt x="1651" y="45339"/>
                  </a:lnTo>
                  <a:lnTo>
                    <a:pt x="1549" y="46875"/>
                  </a:lnTo>
                  <a:lnTo>
                    <a:pt x="1536" y="47244"/>
                  </a:lnTo>
                  <a:lnTo>
                    <a:pt x="838" y="49911"/>
                  </a:lnTo>
                  <a:lnTo>
                    <a:pt x="723" y="51054"/>
                  </a:lnTo>
                  <a:lnTo>
                    <a:pt x="762" y="51206"/>
                  </a:lnTo>
                  <a:lnTo>
                    <a:pt x="762" y="52070"/>
                  </a:lnTo>
                  <a:lnTo>
                    <a:pt x="977" y="52070"/>
                  </a:lnTo>
                  <a:lnTo>
                    <a:pt x="1016" y="52197"/>
                  </a:lnTo>
                  <a:lnTo>
                    <a:pt x="698" y="53340"/>
                  </a:lnTo>
                  <a:lnTo>
                    <a:pt x="635" y="55880"/>
                  </a:lnTo>
                  <a:lnTo>
                    <a:pt x="381" y="55118"/>
                  </a:lnTo>
                  <a:lnTo>
                    <a:pt x="596" y="57454"/>
                  </a:lnTo>
                  <a:lnTo>
                    <a:pt x="622" y="57594"/>
                  </a:lnTo>
                  <a:lnTo>
                    <a:pt x="571" y="57785"/>
                  </a:lnTo>
                  <a:lnTo>
                    <a:pt x="508" y="58000"/>
                  </a:lnTo>
                  <a:lnTo>
                    <a:pt x="469" y="58737"/>
                  </a:lnTo>
                  <a:lnTo>
                    <a:pt x="596" y="59182"/>
                  </a:lnTo>
                  <a:lnTo>
                    <a:pt x="584" y="59690"/>
                  </a:lnTo>
                  <a:lnTo>
                    <a:pt x="381" y="59690"/>
                  </a:lnTo>
                  <a:lnTo>
                    <a:pt x="381" y="58547"/>
                  </a:lnTo>
                  <a:lnTo>
                    <a:pt x="88" y="59690"/>
                  </a:lnTo>
                  <a:lnTo>
                    <a:pt x="25" y="59931"/>
                  </a:lnTo>
                  <a:lnTo>
                    <a:pt x="0" y="60071"/>
                  </a:lnTo>
                  <a:lnTo>
                    <a:pt x="76" y="60236"/>
                  </a:lnTo>
                  <a:lnTo>
                    <a:pt x="381" y="62242"/>
                  </a:lnTo>
                  <a:lnTo>
                    <a:pt x="381" y="64770"/>
                  </a:lnTo>
                  <a:lnTo>
                    <a:pt x="520" y="64770"/>
                  </a:lnTo>
                  <a:lnTo>
                    <a:pt x="571" y="65659"/>
                  </a:lnTo>
                  <a:lnTo>
                    <a:pt x="508" y="69469"/>
                  </a:lnTo>
                  <a:lnTo>
                    <a:pt x="254" y="69469"/>
                  </a:lnTo>
                  <a:lnTo>
                    <a:pt x="254" y="71755"/>
                  </a:lnTo>
                  <a:lnTo>
                    <a:pt x="508" y="71755"/>
                  </a:lnTo>
                  <a:lnTo>
                    <a:pt x="508" y="72898"/>
                  </a:lnTo>
                  <a:lnTo>
                    <a:pt x="1524" y="72898"/>
                  </a:lnTo>
                  <a:lnTo>
                    <a:pt x="1524" y="73672"/>
                  </a:lnTo>
                  <a:lnTo>
                    <a:pt x="1905" y="73672"/>
                  </a:lnTo>
                  <a:lnTo>
                    <a:pt x="1663" y="72898"/>
                  </a:lnTo>
                  <a:lnTo>
                    <a:pt x="1905" y="72898"/>
                  </a:lnTo>
                  <a:lnTo>
                    <a:pt x="1905" y="73672"/>
                  </a:lnTo>
                  <a:lnTo>
                    <a:pt x="2286" y="73672"/>
                  </a:lnTo>
                  <a:lnTo>
                    <a:pt x="2286" y="74942"/>
                  </a:lnTo>
                  <a:lnTo>
                    <a:pt x="1905" y="73672"/>
                  </a:lnTo>
                  <a:lnTo>
                    <a:pt x="2120" y="75133"/>
                  </a:lnTo>
                  <a:lnTo>
                    <a:pt x="0" y="73025"/>
                  </a:lnTo>
                  <a:lnTo>
                    <a:pt x="0" y="76581"/>
                  </a:lnTo>
                  <a:lnTo>
                    <a:pt x="2400" y="76581"/>
                  </a:lnTo>
                  <a:lnTo>
                    <a:pt x="2667" y="77470"/>
                  </a:lnTo>
                  <a:lnTo>
                    <a:pt x="3048" y="77470"/>
                  </a:lnTo>
                  <a:lnTo>
                    <a:pt x="3429" y="78740"/>
                  </a:lnTo>
                  <a:lnTo>
                    <a:pt x="3048" y="78740"/>
                  </a:lnTo>
                  <a:lnTo>
                    <a:pt x="3429" y="81292"/>
                  </a:lnTo>
                  <a:lnTo>
                    <a:pt x="4191" y="82550"/>
                  </a:lnTo>
                  <a:lnTo>
                    <a:pt x="5207" y="85090"/>
                  </a:lnTo>
                  <a:lnTo>
                    <a:pt x="6350" y="88900"/>
                  </a:lnTo>
                  <a:lnTo>
                    <a:pt x="7112" y="90170"/>
                  </a:lnTo>
                  <a:lnTo>
                    <a:pt x="7493" y="91440"/>
                  </a:lnTo>
                  <a:lnTo>
                    <a:pt x="7874" y="91440"/>
                  </a:lnTo>
                  <a:lnTo>
                    <a:pt x="7874" y="92722"/>
                  </a:lnTo>
                  <a:lnTo>
                    <a:pt x="10541" y="96520"/>
                  </a:lnTo>
                  <a:lnTo>
                    <a:pt x="10160" y="96520"/>
                  </a:lnTo>
                  <a:lnTo>
                    <a:pt x="11176" y="99072"/>
                  </a:lnTo>
                  <a:lnTo>
                    <a:pt x="12700" y="100342"/>
                  </a:lnTo>
                  <a:lnTo>
                    <a:pt x="12446" y="100203"/>
                  </a:lnTo>
                  <a:lnTo>
                    <a:pt x="12700" y="100634"/>
                  </a:lnTo>
                  <a:lnTo>
                    <a:pt x="12700" y="101600"/>
                  </a:lnTo>
                  <a:lnTo>
                    <a:pt x="13843" y="102870"/>
                  </a:lnTo>
                  <a:lnTo>
                    <a:pt x="13843" y="104140"/>
                  </a:lnTo>
                  <a:lnTo>
                    <a:pt x="14986" y="105422"/>
                  </a:lnTo>
                  <a:lnTo>
                    <a:pt x="14605" y="105422"/>
                  </a:lnTo>
                  <a:lnTo>
                    <a:pt x="15748" y="106692"/>
                  </a:lnTo>
                  <a:lnTo>
                    <a:pt x="16510" y="107950"/>
                  </a:lnTo>
                  <a:lnTo>
                    <a:pt x="16510" y="106692"/>
                  </a:lnTo>
                  <a:lnTo>
                    <a:pt x="16891" y="107950"/>
                  </a:lnTo>
                  <a:lnTo>
                    <a:pt x="16891" y="107137"/>
                  </a:lnTo>
                  <a:lnTo>
                    <a:pt x="16891" y="106692"/>
                  </a:lnTo>
                  <a:lnTo>
                    <a:pt x="17653" y="107950"/>
                  </a:lnTo>
                  <a:lnTo>
                    <a:pt x="17272" y="106692"/>
                  </a:lnTo>
                  <a:lnTo>
                    <a:pt x="16764" y="106273"/>
                  </a:lnTo>
                  <a:lnTo>
                    <a:pt x="16764" y="105918"/>
                  </a:lnTo>
                  <a:lnTo>
                    <a:pt x="16510" y="105918"/>
                  </a:lnTo>
                  <a:lnTo>
                    <a:pt x="16129" y="105156"/>
                  </a:lnTo>
                  <a:lnTo>
                    <a:pt x="16497" y="105156"/>
                  </a:lnTo>
                  <a:lnTo>
                    <a:pt x="15240" y="103378"/>
                  </a:lnTo>
                  <a:lnTo>
                    <a:pt x="15494" y="104140"/>
                  </a:lnTo>
                  <a:lnTo>
                    <a:pt x="15875" y="104775"/>
                  </a:lnTo>
                  <a:lnTo>
                    <a:pt x="15875" y="105537"/>
                  </a:lnTo>
                  <a:lnTo>
                    <a:pt x="15748" y="105422"/>
                  </a:lnTo>
                  <a:lnTo>
                    <a:pt x="14820" y="103378"/>
                  </a:lnTo>
                  <a:lnTo>
                    <a:pt x="15240" y="103378"/>
                  </a:lnTo>
                  <a:lnTo>
                    <a:pt x="14986" y="102997"/>
                  </a:lnTo>
                  <a:lnTo>
                    <a:pt x="14782" y="102362"/>
                  </a:lnTo>
                  <a:lnTo>
                    <a:pt x="14605" y="101777"/>
                  </a:lnTo>
                  <a:lnTo>
                    <a:pt x="14605" y="102616"/>
                  </a:lnTo>
                  <a:lnTo>
                    <a:pt x="14605" y="102870"/>
                  </a:lnTo>
                  <a:lnTo>
                    <a:pt x="14312" y="102387"/>
                  </a:lnTo>
                  <a:lnTo>
                    <a:pt x="14605" y="102616"/>
                  </a:lnTo>
                  <a:lnTo>
                    <a:pt x="14605" y="101777"/>
                  </a:lnTo>
                  <a:lnTo>
                    <a:pt x="14554" y="101600"/>
                  </a:lnTo>
                  <a:lnTo>
                    <a:pt x="14122" y="100203"/>
                  </a:lnTo>
                  <a:lnTo>
                    <a:pt x="13881" y="99441"/>
                  </a:lnTo>
                  <a:lnTo>
                    <a:pt x="13766" y="99060"/>
                  </a:lnTo>
                  <a:lnTo>
                    <a:pt x="13462" y="98044"/>
                  </a:lnTo>
                  <a:lnTo>
                    <a:pt x="13462" y="100838"/>
                  </a:lnTo>
                  <a:lnTo>
                    <a:pt x="13462" y="101219"/>
                  </a:lnTo>
                  <a:lnTo>
                    <a:pt x="13462" y="101600"/>
                  </a:lnTo>
                  <a:lnTo>
                    <a:pt x="13373" y="101307"/>
                  </a:lnTo>
                  <a:lnTo>
                    <a:pt x="13462" y="100838"/>
                  </a:lnTo>
                  <a:lnTo>
                    <a:pt x="13220" y="100838"/>
                  </a:lnTo>
                  <a:lnTo>
                    <a:pt x="13169" y="100660"/>
                  </a:lnTo>
                  <a:lnTo>
                    <a:pt x="13462" y="100838"/>
                  </a:lnTo>
                  <a:lnTo>
                    <a:pt x="13462" y="98044"/>
                  </a:lnTo>
                  <a:lnTo>
                    <a:pt x="13081" y="97472"/>
                  </a:lnTo>
                  <a:lnTo>
                    <a:pt x="13081" y="99441"/>
                  </a:lnTo>
                  <a:lnTo>
                    <a:pt x="13081" y="100203"/>
                  </a:lnTo>
                  <a:lnTo>
                    <a:pt x="13081" y="100342"/>
                  </a:lnTo>
                  <a:lnTo>
                    <a:pt x="13081" y="100203"/>
                  </a:lnTo>
                  <a:lnTo>
                    <a:pt x="13081" y="99441"/>
                  </a:lnTo>
                  <a:lnTo>
                    <a:pt x="12827" y="99060"/>
                  </a:lnTo>
                  <a:lnTo>
                    <a:pt x="12725" y="98679"/>
                  </a:lnTo>
                  <a:lnTo>
                    <a:pt x="12446" y="98425"/>
                  </a:lnTo>
                  <a:lnTo>
                    <a:pt x="12446" y="98044"/>
                  </a:lnTo>
                  <a:lnTo>
                    <a:pt x="12687" y="98602"/>
                  </a:lnTo>
                  <a:lnTo>
                    <a:pt x="12827" y="98679"/>
                  </a:lnTo>
                  <a:lnTo>
                    <a:pt x="12903" y="99060"/>
                  </a:lnTo>
                  <a:lnTo>
                    <a:pt x="13081" y="99441"/>
                  </a:lnTo>
                  <a:lnTo>
                    <a:pt x="13081" y="97472"/>
                  </a:lnTo>
                  <a:lnTo>
                    <a:pt x="12217" y="96139"/>
                  </a:lnTo>
                  <a:lnTo>
                    <a:pt x="11557" y="95123"/>
                  </a:lnTo>
                  <a:lnTo>
                    <a:pt x="11557" y="94107"/>
                  </a:lnTo>
                  <a:lnTo>
                    <a:pt x="10414" y="92964"/>
                  </a:lnTo>
                  <a:lnTo>
                    <a:pt x="10922" y="93726"/>
                  </a:lnTo>
                  <a:lnTo>
                    <a:pt x="10922" y="94488"/>
                  </a:lnTo>
                  <a:lnTo>
                    <a:pt x="11303" y="95123"/>
                  </a:lnTo>
                  <a:lnTo>
                    <a:pt x="11557" y="95885"/>
                  </a:lnTo>
                  <a:lnTo>
                    <a:pt x="11049" y="95885"/>
                  </a:lnTo>
                  <a:lnTo>
                    <a:pt x="10668" y="95415"/>
                  </a:lnTo>
                  <a:lnTo>
                    <a:pt x="10668" y="95123"/>
                  </a:lnTo>
                  <a:lnTo>
                    <a:pt x="10414" y="94742"/>
                  </a:lnTo>
                  <a:lnTo>
                    <a:pt x="10414" y="93726"/>
                  </a:lnTo>
                  <a:lnTo>
                    <a:pt x="10033" y="93345"/>
                  </a:lnTo>
                  <a:lnTo>
                    <a:pt x="9829" y="93040"/>
                  </a:lnTo>
                  <a:lnTo>
                    <a:pt x="9829" y="93687"/>
                  </a:lnTo>
                  <a:lnTo>
                    <a:pt x="9677" y="93345"/>
                  </a:lnTo>
                  <a:lnTo>
                    <a:pt x="9829" y="93687"/>
                  </a:lnTo>
                  <a:lnTo>
                    <a:pt x="9829" y="93040"/>
                  </a:lnTo>
                  <a:lnTo>
                    <a:pt x="9702" y="92722"/>
                  </a:lnTo>
                  <a:lnTo>
                    <a:pt x="9537" y="93052"/>
                  </a:lnTo>
                  <a:lnTo>
                    <a:pt x="8255" y="90170"/>
                  </a:lnTo>
                  <a:lnTo>
                    <a:pt x="7874" y="88900"/>
                  </a:lnTo>
                  <a:lnTo>
                    <a:pt x="6731" y="87642"/>
                  </a:lnTo>
                  <a:lnTo>
                    <a:pt x="6350" y="86372"/>
                  </a:lnTo>
                  <a:lnTo>
                    <a:pt x="6731" y="86372"/>
                  </a:lnTo>
                  <a:lnTo>
                    <a:pt x="5969" y="83820"/>
                  </a:lnTo>
                  <a:lnTo>
                    <a:pt x="6337" y="86360"/>
                  </a:lnTo>
                  <a:lnTo>
                    <a:pt x="5969" y="85090"/>
                  </a:lnTo>
                  <a:lnTo>
                    <a:pt x="5207" y="83820"/>
                  </a:lnTo>
                  <a:lnTo>
                    <a:pt x="5969" y="83820"/>
                  </a:lnTo>
                  <a:lnTo>
                    <a:pt x="5194" y="81292"/>
                  </a:lnTo>
                  <a:lnTo>
                    <a:pt x="4826" y="81292"/>
                  </a:lnTo>
                  <a:lnTo>
                    <a:pt x="4445" y="80022"/>
                  </a:lnTo>
                  <a:lnTo>
                    <a:pt x="4191" y="80022"/>
                  </a:lnTo>
                  <a:lnTo>
                    <a:pt x="3683" y="76682"/>
                  </a:lnTo>
                  <a:lnTo>
                    <a:pt x="4572" y="77533"/>
                  </a:lnTo>
                  <a:lnTo>
                    <a:pt x="4572" y="76581"/>
                  </a:lnTo>
                  <a:lnTo>
                    <a:pt x="3670" y="76581"/>
                  </a:lnTo>
                  <a:lnTo>
                    <a:pt x="3429" y="74942"/>
                  </a:lnTo>
                  <a:lnTo>
                    <a:pt x="3048" y="74942"/>
                  </a:lnTo>
                  <a:lnTo>
                    <a:pt x="3429" y="73672"/>
                  </a:lnTo>
                  <a:lnTo>
                    <a:pt x="2730" y="72898"/>
                  </a:lnTo>
                  <a:lnTo>
                    <a:pt x="4572" y="72898"/>
                  </a:lnTo>
                  <a:lnTo>
                    <a:pt x="6197" y="72898"/>
                  </a:lnTo>
                  <a:lnTo>
                    <a:pt x="5969" y="73672"/>
                  </a:lnTo>
                  <a:lnTo>
                    <a:pt x="5969" y="74942"/>
                  </a:lnTo>
                  <a:lnTo>
                    <a:pt x="6731" y="74942"/>
                  </a:lnTo>
                  <a:lnTo>
                    <a:pt x="7277" y="77724"/>
                  </a:lnTo>
                  <a:lnTo>
                    <a:pt x="4572" y="76581"/>
                  </a:lnTo>
                  <a:lnTo>
                    <a:pt x="9017" y="81902"/>
                  </a:lnTo>
                  <a:lnTo>
                    <a:pt x="4572" y="77533"/>
                  </a:lnTo>
                  <a:lnTo>
                    <a:pt x="4572" y="80137"/>
                  </a:lnTo>
                  <a:lnTo>
                    <a:pt x="4889" y="80276"/>
                  </a:lnTo>
                  <a:lnTo>
                    <a:pt x="5194" y="81292"/>
                  </a:lnTo>
                  <a:lnTo>
                    <a:pt x="5588" y="81292"/>
                  </a:lnTo>
                  <a:lnTo>
                    <a:pt x="4991" y="80327"/>
                  </a:lnTo>
                  <a:lnTo>
                    <a:pt x="9017" y="81991"/>
                  </a:lnTo>
                  <a:lnTo>
                    <a:pt x="9017" y="82550"/>
                  </a:lnTo>
                  <a:lnTo>
                    <a:pt x="9410" y="83223"/>
                  </a:lnTo>
                  <a:lnTo>
                    <a:pt x="9232" y="83286"/>
                  </a:lnTo>
                  <a:lnTo>
                    <a:pt x="9017" y="82550"/>
                  </a:lnTo>
                  <a:lnTo>
                    <a:pt x="8636" y="82550"/>
                  </a:lnTo>
                  <a:lnTo>
                    <a:pt x="8636" y="83820"/>
                  </a:lnTo>
                  <a:lnTo>
                    <a:pt x="9398" y="83820"/>
                  </a:lnTo>
                  <a:lnTo>
                    <a:pt x="9271" y="83439"/>
                  </a:lnTo>
                  <a:lnTo>
                    <a:pt x="9791" y="83870"/>
                  </a:lnTo>
                  <a:lnTo>
                    <a:pt x="10071" y="84848"/>
                  </a:lnTo>
                  <a:lnTo>
                    <a:pt x="9613" y="85013"/>
                  </a:lnTo>
                  <a:lnTo>
                    <a:pt x="9144" y="84709"/>
                  </a:lnTo>
                  <a:lnTo>
                    <a:pt x="9537" y="85051"/>
                  </a:lnTo>
                  <a:lnTo>
                    <a:pt x="9398" y="85090"/>
                  </a:lnTo>
                  <a:lnTo>
                    <a:pt x="10350" y="85775"/>
                  </a:lnTo>
                  <a:lnTo>
                    <a:pt x="10541" y="86372"/>
                  </a:lnTo>
                  <a:lnTo>
                    <a:pt x="10795" y="86372"/>
                  </a:lnTo>
                  <a:lnTo>
                    <a:pt x="11557" y="88900"/>
                  </a:lnTo>
                  <a:lnTo>
                    <a:pt x="12700" y="90170"/>
                  </a:lnTo>
                  <a:lnTo>
                    <a:pt x="13081" y="91440"/>
                  </a:lnTo>
                  <a:lnTo>
                    <a:pt x="13652" y="92722"/>
                  </a:lnTo>
                  <a:lnTo>
                    <a:pt x="13843" y="92722"/>
                  </a:lnTo>
                  <a:lnTo>
                    <a:pt x="14605" y="93992"/>
                  </a:lnTo>
                  <a:lnTo>
                    <a:pt x="15367" y="95250"/>
                  </a:lnTo>
                  <a:lnTo>
                    <a:pt x="16510" y="96520"/>
                  </a:lnTo>
                  <a:lnTo>
                    <a:pt x="18034" y="99072"/>
                  </a:lnTo>
                  <a:lnTo>
                    <a:pt x="18288" y="99072"/>
                  </a:lnTo>
                  <a:lnTo>
                    <a:pt x="18288" y="100330"/>
                  </a:lnTo>
                  <a:lnTo>
                    <a:pt x="18999" y="101536"/>
                  </a:lnTo>
                  <a:lnTo>
                    <a:pt x="18288" y="101854"/>
                  </a:lnTo>
                  <a:lnTo>
                    <a:pt x="19634" y="102920"/>
                  </a:lnTo>
                  <a:lnTo>
                    <a:pt x="20193" y="104140"/>
                  </a:lnTo>
                  <a:lnTo>
                    <a:pt x="24003" y="109220"/>
                  </a:lnTo>
                  <a:lnTo>
                    <a:pt x="25400" y="111772"/>
                  </a:lnTo>
                  <a:lnTo>
                    <a:pt x="26543" y="113042"/>
                  </a:lnTo>
                  <a:lnTo>
                    <a:pt x="28067" y="114300"/>
                  </a:lnTo>
                  <a:lnTo>
                    <a:pt x="28448" y="115570"/>
                  </a:lnTo>
                  <a:lnTo>
                    <a:pt x="29210" y="116852"/>
                  </a:lnTo>
                  <a:lnTo>
                    <a:pt x="28829" y="115570"/>
                  </a:lnTo>
                  <a:lnTo>
                    <a:pt x="29210" y="115570"/>
                  </a:lnTo>
                  <a:lnTo>
                    <a:pt x="29972" y="116852"/>
                  </a:lnTo>
                  <a:lnTo>
                    <a:pt x="29210" y="116852"/>
                  </a:lnTo>
                  <a:lnTo>
                    <a:pt x="29972" y="118122"/>
                  </a:lnTo>
                  <a:lnTo>
                    <a:pt x="31115" y="118122"/>
                  </a:lnTo>
                  <a:lnTo>
                    <a:pt x="32893" y="120650"/>
                  </a:lnTo>
                  <a:lnTo>
                    <a:pt x="34417" y="121920"/>
                  </a:lnTo>
                  <a:lnTo>
                    <a:pt x="35407" y="122885"/>
                  </a:lnTo>
                  <a:lnTo>
                    <a:pt x="34417" y="120650"/>
                  </a:lnTo>
                  <a:lnTo>
                    <a:pt x="34036" y="120650"/>
                  </a:lnTo>
                  <a:lnTo>
                    <a:pt x="32893" y="119392"/>
                  </a:lnTo>
                  <a:lnTo>
                    <a:pt x="33655" y="119392"/>
                  </a:lnTo>
                  <a:lnTo>
                    <a:pt x="32131" y="118122"/>
                  </a:lnTo>
                  <a:lnTo>
                    <a:pt x="31877" y="116852"/>
                  </a:lnTo>
                  <a:lnTo>
                    <a:pt x="32131" y="116852"/>
                  </a:lnTo>
                  <a:lnTo>
                    <a:pt x="33655" y="119392"/>
                  </a:lnTo>
                  <a:lnTo>
                    <a:pt x="34036" y="119392"/>
                  </a:lnTo>
                  <a:lnTo>
                    <a:pt x="33274" y="118122"/>
                  </a:lnTo>
                  <a:lnTo>
                    <a:pt x="32639" y="116852"/>
                  </a:lnTo>
                  <a:lnTo>
                    <a:pt x="31877" y="115570"/>
                  </a:lnTo>
                  <a:lnTo>
                    <a:pt x="32639" y="115570"/>
                  </a:lnTo>
                  <a:lnTo>
                    <a:pt x="32639" y="116852"/>
                  </a:lnTo>
                  <a:lnTo>
                    <a:pt x="32893" y="116852"/>
                  </a:lnTo>
                  <a:lnTo>
                    <a:pt x="32893" y="115570"/>
                  </a:lnTo>
                  <a:lnTo>
                    <a:pt x="33274" y="116852"/>
                  </a:lnTo>
                  <a:lnTo>
                    <a:pt x="35560" y="119392"/>
                  </a:lnTo>
                  <a:lnTo>
                    <a:pt x="36703" y="119392"/>
                  </a:lnTo>
                  <a:lnTo>
                    <a:pt x="36703" y="120650"/>
                  </a:lnTo>
                  <a:lnTo>
                    <a:pt x="37846" y="121920"/>
                  </a:lnTo>
                  <a:lnTo>
                    <a:pt x="38989" y="121920"/>
                  </a:lnTo>
                  <a:lnTo>
                    <a:pt x="37084" y="119392"/>
                  </a:lnTo>
                  <a:lnTo>
                    <a:pt x="35039" y="116840"/>
                  </a:lnTo>
                  <a:lnTo>
                    <a:pt x="35407" y="116840"/>
                  </a:lnTo>
                  <a:lnTo>
                    <a:pt x="36410" y="118122"/>
                  </a:lnTo>
                  <a:lnTo>
                    <a:pt x="41998" y="123190"/>
                  </a:lnTo>
                  <a:lnTo>
                    <a:pt x="47917" y="128270"/>
                  </a:lnTo>
                  <a:lnTo>
                    <a:pt x="53848" y="134620"/>
                  </a:lnTo>
                  <a:lnTo>
                    <a:pt x="54610" y="133350"/>
                  </a:lnTo>
                  <a:lnTo>
                    <a:pt x="56515" y="135890"/>
                  </a:lnTo>
                  <a:lnTo>
                    <a:pt x="57658" y="135890"/>
                  </a:lnTo>
                  <a:lnTo>
                    <a:pt x="58420" y="136525"/>
                  </a:lnTo>
                  <a:lnTo>
                    <a:pt x="58039" y="135890"/>
                  </a:lnTo>
                  <a:lnTo>
                    <a:pt x="58039" y="134620"/>
                  </a:lnTo>
                  <a:lnTo>
                    <a:pt x="57658" y="134620"/>
                  </a:lnTo>
                  <a:lnTo>
                    <a:pt x="57658" y="133350"/>
                  </a:lnTo>
                  <a:lnTo>
                    <a:pt x="58420" y="133350"/>
                  </a:lnTo>
                  <a:lnTo>
                    <a:pt x="59563" y="134620"/>
                  </a:lnTo>
                  <a:lnTo>
                    <a:pt x="59182" y="135890"/>
                  </a:lnTo>
                  <a:lnTo>
                    <a:pt x="59944" y="134620"/>
                  </a:lnTo>
                  <a:lnTo>
                    <a:pt x="59169" y="133350"/>
                  </a:lnTo>
                  <a:lnTo>
                    <a:pt x="58420" y="132092"/>
                  </a:lnTo>
                  <a:lnTo>
                    <a:pt x="56896" y="132092"/>
                  </a:lnTo>
                  <a:lnTo>
                    <a:pt x="55372" y="130822"/>
                  </a:lnTo>
                  <a:lnTo>
                    <a:pt x="53594" y="128270"/>
                  </a:lnTo>
                  <a:lnTo>
                    <a:pt x="52070" y="128270"/>
                  </a:lnTo>
                  <a:lnTo>
                    <a:pt x="50546" y="125742"/>
                  </a:lnTo>
                  <a:lnTo>
                    <a:pt x="49022" y="124472"/>
                  </a:lnTo>
                  <a:lnTo>
                    <a:pt x="46736" y="123190"/>
                  </a:lnTo>
                  <a:lnTo>
                    <a:pt x="46101" y="121920"/>
                  </a:lnTo>
                  <a:lnTo>
                    <a:pt x="44577" y="119392"/>
                  </a:lnTo>
                  <a:lnTo>
                    <a:pt x="43815" y="119392"/>
                  </a:lnTo>
                  <a:lnTo>
                    <a:pt x="43053" y="119392"/>
                  </a:lnTo>
                  <a:lnTo>
                    <a:pt x="42672" y="118122"/>
                  </a:lnTo>
                  <a:lnTo>
                    <a:pt x="43434" y="118122"/>
                  </a:lnTo>
                  <a:lnTo>
                    <a:pt x="43815" y="119392"/>
                  </a:lnTo>
                  <a:lnTo>
                    <a:pt x="43815" y="118122"/>
                  </a:lnTo>
                  <a:lnTo>
                    <a:pt x="43053" y="116852"/>
                  </a:lnTo>
                  <a:lnTo>
                    <a:pt x="42672" y="116852"/>
                  </a:lnTo>
                  <a:lnTo>
                    <a:pt x="41910" y="115570"/>
                  </a:lnTo>
                  <a:lnTo>
                    <a:pt x="40005" y="114300"/>
                  </a:lnTo>
                  <a:lnTo>
                    <a:pt x="39243" y="113042"/>
                  </a:lnTo>
                  <a:lnTo>
                    <a:pt x="39624" y="111772"/>
                  </a:lnTo>
                  <a:lnTo>
                    <a:pt x="40767" y="113042"/>
                  </a:lnTo>
                  <a:lnTo>
                    <a:pt x="40005" y="111772"/>
                  </a:lnTo>
                  <a:lnTo>
                    <a:pt x="38989" y="110490"/>
                  </a:lnTo>
                  <a:lnTo>
                    <a:pt x="37846" y="110490"/>
                  </a:lnTo>
                  <a:lnTo>
                    <a:pt x="34036" y="104635"/>
                  </a:lnTo>
                  <a:lnTo>
                    <a:pt x="34036" y="115062"/>
                  </a:lnTo>
                  <a:lnTo>
                    <a:pt x="33731" y="115062"/>
                  </a:lnTo>
                  <a:lnTo>
                    <a:pt x="33274" y="114300"/>
                  </a:lnTo>
                  <a:lnTo>
                    <a:pt x="32131" y="114300"/>
                  </a:lnTo>
                  <a:lnTo>
                    <a:pt x="31877" y="113042"/>
                  </a:lnTo>
                  <a:lnTo>
                    <a:pt x="29972" y="110490"/>
                  </a:lnTo>
                  <a:lnTo>
                    <a:pt x="30353" y="110490"/>
                  </a:lnTo>
                  <a:lnTo>
                    <a:pt x="31115" y="111772"/>
                  </a:lnTo>
                  <a:lnTo>
                    <a:pt x="31496" y="111772"/>
                  </a:lnTo>
                  <a:lnTo>
                    <a:pt x="34036" y="115062"/>
                  </a:lnTo>
                  <a:lnTo>
                    <a:pt x="34036" y="104635"/>
                  </a:lnTo>
                  <a:lnTo>
                    <a:pt x="33718" y="104140"/>
                  </a:lnTo>
                  <a:lnTo>
                    <a:pt x="29489" y="97790"/>
                  </a:lnTo>
                  <a:lnTo>
                    <a:pt x="25692" y="90170"/>
                  </a:lnTo>
                  <a:lnTo>
                    <a:pt x="22860" y="83820"/>
                  </a:lnTo>
                  <a:lnTo>
                    <a:pt x="21336" y="81292"/>
                  </a:lnTo>
                  <a:lnTo>
                    <a:pt x="20574" y="78740"/>
                  </a:lnTo>
                  <a:lnTo>
                    <a:pt x="19050" y="76200"/>
                  </a:lnTo>
                  <a:lnTo>
                    <a:pt x="18669" y="74942"/>
                  </a:lnTo>
                  <a:lnTo>
                    <a:pt x="18288" y="73672"/>
                  </a:lnTo>
                  <a:lnTo>
                    <a:pt x="18288" y="72771"/>
                  </a:lnTo>
                  <a:lnTo>
                    <a:pt x="18288" y="72390"/>
                  </a:lnTo>
                  <a:lnTo>
                    <a:pt x="18034" y="72390"/>
                  </a:lnTo>
                  <a:lnTo>
                    <a:pt x="17716" y="70866"/>
                  </a:lnTo>
                  <a:lnTo>
                    <a:pt x="17945" y="70866"/>
                  </a:lnTo>
                  <a:lnTo>
                    <a:pt x="18034" y="71120"/>
                  </a:lnTo>
                  <a:lnTo>
                    <a:pt x="18288" y="72390"/>
                  </a:lnTo>
                  <a:lnTo>
                    <a:pt x="18669" y="71120"/>
                  </a:lnTo>
                  <a:lnTo>
                    <a:pt x="19050" y="69850"/>
                  </a:lnTo>
                  <a:lnTo>
                    <a:pt x="19418" y="71120"/>
                  </a:lnTo>
                  <a:lnTo>
                    <a:pt x="19050" y="71120"/>
                  </a:lnTo>
                  <a:lnTo>
                    <a:pt x="19812" y="72390"/>
                  </a:lnTo>
                  <a:lnTo>
                    <a:pt x="19431" y="71170"/>
                  </a:lnTo>
                  <a:lnTo>
                    <a:pt x="19939" y="71970"/>
                  </a:lnTo>
                  <a:lnTo>
                    <a:pt x="20002" y="71755"/>
                  </a:lnTo>
                  <a:lnTo>
                    <a:pt x="19939" y="70281"/>
                  </a:lnTo>
                  <a:lnTo>
                    <a:pt x="19812" y="69850"/>
                  </a:lnTo>
                  <a:lnTo>
                    <a:pt x="20193" y="69850"/>
                  </a:lnTo>
                  <a:lnTo>
                    <a:pt x="20574" y="71120"/>
                  </a:lnTo>
                  <a:lnTo>
                    <a:pt x="20574" y="69850"/>
                  </a:lnTo>
                  <a:lnTo>
                    <a:pt x="19431" y="68592"/>
                  </a:lnTo>
                  <a:lnTo>
                    <a:pt x="19939" y="66052"/>
                  </a:lnTo>
                  <a:lnTo>
                    <a:pt x="20193" y="64770"/>
                  </a:lnTo>
                  <a:lnTo>
                    <a:pt x="20574" y="66052"/>
                  </a:lnTo>
                  <a:lnTo>
                    <a:pt x="20574" y="67322"/>
                  </a:lnTo>
                  <a:lnTo>
                    <a:pt x="20955" y="68592"/>
                  </a:lnTo>
                  <a:lnTo>
                    <a:pt x="21082" y="70281"/>
                  </a:lnTo>
                  <a:lnTo>
                    <a:pt x="22479" y="74942"/>
                  </a:lnTo>
                  <a:lnTo>
                    <a:pt x="23241" y="76200"/>
                  </a:lnTo>
                  <a:lnTo>
                    <a:pt x="24003" y="78740"/>
                  </a:lnTo>
                  <a:lnTo>
                    <a:pt x="24384" y="78740"/>
                  </a:lnTo>
                  <a:lnTo>
                    <a:pt x="24384" y="80022"/>
                  </a:lnTo>
                  <a:lnTo>
                    <a:pt x="25146" y="81292"/>
                  </a:lnTo>
                  <a:lnTo>
                    <a:pt x="25400" y="82550"/>
                  </a:lnTo>
                  <a:lnTo>
                    <a:pt x="26924" y="86372"/>
                  </a:lnTo>
                  <a:lnTo>
                    <a:pt x="27686" y="87642"/>
                  </a:lnTo>
                  <a:lnTo>
                    <a:pt x="27305" y="87642"/>
                  </a:lnTo>
                  <a:lnTo>
                    <a:pt x="28448" y="88900"/>
                  </a:lnTo>
                  <a:lnTo>
                    <a:pt x="29210" y="90170"/>
                  </a:lnTo>
                  <a:lnTo>
                    <a:pt x="30353" y="91440"/>
                  </a:lnTo>
                  <a:lnTo>
                    <a:pt x="30734" y="92722"/>
                  </a:lnTo>
                  <a:lnTo>
                    <a:pt x="31496" y="93992"/>
                  </a:lnTo>
                  <a:lnTo>
                    <a:pt x="32131" y="95250"/>
                  </a:lnTo>
                  <a:lnTo>
                    <a:pt x="32639" y="95250"/>
                  </a:lnTo>
                  <a:lnTo>
                    <a:pt x="32893" y="96520"/>
                  </a:lnTo>
                  <a:lnTo>
                    <a:pt x="33274" y="96520"/>
                  </a:lnTo>
                  <a:lnTo>
                    <a:pt x="35179" y="100342"/>
                  </a:lnTo>
                  <a:lnTo>
                    <a:pt x="38227" y="102870"/>
                  </a:lnTo>
                  <a:lnTo>
                    <a:pt x="40767" y="106692"/>
                  </a:lnTo>
                  <a:lnTo>
                    <a:pt x="43815" y="110490"/>
                  </a:lnTo>
                  <a:lnTo>
                    <a:pt x="49022" y="115570"/>
                  </a:lnTo>
                  <a:lnTo>
                    <a:pt x="46736" y="113042"/>
                  </a:lnTo>
                  <a:lnTo>
                    <a:pt x="43815" y="109220"/>
                  </a:lnTo>
                  <a:lnTo>
                    <a:pt x="40767" y="105422"/>
                  </a:lnTo>
                  <a:lnTo>
                    <a:pt x="40005" y="104140"/>
                  </a:lnTo>
                  <a:lnTo>
                    <a:pt x="39624" y="102870"/>
                  </a:lnTo>
                  <a:lnTo>
                    <a:pt x="38989" y="102870"/>
                  </a:lnTo>
                  <a:lnTo>
                    <a:pt x="38735" y="102450"/>
                  </a:lnTo>
                  <a:lnTo>
                    <a:pt x="38608" y="102870"/>
                  </a:lnTo>
                  <a:lnTo>
                    <a:pt x="38608" y="102247"/>
                  </a:lnTo>
                  <a:lnTo>
                    <a:pt x="38227" y="101600"/>
                  </a:lnTo>
                  <a:lnTo>
                    <a:pt x="37465" y="100342"/>
                  </a:lnTo>
                  <a:lnTo>
                    <a:pt x="37465" y="101600"/>
                  </a:lnTo>
                  <a:lnTo>
                    <a:pt x="37084" y="100342"/>
                  </a:lnTo>
                  <a:lnTo>
                    <a:pt x="37465" y="100342"/>
                  </a:lnTo>
                  <a:lnTo>
                    <a:pt x="36703" y="99072"/>
                  </a:lnTo>
                  <a:lnTo>
                    <a:pt x="36703" y="100342"/>
                  </a:lnTo>
                  <a:lnTo>
                    <a:pt x="36322" y="99072"/>
                  </a:lnTo>
                  <a:lnTo>
                    <a:pt x="35941" y="99072"/>
                  </a:lnTo>
                  <a:lnTo>
                    <a:pt x="34798" y="97790"/>
                  </a:lnTo>
                  <a:lnTo>
                    <a:pt x="35001" y="97091"/>
                  </a:lnTo>
                  <a:lnTo>
                    <a:pt x="34417" y="96520"/>
                  </a:lnTo>
                  <a:lnTo>
                    <a:pt x="34417" y="95250"/>
                  </a:lnTo>
                  <a:lnTo>
                    <a:pt x="35560" y="96520"/>
                  </a:lnTo>
                  <a:lnTo>
                    <a:pt x="36322" y="97790"/>
                  </a:lnTo>
                  <a:lnTo>
                    <a:pt x="37084" y="99072"/>
                  </a:lnTo>
                  <a:lnTo>
                    <a:pt x="38608" y="101600"/>
                  </a:lnTo>
                  <a:lnTo>
                    <a:pt x="38989" y="101600"/>
                  </a:lnTo>
                  <a:lnTo>
                    <a:pt x="38874" y="101955"/>
                  </a:lnTo>
                  <a:lnTo>
                    <a:pt x="39624" y="102870"/>
                  </a:lnTo>
                  <a:lnTo>
                    <a:pt x="41148" y="105422"/>
                  </a:lnTo>
                  <a:lnTo>
                    <a:pt x="41529" y="105422"/>
                  </a:lnTo>
                  <a:lnTo>
                    <a:pt x="43053" y="106692"/>
                  </a:lnTo>
                  <a:lnTo>
                    <a:pt x="43434" y="106692"/>
                  </a:lnTo>
                  <a:lnTo>
                    <a:pt x="44958" y="109220"/>
                  </a:lnTo>
                  <a:lnTo>
                    <a:pt x="47879" y="113042"/>
                  </a:lnTo>
                  <a:lnTo>
                    <a:pt x="49784" y="114300"/>
                  </a:lnTo>
                  <a:lnTo>
                    <a:pt x="52832" y="116852"/>
                  </a:lnTo>
                  <a:lnTo>
                    <a:pt x="54229" y="119392"/>
                  </a:lnTo>
                  <a:lnTo>
                    <a:pt x="57277" y="121920"/>
                  </a:lnTo>
                  <a:lnTo>
                    <a:pt x="59182" y="123190"/>
                  </a:lnTo>
                  <a:lnTo>
                    <a:pt x="58801" y="124472"/>
                  </a:lnTo>
                  <a:lnTo>
                    <a:pt x="60325" y="124472"/>
                  </a:lnTo>
                  <a:lnTo>
                    <a:pt x="61341" y="125742"/>
                  </a:lnTo>
                  <a:lnTo>
                    <a:pt x="62230" y="126733"/>
                  </a:lnTo>
                  <a:lnTo>
                    <a:pt x="62865" y="127000"/>
                  </a:lnTo>
                  <a:lnTo>
                    <a:pt x="63246" y="127000"/>
                  </a:lnTo>
                  <a:lnTo>
                    <a:pt x="64008" y="128270"/>
                  </a:lnTo>
                  <a:lnTo>
                    <a:pt x="66294" y="129540"/>
                  </a:lnTo>
                  <a:lnTo>
                    <a:pt x="67056" y="130822"/>
                  </a:lnTo>
                  <a:lnTo>
                    <a:pt x="68834" y="130822"/>
                  </a:lnTo>
                  <a:lnTo>
                    <a:pt x="69367" y="131546"/>
                  </a:lnTo>
                  <a:lnTo>
                    <a:pt x="69596" y="130822"/>
                  </a:lnTo>
                  <a:lnTo>
                    <a:pt x="70358" y="132092"/>
                  </a:lnTo>
                  <a:lnTo>
                    <a:pt x="71501" y="132092"/>
                  </a:lnTo>
                  <a:lnTo>
                    <a:pt x="72263" y="133350"/>
                  </a:lnTo>
                  <a:lnTo>
                    <a:pt x="72263" y="132092"/>
                  </a:lnTo>
                  <a:lnTo>
                    <a:pt x="72644" y="133350"/>
                  </a:lnTo>
                  <a:lnTo>
                    <a:pt x="74168" y="133350"/>
                  </a:lnTo>
                  <a:lnTo>
                    <a:pt x="75946" y="135890"/>
                  </a:lnTo>
                  <a:lnTo>
                    <a:pt x="77851" y="135890"/>
                  </a:lnTo>
                  <a:lnTo>
                    <a:pt x="81534" y="138442"/>
                  </a:lnTo>
                  <a:lnTo>
                    <a:pt x="83820" y="139700"/>
                  </a:lnTo>
                  <a:lnTo>
                    <a:pt x="86868" y="140970"/>
                  </a:lnTo>
                  <a:lnTo>
                    <a:pt x="87249" y="140970"/>
                  </a:lnTo>
                  <a:lnTo>
                    <a:pt x="88646" y="142240"/>
                  </a:lnTo>
                  <a:lnTo>
                    <a:pt x="89408" y="142240"/>
                  </a:lnTo>
                  <a:lnTo>
                    <a:pt x="88646" y="140970"/>
                  </a:lnTo>
                  <a:lnTo>
                    <a:pt x="90932" y="142240"/>
                  </a:lnTo>
                  <a:lnTo>
                    <a:pt x="91313" y="143522"/>
                  </a:lnTo>
                  <a:lnTo>
                    <a:pt x="92456" y="143522"/>
                  </a:lnTo>
                  <a:lnTo>
                    <a:pt x="91313" y="142240"/>
                  </a:lnTo>
                  <a:lnTo>
                    <a:pt x="92456" y="142240"/>
                  </a:lnTo>
                  <a:lnTo>
                    <a:pt x="92735" y="142557"/>
                  </a:lnTo>
                  <a:lnTo>
                    <a:pt x="92837" y="142240"/>
                  </a:lnTo>
                  <a:lnTo>
                    <a:pt x="95123" y="142240"/>
                  </a:lnTo>
                  <a:lnTo>
                    <a:pt x="95885" y="143522"/>
                  </a:lnTo>
                  <a:lnTo>
                    <a:pt x="98044" y="143522"/>
                  </a:lnTo>
                  <a:lnTo>
                    <a:pt x="99187" y="144792"/>
                  </a:lnTo>
                  <a:lnTo>
                    <a:pt x="99187" y="143522"/>
                  </a:lnTo>
                  <a:lnTo>
                    <a:pt x="100711" y="144792"/>
                  </a:lnTo>
                  <a:lnTo>
                    <a:pt x="102235" y="144792"/>
                  </a:lnTo>
                  <a:lnTo>
                    <a:pt x="101854" y="143522"/>
                  </a:lnTo>
                  <a:lnTo>
                    <a:pt x="102235" y="143522"/>
                  </a:lnTo>
                  <a:lnTo>
                    <a:pt x="102235" y="144792"/>
                  </a:lnTo>
                  <a:lnTo>
                    <a:pt x="102616" y="144792"/>
                  </a:lnTo>
                  <a:lnTo>
                    <a:pt x="103378" y="143522"/>
                  </a:lnTo>
                  <a:lnTo>
                    <a:pt x="104394" y="144792"/>
                  </a:lnTo>
                  <a:lnTo>
                    <a:pt x="106299" y="144792"/>
                  </a:lnTo>
                  <a:lnTo>
                    <a:pt x="107061" y="146050"/>
                  </a:lnTo>
                  <a:lnTo>
                    <a:pt x="109728" y="146050"/>
                  </a:lnTo>
                  <a:lnTo>
                    <a:pt x="109347" y="144792"/>
                  </a:lnTo>
                  <a:lnTo>
                    <a:pt x="108204" y="144792"/>
                  </a:lnTo>
                  <a:lnTo>
                    <a:pt x="107823" y="144792"/>
                  </a:lnTo>
                  <a:lnTo>
                    <a:pt x="106680" y="143522"/>
                  </a:lnTo>
                  <a:lnTo>
                    <a:pt x="107442" y="143522"/>
                  </a:lnTo>
                  <a:lnTo>
                    <a:pt x="107886" y="143738"/>
                  </a:lnTo>
                  <a:lnTo>
                    <a:pt x="107823" y="143522"/>
                  </a:lnTo>
                  <a:lnTo>
                    <a:pt x="108204" y="143522"/>
                  </a:lnTo>
                  <a:lnTo>
                    <a:pt x="108204" y="143903"/>
                  </a:lnTo>
                  <a:lnTo>
                    <a:pt x="109347" y="144462"/>
                  </a:lnTo>
                  <a:lnTo>
                    <a:pt x="109347" y="143522"/>
                  </a:lnTo>
                  <a:lnTo>
                    <a:pt x="108204" y="142240"/>
                  </a:lnTo>
                  <a:lnTo>
                    <a:pt x="107823" y="142240"/>
                  </a:lnTo>
                  <a:lnTo>
                    <a:pt x="104775" y="140970"/>
                  </a:lnTo>
                  <a:lnTo>
                    <a:pt x="103378" y="140970"/>
                  </a:lnTo>
                  <a:lnTo>
                    <a:pt x="102616" y="139700"/>
                  </a:lnTo>
                  <a:lnTo>
                    <a:pt x="102997" y="139700"/>
                  </a:lnTo>
                  <a:lnTo>
                    <a:pt x="101854" y="138442"/>
                  </a:lnTo>
                  <a:lnTo>
                    <a:pt x="101473" y="138442"/>
                  </a:lnTo>
                  <a:lnTo>
                    <a:pt x="101854" y="139700"/>
                  </a:lnTo>
                  <a:lnTo>
                    <a:pt x="101092" y="138442"/>
                  </a:lnTo>
                  <a:lnTo>
                    <a:pt x="100711" y="138442"/>
                  </a:lnTo>
                  <a:lnTo>
                    <a:pt x="99949" y="137172"/>
                  </a:lnTo>
                  <a:lnTo>
                    <a:pt x="99568" y="138442"/>
                  </a:lnTo>
                  <a:lnTo>
                    <a:pt x="98425" y="137172"/>
                  </a:lnTo>
                  <a:lnTo>
                    <a:pt x="96901" y="135890"/>
                  </a:lnTo>
                  <a:lnTo>
                    <a:pt x="95885" y="135890"/>
                  </a:lnTo>
                  <a:lnTo>
                    <a:pt x="94742" y="134620"/>
                  </a:lnTo>
                  <a:lnTo>
                    <a:pt x="91313" y="133350"/>
                  </a:lnTo>
                  <a:lnTo>
                    <a:pt x="91694" y="132092"/>
                  </a:lnTo>
                  <a:lnTo>
                    <a:pt x="89027" y="132092"/>
                  </a:lnTo>
                  <a:lnTo>
                    <a:pt x="88392" y="130822"/>
                  </a:lnTo>
                  <a:lnTo>
                    <a:pt x="87630" y="130822"/>
                  </a:lnTo>
                  <a:lnTo>
                    <a:pt x="86868" y="129540"/>
                  </a:lnTo>
                  <a:lnTo>
                    <a:pt x="84582" y="128270"/>
                  </a:lnTo>
                  <a:lnTo>
                    <a:pt x="83439" y="128270"/>
                  </a:lnTo>
                  <a:lnTo>
                    <a:pt x="83439" y="127647"/>
                  </a:lnTo>
                  <a:lnTo>
                    <a:pt x="82296" y="127000"/>
                  </a:lnTo>
                  <a:lnTo>
                    <a:pt x="80899" y="125742"/>
                  </a:lnTo>
                  <a:lnTo>
                    <a:pt x="80391" y="125310"/>
                  </a:lnTo>
                  <a:lnTo>
                    <a:pt x="80518" y="125742"/>
                  </a:lnTo>
                  <a:lnTo>
                    <a:pt x="78613" y="124472"/>
                  </a:lnTo>
                  <a:lnTo>
                    <a:pt x="79375" y="124472"/>
                  </a:lnTo>
                  <a:lnTo>
                    <a:pt x="80391" y="125310"/>
                  </a:lnTo>
                  <a:lnTo>
                    <a:pt x="80137" y="124472"/>
                  </a:lnTo>
                  <a:lnTo>
                    <a:pt x="79756" y="124472"/>
                  </a:lnTo>
                  <a:lnTo>
                    <a:pt x="78994" y="123190"/>
                  </a:lnTo>
                  <a:lnTo>
                    <a:pt x="78232" y="123190"/>
                  </a:lnTo>
                  <a:lnTo>
                    <a:pt x="77089" y="121920"/>
                  </a:lnTo>
                  <a:lnTo>
                    <a:pt x="75946" y="120027"/>
                  </a:lnTo>
                  <a:lnTo>
                    <a:pt x="75946" y="121920"/>
                  </a:lnTo>
                  <a:lnTo>
                    <a:pt x="75565" y="121920"/>
                  </a:lnTo>
                  <a:lnTo>
                    <a:pt x="74930" y="120650"/>
                  </a:lnTo>
                  <a:lnTo>
                    <a:pt x="75946" y="121920"/>
                  </a:lnTo>
                  <a:lnTo>
                    <a:pt x="75946" y="120027"/>
                  </a:lnTo>
                  <a:lnTo>
                    <a:pt x="75565" y="119392"/>
                  </a:lnTo>
                  <a:lnTo>
                    <a:pt x="75184" y="119392"/>
                  </a:lnTo>
                  <a:lnTo>
                    <a:pt x="75565" y="120650"/>
                  </a:lnTo>
                  <a:lnTo>
                    <a:pt x="75184" y="120650"/>
                  </a:lnTo>
                  <a:lnTo>
                    <a:pt x="74549" y="119392"/>
                  </a:lnTo>
                  <a:lnTo>
                    <a:pt x="73406" y="118122"/>
                  </a:lnTo>
                  <a:lnTo>
                    <a:pt x="71882" y="116852"/>
                  </a:lnTo>
                  <a:lnTo>
                    <a:pt x="70358" y="116852"/>
                  </a:lnTo>
                  <a:lnTo>
                    <a:pt x="68834" y="114300"/>
                  </a:lnTo>
                  <a:lnTo>
                    <a:pt x="64389" y="111772"/>
                  </a:lnTo>
                  <a:lnTo>
                    <a:pt x="64008" y="110490"/>
                  </a:lnTo>
                  <a:lnTo>
                    <a:pt x="62865" y="110490"/>
                  </a:lnTo>
                  <a:lnTo>
                    <a:pt x="62865" y="109220"/>
                  </a:lnTo>
                  <a:lnTo>
                    <a:pt x="63246" y="109220"/>
                  </a:lnTo>
                  <a:lnTo>
                    <a:pt x="60325" y="106692"/>
                  </a:lnTo>
                  <a:lnTo>
                    <a:pt x="57886" y="104140"/>
                  </a:lnTo>
                  <a:lnTo>
                    <a:pt x="54229" y="100342"/>
                  </a:lnTo>
                  <a:lnTo>
                    <a:pt x="53086" y="99072"/>
                  </a:lnTo>
                  <a:lnTo>
                    <a:pt x="52832" y="97790"/>
                  </a:lnTo>
                  <a:lnTo>
                    <a:pt x="51308" y="96520"/>
                  </a:lnTo>
                  <a:lnTo>
                    <a:pt x="50546" y="95250"/>
                  </a:lnTo>
                  <a:lnTo>
                    <a:pt x="48641" y="92722"/>
                  </a:lnTo>
                  <a:lnTo>
                    <a:pt x="48260" y="92722"/>
                  </a:lnTo>
                  <a:lnTo>
                    <a:pt x="47879" y="90170"/>
                  </a:lnTo>
                  <a:lnTo>
                    <a:pt x="47117" y="88900"/>
                  </a:lnTo>
                  <a:lnTo>
                    <a:pt x="45720" y="87642"/>
                  </a:lnTo>
                  <a:lnTo>
                    <a:pt x="45339" y="87642"/>
                  </a:lnTo>
                  <a:lnTo>
                    <a:pt x="44958" y="86372"/>
                  </a:lnTo>
                  <a:lnTo>
                    <a:pt x="44259" y="84836"/>
                  </a:lnTo>
                  <a:lnTo>
                    <a:pt x="43053" y="83820"/>
                  </a:lnTo>
                  <a:lnTo>
                    <a:pt x="43434" y="82550"/>
                  </a:lnTo>
                  <a:lnTo>
                    <a:pt x="41910" y="81292"/>
                  </a:lnTo>
                  <a:lnTo>
                    <a:pt x="42672" y="80022"/>
                  </a:lnTo>
                  <a:lnTo>
                    <a:pt x="41910" y="79006"/>
                  </a:lnTo>
                  <a:lnTo>
                    <a:pt x="41910" y="80022"/>
                  </a:lnTo>
                  <a:lnTo>
                    <a:pt x="41148" y="78740"/>
                  </a:lnTo>
                  <a:lnTo>
                    <a:pt x="40767" y="77470"/>
                  </a:lnTo>
                  <a:lnTo>
                    <a:pt x="41910" y="79006"/>
                  </a:lnTo>
                  <a:lnTo>
                    <a:pt x="41910" y="78740"/>
                  </a:lnTo>
                  <a:lnTo>
                    <a:pt x="41148" y="77470"/>
                  </a:lnTo>
                  <a:lnTo>
                    <a:pt x="40767" y="76200"/>
                  </a:lnTo>
                  <a:lnTo>
                    <a:pt x="40767" y="74942"/>
                  </a:lnTo>
                  <a:lnTo>
                    <a:pt x="40005" y="74942"/>
                  </a:lnTo>
                  <a:lnTo>
                    <a:pt x="40005" y="73672"/>
                  </a:lnTo>
                  <a:lnTo>
                    <a:pt x="40005" y="72390"/>
                  </a:lnTo>
                  <a:lnTo>
                    <a:pt x="39624" y="72390"/>
                  </a:lnTo>
                  <a:lnTo>
                    <a:pt x="39243" y="71120"/>
                  </a:lnTo>
                  <a:lnTo>
                    <a:pt x="39116" y="69215"/>
                  </a:lnTo>
                  <a:lnTo>
                    <a:pt x="38989" y="68592"/>
                  </a:lnTo>
                  <a:lnTo>
                    <a:pt x="39243" y="67322"/>
                  </a:lnTo>
                  <a:lnTo>
                    <a:pt x="38989" y="66052"/>
                  </a:lnTo>
                  <a:lnTo>
                    <a:pt x="38608" y="64770"/>
                  </a:lnTo>
                  <a:lnTo>
                    <a:pt x="38608" y="63500"/>
                  </a:lnTo>
                  <a:lnTo>
                    <a:pt x="38989" y="63500"/>
                  </a:lnTo>
                  <a:lnTo>
                    <a:pt x="38608" y="62242"/>
                  </a:lnTo>
                  <a:lnTo>
                    <a:pt x="38989" y="62242"/>
                  </a:lnTo>
                  <a:lnTo>
                    <a:pt x="38671" y="61201"/>
                  </a:lnTo>
                  <a:lnTo>
                    <a:pt x="38608" y="59690"/>
                  </a:lnTo>
                  <a:lnTo>
                    <a:pt x="39243" y="59690"/>
                  </a:lnTo>
                  <a:lnTo>
                    <a:pt x="39243" y="58420"/>
                  </a:lnTo>
                  <a:lnTo>
                    <a:pt x="39611" y="59690"/>
                  </a:lnTo>
                  <a:lnTo>
                    <a:pt x="39243" y="59690"/>
                  </a:lnTo>
                  <a:lnTo>
                    <a:pt x="39243" y="62242"/>
                  </a:lnTo>
                  <a:lnTo>
                    <a:pt x="39624" y="62242"/>
                  </a:lnTo>
                  <a:lnTo>
                    <a:pt x="40005" y="62242"/>
                  </a:lnTo>
                  <a:lnTo>
                    <a:pt x="40005" y="60972"/>
                  </a:lnTo>
                  <a:lnTo>
                    <a:pt x="39624" y="60972"/>
                  </a:lnTo>
                  <a:lnTo>
                    <a:pt x="39624" y="59702"/>
                  </a:lnTo>
                  <a:lnTo>
                    <a:pt x="39814" y="60337"/>
                  </a:lnTo>
                  <a:lnTo>
                    <a:pt x="40005" y="59690"/>
                  </a:lnTo>
                  <a:lnTo>
                    <a:pt x="40005" y="60337"/>
                  </a:lnTo>
                  <a:lnTo>
                    <a:pt x="40386" y="59690"/>
                  </a:lnTo>
                  <a:lnTo>
                    <a:pt x="40005" y="58420"/>
                  </a:lnTo>
                  <a:lnTo>
                    <a:pt x="40386" y="57150"/>
                  </a:lnTo>
                  <a:lnTo>
                    <a:pt x="40386" y="55892"/>
                  </a:lnTo>
                  <a:lnTo>
                    <a:pt x="39624" y="55892"/>
                  </a:lnTo>
                  <a:lnTo>
                    <a:pt x="39624" y="57150"/>
                  </a:lnTo>
                  <a:lnTo>
                    <a:pt x="39243" y="54622"/>
                  </a:lnTo>
                  <a:lnTo>
                    <a:pt x="39624" y="55892"/>
                  </a:lnTo>
                  <a:lnTo>
                    <a:pt x="39624" y="54622"/>
                  </a:lnTo>
                  <a:lnTo>
                    <a:pt x="39624" y="53352"/>
                  </a:lnTo>
                  <a:lnTo>
                    <a:pt x="40005" y="53352"/>
                  </a:lnTo>
                  <a:lnTo>
                    <a:pt x="40386" y="53352"/>
                  </a:lnTo>
                  <a:lnTo>
                    <a:pt x="40767" y="52070"/>
                  </a:lnTo>
                  <a:lnTo>
                    <a:pt x="41529" y="52070"/>
                  </a:lnTo>
                  <a:lnTo>
                    <a:pt x="41529" y="50800"/>
                  </a:lnTo>
                  <a:lnTo>
                    <a:pt x="41910" y="50800"/>
                  </a:lnTo>
                  <a:lnTo>
                    <a:pt x="41910" y="49542"/>
                  </a:lnTo>
                  <a:lnTo>
                    <a:pt x="43053" y="49542"/>
                  </a:lnTo>
                  <a:lnTo>
                    <a:pt x="43434" y="48272"/>
                  </a:lnTo>
                  <a:lnTo>
                    <a:pt x="44577" y="48272"/>
                  </a:lnTo>
                  <a:lnTo>
                    <a:pt x="44577" y="46990"/>
                  </a:lnTo>
                  <a:lnTo>
                    <a:pt x="45720" y="46990"/>
                  </a:lnTo>
                  <a:lnTo>
                    <a:pt x="47117" y="45720"/>
                  </a:lnTo>
                  <a:lnTo>
                    <a:pt x="26162" y="45720"/>
                  </a:lnTo>
                  <a:lnTo>
                    <a:pt x="25781" y="45720"/>
                  </a:lnTo>
                  <a:lnTo>
                    <a:pt x="25146" y="45720"/>
                  </a:lnTo>
                  <a:lnTo>
                    <a:pt x="25400" y="46990"/>
                  </a:lnTo>
                  <a:lnTo>
                    <a:pt x="25146" y="46990"/>
                  </a:lnTo>
                  <a:lnTo>
                    <a:pt x="25146" y="48272"/>
                  </a:lnTo>
                  <a:lnTo>
                    <a:pt x="24765" y="46990"/>
                  </a:lnTo>
                  <a:lnTo>
                    <a:pt x="24765" y="48272"/>
                  </a:lnTo>
                  <a:lnTo>
                    <a:pt x="24003" y="50800"/>
                  </a:lnTo>
                  <a:lnTo>
                    <a:pt x="23622" y="50800"/>
                  </a:lnTo>
                  <a:lnTo>
                    <a:pt x="23571" y="52222"/>
                  </a:lnTo>
                  <a:lnTo>
                    <a:pt x="23241" y="53352"/>
                  </a:lnTo>
                  <a:lnTo>
                    <a:pt x="23622" y="53352"/>
                  </a:lnTo>
                  <a:lnTo>
                    <a:pt x="23622" y="54622"/>
                  </a:lnTo>
                  <a:lnTo>
                    <a:pt x="22860" y="55892"/>
                  </a:lnTo>
                  <a:lnTo>
                    <a:pt x="22860" y="57150"/>
                  </a:lnTo>
                  <a:lnTo>
                    <a:pt x="23241" y="57150"/>
                  </a:lnTo>
                  <a:lnTo>
                    <a:pt x="23241" y="58420"/>
                  </a:lnTo>
                  <a:lnTo>
                    <a:pt x="22860" y="58420"/>
                  </a:lnTo>
                  <a:lnTo>
                    <a:pt x="22860" y="59690"/>
                  </a:lnTo>
                  <a:lnTo>
                    <a:pt x="23622" y="60972"/>
                  </a:lnTo>
                  <a:lnTo>
                    <a:pt x="22479" y="60972"/>
                  </a:lnTo>
                  <a:lnTo>
                    <a:pt x="22479" y="62242"/>
                  </a:lnTo>
                  <a:lnTo>
                    <a:pt x="22860" y="62242"/>
                  </a:lnTo>
                  <a:lnTo>
                    <a:pt x="23241" y="62242"/>
                  </a:lnTo>
                  <a:lnTo>
                    <a:pt x="23317" y="63754"/>
                  </a:lnTo>
                  <a:lnTo>
                    <a:pt x="23622" y="64770"/>
                  </a:lnTo>
                  <a:lnTo>
                    <a:pt x="23622" y="66052"/>
                  </a:lnTo>
                  <a:lnTo>
                    <a:pt x="24384" y="67322"/>
                  </a:lnTo>
                  <a:lnTo>
                    <a:pt x="24295" y="67906"/>
                  </a:lnTo>
                  <a:lnTo>
                    <a:pt x="24180" y="69532"/>
                  </a:lnTo>
                  <a:lnTo>
                    <a:pt x="24384" y="69850"/>
                  </a:lnTo>
                  <a:lnTo>
                    <a:pt x="24384" y="70700"/>
                  </a:lnTo>
                  <a:lnTo>
                    <a:pt x="24955" y="71970"/>
                  </a:lnTo>
                  <a:lnTo>
                    <a:pt x="25019" y="72821"/>
                  </a:lnTo>
                  <a:lnTo>
                    <a:pt x="24765" y="73672"/>
                  </a:lnTo>
                  <a:lnTo>
                    <a:pt x="24384" y="72390"/>
                  </a:lnTo>
                  <a:lnTo>
                    <a:pt x="24384" y="73672"/>
                  </a:lnTo>
                  <a:lnTo>
                    <a:pt x="25146" y="74942"/>
                  </a:lnTo>
                  <a:lnTo>
                    <a:pt x="25400" y="74942"/>
                  </a:lnTo>
                  <a:lnTo>
                    <a:pt x="25146" y="76200"/>
                  </a:lnTo>
                  <a:lnTo>
                    <a:pt x="25781" y="76200"/>
                  </a:lnTo>
                  <a:lnTo>
                    <a:pt x="25781" y="77470"/>
                  </a:lnTo>
                  <a:lnTo>
                    <a:pt x="26162" y="77470"/>
                  </a:lnTo>
                  <a:lnTo>
                    <a:pt x="26543" y="81292"/>
                  </a:lnTo>
                  <a:lnTo>
                    <a:pt x="27686" y="82550"/>
                  </a:lnTo>
                  <a:lnTo>
                    <a:pt x="28829" y="85090"/>
                  </a:lnTo>
                  <a:lnTo>
                    <a:pt x="28448" y="85090"/>
                  </a:lnTo>
                  <a:lnTo>
                    <a:pt x="29591" y="87642"/>
                  </a:lnTo>
                  <a:lnTo>
                    <a:pt x="31115" y="90170"/>
                  </a:lnTo>
                  <a:lnTo>
                    <a:pt x="31877" y="90170"/>
                  </a:lnTo>
                  <a:lnTo>
                    <a:pt x="32893" y="92722"/>
                  </a:lnTo>
                  <a:lnTo>
                    <a:pt x="33655" y="95250"/>
                  </a:lnTo>
                  <a:lnTo>
                    <a:pt x="32639" y="93992"/>
                  </a:lnTo>
                  <a:lnTo>
                    <a:pt x="31877" y="91440"/>
                  </a:lnTo>
                  <a:lnTo>
                    <a:pt x="30734" y="90170"/>
                  </a:lnTo>
                  <a:lnTo>
                    <a:pt x="31115" y="90170"/>
                  </a:lnTo>
                  <a:lnTo>
                    <a:pt x="29972" y="88900"/>
                  </a:lnTo>
                  <a:lnTo>
                    <a:pt x="29210" y="87642"/>
                  </a:lnTo>
                  <a:lnTo>
                    <a:pt x="28448" y="85090"/>
                  </a:lnTo>
                  <a:lnTo>
                    <a:pt x="27686" y="83820"/>
                  </a:lnTo>
                  <a:lnTo>
                    <a:pt x="27305" y="83820"/>
                  </a:lnTo>
                  <a:lnTo>
                    <a:pt x="26924" y="83820"/>
                  </a:lnTo>
                  <a:lnTo>
                    <a:pt x="26924" y="82550"/>
                  </a:lnTo>
                  <a:lnTo>
                    <a:pt x="27305" y="83820"/>
                  </a:lnTo>
                  <a:lnTo>
                    <a:pt x="27686" y="82550"/>
                  </a:lnTo>
                  <a:lnTo>
                    <a:pt x="27305" y="82550"/>
                  </a:lnTo>
                  <a:lnTo>
                    <a:pt x="25400" y="81292"/>
                  </a:lnTo>
                  <a:lnTo>
                    <a:pt x="25146" y="77470"/>
                  </a:lnTo>
                  <a:lnTo>
                    <a:pt x="24003" y="74942"/>
                  </a:lnTo>
                  <a:lnTo>
                    <a:pt x="22606" y="70281"/>
                  </a:lnTo>
                  <a:lnTo>
                    <a:pt x="22479" y="67322"/>
                  </a:lnTo>
                  <a:lnTo>
                    <a:pt x="22479" y="66052"/>
                  </a:lnTo>
                  <a:lnTo>
                    <a:pt x="22098" y="66052"/>
                  </a:lnTo>
                  <a:lnTo>
                    <a:pt x="22098" y="67322"/>
                  </a:lnTo>
                  <a:lnTo>
                    <a:pt x="21717" y="67322"/>
                  </a:lnTo>
                  <a:lnTo>
                    <a:pt x="21717" y="66052"/>
                  </a:lnTo>
                  <a:lnTo>
                    <a:pt x="22098" y="66052"/>
                  </a:lnTo>
                  <a:lnTo>
                    <a:pt x="22098" y="64770"/>
                  </a:lnTo>
                  <a:lnTo>
                    <a:pt x="22098" y="63500"/>
                  </a:lnTo>
                  <a:lnTo>
                    <a:pt x="21717" y="63500"/>
                  </a:lnTo>
                  <a:lnTo>
                    <a:pt x="21717" y="64770"/>
                  </a:lnTo>
                  <a:lnTo>
                    <a:pt x="21336" y="63500"/>
                  </a:lnTo>
                  <a:lnTo>
                    <a:pt x="21717" y="62242"/>
                  </a:lnTo>
                  <a:lnTo>
                    <a:pt x="20955" y="60972"/>
                  </a:lnTo>
                  <a:lnTo>
                    <a:pt x="21336" y="60972"/>
                  </a:lnTo>
                  <a:lnTo>
                    <a:pt x="21336" y="59690"/>
                  </a:lnTo>
                  <a:lnTo>
                    <a:pt x="20955" y="59690"/>
                  </a:lnTo>
                  <a:lnTo>
                    <a:pt x="21336" y="58420"/>
                  </a:lnTo>
                  <a:lnTo>
                    <a:pt x="20955" y="58420"/>
                  </a:lnTo>
                  <a:lnTo>
                    <a:pt x="21336" y="57150"/>
                  </a:lnTo>
                  <a:lnTo>
                    <a:pt x="21336" y="54622"/>
                  </a:lnTo>
                  <a:lnTo>
                    <a:pt x="21717" y="53352"/>
                  </a:lnTo>
                  <a:lnTo>
                    <a:pt x="21844" y="51650"/>
                  </a:lnTo>
                  <a:lnTo>
                    <a:pt x="22352" y="49961"/>
                  </a:lnTo>
                  <a:lnTo>
                    <a:pt x="22288" y="48907"/>
                  </a:lnTo>
                  <a:lnTo>
                    <a:pt x="22098" y="48272"/>
                  </a:lnTo>
                  <a:lnTo>
                    <a:pt x="22860" y="46990"/>
                  </a:lnTo>
                  <a:lnTo>
                    <a:pt x="23622" y="45720"/>
                  </a:lnTo>
                  <a:lnTo>
                    <a:pt x="25146" y="43192"/>
                  </a:lnTo>
                  <a:lnTo>
                    <a:pt x="24765" y="43192"/>
                  </a:lnTo>
                  <a:lnTo>
                    <a:pt x="24384" y="43192"/>
                  </a:lnTo>
                  <a:lnTo>
                    <a:pt x="24765" y="41922"/>
                  </a:lnTo>
                  <a:lnTo>
                    <a:pt x="25400" y="40640"/>
                  </a:lnTo>
                  <a:lnTo>
                    <a:pt x="25146" y="40640"/>
                  </a:lnTo>
                  <a:lnTo>
                    <a:pt x="25146" y="39370"/>
                  </a:lnTo>
                  <a:lnTo>
                    <a:pt x="26162" y="38100"/>
                  </a:lnTo>
                  <a:lnTo>
                    <a:pt x="26162" y="39370"/>
                  </a:lnTo>
                  <a:lnTo>
                    <a:pt x="26543" y="39370"/>
                  </a:lnTo>
                  <a:lnTo>
                    <a:pt x="26924" y="38100"/>
                  </a:lnTo>
                  <a:lnTo>
                    <a:pt x="27305" y="38100"/>
                  </a:lnTo>
                  <a:lnTo>
                    <a:pt x="28067" y="36842"/>
                  </a:lnTo>
                  <a:lnTo>
                    <a:pt x="29210" y="35572"/>
                  </a:lnTo>
                  <a:lnTo>
                    <a:pt x="29591" y="35572"/>
                  </a:lnTo>
                  <a:lnTo>
                    <a:pt x="29210" y="36842"/>
                  </a:lnTo>
                  <a:lnTo>
                    <a:pt x="29972" y="35572"/>
                  </a:lnTo>
                  <a:lnTo>
                    <a:pt x="31115" y="34302"/>
                  </a:lnTo>
                  <a:lnTo>
                    <a:pt x="31496" y="34302"/>
                  </a:lnTo>
                  <a:lnTo>
                    <a:pt x="31724" y="35090"/>
                  </a:lnTo>
                  <a:lnTo>
                    <a:pt x="32131" y="34302"/>
                  </a:lnTo>
                  <a:lnTo>
                    <a:pt x="31877" y="34302"/>
                  </a:lnTo>
                  <a:lnTo>
                    <a:pt x="32893" y="33020"/>
                  </a:lnTo>
                  <a:lnTo>
                    <a:pt x="33655" y="33020"/>
                  </a:lnTo>
                  <a:lnTo>
                    <a:pt x="32893" y="34302"/>
                  </a:lnTo>
                  <a:lnTo>
                    <a:pt x="32131" y="34302"/>
                  </a:lnTo>
                  <a:lnTo>
                    <a:pt x="31877" y="35572"/>
                  </a:lnTo>
                  <a:lnTo>
                    <a:pt x="31724" y="35090"/>
                  </a:lnTo>
                  <a:lnTo>
                    <a:pt x="31496" y="35572"/>
                  </a:lnTo>
                  <a:lnTo>
                    <a:pt x="30734" y="35572"/>
                  </a:lnTo>
                  <a:lnTo>
                    <a:pt x="29972" y="36842"/>
                  </a:lnTo>
                  <a:lnTo>
                    <a:pt x="30353" y="36842"/>
                  </a:lnTo>
                  <a:lnTo>
                    <a:pt x="29591" y="38100"/>
                  </a:lnTo>
                  <a:lnTo>
                    <a:pt x="28067" y="39370"/>
                  </a:lnTo>
                  <a:lnTo>
                    <a:pt x="28448" y="40640"/>
                  </a:lnTo>
                  <a:lnTo>
                    <a:pt x="27305" y="41922"/>
                  </a:lnTo>
                  <a:lnTo>
                    <a:pt x="27305" y="43192"/>
                  </a:lnTo>
                  <a:lnTo>
                    <a:pt x="26543" y="44450"/>
                  </a:lnTo>
                  <a:lnTo>
                    <a:pt x="48260" y="44450"/>
                  </a:lnTo>
                  <a:lnTo>
                    <a:pt x="50165" y="44450"/>
                  </a:lnTo>
                  <a:lnTo>
                    <a:pt x="50927" y="43192"/>
                  </a:lnTo>
                  <a:lnTo>
                    <a:pt x="53086" y="43192"/>
                  </a:lnTo>
                  <a:lnTo>
                    <a:pt x="53848" y="41922"/>
                  </a:lnTo>
                  <a:lnTo>
                    <a:pt x="54610" y="41922"/>
                  </a:lnTo>
                  <a:lnTo>
                    <a:pt x="53848" y="43192"/>
                  </a:lnTo>
                  <a:lnTo>
                    <a:pt x="54610" y="43192"/>
                  </a:lnTo>
                  <a:lnTo>
                    <a:pt x="54991" y="41922"/>
                  </a:lnTo>
                  <a:lnTo>
                    <a:pt x="54991" y="43192"/>
                  </a:lnTo>
                  <a:lnTo>
                    <a:pt x="55372" y="43192"/>
                  </a:lnTo>
                  <a:lnTo>
                    <a:pt x="56134" y="41922"/>
                  </a:lnTo>
                  <a:lnTo>
                    <a:pt x="56896" y="43192"/>
                  </a:lnTo>
                  <a:lnTo>
                    <a:pt x="58039" y="41922"/>
                  </a:lnTo>
                  <a:lnTo>
                    <a:pt x="58039" y="42875"/>
                  </a:lnTo>
                  <a:lnTo>
                    <a:pt x="59182" y="41922"/>
                  </a:lnTo>
                  <a:lnTo>
                    <a:pt x="65532" y="41922"/>
                  </a:lnTo>
                  <a:lnTo>
                    <a:pt x="66675" y="41922"/>
                  </a:lnTo>
                  <a:lnTo>
                    <a:pt x="69215" y="41922"/>
                  </a:lnTo>
                  <a:lnTo>
                    <a:pt x="68072" y="43192"/>
                  </a:lnTo>
                  <a:lnTo>
                    <a:pt x="68834" y="43192"/>
                  </a:lnTo>
                  <a:lnTo>
                    <a:pt x="69977" y="41922"/>
                  </a:lnTo>
                  <a:lnTo>
                    <a:pt x="71882" y="42976"/>
                  </a:lnTo>
                  <a:lnTo>
                    <a:pt x="71882" y="41922"/>
                  </a:lnTo>
                  <a:lnTo>
                    <a:pt x="72644" y="43192"/>
                  </a:lnTo>
                  <a:lnTo>
                    <a:pt x="72644" y="41922"/>
                  </a:lnTo>
                  <a:lnTo>
                    <a:pt x="73406" y="43192"/>
                  </a:lnTo>
                  <a:lnTo>
                    <a:pt x="75184" y="43192"/>
                  </a:lnTo>
                  <a:lnTo>
                    <a:pt x="75946" y="43192"/>
                  </a:lnTo>
                  <a:lnTo>
                    <a:pt x="75946" y="44450"/>
                  </a:lnTo>
                  <a:lnTo>
                    <a:pt x="75565" y="44450"/>
                  </a:lnTo>
                  <a:lnTo>
                    <a:pt x="75184" y="43192"/>
                  </a:lnTo>
                  <a:lnTo>
                    <a:pt x="75184" y="44450"/>
                  </a:lnTo>
                  <a:lnTo>
                    <a:pt x="73406" y="43192"/>
                  </a:lnTo>
                  <a:lnTo>
                    <a:pt x="72644" y="44450"/>
                  </a:lnTo>
                  <a:lnTo>
                    <a:pt x="74168" y="44450"/>
                  </a:lnTo>
                  <a:lnTo>
                    <a:pt x="74930" y="45720"/>
                  </a:lnTo>
                  <a:lnTo>
                    <a:pt x="79375" y="45720"/>
                  </a:lnTo>
                  <a:lnTo>
                    <a:pt x="80899" y="46990"/>
                  </a:lnTo>
                  <a:lnTo>
                    <a:pt x="82042" y="46990"/>
                  </a:lnTo>
                  <a:lnTo>
                    <a:pt x="83820" y="46990"/>
                  </a:lnTo>
                  <a:lnTo>
                    <a:pt x="84582" y="48272"/>
                  </a:lnTo>
                  <a:lnTo>
                    <a:pt x="84582" y="46990"/>
                  </a:lnTo>
                  <a:lnTo>
                    <a:pt x="84963" y="46990"/>
                  </a:lnTo>
                  <a:lnTo>
                    <a:pt x="86106" y="48272"/>
                  </a:lnTo>
                  <a:lnTo>
                    <a:pt x="89789" y="48272"/>
                  </a:lnTo>
                  <a:lnTo>
                    <a:pt x="89027" y="49542"/>
                  </a:lnTo>
                  <a:lnTo>
                    <a:pt x="90170" y="49542"/>
                  </a:lnTo>
                  <a:lnTo>
                    <a:pt x="92456" y="49542"/>
                  </a:lnTo>
                  <a:lnTo>
                    <a:pt x="92456" y="48272"/>
                  </a:lnTo>
                  <a:lnTo>
                    <a:pt x="95504" y="48272"/>
                  </a:lnTo>
                  <a:lnTo>
                    <a:pt x="96139" y="49542"/>
                  </a:lnTo>
                  <a:lnTo>
                    <a:pt x="98044" y="49542"/>
                  </a:lnTo>
                  <a:lnTo>
                    <a:pt x="98044" y="50800"/>
                  </a:lnTo>
                  <a:lnTo>
                    <a:pt x="98425" y="49542"/>
                  </a:lnTo>
                  <a:lnTo>
                    <a:pt x="99568" y="50800"/>
                  </a:lnTo>
                  <a:lnTo>
                    <a:pt x="100711" y="50800"/>
                  </a:lnTo>
                  <a:lnTo>
                    <a:pt x="101854" y="52070"/>
                  </a:lnTo>
                  <a:lnTo>
                    <a:pt x="101854" y="50800"/>
                  </a:lnTo>
                  <a:lnTo>
                    <a:pt x="102235" y="50800"/>
                  </a:lnTo>
                  <a:lnTo>
                    <a:pt x="102616" y="52070"/>
                  </a:lnTo>
                  <a:lnTo>
                    <a:pt x="103378" y="52070"/>
                  </a:lnTo>
                  <a:lnTo>
                    <a:pt x="103378" y="53352"/>
                  </a:lnTo>
                  <a:lnTo>
                    <a:pt x="104013" y="53352"/>
                  </a:lnTo>
                  <a:lnTo>
                    <a:pt x="105537" y="54622"/>
                  </a:lnTo>
                  <a:lnTo>
                    <a:pt x="106299" y="54622"/>
                  </a:lnTo>
                  <a:lnTo>
                    <a:pt x="107823" y="55892"/>
                  </a:lnTo>
                  <a:lnTo>
                    <a:pt x="108585" y="55892"/>
                  </a:lnTo>
                  <a:lnTo>
                    <a:pt x="108966" y="55892"/>
                  </a:lnTo>
                  <a:lnTo>
                    <a:pt x="109982" y="57150"/>
                  </a:lnTo>
                  <a:lnTo>
                    <a:pt x="109347" y="57150"/>
                  </a:lnTo>
                  <a:lnTo>
                    <a:pt x="108585" y="55892"/>
                  </a:lnTo>
                  <a:lnTo>
                    <a:pt x="108585" y="57150"/>
                  </a:lnTo>
                  <a:lnTo>
                    <a:pt x="107823" y="55892"/>
                  </a:lnTo>
                  <a:lnTo>
                    <a:pt x="108204" y="57150"/>
                  </a:lnTo>
                  <a:lnTo>
                    <a:pt x="107442" y="57150"/>
                  </a:lnTo>
                  <a:lnTo>
                    <a:pt x="107061" y="55892"/>
                  </a:lnTo>
                  <a:lnTo>
                    <a:pt x="105156" y="55892"/>
                  </a:lnTo>
                  <a:lnTo>
                    <a:pt x="105918" y="57150"/>
                  </a:lnTo>
                  <a:lnTo>
                    <a:pt x="105156" y="57150"/>
                  </a:lnTo>
                  <a:lnTo>
                    <a:pt x="106299" y="58420"/>
                  </a:lnTo>
                  <a:lnTo>
                    <a:pt x="106680" y="59690"/>
                  </a:lnTo>
                  <a:lnTo>
                    <a:pt x="107442" y="59690"/>
                  </a:lnTo>
                  <a:lnTo>
                    <a:pt x="108966" y="60972"/>
                  </a:lnTo>
                  <a:lnTo>
                    <a:pt x="109347" y="60972"/>
                  </a:lnTo>
                  <a:lnTo>
                    <a:pt x="109728" y="62242"/>
                  </a:lnTo>
                  <a:lnTo>
                    <a:pt x="111506" y="62242"/>
                  </a:lnTo>
                  <a:lnTo>
                    <a:pt x="111506" y="63500"/>
                  </a:lnTo>
                  <a:lnTo>
                    <a:pt x="114173" y="63500"/>
                  </a:lnTo>
                  <a:lnTo>
                    <a:pt x="114173" y="64770"/>
                  </a:lnTo>
                  <a:lnTo>
                    <a:pt x="116078" y="64770"/>
                  </a:lnTo>
                  <a:lnTo>
                    <a:pt x="116078" y="66052"/>
                  </a:lnTo>
                  <a:lnTo>
                    <a:pt x="116840" y="66052"/>
                  </a:lnTo>
                  <a:lnTo>
                    <a:pt x="117475" y="67322"/>
                  </a:lnTo>
                  <a:lnTo>
                    <a:pt x="117094" y="66052"/>
                  </a:lnTo>
                  <a:lnTo>
                    <a:pt x="117856" y="66052"/>
                  </a:lnTo>
                  <a:lnTo>
                    <a:pt x="117475" y="67322"/>
                  </a:lnTo>
                  <a:lnTo>
                    <a:pt x="119380" y="67322"/>
                  </a:lnTo>
                  <a:lnTo>
                    <a:pt x="121285" y="68592"/>
                  </a:lnTo>
                  <a:lnTo>
                    <a:pt x="122135" y="69532"/>
                  </a:lnTo>
                  <a:lnTo>
                    <a:pt x="122237" y="69215"/>
                  </a:lnTo>
                  <a:lnTo>
                    <a:pt x="122047" y="68592"/>
                  </a:lnTo>
                  <a:lnTo>
                    <a:pt x="122415" y="68592"/>
                  </a:lnTo>
                  <a:lnTo>
                    <a:pt x="122326" y="69532"/>
                  </a:lnTo>
                  <a:lnTo>
                    <a:pt x="122428" y="69850"/>
                  </a:lnTo>
                  <a:lnTo>
                    <a:pt x="123190" y="69850"/>
                  </a:lnTo>
                  <a:lnTo>
                    <a:pt x="123952" y="71120"/>
                  </a:lnTo>
                  <a:lnTo>
                    <a:pt x="124968" y="71120"/>
                  </a:lnTo>
                  <a:lnTo>
                    <a:pt x="124968" y="72390"/>
                  </a:lnTo>
                  <a:lnTo>
                    <a:pt x="126111" y="72390"/>
                  </a:lnTo>
                  <a:lnTo>
                    <a:pt x="126873" y="73672"/>
                  </a:lnTo>
                  <a:lnTo>
                    <a:pt x="128016" y="74942"/>
                  </a:lnTo>
                  <a:lnTo>
                    <a:pt x="128397" y="74942"/>
                  </a:lnTo>
                  <a:lnTo>
                    <a:pt x="129540" y="76200"/>
                  </a:lnTo>
                  <a:lnTo>
                    <a:pt x="131699" y="78740"/>
                  </a:lnTo>
                  <a:lnTo>
                    <a:pt x="130683" y="77470"/>
                  </a:lnTo>
                  <a:lnTo>
                    <a:pt x="132461" y="78740"/>
                  </a:lnTo>
                  <a:lnTo>
                    <a:pt x="132080" y="77470"/>
                  </a:lnTo>
                  <a:lnTo>
                    <a:pt x="132461" y="77470"/>
                  </a:lnTo>
                  <a:lnTo>
                    <a:pt x="132461" y="78740"/>
                  </a:lnTo>
                  <a:lnTo>
                    <a:pt x="131699" y="78740"/>
                  </a:lnTo>
                  <a:lnTo>
                    <a:pt x="133223" y="80022"/>
                  </a:lnTo>
                  <a:lnTo>
                    <a:pt x="134366" y="80022"/>
                  </a:lnTo>
                  <a:lnTo>
                    <a:pt x="133985" y="81292"/>
                  </a:lnTo>
                  <a:lnTo>
                    <a:pt x="134747" y="81292"/>
                  </a:lnTo>
                  <a:lnTo>
                    <a:pt x="135128" y="82550"/>
                  </a:lnTo>
                  <a:lnTo>
                    <a:pt x="135890" y="82550"/>
                  </a:lnTo>
                  <a:lnTo>
                    <a:pt x="135509" y="81292"/>
                  </a:lnTo>
                  <a:lnTo>
                    <a:pt x="135890" y="81292"/>
                  </a:lnTo>
                  <a:lnTo>
                    <a:pt x="137033" y="82054"/>
                  </a:lnTo>
                  <a:lnTo>
                    <a:pt x="137033" y="81292"/>
                  </a:lnTo>
                  <a:lnTo>
                    <a:pt x="137795" y="81292"/>
                  </a:lnTo>
                  <a:lnTo>
                    <a:pt x="138430" y="82550"/>
                  </a:lnTo>
                  <a:lnTo>
                    <a:pt x="138938" y="83820"/>
                  </a:lnTo>
                  <a:lnTo>
                    <a:pt x="138176" y="82550"/>
                  </a:lnTo>
                  <a:lnTo>
                    <a:pt x="137795" y="82550"/>
                  </a:lnTo>
                  <a:lnTo>
                    <a:pt x="138912" y="84162"/>
                  </a:lnTo>
                  <a:lnTo>
                    <a:pt x="137414" y="86614"/>
                  </a:lnTo>
                  <a:lnTo>
                    <a:pt x="142252" y="88976"/>
                  </a:lnTo>
                  <a:lnTo>
                    <a:pt x="142621" y="90170"/>
                  </a:lnTo>
                  <a:lnTo>
                    <a:pt x="144145" y="91440"/>
                  </a:lnTo>
                  <a:lnTo>
                    <a:pt x="144526" y="91440"/>
                  </a:lnTo>
                  <a:lnTo>
                    <a:pt x="144881" y="90246"/>
                  </a:lnTo>
                  <a:lnTo>
                    <a:pt x="145542" y="91440"/>
                  </a:lnTo>
                  <a:lnTo>
                    <a:pt x="146685" y="91440"/>
                  </a:lnTo>
                  <a:lnTo>
                    <a:pt x="147408" y="92671"/>
                  </a:lnTo>
                  <a:lnTo>
                    <a:pt x="146304" y="93472"/>
                  </a:lnTo>
                  <a:lnTo>
                    <a:pt x="149479" y="95631"/>
                  </a:lnTo>
                  <a:lnTo>
                    <a:pt x="149479" y="93992"/>
                  </a:lnTo>
                  <a:lnTo>
                    <a:pt x="150876" y="93992"/>
                  </a:lnTo>
                  <a:lnTo>
                    <a:pt x="150876" y="94615"/>
                  </a:lnTo>
                  <a:lnTo>
                    <a:pt x="151815" y="94615"/>
                  </a:lnTo>
                  <a:lnTo>
                    <a:pt x="152019" y="95250"/>
                  </a:lnTo>
                  <a:lnTo>
                    <a:pt x="152400" y="95250"/>
                  </a:lnTo>
                  <a:lnTo>
                    <a:pt x="152006" y="94615"/>
                  </a:lnTo>
                  <a:lnTo>
                    <a:pt x="152273" y="94615"/>
                  </a:lnTo>
                  <a:lnTo>
                    <a:pt x="152666" y="94907"/>
                  </a:lnTo>
                  <a:lnTo>
                    <a:pt x="152768" y="95237"/>
                  </a:lnTo>
                  <a:lnTo>
                    <a:pt x="152336" y="95694"/>
                  </a:lnTo>
                  <a:lnTo>
                    <a:pt x="151536" y="96266"/>
                  </a:lnTo>
                  <a:lnTo>
                    <a:pt x="150876" y="95758"/>
                  </a:lnTo>
                  <a:lnTo>
                    <a:pt x="149783" y="95758"/>
                  </a:lnTo>
                  <a:lnTo>
                    <a:pt x="149479" y="95631"/>
                  </a:lnTo>
                  <a:lnTo>
                    <a:pt x="149390" y="95758"/>
                  </a:lnTo>
                  <a:lnTo>
                    <a:pt x="146304" y="94615"/>
                  </a:lnTo>
                  <a:lnTo>
                    <a:pt x="148856" y="96545"/>
                  </a:lnTo>
                  <a:lnTo>
                    <a:pt x="148145" y="97599"/>
                  </a:lnTo>
                  <a:lnTo>
                    <a:pt x="146304" y="97282"/>
                  </a:lnTo>
                  <a:lnTo>
                    <a:pt x="147548" y="98488"/>
                  </a:lnTo>
                  <a:lnTo>
                    <a:pt x="146304" y="100330"/>
                  </a:lnTo>
                  <a:lnTo>
                    <a:pt x="149479" y="100330"/>
                  </a:lnTo>
                  <a:lnTo>
                    <a:pt x="149479" y="98145"/>
                  </a:lnTo>
                  <a:lnTo>
                    <a:pt x="150876" y="99187"/>
                  </a:lnTo>
                  <a:lnTo>
                    <a:pt x="152273" y="100330"/>
                  </a:lnTo>
                  <a:lnTo>
                    <a:pt x="153924" y="100330"/>
                  </a:lnTo>
                  <a:lnTo>
                    <a:pt x="155448" y="100330"/>
                  </a:lnTo>
                  <a:lnTo>
                    <a:pt x="153924" y="98475"/>
                  </a:lnTo>
                  <a:lnTo>
                    <a:pt x="153924" y="98044"/>
                  </a:lnTo>
                  <a:lnTo>
                    <a:pt x="152996" y="97358"/>
                  </a:lnTo>
                  <a:lnTo>
                    <a:pt x="152654" y="96926"/>
                  </a:lnTo>
                  <a:lnTo>
                    <a:pt x="153924" y="97434"/>
                  </a:lnTo>
                  <a:lnTo>
                    <a:pt x="153924" y="98044"/>
                  </a:lnTo>
                  <a:lnTo>
                    <a:pt x="155448" y="98044"/>
                  </a:lnTo>
                  <a:lnTo>
                    <a:pt x="153924" y="96888"/>
                  </a:lnTo>
                  <a:lnTo>
                    <a:pt x="153924" y="96253"/>
                  </a:lnTo>
                  <a:lnTo>
                    <a:pt x="155702" y="97790"/>
                  </a:lnTo>
                  <a:lnTo>
                    <a:pt x="157226" y="100342"/>
                  </a:lnTo>
                  <a:lnTo>
                    <a:pt x="159893" y="102870"/>
                  </a:lnTo>
                  <a:lnTo>
                    <a:pt x="159131" y="104140"/>
                  </a:lnTo>
                  <a:lnTo>
                    <a:pt x="157988" y="104140"/>
                  </a:lnTo>
                  <a:lnTo>
                    <a:pt x="156464" y="101600"/>
                  </a:lnTo>
                  <a:lnTo>
                    <a:pt x="154940" y="101600"/>
                  </a:lnTo>
                  <a:lnTo>
                    <a:pt x="155321" y="102870"/>
                  </a:lnTo>
                  <a:lnTo>
                    <a:pt x="154940" y="102870"/>
                  </a:lnTo>
                  <a:lnTo>
                    <a:pt x="156845" y="105422"/>
                  </a:lnTo>
                  <a:lnTo>
                    <a:pt x="158750" y="105422"/>
                  </a:lnTo>
                  <a:lnTo>
                    <a:pt x="160147" y="107950"/>
                  </a:lnTo>
                  <a:lnTo>
                    <a:pt x="163195" y="107950"/>
                  </a:lnTo>
                  <a:lnTo>
                    <a:pt x="163195" y="106692"/>
                  </a:lnTo>
                  <a:lnTo>
                    <a:pt x="163957" y="107950"/>
                  </a:lnTo>
                  <a:lnTo>
                    <a:pt x="164147" y="107315"/>
                  </a:lnTo>
                  <a:lnTo>
                    <a:pt x="163957" y="106692"/>
                  </a:lnTo>
                  <a:lnTo>
                    <a:pt x="164338" y="106692"/>
                  </a:lnTo>
                  <a:lnTo>
                    <a:pt x="164147" y="107315"/>
                  </a:lnTo>
                  <a:lnTo>
                    <a:pt x="164338" y="107950"/>
                  </a:lnTo>
                  <a:lnTo>
                    <a:pt x="164719" y="106692"/>
                  </a:lnTo>
                  <a:lnTo>
                    <a:pt x="166243" y="105422"/>
                  </a:lnTo>
                  <a:lnTo>
                    <a:pt x="166624" y="104140"/>
                  </a:lnTo>
                  <a:lnTo>
                    <a:pt x="167640" y="101600"/>
                  </a:lnTo>
                  <a:lnTo>
                    <a:pt x="167259" y="100342"/>
                  </a:lnTo>
                  <a:lnTo>
                    <a:pt x="168021" y="99072"/>
                  </a:lnTo>
                  <a:lnTo>
                    <a:pt x="167640" y="97790"/>
                  </a:lnTo>
                  <a:lnTo>
                    <a:pt x="168021" y="97790"/>
                  </a:lnTo>
                  <a:lnTo>
                    <a:pt x="167640" y="96520"/>
                  </a:lnTo>
                  <a:lnTo>
                    <a:pt x="169164" y="96520"/>
                  </a:lnTo>
                  <a:lnTo>
                    <a:pt x="168783" y="93992"/>
                  </a:lnTo>
                  <a:lnTo>
                    <a:pt x="169545" y="93992"/>
                  </a:lnTo>
                  <a:lnTo>
                    <a:pt x="170688" y="95250"/>
                  </a:lnTo>
                  <a:lnTo>
                    <a:pt x="170688" y="96520"/>
                  </a:lnTo>
                  <a:lnTo>
                    <a:pt x="171831" y="97790"/>
                  </a:lnTo>
                  <a:lnTo>
                    <a:pt x="171831" y="99072"/>
                  </a:lnTo>
                  <a:lnTo>
                    <a:pt x="172212" y="99072"/>
                  </a:lnTo>
                  <a:lnTo>
                    <a:pt x="171831" y="100342"/>
                  </a:lnTo>
                  <a:lnTo>
                    <a:pt x="171450" y="99072"/>
                  </a:lnTo>
                  <a:lnTo>
                    <a:pt x="171069" y="99072"/>
                  </a:lnTo>
                  <a:lnTo>
                    <a:pt x="171831" y="101600"/>
                  </a:lnTo>
                  <a:lnTo>
                    <a:pt x="172593" y="102870"/>
                  </a:lnTo>
                  <a:lnTo>
                    <a:pt x="171831" y="104140"/>
                  </a:lnTo>
                  <a:lnTo>
                    <a:pt x="172974" y="105422"/>
                  </a:lnTo>
                  <a:lnTo>
                    <a:pt x="172974" y="106692"/>
                  </a:lnTo>
                  <a:lnTo>
                    <a:pt x="172593" y="106692"/>
                  </a:lnTo>
                  <a:lnTo>
                    <a:pt x="173355" y="107950"/>
                  </a:lnTo>
                  <a:lnTo>
                    <a:pt x="173990" y="110490"/>
                  </a:lnTo>
                  <a:lnTo>
                    <a:pt x="174371" y="111772"/>
                  </a:lnTo>
                  <a:lnTo>
                    <a:pt x="173736" y="113042"/>
                  </a:lnTo>
                  <a:lnTo>
                    <a:pt x="174752" y="115570"/>
                  </a:lnTo>
                  <a:lnTo>
                    <a:pt x="173736" y="115570"/>
                  </a:lnTo>
                  <a:lnTo>
                    <a:pt x="173736" y="116852"/>
                  </a:lnTo>
                  <a:lnTo>
                    <a:pt x="173990" y="116852"/>
                  </a:lnTo>
                  <a:lnTo>
                    <a:pt x="173736" y="118122"/>
                  </a:lnTo>
                  <a:lnTo>
                    <a:pt x="173456" y="118122"/>
                  </a:lnTo>
                  <a:lnTo>
                    <a:pt x="173456" y="121031"/>
                  </a:lnTo>
                  <a:lnTo>
                    <a:pt x="173355" y="120650"/>
                  </a:lnTo>
                  <a:lnTo>
                    <a:pt x="173456" y="121031"/>
                  </a:lnTo>
                  <a:lnTo>
                    <a:pt x="173456" y="118122"/>
                  </a:lnTo>
                  <a:lnTo>
                    <a:pt x="172974" y="116852"/>
                  </a:lnTo>
                  <a:lnTo>
                    <a:pt x="172212" y="118122"/>
                  </a:lnTo>
                  <a:lnTo>
                    <a:pt x="171831" y="118122"/>
                  </a:lnTo>
                  <a:lnTo>
                    <a:pt x="172212" y="119392"/>
                  </a:lnTo>
                  <a:lnTo>
                    <a:pt x="172974" y="120650"/>
                  </a:lnTo>
                  <a:lnTo>
                    <a:pt x="171043" y="119748"/>
                  </a:lnTo>
                  <a:lnTo>
                    <a:pt x="171043" y="120713"/>
                  </a:lnTo>
                  <a:lnTo>
                    <a:pt x="170726" y="121780"/>
                  </a:lnTo>
                  <a:lnTo>
                    <a:pt x="169291" y="118884"/>
                  </a:lnTo>
                  <a:lnTo>
                    <a:pt x="171043" y="120713"/>
                  </a:lnTo>
                  <a:lnTo>
                    <a:pt x="171043" y="119748"/>
                  </a:lnTo>
                  <a:lnTo>
                    <a:pt x="169240" y="118795"/>
                  </a:lnTo>
                  <a:lnTo>
                    <a:pt x="169164" y="118618"/>
                  </a:lnTo>
                  <a:lnTo>
                    <a:pt x="164592" y="118618"/>
                  </a:lnTo>
                  <a:lnTo>
                    <a:pt x="164592" y="125476"/>
                  </a:lnTo>
                  <a:lnTo>
                    <a:pt x="164592" y="127254"/>
                  </a:lnTo>
                  <a:lnTo>
                    <a:pt x="168351" y="127254"/>
                  </a:lnTo>
                  <a:lnTo>
                    <a:pt x="169164" y="127635"/>
                  </a:lnTo>
                  <a:lnTo>
                    <a:pt x="169164" y="127254"/>
                  </a:lnTo>
                  <a:lnTo>
                    <a:pt x="173482" y="127254"/>
                  </a:lnTo>
                  <a:lnTo>
                    <a:pt x="171919" y="124155"/>
                  </a:lnTo>
                  <a:lnTo>
                    <a:pt x="172097" y="123558"/>
                  </a:lnTo>
                  <a:lnTo>
                    <a:pt x="173482" y="123190"/>
                  </a:lnTo>
                  <a:lnTo>
                    <a:pt x="172427" y="122123"/>
                  </a:lnTo>
                  <a:lnTo>
                    <a:pt x="172212" y="122351"/>
                  </a:lnTo>
                  <a:lnTo>
                    <a:pt x="172212" y="121920"/>
                  </a:lnTo>
                  <a:lnTo>
                    <a:pt x="172427" y="122123"/>
                  </a:lnTo>
                  <a:lnTo>
                    <a:pt x="172974" y="121564"/>
                  </a:lnTo>
                  <a:lnTo>
                    <a:pt x="172974" y="121920"/>
                  </a:lnTo>
                  <a:lnTo>
                    <a:pt x="173355" y="121920"/>
                  </a:lnTo>
                  <a:lnTo>
                    <a:pt x="173355" y="121170"/>
                  </a:lnTo>
                  <a:lnTo>
                    <a:pt x="173469" y="121043"/>
                  </a:lnTo>
                  <a:lnTo>
                    <a:pt x="173736" y="121920"/>
                  </a:lnTo>
                  <a:lnTo>
                    <a:pt x="173609" y="124891"/>
                  </a:lnTo>
                  <a:lnTo>
                    <a:pt x="173355" y="125742"/>
                  </a:lnTo>
                  <a:lnTo>
                    <a:pt x="173990" y="125742"/>
                  </a:lnTo>
                  <a:lnTo>
                    <a:pt x="173990" y="123190"/>
                  </a:lnTo>
                  <a:lnTo>
                    <a:pt x="175133" y="123190"/>
                  </a:lnTo>
                  <a:lnTo>
                    <a:pt x="175895" y="121920"/>
                  </a:lnTo>
                  <a:lnTo>
                    <a:pt x="175895" y="120650"/>
                  </a:lnTo>
                  <a:lnTo>
                    <a:pt x="175514" y="121920"/>
                  </a:lnTo>
                  <a:lnTo>
                    <a:pt x="175514" y="120650"/>
                  </a:lnTo>
                  <a:lnTo>
                    <a:pt x="177419" y="119392"/>
                  </a:lnTo>
                  <a:lnTo>
                    <a:pt x="178181" y="119392"/>
                  </a:lnTo>
                  <a:lnTo>
                    <a:pt x="178181" y="120650"/>
                  </a:lnTo>
                  <a:lnTo>
                    <a:pt x="179324" y="120650"/>
                  </a:lnTo>
                  <a:lnTo>
                    <a:pt x="179324" y="123190"/>
                  </a:lnTo>
                  <a:lnTo>
                    <a:pt x="180848" y="123190"/>
                  </a:lnTo>
                  <a:lnTo>
                    <a:pt x="182245" y="124472"/>
                  </a:lnTo>
                  <a:lnTo>
                    <a:pt x="181483" y="121920"/>
                  </a:lnTo>
                  <a:lnTo>
                    <a:pt x="182626" y="121920"/>
                  </a:lnTo>
                  <a:lnTo>
                    <a:pt x="182626" y="123190"/>
                  </a:lnTo>
                  <a:lnTo>
                    <a:pt x="183007" y="123190"/>
                  </a:lnTo>
                  <a:lnTo>
                    <a:pt x="183007" y="125742"/>
                  </a:lnTo>
                  <a:lnTo>
                    <a:pt x="183134" y="125742"/>
                  </a:lnTo>
                  <a:lnTo>
                    <a:pt x="183134" y="126238"/>
                  </a:lnTo>
                  <a:lnTo>
                    <a:pt x="185928" y="126238"/>
                  </a:lnTo>
                  <a:lnTo>
                    <a:pt x="185928" y="127762"/>
                  </a:lnTo>
                  <a:lnTo>
                    <a:pt x="188976" y="127762"/>
                  </a:lnTo>
                  <a:lnTo>
                    <a:pt x="188976" y="126238"/>
                  </a:lnTo>
                  <a:lnTo>
                    <a:pt x="191770" y="124841"/>
                  </a:lnTo>
                  <a:lnTo>
                    <a:pt x="188976" y="121666"/>
                  </a:lnTo>
                  <a:lnTo>
                    <a:pt x="188976" y="124841"/>
                  </a:lnTo>
                  <a:lnTo>
                    <a:pt x="185928" y="124841"/>
                  </a:lnTo>
                  <a:lnTo>
                    <a:pt x="185928" y="120142"/>
                  </a:lnTo>
                  <a:lnTo>
                    <a:pt x="184759" y="119519"/>
                  </a:lnTo>
                  <a:lnTo>
                    <a:pt x="184912" y="119392"/>
                  </a:lnTo>
                  <a:lnTo>
                    <a:pt x="183388" y="114300"/>
                  </a:lnTo>
                  <a:lnTo>
                    <a:pt x="183388" y="113042"/>
                  </a:lnTo>
                  <a:lnTo>
                    <a:pt x="183007" y="113042"/>
                  </a:lnTo>
                  <a:lnTo>
                    <a:pt x="182626" y="111772"/>
                  </a:lnTo>
                  <a:lnTo>
                    <a:pt x="181864" y="111772"/>
                  </a:lnTo>
                  <a:lnTo>
                    <a:pt x="181229" y="109220"/>
                  </a:lnTo>
                  <a:lnTo>
                    <a:pt x="178943" y="105422"/>
                  </a:lnTo>
                  <a:lnTo>
                    <a:pt x="178562" y="105422"/>
                  </a:lnTo>
                  <a:lnTo>
                    <a:pt x="178181" y="104140"/>
                  </a:lnTo>
                  <a:lnTo>
                    <a:pt x="176657" y="100342"/>
                  </a:lnTo>
                  <a:lnTo>
                    <a:pt x="175895" y="99072"/>
                  </a:lnTo>
                  <a:lnTo>
                    <a:pt x="174752" y="99072"/>
                  </a:lnTo>
                  <a:lnTo>
                    <a:pt x="173990" y="96520"/>
                  </a:lnTo>
                  <a:lnTo>
                    <a:pt x="173736" y="96520"/>
                  </a:lnTo>
                  <a:lnTo>
                    <a:pt x="173355" y="95250"/>
                  </a:lnTo>
                  <a:lnTo>
                    <a:pt x="172974" y="95250"/>
                  </a:lnTo>
                  <a:lnTo>
                    <a:pt x="172212" y="93992"/>
                  </a:lnTo>
                  <a:lnTo>
                    <a:pt x="171450" y="92722"/>
                  </a:lnTo>
                  <a:lnTo>
                    <a:pt x="169164" y="90170"/>
                  </a:lnTo>
                  <a:lnTo>
                    <a:pt x="169926" y="88900"/>
                  </a:lnTo>
                  <a:lnTo>
                    <a:pt x="169926" y="90170"/>
                  </a:lnTo>
                  <a:lnTo>
                    <a:pt x="170307" y="88900"/>
                  </a:lnTo>
                  <a:lnTo>
                    <a:pt x="169926" y="87642"/>
                  </a:lnTo>
                  <a:lnTo>
                    <a:pt x="169926" y="86372"/>
                  </a:lnTo>
                  <a:lnTo>
                    <a:pt x="170307" y="87642"/>
                  </a:lnTo>
                  <a:lnTo>
                    <a:pt x="170307" y="86372"/>
                  </a:lnTo>
                  <a:lnTo>
                    <a:pt x="170688" y="86372"/>
                  </a:lnTo>
                  <a:lnTo>
                    <a:pt x="169926" y="85090"/>
                  </a:lnTo>
                  <a:lnTo>
                    <a:pt x="169545" y="83820"/>
                  </a:lnTo>
                  <a:lnTo>
                    <a:pt x="170307" y="83820"/>
                  </a:lnTo>
                  <a:lnTo>
                    <a:pt x="170180" y="83400"/>
                  </a:lnTo>
                  <a:lnTo>
                    <a:pt x="169164" y="82550"/>
                  </a:lnTo>
                  <a:lnTo>
                    <a:pt x="169926" y="82550"/>
                  </a:lnTo>
                  <a:lnTo>
                    <a:pt x="170180" y="83400"/>
                  </a:lnTo>
                  <a:lnTo>
                    <a:pt x="170688" y="83820"/>
                  </a:lnTo>
                  <a:lnTo>
                    <a:pt x="171069" y="83820"/>
                  </a:lnTo>
                  <a:lnTo>
                    <a:pt x="172212" y="85090"/>
                  </a:lnTo>
                  <a:lnTo>
                    <a:pt x="171831" y="86372"/>
                  </a:lnTo>
                  <a:lnTo>
                    <a:pt x="173355" y="87642"/>
                  </a:lnTo>
                  <a:lnTo>
                    <a:pt x="172974" y="88900"/>
                  </a:lnTo>
                  <a:lnTo>
                    <a:pt x="172593" y="88900"/>
                  </a:lnTo>
                  <a:lnTo>
                    <a:pt x="173736" y="90170"/>
                  </a:lnTo>
                  <a:lnTo>
                    <a:pt x="172974" y="91440"/>
                  </a:lnTo>
                  <a:lnTo>
                    <a:pt x="173736" y="92722"/>
                  </a:lnTo>
                  <a:lnTo>
                    <a:pt x="173990" y="92722"/>
                  </a:lnTo>
                  <a:lnTo>
                    <a:pt x="174752" y="93992"/>
                  </a:lnTo>
                  <a:lnTo>
                    <a:pt x="175514" y="93992"/>
                  </a:lnTo>
                  <a:lnTo>
                    <a:pt x="175514" y="95250"/>
                  </a:lnTo>
                  <a:lnTo>
                    <a:pt x="176276" y="95250"/>
                  </a:lnTo>
                  <a:lnTo>
                    <a:pt x="177419" y="96520"/>
                  </a:lnTo>
                  <a:lnTo>
                    <a:pt x="177800" y="95250"/>
                  </a:lnTo>
                  <a:lnTo>
                    <a:pt x="178181" y="95250"/>
                  </a:lnTo>
                  <a:lnTo>
                    <a:pt x="178181" y="96520"/>
                  </a:lnTo>
                  <a:lnTo>
                    <a:pt x="179324" y="95250"/>
                  </a:lnTo>
                  <a:lnTo>
                    <a:pt x="178181" y="93992"/>
                  </a:lnTo>
                  <a:lnTo>
                    <a:pt x="178181" y="92722"/>
                  </a:lnTo>
                  <a:lnTo>
                    <a:pt x="180086" y="95250"/>
                  </a:lnTo>
                  <a:lnTo>
                    <a:pt x="179705" y="96520"/>
                  </a:lnTo>
                  <a:lnTo>
                    <a:pt x="180848" y="99072"/>
                  </a:lnTo>
                  <a:lnTo>
                    <a:pt x="181229" y="101600"/>
                  </a:lnTo>
                  <a:lnTo>
                    <a:pt x="182626" y="100342"/>
                  </a:lnTo>
                  <a:lnTo>
                    <a:pt x="183007" y="101600"/>
                  </a:lnTo>
                  <a:lnTo>
                    <a:pt x="184150" y="102870"/>
                  </a:lnTo>
                  <a:lnTo>
                    <a:pt x="184518" y="103505"/>
                  </a:lnTo>
                  <a:lnTo>
                    <a:pt x="183261" y="103505"/>
                  </a:lnTo>
                  <a:lnTo>
                    <a:pt x="182880" y="103378"/>
                  </a:lnTo>
                  <a:lnTo>
                    <a:pt x="182880" y="109474"/>
                  </a:lnTo>
                  <a:lnTo>
                    <a:pt x="186563" y="108254"/>
                  </a:lnTo>
                  <a:lnTo>
                    <a:pt x="187452" y="109474"/>
                  </a:lnTo>
                  <a:lnTo>
                    <a:pt x="192024" y="109474"/>
                  </a:lnTo>
                  <a:lnTo>
                    <a:pt x="188976" y="107442"/>
                  </a:lnTo>
                  <a:lnTo>
                    <a:pt x="192024" y="106426"/>
                  </a:lnTo>
                  <a:lnTo>
                    <a:pt x="189928" y="105092"/>
                  </a:lnTo>
                  <a:lnTo>
                    <a:pt x="190500" y="104140"/>
                  </a:lnTo>
                  <a:lnTo>
                    <a:pt x="189738" y="102870"/>
                  </a:lnTo>
                  <a:lnTo>
                    <a:pt x="189738" y="104140"/>
                  </a:lnTo>
                  <a:lnTo>
                    <a:pt x="189738" y="104965"/>
                  </a:lnTo>
                  <a:lnTo>
                    <a:pt x="188976" y="104482"/>
                  </a:lnTo>
                  <a:lnTo>
                    <a:pt x="188976" y="104140"/>
                  </a:lnTo>
                  <a:lnTo>
                    <a:pt x="189738" y="104140"/>
                  </a:lnTo>
                  <a:lnTo>
                    <a:pt x="189738" y="102870"/>
                  </a:lnTo>
                  <a:lnTo>
                    <a:pt x="189357" y="100342"/>
                  </a:lnTo>
                  <a:lnTo>
                    <a:pt x="189738" y="99072"/>
                  </a:lnTo>
                  <a:lnTo>
                    <a:pt x="190119" y="99072"/>
                  </a:lnTo>
                  <a:lnTo>
                    <a:pt x="189738" y="97790"/>
                  </a:lnTo>
                  <a:lnTo>
                    <a:pt x="190119" y="97790"/>
                  </a:lnTo>
                  <a:lnTo>
                    <a:pt x="189357" y="95250"/>
                  </a:lnTo>
                  <a:lnTo>
                    <a:pt x="190119" y="95250"/>
                  </a:lnTo>
                  <a:lnTo>
                    <a:pt x="190500" y="95250"/>
                  </a:lnTo>
                  <a:lnTo>
                    <a:pt x="189357" y="92722"/>
                  </a:lnTo>
                  <a:lnTo>
                    <a:pt x="189738" y="91440"/>
                  </a:lnTo>
                  <a:lnTo>
                    <a:pt x="188341" y="88900"/>
                  </a:lnTo>
                  <a:lnTo>
                    <a:pt x="188976" y="88900"/>
                  </a:lnTo>
                  <a:lnTo>
                    <a:pt x="189738" y="91440"/>
                  </a:lnTo>
                  <a:lnTo>
                    <a:pt x="190881" y="92722"/>
                  </a:lnTo>
                  <a:lnTo>
                    <a:pt x="192024" y="92722"/>
                  </a:lnTo>
                  <a:close/>
                </a:path>
                <a:path w="201295" h="173989">
                  <a:moveTo>
                    <a:pt x="200914" y="98425"/>
                  </a:moveTo>
                  <a:lnTo>
                    <a:pt x="198120" y="96647"/>
                  </a:lnTo>
                  <a:lnTo>
                    <a:pt x="195072" y="94742"/>
                  </a:lnTo>
                  <a:lnTo>
                    <a:pt x="198120" y="100203"/>
                  </a:lnTo>
                  <a:lnTo>
                    <a:pt x="200914" y="98425"/>
                  </a:lnTo>
                  <a:close/>
                </a:path>
                <a:path w="201295" h="173989">
                  <a:moveTo>
                    <a:pt x="201168" y="109474"/>
                  </a:moveTo>
                  <a:lnTo>
                    <a:pt x="196596" y="102616"/>
                  </a:lnTo>
                  <a:lnTo>
                    <a:pt x="192278" y="100330"/>
                  </a:lnTo>
                  <a:lnTo>
                    <a:pt x="192278" y="105029"/>
                  </a:lnTo>
                  <a:lnTo>
                    <a:pt x="196596" y="109474"/>
                  </a:lnTo>
                  <a:lnTo>
                    <a:pt x="201168" y="109474"/>
                  </a:lnTo>
                  <a:close/>
                </a:path>
                <a:path w="201295" h="173989">
                  <a:moveTo>
                    <a:pt x="201168" y="89535"/>
                  </a:moveTo>
                  <a:lnTo>
                    <a:pt x="199644" y="87884"/>
                  </a:lnTo>
                  <a:lnTo>
                    <a:pt x="198869" y="87884"/>
                  </a:lnTo>
                  <a:lnTo>
                    <a:pt x="196596" y="84328"/>
                  </a:lnTo>
                  <a:lnTo>
                    <a:pt x="196596" y="86233"/>
                  </a:lnTo>
                  <a:lnTo>
                    <a:pt x="192024" y="82042"/>
                  </a:lnTo>
                  <a:lnTo>
                    <a:pt x="192024" y="82931"/>
                  </a:lnTo>
                  <a:lnTo>
                    <a:pt x="193548" y="84582"/>
                  </a:lnTo>
                  <a:lnTo>
                    <a:pt x="195072" y="85344"/>
                  </a:lnTo>
                  <a:lnTo>
                    <a:pt x="196596" y="86995"/>
                  </a:lnTo>
                  <a:lnTo>
                    <a:pt x="193548" y="86233"/>
                  </a:lnTo>
                  <a:lnTo>
                    <a:pt x="196596" y="88950"/>
                  </a:lnTo>
                  <a:lnTo>
                    <a:pt x="196596" y="91059"/>
                  </a:lnTo>
                  <a:lnTo>
                    <a:pt x="199415" y="91059"/>
                  </a:lnTo>
                  <a:lnTo>
                    <a:pt x="199644" y="91186"/>
                  </a:lnTo>
                  <a:lnTo>
                    <a:pt x="199644" y="91059"/>
                  </a:lnTo>
                  <a:lnTo>
                    <a:pt x="200914" y="91059"/>
                  </a:lnTo>
                  <a:lnTo>
                    <a:pt x="200228" y="90004"/>
                  </a:lnTo>
                  <a:lnTo>
                    <a:pt x="201168" y="89535"/>
                  </a:lnTo>
                  <a:close/>
                </a:path>
                <a:path w="201295" h="173989">
                  <a:moveTo>
                    <a:pt x="201168" y="81788"/>
                  </a:moveTo>
                  <a:lnTo>
                    <a:pt x="195326" y="75946"/>
                  </a:lnTo>
                  <a:lnTo>
                    <a:pt x="192278" y="75946"/>
                  </a:lnTo>
                  <a:lnTo>
                    <a:pt x="195326" y="81788"/>
                  </a:lnTo>
                  <a:lnTo>
                    <a:pt x="201168" y="81788"/>
                  </a:lnTo>
                  <a:close/>
                </a:path>
              </a:pathLst>
            </a:custGeom>
            <a:solidFill>
              <a:srgbClr val="11B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900159" y="2501148"/>
              <a:ext cx="182880" cy="173990"/>
            </a:xfrm>
            <a:custGeom>
              <a:avLst/>
              <a:gdLst/>
              <a:ahLst/>
              <a:cxnLst/>
              <a:rect l="l" t="t" r="r" b="b"/>
              <a:pathLst>
                <a:path w="182879" h="173989">
                  <a:moveTo>
                    <a:pt x="9144" y="80137"/>
                  </a:moveTo>
                  <a:lnTo>
                    <a:pt x="4572" y="77851"/>
                  </a:lnTo>
                  <a:lnTo>
                    <a:pt x="4572" y="80137"/>
                  </a:lnTo>
                  <a:lnTo>
                    <a:pt x="0" y="80137"/>
                  </a:lnTo>
                  <a:lnTo>
                    <a:pt x="0" y="81153"/>
                  </a:lnTo>
                  <a:lnTo>
                    <a:pt x="9144" y="81153"/>
                  </a:lnTo>
                  <a:lnTo>
                    <a:pt x="9144" y="80137"/>
                  </a:lnTo>
                  <a:close/>
                </a:path>
                <a:path w="182879" h="173989">
                  <a:moveTo>
                    <a:pt x="9144" y="65786"/>
                  </a:moveTo>
                  <a:lnTo>
                    <a:pt x="3175" y="64262"/>
                  </a:lnTo>
                  <a:lnTo>
                    <a:pt x="3175" y="65786"/>
                  </a:lnTo>
                  <a:lnTo>
                    <a:pt x="5969" y="65786"/>
                  </a:lnTo>
                  <a:lnTo>
                    <a:pt x="5969" y="67183"/>
                  </a:lnTo>
                  <a:lnTo>
                    <a:pt x="3175" y="67183"/>
                  </a:lnTo>
                  <a:lnTo>
                    <a:pt x="0" y="70231"/>
                  </a:lnTo>
                  <a:lnTo>
                    <a:pt x="3175" y="73152"/>
                  </a:lnTo>
                  <a:lnTo>
                    <a:pt x="3175" y="70231"/>
                  </a:lnTo>
                  <a:lnTo>
                    <a:pt x="9144" y="65786"/>
                  </a:lnTo>
                  <a:close/>
                </a:path>
                <a:path w="182879" h="173989">
                  <a:moveTo>
                    <a:pt x="14986" y="124333"/>
                  </a:moveTo>
                  <a:lnTo>
                    <a:pt x="14097" y="123825"/>
                  </a:lnTo>
                  <a:lnTo>
                    <a:pt x="12446" y="122809"/>
                  </a:lnTo>
                  <a:lnTo>
                    <a:pt x="10795" y="120650"/>
                  </a:lnTo>
                  <a:lnTo>
                    <a:pt x="9144" y="118999"/>
                  </a:lnTo>
                  <a:lnTo>
                    <a:pt x="10033" y="120650"/>
                  </a:lnTo>
                  <a:lnTo>
                    <a:pt x="10033" y="121666"/>
                  </a:lnTo>
                  <a:lnTo>
                    <a:pt x="11684" y="122301"/>
                  </a:lnTo>
                  <a:lnTo>
                    <a:pt x="12446" y="123317"/>
                  </a:lnTo>
                  <a:lnTo>
                    <a:pt x="13208" y="123825"/>
                  </a:lnTo>
                  <a:lnTo>
                    <a:pt x="14097" y="124333"/>
                  </a:lnTo>
                  <a:lnTo>
                    <a:pt x="13208" y="124333"/>
                  </a:lnTo>
                  <a:lnTo>
                    <a:pt x="14097" y="125476"/>
                  </a:lnTo>
                  <a:lnTo>
                    <a:pt x="14986" y="125476"/>
                  </a:lnTo>
                  <a:lnTo>
                    <a:pt x="14986" y="124333"/>
                  </a:lnTo>
                  <a:close/>
                </a:path>
                <a:path w="182879" h="173989">
                  <a:moveTo>
                    <a:pt x="18288" y="127635"/>
                  </a:moveTo>
                  <a:lnTo>
                    <a:pt x="16637" y="126492"/>
                  </a:lnTo>
                  <a:lnTo>
                    <a:pt x="17399" y="127127"/>
                  </a:lnTo>
                  <a:lnTo>
                    <a:pt x="17399" y="128143"/>
                  </a:lnTo>
                  <a:lnTo>
                    <a:pt x="18288" y="128143"/>
                  </a:lnTo>
                  <a:lnTo>
                    <a:pt x="18288" y="127635"/>
                  </a:lnTo>
                  <a:close/>
                </a:path>
                <a:path w="182879" h="173989">
                  <a:moveTo>
                    <a:pt x="27178" y="58674"/>
                  </a:moveTo>
                  <a:lnTo>
                    <a:pt x="22987" y="58674"/>
                  </a:lnTo>
                  <a:lnTo>
                    <a:pt x="18542" y="64135"/>
                  </a:lnTo>
                  <a:lnTo>
                    <a:pt x="22987" y="64135"/>
                  </a:lnTo>
                  <a:lnTo>
                    <a:pt x="27178" y="58674"/>
                  </a:lnTo>
                  <a:close/>
                </a:path>
                <a:path w="182879" h="173989">
                  <a:moveTo>
                    <a:pt x="27178" y="55118"/>
                  </a:moveTo>
                  <a:lnTo>
                    <a:pt x="22987" y="56769"/>
                  </a:lnTo>
                  <a:lnTo>
                    <a:pt x="27178" y="58674"/>
                  </a:lnTo>
                  <a:lnTo>
                    <a:pt x="27178" y="55118"/>
                  </a:lnTo>
                  <a:close/>
                </a:path>
                <a:path w="182879" h="173989">
                  <a:moveTo>
                    <a:pt x="27432" y="45847"/>
                  </a:moveTo>
                  <a:lnTo>
                    <a:pt x="22860" y="50419"/>
                  </a:lnTo>
                  <a:lnTo>
                    <a:pt x="22860" y="54991"/>
                  </a:lnTo>
                  <a:lnTo>
                    <a:pt x="27432" y="54991"/>
                  </a:lnTo>
                  <a:lnTo>
                    <a:pt x="27432" y="45847"/>
                  </a:lnTo>
                  <a:close/>
                </a:path>
                <a:path w="182879" h="173989">
                  <a:moveTo>
                    <a:pt x="45720" y="64135"/>
                  </a:moveTo>
                  <a:lnTo>
                    <a:pt x="43332" y="66522"/>
                  </a:lnTo>
                  <a:lnTo>
                    <a:pt x="41021" y="64135"/>
                  </a:lnTo>
                  <a:lnTo>
                    <a:pt x="41021" y="68707"/>
                  </a:lnTo>
                  <a:lnTo>
                    <a:pt x="36830" y="68707"/>
                  </a:lnTo>
                  <a:lnTo>
                    <a:pt x="38862" y="70866"/>
                  </a:lnTo>
                  <a:lnTo>
                    <a:pt x="36830" y="72898"/>
                  </a:lnTo>
                  <a:lnTo>
                    <a:pt x="40779" y="72898"/>
                  </a:lnTo>
                  <a:lnTo>
                    <a:pt x="41148" y="73279"/>
                  </a:lnTo>
                  <a:lnTo>
                    <a:pt x="41148" y="72783"/>
                  </a:lnTo>
                  <a:lnTo>
                    <a:pt x="45466" y="68707"/>
                  </a:lnTo>
                  <a:lnTo>
                    <a:pt x="45720" y="68707"/>
                  </a:lnTo>
                  <a:lnTo>
                    <a:pt x="45720" y="64135"/>
                  </a:lnTo>
                  <a:close/>
                </a:path>
                <a:path w="182879" h="173989">
                  <a:moveTo>
                    <a:pt x="54356" y="56261"/>
                  </a:moveTo>
                  <a:lnTo>
                    <a:pt x="53848" y="54991"/>
                  </a:lnTo>
                  <a:lnTo>
                    <a:pt x="53340" y="54991"/>
                  </a:lnTo>
                  <a:lnTo>
                    <a:pt x="52959" y="56261"/>
                  </a:lnTo>
                  <a:lnTo>
                    <a:pt x="53340" y="56261"/>
                  </a:lnTo>
                  <a:lnTo>
                    <a:pt x="53517" y="56769"/>
                  </a:lnTo>
                  <a:lnTo>
                    <a:pt x="53848" y="56261"/>
                  </a:lnTo>
                  <a:lnTo>
                    <a:pt x="54356" y="56261"/>
                  </a:lnTo>
                  <a:close/>
                </a:path>
                <a:path w="182879" h="173989">
                  <a:moveTo>
                    <a:pt x="54864" y="55499"/>
                  </a:moveTo>
                  <a:lnTo>
                    <a:pt x="53759" y="57429"/>
                  </a:lnTo>
                  <a:lnTo>
                    <a:pt x="53517" y="56769"/>
                  </a:lnTo>
                  <a:lnTo>
                    <a:pt x="52959" y="57658"/>
                  </a:lnTo>
                  <a:lnTo>
                    <a:pt x="53619" y="57658"/>
                  </a:lnTo>
                  <a:lnTo>
                    <a:pt x="53378" y="58089"/>
                  </a:lnTo>
                  <a:lnTo>
                    <a:pt x="52959" y="57658"/>
                  </a:lnTo>
                  <a:lnTo>
                    <a:pt x="52209" y="56921"/>
                  </a:lnTo>
                  <a:lnTo>
                    <a:pt x="52451" y="56261"/>
                  </a:lnTo>
                  <a:lnTo>
                    <a:pt x="52451" y="54991"/>
                  </a:lnTo>
                  <a:lnTo>
                    <a:pt x="51485" y="56197"/>
                  </a:lnTo>
                  <a:lnTo>
                    <a:pt x="50292" y="54991"/>
                  </a:lnTo>
                  <a:lnTo>
                    <a:pt x="50292" y="56959"/>
                  </a:lnTo>
                  <a:lnTo>
                    <a:pt x="50292" y="58293"/>
                  </a:lnTo>
                  <a:lnTo>
                    <a:pt x="50292" y="58928"/>
                  </a:lnTo>
                  <a:lnTo>
                    <a:pt x="50038" y="58928"/>
                  </a:lnTo>
                  <a:lnTo>
                    <a:pt x="50292" y="58293"/>
                  </a:lnTo>
                  <a:lnTo>
                    <a:pt x="50292" y="56959"/>
                  </a:lnTo>
                  <a:lnTo>
                    <a:pt x="50038" y="56261"/>
                  </a:lnTo>
                  <a:lnTo>
                    <a:pt x="49530" y="57658"/>
                  </a:lnTo>
                  <a:lnTo>
                    <a:pt x="48133" y="57658"/>
                  </a:lnTo>
                  <a:lnTo>
                    <a:pt x="48133" y="58928"/>
                  </a:lnTo>
                  <a:lnTo>
                    <a:pt x="47879" y="59563"/>
                  </a:lnTo>
                  <a:lnTo>
                    <a:pt x="47434" y="59563"/>
                  </a:lnTo>
                  <a:lnTo>
                    <a:pt x="47244" y="58928"/>
                  </a:lnTo>
                  <a:lnTo>
                    <a:pt x="48133" y="58928"/>
                  </a:lnTo>
                  <a:lnTo>
                    <a:pt x="48133" y="57658"/>
                  </a:lnTo>
                  <a:lnTo>
                    <a:pt x="47625" y="57658"/>
                  </a:lnTo>
                  <a:lnTo>
                    <a:pt x="46736" y="58928"/>
                  </a:lnTo>
                  <a:lnTo>
                    <a:pt x="46736" y="59563"/>
                  </a:lnTo>
                  <a:lnTo>
                    <a:pt x="45974" y="59563"/>
                  </a:lnTo>
                  <a:lnTo>
                    <a:pt x="45974" y="60833"/>
                  </a:lnTo>
                  <a:lnTo>
                    <a:pt x="45720" y="61468"/>
                  </a:lnTo>
                  <a:lnTo>
                    <a:pt x="45720" y="64135"/>
                  </a:lnTo>
                  <a:lnTo>
                    <a:pt x="46228" y="64135"/>
                  </a:lnTo>
                  <a:lnTo>
                    <a:pt x="46355" y="63754"/>
                  </a:lnTo>
                  <a:lnTo>
                    <a:pt x="50292" y="63754"/>
                  </a:lnTo>
                  <a:lnTo>
                    <a:pt x="50292" y="63500"/>
                  </a:lnTo>
                  <a:lnTo>
                    <a:pt x="50292" y="60198"/>
                  </a:lnTo>
                  <a:lnTo>
                    <a:pt x="50546" y="60198"/>
                  </a:lnTo>
                  <a:lnTo>
                    <a:pt x="50800" y="59563"/>
                  </a:lnTo>
                  <a:lnTo>
                    <a:pt x="52539" y="59563"/>
                  </a:lnTo>
                  <a:lnTo>
                    <a:pt x="50292" y="63500"/>
                  </a:lnTo>
                  <a:lnTo>
                    <a:pt x="54864" y="63500"/>
                  </a:lnTo>
                  <a:lnTo>
                    <a:pt x="54864" y="59563"/>
                  </a:lnTo>
                  <a:lnTo>
                    <a:pt x="54864" y="55499"/>
                  </a:lnTo>
                  <a:close/>
                </a:path>
                <a:path w="182879" h="173989">
                  <a:moveTo>
                    <a:pt x="54864" y="54991"/>
                  </a:moveTo>
                  <a:lnTo>
                    <a:pt x="54356" y="54991"/>
                  </a:lnTo>
                  <a:lnTo>
                    <a:pt x="54356" y="56261"/>
                  </a:lnTo>
                  <a:lnTo>
                    <a:pt x="54864" y="54991"/>
                  </a:lnTo>
                  <a:close/>
                </a:path>
                <a:path w="182879" h="173989">
                  <a:moveTo>
                    <a:pt x="57150" y="54991"/>
                  </a:moveTo>
                  <a:lnTo>
                    <a:pt x="54991" y="59563"/>
                  </a:lnTo>
                  <a:lnTo>
                    <a:pt x="57150" y="59563"/>
                  </a:lnTo>
                  <a:lnTo>
                    <a:pt x="57150" y="54991"/>
                  </a:lnTo>
                  <a:close/>
                </a:path>
                <a:path w="182879" h="173989">
                  <a:moveTo>
                    <a:pt x="61722" y="18288"/>
                  </a:moveTo>
                  <a:lnTo>
                    <a:pt x="59436" y="9144"/>
                  </a:lnTo>
                  <a:lnTo>
                    <a:pt x="54991" y="9144"/>
                  </a:lnTo>
                  <a:lnTo>
                    <a:pt x="59436" y="18288"/>
                  </a:lnTo>
                  <a:lnTo>
                    <a:pt x="61722" y="18288"/>
                  </a:lnTo>
                  <a:close/>
                </a:path>
                <a:path w="182879" h="173989">
                  <a:moveTo>
                    <a:pt x="64008" y="54991"/>
                  </a:moveTo>
                  <a:lnTo>
                    <a:pt x="62255" y="56337"/>
                  </a:lnTo>
                  <a:lnTo>
                    <a:pt x="61722" y="55245"/>
                  </a:lnTo>
                  <a:lnTo>
                    <a:pt x="61188" y="55765"/>
                  </a:lnTo>
                  <a:lnTo>
                    <a:pt x="60960" y="54991"/>
                  </a:lnTo>
                  <a:lnTo>
                    <a:pt x="57912" y="54991"/>
                  </a:lnTo>
                  <a:lnTo>
                    <a:pt x="59461" y="57442"/>
                  </a:lnTo>
                  <a:lnTo>
                    <a:pt x="57277" y="59563"/>
                  </a:lnTo>
                  <a:lnTo>
                    <a:pt x="58039" y="59563"/>
                  </a:lnTo>
                  <a:lnTo>
                    <a:pt x="60833" y="59563"/>
                  </a:lnTo>
                  <a:lnTo>
                    <a:pt x="63754" y="64135"/>
                  </a:lnTo>
                  <a:lnTo>
                    <a:pt x="62357" y="59563"/>
                  </a:lnTo>
                  <a:lnTo>
                    <a:pt x="63881" y="59563"/>
                  </a:lnTo>
                  <a:lnTo>
                    <a:pt x="64008" y="59563"/>
                  </a:lnTo>
                  <a:lnTo>
                    <a:pt x="64008" y="54991"/>
                  </a:lnTo>
                  <a:close/>
                </a:path>
                <a:path w="182879" h="173989">
                  <a:moveTo>
                    <a:pt x="67652" y="13487"/>
                  </a:moveTo>
                  <a:lnTo>
                    <a:pt x="64135" y="9144"/>
                  </a:lnTo>
                  <a:lnTo>
                    <a:pt x="65024" y="12319"/>
                  </a:lnTo>
                  <a:lnTo>
                    <a:pt x="66040" y="12319"/>
                  </a:lnTo>
                  <a:lnTo>
                    <a:pt x="67652" y="13487"/>
                  </a:lnTo>
                  <a:close/>
                </a:path>
                <a:path w="182879" h="173989">
                  <a:moveTo>
                    <a:pt x="70104" y="15240"/>
                  </a:moveTo>
                  <a:lnTo>
                    <a:pt x="69418" y="14757"/>
                  </a:lnTo>
                  <a:lnTo>
                    <a:pt x="67652" y="13487"/>
                  </a:lnTo>
                  <a:lnTo>
                    <a:pt x="69088" y="15240"/>
                  </a:lnTo>
                  <a:lnTo>
                    <a:pt x="70104" y="15240"/>
                  </a:lnTo>
                  <a:close/>
                </a:path>
                <a:path w="182879" h="173989">
                  <a:moveTo>
                    <a:pt x="73025" y="18288"/>
                  </a:moveTo>
                  <a:lnTo>
                    <a:pt x="72009" y="15240"/>
                  </a:lnTo>
                  <a:lnTo>
                    <a:pt x="70104" y="15240"/>
                  </a:lnTo>
                  <a:lnTo>
                    <a:pt x="72009" y="18288"/>
                  </a:lnTo>
                  <a:lnTo>
                    <a:pt x="73025" y="18288"/>
                  </a:lnTo>
                  <a:close/>
                </a:path>
                <a:path w="182879" h="173989">
                  <a:moveTo>
                    <a:pt x="82042" y="63754"/>
                  </a:moveTo>
                  <a:lnTo>
                    <a:pt x="78994" y="59563"/>
                  </a:lnTo>
                  <a:lnTo>
                    <a:pt x="73152" y="54991"/>
                  </a:lnTo>
                  <a:lnTo>
                    <a:pt x="73012" y="55067"/>
                  </a:lnTo>
                  <a:lnTo>
                    <a:pt x="68110" y="57581"/>
                  </a:lnTo>
                  <a:lnTo>
                    <a:pt x="65532" y="54991"/>
                  </a:lnTo>
                  <a:lnTo>
                    <a:pt x="64135" y="59563"/>
                  </a:lnTo>
                  <a:lnTo>
                    <a:pt x="64262" y="59563"/>
                  </a:lnTo>
                  <a:lnTo>
                    <a:pt x="68580" y="64135"/>
                  </a:lnTo>
                  <a:lnTo>
                    <a:pt x="70231" y="62484"/>
                  </a:lnTo>
                  <a:lnTo>
                    <a:pt x="71628" y="63754"/>
                  </a:lnTo>
                  <a:lnTo>
                    <a:pt x="72123" y="60591"/>
                  </a:lnTo>
                  <a:lnTo>
                    <a:pt x="73152" y="59563"/>
                  </a:lnTo>
                  <a:lnTo>
                    <a:pt x="76200" y="59563"/>
                  </a:lnTo>
                  <a:lnTo>
                    <a:pt x="78994" y="63754"/>
                  </a:lnTo>
                  <a:lnTo>
                    <a:pt x="82042" y="63754"/>
                  </a:lnTo>
                  <a:close/>
                </a:path>
                <a:path w="182879" h="173989">
                  <a:moveTo>
                    <a:pt x="82169" y="0"/>
                  </a:moveTo>
                  <a:lnTo>
                    <a:pt x="74676" y="0"/>
                  </a:lnTo>
                  <a:lnTo>
                    <a:pt x="73279" y="9144"/>
                  </a:lnTo>
                  <a:lnTo>
                    <a:pt x="79248" y="9144"/>
                  </a:lnTo>
                  <a:lnTo>
                    <a:pt x="82169" y="0"/>
                  </a:lnTo>
                  <a:close/>
                </a:path>
                <a:path w="182879" h="173989">
                  <a:moveTo>
                    <a:pt x="106172" y="27432"/>
                  </a:moveTo>
                  <a:lnTo>
                    <a:pt x="104902" y="24384"/>
                  </a:lnTo>
                  <a:lnTo>
                    <a:pt x="102489" y="22860"/>
                  </a:lnTo>
                  <a:lnTo>
                    <a:pt x="104267" y="27432"/>
                  </a:lnTo>
                  <a:lnTo>
                    <a:pt x="106172" y="27432"/>
                  </a:lnTo>
                  <a:close/>
                </a:path>
                <a:path w="182879" h="173989">
                  <a:moveTo>
                    <a:pt x="109728" y="27432"/>
                  </a:moveTo>
                  <a:lnTo>
                    <a:pt x="107823" y="22860"/>
                  </a:lnTo>
                  <a:lnTo>
                    <a:pt x="100711" y="18288"/>
                  </a:lnTo>
                  <a:lnTo>
                    <a:pt x="102489" y="22860"/>
                  </a:lnTo>
                  <a:lnTo>
                    <a:pt x="104267" y="22860"/>
                  </a:lnTo>
                  <a:lnTo>
                    <a:pt x="104902" y="24384"/>
                  </a:lnTo>
                  <a:lnTo>
                    <a:pt x="109728" y="27432"/>
                  </a:lnTo>
                  <a:close/>
                </a:path>
                <a:path w="182879" h="173989">
                  <a:moveTo>
                    <a:pt x="121158" y="28511"/>
                  </a:moveTo>
                  <a:lnTo>
                    <a:pt x="119761" y="27559"/>
                  </a:lnTo>
                  <a:lnTo>
                    <a:pt x="118872" y="27559"/>
                  </a:lnTo>
                  <a:lnTo>
                    <a:pt x="121158" y="28511"/>
                  </a:lnTo>
                  <a:close/>
                </a:path>
                <a:path w="182879" h="173989">
                  <a:moveTo>
                    <a:pt x="122986" y="31242"/>
                  </a:moveTo>
                  <a:lnTo>
                    <a:pt x="122555" y="29464"/>
                  </a:lnTo>
                  <a:lnTo>
                    <a:pt x="122555" y="31242"/>
                  </a:lnTo>
                  <a:lnTo>
                    <a:pt x="122986" y="31242"/>
                  </a:lnTo>
                  <a:close/>
                </a:path>
                <a:path w="182879" h="173989">
                  <a:moveTo>
                    <a:pt x="124333" y="33020"/>
                  </a:moveTo>
                  <a:lnTo>
                    <a:pt x="123444" y="31242"/>
                  </a:lnTo>
                  <a:lnTo>
                    <a:pt x="122986" y="31242"/>
                  </a:lnTo>
                  <a:lnTo>
                    <a:pt x="123444" y="33020"/>
                  </a:lnTo>
                  <a:lnTo>
                    <a:pt x="124333" y="33020"/>
                  </a:lnTo>
                  <a:close/>
                </a:path>
                <a:path w="182879" h="173989">
                  <a:moveTo>
                    <a:pt x="124333" y="29464"/>
                  </a:moveTo>
                  <a:lnTo>
                    <a:pt x="123444" y="29464"/>
                  </a:lnTo>
                  <a:lnTo>
                    <a:pt x="121158" y="28511"/>
                  </a:lnTo>
                  <a:lnTo>
                    <a:pt x="122555" y="29464"/>
                  </a:lnTo>
                  <a:lnTo>
                    <a:pt x="124333" y="30657"/>
                  </a:lnTo>
                  <a:lnTo>
                    <a:pt x="124333" y="29464"/>
                  </a:lnTo>
                  <a:close/>
                </a:path>
                <a:path w="182879" h="173989">
                  <a:moveTo>
                    <a:pt x="127038" y="34798"/>
                  </a:moveTo>
                  <a:lnTo>
                    <a:pt x="125222" y="31242"/>
                  </a:lnTo>
                  <a:lnTo>
                    <a:pt x="124333" y="30657"/>
                  </a:lnTo>
                  <a:lnTo>
                    <a:pt x="124333" y="31242"/>
                  </a:lnTo>
                  <a:lnTo>
                    <a:pt x="126111" y="34798"/>
                  </a:lnTo>
                  <a:lnTo>
                    <a:pt x="127038" y="34798"/>
                  </a:lnTo>
                  <a:close/>
                </a:path>
                <a:path w="182879" h="173989">
                  <a:moveTo>
                    <a:pt x="128016" y="36703"/>
                  </a:moveTo>
                  <a:lnTo>
                    <a:pt x="127127" y="34798"/>
                  </a:lnTo>
                  <a:lnTo>
                    <a:pt x="128016" y="36703"/>
                  </a:lnTo>
                  <a:close/>
                </a:path>
                <a:path w="182879" h="173989">
                  <a:moveTo>
                    <a:pt x="129667" y="92710"/>
                  </a:moveTo>
                  <a:lnTo>
                    <a:pt x="128270" y="91567"/>
                  </a:lnTo>
                  <a:lnTo>
                    <a:pt x="128270" y="93853"/>
                  </a:lnTo>
                  <a:lnTo>
                    <a:pt x="129667" y="92710"/>
                  </a:lnTo>
                  <a:close/>
                </a:path>
                <a:path w="182879" h="173989">
                  <a:moveTo>
                    <a:pt x="130708" y="30657"/>
                  </a:moveTo>
                  <a:lnTo>
                    <a:pt x="129667" y="28308"/>
                  </a:lnTo>
                  <a:lnTo>
                    <a:pt x="129667" y="27559"/>
                  </a:lnTo>
                  <a:lnTo>
                    <a:pt x="129336" y="27559"/>
                  </a:lnTo>
                  <a:lnTo>
                    <a:pt x="129286" y="27432"/>
                  </a:lnTo>
                  <a:lnTo>
                    <a:pt x="128016" y="27432"/>
                  </a:lnTo>
                  <a:lnTo>
                    <a:pt x="129603" y="29337"/>
                  </a:lnTo>
                  <a:lnTo>
                    <a:pt x="128016" y="29337"/>
                  </a:lnTo>
                  <a:lnTo>
                    <a:pt x="129667" y="31242"/>
                  </a:lnTo>
                  <a:lnTo>
                    <a:pt x="130556" y="31242"/>
                  </a:lnTo>
                  <a:lnTo>
                    <a:pt x="129743" y="29514"/>
                  </a:lnTo>
                  <a:lnTo>
                    <a:pt x="130708" y="30657"/>
                  </a:lnTo>
                  <a:close/>
                </a:path>
                <a:path w="182879" h="173989">
                  <a:moveTo>
                    <a:pt x="131064" y="91567"/>
                  </a:moveTo>
                  <a:lnTo>
                    <a:pt x="129667" y="92710"/>
                  </a:lnTo>
                  <a:lnTo>
                    <a:pt x="131064" y="93853"/>
                  </a:lnTo>
                  <a:lnTo>
                    <a:pt x="131064" y="91567"/>
                  </a:lnTo>
                  <a:close/>
                </a:path>
                <a:path w="182879" h="173989">
                  <a:moveTo>
                    <a:pt x="133223" y="36322"/>
                  </a:moveTo>
                  <a:lnTo>
                    <a:pt x="131953" y="32131"/>
                  </a:lnTo>
                  <a:lnTo>
                    <a:pt x="130708" y="30657"/>
                  </a:lnTo>
                  <a:lnTo>
                    <a:pt x="133223" y="36322"/>
                  </a:lnTo>
                  <a:close/>
                </a:path>
                <a:path w="182879" h="173989">
                  <a:moveTo>
                    <a:pt x="134112" y="96266"/>
                  </a:moveTo>
                  <a:lnTo>
                    <a:pt x="131064" y="93853"/>
                  </a:lnTo>
                  <a:lnTo>
                    <a:pt x="131064" y="96266"/>
                  </a:lnTo>
                  <a:lnTo>
                    <a:pt x="134112" y="96266"/>
                  </a:lnTo>
                  <a:close/>
                </a:path>
                <a:path w="182879" h="173989">
                  <a:moveTo>
                    <a:pt x="137160" y="100711"/>
                  </a:moveTo>
                  <a:lnTo>
                    <a:pt x="134112" y="98425"/>
                  </a:lnTo>
                  <a:lnTo>
                    <a:pt x="134112" y="100711"/>
                  </a:lnTo>
                  <a:lnTo>
                    <a:pt x="137160" y="100711"/>
                  </a:lnTo>
                  <a:close/>
                </a:path>
                <a:path w="182879" h="173989">
                  <a:moveTo>
                    <a:pt x="137160" y="98425"/>
                  </a:moveTo>
                  <a:lnTo>
                    <a:pt x="131064" y="96266"/>
                  </a:lnTo>
                  <a:lnTo>
                    <a:pt x="134112" y="98425"/>
                  </a:lnTo>
                  <a:lnTo>
                    <a:pt x="137160" y="98425"/>
                  </a:lnTo>
                  <a:close/>
                </a:path>
                <a:path w="182879" h="173989">
                  <a:moveTo>
                    <a:pt x="137160" y="34798"/>
                  </a:moveTo>
                  <a:lnTo>
                    <a:pt x="135382" y="32893"/>
                  </a:lnTo>
                  <a:lnTo>
                    <a:pt x="134670" y="32131"/>
                  </a:lnTo>
                  <a:lnTo>
                    <a:pt x="137033" y="32131"/>
                  </a:lnTo>
                  <a:lnTo>
                    <a:pt x="134493" y="27432"/>
                  </a:lnTo>
                  <a:lnTo>
                    <a:pt x="133223" y="27432"/>
                  </a:lnTo>
                  <a:lnTo>
                    <a:pt x="134404" y="31851"/>
                  </a:lnTo>
                  <a:lnTo>
                    <a:pt x="133858" y="31242"/>
                  </a:lnTo>
                  <a:lnTo>
                    <a:pt x="132207" y="31242"/>
                  </a:lnTo>
                  <a:lnTo>
                    <a:pt x="130556" y="27559"/>
                  </a:lnTo>
                  <a:lnTo>
                    <a:pt x="129667" y="27559"/>
                  </a:lnTo>
                  <a:lnTo>
                    <a:pt x="131318" y="29337"/>
                  </a:lnTo>
                  <a:lnTo>
                    <a:pt x="131318" y="31242"/>
                  </a:lnTo>
                  <a:lnTo>
                    <a:pt x="132969" y="32893"/>
                  </a:lnTo>
                  <a:lnTo>
                    <a:pt x="133223" y="33274"/>
                  </a:lnTo>
                  <a:lnTo>
                    <a:pt x="133223" y="36322"/>
                  </a:lnTo>
                  <a:lnTo>
                    <a:pt x="133858" y="34226"/>
                  </a:lnTo>
                  <a:lnTo>
                    <a:pt x="135509" y="36703"/>
                  </a:lnTo>
                  <a:lnTo>
                    <a:pt x="134620" y="32893"/>
                  </a:lnTo>
                  <a:lnTo>
                    <a:pt x="135509" y="34798"/>
                  </a:lnTo>
                  <a:lnTo>
                    <a:pt x="136271" y="36703"/>
                  </a:lnTo>
                  <a:lnTo>
                    <a:pt x="137160" y="34798"/>
                  </a:lnTo>
                  <a:close/>
                </a:path>
                <a:path w="182879" h="173989">
                  <a:moveTo>
                    <a:pt x="144780" y="42037"/>
                  </a:moveTo>
                  <a:lnTo>
                    <a:pt x="137160" y="36703"/>
                  </a:lnTo>
                  <a:lnTo>
                    <a:pt x="144780" y="43942"/>
                  </a:lnTo>
                  <a:lnTo>
                    <a:pt x="144780" y="42037"/>
                  </a:lnTo>
                  <a:close/>
                </a:path>
                <a:path w="182879" h="173989">
                  <a:moveTo>
                    <a:pt x="146304" y="43942"/>
                  </a:moveTo>
                  <a:lnTo>
                    <a:pt x="144780" y="43942"/>
                  </a:lnTo>
                  <a:lnTo>
                    <a:pt x="146304" y="45720"/>
                  </a:lnTo>
                  <a:lnTo>
                    <a:pt x="146304" y="43942"/>
                  </a:lnTo>
                  <a:close/>
                </a:path>
                <a:path w="182879" h="173989">
                  <a:moveTo>
                    <a:pt x="146304" y="36576"/>
                  </a:moveTo>
                  <a:lnTo>
                    <a:pt x="144780" y="34798"/>
                  </a:lnTo>
                  <a:lnTo>
                    <a:pt x="141732" y="32893"/>
                  </a:lnTo>
                  <a:lnTo>
                    <a:pt x="143256" y="31115"/>
                  </a:lnTo>
                  <a:lnTo>
                    <a:pt x="137287" y="27432"/>
                  </a:lnTo>
                  <a:lnTo>
                    <a:pt x="143256" y="36576"/>
                  </a:lnTo>
                  <a:lnTo>
                    <a:pt x="146304" y="36576"/>
                  </a:lnTo>
                  <a:close/>
                </a:path>
                <a:path w="182879" h="173989">
                  <a:moveTo>
                    <a:pt x="147066" y="46113"/>
                  </a:moveTo>
                  <a:lnTo>
                    <a:pt x="146685" y="45847"/>
                  </a:lnTo>
                  <a:lnTo>
                    <a:pt x="146304" y="45847"/>
                  </a:lnTo>
                  <a:lnTo>
                    <a:pt x="147066" y="46113"/>
                  </a:lnTo>
                  <a:close/>
                </a:path>
                <a:path w="182879" h="173989">
                  <a:moveTo>
                    <a:pt x="148234" y="170561"/>
                  </a:moveTo>
                  <a:lnTo>
                    <a:pt x="146431" y="171704"/>
                  </a:lnTo>
                  <a:lnTo>
                    <a:pt x="147574" y="171704"/>
                  </a:lnTo>
                  <a:lnTo>
                    <a:pt x="148234" y="170561"/>
                  </a:lnTo>
                  <a:close/>
                </a:path>
                <a:path w="182879" h="173989">
                  <a:moveTo>
                    <a:pt x="148526" y="46482"/>
                  </a:moveTo>
                  <a:lnTo>
                    <a:pt x="148043" y="46355"/>
                  </a:lnTo>
                  <a:lnTo>
                    <a:pt x="147066" y="46113"/>
                  </a:lnTo>
                  <a:lnTo>
                    <a:pt x="147447" y="46355"/>
                  </a:lnTo>
                  <a:lnTo>
                    <a:pt x="147828" y="46482"/>
                  </a:lnTo>
                  <a:lnTo>
                    <a:pt x="147828" y="46355"/>
                  </a:lnTo>
                  <a:lnTo>
                    <a:pt x="148209" y="46482"/>
                  </a:lnTo>
                  <a:lnTo>
                    <a:pt x="148526" y="46482"/>
                  </a:lnTo>
                  <a:close/>
                </a:path>
                <a:path w="182879" h="173989">
                  <a:moveTo>
                    <a:pt x="148590" y="46482"/>
                  </a:moveTo>
                  <a:close/>
                </a:path>
                <a:path w="182879" h="173989">
                  <a:moveTo>
                    <a:pt x="149288" y="169900"/>
                  </a:moveTo>
                  <a:lnTo>
                    <a:pt x="148971" y="169291"/>
                  </a:lnTo>
                  <a:lnTo>
                    <a:pt x="148234" y="170561"/>
                  </a:lnTo>
                  <a:lnTo>
                    <a:pt x="149288" y="169900"/>
                  </a:lnTo>
                  <a:close/>
                </a:path>
                <a:path w="182879" h="173989">
                  <a:moveTo>
                    <a:pt x="152019" y="41148"/>
                  </a:moveTo>
                  <a:lnTo>
                    <a:pt x="150876" y="41148"/>
                  </a:lnTo>
                  <a:lnTo>
                    <a:pt x="152019" y="42672"/>
                  </a:lnTo>
                  <a:lnTo>
                    <a:pt x="152019" y="41148"/>
                  </a:lnTo>
                  <a:close/>
                </a:path>
                <a:path w="182879" h="173989">
                  <a:moveTo>
                    <a:pt x="153162" y="45720"/>
                  </a:moveTo>
                  <a:lnTo>
                    <a:pt x="152019" y="42672"/>
                  </a:lnTo>
                  <a:lnTo>
                    <a:pt x="150876" y="42672"/>
                  </a:lnTo>
                  <a:lnTo>
                    <a:pt x="150876" y="41148"/>
                  </a:lnTo>
                  <a:lnTo>
                    <a:pt x="148590" y="38227"/>
                  </a:lnTo>
                  <a:lnTo>
                    <a:pt x="146431" y="36703"/>
                  </a:lnTo>
                  <a:lnTo>
                    <a:pt x="147447" y="38227"/>
                  </a:lnTo>
                  <a:lnTo>
                    <a:pt x="148590" y="41148"/>
                  </a:lnTo>
                  <a:lnTo>
                    <a:pt x="147447" y="39751"/>
                  </a:lnTo>
                  <a:lnTo>
                    <a:pt x="148539" y="41148"/>
                  </a:lnTo>
                  <a:lnTo>
                    <a:pt x="149733" y="42672"/>
                  </a:lnTo>
                  <a:lnTo>
                    <a:pt x="152019" y="44196"/>
                  </a:lnTo>
                  <a:lnTo>
                    <a:pt x="153162" y="45720"/>
                  </a:lnTo>
                  <a:close/>
                </a:path>
                <a:path w="182879" h="173989">
                  <a:moveTo>
                    <a:pt x="155321" y="44196"/>
                  </a:moveTo>
                  <a:lnTo>
                    <a:pt x="154305" y="44196"/>
                  </a:lnTo>
                  <a:lnTo>
                    <a:pt x="152019" y="42672"/>
                  </a:lnTo>
                  <a:lnTo>
                    <a:pt x="155321" y="45720"/>
                  </a:lnTo>
                  <a:lnTo>
                    <a:pt x="155321" y="44196"/>
                  </a:lnTo>
                  <a:close/>
                </a:path>
                <a:path w="182879" h="173989">
                  <a:moveTo>
                    <a:pt x="155448" y="169291"/>
                  </a:moveTo>
                  <a:lnTo>
                    <a:pt x="151511" y="169291"/>
                  </a:lnTo>
                  <a:lnTo>
                    <a:pt x="150304" y="167259"/>
                  </a:lnTo>
                  <a:lnTo>
                    <a:pt x="148971" y="164973"/>
                  </a:lnTo>
                  <a:lnTo>
                    <a:pt x="150241" y="167259"/>
                  </a:lnTo>
                  <a:lnTo>
                    <a:pt x="146431" y="167259"/>
                  </a:lnTo>
                  <a:lnTo>
                    <a:pt x="146431" y="169291"/>
                  </a:lnTo>
                  <a:lnTo>
                    <a:pt x="148971" y="169291"/>
                  </a:lnTo>
                  <a:lnTo>
                    <a:pt x="150241" y="169291"/>
                  </a:lnTo>
                  <a:lnTo>
                    <a:pt x="149288" y="169900"/>
                  </a:lnTo>
                  <a:lnTo>
                    <a:pt x="150241" y="171704"/>
                  </a:lnTo>
                  <a:lnTo>
                    <a:pt x="150241" y="173736"/>
                  </a:lnTo>
                  <a:lnTo>
                    <a:pt x="152908" y="173736"/>
                  </a:lnTo>
                  <a:lnTo>
                    <a:pt x="152908" y="171704"/>
                  </a:lnTo>
                  <a:lnTo>
                    <a:pt x="155448" y="171704"/>
                  </a:lnTo>
                  <a:lnTo>
                    <a:pt x="155448" y="169291"/>
                  </a:lnTo>
                  <a:close/>
                </a:path>
                <a:path w="182879" h="173989">
                  <a:moveTo>
                    <a:pt x="155448" y="130429"/>
                  </a:moveTo>
                  <a:lnTo>
                    <a:pt x="146608" y="128346"/>
                  </a:lnTo>
                  <a:lnTo>
                    <a:pt x="146304" y="128143"/>
                  </a:lnTo>
                  <a:lnTo>
                    <a:pt x="146304" y="128270"/>
                  </a:lnTo>
                  <a:lnTo>
                    <a:pt x="146304" y="132715"/>
                  </a:lnTo>
                  <a:lnTo>
                    <a:pt x="146304" y="137160"/>
                  </a:lnTo>
                  <a:lnTo>
                    <a:pt x="155448" y="134112"/>
                  </a:lnTo>
                  <a:lnTo>
                    <a:pt x="151358" y="131457"/>
                  </a:lnTo>
                  <a:lnTo>
                    <a:pt x="155448" y="130429"/>
                  </a:lnTo>
                  <a:close/>
                </a:path>
                <a:path w="182879" h="173989">
                  <a:moveTo>
                    <a:pt x="155448" y="125095"/>
                  </a:moveTo>
                  <a:lnTo>
                    <a:pt x="146304" y="119253"/>
                  </a:lnTo>
                  <a:lnTo>
                    <a:pt x="146304" y="125095"/>
                  </a:lnTo>
                  <a:lnTo>
                    <a:pt x="155448" y="125095"/>
                  </a:lnTo>
                  <a:close/>
                </a:path>
                <a:path w="182879" h="173989">
                  <a:moveTo>
                    <a:pt x="157353" y="67183"/>
                  </a:moveTo>
                  <a:lnTo>
                    <a:pt x="155575" y="64135"/>
                  </a:lnTo>
                  <a:lnTo>
                    <a:pt x="155575" y="65659"/>
                  </a:lnTo>
                  <a:lnTo>
                    <a:pt x="157353" y="67183"/>
                  </a:lnTo>
                  <a:close/>
                </a:path>
                <a:path w="182879" h="173989">
                  <a:moveTo>
                    <a:pt x="158115" y="133477"/>
                  </a:moveTo>
                  <a:lnTo>
                    <a:pt x="157734" y="133667"/>
                  </a:lnTo>
                  <a:lnTo>
                    <a:pt x="157734" y="132715"/>
                  </a:lnTo>
                  <a:lnTo>
                    <a:pt x="155448" y="128270"/>
                  </a:lnTo>
                  <a:lnTo>
                    <a:pt x="155448" y="130429"/>
                  </a:lnTo>
                  <a:lnTo>
                    <a:pt x="155448" y="134112"/>
                  </a:lnTo>
                  <a:lnTo>
                    <a:pt x="155448" y="134493"/>
                  </a:lnTo>
                  <a:lnTo>
                    <a:pt x="155448" y="135001"/>
                  </a:lnTo>
                  <a:lnTo>
                    <a:pt x="156210" y="135001"/>
                  </a:lnTo>
                  <a:lnTo>
                    <a:pt x="156591" y="135255"/>
                  </a:lnTo>
                  <a:lnTo>
                    <a:pt x="156591" y="135001"/>
                  </a:lnTo>
                  <a:lnTo>
                    <a:pt x="157734" y="135001"/>
                  </a:lnTo>
                  <a:lnTo>
                    <a:pt x="157734" y="133731"/>
                  </a:lnTo>
                  <a:lnTo>
                    <a:pt x="158115" y="133731"/>
                  </a:lnTo>
                  <a:lnTo>
                    <a:pt x="158115" y="133477"/>
                  </a:lnTo>
                  <a:close/>
                </a:path>
                <a:path w="182879" h="173989">
                  <a:moveTo>
                    <a:pt x="159258" y="135890"/>
                  </a:moveTo>
                  <a:lnTo>
                    <a:pt x="158115" y="136271"/>
                  </a:lnTo>
                  <a:lnTo>
                    <a:pt x="158115" y="136652"/>
                  </a:lnTo>
                  <a:lnTo>
                    <a:pt x="158623" y="136652"/>
                  </a:lnTo>
                  <a:lnTo>
                    <a:pt x="158623" y="136271"/>
                  </a:lnTo>
                  <a:lnTo>
                    <a:pt x="159258" y="136271"/>
                  </a:lnTo>
                  <a:lnTo>
                    <a:pt x="159258" y="135890"/>
                  </a:lnTo>
                  <a:close/>
                </a:path>
                <a:path w="182879" h="173989">
                  <a:moveTo>
                    <a:pt x="160020" y="63461"/>
                  </a:moveTo>
                  <a:lnTo>
                    <a:pt x="159816" y="62992"/>
                  </a:lnTo>
                  <a:lnTo>
                    <a:pt x="160020" y="63627"/>
                  </a:lnTo>
                  <a:lnTo>
                    <a:pt x="160020" y="63461"/>
                  </a:lnTo>
                  <a:close/>
                </a:path>
                <a:path w="182879" h="173989">
                  <a:moveTo>
                    <a:pt x="160020" y="62992"/>
                  </a:moveTo>
                  <a:lnTo>
                    <a:pt x="159385" y="61976"/>
                  </a:lnTo>
                  <a:lnTo>
                    <a:pt x="159816" y="62992"/>
                  </a:lnTo>
                  <a:lnTo>
                    <a:pt x="160020" y="62992"/>
                  </a:lnTo>
                  <a:close/>
                </a:path>
                <a:path w="182879" h="173989">
                  <a:moveTo>
                    <a:pt x="160020" y="59575"/>
                  </a:moveTo>
                  <a:lnTo>
                    <a:pt x="158559" y="56642"/>
                  </a:lnTo>
                  <a:lnTo>
                    <a:pt x="157734" y="54991"/>
                  </a:lnTo>
                  <a:lnTo>
                    <a:pt x="157734" y="56642"/>
                  </a:lnTo>
                  <a:lnTo>
                    <a:pt x="156591" y="54991"/>
                  </a:lnTo>
                  <a:lnTo>
                    <a:pt x="156337" y="54991"/>
                  </a:lnTo>
                  <a:lnTo>
                    <a:pt x="156337" y="56007"/>
                  </a:lnTo>
                  <a:lnTo>
                    <a:pt x="156337" y="56515"/>
                  </a:lnTo>
                  <a:lnTo>
                    <a:pt x="155956" y="56007"/>
                  </a:lnTo>
                  <a:lnTo>
                    <a:pt x="155765" y="55283"/>
                  </a:lnTo>
                  <a:lnTo>
                    <a:pt x="156070" y="55549"/>
                  </a:lnTo>
                  <a:lnTo>
                    <a:pt x="156337" y="56007"/>
                  </a:lnTo>
                  <a:lnTo>
                    <a:pt x="156337" y="54991"/>
                  </a:lnTo>
                  <a:lnTo>
                    <a:pt x="155702" y="54991"/>
                  </a:lnTo>
                  <a:lnTo>
                    <a:pt x="155448" y="54991"/>
                  </a:lnTo>
                  <a:lnTo>
                    <a:pt x="155613" y="55156"/>
                  </a:lnTo>
                  <a:lnTo>
                    <a:pt x="155448" y="55499"/>
                  </a:lnTo>
                  <a:lnTo>
                    <a:pt x="157226" y="58166"/>
                  </a:lnTo>
                  <a:lnTo>
                    <a:pt x="159385" y="61976"/>
                  </a:lnTo>
                  <a:lnTo>
                    <a:pt x="158877" y="60325"/>
                  </a:lnTo>
                  <a:lnTo>
                    <a:pt x="159131" y="60325"/>
                  </a:lnTo>
                  <a:lnTo>
                    <a:pt x="157988" y="58674"/>
                  </a:lnTo>
                  <a:lnTo>
                    <a:pt x="157429" y="56769"/>
                  </a:lnTo>
                  <a:lnTo>
                    <a:pt x="158877" y="58039"/>
                  </a:lnTo>
                  <a:lnTo>
                    <a:pt x="160020" y="59575"/>
                  </a:lnTo>
                  <a:close/>
                </a:path>
                <a:path w="182879" h="173989">
                  <a:moveTo>
                    <a:pt x="161036" y="70231"/>
                  </a:moveTo>
                  <a:lnTo>
                    <a:pt x="157353" y="67183"/>
                  </a:lnTo>
                  <a:lnTo>
                    <a:pt x="159131" y="68707"/>
                  </a:lnTo>
                  <a:lnTo>
                    <a:pt x="161036" y="70231"/>
                  </a:lnTo>
                  <a:close/>
                </a:path>
                <a:path w="182879" h="173989">
                  <a:moveTo>
                    <a:pt x="161925" y="131064"/>
                  </a:moveTo>
                  <a:lnTo>
                    <a:pt x="161417" y="131064"/>
                  </a:lnTo>
                  <a:lnTo>
                    <a:pt x="161417" y="131318"/>
                  </a:lnTo>
                  <a:lnTo>
                    <a:pt x="161925" y="131064"/>
                  </a:lnTo>
                  <a:close/>
                </a:path>
                <a:path w="182879" h="173989">
                  <a:moveTo>
                    <a:pt x="162471" y="61214"/>
                  </a:moveTo>
                  <a:lnTo>
                    <a:pt x="162306" y="60960"/>
                  </a:lnTo>
                  <a:lnTo>
                    <a:pt x="160020" y="59575"/>
                  </a:lnTo>
                  <a:lnTo>
                    <a:pt x="162471" y="61214"/>
                  </a:lnTo>
                  <a:close/>
                </a:path>
                <a:path w="182879" h="173989">
                  <a:moveTo>
                    <a:pt x="163830" y="54241"/>
                  </a:moveTo>
                  <a:lnTo>
                    <a:pt x="163639" y="54102"/>
                  </a:lnTo>
                  <a:lnTo>
                    <a:pt x="163830" y="54241"/>
                  </a:lnTo>
                  <a:close/>
                </a:path>
                <a:path w="182879" h="173989">
                  <a:moveTo>
                    <a:pt x="164084" y="54406"/>
                  </a:moveTo>
                  <a:lnTo>
                    <a:pt x="163830" y="54241"/>
                  </a:lnTo>
                  <a:lnTo>
                    <a:pt x="163830" y="54495"/>
                  </a:lnTo>
                  <a:lnTo>
                    <a:pt x="163703" y="54406"/>
                  </a:lnTo>
                  <a:lnTo>
                    <a:pt x="163576" y="54152"/>
                  </a:lnTo>
                  <a:lnTo>
                    <a:pt x="163068" y="53975"/>
                  </a:lnTo>
                  <a:lnTo>
                    <a:pt x="163449" y="53975"/>
                  </a:lnTo>
                  <a:lnTo>
                    <a:pt x="163639" y="54102"/>
                  </a:lnTo>
                  <a:lnTo>
                    <a:pt x="163830" y="53975"/>
                  </a:lnTo>
                  <a:lnTo>
                    <a:pt x="162687" y="53467"/>
                  </a:lnTo>
                  <a:lnTo>
                    <a:pt x="163449" y="53721"/>
                  </a:lnTo>
                  <a:lnTo>
                    <a:pt x="162941" y="53467"/>
                  </a:lnTo>
                  <a:lnTo>
                    <a:pt x="161925" y="52959"/>
                  </a:lnTo>
                  <a:lnTo>
                    <a:pt x="160782" y="52324"/>
                  </a:lnTo>
                  <a:lnTo>
                    <a:pt x="157734" y="50800"/>
                  </a:lnTo>
                  <a:lnTo>
                    <a:pt x="156210" y="49911"/>
                  </a:lnTo>
                  <a:lnTo>
                    <a:pt x="154774" y="49149"/>
                  </a:lnTo>
                  <a:lnTo>
                    <a:pt x="154305" y="48895"/>
                  </a:lnTo>
                  <a:lnTo>
                    <a:pt x="154305" y="49149"/>
                  </a:lnTo>
                  <a:lnTo>
                    <a:pt x="153543" y="48641"/>
                  </a:lnTo>
                  <a:lnTo>
                    <a:pt x="152781" y="48260"/>
                  </a:lnTo>
                  <a:lnTo>
                    <a:pt x="152400" y="48006"/>
                  </a:lnTo>
                  <a:lnTo>
                    <a:pt x="150495" y="46990"/>
                  </a:lnTo>
                  <a:lnTo>
                    <a:pt x="148590" y="46507"/>
                  </a:lnTo>
                  <a:lnTo>
                    <a:pt x="148590" y="46736"/>
                  </a:lnTo>
                  <a:lnTo>
                    <a:pt x="149352" y="46990"/>
                  </a:lnTo>
                  <a:lnTo>
                    <a:pt x="149733" y="46990"/>
                  </a:lnTo>
                  <a:lnTo>
                    <a:pt x="150114" y="47244"/>
                  </a:lnTo>
                  <a:lnTo>
                    <a:pt x="155829" y="50165"/>
                  </a:lnTo>
                  <a:lnTo>
                    <a:pt x="158877" y="51562"/>
                  </a:lnTo>
                  <a:lnTo>
                    <a:pt x="163830" y="54737"/>
                  </a:lnTo>
                  <a:lnTo>
                    <a:pt x="164020" y="54495"/>
                  </a:lnTo>
                  <a:close/>
                </a:path>
                <a:path w="182879" h="173989">
                  <a:moveTo>
                    <a:pt x="164338" y="71628"/>
                  </a:moveTo>
                  <a:lnTo>
                    <a:pt x="163957" y="71120"/>
                  </a:lnTo>
                  <a:lnTo>
                    <a:pt x="163703" y="70485"/>
                  </a:lnTo>
                  <a:lnTo>
                    <a:pt x="163449" y="70485"/>
                  </a:lnTo>
                  <a:lnTo>
                    <a:pt x="163322" y="69977"/>
                  </a:lnTo>
                  <a:lnTo>
                    <a:pt x="163195" y="68453"/>
                  </a:lnTo>
                  <a:lnTo>
                    <a:pt x="162560" y="67818"/>
                  </a:lnTo>
                  <a:lnTo>
                    <a:pt x="162560" y="67310"/>
                  </a:lnTo>
                  <a:lnTo>
                    <a:pt x="162814" y="67310"/>
                  </a:lnTo>
                  <a:lnTo>
                    <a:pt x="162560" y="66802"/>
                  </a:lnTo>
                  <a:lnTo>
                    <a:pt x="162306" y="66802"/>
                  </a:lnTo>
                  <a:lnTo>
                    <a:pt x="162052" y="66294"/>
                  </a:lnTo>
                  <a:lnTo>
                    <a:pt x="161671" y="66294"/>
                  </a:lnTo>
                  <a:lnTo>
                    <a:pt x="162052" y="65659"/>
                  </a:lnTo>
                  <a:lnTo>
                    <a:pt x="161671" y="65151"/>
                  </a:lnTo>
                  <a:lnTo>
                    <a:pt x="161417" y="65151"/>
                  </a:lnTo>
                  <a:lnTo>
                    <a:pt x="160528" y="64135"/>
                  </a:lnTo>
                  <a:lnTo>
                    <a:pt x="160020" y="62992"/>
                  </a:lnTo>
                  <a:lnTo>
                    <a:pt x="160083" y="63627"/>
                  </a:lnTo>
                  <a:lnTo>
                    <a:pt x="160528" y="64643"/>
                  </a:lnTo>
                  <a:lnTo>
                    <a:pt x="160909" y="64643"/>
                  </a:lnTo>
                  <a:lnTo>
                    <a:pt x="161671" y="66802"/>
                  </a:lnTo>
                  <a:lnTo>
                    <a:pt x="162052" y="67310"/>
                  </a:lnTo>
                  <a:lnTo>
                    <a:pt x="161671" y="67310"/>
                  </a:lnTo>
                  <a:lnTo>
                    <a:pt x="162052" y="67818"/>
                  </a:lnTo>
                  <a:lnTo>
                    <a:pt x="162306" y="68961"/>
                  </a:lnTo>
                  <a:lnTo>
                    <a:pt x="162814" y="69977"/>
                  </a:lnTo>
                  <a:lnTo>
                    <a:pt x="163195" y="71120"/>
                  </a:lnTo>
                  <a:lnTo>
                    <a:pt x="162814" y="70485"/>
                  </a:lnTo>
                  <a:lnTo>
                    <a:pt x="163449" y="72136"/>
                  </a:lnTo>
                  <a:lnTo>
                    <a:pt x="163957" y="72136"/>
                  </a:lnTo>
                  <a:lnTo>
                    <a:pt x="163703" y="71120"/>
                  </a:lnTo>
                  <a:lnTo>
                    <a:pt x="164338" y="71628"/>
                  </a:lnTo>
                  <a:close/>
                </a:path>
                <a:path w="182879" h="173989">
                  <a:moveTo>
                    <a:pt x="164592" y="128905"/>
                  </a:moveTo>
                  <a:lnTo>
                    <a:pt x="164084" y="128143"/>
                  </a:lnTo>
                  <a:lnTo>
                    <a:pt x="163576" y="128524"/>
                  </a:lnTo>
                  <a:lnTo>
                    <a:pt x="162433" y="129286"/>
                  </a:lnTo>
                  <a:lnTo>
                    <a:pt x="162941" y="129540"/>
                  </a:lnTo>
                  <a:lnTo>
                    <a:pt x="162433" y="129540"/>
                  </a:lnTo>
                  <a:lnTo>
                    <a:pt x="162433" y="130302"/>
                  </a:lnTo>
                  <a:lnTo>
                    <a:pt x="162179" y="130302"/>
                  </a:lnTo>
                  <a:lnTo>
                    <a:pt x="160147" y="128270"/>
                  </a:lnTo>
                  <a:lnTo>
                    <a:pt x="157734" y="128270"/>
                  </a:lnTo>
                  <a:lnTo>
                    <a:pt x="157734" y="132715"/>
                  </a:lnTo>
                  <a:lnTo>
                    <a:pt x="161925" y="130619"/>
                  </a:lnTo>
                  <a:lnTo>
                    <a:pt x="162433" y="130683"/>
                  </a:lnTo>
                  <a:lnTo>
                    <a:pt x="161925" y="131064"/>
                  </a:lnTo>
                  <a:lnTo>
                    <a:pt x="161925" y="131318"/>
                  </a:lnTo>
                  <a:lnTo>
                    <a:pt x="161417" y="131699"/>
                  </a:lnTo>
                  <a:lnTo>
                    <a:pt x="160909" y="131318"/>
                  </a:lnTo>
                  <a:lnTo>
                    <a:pt x="160909" y="132080"/>
                  </a:lnTo>
                  <a:lnTo>
                    <a:pt x="160274" y="132080"/>
                  </a:lnTo>
                  <a:lnTo>
                    <a:pt x="160274" y="132334"/>
                  </a:lnTo>
                  <a:lnTo>
                    <a:pt x="159258" y="132715"/>
                  </a:lnTo>
                  <a:lnTo>
                    <a:pt x="158623" y="133477"/>
                  </a:lnTo>
                  <a:lnTo>
                    <a:pt x="158115" y="133731"/>
                  </a:lnTo>
                  <a:lnTo>
                    <a:pt x="158623" y="134493"/>
                  </a:lnTo>
                  <a:lnTo>
                    <a:pt x="157607" y="135255"/>
                  </a:lnTo>
                  <a:lnTo>
                    <a:pt x="158115" y="135890"/>
                  </a:lnTo>
                  <a:lnTo>
                    <a:pt x="159258" y="135890"/>
                  </a:lnTo>
                  <a:lnTo>
                    <a:pt x="159258" y="135509"/>
                  </a:lnTo>
                  <a:lnTo>
                    <a:pt x="159766" y="135509"/>
                  </a:lnTo>
                  <a:lnTo>
                    <a:pt x="159258" y="135890"/>
                  </a:lnTo>
                  <a:lnTo>
                    <a:pt x="159766" y="135890"/>
                  </a:lnTo>
                  <a:lnTo>
                    <a:pt x="159766" y="136271"/>
                  </a:lnTo>
                  <a:lnTo>
                    <a:pt x="160274" y="135890"/>
                  </a:lnTo>
                  <a:lnTo>
                    <a:pt x="160274" y="136652"/>
                  </a:lnTo>
                  <a:lnTo>
                    <a:pt x="160909" y="136652"/>
                  </a:lnTo>
                  <a:lnTo>
                    <a:pt x="160909" y="137287"/>
                  </a:lnTo>
                  <a:lnTo>
                    <a:pt x="161417" y="136906"/>
                  </a:lnTo>
                  <a:lnTo>
                    <a:pt x="161925" y="135509"/>
                  </a:lnTo>
                  <a:lnTo>
                    <a:pt x="161417" y="134874"/>
                  </a:lnTo>
                  <a:lnTo>
                    <a:pt x="160909" y="134112"/>
                  </a:lnTo>
                  <a:lnTo>
                    <a:pt x="161417" y="133731"/>
                  </a:lnTo>
                  <a:lnTo>
                    <a:pt x="161417" y="133477"/>
                  </a:lnTo>
                  <a:lnTo>
                    <a:pt x="161925" y="133477"/>
                  </a:lnTo>
                  <a:lnTo>
                    <a:pt x="161925" y="133096"/>
                  </a:lnTo>
                  <a:lnTo>
                    <a:pt x="161925" y="132715"/>
                  </a:lnTo>
                  <a:lnTo>
                    <a:pt x="162433" y="132080"/>
                  </a:lnTo>
                  <a:lnTo>
                    <a:pt x="162763" y="132257"/>
                  </a:lnTo>
                  <a:lnTo>
                    <a:pt x="162306" y="132715"/>
                  </a:lnTo>
                  <a:lnTo>
                    <a:pt x="162306" y="137160"/>
                  </a:lnTo>
                  <a:lnTo>
                    <a:pt x="164592" y="135001"/>
                  </a:lnTo>
                  <a:lnTo>
                    <a:pt x="164592" y="130429"/>
                  </a:lnTo>
                  <a:lnTo>
                    <a:pt x="163347" y="131673"/>
                  </a:lnTo>
                  <a:lnTo>
                    <a:pt x="163576" y="131318"/>
                  </a:lnTo>
                  <a:lnTo>
                    <a:pt x="163576" y="130683"/>
                  </a:lnTo>
                  <a:lnTo>
                    <a:pt x="164084" y="130302"/>
                  </a:lnTo>
                  <a:lnTo>
                    <a:pt x="164592" y="129540"/>
                  </a:lnTo>
                  <a:lnTo>
                    <a:pt x="164592" y="128905"/>
                  </a:lnTo>
                  <a:close/>
                </a:path>
                <a:path w="182879" h="173989">
                  <a:moveTo>
                    <a:pt x="164592" y="73279"/>
                  </a:moveTo>
                  <a:lnTo>
                    <a:pt x="161036" y="70231"/>
                  </a:lnTo>
                  <a:lnTo>
                    <a:pt x="162687" y="71755"/>
                  </a:lnTo>
                  <a:lnTo>
                    <a:pt x="164592" y="73279"/>
                  </a:lnTo>
                  <a:close/>
                </a:path>
                <a:path w="182879" h="173989">
                  <a:moveTo>
                    <a:pt x="164592" y="62611"/>
                  </a:moveTo>
                  <a:lnTo>
                    <a:pt x="162471" y="61214"/>
                  </a:lnTo>
                  <a:lnTo>
                    <a:pt x="164592" y="64135"/>
                  </a:lnTo>
                  <a:lnTo>
                    <a:pt x="164592" y="62611"/>
                  </a:lnTo>
                  <a:close/>
                </a:path>
                <a:path w="182879" h="173989">
                  <a:moveTo>
                    <a:pt x="164592" y="54737"/>
                  </a:moveTo>
                  <a:lnTo>
                    <a:pt x="164211" y="54495"/>
                  </a:lnTo>
                  <a:lnTo>
                    <a:pt x="164211" y="54991"/>
                  </a:lnTo>
                  <a:lnTo>
                    <a:pt x="164592" y="54991"/>
                  </a:lnTo>
                  <a:lnTo>
                    <a:pt x="164592" y="54737"/>
                  </a:lnTo>
                  <a:close/>
                </a:path>
                <a:path w="182879" h="173989">
                  <a:moveTo>
                    <a:pt x="167728" y="67792"/>
                  </a:moveTo>
                  <a:lnTo>
                    <a:pt x="166497" y="65659"/>
                  </a:lnTo>
                  <a:lnTo>
                    <a:pt x="164592" y="64135"/>
                  </a:lnTo>
                  <a:lnTo>
                    <a:pt x="164592" y="65659"/>
                  </a:lnTo>
                  <a:lnTo>
                    <a:pt x="167728" y="67792"/>
                  </a:lnTo>
                  <a:close/>
                </a:path>
                <a:path w="182879" h="173989">
                  <a:moveTo>
                    <a:pt x="171399" y="68681"/>
                  </a:moveTo>
                  <a:lnTo>
                    <a:pt x="169164" y="64262"/>
                  </a:lnTo>
                  <a:lnTo>
                    <a:pt x="169164" y="67183"/>
                  </a:lnTo>
                  <a:lnTo>
                    <a:pt x="171399" y="68681"/>
                  </a:lnTo>
                  <a:close/>
                </a:path>
                <a:path w="182879" h="173989">
                  <a:moveTo>
                    <a:pt x="172758" y="74853"/>
                  </a:moveTo>
                  <a:lnTo>
                    <a:pt x="172339" y="74803"/>
                  </a:lnTo>
                  <a:lnTo>
                    <a:pt x="171704" y="74549"/>
                  </a:lnTo>
                  <a:lnTo>
                    <a:pt x="171069" y="74422"/>
                  </a:lnTo>
                  <a:lnTo>
                    <a:pt x="170561" y="74422"/>
                  </a:lnTo>
                  <a:lnTo>
                    <a:pt x="172339" y="75057"/>
                  </a:lnTo>
                  <a:lnTo>
                    <a:pt x="172758" y="74853"/>
                  </a:lnTo>
                  <a:close/>
                </a:path>
                <a:path w="182879" h="173989">
                  <a:moveTo>
                    <a:pt x="172847" y="74803"/>
                  </a:moveTo>
                  <a:lnTo>
                    <a:pt x="172339" y="74549"/>
                  </a:lnTo>
                  <a:lnTo>
                    <a:pt x="172720" y="74803"/>
                  </a:lnTo>
                  <a:lnTo>
                    <a:pt x="172847" y="74803"/>
                  </a:lnTo>
                  <a:close/>
                </a:path>
                <a:path w="182879" h="173989">
                  <a:moveTo>
                    <a:pt x="173101" y="123571"/>
                  </a:moveTo>
                  <a:lnTo>
                    <a:pt x="165100" y="118999"/>
                  </a:lnTo>
                  <a:lnTo>
                    <a:pt x="165100" y="123571"/>
                  </a:lnTo>
                  <a:lnTo>
                    <a:pt x="173101" y="127889"/>
                  </a:lnTo>
                  <a:lnTo>
                    <a:pt x="173101" y="123571"/>
                  </a:lnTo>
                  <a:close/>
                </a:path>
                <a:path w="182879" h="173989">
                  <a:moveTo>
                    <a:pt x="173482" y="105283"/>
                  </a:moveTo>
                  <a:lnTo>
                    <a:pt x="169164" y="100838"/>
                  </a:lnTo>
                  <a:lnTo>
                    <a:pt x="164592" y="100838"/>
                  </a:lnTo>
                  <a:lnTo>
                    <a:pt x="173482" y="109728"/>
                  </a:lnTo>
                  <a:lnTo>
                    <a:pt x="173482" y="107569"/>
                  </a:lnTo>
                  <a:lnTo>
                    <a:pt x="169164" y="105283"/>
                  </a:lnTo>
                  <a:lnTo>
                    <a:pt x="173482" y="105283"/>
                  </a:lnTo>
                  <a:close/>
                </a:path>
                <a:path w="182879" h="173989">
                  <a:moveTo>
                    <a:pt x="173736" y="73279"/>
                  </a:moveTo>
                  <a:lnTo>
                    <a:pt x="173151" y="72148"/>
                  </a:lnTo>
                  <a:lnTo>
                    <a:pt x="173609" y="71755"/>
                  </a:lnTo>
                  <a:lnTo>
                    <a:pt x="172605" y="71094"/>
                  </a:lnTo>
                  <a:lnTo>
                    <a:pt x="171869" y="69621"/>
                  </a:lnTo>
                  <a:lnTo>
                    <a:pt x="169024" y="68681"/>
                  </a:lnTo>
                  <a:lnTo>
                    <a:pt x="167728" y="67792"/>
                  </a:lnTo>
                  <a:lnTo>
                    <a:pt x="168046" y="68351"/>
                  </a:lnTo>
                  <a:lnTo>
                    <a:pt x="164592" y="67183"/>
                  </a:lnTo>
                  <a:lnTo>
                    <a:pt x="169164" y="70231"/>
                  </a:lnTo>
                  <a:lnTo>
                    <a:pt x="169164" y="73279"/>
                  </a:lnTo>
                  <a:lnTo>
                    <a:pt x="171831" y="73279"/>
                  </a:lnTo>
                  <a:lnTo>
                    <a:pt x="173736" y="73279"/>
                  </a:lnTo>
                  <a:close/>
                </a:path>
                <a:path w="182879" h="173989">
                  <a:moveTo>
                    <a:pt x="173736" y="70231"/>
                  </a:moveTo>
                  <a:lnTo>
                    <a:pt x="171399" y="68681"/>
                  </a:lnTo>
                  <a:lnTo>
                    <a:pt x="171869" y="69621"/>
                  </a:lnTo>
                  <a:lnTo>
                    <a:pt x="173736" y="70231"/>
                  </a:lnTo>
                  <a:close/>
                </a:path>
                <a:path w="182879" h="173989">
                  <a:moveTo>
                    <a:pt x="173736" y="63373"/>
                  </a:moveTo>
                  <a:lnTo>
                    <a:pt x="173355" y="61468"/>
                  </a:lnTo>
                  <a:lnTo>
                    <a:pt x="173037" y="60833"/>
                  </a:lnTo>
                  <a:lnTo>
                    <a:pt x="172085" y="58928"/>
                  </a:lnTo>
                  <a:lnTo>
                    <a:pt x="171704" y="57531"/>
                  </a:lnTo>
                  <a:lnTo>
                    <a:pt x="170053" y="55626"/>
                  </a:lnTo>
                  <a:lnTo>
                    <a:pt x="169037" y="51054"/>
                  </a:lnTo>
                  <a:lnTo>
                    <a:pt x="167005" y="47752"/>
                  </a:lnTo>
                  <a:lnTo>
                    <a:pt x="165608" y="46482"/>
                  </a:lnTo>
                  <a:lnTo>
                    <a:pt x="164592" y="45847"/>
                  </a:lnTo>
                  <a:lnTo>
                    <a:pt x="164592" y="48387"/>
                  </a:lnTo>
                  <a:lnTo>
                    <a:pt x="164973" y="51054"/>
                  </a:lnTo>
                  <a:lnTo>
                    <a:pt x="166624" y="54991"/>
                  </a:lnTo>
                  <a:lnTo>
                    <a:pt x="168275" y="56896"/>
                  </a:lnTo>
                  <a:lnTo>
                    <a:pt x="168656" y="55626"/>
                  </a:lnTo>
                  <a:lnTo>
                    <a:pt x="169291" y="56261"/>
                  </a:lnTo>
                  <a:lnTo>
                    <a:pt x="170307" y="57531"/>
                  </a:lnTo>
                  <a:lnTo>
                    <a:pt x="170053" y="58293"/>
                  </a:lnTo>
                  <a:lnTo>
                    <a:pt x="171069" y="59563"/>
                  </a:lnTo>
                  <a:lnTo>
                    <a:pt x="171704" y="60833"/>
                  </a:lnTo>
                  <a:lnTo>
                    <a:pt x="171704" y="61468"/>
                  </a:lnTo>
                  <a:lnTo>
                    <a:pt x="172085" y="60833"/>
                  </a:lnTo>
                  <a:lnTo>
                    <a:pt x="173101" y="62865"/>
                  </a:lnTo>
                  <a:lnTo>
                    <a:pt x="173355" y="64135"/>
                  </a:lnTo>
                  <a:lnTo>
                    <a:pt x="173736" y="63373"/>
                  </a:lnTo>
                  <a:close/>
                </a:path>
                <a:path w="182879" h="173989">
                  <a:moveTo>
                    <a:pt x="173990" y="75311"/>
                  </a:moveTo>
                  <a:lnTo>
                    <a:pt x="172847" y="74803"/>
                  </a:lnTo>
                  <a:lnTo>
                    <a:pt x="173482" y="75311"/>
                  </a:lnTo>
                  <a:lnTo>
                    <a:pt x="173990" y="75311"/>
                  </a:lnTo>
                  <a:close/>
                </a:path>
                <a:path w="182879" h="173989">
                  <a:moveTo>
                    <a:pt x="174675" y="75946"/>
                  </a:moveTo>
                  <a:lnTo>
                    <a:pt x="173990" y="75692"/>
                  </a:lnTo>
                  <a:lnTo>
                    <a:pt x="174625" y="75946"/>
                  </a:lnTo>
                  <a:close/>
                </a:path>
                <a:path w="182879" h="173989">
                  <a:moveTo>
                    <a:pt x="175133" y="75946"/>
                  </a:moveTo>
                  <a:lnTo>
                    <a:pt x="174625" y="75692"/>
                  </a:lnTo>
                  <a:lnTo>
                    <a:pt x="175133" y="75946"/>
                  </a:lnTo>
                  <a:close/>
                </a:path>
                <a:path w="182879" h="173989">
                  <a:moveTo>
                    <a:pt x="175768" y="75692"/>
                  </a:moveTo>
                  <a:lnTo>
                    <a:pt x="175006" y="75438"/>
                  </a:lnTo>
                  <a:lnTo>
                    <a:pt x="174625" y="75311"/>
                  </a:lnTo>
                  <a:lnTo>
                    <a:pt x="173990" y="75311"/>
                  </a:lnTo>
                  <a:lnTo>
                    <a:pt x="173482" y="75438"/>
                  </a:lnTo>
                  <a:lnTo>
                    <a:pt x="173990" y="75692"/>
                  </a:lnTo>
                  <a:lnTo>
                    <a:pt x="174561" y="75692"/>
                  </a:lnTo>
                  <a:lnTo>
                    <a:pt x="173990" y="75438"/>
                  </a:lnTo>
                  <a:lnTo>
                    <a:pt x="174625" y="75692"/>
                  </a:lnTo>
                  <a:lnTo>
                    <a:pt x="175768" y="75692"/>
                  </a:lnTo>
                  <a:close/>
                </a:path>
                <a:path w="182879" h="173989">
                  <a:moveTo>
                    <a:pt x="175768" y="67183"/>
                  </a:moveTo>
                  <a:lnTo>
                    <a:pt x="173736" y="67183"/>
                  </a:lnTo>
                  <a:lnTo>
                    <a:pt x="173736" y="68199"/>
                  </a:lnTo>
                  <a:lnTo>
                    <a:pt x="175768" y="68199"/>
                  </a:lnTo>
                  <a:lnTo>
                    <a:pt x="175768" y="67183"/>
                  </a:lnTo>
                  <a:close/>
                </a:path>
                <a:path w="182879" h="173989">
                  <a:moveTo>
                    <a:pt x="176784" y="69215"/>
                  </a:moveTo>
                  <a:lnTo>
                    <a:pt x="175768" y="68199"/>
                  </a:lnTo>
                  <a:lnTo>
                    <a:pt x="175768" y="69215"/>
                  </a:lnTo>
                  <a:lnTo>
                    <a:pt x="176784" y="69215"/>
                  </a:lnTo>
                  <a:close/>
                </a:path>
                <a:path w="182879" h="173989">
                  <a:moveTo>
                    <a:pt x="182880" y="91440"/>
                  </a:moveTo>
                  <a:lnTo>
                    <a:pt x="182016" y="90741"/>
                  </a:lnTo>
                  <a:lnTo>
                    <a:pt x="182753" y="90551"/>
                  </a:lnTo>
                  <a:lnTo>
                    <a:pt x="180975" y="88519"/>
                  </a:lnTo>
                  <a:lnTo>
                    <a:pt x="177546" y="85699"/>
                  </a:lnTo>
                  <a:lnTo>
                    <a:pt x="177419" y="85471"/>
                  </a:lnTo>
                  <a:lnTo>
                    <a:pt x="175768" y="82550"/>
                  </a:lnTo>
                  <a:lnTo>
                    <a:pt x="174752" y="83299"/>
                  </a:lnTo>
                  <a:lnTo>
                    <a:pt x="173736" y="82423"/>
                  </a:lnTo>
                  <a:lnTo>
                    <a:pt x="174625" y="83388"/>
                  </a:lnTo>
                  <a:lnTo>
                    <a:pt x="173863" y="83947"/>
                  </a:lnTo>
                  <a:lnTo>
                    <a:pt x="177139" y="87401"/>
                  </a:lnTo>
                  <a:lnTo>
                    <a:pt x="179197" y="91440"/>
                  </a:lnTo>
                  <a:lnTo>
                    <a:pt x="180632" y="91084"/>
                  </a:lnTo>
                  <a:lnTo>
                    <a:pt x="180975" y="91440"/>
                  </a:lnTo>
                  <a:lnTo>
                    <a:pt x="182880" y="91440"/>
                  </a:lnTo>
                  <a:close/>
                </a:path>
                <a:path w="182879" h="173989">
                  <a:moveTo>
                    <a:pt x="182880" y="81788"/>
                  </a:moveTo>
                  <a:lnTo>
                    <a:pt x="182232" y="81280"/>
                  </a:lnTo>
                  <a:lnTo>
                    <a:pt x="181102" y="80391"/>
                  </a:lnTo>
                  <a:lnTo>
                    <a:pt x="181102" y="79756"/>
                  </a:lnTo>
                  <a:lnTo>
                    <a:pt x="179959" y="79248"/>
                  </a:lnTo>
                  <a:lnTo>
                    <a:pt x="179959" y="79121"/>
                  </a:lnTo>
                  <a:lnTo>
                    <a:pt x="179324" y="78613"/>
                  </a:lnTo>
                  <a:lnTo>
                    <a:pt x="178689" y="78359"/>
                  </a:lnTo>
                  <a:lnTo>
                    <a:pt x="179324" y="77978"/>
                  </a:lnTo>
                  <a:lnTo>
                    <a:pt x="177495" y="77089"/>
                  </a:lnTo>
                  <a:lnTo>
                    <a:pt x="175145" y="75946"/>
                  </a:lnTo>
                  <a:lnTo>
                    <a:pt x="174675" y="75946"/>
                  </a:lnTo>
                  <a:lnTo>
                    <a:pt x="176403" y="76581"/>
                  </a:lnTo>
                  <a:lnTo>
                    <a:pt x="176911" y="77089"/>
                  </a:lnTo>
                  <a:lnTo>
                    <a:pt x="176403" y="77089"/>
                  </a:lnTo>
                  <a:lnTo>
                    <a:pt x="175768" y="76835"/>
                  </a:lnTo>
                  <a:lnTo>
                    <a:pt x="175310" y="76581"/>
                  </a:lnTo>
                  <a:lnTo>
                    <a:pt x="174625" y="76200"/>
                  </a:lnTo>
                  <a:lnTo>
                    <a:pt x="174625" y="76581"/>
                  </a:lnTo>
                  <a:lnTo>
                    <a:pt x="173990" y="76327"/>
                  </a:lnTo>
                  <a:lnTo>
                    <a:pt x="173482" y="75946"/>
                  </a:lnTo>
                  <a:lnTo>
                    <a:pt x="173990" y="75946"/>
                  </a:lnTo>
                  <a:lnTo>
                    <a:pt x="173482" y="75692"/>
                  </a:lnTo>
                  <a:lnTo>
                    <a:pt x="172847" y="75692"/>
                  </a:lnTo>
                  <a:lnTo>
                    <a:pt x="172085" y="75438"/>
                  </a:lnTo>
                  <a:lnTo>
                    <a:pt x="171704" y="75311"/>
                  </a:lnTo>
                  <a:lnTo>
                    <a:pt x="171069" y="75031"/>
                  </a:lnTo>
                  <a:lnTo>
                    <a:pt x="171069" y="75946"/>
                  </a:lnTo>
                  <a:lnTo>
                    <a:pt x="169291" y="75692"/>
                  </a:lnTo>
                  <a:lnTo>
                    <a:pt x="169164" y="75692"/>
                  </a:lnTo>
                  <a:lnTo>
                    <a:pt x="169291" y="75692"/>
                  </a:lnTo>
                  <a:lnTo>
                    <a:pt x="169164" y="75628"/>
                  </a:lnTo>
                  <a:lnTo>
                    <a:pt x="171069" y="75946"/>
                  </a:lnTo>
                  <a:lnTo>
                    <a:pt x="171069" y="75031"/>
                  </a:lnTo>
                  <a:lnTo>
                    <a:pt x="170561" y="74803"/>
                  </a:lnTo>
                  <a:lnTo>
                    <a:pt x="169164" y="74307"/>
                  </a:lnTo>
                  <a:lnTo>
                    <a:pt x="169164" y="73406"/>
                  </a:lnTo>
                  <a:lnTo>
                    <a:pt x="167868" y="74091"/>
                  </a:lnTo>
                  <a:lnTo>
                    <a:pt x="166230" y="73952"/>
                  </a:lnTo>
                  <a:lnTo>
                    <a:pt x="165785" y="73774"/>
                  </a:lnTo>
                  <a:lnTo>
                    <a:pt x="165354" y="73533"/>
                  </a:lnTo>
                  <a:lnTo>
                    <a:pt x="165176" y="73533"/>
                  </a:lnTo>
                  <a:lnTo>
                    <a:pt x="164846" y="73418"/>
                  </a:lnTo>
                  <a:lnTo>
                    <a:pt x="164592" y="73279"/>
                  </a:lnTo>
                  <a:lnTo>
                    <a:pt x="164846" y="73456"/>
                  </a:lnTo>
                  <a:lnTo>
                    <a:pt x="164846" y="75057"/>
                  </a:lnTo>
                  <a:lnTo>
                    <a:pt x="165303" y="75450"/>
                  </a:lnTo>
                  <a:lnTo>
                    <a:pt x="164846" y="75692"/>
                  </a:lnTo>
                  <a:lnTo>
                    <a:pt x="166776" y="76669"/>
                  </a:lnTo>
                  <a:lnTo>
                    <a:pt x="169164" y="78638"/>
                  </a:lnTo>
                  <a:lnTo>
                    <a:pt x="169164" y="80137"/>
                  </a:lnTo>
                  <a:lnTo>
                    <a:pt x="170967" y="80137"/>
                  </a:lnTo>
                  <a:lnTo>
                    <a:pt x="173736" y="82423"/>
                  </a:lnTo>
                  <a:lnTo>
                    <a:pt x="173736" y="82169"/>
                  </a:lnTo>
                  <a:lnTo>
                    <a:pt x="173736" y="81788"/>
                  </a:lnTo>
                  <a:lnTo>
                    <a:pt x="173736" y="81534"/>
                  </a:lnTo>
                  <a:lnTo>
                    <a:pt x="173736" y="80518"/>
                  </a:lnTo>
                  <a:lnTo>
                    <a:pt x="173240" y="80137"/>
                  </a:lnTo>
                  <a:lnTo>
                    <a:pt x="173736" y="80137"/>
                  </a:lnTo>
                  <a:lnTo>
                    <a:pt x="172313" y="79438"/>
                  </a:lnTo>
                  <a:lnTo>
                    <a:pt x="172085" y="79248"/>
                  </a:lnTo>
                  <a:lnTo>
                    <a:pt x="171323" y="78651"/>
                  </a:lnTo>
                  <a:lnTo>
                    <a:pt x="171323" y="78359"/>
                  </a:lnTo>
                  <a:lnTo>
                    <a:pt x="170954" y="78359"/>
                  </a:lnTo>
                  <a:lnTo>
                    <a:pt x="170726" y="78181"/>
                  </a:lnTo>
                  <a:lnTo>
                    <a:pt x="170942" y="78105"/>
                  </a:lnTo>
                  <a:lnTo>
                    <a:pt x="170383" y="77825"/>
                  </a:lnTo>
                  <a:lnTo>
                    <a:pt x="170078" y="77673"/>
                  </a:lnTo>
                  <a:lnTo>
                    <a:pt x="170383" y="77825"/>
                  </a:lnTo>
                  <a:lnTo>
                    <a:pt x="170180" y="77216"/>
                  </a:lnTo>
                  <a:lnTo>
                    <a:pt x="169164" y="76530"/>
                  </a:lnTo>
                  <a:lnTo>
                    <a:pt x="169164" y="76327"/>
                  </a:lnTo>
                  <a:lnTo>
                    <a:pt x="169926" y="76327"/>
                  </a:lnTo>
                  <a:lnTo>
                    <a:pt x="170561" y="76200"/>
                  </a:lnTo>
                  <a:lnTo>
                    <a:pt x="172339" y="76581"/>
                  </a:lnTo>
                  <a:lnTo>
                    <a:pt x="171577" y="76200"/>
                  </a:lnTo>
                  <a:lnTo>
                    <a:pt x="173482" y="77089"/>
                  </a:lnTo>
                  <a:lnTo>
                    <a:pt x="175133" y="78105"/>
                  </a:lnTo>
                  <a:lnTo>
                    <a:pt x="177546" y="79502"/>
                  </a:lnTo>
                  <a:lnTo>
                    <a:pt x="179959" y="80645"/>
                  </a:lnTo>
                  <a:lnTo>
                    <a:pt x="181102" y="81534"/>
                  </a:lnTo>
                  <a:lnTo>
                    <a:pt x="181102" y="81280"/>
                  </a:lnTo>
                  <a:lnTo>
                    <a:pt x="182245" y="81915"/>
                  </a:lnTo>
                  <a:lnTo>
                    <a:pt x="182880" y="82423"/>
                  </a:lnTo>
                  <a:lnTo>
                    <a:pt x="182880" y="81788"/>
                  </a:lnTo>
                  <a:close/>
                </a:path>
                <a:path w="182879" h="173989">
                  <a:moveTo>
                    <a:pt x="182880" y="73152"/>
                  </a:moveTo>
                  <a:lnTo>
                    <a:pt x="181864" y="71247"/>
                  </a:lnTo>
                  <a:lnTo>
                    <a:pt x="180848" y="70104"/>
                  </a:lnTo>
                  <a:lnTo>
                    <a:pt x="178816" y="69215"/>
                  </a:lnTo>
                  <a:lnTo>
                    <a:pt x="173736" y="64135"/>
                  </a:lnTo>
                  <a:lnTo>
                    <a:pt x="174752" y="66167"/>
                  </a:lnTo>
                  <a:lnTo>
                    <a:pt x="175768" y="67183"/>
                  </a:lnTo>
                  <a:lnTo>
                    <a:pt x="177800" y="69215"/>
                  </a:lnTo>
                  <a:lnTo>
                    <a:pt x="178816" y="71247"/>
                  </a:lnTo>
                  <a:lnTo>
                    <a:pt x="178816" y="70104"/>
                  </a:lnTo>
                  <a:lnTo>
                    <a:pt x="179832" y="71247"/>
                  </a:lnTo>
                  <a:lnTo>
                    <a:pt x="181864" y="72136"/>
                  </a:lnTo>
                  <a:lnTo>
                    <a:pt x="182880" y="73152"/>
                  </a:lnTo>
                  <a:close/>
                </a:path>
              </a:pathLst>
            </a:custGeom>
            <a:solidFill>
              <a:srgbClr val="11B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505200" y="822325"/>
              <a:ext cx="502920" cy="558800"/>
            </a:xfrm>
            <a:custGeom>
              <a:avLst/>
              <a:gdLst/>
              <a:ahLst/>
              <a:cxnLst/>
              <a:rect l="l" t="t" r="r" b="b"/>
              <a:pathLst>
                <a:path w="502920" h="558800">
                  <a:moveTo>
                    <a:pt x="293819" y="308990"/>
                  </a:moveTo>
                  <a:lnTo>
                    <a:pt x="192531" y="308990"/>
                  </a:lnTo>
                  <a:lnTo>
                    <a:pt x="102362" y="526923"/>
                  </a:lnTo>
                  <a:lnTo>
                    <a:pt x="202945" y="558291"/>
                  </a:lnTo>
                  <a:lnTo>
                    <a:pt x="239140" y="316611"/>
                  </a:lnTo>
                  <a:lnTo>
                    <a:pt x="297647" y="316611"/>
                  </a:lnTo>
                  <a:lnTo>
                    <a:pt x="293819" y="308990"/>
                  </a:lnTo>
                  <a:close/>
                </a:path>
                <a:path w="502920" h="558800">
                  <a:moveTo>
                    <a:pt x="297647" y="316611"/>
                  </a:moveTo>
                  <a:lnTo>
                    <a:pt x="239140" y="316611"/>
                  </a:lnTo>
                  <a:lnTo>
                    <a:pt x="276987" y="484505"/>
                  </a:lnTo>
                  <a:lnTo>
                    <a:pt x="318293" y="468312"/>
                  </a:lnTo>
                  <a:lnTo>
                    <a:pt x="347067" y="456322"/>
                  </a:lnTo>
                  <a:lnTo>
                    <a:pt x="360934" y="449072"/>
                  </a:lnTo>
                  <a:lnTo>
                    <a:pt x="349738" y="422572"/>
                  </a:lnTo>
                  <a:lnTo>
                    <a:pt x="323373" y="368236"/>
                  </a:lnTo>
                  <a:lnTo>
                    <a:pt x="297647" y="316611"/>
                  </a:lnTo>
                  <a:close/>
                </a:path>
                <a:path w="502920" h="558800">
                  <a:moveTo>
                    <a:pt x="99440" y="48260"/>
                  </a:moveTo>
                  <a:lnTo>
                    <a:pt x="0" y="173100"/>
                  </a:lnTo>
                  <a:lnTo>
                    <a:pt x="176402" y="239902"/>
                  </a:lnTo>
                  <a:lnTo>
                    <a:pt x="7492" y="279400"/>
                  </a:lnTo>
                  <a:lnTo>
                    <a:pt x="22987" y="388620"/>
                  </a:lnTo>
                  <a:lnTo>
                    <a:pt x="192531" y="308990"/>
                  </a:lnTo>
                  <a:lnTo>
                    <a:pt x="293819" y="308990"/>
                  </a:lnTo>
                  <a:lnTo>
                    <a:pt x="284479" y="290449"/>
                  </a:lnTo>
                  <a:lnTo>
                    <a:pt x="437034" y="290449"/>
                  </a:lnTo>
                  <a:lnTo>
                    <a:pt x="450595" y="259714"/>
                  </a:lnTo>
                  <a:lnTo>
                    <a:pt x="301751" y="234061"/>
                  </a:lnTo>
                  <a:lnTo>
                    <a:pt x="341879" y="205105"/>
                  </a:lnTo>
                  <a:lnTo>
                    <a:pt x="261492" y="205105"/>
                  </a:lnTo>
                  <a:lnTo>
                    <a:pt x="265852" y="186436"/>
                  </a:lnTo>
                  <a:lnTo>
                    <a:pt x="201675" y="186436"/>
                  </a:lnTo>
                  <a:lnTo>
                    <a:pt x="99440" y="48260"/>
                  </a:lnTo>
                  <a:close/>
                </a:path>
                <a:path w="502920" h="558800">
                  <a:moveTo>
                    <a:pt x="437034" y="290449"/>
                  </a:moveTo>
                  <a:lnTo>
                    <a:pt x="284479" y="290449"/>
                  </a:lnTo>
                  <a:lnTo>
                    <a:pt x="405764" y="361314"/>
                  </a:lnTo>
                  <a:lnTo>
                    <a:pt x="437034" y="290449"/>
                  </a:lnTo>
                  <a:close/>
                </a:path>
                <a:path w="502920" h="558800">
                  <a:moveTo>
                    <a:pt x="412623" y="39497"/>
                  </a:moveTo>
                  <a:lnTo>
                    <a:pt x="261492" y="205105"/>
                  </a:lnTo>
                  <a:lnTo>
                    <a:pt x="341879" y="205105"/>
                  </a:lnTo>
                  <a:lnTo>
                    <a:pt x="502919" y="88900"/>
                  </a:lnTo>
                  <a:lnTo>
                    <a:pt x="412623" y="39497"/>
                  </a:lnTo>
                  <a:close/>
                </a:path>
                <a:path w="502920" h="558800">
                  <a:moveTo>
                    <a:pt x="216662" y="0"/>
                  </a:moveTo>
                  <a:lnTo>
                    <a:pt x="201675" y="186436"/>
                  </a:lnTo>
                  <a:lnTo>
                    <a:pt x="265852" y="186436"/>
                  </a:lnTo>
                  <a:lnTo>
                    <a:pt x="305180" y="18034"/>
                  </a:lnTo>
                  <a:lnTo>
                    <a:pt x="216662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44506" y="2081275"/>
              <a:ext cx="174561" cy="151510"/>
            </a:xfrm>
            <a:prstGeom prst="rect">
              <a:avLst/>
            </a:prstGeom>
          </p:spPr>
        </p:pic>
      </p:grpSp>
      <p:sp>
        <p:nvSpPr>
          <p:cNvPr id="93" name="Прямоугольник 92"/>
          <p:cNvSpPr/>
          <p:nvPr/>
        </p:nvSpPr>
        <p:spPr>
          <a:xfrm>
            <a:off x="3810000" y="365125"/>
            <a:ext cx="3632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Освещение проекта в 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соцсетях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4" name="Picture 2" descr="C:\Users\Даша\OneDrive\Рабочий стол\2022-11-10 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62600" y="1050925"/>
            <a:ext cx="2213492" cy="215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Даша\OneDrive\Рабочий стол\2022-11-10 (3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48400" y="2727325"/>
            <a:ext cx="2514600" cy="2265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Даша\OneDrive\Рабочий стол\2022-11-10 (2)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10000" y="2574925"/>
            <a:ext cx="2209800" cy="2496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Даша\OneDrive\Рабочий стол\2022-11-10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00400" y="974725"/>
            <a:ext cx="2030224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00200" cy="1556385"/>
          </a:xfrm>
          <a:custGeom>
            <a:avLst/>
            <a:gdLst/>
            <a:ahLst/>
            <a:cxnLst/>
            <a:rect l="l" t="t" r="r" b="b"/>
            <a:pathLst>
              <a:path w="2414270" h="1556385">
                <a:moveTo>
                  <a:pt x="2413961" y="0"/>
                </a:moveTo>
                <a:lnTo>
                  <a:pt x="0" y="0"/>
                </a:lnTo>
                <a:lnTo>
                  <a:pt x="0" y="1508633"/>
                </a:lnTo>
                <a:lnTo>
                  <a:pt x="38378" y="1526301"/>
                </a:lnTo>
                <a:lnTo>
                  <a:pt x="85319" y="1541399"/>
                </a:lnTo>
                <a:lnTo>
                  <a:pt x="141235" y="1551924"/>
                </a:lnTo>
                <a:lnTo>
                  <a:pt x="206536" y="1555877"/>
                </a:lnTo>
                <a:lnTo>
                  <a:pt x="239702" y="1554940"/>
                </a:lnTo>
                <a:lnTo>
                  <a:pt x="312376" y="1546875"/>
                </a:lnTo>
                <a:lnTo>
                  <a:pt x="351964" y="1539367"/>
                </a:lnTo>
                <a:lnTo>
                  <a:pt x="414639" y="1515250"/>
                </a:lnTo>
                <a:lnTo>
                  <a:pt x="456297" y="1476165"/>
                </a:lnTo>
                <a:lnTo>
                  <a:pt x="480694" y="1424273"/>
                </a:lnTo>
                <a:lnTo>
                  <a:pt x="491585" y="1361738"/>
                </a:lnTo>
                <a:lnTo>
                  <a:pt x="492727" y="1290723"/>
                </a:lnTo>
                <a:lnTo>
                  <a:pt x="487876" y="1213390"/>
                </a:lnTo>
                <a:lnTo>
                  <a:pt x="480786" y="1131903"/>
                </a:lnTo>
                <a:lnTo>
                  <a:pt x="477576" y="1090277"/>
                </a:lnTo>
                <a:lnTo>
                  <a:pt x="475215" y="1048424"/>
                </a:lnTo>
                <a:lnTo>
                  <a:pt x="474172" y="1006614"/>
                </a:lnTo>
                <a:lnTo>
                  <a:pt x="474917" y="965117"/>
                </a:lnTo>
                <a:lnTo>
                  <a:pt x="477919" y="924203"/>
                </a:lnTo>
                <a:lnTo>
                  <a:pt x="483649" y="884144"/>
                </a:lnTo>
                <a:lnTo>
                  <a:pt x="492574" y="845209"/>
                </a:lnTo>
                <a:lnTo>
                  <a:pt x="505166" y="807669"/>
                </a:lnTo>
                <a:lnTo>
                  <a:pt x="521892" y="771793"/>
                </a:lnTo>
                <a:lnTo>
                  <a:pt x="543224" y="737853"/>
                </a:lnTo>
                <a:lnTo>
                  <a:pt x="569629" y="706120"/>
                </a:lnTo>
                <a:lnTo>
                  <a:pt x="603479" y="673745"/>
                </a:lnTo>
                <a:lnTo>
                  <a:pt x="639700" y="644758"/>
                </a:lnTo>
                <a:lnTo>
                  <a:pt x="678094" y="619019"/>
                </a:lnTo>
                <a:lnTo>
                  <a:pt x="718466" y="596391"/>
                </a:lnTo>
                <a:lnTo>
                  <a:pt x="760619" y="576733"/>
                </a:lnTo>
                <a:lnTo>
                  <a:pt x="804356" y="559907"/>
                </a:lnTo>
                <a:lnTo>
                  <a:pt x="849480" y="545775"/>
                </a:lnTo>
                <a:lnTo>
                  <a:pt x="895795" y="534198"/>
                </a:lnTo>
                <a:lnTo>
                  <a:pt x="943104" y="525036"/>
                </a:lnTo>
                <a:lnTo>
                  <a:pt x="991210" y="518153"/>
                </a:lnTo>
                <a:lnTo>
                  <a:pt x="1039918" y="513407"/>
                </a:lnTo>
                <a:lnTo>
                  <a:pt x="1089029" y="510662"/>
                </a:lnTo>
                <a:lnTo>
                  <a:pt x="1138348" y="509777"/>
                </a:lnTo>
                <a:lnTo>
                  <a:pt x="1189425" y="510674"/>
                </a:lnTo>
                <a:lnTo>
                  <a:pt x="1240300" y="513260"/>
                </a:lnTo>
                <a:lnTo>
                  <a:pt x="1290756" y="517383"/>
                </a:lnTo>
                <a:lnTo>
                  <a:pt x="1340575" y="522889"/>
                </a:lnTo>
                <a:lnTo>
                  <a:pt x="1389537" y="529625"/>
                </a:lnTo>
                <a:lnTo>
                  <a:pt x="1437425" y="537435"/>
                </a:lnTo>
                <a:lnTo>
                  <a:pt x="1484020" y="546168"/>
                </a:lnTo>
                <a:lnTo>
                  <a:pt x="1529104" y="555669"/>
                </a:lnTo>
                <a:lnTo>
                  <a:pt x="1572459" y="565785"/>
                </a:lnTo>
                <a:lnTo>
                  <a:pt x="1621670" y="576113"/>
                </a:lnTo>
                <a:lnTo>
                  <a:pt x="1671726" y="583358"/>
                </a:lnTo>
                <a:lnTo>
                  <a:pt x="1722282" y="587627"/>
                </a:lnTo>
                <a:lnTo>
                  <a:pt x="1772992" y="589026"/>
                </a:lnTo>
                <a:lnTo>
                  <a:pt x="1829988" y="587276"/>
                </a:lnTo>
                <a:lnTo>
                  <a:pt x="1886308" y="582117"/>
                </a:lnTo>
                <a:lnTo>
                  <a:pt x="1941485" y="573682"/>
                </a:lnTo>
                <a:lnTo>
                  <a:pt x="1995057" y="562105"/>
                </a:lnTo>
                <a:lnTo>
                  <a:pt x="2046557" y="547522"/>
                </a:lnTo>
                <a:lnTo>
                  <a:pt x="2095522" y="530066"/>
                </a:lnTo>
                <a:lnTo>
                  <a:pt x="2141487" y="509871"/>
                </a:lnTo>
                <a:lnTo>
                  <a:pt x="2183986" y="487072"/>
                </a:lnTo>
                <a:lnTo>
                  <a:pt x="2222555" y="461803"/>
                </a:lnTo>
                <a:lnTo>
                  <a:pt x="2256729" y="434198"/>
                </a:lnTo>
                <a:lnTo>
                  <a:pt x="2286044" y="404391"/>
                </a:lnTo>
                <a:lnTo>
                  <a:pt x="2310035" y="372516"/>
                </a:lnTo>
                <a:lnTo>
                  <a:pt x="2328236" y="338709"/>
                </a:lnTo>
                <a:lnTo>
                  <a:pt x="2348347" y="288182"/>
                </a:lnTo>
                <a:lnTo>
                  <a:pt x="2365414" y="236514"/>
                </a:lnTo>
                <a:lnTo>
                  <a:pt x="2379691" y="184817"/>
                </a:lnTo>
                <a:lnTo>
                  <a:pt x="2391431" y="134204"/>
                </a:lnTo>
                <a:lnTo>
                  <a:pt x="2400887" y="85788"/>
                </a:lnTo>
                <a:lnTo>
                  <a:pt x="2408313" y="40682"/>
                </a:lnTo>
                <a:lnTo>
                  <a:pt x="2413961" y="0"/>
                </a:lnTo>
                <a:close/>
              </a:path>
            </a:pathLst>
          </a:custGeom>
          <a:solidFill>
            <a:srgbClr val="FFB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" y="4127614"/>
            <a:ext cx="9144000" cy="1016000"/>
          </a:xfrm>
          <a:custGeom>
            <a:avLst/>
            <a:gdLst/>
            <a:ahLst/>
            <a:cxnLst/>
            <a:rect l="l" t="t" r="r" b="b"/>
            <a:pathLst>
              <a:path w="9144000" h="1016000">
                <a:moveTo>
                  <a:pt x="6386895" y="0"/>
                </a:moveTo>
                <a:lnTo>
                  <a:pt x="6302146" y="360"/>
                </a:lnTo>
                <a:lnTo>
                  <a:pt x="6219763" y="1428"/>
                </a:lnTo>
                <a:lnTo>
                  <a:pt x="6139690" y="3180"/>
                </a:lnTo>
                <a:lnTo>
                  <a:pt x="6061872" y="5594"/>
                </a:lnTo>
                <a:lnTo>
                  <a:pt x="5986254" y="8647"/>
                </a:lnTo>
                <a:lnTo>
                  <a:pt x="5912781" y="12318"/>
                </a:lnTo>
                <a:lnTo>
                  <a:pt x="5841398" y="16583"/>
                </a:lnTo>
                <a:lnTo>
                  <a:pt x="5772049" y="21420"/>
                </a:lnTo>
                <a:lnTo>
                  <a:pt x="5704680" y="26807"/>
                </a:lnTo>
                <a:lnTo>
                  <a:pt x="5639236" y="32721"/>
                </a:lnTo>
                <a:lnTo>
                  <a:pt x="5575661" y="39140"/>
                </a:lnTo>
                <a:lnTo>
                  <a:pt x="5513899" y="46041"/>
                </a:lnTo>
                <a:lnTo>
                  <a:pt x="5453897" y="53403"/>
                </a:lnTo>
                <a:lnTo>
                  <a:pt x="5395599" y="61202"/>
                </a:lnTo>
                <a:lnTo>
                  <a:pt x="5338949" y="69416"/>
                </a:lnTo>
                <a:lnTo>
                  <a:pt x="5283893" y="78022"/>
                </a:lnTo>
                <a:lnTo>
                  <a:pt x="5230376" y="86999"/>
                </a:lnTo>
                <a:lnTo>
                  <a:pt x="5178342" y="96324"/>
                </a:lnTo>
                <a:lnTo>
                  <a:pt x="5127736" y="105974"/>
                </a:lnTo>
                <a:lnTo>
                  <a:pt x="5078504" y="115927"/>
                </a:lnTo>
                <a:lnTo>
                  <a:pt x="5030589" y="126161"/>
                </a:lnTo>
                <a:lnTo>
                  <a:pt x="4983937" y="136652"/>
                </a:lnTo>
                <a:lnTo>
                  <a:pt x="4938494" y="147380"/>
                </a:lnTo>
                <a:lnTo>
                  <a:pt x="4894202" y="158320"/>
                </a:lnTo>
                <a:lnTo>
                  <a:pt x="4851008" y="169451"/>
                </a:lnTo>
                <a:lnTo>
                  <a:pt x="4808857" y="180751"/>
                </a:lnTo>
                <a:lnTo>
                  <a:pt x="4767693" y="192196"/>
                </a:lnTo>
                <a:lnTo>
                  <a:pt x="4727460" y="203765"/>
                </a:lnTo>
                <a:lnTo>
                  <a:pt x="4688105" y="215435"/>
                </a:lnTo>
                <a:lnTo>
                  <a:pt x="4649572" y="227183"/>
                </a:lnTo>
                <a:lnTo>
                  <a:pt x="4574750" y="250825"/>
                </a:lnTo>
                <a:lnTo>
                  <a:pt x="4502555" y="274513"/>
                </a:lnTo>
                <a:lnTo>
                  <a:pt x="4264182" y="355183"/>
                </a:lnTo>
                <a:lnTo>
                  <a:pt x="4198345" y="376852"/>
                </a:lnTo>
                <a:lnTo>
                  <a:pt x="4132709" y="397579"/>
                </a:lnTo>
                <a:lnTo>
                  <a:pt x="4066832" y="417184"/>
                </a:lnTo>
                <a:lnTo>
                  <a:pt x="4000273" y="435488"/>
                </a:lnTo>
                <a:lnTo>
                  <a:pt x="3932591" y="452311"/>
                </a:lnTo>
                <a:lnTo>
                  <a:pt x="3863346" y="467474"/>
                </a:lnTo>
                <a:lnTo>
                  <a:pt x="3792096" y="480798"/>
                </a:lnTo>
                <a:lnTo>
                  <a:pt x="3718400" y="492102"/>
                </a:lnTo>
                <a:lnTo>
                  <a:pt x="3680497" y="496941"/>
                </a:lnTo>
                <a:lnTo>
                  <a:pt x="3641818" y="501208"/>
                </a:lnTo>
                <a:lnTo>
                  <a:pt x="3602306" y="504881"/>
                </a:lnTo>
                <a:lnTo>
                  <a:pt x="3561907" y="507936"/>
                </a:lnTo>
                <a:lnTo>
                  <a:pt x="3486199" y="511727"/>
                </a:lnTo>
                <a:lnTo>
                  <a:pt x="3411920" y="512965"/>
                </a:lnTo>
                <a:lnTo>
                  <a:pt x="3363218" y="512441"/>
                </a:lnTo>
                <a:lnTo>
                  <a:pt x="3315040" y="510897"/>
                </a:lnTo>
                <a:lnTo>
                  <a:pt x="3267351" y="508382"/>
                </a:lnTo>
                <a:lnTo>
                  <a:pt x="3220118" y="504941"/>
                </a:lnTo>
                <a:lnTo>
                  <a:pt x="3173307" y="500621"/>
                </a:lnTo>
                <a:lnTo>
                  <a:pt x="3126882" y="495467"/>
                </a:lnTo>
                <a:lnTo>
                  <a:pt x="3080810" y="489526"/>
                </a:lnTo>
                <a:lnTo>
                  <a:pt x="3035058" y="482845"/>
                </a:lnTo>
                <a:lnTo>
                  <a:pt x="2989590" y="475469"/>
                </a:lnTo>
                <a:lnTo>
                  <a:pt x="2944373" y="467445"/>
                </a:lnTo>
                <a:lnTo>
                  <a:pt x="2899372" y="458819"/>
                </a:lnTo>
                <a:lnTo>
                  <a:pt x="2854554" y="449638"/>
                </a:lnTo>
                <a:lnTo>
                  <a:pt x="2809884" y="439948"/>
                </a:lnTo>
                <a:lnTo>
                  <a:pt x="2765329" y="429794"/>
                </a:lnTo>
                <a:lnTo>
                  <a:pt x="2720853" y="419224"/>
                </a:lnTo>
                <a:lnTo>
                  <a:pt x="2676424" y="408284"/>
                </a:lnTo>
                <a:lnTo>
                  <a:pt x="2632006" y="397020"/>
                </a:lnTo>
                <a:lnTo>
                  <a:pt x="2543069" y="373704"/>
                </a:lnTo>
                <a:lnTo>
                  <a:pt x="2272995" y="300794"/>
                </a:lnTo>
                <a:lnTo>
                  <a:pt x="2180971" y="276738"/>
                </a:lnTo>
                <a:lnTo>
                  <a:pt x="2134431" y="264965"/>
                </a:lnTo>
                <a:lnTo>
                  <a:pt x="2087494" y="253423"/>
                </a:lnTo>
                <a:lnTo>
                  <a:pt x="2040124" y="242158"/>
                </a:lnTo>
                <a:lnTo>
                  <a:pt x="1992289" y="231218"/>
                </a:lnTo>
                <a:lnTo>
                  <a:pt x="1943953" y="220648"/>
                </a:lnTo>
                <a:lnTo>
                  <a:pt x="1895084" y="210495"/>
                </a:lnTo>
                <a:lnTo>
                  <a:pt x="1845646" y="200804"/>
                </a:lnTo>
                <a:lnTo>
                  <a:pt x="1795606" y="191623"/>
                </a:lnTo>
                <a:lnTo>
                  <a:pt x="1744929" y="182997"/>
                </a:lnTo>
                <a:lnTo>
                  <a:pt x="1693581" y="174973"/>
                </a:lnTo>
                <a:lnTo>
                  <a:pt x="1641529" y="167598"/>
                </a:lnTo>
                <a:lnTo>
                  <a:pt x="1588738" y="160916"/>
                </a:lnTo>
                <a:lnTo>
                  <a:pt x="1535174" y="154975"/>
                </a:lnTo>
                <a:lnTo>
                  <a:pt x="1480802" y="149821"/>
                </a:lnTo>
                <a:lnTo>
                  <a:pt x="1425589" y="145501"/>
                </a:lnTo>
                <a:lnTo>
                  <a:pt x="1369501" y="142060"/>
                </a:lnTo>
                <a:lnTo>
                  <a:pt x="1312504" y="139545"/>
                </a:lnTo>
                <a:lnTo>
                  <a:pt x="1254562" y="138002"/>
                </a:lnTo>
                <a:lnTo>
                  <a:pt x="1195643" y="137477"/>
                </a:lnTo>
                <a:lnTo>
                  <a:pt x="598946" y="163804"/>
                </a:lnTo>
                <a:lnTo>
                  <a:pt x="233485" y="221722"/>
                </a:lnTo>
                <a:lnTo>
                  <a:pt x="50193" y="279641"/>
                </a:lnTo>
                <a:lnTo>
                  <a:pt x="0" y="305968"/>
                </a:lnTo>
                <a:lnTo>
                  <a:pt x="0" y="1015857"/>
                </a:lnTo>
                <a:lnTo>
                  <a:pt x="9143938" y="1015857"/>
                </a:lnTo>
                <a:lnTo>
                  <a:pt x="9143938" y="454723"/>
                </a:lnTo>
                <a:lnTo>
                  <a:pt x="8959056" y="383672"/>
                </a:lnTo>
                <a:lnTo>
                  <a:pt x="8421165" y="227361"/>
                </a:lnTo>
                <a:lnTo>
                  <a:pt x="7555400" y="71050"/>
                </a:lnTo>
                <a:lnTo>
                  <a:pt x="6386895" y="0"/>
                </a:lnTo>
                <a:close/>
              </a:path>
            </a:pathLst>
          </a:custGeom>
          <a:solidFill>
            <a:srgbClr val="11B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00200" y="212725"/>
            <a:ext cx="6019799" cy="5687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6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 – терапия для подростков</a:t>
            </a:r>
            <a:endParaRPr sz="3600" b="1"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67000" y="1965325"/>
            <a:ext cx="3621404" cy="45720"/>
          </a:xfrm>
          <a:custGeom>
            <a:avLst/>
            <a:gdLst/>
            <a:ahLst/>
            <a:cxnLst/>
            <a:rect l="l" t="t" r="r" b="b"/>
            <a:pathLst>
              <a:path w="3621404" h="45719">
                <a:moveTo>
                  <a:pt x="2673016" y="95"/>
                </a:moveTo>
                <a:lnTo>
                  <a:pt x="2629662" y="0"/>
                </a:lnTo>
                <a:lnTo>
                  <a:pt x="2524913" y="404"/>
                </a:lnTo>
                <a:lnTo>
                  <a:pt x="2162721" y="4096"/>
                </a:lnTo>
                <a:lnTo>
                  <a:pt x="2062273" y="5605"/>
                </a:lnTo>
                <a:lnTo>
                  <a:pt x="1961632" y="7657"/>
                </a:lnTo>
                <a:lnTo>
                  <a:pt x="1860891" y="10336"/>
                </a:lnTo>
                <a:lnTo>
                  <a:pt x="1810512" y="11937"/>
                </a:lnTo>
                <a:lnTo>
                  <a:pt x="1652621" y="14493"/>
                </a:lnTo>
                <a:lnTo>
                  <a:pt x="1547061" y="15675"/>
                </a:lnTo>
                <a:lnTo>
                  <a:pt x="1399778" y="16033"/>
                </a:lnTo>
                <a:lnTo>
                  <a:pt x="1307800" y="15182"/>
                </a:lnTo>
                <a:lnTo>
                  <a:pt x="1207304" y="13170"/>
                </a:lnTo>
                <a:lnTo>
                  <a:pt x="956228" y="6567"/>
                </a:lnTo>
                <a:lnTo>
                  <a:pt x="905890" y="5587"/>
                </a:lnTo>
                <a:lnTo>
                  <a:pt x="808736" y="4619"/>
                </a:lnTo>
                <a:lnTo>
                  <a:pt x="711581" y="4318"/>
                </a:lnTo>
                <a:lnTo>
                  <a:pt x="609935" y="4659"/>
                </a:lnTo>
                <a:lnTo>
                  <a:pt x="508327" y="5683"/>
                </a:lnTo>
                <a:lnTo>
                  <a:pt x="406733" y="7387"/>
                </a:lnTo>
                <a:lnTo>
                  <a:pt x="305127" y="9768"/>
                </a:lnTo>
                <a:lnTo>
                  <a:pt x="203486" y="12824"/>
                </a:lnTo>
                <a:lnTo>
                  <a:pt x="101785" y="16554"/>
                </a:lnTo>
                <a:lnTo>
                  <a:pt x="0" y="20954"/>
                </a:lnTo>
                <a:lnTo>
                  <a:pt x="0" y="24764"/>
                </a:lnTo>
                <a:lnTo>
                  <a:pt x="98406" y="29387"/>
                </a:lnTo>
                <a:lnTo>
                  <a:pt x="196737" y="33226"/>
                </a:lnTo>
                <a:lnTo>
                  <a:pt x="295013" y="36320"/>
                </a:lnTo>
                <a:lnTo>
                  <a:pt x="393254" y="38714"/>
                </a:lnTo>
                <a:lnTo>
                  <a:pt x="491480" y="40447"/>
                </a:lnTo>
                <a:lnTo>
                  <a:pt x="589710" y="41561"/>
                </a:lnTo>
                <a:lnTo>
                  <a:pt x="687965" y="42098"/>
                </a:lnTo>
                <a:lnTo>
                  <a:pt x="821451" y="41973"/>
                </a:lnTo>
                <a:lnTo>
                  <a:pt x="905890" y="41401"/>
                </a:lnTo>
                <a:lnTo>
                  <a:pt x="1207304" y="32653"/>
                </a:lnTo>
                <a:lnTo>
                  <a:pt x="1307800" y="30573"/>
                </a:lnTo>
                <a:lnTo>
                  <a:pt x="1418431" y="29614"/>
                </a:lnTo>
                <a:lnTo>
                  <a:pt x="1491804" y="29726"/>
                </a:lnTo>
                <a:lnTo>
                  <a:pt x="1598265" y="30740"/>
                </a:lnTo>
                <a:lnTo>
                  <a:pt x="1704531" y="32580"/>
                </a:lnTo>
                <a:lnTo>
                  <a:pt x="1961632" y="38438"/>
                </a:lnTo>
                <a:lnTo>
                  <a:pt x="2112527" y="40978"/>
                </a:lnTo>
                <a:lnTo>
                  <a:pt x="2262886" y="42672"/>
                </a:lnTo>
                <a:lnTo>
                  <a:pt x="2405117" y="44671"/>
                </a:lnTo>
                <a:lnTo>
                  <a:pt x="2547409" y="45651"/>
                </a:lnTo>
                <a:lnTo>
                  <a:pt x="2685946" y="45452"/>
                </a:lnTo>
                <a:lnTo>
                  <a:pt x="2917233" y="43743"/>
                </a:lnTo>
                <a:lnTo>
                  <a:pt x="3068068" y="41695"/>
                </a:lnTo>
                <a:lnTo>
                  <a:pt x="3218941" y="38674"/>
                </a:lnTo>
                <a:lnTo>
                  <a:pt x="3319516" y="36049"/>
                </a:lnTo>
                <a:lnTo>
                  <a:pt x="3420066" y="32884"/>
                </a:lnTo>
                <a:lnTo>
                  <a:pt x="3520574" y="29137"/>
                </a:lnTo>
                <a:lnTo>
                  <a:pt x="3621024" y="24764"/>
                </a:lnTo>
                <a:lnTo>
                  <a:pt x="3621024" y="20954"/>
                </a:lnTo>
                <a:lnTo>
                  <a:pt x="3520574" y="16624"/>
                </a:lnTo>
                <a:lnTo>
                  <a:pt x="3420066" y="12980"/>
                </a:lnTo>
                <a:lnTo>
                  <a:pt x="3319516" y="9948"/>
                </a:lnTo>
                <a:lnTo>
                  <a:pt x="3168650" y="6381"/>
                </a:lnTo>
                <a:lnTo>
                  <a:pt x="2967504" y="3064"/>
                </a:lnTo>
                <a:lnTo>
                  <a:pt x="2673016" y="95"/>
                </a:lnTo>
                <a:close/>
              </a:path>
            </a:pathLst>
          </a:custGeom>
          <a:solidFill>
            <a:srgbClr val="FFB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-76200" y="1889125"/>
            <a:ext cx="1752600" cy="2346142"/>
            <a:chOff x="-76269" y="1905183"/>
            <a:chExt cx="1263650" cy="2019935"/>
          </a:xfrm>
        </p:grpSpPr>
        <p:sp>
          <p:nvSpPr>
            <p:cNvPr id="13" name="object 13"/>
            <p:cNvSpPr/>
            <p:nvPr/>
          </p:nvSpPr>
          <p:spPr>
            <a:xfrm>
              <a:off x="0" y="1981453"/>
              <a:ext cx="1111250" cy="1867535"/>
            </a:xfrm>
            <a:custGeom>
              <a:avLst/>
              <a:gdLst/>
              <a:ahLst/>
              <a:cxnLst/>
              <a:rect l="l" t="t" r="r" b="b"/>
              <a:pathLst>
                <a:path w="1111250" h="1867535">
                  <a:moveTo>
                    <a:pt x="0" y="17238"/>
                  </a:moveTo>
                  <a:lnTo>
                    <a:pt x="36268" y="10756"/>
                  </a:lnTo>
                  <a:lnTo>
                    <a:pt x="82945" y="4819"/>
                  </a:lnTo>
                  <a:lnTo>
                    <a:pt x="130311" y="1214"/>
                  </a:lnTo>
                  <a:lnTo>
                    <a:pt x="178308" y="0"/>
                  </a:lnTo>
                  <a:lnTo>
                    <a:pt x="226304" y="1214"/>
                  </a:lnTo>
                  <a:lnTo>
                    <a:pt x="273670" y="4819"/>
                  </a:lnTo>
                  <a:lnTo>
                    <a:pt x="320347" y="10756"/>
                  </a:lnTo>
                  <a:lnTo>
                    <a:pt x="366277" y="18965"/>
                  </a:lnTo>
                  <a:lnTo>
                    <a:pt x="411402" y="29389"/>
                  </a:lnTo>
                  <a:lnTo>
                    <a:pt x="455661" y="41969"/>
                  </a:lnTo>
                  <a:lnTo>
                    <a:pt x="498998" y="56645"/>
                  </a:lnTo>
                  <a:lnTo>
                    <a:pt x="541353" y="73360"/>
                  </a:lnTo>
                  <a:lnTo>
                    <a:pt x="582667" y="92054"/>
                  </a:lnTo>
                  <a:lnTo>
                    <a:pt x="622883" y="112669"/>
                  </a:lnTo>
                  <a:lnTo>
                    <a:pt x="661941" y="135147"/>
                  </a:lnTo>
                  <a:lnTo>
                    <a:pt x="699783" y="159428"/>
                  </a:lnTo>
                  <a:lnTo>
                    <a:pt x="736351" y="185454"/>
                  </a:lnTo>
                  <a:lnTo>
                    <a:pt x="771585" y="213166"/>
                  </a:lnTo>
                  <a:lnTo>
                    <a:pt x="805427" y="242506"/>
                  </a:lnTo>
                  <a:lnTo>
                    <a:pt x="837819" y="273415"/>
                  </a:lnTo>
                  <a:lnTo>
                    <a:pt x="868701" y="305834"/>
                  </a:lnTo>
                  <a:lnTo>
                    <a:pt x="898016" y="339704"/>
                  </a:lnTo>
                  <a:lnTo>
                    <a:pt x="925704" y="374967"/>
                  </a:lnTo>
                  <a:lnTo>
                    <a:pt x="951708" y="411565"/>
                  </a:lnTo>
                  <a:lnTo>
                    <a:pt x="975968" y="449438"/>
                  </a:lnTo>
                  <a:lnTo>
                    <a:pt x="998426" y="488528"/>
                  </a:lnTo>
                  <a:lnTo>
                    <a:pt x="1019023" y="528777"/>
                  </a:lnTo>
                  <a:lnTo>
                    <a:pt x="1037701" y="570124"/>
                  </a:lnTo>
                  <a:lnTo>
                    <a:pt x="1054401" y="612513"/>
                  </a:lnTo>
                  <a:lnTo>
                    <a:pt x="1069064" y="655884"/>
                  </a:lnTo>
                  <a:lnTo>
                    <a:pt x="1081632" y="700178"/>
                  </a:lnTo>
                  <a:lnTo>
                    <a:pt x="1092047" y="745337"/>
                  </a:lnTo>
                  <a:lnTo>
                    <a:pt x="1100249" y="791303"/>
                  </a:lnTo>
                  <a:lnTo>
                    <a:pt x="1106180" y="838016"/>
                  </a:lnTo>
                  <a:lnTo>
                    <a:pt x="1109782" y="885418"/>
                  </a:lnTo>
                  <a:lnTo>
                    <a:pt x="1110996" y="933450"/>
                  </a:lnTo>
                  <a:lnTo>
                    <a:pt x="1109782" y="981493"/>
                  </a:lnTo>
                  <a:lnTo>
                    <a:pt x="1106180" y="1028906"/>
                  </a:lnTo>
                  <a:lnTo>
                    <a:pt x="1100249" y="1075629"/>
                  </a:lnTo>
                  <a:lnTo>
                    <a:pt x="1092047" y="1121603"/>
                  </a:lnTo>
                  <a:lnTo>
                    <a:pt x="1081632" y="1166771"/>
                  </a:lnTo>
                  <a:lnTo>
                    <a:pt x="1069064" y="1211074"/>
                  </a:lnTo>
                  <a:lnTo>
                    <a:pt x="1054401" y="1254452"/>
                  </a:lnTo>
                  <a:lnTo>
                    <a:pt x="1037701" y="1296848"/>
                  </a:lnTo>
                  <a:lnTo>
                    <a:pt x="1019023" y="1338202"/>
                  </a:lnTo>
                  <a:lnTo>
                    <a:pt x="998426" y="1378456"/>
                  </a:lnTo>
                  <a:lnTo>
                    <a:pt x="975968" y="1417552"/>
                  </a:lnTo>
                  <a:lnTo>
                    <a:pt x="951708" y="1455430"/>
                  </a:lnTo>
                  <a:lnTo>
                    <a:pt x="925704" y="1492032"/>
                  </a:lnTo>
                  <a:lnTo>
                    <a:pt x="898016" y="1527299"/>
                  </a:lnTo>
                  <a:lnTo>
                    <a:pt x="868701" y="1561173"/>
                  </a:lnTo>
                  <a:lnTo>
                    <a:pt x="837818" y="1593595"/>
                  </a:lnTo>
                  <a:lnTo>
                    <a:pt x="805427" y="1624507"/>
                  </a:lnTo>
                  <a:lnTo>
                    <a:pt x="771585" y="1653849"/>
                  </a:lnTo>
                  <a:lnTo>
                    <a:pt x="736351" y="1681564"/>
                  </a:lnTo>
                  <a:lnTo>
                    <a:pt x="699783" y="1707591"/>
                  </a:lnTo>
                  <a:lnTo>
                    <a:pt x="661941" y="1731874"/>
                  </a:lnTo>
                  <a:lnTo>
                    <a:pt x="622883" y="1754353"/>
                  </a:lnTo>
                  <a:lnTo>
                    <a:pt x="582667" y="1774969"/>
                  </a:lnTo>
                  <a:lnTo>
                    <a:pt x="541353" y="1793664"/>
                  </a:lnTo>
                  <a:lnTo>
                    <a:pt x="498998" y="1810380"/>
                  </a:lnTo>
                  <a:lnTo>
                    <a:pt x="455661" y="1825056"/>
                  </a:lnTo>
                  <a:lnTo>
                    <a:pt x="411402" y="1837636"/>
                  </a:lnTo>
                  <a:lnTo>
                    <a:pt x="366277" y="1848060"/>
                  </a:lnTo>
                  <a:lnTo>
                    <a:pt x="320347" y="1856270"/>
                  </a:lnTo>
                  <a:lnTo>
                    <a:pt x="273670" y="1862207"/>
                  </a:lnTo>
                  <a:lnTo>
                    <a:pt x="226304" y="1865812"/>
                  </a:lnTo>
                  <a:lnTo>
                    <a:pt x="178308" y="1867027"/>
                  </a:lnTo>
                  <a:lnTo>
                    <a:pt x="130311" y="1865812"/>
                  </a:lnTo>
                  <a:lnTo>
                    <a:pt x="82945" y="1862207"/>
                  </a:lnTo>
                  <a:lnTo>
                    <a:pt x="36268" y="1856270"/>
                  </a:lnTo>
                  <a:lnTo>
                    <a:pt x="0" y="1849787"/>
                  </a:lnTo>
                </a:path>
              </a:pathLst>
            </a:custGeom>
            <a:ln w="152539">
              <a:solidFill>
                <a:srgbClr val="FF43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2416174"/>
              <a:ext cx="668020" cy="979805"/>
            </a:xfrm>
            <a:custGeom>
              <a:avLst/>
              <a:gdLst/>
              <a:ahLst/>
              <a:cxnLst/>
              <a:rect l="l" t="t" r="r" b="b"/>
              <a:pathLst>
                <a:path w="668020" h="979804">
                  <a:moveTo>
                    <a:pt x="173736" y="0"/>
                  </a:moveTo>
                  <a:lnTo>
                    <a:pt x="126182" y="2241"/>
                  </a:lnTo>
                  <a:lnTo>
                    <a:pt x="79907" y="8828"/>
                  </a:lnTo>
                  <a:lnTo>
                    <a:pt x="35118" y="19555"/>
                  </a:lnTo>
                  <a:lnTo>
                    <a:pt x="0" y="31503"/>
                  </a:lnTo>
                  <a:lnTo>
                    <a:pt x="0" y="947791"/>
                  </a:lnTo>
                  <a:lnTo>
                    <a:pt x="35118" y="959740"/>
                  </a:lnTo>
                  <a:lnTo>
                    <a:pt x="79907" y="970468"/>
                  </a:lnTo>
                  <a:lnTo>
                    <a:pt x="126182" y="977055"/>
                  </a:lnTo>
                  <a:lnTo>
                    <a:pt x="173736" y="979297"/>
                  </a:lnTo>
                  <a:lnTo>
                    <a:pt x="221290" y="977055"/>
                  </a:lnTo>
                  <a:lnTo>
                    <a:pt x="267565" y="970468"/>
                  </a:lnTo>
                  <a:lnTo>
                    <a:pt x="312354" y="959740"/>
                  </a:lnTo>
                  <a:lnTo>
                    <a:pt x="355451" y="945076"/>
                  </a:lnTo>
                  <a:lnTo>
                    <a:pt x="396648" y="926682"/>
                  </a:lnTo>
                  <a:lnTo>
                    <a:pt x="435738" y="904762"/>
                  </a:lnTo>
                  <a:lnTo>
                    <a:pt x="472514" y="879521"/>
                  </a:lnTo>
                  <a:lnTo>
                    <a:pt x="506770" y="851164"/>
                  </a:lnTo>
                  <a:lnTo>
                    <a:pt x="538299" y="819897"/>
                  </a:lnTo>
                  <a:lnTo>
                    <a:pt x="566893" y="785925"/>
                  </a:lnTo>
                  <a:lnTo>
                    <a:pt x="592347" y="749451"/>
                  </a:lnTo>
                  <a:lnTo>
                    <a:pt x="614451" y="710683"/>
                  </a:lnTo>
                  <a:lnTo>
                    <a:pt x="633001" y="669824"/>
                  </a:lnTo>
                  <a:lnTo>
                    <a:pt x="647789" y="627080"/>
                  </a:lnTo>
                  <a:lnTo>
                    <a:pt x="658608" y="582655"/>
                  </a:lnTo>
                  <a:lnTo>
                    <a:pt x="665251" y="536755"/>
                  </a:lnTo>
                  <a:lnTo>
                    <a:pt x="667512" y="489585"/>
                  </a:lnTo>
                  <a:lnTo>
                    <a:pt x="665251" y="442435"/>
                  </a:lnTo>
                  <a:lnTo>
                    <a:pt x="658608" y="396554"/>
                  </a:lnTo>
                  <a:lnTo>
                    <a:pt x="647789" y="352146"/>
                  </a:lnTo>
                  <a:lnTo>
                    <a:pt x="633001" y="309415"/>
                  </a:lnTo>
                  <a:lnTo>
                    <a:pt x="614451" y="268568"/>
                  </a:lnTo>
                  <a:lnTo>
                    <a:pt x="592347" y="229810"/>
                  </a:lnTo>
                  <a:lnTo>
                    <a:pt x="566893" y="193346"/>
                  </a:lnTo>
                  <a:lnTo>
                    <a:pt x="538299" y="159380"/>
                  </a:lnTo>
                  <a:lnTo>
                    <a:pt x="506770" y="128118"/>
                  </a:lnTo>
                  <a:lnTo>
                    <a:pt x="472514" y="99766"/>
                  </a:lnTo>
                  <a:lnTo>
                    <a:pt x="435738" y="74529"/>
                  </a:lnTo>
                  <a:lnTo>
                    <a:pt x="396648" y="52611"/>
                  </a:lnTo>
                  <a:lnTo>
                    <a:pt x="355451" y="34218"/>
                  </a:lnTo>
                  <a:lnTo>
                    <a:pt x="312354" y="19555"/>
                  </a:lnTo>
                  <a:lnTo>
                    <a:pt x="267565" y="8828"/>
                  </a:lnTo>
                  <a:lnTo>
                    <a:pt x="221290" y="2241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FFB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 rot="1138329">
            <a:off x="7835879" y="394120"/>
            <a:ext cx="813434" cy="995197"/>
          </a:xfrm>
          <a:custGeom>
            <a:avLst/>
            <a:gdLst/>
            <a:ahLst/>
            <a:cxnLst/>
            <a:rect l="l" t="t" r="r" b="b"/>
            <a:pathLst>
              <a:path w="462279" h="462280">
                <a:moveTo>
                  <a:pt x="0" y="0"/>
                </a:moveTo>
                <a:lnTo>
                  <a:pt x="47211" y="2385"/>
                </a:lnTo>
                <a:lnTo>
                  <a:pt x="93059" y="9388"/>
                </a:lnTo>
                <a:lnTo>
                  <a:pt x="137311" y="20774"/>
                </a:lnTo>
                <a:lnTo>
                  <a:pt x="179736" y="36314"/>
                </a:lnTo>
                <a:lnTo>
                  <a:pt x="220101" y="55773"/>
                </a:lnTo>
                <a:lnTo>
                  <a:pt x="258175" y="78920"/>
                </a:lnTo>
                <a:lnTo>
                  <a:pt x="293724" y="105523"/>
                </a:lnTo>
                <a:lnTo>
                  <a:pt x="326516" y="135350"/>
                </a:lnTo>
                <a:lnTo>
                  <a:pt x="356321" y="168168"/>
                </a:lnTo>
                <a:lnTo>
                  <a:pt x="382904" y="203745"/>
                </a:lnTo>
                <a:lnTo>
                  <a:pt x="406035" y="241850"/>
                </a:lnTo>
                <a:lnTo>
                  <a:pt x="425481" y="282249"/>
                </a:lnTo>
                <a:lnTo>
                  <a:pt x="441010" y="324711"/>
                </a:lnTo>
                <a:lnTo>
                  <a:pt x="452389" y="369004"/>
                </a:lnTo>
                <a:lnTo>
                  <a:pt x="459387" y="414895"/>
                </a:lnTo>
                <a:lnTo>
                  <a:pt x="461772" y="462152"/>
                </a:lnTo>
              </a:path>
            </a:pathLst>
          </a:custGeom>
          <a:ln w="114401">
            <a:solidFill>
              <a:srgbClr val="FD5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9186" y="814577"/>
            <a:ext cx="120014" cy="311150"/>
          </a:xfrm>
          <a:custGeom>
            <a:avLst/>
            <a:gdLst/>
            <a:ahLst/>
            <a:cxnLst/>
            <a:rect l="l" t="t" r="r" b="b"/>
            <a:pathLst>
              <a:path w="120015" h="311150">
                <a:moveTo>
                  <a:pt x="59798" y="0"/>
                </a:moveTo>
                <a:lnTo>
                  <a:pt x="39865" y="48617"/>
                </a:lnTo>
                <a:lnTo>
                  <a:pt x="6644" y="155575"/>
                </a:lnTo>
                <a:lnTo>
                  <a:pt x="0" y="262532"/>
                </a:lnTo>
                <a:lnTo>
                  <a:pt x="59798" y="311150"/>
                </a:lnTo>
                <a:lnTo>
                  <a:pt x="119586" y="262532"/>
                </a:lnTo>
                <a:lnTo>
                  <a:pt x="112943" y="155575"/>
                </a:lnTo>
                <a:lnTo>
                  <a:pt x="79727" y="48617"/>
                </a:lnTo>
                <a:lnTo>
                  <a:pt x="59798" y="0"/>
                </a:lnTo>
                <a:close/>
              </a:path>
            </a:pathLst>
          </a:custGeom>
          <a:solidFill>
            <a:srgbClr val="4D3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925633" y="1006728"/>
            <a:ext cx="260985" cy="631825"/>
            <a:chOff x="925633" y="1006728"/>
            <a:chExt cx="260985" cy="631825"/>
          </a:xfrm>
        </p:grpSpPr>
        <p:sp>
          <p:nvSpPr>
            <p:cNvPr id="23" name="object 23"/>
            <p:cNvSpPr/>
            <p:nvPr/>
          </p:nvSpPr>
          <p:spPr>
            <a:xfrm>
              <a:off x="1062982" y="1006728"/>
              <a:ext cx="123825" cy="320675"/>
            </a:xfrm>
            <a:custGeom>
              <a:avLst/>
              <a:gdLst/>
              <a:ahLst/>
              <a:cxnLst/>
              <a:rect l="l" t="t" r="r" b="b"/>
              <a:pathLst>
                <a:path w="123825" h="320675">
                  <a:moveTo>
                    <a:pt x="61716" y="0"/>
                  </a:moveTo>
                  <a:lnTo>
                    <a:pt x="41144" y="50045"/>
                  </a:lnTo>
                  <a:lnTo>
                    <a:pt x="6857" y="160147"/>
                  </a:lnTo>
                  <a:lnTo>
                    <a:pt x="0" y="270248"/>
                  </a:lnTo>
                  <a:lnTo>
                    <a:pt x="61716" y="320293"/>
                  </a:lnTo>
                  <a:lnTo>
                    <a:pt x="123443" y="270248"/>
                  </a:lnTo>
                  <a:lnTo>
                    <a:pt x="116585" y="160146"/>
                  </a:lnTo>
                  <a:lnTo>
                    <a:pt x="82292" y="50045"/>
                  </a:lnTo>
                  <a:lnTo>
                    <a:pt x="6171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25633" y="1327022"/>
              <a:ext cx="123825" cy="311150"/>
            </a:xfrm>
            <a:custGeom>
              <a:avLst/>
              <a:gdLst/>
              <a:ahLst/>
              <a:cxnLst/>
              <a:rect l="l" t="t" r="r" b="b"/>
              <a:pathLst>
                <a:path w="123825" h="311150">
                  <a:moveTo>
                    <a:pt x="61550" y="0"/>
                  </a:moveTo>
                  <a:lnTo>
                    <a:pt x="41033" y="48617"/>
                  </a:lnTo>
                  <a:lnTo>
                    <a:pt x="6838" y="155575"/>
                  </a:lnTo>
                  <a:lnTo>
                    <a:pt x="0" y="262532"/>
                  </a:lnTo>
                  <a:lnTo>
                    <a:pt x="61550" y="311150"/>
                  </a:lnTo>
                  <a:lnTo>
                    <a:pt x="123427" y="262532"/>
                  </a:lnTo>
                  <a:lnTo>
                    <a:pt x="116552" y="155575"/>
                  </a:lnTo>
                  <a:lnTo>
                    <a:pt x="82176" y="48617"/>
                  </a:lnTo>
                  <a:lnTo>
                    <a:pt x="61550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7620000" y="2651125"/>
            <a:ext cx="1009610" cy="1973198"/>
            <a:chOff x="8089225" y="3267328"/>
            <a:chExt cx="235585" cy="594995"/>
          </a:xfrm>
        </p:grpSpPr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9225" y="3267328"/>
              <a:ext cx="88725" cy="21958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4798" y="3404615"/>
              <a:ext cx="189456" cy="457581"/>
            </a:xfrm>
            <a:prstGeom prst="rect">
              <a:avLst/>
            </a:prstGeom>
          </p:spPr>
        </p:pic>
      </p:grp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828800" y="898525"/>
            <a:ext cx="510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Актуальность проекта заключается в изучении возможностей использования арт-терапии как инструмент прогрессивной психологической помощи, способствующей формированию здоровой и творческой личности.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29" name="Рисунок 28" descr="67bad0db-1973-4f16-9159-b4878de099a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117725"/>
            <a:ext cx="5334000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6" name="object 16"/>
          <p:cNvGrpSpPr/>
          <p:nvPr/>
        </p:nvGrpSpPr>
        <p:grpSpPr>
          <a:xfrm>
            <a:off x="6553200" y="1279525"/>
            <a:ext cx="1582419" cy="1297938"/>
            <a:chOff x="7966709" y="2061844"/>
            <a:chExt cx="1007110" cy="972819"/>
          </a:xfrm>
        </p:grpSpPr>
        <p:sp>
          <p:nvSpPr>
            <p:cNvPr id="17" name="object 17"/>
            <p:cNvSpPr/>
            <p:nvPr/>
          </p:nvSpPr>
          <p:spPr>
            <a:xfrm>
              <a:off x="7966710" y="2061844"/>
              <a:ext cx="1007110" cy="972819"/>
            </a:xfrm>
            <a:custGeom>
              <a:avLst/>
              <a:gdLst/>
              <a:ahLst/>
              <a:cxnLst/>
              <a:rect l="l" t="t" r="r" b="b"/>
              <a:pathLst>
                <a:path w="1007109" h="972819">
                  <a:moveTo>
                    <a:pt x="181991" y="869061"/>
                  </a:moveTo>
                  <a:lnTo>
                    <a:pt x="110998" y="791972"/>
                  </a:lnTo>
                  <a:lnTo>
                    <a:pt x="0" y="894588"/>
                  </a:lnTo>
                  <a:lnTo>
                    <a:pt x="72263" y="972312"/>
                  </a:lnTo>
                  <a:lnTo>
                    <a:pt x="181991" y="869061"/>
                  </a:lnTo>
                  <a:close/>
                </a:path>
                <a:path w="1007109" h="972819">
                  <a:moveTo>
                    <a:pt x="903859" y="425323"/>
                  </a:moveTo>
                  <a:lnTo>
                    <a:pt x="754507" y="264414"/>
                  </a:lnTo>
                  <a:lnTo>
                    <a:pt x="604012" y="103505"/>
                  </a:lnTo>
                  <a:lnTo>
                    <a:pt x="121539" y="631571"/>
                  </a:lnTo>
                  <a:lnTo>
                    <a:pt x="232791" y="750316"/>
                  </a:lnTo>
                  <a:lnTo>
                    <a:pt x="343154" y="870331"/>
                  </a:lnTo>
                  <a:lnTo>
                    <a:pt x="903859" y="425323"/>
                  </a:lnTo>
                  <a:close/>
                </a:path>
                <a:path w="1007109" h="972819">
                  <a:moveTo>
                    <a:pt x="1006983" y="443484"/>
                  </a:moveTo>
                  <a:lnTo>
                    <a:pt x="594106" y="0"/>
                  </a:lnTo>
                  <a:lnTo>
                    <a:pt x="548640" y="42418"/>
                  </a:lnTo>
                  <a:lnTo>
                    <a:pt x="960501" y="486156"/>
                  </a:lnTo>
                  <a:lnTo>
                    <a:pt x="1006983" y="443484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568943" y="2166492"/>
              <a:ext cx="302895" cy="323215"/>
            </a:xfrm>
            <a:custGeom>
              <a:avLst/>
              <a:gdLst/>
              <a:ahLst/>
              <a:cxnLst/>
              <a:rect l="l" t="t" r="r" b="b"/>
              <a:pathLst>
                <a:path w="302895" h="323214">
                  <a:moveTo>
                    <a:pt x="2158" y="0"/>
                  </a:moveTo>
                  <a:lnTo>
                    <a:pt x="0" y="508"/>
                  </a:lnTo>
                  <a:lnTo>
                    <a:pt x="0" y="2031"/>
                  </a:lnTo>
                  <a:lnTo>
                    <a:pt x="380" y="3556"/>
                  </a:lnTo>
                  <a:lnTo>
                    <a:pt x="3048" y="7493"/>
                  </a:lnTo>
                  <a:lnTo>
                    <a:pt x="6223" y="11176"/>
                  </a:lnTo>
                  <a:lnTo>
                    <a:pt x="8127" y="13970"/>
                  </a:lnTo>
                  <a:lnTo>
                    <a:pt x="11049" y="16510"/>
                  </a:lnTo>
                  <a:lnTo>
                    <a:pt x="15875" y="21971"/>
                  </a:lnTo>
                  <a:lnTo>
                    <a:pt x="24891" y="30734"/>
                  </a:lnTo>
                  <a:lnTo>
                    <a:pt x="93426" y="103344"/>
                  </a:lnTo>
                  <a:lnTo>
                    <a:pt x="102098" y="113500"/>
                  </a:lnTo>
                  <a:lnTo>
                    <a:pt x="106552" y="118364"/>
                  </a:lnTo>
                  <a:lnTo>
                    <a:pt x="210947" y="232283"/>
                  </a:lnTo>
                  <a:lnTo>
                    <a:pt x="277495" y="301498"/>
                  </a:lnTo>
                  <a:lnTo>
                    <a:pt x="302259" y="322834"/>
                  </a:lnTo>
                  <a:lnTo>
                    <a:pt x="302386" y="319405"/>
                  </a:lnTo>
                  <a:lnTo>
                    <a:pt x="299211" y="315722"/>
                  </a:lnTo>
                  <a:lnTo>
                    <a:pt x="295782" y="311150"/>
                  </a:lnTo>
                  <a:lnTo>
                    <a:pt x="286130" y="300355"/>
                  </a:lnTo>
                  <a:lnTo>
                    <a:pt x="285623" y="298196"/>
                  </a:lnTo>
                  <a:lnTo>
                    <a:pt x="281118" y="290603"/>
                  </a:lnTo>
                  <a:lnTo>
                    <a:pt x="275685" y="283749"/>
                  </a:lnTo>
                  <a:lnTo>
                    <a:pt x="263651" y="270637"/>
                  </a:lnTo>
                  <a:lnTo>
                    <a:pt x="206375" y="211074"/>
                  </a:lnTo>
                  <a:lnTo>
                    <a:pt x="178053" y="180721"/>
                  </a:lnTo>
                  <a:lnTo>
                    <a:pt x="168909" y="171958"/>
                  </a:lnTo>
                  <a:lnTo>
                    <a:pt x="165226" y="166243"/>
                  </a:lnTo>
                  <a:lnTo>
                    <a:pt x="153052" y="152777"/>
                  </a:lnTo>
                  <a:lnTo>
                    <a:pt x="140604" y="139477"/>
                  </a:lnTo>
                  <a:lnTo>
                    <a:pt x="127990" y="126416"/>
                  </a:lnTo>
                  <a:lnTo>
                    <a:pt x="68960" y="65786"/>
                  </a:lnTo>
                  <a:lnTo>
                    <a:pt x="41782" y="38528"/>
                  </a:lnTo>
                  <a:lnTo>
                    <a:pt x="28705" y="24834"/>
                  </a:lnTo>
                  <a:lnTo>
                    <a:pt x="12953" y="7112"/>
                  </a:lnTo>
                  <a:lnTo>
                    <a:pt x="7111" y="2031"/>
                  </a:lnTo>
                  <a:lnTo>
                    <a:pt x="4572" y="508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46618" y="2393530"/>
              <a:ext cx="597535" cy="570230"/>
            </a:xfrm>
            <a:custGeom>
              <a:avLst/>
              <a:gdLst/>
              <a:ahLst/>
              <a:cxnLst/>
              <a:rect l="l" t="t" r="r" b="b"/>
              <a:pathLst>
                <a:path w="597534" h="570230">
                  <a:moveTo>
                    <a:pt x="263245" y="538645"/>
                  </a:moveTo>
                  <a:lnTo>
                    <a:pt x="41630" y="299885"/>
                  </a:lnTo>
                  <a:lnTo>
                    <a:pt x="32524" y="312369"/>
                  </a:lnTo>
                  <a:lnTo>
                    <a:pt x="14173" y="346036"/>
                  </a:lnTo>
                  <a:lnTo>
                    <a:pt x="0" y="395211"/>
                  </a:lnTo>
                  <a:lnTo>
                    <a:pt x="3403" y="454190"/>
                  </a:lnTo>
                  <a:lnTo>
                    <a:pt x="28130" y="505167"/>
                  </a:lnTo>
                  <a:lnTo>
                    <a:pt x="118313" y="569239"/>
                  </a:lnTo>
                  <a:lnTo>
                    <a:pt x="189687" y="569937"/>
                  </a:lnTo>
                  <a:lnTo>
                    <a:pt x="242570" y="550900"/>
                  </a:lnTo>
                  <a:lnTo>
                    <a:pt x="263245" y="538645"/>
                  </a:lnTo>
                  <a:close/>
                </a:path>
                <a:path w="597534" h="570230">
                  <a:moveTo>
                    <a:pt x="597509" y="33693"/>
                  </a:moveTo>
                  <a:lnTo>
                    <a:pt x="595477" y="26073"/>
                  </a:lnTo>
                  <a:lnTo>
                    <a:pt x="592048" y="19723"/>
                  </a:lnTo>
                  <a:lnTo>
                    <a:pt x="587095" y="14389"/>
                  </a:lnTo>
                  <a:lnTo>
                    <a:pt x="559701" y="0"/>
                  </a:lnTo>
                  <a:lnTo>
                    <a:pt x="521423" y="1117"/>
                  </a:lnTo>
                  <a:lnTo>
                    <a:pt x="475627" y="16598"/>
                  </a:lnTo>
                  <a:lnTo>
                    <a:pt x="425742" y="45250"/>
                  </a:lnTo>
                  <a:lnTo>
                    <a:pt x="375132" y="85890"/>
                  </a:lnTo>
                  <a:lnTo>
                    <a:pt x="328676" y="136626"/>
                  </a:lnTo>
                  <a:lnTo>
                    <a:pt x="295859" y="187426"/>
                  </a:lnTo>
                  <a:lnTo>
                    <a:pt x="278447" y="234238"/>
                  </a:lnTo>
                  <a:lnTo>
                    <a:pt x="278231" y="272961"/>
                  </a:lnTo>
                  <a:lnTo>
                    <a:pt x="280263" y="280454"/>
                  </a:lnTo>
                  <a:lnTo>
                    <a:pt x="283692" y="287058"/>
                  </a:lnTo>
                  <a:lnTo>
                    <a:pt x="288772" y="292519"/>
                  </a:lnTo>
                  <a:lnTo>
                    <a:pt x="316014" y="306476"/>
                  </a:lnTo>
                  <a:lnTo>
                    <a:pt x="354203" y="305054"/>
                  </a:lnTo>
                  <a:lnTo>
                    <a:pt x="399935" y="289382"/>
                  </a:lnTo>
                  <a:lnTo>
                    <a:pt x="449821" y="260616"/>
                  </a:lnTo>
                  <a:lnTo>
                    <a:pt x="500481" y="219875"/>
                  </a:lnTo>
                  <a:lnTo>
                    <a:pt x="546976" y="169646"/>
                  </a:lnTo>
                  <a:lnTo>
                    <a:pt x="579805" y="118973"/>
                  </a:lnTo>
                  <a:lnTo>
                    <a:pt x="597217" y="72224"/>
                  </a:lnTo>
                  <a:lnTo>
                    <a:pt x="597509" y="33693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87089" y="2693669"/>
              <a:ext cx="223027" cy="23964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474460" cy="677545"/>
          </a:xfrm>
          <a:custGeom>
            <a:avLst/>
            <a:gdLst/>
            <a:ahLst/>
            <a:cxnLst/>
            <a:rect l="l" t="t" r="r" b="b"/>
            <a:pathLst>
              <a:path w="6474460" h="677545">
                <a:moveTo>
                  <a:pt x="6473952" y="0"/>
                </a:moveTo>
                <a:lnTo>
                  <a:pt x="0" y="0"/>
                </a:lnTo>
                <a:lnTo>
                  <a:pt x="0" y="609981"/>
                </a:lnTo>
                <a:lnTo>
                  <a:pt x="41636" y="619226"/>
                </a:lnTo>
                <a:lnTo>
                  <a:pt x="84710" y="628054"/>
                </a:lnTo>
                <a:lnTo>
                  <a:pt x="129176" y="636391"/>
                </a:lnTo>
                <a:lnTo>
                  <a:pt x="174991" y="644162"/>
                </a:lnTo>
                <a:lnTo>
                  <a:pt x="222110" y="651296"/>
                </a:lnTo>
                <a:lnTo>
                  <a:pt x="270489" y="657717"/>
                </a:lnTo>
                <a:lnTo>
                  <a:pt x="320084" y="663352"/>
                </a:lnTo>
                <a:lnTo>
                  <a:pt x="370850" y="668128"/>
                </a:lnTo>
                <a:lnTo>
                  <a:pt x="422743" y="671970"/>
                </a:lnTo>
                <a:lnTo>
                  <a:pt x="475720" y="674806"/>
                </a:lnTo>
                <a:lnTo>
                  <a:pt x="529736" y="676562"/>
                </a:lnTo>
                <a:lnTo>
                  <a:pt x="584746" y="677163"/>
                </a:lnTo>
                <a:lnTo>
                  <a:pt x="631202" y="676733"/>
                </a:lnTo>
                <a:lnTo>
                  <a:pt x="678293" y="675413"/>
                </a:lnTo>
                <a:lnTo>
                  <a:pt x="725992" y="673161"/>
                </a:lnTo>
                <a:lnTo>
                  <a:pt x="774273" y="669933"/>
                </a:lnTo>
                <a:lnTo>
                  <a:pt x="823109" y="665687"/>
                </a:lnTo>
                <a:lnTo>
                  <a:pt x="872476" y="660381"/>
                </a:lnTo>
                <a:lnTo>
                  <a:pt x="922346" y="653970"/>
                </a:lnTo>
                <a:lnTo>
                  <a:pt x="972694" y="646413"/>
                </a:lnTo>
                <a:lnTo>
                  <a:pt x="1023493" y="637667"/>
                </a:lnTo>
                <a:lnTo>
                  <a:pt x="1076411" y="627682"/>
                </a:lnTo>
                <a:lnTo>
                  <a:pt x="1128088" y="617343"/>
                </a:lnTo>
                <a:lnTo>
                  <a:pt x="1178594" y="606675"/>
                </a:lnTo>
                <a:lnTo>
                  <a:pt x="1228001" y="595703"/>
                </a:lnTo>
                <a:lnTo>
                  <a:pt x="1276381" y="584455"/>
                </a:lnTo>
                <a:lnTo>
                  <a:pt x="1323803" y="572954"/>
                </a:lnTo>
                <a:lnTo>
                  <a:pt x="1370340" y="561228"/>
                </a:lnTo>
                <a:lnTo>
                  <a:pt x="1416064" y="549302"/>
                </a:lnTo>
                <a:lnTo>
                  <a:pt x="1461045" y="537202"/>
                </a:lnTo>
                <a:lnTo>
                  <a:pt x="1505355" y="524953"/>
                </a:lnTo>
                <a:lnTo>
                  <a:pt x="1549065" y="512582"/>
                </a:lnTo>
                <a:lnTo>
                  <a:pt x="1634972" y="487575"/>
                </a:lnTo>
                <a:lnTo>
                  <a:pt x="1885718" y="412299"/>
                </a:lnTo>
                <a:lnTo>
                  <a:pt x="1968879" y="387809"/>
                </a:lnTo>
                <a:lnTo>
                  <a:pt x="2052780" y="363966"/>
                </a:lnTo>
                <a:lnTo>
                  <a:pt x="2095187" y="352350"/>
                </a:lnTo>
                <a:lnTo>
                  <a:pt x="2137993" y="340974"/>
                </a:lnTo>
                <a:lnTo>
                  <a:pt x="2181269" y="329862"/>
                </a:lnTo>
                <a:lnTo>
                  <a:pt x="2225088" y="319041"/>
                </a:lnTo>
                <a:lnTo>
                  <a:pt x="2269520" y="308535"/>
                </a:lnTo>
                <a:lnTo>
                  <a:pt x="2314636" y="298372"/>
                </a:lnTo>
                <a:lnTo>
                  <a:pt x="2360509" y="288577"/>
                </a:lnTo>
                <a:lnTo>
                  <a:pt x="2407209" y="279176"/>
                </a:lnTo>
                <a:lnTo>
                  <a:pt x="2454808" y="270193"/>
                </a:lnTo>
                <a:lnTo>
                  <a:pt x="2503376" y="261657"/>
                </a:lnTo>
                <a:lnTo>
                  <a:pt x="2552987" y="253591"/>
                </a:lnTo>
                <a:lnTo>
                  <a:pt x="2603710" y="246022"/>
                </a:lnTo>
                <a:lnTo>
                  <a:pt x="2655617" y="238976"/>
                </a:lnTo>
                <a:lnTo>
                  <a:pt x="2708780" y="232479"/>
                </a:lnTo>
                <a:lnTo>
                  <a:pt x="2763269" y="226556"/>
                </a:lnTo>
                <a:lnTo>
                  <a:pt x="2819157" y="221233"/>
                </a:lnTo>
                <a:lnTo>
                  <a:pt x="2876515" y="216536"/>
                </a:lnTo>
                <a:lnTo>
                  <a:pt x="2935413" y="212491"/>
                </a:lnTo>
                <a:lnTo>
                  <a:pt x="2995924" y="209123"/>
                </a:lnTo>
                <a:lnTo>
                  <a:pt x="3058119" y="206459"/>
                </a:lnTo>
                <a:lnTo>
                  <a:pt x="3122068" y="204524"/>
                </a:lnTo>
                <a:lnTo>
                  <a:pt x="3187844" y="203345"/>
                </a:lnTo>
                <a:lnTo>
                  <a:pt x="3255517" y="202946"/>
                </a:lnTo>
                <a:lnTo>
                  <a:pt x="3355891" y="203826"/>
                </a:lnTo>
                <a:lnTo>
                  <a:pt x="3412568" y="205229"/>
                </a:lnTo>
                <a:lnTo>
                  <a:pt x="3468859" y="207247"/>
                </a:lnTo>
                <a:lnTo>
                  <a:pt x="3524766" y="209846"/>
                </a:lnTo>
                <a:lnTo>
                  <a:pt x="3580290" y="212993"/>
                </a:lnTo>
                <a:lnTo>
                  <a:pt x="3635436" y="216653"/>
                </a:lnTo>
                <a:lnTo>
                  <a:pt x="3690203" y="220793"/>
                </a:lnTo>
                <a:lnTo>
                  <a:pt x="3744596" y="225379"/>
                </a:lnTo>
                <a:lnTo>
                  <a:pt x="3798617" y="230378"/>
                </a:lnTo>
                <a:lnTo>
                  <a:pt x="3852267" y="235755"/>
                </a:lnTo>
                <a:lnTo>
                  <a:pt x="3905549" y="241476"/>
                </a:lnTo>
                <a:lnTo>
                  <a:pt x="3958465" y="247509"/>
                </a:lnTo>
                <a:lnTo>
                  <a:pt x="4011018" y="253819"/>
                </a:lnTo>
                <a:lnTo>
                  <a:pt x="4063210" y="260372"/>
                </a:lnTo>
                <a:lnTo>
                  <a:pt x="4166520" y="274072"/>
                </a:lnTo>
                <a:lnTo>
                  <a:pt x="4268414" y="288340"/>
                </a:lnTo>
                <a:lnTo>
                  <a:pt x="4662200" y="345681"/>
                </a:lnTo>
                <a:lnTo>
                  <a:pt x="4757291" y="358731"/>
                </a:lnTo>
                <a:lnTo>
                  <a:pt x="4851078" y="370726"/>
                </a:lnTo>
                <a:lnTo>
                  <a:pt x="4897488" y="376244"/>
                </a:lnTo>
                <a:lnTo>
                  <a:pt x="4943579" y="381397"/>
                </a:lnTo>
                <a:lnTo>
                  <a:pt x="4989353" y="386150"/>
                </a:lnTo>
                <a:lnTo>
                  <a:pt x="5034812" y="390471"/>
                </a:lnTo>
                <a:lnTo>
                  <a:pt x="5079959" y="394326"/>
                </a:lnTo>
                <a:lnTo>
                  <a:pt x="5124796" y="397680"/>
                </a:lnTo>
                <a:lnTo>
                  <a:pt x="5169325" y="400500"/>
                </a:lnTo>
                <a:lnTo>
                  <a:pt x="5213550" y="402753"/>
                </a:lnTo>
                <a:lnTo>
                  <a:pt x="5257471" y="404403"/>
                </a:lnTo>
                <a:lnTo>
                  <a:pt x="5301091" y="405419"/>
                </a:lnTo>
                <a:lnTo>
                  <a:pt x="5344414" y="405764"/>
                </a:lnTo>
                <a:lnTo>
                  <a:pt x="5397033" y="405229"/>
                </a:lnTo>
                <a:lnTo>
                  <a:pt x="5449211" y="403580"/>
                </a:lnTo>
                <a:lnTo>
                  <a:pt x="5500952" y="400756"/>
                </a:lnTo>
                <a:lnTo>
                  <a:pt x="5552261" y="396694"/>
                </a:lnTo>
                <a:lnTo>
                  <a:pt x="5603144" y="391332"/>
                </a:lnTo>
                <a:lnTo>
                  <a:pt x="5653604" y="384607"/>
                </a:lnTo>
                <a:lnTo>
                  <a:pt x="5703647" y="376457"/>
                </a:lnTo>
                <a:lnTo>
                  <a:pt x="5753278" y="366819"/>
                </a:lnTo>
                <a:lnTo>
                  <a:pt x="5802501" y="355631"/>
                </a:lnTo>
                <a:lnTo>
                  <a:pt x="5851322" y="342831"/>
                </a:lnTo>
                <a:lnTo>
                  <a:pt x="5899744" y="328356"/>
                </a:lnTo>
                <a:lnTo>
                  <a:pt x="5947774" y="312144"/>
                </a:lnTo>
                <a:lnTo>
                  <a:pt x="5995416" y="294132"/>
                </a:lnTo>
                <a:lnTo>
                  <a:pt x="6049347" y="271586"/>
                </a:lnTo>
                <a:lnTo>
                  <a:pt x="6101033" y="247928"/>
                </a:lnTo>
                <a:lnTo>
                  <a:pt x="6150527" y="223250"/>
                </a:lnTo>
                <a:lnTo>
                  <a:pt x="6197882" y="197642"/>
                </a:lnTo>
                <a:lnTo>
                  <a:pt x="6243151" y="171195"/>
                </a:lnTo>
                <a:lnTo>
                  <a:pt x="6286388" y="144001"/>
                </a:lnTo>
                <a:lnTo>
                  <a:pt x="6327646" y="116150"/>
                </a:lnTo>
                <a:lnTo>
                  <a:pt x="6366978" y="87733"/>
                </a:lnTo>
                <a:lnTo>
                  <a:pt x="6404438" y="58842"/>
                </a:lnTo>
                <a:lnTo>
                  <a:pt x="6440078" y="29567"/>
                </a:lnTo>
                <a:lnTo>
                  <a:pt x="6473952" y="0"/>
                </a:lnTo>
                <a:close/>
              </a:path>
            </a:pathLst>
          </a:custGeom>
          <a:solidFill>
            <a:srgbClr val="FF4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4403725"/>
            <a:ext cx="581025" cy="581660"/>
          </a:xfrm>
          <a:custGeom>
            <a:avLst/>
            <a:gdLst/>
            <a:ahLst/>
            <a:cxnLst/>
            <a:rect l="l" t="t" r="r" b="b"/>
            <a:pathLst>
              <a:path w="581025" h="581660">
                <a:moveTo>
                  <a:pt x="0" y="0"/>
                </a:moveTo>
                <a:lnTo>
                  <a:pt x="1924" y="47664"/>
                </a:lnTo>
                <a:lnTo>
                  <a:pt x="7599" y="94267"/>
                </a:lnTo>
                <a:lnTo>
                  <a:pt x="16875" y="139659"/>
                </a:lnTo>
                <a:lnTo>
                  <a:pt x="29602" y="183691"/>
                </a:lnTo>
                <a:lnTo>
                  <a:pt x="45630" y="226212"/>
                </a:lnTo>
                <a:lnTo>
                  <a:pt x="64811" y="267075"/>
                </a:lnTo>
                <a:lnTo>
                  <a:pt x="86995" y="306128"/>
                </a:lnTo>
                <a:lnTo>
                  <a:pt x="112032" y="343223"/>
                </a:lnTo>
                <a:lnTo>
                  <a:pt x="139773" y="378209"/>
                </a:lnTo>
                <a:lnTo>
                  <a:pt x="170068" y="410938"/>
                </a:lnTo>
                <a:lnTo>
                  <a:pt x="202769" y="441260"/>
                </a:lnTo>
                <a:lnTo>
                  <a:pt x="237725" y="469025"/>
                </a:lnTo>
                <a:lnTo>
                  <a:pt x="274788" y="494083"/>
                </a:lnTo>
                <a:lnTo>
                  <a:pt x="313807" y="516285"/>
                </a:lnTo>
                <a:lnTo>
                  <a:pt x="354633" y="535482"/>
                </a:lnTo>
                <a:lnTo>
                  <a:pt x="397117" y="551525"/>
                </a:lnTo>
                <a:lnTo>
                  <a:pt x="441110" y="564262"/>
                </a:lnTo>
                <a:lnTo>
                  <a:pt x="486461" y="573545"/>
                </a:lnTo>
                <a:lnTo>
                  <a:pt x="533022" y="579225"/>
                </a:lnTo>
                <a:lnTo>
                  <a:pt x="580644" y="581151"/>
                </a:lnTo>
              </a:path>
            </a:pathLst>
          </a:custGeom>
          <a:ln w="114401">
            <a:solidFill>
              <a:srgbClr val="FD5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048255" y="4658436"/>
            <a:ext cx="1662430" cy="490220"/>
            <a:chOff x="2048255" y="4658436"/>
            <a:chExt cx="1662430" cy="490220"/>
          </a:xfrm>
        </p:grpSpPr>
        <p:sp>
          <p:nvSpPr>
            <p:cNvPr id="5" name="object 5"/>
            <p:cNvSpPr/>
            <p:nvPr/>
          </p:nvSpPr>
          <p:spPr>
            <a:xfrm>
              <a:off x="2048255" y="4658436"/>
              <a:ext cx="537210" cy="490220"/>
            </a:xfrm>
            <a:custGeom>
              <a:avLst/>
              <a:gdLst/>
              <a:ahLst/>
              <a:cxnLst/>
              <a:rect l="l" t="t" r="r" b="b"/>
              <a:pathLst>
                <a:path w="537210" h="490220">
                  <a:moveTo>
                    <a:pt x="0" y="0"/>
                  </a:moveTo>
                  <a:lnTo>
                    <a:pt x="0" y="489635"/>
                  </a:lnTo>
                  <a:lnTo>
                    <a:pt x="537176" y="489635"/>
                  </a:lnTo>
                  <a:lnTo>
                    <a:pt x="462914" y="252479"/>
                  </a:lnTo>
                  <a:lnTo>
                    <a:pt x="274319" y="92864"/>
                  </a:lnTo>
                  <a:lnTo>
                    <a:pt x="85725" y="18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24327" y="4658436"/>
              <a:ext cx="537210" cy="490220"/>
            </a:xfrm>
            <a:custGeom>
              <a:avLst/>
              <a:gdLst/>
              <a:ahLst/>
              <a:cxnLst/>
              <a:rect l="l" t="t" r="r" b="b"/>
              <a:pathLst>
                <a:path w="537210" h="490220">
                  <a:moveTo>
                    <a:pt x="0" y="0"/>
                  </a:moveTo>
                  <a:lnTo>
                    <a:pt x="0" y="489635"/>
                  </a:lnTo>
                  <a:lnTo>
                    <a:pt x="537176" y="489635"/>
                  </a:lnTo>
                  <a:lnTo>
                    <a:pt x="462915" y="252479"/>
                  </a:lnTo>
                  <a:lnTo>
                    <a:pt x="274320" y="92864"/>
                  </a:lnTo>
                  <a:lnTo>
                    <a:pt x="85725" y="18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72967" y="4658436"/>
              <a:ext cx="537210" cy="490220"/>
            </a:xfrm>
            <a:custGeom>
              <a:avLst/>
              <a:gdLst/>
              <a:ahLst/>
              <a:cxnLst/>
              <a:rect l="l" t="t" r="r" b="b"/>
              <a:pathLst>
                <a:path w="537210" h="490220">
                  <a:moveTo>
                    <a:pt x="0" y="0"/>
                  </a:moveTo>
                  <a:lnTo>
                    <a:pt x="0" y="489635"/>
                  </a:lnTo>
                  <a:lnTo>
                    <a:pt x="537176" y="489635"/>
                  </a:lnTo>
                  <a:lnTo>
                    <a:pt x="462915" y="252479"/>
                  </a:lnTo>
                  <a:lnTo>
                    <a:pt x="274320" y="92864"/>
                  </a:lnTo>
                  <a:lnTo>
                    <a:pt x="85725" y="183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6968574" y="4063567"/>
            <a:ext cx="2175510" cy="1084580"/>
          </a:xfrm>
          <a:custGeom>
            <a:avLst/>
            <a:gdLst/>
            <a:ahLst/>
            <a:cxnLst/>
            <a:rect l="l" t="t" r="r" b="b"/>
            <a:pathLst>
              <a:path w="2175509" h="1084579">
                <a:moveTo>
                  <a:pt x="1989243" y="0"/>
                </a:moveTo>
                <a:lnTo>
                  <a:pt x="1927458" y="2692"/>
                </a:lnTo>
                <a:lnTo>
                  <a:pt x="1858052" y="11480"/>
                </a:lnTo>
                <a:lnTo>
                  <a:pt x="1820346" y="20729"/>
                </a:lnTo>
                <a:lnTo>
                  <a:pt x="1767791" y="51800"/>
                </a:lnTo>
                <a:lnTo>
                  <a:pt x="1740204" y="97171"/>
                </a:lnTo>
                <a:lnTo>
                  <a:pt x="1730974" y="153885"/>
                </a:lnTo>
                <a:lnTo>
                  <a:pt x="1731176" y="185571"/>
                </a:lnTo>
                <a:lnTo>
                  <a:pt x="1733489" y="218985"/>
                </a:lnTo>
                <a:lnTo>
                  <a:pt x="1737085" y="253757"/>
                </a:lnTo>
                <a:lnTo>
                  <a:pt x="1741138" y="289516"/>
                </a:lnTo>
                <a:lnTo>
                  <a:pt x="1744822" y="325893"/>
                </a:lnTo>
                <a:lnTo>
                  <a:pt x="1747311" y="362519"/>
                </a:lnTo>
                <a:lnTo>
                  <a:pt x="1747777" y="399024"/>
                </a:lnTo>
                <a:lnTo>
                  <a:pt x="1745395" y="435039"/>
                </a:lnTo>
                <a:lnTo>
                  <a:pt x="1728781" y="504117"/>
                </a:lnTo>
                <a:lnTo>
                  <a:pt x="1690857" y="566799"/>
                </a:lnTo>
                <a:lnTo>
                  <a:pt x="1661837" y="594817"/>
                </a:lnTo>
                <a:lnTo>
                  <a:pt x="1625530" y="621344"/>
                </a:lnTo>
                <a:lnTo>
                  <a:pt x="1586285" y="644583"/>
                </a:lnTo>
                <a:lnTo>
                  <a:pt x="1544395" y="664694"/>
                </a:lnTo>
                <a:lnTo>
                  <a:pt x="1500152" y="681837"/>
                </a:lnTo>
                <a:lnTo>
                  <a:pt x="1453848" y="696174"/>
                </a:lnTo>
                <a:lnTo>
                  <a:pt x="1405776" y="707864"/>
                </a:lnTo>
                <a:lnTo>
                  <a:pt x="1356229" y="717069"/>
                </a:lnTo>
                <a:lnTo>
                  <a:pt x="1305499" y="723949"/>
                </a:lnTo>
                <a:lnTo>
                  <a:pt x="1253879" y="728664"/>
                </a:lnTo>
                <a:lnTo>
                  <a:pt x="1201661" y="731375"/>
                </a:lnTo>
                <a:lnTo>
                  <a:pt x="1149138" y="732243"/>
                </a:lnTo>
                <a:lnTo>
                  <a:pt x="1097315" y="731451"/>
                </a:lnTo>
                <a:lnTo>
                  <a:pt x="1045760" y="729176"/>
                </a:lnTo>
                <a:lnTo>
                  <a:pt x="994753" y="725573"/>
                </a:lnTo>
                <a:lnTo>
                  <a:pt x="944573" y="720794"/>
                </a:lnTo>
                <a:lnTo>
                  <a:pt x="895500" y="714994"/>
                </a:lnTo>
                <a:lnTo>
                  <a:pt x="847815" y="708326"/>
                </a:lnTo>
                <a:lnTo>
                  <a:pt x="801796" y="700944"/>
                </a:lnTo>
                <a:lnTo>
                  <a:pt x="757724" y="693000"/>
                </a:lnTo>
                <a:lnTo>
                  <a:pt x="713360" y="685779"/>
                </a:lnTo>
                <a:lnTo>
                  <a:pt x="668269" y="680702"/>
                </a:lnTo>
                <a:lnTo>
                  <a:pt x="622725" y="677704"/>
                </a:lnTo>
                <a:lnTo>
                  <a:pt x="577003" y="676719"/>
                </a:lnTo>
                <a:lnTo>
                  <a:pt x="516328" y="678426"/>
                </a:lnTo>
                <a:lnTo>
                  <a:pt x="456615" y="683445"/>
                </a:lnTo>
                <a:lnTo>
                  <a:pt x="398555" y="691619"/>
                </a:lnTo>
                <a:lnTo>
                  <a:pt x="342839" y="702794"/>
                </a:lnTo>
                <a:lnTo>
                  <a:pt x="290157" y="716815"/>
                </a:lnTo>
                <a:lnTo>
                  <a:pt x="241202" y="733527"/>
                </a:lnTo>
                <a:lnTo>
                  <a:pt x="196663" y="752774"/>
                </a:lnTo>
                <a:lnTo>
                  <a:pt x="157232" y="774402"/>
                </a:lnTo>
                <a:lnTo>
                  <a:pt x="123600" y="798255"/>
                </a:lnTo>
                <a:lnTo>
                  <a:pt x="76496" y="852017"/>
                </a:lnTo>
                <a:lnTo>
                  <a:pt x="51823" y="901770"/>
                </a:lnTo>
                <a:lnTo>
                  <a:pt x="32392" y="952494"/>
                </a:lnTo>
                <a:lnTo>
                  <a:pt x="17563" y="1002047"/>
                </a:lnTo>
                <a:lnTo>
                  <a:pt x="6697" y="1048289"/>
                </a:lnTo>
                <a:lnTo>
                  <a:pt x="0" y="1084503"/>
                </a:lnTo>
                <a:lnTo>
                  <a:pt x="2175425" y="1084503"/>
                </a:lnTo>
                <a:lnTo>
                  <a:pt x="2175425" y="33020"/>
                </a:lnTo>
                <a:lnTo>
                  <a:pt x="2140816" y="20654"/>
                </a:lnTo>
                <a:lnTo>
                  <a:pt x="2098479" y="10104"/>
                </a:lnTo>
                <a:lnTo>
                  <a:pt x="2048070" y="2757"/>
                </a:lnTo>
                <a:lnTo>
                  <a:pt x="1989243" y="0"/>
                </a:lnTo>
                <a:close/>
              </a:path>
            </a:pathLst>
          </a:custGeom>
          <a:solidFill>
            <a:srgbClr val="11B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4645" y="732154"/>
            <a:ext cx="534035" cy="540385"/>
          </a:xfrm>
          <a:custGeom>
            <a:avLst/>
            <a:gdLst/>
            <a:ahLst/>
            <a:cxnLst/>
            <a:rect l="l" t="t" r="r" b="b"/>
            <a:pathLst>
              <a:path w="534035" h="540385">
                <a:moveTo>
                  <a:pt x="343371" y="378840"/>
                </a:moveTo>
                <a:lnTo>
                  <a:pt x="256302" y="378840"/>
                </a:lnTo>
                <a:lnTo>
                  <a:pt x="273862" y="450722"/>
                </a:lnTo>
                <a:lnTo>
                  <a:pt x="296031" y="500887"/>
                </a:lnTo>
                <a:lnTo>
                  <a:pt x="319710" y="530288"/>
                </a:lnTo>
                <a:lnTo>
                  <a:pt x="341799" y="539876"/>
                </a:lnTo>
                <a:lnTo>
                  <a:pt x="361233" y="527617"/>
                </a:lnTo>
                <a:lnTo>
                  <a:pt x="369743" y="491807"/>
                </a:lnTo>
                <a:lnTo>
                  <a:pt x="362621" y="433899"/>
                </a:lnTo>
                <a:lnTo>
                  <a:pt x="343371" y="378840"/>
                </a:lnTo>
                <a:close/>
              </a:path>
              <a:path w="534035" h="540385">
                <a:moveTo>
                  <a:pt x="479221" y="339089"/>
                </a:moveTo>
                <a:lnTo>
                  <a:pt x="183303" y="339089"/>
                </a:lnTo>
                <a:lnTo>
                  <a:pt x="146074" y="400397"/>
                </a:lnTo>
                <a:lnTo>
                  <a:pt x="126320" y="450500"/>
                </a:lnTo>
                <a:lnTo>
                  <a:pt x="121442" y="488009"/>
                </a:lnTo>
                <a:lnTo>
                  <a:pt x="128845" y="511536"/>
                </a:lnTo>
                <a:lnTo>
                  <a:pt x="145914" y="519683"/>
                </a:lnTo>
                <a:lnTo>
                  <a:pt x="169410" y="511533"/>
                </a:lnTo>
                <a:lnTo>
                  <a:pt x="197227" y="486219"/>
                </a:lnTo>
                <a:lnTo>
                  <a:pt x="226986" y="442424"/>
                </a:lnTo>
                <a:lnTo>
                  <a:pt x="256302" y="378840"/>
                </a:lnTo>
                <a:lnTo>
                  <a:pt x="343371" y="378840"/>
                </a:lnTo>
                <a:lnTo>
                  <a:pt x="335157" y="355345"/>
                </a:lnTo>
                <a:lnTo>
                  <a:pt x="494946" y="355345"/>
                </a:lnTo>
                <a:lnTo>
                  <a:pt x="483998" y="342467"/>
                </a:lnTo>
                <a:lnTo>
                  <a:pt x="479221" y="339089"/>
                </a:lnTo>
                <a:close/>
              </a:path>
              <a:path w="534035" h="540385">
                <a:moveTo>
                  <a:pt x="494946" y="355345"/>
                </a:moveTo>
                <a:lnTo>
                  <a:pt x="335157" y="355345"/>
                </a:lnTo>
                <a:lnTo>
                  <a:pt x="379789" y="383982"/>
                </a:lnTo>
                <a:lnTo>
                  <a:pt x="418981" y="403272"/>
                </a:lnTo>
                <a:lnTo>
                  <a:pt x="452209" y="414156"/>
                </a:lnTo>
                <a:lnTo>
                  <a:pt x="478946" y="417575"/>
                </a:lnTo>
                <a:lnTo>
                  <a:pt x="504602" y="411560"/>
                </a:lnTo>
                <a:lnTo>
                  <a:pt x="514953" y="395275"/>
                </a:lnTo>
                <a:lnTo>
                  <a:pt x="508562" y="371361"/>
                </a:lnTo>
                <a:lnTo>
                  <a:pt x="494946" y="355345"/>
                </a:lnTo>
                <a:close/>
              </a:path>
              <a:path w="534035" h="540385">
                <a:moveTo>
                  <a:pt x="54220" y="122300"/>
                </a:moveTo>
                <a:lnTo>
                  <a:pt x="28810" y="128283"/>
                </a:lnTo>
                <a:lnTo>
                  <a:pt x="18641" y="144464"/>
                </a:lnTo>
                <a:lnTo>
                  <a:pt x="25115" y="168195"/>
                </a:lnTo>
                <a:lnTo>
                  <a:pt x="49633" y="196826"/>
                </a:lnTo>
                <a:lnTo>
                  <a:pt x="93597" y="227708"/>
                </a:lnTo>
                <a:lnTo>
                  <a:pt x="158411" y="258190"/>
                </a:lnTo>
                <a:lnTo>
                  <a:pt x="92041" y="274281"/>
                </a:lnTo>
                <a:lnTo>
                  <a:pt x="44017" y="294498"/>
                </a:lnTo>
                <a:lnTo>
                  <a:pt x="13586" y="316434"/>
                </a:lnTo>
                <a:lnTo>
                  <a:pt x="0" y="337683"/>
                </a:lnTo>
                <a:lnTo>
                  <a:pt x="2506" y="355840"/>
                </a:lnTo>
                <a:lnTo>
                  <a:pt x="20356" y="368498"/>
                </a:lnTo>
                <a:lnTo>
                  <a:pt x="52797" y="373252"/>
                </a:lnTo>
                <a:lnTo>
                  <a:pt x="78523" y="371361"/>
                </a:lnTo>
                <a:lnTo>
                  <a:pt x="108949" y="365363"/>
                </a:lnTo>
                <a:lnTo>
                  <a:pt x="143925" y="354768"/>
                </a:lnTo>
                <a:lnTo>
                  <a:pt x="183303" y="339089"/>
                </a:lnTo>
                <a:lnTo>
                  <a:pt x="479221" y="339089"/>
                </a:lnTo>
                <a:lnTo>
                  <a:pt x="439818" y="311228"/>
                </a:lnTo>
                <a:lnTo>
                  <a:pt x="374590" y="280288"/>
                </a:lnTo>
                <a:lnTo>
                  <a:pt x="440973" y="264682"/>
                </a:lnTo>
                <a:lnTo>
                  <a:pt x="489108" y="244839"/>
                </a:lnTo>
                <a:lnTo>
                  <a:pt x="519724" y="223178"/>
                </a:lnTo>
                <a:lnTo>
                  <a:pt x="533546" y="202120"/>
                </a:lnTo>
                <a:lnTo>
                  <a:pt x="533396" y="200913"/>
                </a:lnTo>
                <a:lnTo>
                  <a:pt x="351197" y="200913"/>
                </a:lnTo>
                <a:lnTo>
                  <a:pt x="361057" y="184657"/>
                </a:lnTo>
                <a:lnTo>
                  <a:pt x="197831" y="184657"/>
                </a:lnTo>
                <a:lnTo>
                  <a:pt x="153164" y="155948"/>
                </a:lnTo>
                <a:lnTo>
                  <a:pt x="113996" y="136620"/>
                </a:lnTo>
                <a:lnTo>
                  <a:pt x="80842" y="125722"/>
                </a:lnTo>
                <a:lnTo>
                  <a:pt x="54220" y="122300"/>
                </a:lnTo>
                <a:close/>
              </a:path>
              <a:path w="534035" h="540385">
                <a:moveTo>
                  <a:pt x="481524" y="166750"/>
                </a:moveTo>
                <a:lnTo>
                  <a:pt x="455863" y="168624"/>
                </a:lnTo>
                <a:lnTo>
                  <a:pt x="425495" y="174593"/>
                </a:lnTo>
                <a:lnTo>
                  <a:pt x="390559" y="185181"/>
                </a:lnTo>
                <a:lnTo>
                  <a:pt x="351197" y="200913"/>
                </a:lnTo>
                <a:lnTo>
                  <a:pt x="533396" y="200913"/>
                </a:lnTo>
                <a:lnTo>
                  <a:pt x="531302" y="184083"/>
                </a:lnTo>
                <a:lnTo>
                  <a:pt x="513719" y="171487"/>
                </a:lnTo>
                <a:lnTo>
                  <a:pt x="481524" y="166750"/>
                </a:lnTo>
                <a:close/>
              </a:path>
              <a:path w="534035" h="540385">
                <a:moveTo>
                  <a:pt x="192434" y="0"/>
                </a:moveTo>
                <a:lnTo>
                  <a:pt x="172830" y="12261"/>
                </a:lnTo>
                <a:lnTo>
                  <a:pt x="164067" y="48085"/>
                </a:lnTo>
                <a:lnTo>
                  <a:pt x="170837" y="106031"/>
                </a:lnTo>
                <a:lnTo>
                  <a:pt x="197831" y="184657"/>
                </a:lnTo>
                <a:lnTo>
                  <a:pt x="361057" y="184657"/>
                </a:lnTo>
                <a:lnTo>
                  <a:pt x="375307" y="161162"/>
                </a:lnTo>
                <a:lnTo>
                  <a:pt x="278184" y="161162"/>
                </a:lnTo>
                <a:lnTo>
                  <a:pt x="260578" y="89261"/>
                </a:lnTo>
                <a:lnTo>
                  <a:pt x="238367" y="39052"/>
                </a:lnTo>
                <a:lnTo>
                  <a:pt x="214626" y="9608"/>
                </a:lnTo>
                <a:lnTo>
                  <a:pt x="192434" y="0"/>
                </a:lnTo>
                <a:close/>
              </a:path>
              <a:path w="534035" h="540385">
                <a:moveTo>
                  <a:pt x="388497" y="20319"/>
                </a:moveTo>
                <a:lnTo>
                  <a:pt x="365051" y="28470"/>
                </a:lnTo>
                <a:lnTo>
                  <a:pt x="337260" y="53784"/>
                </a:lnTo>
                <a:lnTo>
                  <a:pt x="307506" y="97579"/>
                </a:lnTo>
                <a:lnTo>
                  <a:pt x="278184" y="161162"/>
                </a:lnTo>
                <a:lnTo>
                  <a:pt x="375307" y="161162"/>
                </a:lnTo>
                <a:lnTo>
                  <a:pt x="388382" y="139606"/>
                </a:lnTo>
                <a:lnTo>
                  <a:pt x="408110" y="89503"/>
                </a:lnTo>
                <a:lnTo>
                  <a:pt x="412974" y="51994"/>
                </a:lnTo>
                <a:lnTo>
                  <a:pt x="405566" y="28467"/>
                </a:lnTo>
                <a:lnTo>
                  <a:pt x="388497" y="20319"/>
                </a:lnTo>
                <a:close/>
              </a:path>
            </a:pathLst>
          </a:custGeom>
          <a:solidFill>
            <a:srgbClr val="FF4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8258485" y="174691"/>
            <a:ext cx="962025" cy="2002789"/>
            <a:chOff x="8258485" y="174691"/>
            <a:chExt cx="962025" cy="2002789"/>
          </a:xfrm>
        </p:grpSpPr>
        <p:sp>
          <p:nvSpPr>
            <p:cNvPr id="34" name="object 34"/>
            <p:cNvSpPr/>
            <p:nvPr/>
          </p:nvSpPr>
          <p:spPr>
            <a:xfrm>
              <a:off x="8334755" y="250961"/>
              <a:ext cx="809625" cy="1850389"/>
            </a:xfrm>
            <a:custGeom>
              <a:avLst/>
              <a:gdLst/>
              <a:ahLst/>
              <a:cxnLst/>
              <a:rect l="l" t="t" r="r" b="b"/>
              <a:pathLst>
                <a:path w="809625" h="1850389">
                  <a:moveTo>
                    <a:pt x="0" y="925058"/>
                  </a:moveTo>
                  <a:lnTo>
                    <a:pt x="1213" y="877026"/>
                  </a:lnTo>
                  <a:lnTo>
                    <a:pt x="4815" y="829624"/>
                  </a:lnTo>
                  <a:lnTo>
                    <a:pt x="10746" y="782912"/>
                  </a:lnTo>
                  <a:lnTo>
                    <a:pt x="18948" y="736946"/>
                  </a:lnTo>
                  <a:lnTo>
                    <a:pt x="29363" y="691787"/>
                  </a:lnTo>
                  <a:lnTo>
                    <a:pt x="41931" y="647492"/>
                  </a:lnTo>
                  <a:lnTo>
                    <a:pt x="56594" y="604122"/>
                  </a:lnTo>
                  <a:lnTo>
                    <a:pt x="73294" y="561733"/>
                  </a:lnTo>
                  <a:lnTo>
                    <a:pt x="91972" y="520385"/>
                  </a:lnTo>
                  <a:lnTo>
                    <a:pt x="112569" y="480137"/>
                  </a:lnTo>
                  <a:lnTo>
                    <a:pt x="135027" y="441047"/>
                  </a:lnTo>
                  <a:lnTo>
                    <a:pt x="159287" y="403174"/>
                  </a:lnTo>
                  <a:lnTo>
                    <a:pt x="185291" y="366576"/>
                  </a:lnTo>
                  <a:lnTo>
                    <a:pt x="212979" y="331313"/>
                  </a:lnTo>
                  <a:lnTo>
                    <a:pt x="242294" y="297442"/>
                  </a:lnTo>
                  <a:lnTo>
                    <a:pt x="273176" y="265023"/>
                  </a:lnTo>
                  <a:lnTo>
                    <a:pt x="305568" y="234115"/>
                  </a:lnTo>
                  <a:lnTo>
                    <a:pt x="339410" y="204775"/>
                  </a:lnTo>
                  <a:lnTo>
                    <a:pt x="374644" y="177063"/>
                  </a:lnTo>
                  <a:lnTo>
                    <a:pt x="411212" y="151037"/>
                  </a:lnTo>
                  <a:lnTo>
                    <a:pt x="449054" y="126756"/>
                  </a:lnTo>
                  <a:lnTo>
                    <a:pt x="488112" y="104278"/>
                  </a:lnTo>
                  <a:lnTo>
                    <a:pt x="528328" y="83663"/>
                  </a:lnTo>
                  <a:lnTo>
                    <a:pt x="569642" y="64969"/>
                  </a:lnTo>
                  <a:lnTo>
                    <a:pt x="611997" y="48254"/>
                  </a:lnTo>
                  <a:lnTo>
                    <a:pt x="655334" y="33577"/>
                  </a:lnTo>
                  <a:lnTo>
                    <a:pt x="699593" y="20998"/>
                  </a:lnTo>
                  <a:lnTo>
                    <a:pt x="744718" y="10574"/>
                  </a:lnTo>
                  <a:lnTo>
                    <a:pt x="790648" y="2364"/>
                  </a:lnTo>
                  <a:lnTo>
                    <a:pt x="809243" y="0"/>
                  </a:lnTo>
                </a:path>
                <a:path w="809625" h="1850389">
                  <a:moveTo>
                    <a:pt x="809243" y="1850244"/>
                  </a:moveTo>
                  <a:lnTo>
                    <a:pt x="744718" y="1839669"/>
                  </a:lnTo>
                  <a:lnTo>
                    <a:pt x="699593" y="1829245"/>
                  </a:lnTo>
                  <a:lnTo>
                    <a:pt x="655334" y="1816665"/>
                  </a:lnTo>
                  <a:lnTo>
                    <a:pt x="611997" y="1801988"/>
                  </a:lnTo>
                  <a:lnTo>
                    <a:pt x="569642" y="1785273"/>
                  </a:lnTo>
                  <a:lnTo>
                    <a:pt x="528328" y="1766578"/>
                  </a:lnTo>
                  <a:lnTo>
                    <a:pt x="488112" y="1745961"/>
                  </a:lnTo>
                  <a:lnTo>
                    <a:pt x="449054" y="1723483"/>
                  </a:lnTo>
                  <a:lnTo>
                    <a:pt x="411212" y="1699200"/>
                  </a:lnTo>
                  <a:lnTo>
                    <a:pt x="374644" y="1673172"/>
                  </a:lnTo>
                  <a:lnTo>
                    <a:pt x="339410" y="1645458"/>
                  </a:lnTo>
                  <a:lnTo>
                    <a:pt x="305568" y="1616116"/>
                  </a:lnTo>
                  <a:lnTo>
                    <a:pt x="273176" y="1585204"/>
                  </a:lnTo>
                  <a:lnTo>
                    <a:pt x="242294" y="1552782"/>
                  </a:lnTo>
                  <a:lnTo>
                    <a:pt x="212979" y="1518908"/>
                  </a:lnTo>
                  <a:lnTo>
                    <a:pt x="185291" y="1483641"/>
                  </a:lnTo>
                  <a:lnTo>
                    <a:pt x="159287" y="1447039"/>
                  </a:lnTo>
                  <a:lnTo>
                    <a:pt x="135027" y="1409161"/>
                  </a:lnTo>
                  <a:lnTo>
                    <a:pt x="112569" y="1370065"/>
                  </a:lnTo>
                  <a:lnTo>
                    <a:pt x="91972" y="1329811"/>
                  </a:lnTo>
                  <a:lnTo>
                    <a:pt x="73294" y="1288457"/>
                  </a:lnTo>
                  <a:lnTo>
                    <a:pt x="56594" y="1246061"/>
                  </a:lnTo>
                  <a:lnTo>
                    <a:pt x="41931" y="1202683"/>
                  </a:lnTo>
                  <a:lnTo>
                    <a:pt x="29363" y="1158380"/>
                  </a:lnTo>
                  <a:lnTo>
                    <a:pt x="18948" y="1113212"/>
                  </a:lnTo>
                  <a:lnTo>
                    <a:pt x="10746" y="1067237"/>
                  </a:lnTo>
                  <a:lnTo>
                    <a:pt x="4815" y="1020514"/>
                  </a:lnTo>
                  <a:lnTo>
                    <a:pt x="1213" y="973102"/>
                  </a:lnTo>
                  <a:lnTo>
                    <a:pt x="0" y="925058"/>
                  </a:lnTo>
                </a:path>
              </a:pathLst>
            </a:custGeom>
            <a:ln w="152539">
              <a:solidFill>
                <a:srgbClr val="FF43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769095" y="692257"/>
              <a:ext cx="375285" cy="958850"/>
            </a:xfrm>
            <a:custGeom>
              <a:avLst/>
              <a:gdLst/>
              <a:ahLst/>
              <a:cxnLst/>
              <a:rect l="l" t="t" r="r" b="b"/>
              <a:pathLst>
                <a:path w="375284" h="958850">
                  <a:moveTo>
                    <a:pt x="374903" y="0"/>
                  </a:moveTo>
                  <a:lnTo>
                    <a:pt x="312076" y="19569"/>
                  </a:lnTo>
                  <a:lnTo>
                    <a:pt x="270880" y="38133"/>
                  </a:lnTo>
                  <a:lnTo>
                    <a:pt x="231790" y="60254"/>
                  </a:lnTo>
                  <a:lnTo>
                    <a:pt x="195013" y="85727"/>
                  </a:lnTo>
                  <a:lnTo>
                    <a:pt x="160756" y="114343"/>
                  </a:lnTo>
                  <a:lnTo>
                    <a:pt x="129225" y="145896"/>
                  </a:lnTo>
                  <a:lnTo>
                    <a:pt x="100629" y="180178"/>
                  </a:lnTo>
                  <a:lnTo>
                    <a:pt x="75174" y="216983"/>
                  </a:lnTo>
                  <a:lnTo>
                    <a:pt x="53067" y="256103"/>
                  </a:lnTo>
                  <a:lnTo>
                    <a:pt x="34515" y="297332"/>
                  </a:lnTo>
                  <a:lnTo>
                    <a:pt x="19725" y="340462"/>
                  </a:lnTo>
                  <a:lnTo>
                    <a:pt x="8904" y="385286"/>
                  </a:lnTo>
                  <a:lnTo>
                    <a:pt x="2260" y="431598"/>
                  </a:lnTo>
                  <a:lnTo>
                    <a:pt x="0" y="479190"/>
                  </a:lnTo>
                  <a:lnTo>
                    <a:pt x="2260" y="526783"/>
                  </a:lnTo>
                  <a:lnTo>
                    <a:pt x="8904" y="573098"/>
                  </a:lnTo>
                  <a:lnTo>
                    <a:pt x="19725" y="617928"/>
                  </a:lnTo>
                  <a:lnTo>
                    <a:pt x="34515" y="661065"/>
                  </a:lnTo>
                  <a:lnTo>
                    <a:pt x="53067" y="702303"/>
                  </a:lnTo>
                  <a:lnTo>
                    <a:pt x="75174" y="741433"/>
                  </a:lnTo>
                  <a:lnTo>
                    <a:pt x="100629" y="778248"/>
                  </a:lnTo>
                  <a:lnTo>
                    <a:pt x="129225" y="812542"/>
                  </a:lnTo>
                  <a:lnTo>
                    <a:pt x="160756" y="844106"/>
                  </a:lnTo>
                  <a:lnTo>
                    <a:pt x="195013" y="872733"/>
                  </a:lnTo>
                  <a:lnTo>
                    <a:pt x="231790" y="898216"/>
                  </a:lnTo>
                  <a:lnTo>
                    <a:pt x="270880" y="920347"/>
                  </a:lnTo>
                  <a:lnTo>
                    <a:pt x="312076" y="938920"/>
                  </a:lnTo>
                  <a:lnTo>
                    <a:pt x="355170" y="953726"/>
                  </a:lnTo>
                  <a:lnTo>
                    <a:pt x="374903" y="958499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FFB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/>
          <p:nvPr/>
        </p:nvSpPr>
        <p:spPr>
          <a:xfrm>
            <a:off x="457200" y="3946525"/>
            <a:ext cx="123825" cy="320675"/>
          </a:xfrm>
          <a:custGeom>
            <a:avLst/>
            <a:gdLst/>
            <a:ahLst/>
            <a:cxnLst/>
            <a:rect l="l" t="t" r="r" b="b"/>
            <a:pathLst>
              <a:path w="123825" h="320675">
                <a:moveTo>
                  <a:pt x="61727" y="0"/>
                </a:moveTo>
                <a:lnTo>
                  <a:pt x="41151" y="50043"/>
                </a:lnTo>
                <a:lnTo>
                  <a:pt x="6858" y="160140"/>
                </a:lnTo>
                <a:lnTo>
                  <a:pt x="0" y="270237"/>
                </a:lnTo>
                <a:lnTo>
                  <a:pt x="61727" y="320281"/>
                </a:lnTo>
                <a:lnTo>
                  <a:pt x="123443" y="270237"/>
                </a:lnTo>
                <a:lnTo>
                  <a:pt x="116586" y="160140"/>
                </a:lnTo>
                <a:lnTo>
                  <a:pt x="82299" y="50043"/>
                </a:lnTo>
                <a:lnTo>
                  <a:pt x="61727" y="0"/>
                </a:lnTo>
                <a:close/>
              </a:path>
            </a:pathLst>
          </a:custGeom>
          <a:solidFill>
            <a:srgbClr val="4D3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609600" y="4098925"/>
            <a:ext cx="270510" cy="622935"/>
            <a:chOff x="523297" y="4191672"/>
            <a:chExt cx="270510" cy="622935"/>
          </a:xfrm>
        </p:grpSpPr>
        <p:sp>
          <p:nvSpPr>
            <p:cNvPr id="38" name="object 38"/>
            <p:cNvSpPr/>
            <p:nvPr/>
          </p:nvSpPr>
          <p:spPr>
            <a:xfrm>
              <a:off x="669790" y="4191672"/>
              <a:ext cx="123825" cy="311150"/>
            </a:xfrm>
            <a:custGeom>
              <a:avLst/>
              <a:gdLst/>
              <a:ahLst/>
              <a:cxnLst/>
              <a:rect l="l" t="t" r="r" b="b"/>
              <a:pathLst>
                <a:path w="123825" h="311150">
                  <a:moveTo>
                    <a:pt x="61716" y="0"/>
                  </a:moveTo>
                  <a:lnTo>
                    <a:pt x="41144" y="48615"/>
                  </a:lnTo>
                  <a:lnTo>
                    <a:pt x="6857" y="155568"/>
                  </a:lnTo>
                  <a:lnTo>
                    <a:pt x="0" y="262522"/>
                  </a:lnTo>
                  <a:lnTo>
                    <a:pt x="61716" y="311137"/>
                  </a:lnTo>
                  <a:lnTo>
                    <a:pt x="123443" y="262522"/>
                  </a:lnTo>
                  <a:lnTo>
                    <a:pt x="116585" y="155568"/>
                  </a:lnTo>
                  <a:lnTo>
                    <a:pt x="82292" y="48615"/>
                  </a:lnTo>
                  <a:lnTo>
                    <a:pt x="61716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3297" y="4502848"/>
              <a:ext cx="123825" cy="311150"/>
            </a:xfrm>
            <a:custGeom>
              <a:avLst/>
              <a:gdLst/>
              <a:ahLst/>
              <a:cxnLst/>
              <a:rect l="l" t="t" r="r" b="b"/>
              <a:pathLst>
                <a:path w="123825" h="311150">
                  <a:moveTo>
                    <a:pt x="61550" y="0"/>
                  </a:moveTo>
                  <a:lnTo>
                    <a:pt x="41033" y="48615"/>
                  </a:lnTo>
                  <a:lnTo>
                    <a:pt x="6838" y="155568"/>
                  </a:lnTo>
                  <a:lnTo>
                    <a:pt x="0" y="262522"/>
                  </a:lnTo>
                  <a:lnTo>
                    <a:pt x="61550" y="311137"/>
                  </a:lnTo>
                  <a:lnTo>
                    <a:pt x="123427" y="262522"/>
                  </a:lnTo>
                  <a:lnTo>
                    <a:pt x="116552" y="155568"/>
                  </a:lnTo>
                  <a:lnTo>
                    <a:pt x="82176" y="48615"/>
                  </a:lnTo>
                  <a:lnTo>
                    <a:pt x="61550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Видео Краски Эмоци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212725"/>
            <a:ext cx="8001000" cy="47847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94125"/>
            <a:ext cx="9144000" cy="1349882"/>
          </a:xfrm>
          <a:custGeom>
            <a:avLst/>
            <a:gdLst/>
            <a:ahLst/>
            <a:cxnLst/>
            <a:rect l="l" t="t" r="r" b="b"/>
            <a:pathLst>
              <a:path w="9144000" h="2132965">
                <a:moveTo>
                  <a:pt x="8729980" y="0"/>
                </a:moveTo>
                <a:lnTo>
                  <a:pt x="8684083" y="390"/>
                </a:lnTo>
                <a:lnTo>
                  <a:pt x="8637585" y="1579"/>
                </a:lnTo>
                <a:lnTo>
                  <a:pt x="8590497" y="3593"/>
                </a:lnTo>
                <a:lnTo>
                  <a:pt x="8542828" y="6461"/>
                </a:lnTo>
                <a:lnTo>
                  <a:pt x="8494590" y="10208"/>
                </a:lnTo>
                <a:lnTo>
                  <a:pt x="8445792" y="14863"/>
                </a:lnTo>
                <a:lnTo>
                  <a:pt x="8396446" y="20453"/>
                </a:lnTo>
                <a:lnTo>
                  <a:pt x="8346561" y="27004"/>
                </a:lnTo>
                <a:lnTo>
                  <a:pt x="8296148" y="34543"/>
                </a:lnTo>
                <a:lnTo>
                  <a:pt x="8237885" y="44268"/>
                </a:lnTo>
                <a:lnTo>
                  <a:pt x="8181802" y="54852"/>
                </a:lnTo>
                <a:lnTo>
                  <a:pt x="8127817" y="66269"/>
                </a:lnTo>
                <a:lnTo>
                  <a:pt x="8075851" y="78491"/>
                </a:lnTo>
                <a:lnTo>
                  <a:pt x="8025823" y="91492"/>
                </a:lnTo>
                <a:lnTo>
                  <a:pt x="7977651" y="105245"/>
                </a:lnTo>
                <a:lnTo>
                  <a:pt x="7931256" y="119721"/>
                </a:lnTo>
                <a:lnTo>
                  <a:pt x="7886556" y="134894"/>
                </a:lnTo>
                <a:lnTo>
                  <a:pt x="7843472" y="150737"/>
                </a:lnTo>
                <a:lnTo>
                  <a:pt x="7801922" y="167222"/>
                </a:lnTo>
                <a:lnTo>
                  <a:pt x="7761827" y="184323"/>
                </a:lnTo>
                <a:lnTo>
                  <a:pt x="7723104" y="202011"/>
                </a:lnTo>
                <a:lnTo>
                  <a:pt x="7685674" y="220261"/>
                </a:lnTo>
                <a:lnTo>
                  <a:pt x="7649456" y="239044"/>
                </a:lnTo>
                <a:lnTo>
                  <a:pt x="7614370" y="258334"/>
                </a:lnTo>
                <a:lnTo>
                  <a:pt x="7580335" y="278103"/>
                </a:lnTo>
                <a:lnTo>
                  <a:pt x="7547269" y="298325"/>
                </a:lnTo>
                <a:lnTo>
                  <a:pt x="7515094" y="318971"/>
                </a:lnTo>
                <a:lnTo>
                  <a:pt x="7453088" y="361430"/>
                </a:lnTo>
                <a:lnTo>
                  <a:pt x="7393674" y="405263"/>
                </a:lnTo>
                <a:lnTo>
                  <a:pt x="7336205" y="450252"/>
                </a:lnTo>
                <a:lnTo>
                  <a:pt x="7252240" y="519428"/>
                </a:lnTo>
                <a:lnTo>
                  <a:pt x="7141077" y="613679"/>
                </a:lnTo>
                <a:lnTo>
                  <a:pt x="7084383" y="661179"/>
                </a:lnTo>
                <a:lnTo>
                  <a:pt x="7026088" y="708640"/>
                </a:lnTo>
                <a:lnTo>
                  <a:pt x="6996139" y="732287"/>
                </a:lnTo>
                <a:lnTo>
                  <a:pt x="6965547" y="755843"/>
                </a:lnTo>
                <a:lnTo>
                  <a:pt x="6934232" y="779280"/>
                </a:lnTo>
                <a:lnTo>
                  <a:pt x="6902114" y="802571"/>
                </a:lnTo>
                <a:lnTo>
                  <a:pt x="6869111" y="825689"/>
                </a:lnTo>
                <a:lnTo>
                  <a:pt x="6835144" y="848606"/>
                </a:lnTo>
                <a:lnTo>
                  <a:pt x="6800132" y="871296"/>
                </a:lnTo>
                <a:lnTo>
                  <a:pt x="6763994" y="893732"/>
                </a:lnTo>
                <a:lnTo>
                  <a:pt x="6726649" y="915885"/>
                </a:lnTo>
                <a:lnTo>
                  <a:pt x="6688017" y="937730"/>
                </a:lnTo>
                <a:lnTo>
                  <a:pt x="6648017" y="959238"/>
                </a:lnTo>
                <a:lnTo>
                  <a:pt x="6606568" y="980383"/>
                </a:lnTo>
                <a:lnTo>
                  <a:pt x="6563591" y="1001137"/>
                </a:lnTo>
                <a:lnTo>
                  <a:pt x="6519004" y="1021473"/>
                </a:lnTo>
                <a:lnTo>
                  <a:pt x="6472726" y="1041364"/>
                </a:lnTo>
                <a:lnTo>
                  <a:pt x="6424678" y="1060783"/>
                </a:lnTo>
                <a:lnTo>
                  <a:pt x="6374778" y="1079703"/>
                </a:lnTo>
                <a:lnTo>
                  <a:pt x="6322946" y="1098096"/>
                </a:lnTo>
                <a:lnTo>
                  <a:pt x="6269101" y="1115936"/>
                </a:lnTo>
                <a:lnTo>
                  <a:pt x="6218303" y="1131595"/>
                </a:lnTo>
                <a:lnTo>
                  <a:pt x="6167904" y="1146021"/>
                </a:lnTo>
                <a:lnTo>
                  <a:pt x="6117873" y="1159249"/>
                </a:lnTo>
                <a:lnTo>
                  <a:pt x="6068176" y="1171317"/>
                </a:lnTo>
                <a:lnTo>
                  <a:pt x="6018782" y="1182261"/>
                </a:lnTo>
                <a:lnTo>
                  <a:pt x="5969657" y="1192118"/>
                </a:lnTo>
                <a:lnTo>
                  <a:pt x="5920769" y="1200924"/>
                </a:lnTo>
                <a:lnTo>
                  <a:pt x="5872086" y="1208718"/>
                </a:lnTo>
                <a:lnTo>
                  <a:pt x="5823574" y="1215535"/>
                </a:lnTo>
                <a:lnTo>
                  <a:pt x="5775202" y="1221412"/>
                </a:lnTo>
                <a:lnTo>
                  <a:pt x="5726936" y="1226386"/>
                </a:lnTo>
                <a:lnTo>
                  <a:pt x="5678745" y="1230494"/>
                </a:lnTo>
                <a:lnTo>
                  <a:pt x="5630595" y="1233773"/>
                </a:lnTo>
                <a:lnTo>
                  <a:pt x="5582454" y="1236259"/>
                </a:lnTo>
                <a:lnTo>
                  <a:pt x="5534289" y="1237989"/>
                </a:lnTo>
                <a:lnTo>
                  <a:pt x="5486069" y="1239000"/>
                </a:lnTo>
                <a:lnTo>
                  <a:pt x="5437759" y="1239329"/>
                </a:lnTo>
                <a:lnTo>
                  <a:pt x="5395007" y="1239081"/>
                </a:lnTo>
                <a:lnTo>
                  <a:pt x="5352136" y="1238355"/>
                </a:lnTo>
                <a:lnTo>
                  <a:pt x="5309123" y="1237175"/>
                </a:lnTo>
                <a:lnTo>
                  <a:pt x="5265946" y="1235567"/>
                </a:lnTo>
                <a:lnTo>
                  <a:pt x="5222583" y="1233557"/>
                </a:lnTo>
                <a:lnTo>
                  <a:pt x="5179010" y="1231168"/>
                </a:lnTo>
                <a:lnTo>
                  <a:pt x="5135205" y="1228426"/>
                </a:lnTo>
                <a:lnTo>
                  <a:pt x="5091146" y="1225358"/>
                </a:lnTo>
                <a:lnTo>
                  <a:pt x="5002173" y="1218338"/>
                </a:lnTo>
                <a:lnTo>
                  <a:pt x="4911911" y="1210311"/>
                </a:lnTo>
                <a:lnTo>
                  <a:pt x="4820178" y="1201479"/>
                </a:lnTo>
                <a:lnTo>
                  <a:pt x="4484918" y="1167125"/>
                </a:lnTo>
                <a:lnTo>
                  <a:pt x="4333118" y="1152276"/>
                </a:lnTo>
                <a:lnTo>
                  <a:pt x="4228761" y="1142839"/>
                </a:lnTo>
                <a:lnTo>
                  <a:pt x="4121666" y="1134006"/>
                </a:lnTo>
                <a:lnTo>
                  <a:pt x="4067035" y="1129879"/>
                </a:lnTo>
                <a:lnTo>
                  <a:pt x="4011652" y="1125979"/>
                </a:lnTo>
                <a:lnTo>
                  <a:pt x="3955495" y="1122331"/>
                </a:lnTo>
                <a:lnTo>
                  <a:pt x="3898540" y="1118960"/>
                </a:lnTo>
                <a:lnTo>
                  <a:pt x="3840764" y="1115891"/>
                </a:lnTo>
                <a:lnTo>
                  <a:pt x="3782146" y="1113150"/>
                </a:lnTo>
                <a:lnTo>
                  <a:pt x="3722663" y="1110761"/>
                </a:lnTo>
                <a:lnTo>
                  <a:pt x="3662292" y="1108750"/>
                </a:lnTo>
                <a:lnTo>
                  <a:pt x="3601010" y="1107142"/>
                </a:lnTo>
                <a:lnTo>
                  <a:pt x="3538795" y="1105962"/>
                </a:lnTo>
                <a:lnTo>
                  <a:pt x="3475624" y="1105236"/>
                </a:lnTo>
                <a:lnTo>
                  <a:pt x="3411474" y="1104988"/>
                </a:lnTo>
                <a:lnTo>
                  <a:pt x="3360490" y="1105145"/>
                </a:lnTo>
                <a:lnTo>
                  <a:pt x="3308876" y="1105622"/>
                </a:lnTo>
                <a:lnTo>
                  <a:pt x="3256622" y="1106433"/>
                </a:lnTo>
                <a:lnTo>
                  <a:pt x="3203718" y="1107590"/>
                </a:lnTo>
                <a:lnTo>
                  <a:pt x="3150153" y="1109107"/>
                </a:lnTo>
                <a:lnTo>
                  <a:pt x="3095917" y="1110995"/>
                </a:lnTo>
                <a:lnTo>
                  <a:pt x="3040999" y="1113267"/>
                </a:lnTo>
                <a:lnTo>
                  <a:pt x="2985389" y="1115936"/>
                </a:lnTo>
                <a:lnTo>
                  <a:pt x="2906419" y="1120340"/>
                </a:lnTo>
                <a:lnTo>
                  <a:pt x="2830725" y="1125276"/>
                </a:lnTo>
                <a:lnTo>
                  <a:pt x="2758213" y="1130728"/>
                </a:lnTo>
                <a:lnTo>
                  <a:pt x="2688786" y="1136681"/>
                </a:lnTo>
                <a:lnTo>
                  <a:pt x="2622350" y="1143118"/>
                </a:lnTo>
                <a:lnTo>
                  <a:pt x="2558809" y="1150025"/>
                </a:lnTo>
                <a:lnTo>
                  <a:pt x="2498067" y="1157387"/>
                </a:lnTo>
                <a:lnTo>
                  <a:pt x="2440030" y="1165187"/>
                </a:lnTo>
                <a:lnTo>
                  <a:pt x="2384602" y="1173410"/>
                </a:lnTo>
                <a:lnTo>
                  <a:pt x="2331686" y="1182042"/>
                </a:lnTo>
                <a:lnTo>
                  <a:pt x="2281189" y="1191066"/>
                </a:lnTo>
                <a:lnTo>
                  <a:pt x="2233014" y="1200467"/>
                </a:lnTo>
                <a:lnTo>
                  <a:pt x="2187067" y="1210230"/>
                </a:lnTo>
                <a:lnTo>
                  <a:pt x="2143250" y="1220339"/>
                </a:lnTo>
                <a:lnTo>
                  <a:pt x="2101471" y="1230778"/>
                </a:lnTo>
                <a:lnTo>
                  <a:pt x="2061631" y="1241534"/>
                </a:lnTo>
                <a:lnTo>
                  <a:pt x="2023638" y="1252589"/>
                </a:lnTo>
                <a:lnTo>
                  <a:pt x="1952805" y="1275538"/>
                </a:lnTo>
                <a:lnTo>
                  <a:pt x="1888208" y="1299501"/>
                </a:lnTo>
                <a:lnTo>
                  <a:pt x="1829084" y="1324356"/>
                </a:lnTo>
                <a:lnTo>
                  <a:pt x="1774670" y="1349979"/>
                </a:lnTo>
                <a:lnTo>
                  <a:pt x="1724203" y="1376246"/>
                </a:lnTo>
                <a:lnTo>
                  <a:pt x="1676918" y="1403035"/>
                </a:lnTo>
                <a:lnTo>
                  <a:pt x="1632052" y="1430222"/>
                </a:lnTo>
                <a:lnTo>
                  <a:pt x="1588843" y="1457683"/>
                </a:lnTo>
                <a:lnTo>
                  <a:pt x="1483055" y="1526727"/>
                </a:lnTo>
                <a:lnTo>
                  <a:pt x="1439630" y="1554177"/>
                </a:lnTo>
                <a:lnTo>
                  <a:pt x="1394426" y="1581346"/>
                </a:lnTo>
                <a:lnTo>
                  <a:pt x="1346680" y="1608111"/>
                </a:lnTo>
                <a:lnTo>
                  <a:pt x="1295628" y="1634348"/>
                </a:lnTo>
                <a:lnTo>
                  <a:pt x="1240506" y="1659935"/>
                </a:lnTo>
                <a:lnTo>
                  <a:pt x="1180551" y="1684747"/>
                </a:lnTo>
                <a:lnTo>
                  <a:pt x="1115001" y="1708661"/>
                </a:lnTo>
                <a:lnTo>
                  <a:pt x="1043091" y="1731554"/>
                </a:lnTo>
                <a:lnTo>
                  <a:pt x="1004512" y="1742579"/>
                </a:lnTo>
                <a:lnTo>
                  <a:pt x="964058" y="1753303"/>
                </a:lnTo>
                <a:lnTo>
                  <a:pt x="921632" y="1763709"/>
                </a:lnTo>
                <a:lnTo>
                  <a:pt x="877138" y="1773783"/>
                </a:lnTo>
                <a:lnTo>
                  <a:pt x="827853" y="1784128"/>
                </a:lnTo>
                <a:lnTo>
                  <a:pt x="778169" y="1793127"/>
                </a:lnTo>
                <a:lnTo>
                  <a:pt x="728080" y="1800841"/>
                </a:lnTo>
                <a:lnTo>
                  <a:pt x="677580" y="1807331"/>
                </a:lnTo>
                <a:lnTo>
                  <a:pt x="626663" y="1812656"/>
                </a:lnTo>
                <a:lnTo>
                  <a:pt x="575322" y="1816878"/>
                </a:lnTo>
                <a:lnTo>
                  <a:pt x="523550" y="1820056"/>
                </a:lnTo>
                <a:lnTo>
                  <a:pt x="471343" y="1822252"/>
                </a:lnTo>
                <a:lnTo>
                  <a:pt x="418694" y="1823525"/>
                </a:lnTo>
                <a:lnTo>
                  <a:pt x="365595" y="1823935"/>
                </a:lnTo>
                <a:lnTo>
                  <a:pt x="314585" y="1823579"/>
                </a:lnTo>
                <a:lnTo>
                  <a:pt x="263179" y="1822544"/>
                </a:lnTo>
                <a:lnTo>
                  <a:pt x="211371" y="1820885"/>
                </a:lnTo>
                <a:lnTo>
                  <a:pt x="159155" y="1818655"/>
                </a:lnTo>
                <a:lnTo>
                  <a:pt x="106526" y="1815905"/>
                </a:lnTo>
                <a:lnTo>
                  <a:pt x="53476" y="1812691"/>
                </a:lnTo>
                <a:lnTo>
                  <a:pt x="0" y="1809064"/>
                </a:lnTo>
                <a:lnTo>
                  <a:pt x="0" y="2132364"/>
                </a:lnTo>
                <a:lnTo>
                  <a:pt x="9143873" y="2132364"/>
                </a:lnTo>
                <a:lnTo>
                  <a:pt x="9143873" y="32639"/>
                </a:lnTo>
                <a:lnTo>
                  <a:pt x="9095793" y="25402"/>
                </a:lnTo>
                <a:lnTo>
                  <a:pt x="9046627" y="18966"/>
                </a:lnTo>
                <a:lnTo>
                  <a:pt x="8996395" y="13382"/>
                </a:lnTo>
                <a:lnTo>
                  <a:pt x="8945118" y="8699"/>
                </a:lnTo>
                <a:lnTo>
                  <a:pt x="8892818" y="4969"/>
                </a:lnTo>
                <a:lnTo>
                  <a:pt x="8839514" y="2242"/>
                </a:lnTo>
                <a:lnTo>
                  <a:pt x="8785228" y="569"/>
                </a:lnTo>
                <a:lnTo>
                  <a:pt x="8729980" y="0"/>
                </a:lnTo>
                <a:close/>
              </a:path>
            </a:pathLst>
          </a:custGeom>
          <a:solidFill>
            <a:srgbClr val="FFB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" y="0"/>
            <a:ext cx="2917190" cy="1739264"/>
          </a:xfrm>
          <a:custGeom>
            <a:avLst/>
            <a:gdLst/>
            <a:ahLst/>
            <a:cxnLst/>
            <a:rect l="l" t="t" r="r" b="b"/>
            <a:pathLst>
              <a:path w="2917190" h="1739264">
                <a:moveTo>
                  <a:pt x="2916743" y="0"/>
                </a:moveTo>
                <a:lnTo>
                  <a:pt x="0" y="0"/>
                </a:lnTo>
                <a:lnTo>
                  <a:pt x="0" y="1686179"/>
                </a:lnTo>
                <a:lnTo>
                  <a:pt x="36286" y="1702145"/>
                </a:lnTo>
                <a:lnTo>
                  <a:pt x="79132" y="1716526"/>
                </a:lnTo>
                <a:lnTo>
                  <a:pt x="128790" y="1728195"/>
                </a:lnTo>
                <a:lnTo>
                  <a:pt x="185516" y="1736023"/>
                </a:lnTo>
                <a:lnTo>
                  <a:pt x="249565" y="1738884"/>
                </a:lnTo>
                <a:lnTo>
                  <a:pt x="289637" y="1737848"/>
                </a:lnTo>
                <a:lnTo>
                  <a:pt x="332252" y="1734597"/>
                </a:lnTo>
                <a:lnTo>
                  <a:pt x="377453" y="1728918"/>
                </a:lnTo>
                <a:lnTo>
                  <a:pt x="425283" y="1720596"/>
                </a:lnTo>
                <a:lnTo>
                  <a:pt x="492184" y="1698394"/>
                </a:lnTo>
                <a:lnTo>
                  <a:pt x="539747" y="1663513"/>
                </a:lnTo>
                <a:lnTo>
                  <a:pt x="570878" y="1617500"/>
                </a:lnTo>
                <a:lnTo>
                  <a:pt x="588486" y="1561904"/>
                </a:lnTo>
                <a:lnTo>
                  <a:pt x="595477" y="1498274"/>
                </a:lnTo>
                <a:lnTo>
                  <a:pt x="594760" y="1428158"/>
                </a:lnTo>
                <a:lnTo>
                  <a:pt x="589242" y="1353106"/>
                </a:lnTo>
                <a:lnTo>
                  <a:pt x="581831" y="1274666"/>
                </a:lnTo>
                <a:lnTo>
                  <a:pt x="578324" y="1234660"/>
                </a:lnTo>
                <a:lnTo>
                  <a:pt x="575434" y="1194387"/>
                </a:lnTo>
                <a:lnTo>
                  <a:pt x="573525" y="1154041"/>
                </a:lnTo>
                <a:lnTo>
                  <a:pt x="572959" y="1113817"/>
                </a:lnTo>
                <a:lnTo>
                  <a:pt x="574101" y="1073906"/>
                </a:lnTo>
                <a:lnTo>
                  <a:pt x="577313" y="1034504"/>
                </a:lnTo>
                <a:lnTo>
                  <a:pt x="582960" y="995804"/>
                </a:lnTo>
                <a:lnTo>
                  <a:pt x="591404" y="957999"/>
                </a:lnTo>
                <a:lnTo>
                  <a:pt x="603010" y="921283"/>
                </a:lnTo>
                <a:lnTo>
                  <a:pt x="618140" y="885849"/>
                </a:lnTo>
                <a:lnTo>
                  <a:pt x="637158" y="851891"/>
                </a:lnTo>
                <a:lnTo>
                  <a:pt x="660428" y="819603"/>
                </a:lnTo>
                <a:lnTo>
                  <a:pt x="688312" y="789177"/>
                </a:lnTo>
                <a:lnTo>
                  <a:pt x="723589" y="757595"/>
                </a:lnTo>
                <a:lnTo>
                  <a:pt x="761041" y="728872"/>
                </a:lnTo>
                <a:lnTo>
                  <a:pt x="800513" y="702907"/>
                </a:lnTo>
                <a:lnTo>
                  <a:pt x="841850" y="679599"/>
                </a:lnTo>
                <a:lnTo>
                  <a:pt x="884899" y="658847"/>
                </a:lnTo>
                <a:lnTo>
                  <a:pt x="929505" y="640551"/>
                </a:lnTo>
                <a:lnTo>
                  <a:pt x="975512" y="624609"/>
                </a:lnTo>
                <a:lnTo>
                  <a:pt x="1022766" y="610921"/>
                </a:lnTo>
                <a:lnTo>
                  <a:pt x="1071112" y="599385"/>
                </a:lnTo>
                <a:lnTo>
                  <a:pt x="1120396" y="589900"/>
                </a:lnTo>
                <a:lnTo>
                  <a:pt x="1170464" y="582367"/>
                </a:lnTo>
                <a:lnTo>
                  <a:pt x="1221160" y="576683"/>
                </a:lnTo>
                <a:lnTo>
                  <a:pt x="1272329" y="572748"/>
                </a:lnTo>
                <a:lnTo>
                  <a:pt x="1323818" y="570461"/>
                </a:lnTo>
                <a:lnTo>
                  <a:pt x="1375471" y="569722"/>
                </a:lnTo>
                <a:lnTo>
                  <a:pt x="1431066" y="570538"/>
                </a:lnTo>
                <a:lnTo>
                  <a:pt x="1486470" y="572905"/>
                </a:lnTo>
                <a:lnTo>
                  <a:pt x="1541495" y="576693"/>
                </a:lnTo>
                <a:lnTo>
                  <a:pt x="1595951" y="581775"/>
                </a:lnTo>
                <a:lnTo>
                  <a:pt x="1649648" y="588025"/>
                </a:lnTo>
                <a:lnTo>
                  <a:pt x="1702397" y="595316"/>
                </a:lnTo>
                <a:lnTo>
                  <a:pt x="1754006" y="603519"/>
                </a:lnTo>
                <a:lnTo>
                  <a:pt x="1804288" y="612507"/>
                </a:lnTo>
                <a:lnTo>
                  <a:pt x="1853052" y="622154"/>
                </a:lnTo>
                <a:lnTo>
                  <a:pt x="1900108" y="632333"/>
                </a:lnTo>
                <a:lnTo>
                  <a:pt x="1947595" y="641868"/>
                </a:lnTo>
                <a:lnTo>
                  <a:pt x="1995746" y="649178"/>
                </a:lnTo>
                <a:lnTo>
                  <a:pt x="2044373" y="654324"/>
                </a:lnTo>
                <a:lnTo>
                  <a:pt x="2093286" y="657367"/>
                </a:lnTo>
                <a:lnTo>
                  <a:pt x="2142297" y="658368"/>
                </a:lnTo>
                <a:lnTo>
                  <a:pt x="2198312" y="657073"/>
                </a:lnTo>
                <a:lnTo>
                  <a:pt x="2253856" y="653242"/>
                </a:lnTo>
                <a:lnTo>
                  <a:pt x="2308627" y="646956"/>
                </a:lnTo>
                <a:lnTo>
                  <a:pt x="2362325" y="638296"/>
                </a:lnTo>
                <a:lnTo>
                  <a:pt x="2414647" y="627341"/>
                </a:lnTo>
                <a:lnTo>
                  <a:pt x="2465293" y="614172"/>
                </a:lnTo>
                <a:lnTo>
                  <a:pt x="2513961" y="598871"/>
                </a:lnTo>
                <a:lnTo>
                  <a:pt x="2560349" y="581517"/>
                </a:lnTo>
                <a:lnTo>
                  <a:pt x="2604157" y="562191"/>
                </a:lnTo>
                <a:lnTo>
                  <a:pt x="2645083" y="540973"/>
                </a:lnTo>
                <a:lnTo>
                  <a:pt x="2682826" y="517945"/>
                </a:lnTo>
                <a:lnTo>
                  <a:pt x="2717083" y="493186"/>
                </a:lnTo>
                <a:lnTo>
                  <a:pt x="2747555" y="466778"/>
                </a:lnTo>
                <a:lnTo>
                  <a:pt x="2773939" y="438800"/>
                </a:lnTo>
                <a:lnTo>
                  <a:pt x="2813238" y="378460"/>
                </a:lnTo>
                <a:lnTo>
                  <a:pt x="2834740" y="329193"/>
                </a:lnTo>
                <a:lnTo>
                  <a:pt x="2853378" y="278820"/>
                </a:lnTo>
                <a:lnTo>
                  <a:pt x="2869361" y="228173"/>
                </a:lnTo>
                <a:lnTo>
                  <a:pt x="2882898" y="178085"/>
                </a:lnTo>
                <a:lnTo>
                  <a:pt x="2894196" y="129391"/>
                </a:lnTo>
                <a:lnTo>
                  <a:pt x="2903464" y="82923"/>
                </a:lnTo>
                <a:lnTo>
                  <a:pt x="2910910" y="39514"/>
                </a:lnTo>
                <a:lnTo>
                  <a:pt x="2916743" y="0"/>
                </a:lnTo>
                <a:close/>
              </a:path>
            </a:pathLst>
          </a:custGeom>
          <a:solidFill>
            <a:srgbClr val="4D3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7391400" y="2422525"/>
            <a:ext cx="1325245" cy="963930"/>
            <a:chOff x="7107428" y="2352547"/>
            <a:chExt cx="1325245" cy="963930"/>
          </a:xfrm>
        </p:grpSpPr>
        <p:sp>
          <p:nvSpPr>
            <p:cNvPr id="16" name="object 16"/>
            <p:cNvSpPr/>
            <p:nvPr/>
          </p:nvSpPr>
          <p:spPr>
            <a:xfrm>
              <a:off x="7107428" y="2352547"/>
              <a:ext cx="1325245" cy="963930"/>
            </a:xfrm>
            <a:custGeom>
              <a:avLst/>
              <a:gdLst/>
              <a:ahLst/>
              <a:cxnLst/>
              <a:rect l="l" t="t" r="r" b="b"/>
              <a:pathLst>
                <a:path w="1325245" h="963929">
                  <a:moveTo>
                    <a:pt x="221488" y="83820"/>
                  </a:moveTo>
                  <a:lnTo>
                    <a:pt x="58547" y="0"/>
                  </a:lnTo>
                  <a:lnTo>
                    <a:pt x="0" y="114173"/>
                  </a:lnTo>
                  <a:lnTo>
                    <a:pt x="162941" y="197866"/>
                  </a:lnTo>
                  <a:lnTo>
                    <a:pt x="221488" y="83820"/>
                  </a:lnTo>
                  <a:close/>
                </a:path>
                <a:path w="1325245" h="963929">
                  <a:moveTo>
                    <a:pt x="1324737" y="309499"/>
                  </a:moveTo>
                  <a:lnTo>
                    <a:pt x="1256792" y="274320"/>
                  </a:lnTo>
                  <a:lnTo>
                    <a:pt x="1048613" y="680262"/>
                  </a:lnTo>
                  <a:lnTo>
                    <a:pt x="1210818" y="363728"/>
                  </a:lnTo>
                  <a:lnTo>
                    <a:pt x="409448" y="29591"/>
                  </a:lnTo>
                  <a:lnTo>
                    <a:pt x="228727" y="382143"/>
                  </a:lnTo>
                  <a:lnTo>
                    <a:pt x="967181" y="839063"/>
                  </a:lnTo>
                  <a:lnTo>
                    <a:pt x="921385" y="928370"/>
                  </a:lnTo>
                  <a:lnTo>
                    <a:pt x="989457" y="963676"/>
                  </a:lnTo>
                  <a:lnTo>
                    <a:pt x="1324737" y="309499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41477" y="2369819"/>
              <a:ext cx="832485" cy="555625"/>
            </a:xfrm>
            <a:custGeom>
              <a:avLst/>
              <a:gdLst/>
              <a:ahLst/>
              <a:cxnLst/>
              <a:rect l="l" t="t" r="r" b="b"/>
              <a:pathLst>
                <a:path w="832484" h="555625">
                  <a:moveTo>
                    <a:pt x="275399" y="12319"/>
                  </a:moveTo>
                  <a:lnTo>
                    <a:pt x="262128" y="8293"/>
                  </a:lnTo>
                  <a:lnTo>
                    <a:pt x="227330" y="1524"/>
                  </a:lnTo>
                  <a:lnTo>
                    <a:pt x="178422" y="0"/>
                  </a:lnTo>
                  <a:lnTo>
                    <a:pt x="122872" y="11684"/>
                  </a:lnTo>
                  <a:lnTo>
                    <a:pt x="68770" y="44234"/>
                  </a:lnTo>
                  <a:lnTo>
                    <a:pt x="22669" y="105156"/>
                  </a:lnTo>
                  <a:lnTo>
                    <a:pt x="0" y="211861"/>
                  </a:lnTo>
                  <a:lnTo>
                    <a:pt x="28524" y="293789"/>
                  </a:lnTo>
                  <a:lnTo>
                    <a:pt x="72110" y="346329"/>
                  </a:lnTo>
                  <a:lnTo>
                    <a:pt x="94678" y="364871"/>
                  </a:lnTo>
                  <a:lnTo>
                    <a:pt x="275399" y="12319"/>
                  </a:lnTo>
                  <a:close/>
                </a:path>
                <a:path w="832484" h="555625">
                  <a:moveTo>
                    <a:pt x="832167" y="488137"/>
                  </a:moveTo>
                  <a:lnTo>
                    <a:pt x="797902" y="415188"/>
                  </a:lnTo>
                  <a:lnTo>
                    <a:pt x="761263" y="376694"/>
                  </a:lnTo>
                  <a:lnTo>
                    <a:pt x="713778" y="339559"/>
                  </a:lnTo>
                  <a:lnTo>
                    <a:pt x="657034" y="305816"/>
                  </a:lnTo>
                  <a:lnTo>
                    <a:pt x="601916" y="281228"/>
                  </a:lnTo>
                  <a:lnTo>
                    <a:pt x="548830" y="264490"/>
                  </a:lnTo>
                  <a:lnTo>
                    <a:pt x="499681" y="255714"/>
                  </a:lnTo>
                  <a:lnTo>
                    <a:pt x="456412" y="254977"/>
                  </a:lnTo>
                  <a:lnTo>
                    <a:pt x="420941" y="262382"/>
                  </a:lnTo>
                  <a:lnTo>
                    <a:pt x="385381" y="291465"/>
                  </a:lnTo>
                  <a:lnTo>
                    <a:pt x="379780" y="322008"/>
                  </a:lnTo>
                  <a:lnTo>
                    <a:pt x="389890" y="357174"/>
                  </a:lnTo>
                  <a:lnTo>
                    <a:pt x="414096" y="394957"/>
                  </a:lnTo>
                  <a:lnTo>
                    <a:pt x="450799" y="433374"/>
                  </a:lnTo>
                  <a:lnTo>
                    <a:pt x="498398" y="470408"/>
                  </a:lnTo>
                  <a:lnTo>
                    <a:pt x="555307" y="504063"/>
                  </a:lnTo>
                  <a:lnTo>
                    <a:pt x="610222" y="528675"/>
                  </a:lnTo>
                  <a:lnTo>
                    <a:pt x="663194" y="545439"/>
                  </a:lnTo>
                  <a:lnTo>
                    <a:pt x="712254" y="554266"/>
                  </a:lnTo>
                  <a:lnTo>
                    <a:pt x="755472" y="555028"/>
                  </a:lnTo>
                  <a:lnTo>
                    <a:pt x="790892" y="547624"/>
                  </a:lnTo>
                  <a:lnTo>
                    <a:pt x="826579" y="518541"/>
                  </a:lnTo>
                  <a:lnTo>
                    <a:pt x="832167" y="488137"/>
                  </a:lnTo>
                  <a:close/>
                </a:path>
              </a:pathLst>
            </a:custGeom>
            <a:solidFill>
              <a:srgbClr val="FFB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35139" y="2381630"/>
              <a:ext cx="180975" cy="353695"/>
            </a:xfrm>
            <a:custGeom>
              <a:avLst/>
              <a:gdLst/>
              <a:ahLst/>
              <a:cxnLst/>
              <a:rect l="l" t="t" r="r" b="b"/>
              <a:pathLst>
                <a:path w="180975" h="353694">
                  <a:moveTo>
                    <a:pt x="180593" y="0"/>
                  </a:moveTo>
                  <a:lnTo>
                    <a:pt x="140132" y="41707"/>
                  </a:lnTo>
                  <a:lnTo>
                    <a:pt x="122217" y="79783"/>
                  </a:lnTo>
                  <a:lnTo>
                    <a:pt x="115061" y="109220"/>
                  </a:lnTo>
                  <a:lnTo>
                    <a:pt x="112267" y="116713"/>
                  </a:lnTo>
                  <a:lnTo>
                    <a:pt x="107060" y="129032"/>
                  </a:lnTo>
                  <a:lnTo>
                    <a:pt x="104520" y="133223"/>
                  </a:lnTo>
                  <a:lnTo>
                    <a:pt x="102361" y="137668"/>
                  </a:lnTo>
                  <a:lnTo>
                    <a:pt x="68228" y="180931"/>
                  </a:lnTo>
                  <a:lnTo>
                    <a:pt x="62991" y="186944"/>
                  </a:lnTo>
                  <a:lnTo>
                    <a:pt x="36718" y="225599"/>
                  </a:lnTo>
                  <a:lnTo>
                    <a:pt x="16900" y="269271"/>
                  </a:lnTo>
                  <a:lnTo>
                    <a:pt x="3809" y="323215"/>
                  </a:lnTo>
                  <a:lnTo>
                    <a:pt x="0" y="353568"/>
                  </a:lnTo>
                  <a:lnTo>
                    <a:pt x="1269" y="353060"/>
                  </a:lnTo>
                  <a:lnTo>
                    <a:pt x="1777" y="352806"/>
                  </a:lnTo>
                  <a:lnTo>
                    <a:pt x="4190" y="349123"/>
                  </a:lnTo>
                  <a:lnTo>
                    <a:pt x="7365" y="345186"/>
                  </a:lnTo>
                  <a:lnTo>
                    <a:pt x="13334" y="338709"/>
                  </a:lnTo>
                  <a:lnTo>
                    <a:pt x="15620" y="335026"/>
                  </a:lnTo>
                  <a:lnTo>
                    <a:pt x="19303" y="333629"/>
                  </a:lnTo>
                  <a:lnTo>
                    <a:pt x="43052" y="317373"/>
                  </a:lnTo>
                  <a:lnTo>
                    <a:pt x="46227" y="313436"/>
                  </a:lnTo>
                  <a:lnTo>
                    <a:pt x="74820" y="264590"/>
                  </a:lnTo>
                  <a:lnTo>
                    <a:pt x="92836" y="210693"/>
                  </a:lnTo>
                  <a:lnTo>
                    <a:pt x="95630" y="199390"/>
                  </a:lnTo>
                  <a:lnTo>
                    <a:pt x="97916" y="194437"/>
                  </a:lnTo>
                  <a:lnTo>
                    <a:pt x="100681" y="186511"/>
                  </a:lnTo>
                  <a:lnTo>
                    <a:pt x="105400" y="170469"/>
                  </a:lnTo>
                  <a:lnTo>
                    <a:pt x="107950" y="162687"/>
                  </a:lnTo>
                  <a:lnTo>
                    <a:pt x="138429" y="107950"/>
                  </a:lnTo>
                  <a:lnTo>
                    <a:pt x="142464" y="101447"/>
                  </a:lnTo>
                  <a:lnTo>
                    <a:pt x="149770" y="88251"/>
                  </a:lnTo>
                  <a:lnTo>
                    <a:pt x="153161" y="81534"/>
                  </a:lnTo>
                  <a:lnTo>
                    <a:pt x="156432" y="73699"/>
                  </a:lnTo>
                  <a:lnTo>
                    <a:pt x="164718" y="48768"/>
                  </a:lnTo>
                  <a:lnTo>
                    <a:pt x="170814" y="32353"/>
                  </a:lnTo>
                  <a:lnTo>
                    <a:pt x="178815" y="12700"/>
                  </a:lnTo>
                  <a:lnTo>
                    <a:pt x="179577" y="8636"/>
                  </a:lnTo>
                  <a:lnTo>
                    <a:pt x="180212" y="2921"/>
                  </a:lnTo>
                  <a:lnTo>
                    <a:pt x="180720" y="381"/>
                  </a:lnTo>
                  <a:lnTo>
                    <a:pt x="180593" y="0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312406" y="0"/>
            <a:ext cx="1099820" cy="2114550"/>
            <a:chOff x="7312406" y="0"/>
            <a:chExt cx="1099820" cy="2114550"/>
          </a:xfrm>
        </p:grpSpPr>
        <p:sp>
          <p:nvSpPr>
            <p:cNvPr id="20" name="object 20"/>
            <p:cNvSpPr/>
            <p:nvPr/>
          </p:nvSpPr>
          <p:spPr>
            <a:xfrm>
              <a:off x="7439406" y="0"/>
              <a:ext cx="972819" cy="1096010"/>
            </a:xfrm>
            <a:custGeom>
              <a:avLst/>
              <a:gdLst/>
              <a:ahLst/>
              <a:cxnLst/>
              <a:rect l="l" t="t" r="r" b="b"/>
              <a:pathLst>
                <a:path w="972820" h="1096010">
                  <a:moveTo>
                    <a:pt x="972725" y="0"/>
                  </a:moveTo>
                  <a:lnTo>
                    <a:pt x="474471" y="0"/>
                  </a:lnTo>
                  <a:lnTo>
                    <a:pt x="0" y="887094"/>
                  </a:lnTo>
                  <a:lnTo>
                    <a:pt x="386842" y="1095501"/>
                  </a:lnTo>
                  <a:lnTo>
                    <a:pt x="972725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48804" y="913002"/>
              <a:ext cx="329565" cy="226060"/>
            </a:xfrm>
            <a:custGeom>
              <a:avLst/>
              <a:gdLst/>
              <a:ahLst/>
              <a:cxnLst/>
              <a:rect l="l" t="t" r="r" b="b"/>
              <a:pathLst>
                <a:path w="329565" h="226059">
                  <a:moveTo>
                    <a:pt x="37592" y="0"/>
                  </a:moveTo>
                  <a:lnTo>
                    <a:pt x="0" y="70612"/>
                  </a:lnTo>
                  <a:lnTo>
                    <a:pt x="291719" y="225933"/>
                  </a:lnTo>
                  <a:lnTo>
                    <a:pt x="329311" y="155448"/>
                  </a:lnTo>
                  <a:lnTo>
                    <a:pt x="37592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12406" y="998854"/>
              <a:ext cx="398780" cy="513715"/>
            </a:xfrm>
            <a:custGeom>
              <a:avLst/>
              <a:gdLst/>
              <a:ahLst/>
              <a:cxnLst/>
              <a:rect l="l" t="t" r="r" b="b"/>
              <a:pathLst>
                <a:path w="398779" h="513715">
                  <a:moveTo>
                    <a:pt x="165862" y="0"/>
                  </a:moveTo>
                  <a:lnTo>
                    <a:pt x="0" y="450850"/>
                  </a:lnTo>
                  <a:lnTo>
                    <a:pt x="58800" y="481456"/>
                  </a:lnTo>
                  <a:lnTo>
                    <a:pt x="116459" y="513206"/>
                  </a:lnTo>
                  <a:lnTo>
                    <a:pt x="398652" y="124840"/>
                  </a:lnTo>
                  <a:lnTo>
                    <a:pt x="165862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78166" y="0"/>
              <a:ext cx="541655" cy="848360"/>
            </a:xfrm>
            <a:custGeom>
              <a:avLst/>
              <a:gdLst/>
              <a:ahLst/>
              <a:cxnLst/>
              <a:rect l="l" t="t" r="r" b="b"/>
              <a:pathLst>
                <a:path w="541654" h="848360">
                  <a:moveTo>
                    <a:pt x="541102" y="0"/>
                  </a:moveTo>
                  <a:lnTo>
                    <a:pt x="428896" y="0"/>
                  </a:lnTo>
                  <a:lnTo>
                    <a:pt x="0" y="801242"/>
                  </a:lnTo>
                  <a:lnTo>
                    <a:pt x="86994" y="848232"/>
                  </a:lnTo>
                  <a:lnTo>
                    <a:pt x="541102" y="0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20990" y="1290446"/>
              <a:ext cx="123825" cy="311150"/>
            </a:xfrm>
            <a:custGeom>
              <a:avLst/>
              <a:gdLst/>
              <a:ahLst/>
              <a:cxnLst/>
              <a:rect l="l" t="t" r="r" b="b"/>
              <a:pathLst>
                <a:path w="123825" h="311150">
                  <a:moveTo>
                    <a:pt x="61722" y="0"/>
                  </a:moveTo>
                  <a:lnTo>
                    <a:pt x="41148" y="48617"/>
                  </a:lnTo>
                  <a:lnTo>
                    <a:pt x="6857" y="155575"/>
                  </a:lnTo>
                  <a:lnTo>
                    <a:pt x="0" y="262532"/>
                  </a:lnTo>
                  <a:lnTo>
                    <a:pt x="61722" y="311150"/>
                  </a:lnTo>
                  <a:lnTo>
                    <a:pt x="123444" y="262532"/>
                  </a:lnTo>
                  <a:lnTo>
                    <a:pt x="116586" y="155575"/>
                  </a:lnTo>
                  <a:lnTo>
                    <a:pt x="82296" y="48617"/>
                  </a:lnTo>
                  <a:lnTo>
                    <a:pt x="61722" y="0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131302" y="1482597"/>
              <a:ext cx="123825" cy="320675"/>
            </a:xfrm>
            <a:custGeom>
              <a:avLst/>
              <a:gdLst/>
              <a:ahLst/>
              <a:cxnLst/>
              <a:rect l="l" t="t" r="r" b="b"/>
              <a:pathLst>
                <a:path w="123825" h="320675">
                  <a:moveTo>
                    <a:pt x="61722" y="0"/>
                  </a:moveTo>
                  <a:lnTo>
                    <a:pt x="41148" y="50045"/>
                  </a:lnTo>
                  <a:lnTo>
                    <a:pt x="6857" y="160147"/>
                  </a:lnTo>
                  <a:lnTo>
                    <a:pt x="0" y="270248"/>
                  </a:lnTo>
                  <a:lnTo>
                    <a:pt x="61722" y="320294"/>
                  </a:lnTo>
                  <a:lnTo>
                    <a:pt x="123444" y="270248"/>
                  </a:lnTo>
                  <a:lnTo>
                    <a:pt x="116586" y="160147"/>
                  </a:lnTo>
                  <a:lnTo>
                    <a:pt x="82296" y="50045"/>
                  </a:lnTo>
                  <a:lnTo>
                    <a:pt x="61722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84778" y="1803018"/>
              <a:ext cx="123825" cy="311150"/>
            </a:xfrm>
            <a:custGeom>
              <a:avLst/>
              <a:gdLst/>
              <a:ahLst/>
              <a:cxnLst/>
              <a:rect l="l" t="t" r="r" b="b"/>
              <a:pathLst>
                <a:path w="123825" h="311150">
                  <a:moveTo>
                    <a:pt x="61561" y="0"/>
                  </a:moveTo>
                  <a:lnTo>
                    <a:pt x="41040" y="48597"/>
                  </a:lnTo>
                  <a:lnTo>
                    <a:pt x="6840" y="155511"/>
                  </a:lnTo>
                  <a:lnTo>
                    <a:pt x="0" y="262425"/>
                  </a:lnTo>
                  <a:lnTo>
                    <a:pt x="61561" y="311022"/>
                  </a:lnTo>
                  <a:lnTo>
                    <a:pt x="123444" y="262425"/>
                  </a:lnTo>
                  <a:lnTo>
                    <a:pt x="116568" y="155511"/>
                  </a:lnTo>
                  <a:lnTo>
                    <a:pt x="82188" y="48597"/>
                  </a:lnTo>
                  <a:lnTo>
                    <a:pt x="61561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76400" y="136525"/>
            <a:ext cx="533400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Благодарю за внимание!</a:t>
            </a:r>
            <a:endParaRPr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1800" y="4708525"/>
            <a:ext cx="2252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fadeikinada@gmail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</a:t>
            </a: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58000" y="4403725"/>
            <a:ext cx="21034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https://vk.com/dariaf666</a:t>
            </a:r>
            <a:endParaRPr lang="ru-RU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4" name="Видео Макет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669925"/>
            <a:ext cx="6477000" cy="3733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653" y="320420"/>
            <a:ext cx="541655" cy="540385"/>
          </a:xfrm>
          <a:custGeom>
            <a:avLst/>
            <a:gdLst/>
            <a:ahLst/>
            <a:cxnLst/>
            <a:rect l="l" t="t" r="r" b="b"/>
            <a:pathLst>
              <a:path w="541655" h="540385">
                <a:moveTo>
                  <a:pt x="349143" y="378587"/>
                </a:moveTo>
                <a:lnTo>
                  <a:pt x="259657" y="378587"/>
                </a:lnTo>
                <a:lnTo>
                  <a:pt x="277366" y="450600"/>
                </a:lnTo>
                <a:lnTo>
                  <a:pt x="299773" y="500808"/>
                </a:lnTo>
                <a:lnTo>
                  <a:pt x="323783" y="530266"/>
                </a:lnTo>
                <a:lnTo>
                  <a:pt x="346233" y="539876"/>
                </a:lnTo>
                <a:lnTo>
                  <a:pt x="362829" y="531982"/>
                </a:lnTo>
                <a:lnTo>
                  <a:pt x="372990" y="508787"/>
                </a:lnTo>
                <a:lnTo>
                  <a:pt x="374263" y="471022"/>
                </a:lnTo>
                <a:lnTo>
                  <a:pt x="364197" y="419420"/>
                </a:lnTo>
                <a:lnTo>
                  <a:pt x="349143" y="378587"/>
                </a:lnTo>
                <a:close/>
              </a:path>
              <a:path w="541655" h="540385">
                <a:moveTo>
                  <a:pt x="485445" y="339089"/>
                </a:moveTo>
                <a:lnTo>
                  <a:pt x="185273" y="339089"/>
                </a:lnTo>
                <a:lnTo>
                  <a:pt x="147583" y="400459"/>
                </a:lnTo>
                <a:lnTo>
                  <a:pt x="127538" y="450600"/>
                </a:lnTo>
                <a:lnTo>
                  <a:pt x="122537" y="488128"/>
                </a:lnTo>
                <a:lnTo>
                  <a:pt x="129979" y="511659"/>
                </a:lnTo>
                <a:lnTo>
                  <a:pt x="147262" y="519811"/>
                </a:lnTo>
                <a:lnTo>
                  <a:pt x="171068" y="511621"/>
                </a:lnTo>
                <a:lnTo>
                  <a:pt x="199345" y="486203"/>
                </a:lnTo>
                <a:lnTo>
                  <a:pt x="229680" y="442283"/>
                </a:lnTo>
                <a:lnTo>
                  <a:pt x="259657" y="378587"/>
                </a:lnTo>
                <a:lnTo>
                  <a:pt x="349143" y="378587"/>
                </a:lnTo>
                <a:lnTo>
                  <a:pt x="340340" y="354711"/>
                </a:lnTo>
                <a:lnTo>
                  <a:pt x="501039" y="354711"/>
                </a:lnTo>
                <a:lnTo>
                  <a:pt x="490521" y="342613"/>
                </a:lnTo>
                <a:lnTo>
                  <a:pt x="485445" y="339089"/>
                </a:lnTo>
                <a:close/>
              </a:path>
              <a:path w="541655" h="540385">
                <a:moveTo>
                  <a:pt x="501039" y="354711"/>
                </a:moveTo>
                <a:lnTo>
                  <a:pt x="340340" y="354711"/>
                </a:lnTo>
                <a:lnTo>
                  <a:pt x="385722" y="383494"/>
                </a:lnTo>
                <a:lnTo>
                  <a:pt x="425494" y="402859"/>
                </a:lnTo>
                <a:lnTo>
                  <a:pt x="459141" y="413771"/>
                </a:lnTo>
                <a:lnTo>
                  <a:pt x="486149" y="417195"/>
                </a:lnTo>
                <a:lnTo>
                  <a:pt x="511855" y="411219"/>
                </a:lnTo>
                <a:lnTo>
                  <a:pt x="522100" y="395045"/>
                </a:lnTo>
                <a:lnTo>
                  <a:pt x="515462" y="371300"/>
                </a:lnTo>
                <a:lnTo>
                  <a:pt x="501039" y="354711"/>
                </a:lnTo>
                <a:close/>
              </a:path>
              <a:path w="541655" h="540385">
                <a:moveTo>
                  <a:pt x="55225" y="122554"/>
                </a:moveTo>
                <a:lnTo>
                  <a:pt x="29519" y="128531"/>
                </a:lnTo>
                <a:lnTo>
                  <a:pt x="19275" y="144709"/>
                </a:lnTo>
                <a:lnTo>
                  <a:pt x="25912" y="168465"/>
                </a:lnTo>
                <a:lnTo>
                  <a:pt x="50854" y="197174"/>
                </a:lnTo>
                <a:lnTo>
                  <a:pt x="95521" y="228211"/>
                </a:lnTo>
                <a:lnTo>
                  <a:pt x="161334" y="258952"/>
                </a:lnTo>
                <a:lnTo>
                  <a:pt x="93982" y="274855"/>
                </a:lnTo>
                <a:lnTo>
                  <a:pt x="45132" y="294937"/>
                </a:lnTo>
                <a:lnTo>
                  <a:pt x="14050" y="316782"/>
                </a:lnTo>
                <a:lnTo>
                  <a:pt x="0" y="337977"/>
                </a:lnTo>
                <a:lnTo>
                  <a:pt x="2247" y="356106"/>
                </a:lnTo>
                <a:lnTo>
                  <a:pt x="20058" y="368754"/>
                </a:lnTo>
                <a:lnTo>
                  <a:pt x="52698" y="373506"/>
                </a:lnTo>
                <a:lnTo>
                  <a:pt x="78785" y="371611"/>
                </a:lnTo>
                <a:lnTo>
                  <a:pt x="109680" y="365585"/>
                </a:lnTo>
                <a:lnTo>
                  <a:pt x="145228" y="354915"/>
                </a:lnTo>
                <a:lnTo>
                  <a:pt x="185273" y="339089"/>
                </a:lnTo>
                <a:lnTo>
                  <a:pt x="485445" y="339089"/>
                </a:lnTo>
                <a:lnTo>
                  <a:pt x="445854" y="311611"/>
                </a:lnTo>
                <a:lnTo>
                  <a:pt x="380041" y="280924"/>
                </a:lnTo>
                <a:lnTo>
                  <a:pt x="447392" y="264974"/>
                </a:lnTo>
                <a:lnTo>
                  <a:pt x="496242" y="244858"/>
                </a:lnTo>
                <a:lnTo>
                  <a:pt x="527325" y="222990"/>
                </a:lnTo>
                <a:lnTo>
                  <a:pt x="541375" y="201782"/>
                </a:lnTo>
                <a:lnTo>
                  <a:pt x="541236" y="200660"/>
                </a:lnTo>
                <a:lnTo>
                  <a:pt x="356101" y="200660"/>
                </a:lnTo>
                <a:lnTo>
                  <a:pt x="365703" y="185038"/>
                </a:lnTo>
                <a:lnTo>
                  <a:pt x="201034" y="185038"/>
                </a:lnTo>
                <a:lnTo>
                  <a:pt x="155652" y="156309"/>
                </a:lnTo>
                <a:lnTo>
                  <a:pt x="115881" y="136937"/>
                </a:lnTo>
                <a:lnTo>
                  <a:pt x="82234" y="125995"/>
                </a:lnTo>
                <a:lnTo>
                  <a:pt x="55225" y="122554"/>
                </a:lnTo>
                <a:close/>
              </a:path>
              <a:path w="541655" h="540385">
                <a:moveTo>
                  <a:pt x="488676" y="166242"/>
                </a:moveTo>
                <a:lnTo>
                  <a:pt x="462589" y="168155"/>
                </a:lnTo>
                <a:lnTo>
                  <a:pt x="431695" y="174212"/>
                </a:lnTo>
                <a:lnTo>
                  <a:pt x="396147" y="184888"/>
                </a:lnTo>
                <a:lnTo>
                  <a:pt x="356101" y="200660"/>
                </a:lnTo>
                <a:lnTo>
                  <a:pt x="541236" y="200660"/>
                </a:lnTo>
                <a:lnTo>
                  <a:pt x="539127" y="183646"/>
                </a:lnTo>
                <a:lnTo>
                  <a:pt x="521316" y="170996"/>
                </a:lnTo>
                <a:lnTo>
                  <a:pt x="488676" y="166242"/>
                </a:lnTo>
                <a:close/>
              </a:path>
              <a:path w="541655" h="540385">
                <a:moveTo>
                  <a:pt x="195141" y="0"/>
                </a:moveTo>
                <a:lnTo>
                  <a:pt x="178560" y="7893"/>
                </a:lnTo>
                <a:lnTo>
                  <a:pt x="168401" y="31081"/>
                </a:lnTo>
                <a:lnTo>
                  <a:pt x="167122" y="68826"/>
                </a:lnTo>
                <a:lnTo>
                  <a:pt x="177181" y="120391"/>
                </a:lnTo>
                <a:lnTo>
                  <a:pt x="201034" y="185038"/>
                </a:lnTo>
                <a:lnTo>
                  <a:pt x="365703" y="185038"/>
                </a:lnTo>
                <a:lnTo>
                  <a:pt x="380300" y="161289"/>
                </a:lnTo>
                <a:lnTo>
                  <a:pt x="281717" y="161289"/>
                </a:lnTo>
                <a:lnTo>
                  <a:pt x="264030" y="89314"/>
                </a:lnTo>
                <a:lnTo>
                  <a:pt x="241615" y="39068"/>
                </a:lnTo>
                <a:lnTo>
                  <a:pt x="217607" y="9610"/>
                </a:lnTo>
                <a:lnTo>
                  <a:pt x="195141" y="0"/>
                </a:lnTo>
                <a:close/>
              </a:path>
              <a:path w="541655" h="540385">
                <a:moveTo>
                  <a:pt x="394150" y="19938"/>
                </a:moveTo>
                <a:lnTo>
                  <a:pt x="370323" y="28130"/>
                </a:lnTo>
                <a:lnTo>
                  <a:pt x="342034" y="53562"/>
                </a:lnTo>
                <a:lnTo>
                  <a:pt x="311695" y="97520"/>
                </a:lnTo>
                <a:lnTo>
                  <a:pt x="281717" y="161289"/>
                </a:lnTo>
                <a:lnTo>
                  <a:pt x="380300" y="161289"/>
                </a:lnTo>
                <a:lnTo>
                  <a:pt x="393792" y="139339"/>
                </a:lnTo>
                <a:lnTo>
                  <a:pt x="413839" y="89204"/>
                </a:lnTo>
                <a:lnTo>
                  <a:pt x="418845" y="51658"/>
                </a:lnTo>
                <a:lnTo>
                  <a:pt x="411415" y="28102"/>
                </a:lnTo>
                <a:lnTo>
                  <a:pt x="394150" y="19938"/>
                </a:lnTo>
                <a:close/>
              </a:path>
            </a:pathLst>
          </a:custGeom>
          <a:solidFill>
            <a:srgbClr val="FF4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39128" y="0"/>
            <a:ext cx="795655" cy="521970"/>
          </a:xfrm>
          <a:custGeom>
            <a:avLst/>
            <a:gdLst/>
            <a:ahLst/>
            <a:cxnLst/>
            <a:rect l="l" t="t" r="r" b="b"/>
            <a:pathLst>
              <a:path w="795654" h="521970">
                <a:moveTo>
                  <a:pt x="795527" y="0"/>
                </a:moveTo>
                <a:lnTo>
                  <a:pt x="0" y="0"/>
                </a:lnTo>
                <a:lnTo>
                  <a:pt x="397764" y="521716"/>
                </a:lnTo>
                <a:lnTo>
                  <a:pt x="795527" y="0"/>
                </a:lnTo>
                <a:close/>
              </a:path>
            </a:pathLst>
          </a:custGeom>
          <a:solidFill>
            <a:srgbClr val="FF4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484547"/>
            <a:ext cx="7526020" cy="659130"/>
          </a:xfrm>
          <a:custGeom>
            <a:avLst/>
            <a:gdLst/>
            <a:ahLst/>
            <a:cxnLst/>
            <a:rect l="l" t="t" r="r" b="b"/>
            <a:pathLst>
              <a:path w="7526020" h="659129">
                <a:moveTo>
                  <a:pt x="4794885" y="0"/>
                </a:moveTo>
                <a:lnTo>
                  <a:pt x="4733177" y="424"/>
                </a:lnTo>
                <a:lnTo>
                  <a:pt x="4671778" y="1678"/>
                </a:lnTo>
                <a:lnTo>
                  <a:pt x="4610697" y="3729"/>
                </a:lnTo>
                <a:lnTo>
                  <a:pt x="4549941" y="6546"/>
                </a:lnTo>
                <a:lnTo>
                  <a:pt x="4489521" y="10098"/>
                </a:lnTo>
                <a:lnTo>
                  <a:pt x="4429443" y="14354"/>
                </a:lnTo>
                <a:lnTo>
                  <a:pt x="4369715" y="19283"/>
                </a:lnTo>
                <a:lnTo>
                  <a:pt x="4310347" y="24852"/>
                </a:lnTo>
                <a:lnTo>
                  <a:pt x="4251346" y="31031"/>
                </a:lnTo>
                <a:lnTo>
                  <a:pt x="4192721" y="37789"/>
                </a:lnTo>
                <a:lnTo>
                  <a:pt x="4134480" y="45094"/>
                </a:lnTo>
                <a:lnTo>
                  <a:pt x="4076631" y="52915"/>
                </a:lnTo>
                <a:lnTo>
                  <a:pt x="4019183" y="61221"/>
                </a:lnTo>
                <a:lnTo>
                  <a:pt x="3962143" y="69981"/>
                </a:lnTo>
                <a:lnTo>
                  <a:pt x="3905520" y="79162"/>
                </a:lnTo>
                <a:lnTo>
                  <a:pt x="3849323" y="88735"/>
                </a:lnTo>
                <a:lnTo>
                  <a:pt x="3793559" y="98667"/>
                </a:lnTo>
                <a:lnTo>
                  <a:pt x="3738237" y="108927"/>
                </a:lnTo>
                <a:lnTo>
                  <a:pt x="3683365" y="119485"/>
                </a:lnTo>
                <a:lnTo>
                  <a:pt x="3628952" y="130309"/>
                </a:lnTo>
                <a:lnTo>
                  <a:pt x="3575005" y="141367"/>
                </a:lnTo>
                <a:lnTo>
                  <a:pt x="3521532" y="152628"/>
                </a:lnTo>
                <a:lnTo>
                  <a:pt x="3416046" y="175635"/>
                </a:lnTo>
                <a:lnTo>
                  <a:pt x="3312558" y="199080"/>
                </a:lnTo>
                <a:lnTo>
                  <a:pt x="3211135" y="222713"/>
                </a:lnTo>
                <a:lnTo>
                  <a:pt x="2967045" y="280975"/>
                </a:lnTo>
                <a:lnTo>
                  <a:pt x="2782058" y="324675"/>
                </a:lnTo>
                <a:lnTo>
                  <a:pt x="2693173" y="344868"/>
                </a:lnTo>
                <a:lnTo>
                  <a:pt x="2606784" y="363622"/>
                </a:lnTo>
                <a:lnTo>
                  <a:pt x="2564546" y="372381"/>
                </a:lnTo>
                <a:lnTo>
                  <a:pt x="2522955" y="380687"/>
                </a:lnTo>
                <a:lnTo>
                  <a:pt x="2482022" y="388508"/>
                </a:lnTo>
                <a:lnTo>
                  <a:pt x="2441754" y="395813"/>
                </a:lnTo>
                <a:lnTo>
                  <a:pt x="2402159" y="402571"/>
                </a:lnTo>
                <a:lnTo>
                  <a:pt x="2363246" y="408750"/>
                </a:lnTo>
                <a:lnTo>
                  <a:pt x="2325022" y="414320"/>
                </a:lnTo>
                <a:lnTo>
                  <a:pt x="2250677" y="423504"/>
                </a:lnTo>
                <a:lnTo>
                  <a:pt x="2179191" y="429873"/>
                </a:lnTo>
                <a:lnTo>
                  <a:pt x="2110630" y="433178"/>
                </a:lnTo>
                <a:lnTo>
                  <a:pt x="2077466" y="433603"/>
                </a:lnTo>
                <a:lnTo>
                  <a:pt x="2015714" y="432911"/>
                </a:lnTo>
                <a:lnTo>
                  <a:pt x="1954696" y="430900"/>
                </a:lnTo>
                <a:lnTo>
                  <a:pt x="1894421" y="427667"/>
                </a:lnTo>
                <a:lnTo>
                  <a:pt x="1834897" y="423311"/>
                </a:lnTo>
                <a:lnTo>
                  <a:pt x="1776135" y="417928"/>
                </a:lnTo>
                <a:lnTo>
                  <a:pt x="1718141" y="411618"/>
                </a:lnTo>
                <a:lnTo>
                  <a:pt x="1660926" y="404477"/>
                </a:lnTo>
                <a:lnTo>
                  <a:pt x="1604499" y="396603"/>
                </a:lnTo>
                <a:lnTo>
                  <a:pt x="1548867" y="388094"/>
                </a:lnTo>
                <a:lnTo>
                  <a:pt x="1494040" y="379047"/>
                </a:lnTo>
                <a:lnTo>
                  <a:pt x="1440028" y="369561"/>
                </a:lnTo>
                <a:lnTo>
                  <a:pt x="1386838" y="359733"/>
                </a:lnTo>
                <a:lnTo>
                  <a:pt x="1334480" y="349661"/>
                </a:lnTo>
                <a:lnTo>
                  <a:pt x="1282962" y="339442"/>
                </a:lnTo>
                <a:lnTo>
                  <a:pt x="1038291" y="289568"/>
                </a:lnTo>
                <a:lnTo>
                  <a:pt x="992003" y="280522"/>
                </a:lnTo>
                <a:lnTo>
                  <a:pt x="946618" y="272013"/>
                </a:lnTo>
                <a:lnTo>
                  <a:pt x="902144" y="264139"/>
                </a:lnTo>
                <a:lnTo>
                  <a:pt x="858590" y="256998"/>
                </a:lnTo>
                <a:lnTo>
                  <a:pt x="815965" y="250688"/>
                </a:lnTo>
                <a:lnTo>
                  <a:pt x="774279" y="245305"/>
                </a:lnTo>
                <a:lnTo>
                  <a:pt x="733540" y="240949"/>
                </a:lnTo>
                <a:lnTo>
                  <a:pt x="693757" y="237716"/>
                </a:lnTo>
                <a:lnTo>
                  <a:pt x="654938" y="235705"/>
                </a:lnTo>
                <a:lnTo>
                  <a:pt x="368082" y="250483"/>
                </a:lnTo>
                <a:lnTo>
                  <a:pt x="172910" y="284518"/>
                </a:lnTo>
                <a:lnTo>
                  <a:pt x="45557" y="318552"/>
                </a:lnTo>
                <a:lnTo>
                  <a:pt x="0" y="334022"/>
                </a:lnTo>
                <a:lnTo>
                  <a:pt x="0" y="658948"/>
                </a:lnTo>
                <a:lnTo>
                  <a:pt x="7525512" y="658948"/>
                </a:lnTo>
                <a:lnTo>
                  <a:pt x="7258265" y="555987"/>
                </a:lnTo>
                <a:lnTo>
                  <a:pt x="6585300" y="329474"/>
                </a:lnTo>
                <a:lnTo>
                  <a:pt x="5699784" y="102960"/>
                </a:lnTo>
                <a:lnTo>
                  <a:pt x="4794885" y="0"/>
                </a:lnTo>
                <a:close/>
              </a:path>
            </a:pathLst>
          </a:custGeom>
          <a:solidFill>
            <a:srgbClr val="FFB3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1200" y="3184525"/>
            <a:ext cx="1115695" cy="421005"/>
          </a:xfrm>
          <a:custGeom>
            <a:avLst/>
            <a:gdLst/>
            <a:ahLst/>
            <a:cxnLst/>
            <a:rect l="l" t="t" r="r" b="b"/>
            <a:pathLst>
              <a:path w="1115695" h="421004">
                <a:moveTo>
                  <a:pt x="557784" y="0"/>
                </a:moveTo>
                <a:lnTo>
                  <a:pt x="492726" y="1416"/>
                </a:lnTo>
                <a:lnTo>
                  <a:pt x="429874" y="5559"/>
                </a:lnTo>
                <a:lnTo>
                  <a:pt x="369648" y="12271"/>
                </a:lnTo>
                <a:lnTo>
                  <a:pt x="312464" y="21395"/>
                </a:lnTo>
                <a:lnTo>
                  <a:pt x="258742" y="32772"/>
                </a:lnTo>
                <a:lnTo>
                  <a:pt x="208899" y="46246"/>
                </a:lnTo>
                <a:lnTo>
                  <a:pt x="163353" y="61658"/>
                </a:lnTo>
                <a:lnTo>
                  <a:pt x="122524" y="78851"/>
                </a:lnTo>
                <a:lnTo>
                  <a:pt x="86828" y="97666"/>
                </a:lnTo>
                <a:lnTo>
                  <a:pt x="32513" y="139535"/>
                </a:lnTo>
                <a:lnTo>
                  <a:pt x="3751" y="186002"/>
                </a:lnTo>
                <a:lnTo>
                  <a:pt x="0" y="210565"/>
                </a:lnTo>
                <a:lnTo>
                  <a:pt x="3751" y="235104"/>
                </a:lnTo>
                <a:lnTo>
                  <a:pt x="32513" y="281531"/>
                </a:lnTo>
                <a:lnTo>
                  <a:pt x="86828" y="323372"/>
                </a:lnTo>
                <a:lnTo>
                  <a:pt x="122524" y="342177"/>
                </a:lnTo>
                <a:lnTo>
                  <a:pt x="163353" y="359362"/>
                </a:lnTo>
                <a:lnTo>
                  <a:pt x="208899" y="374768"/>
                </a:lnTo>
                <a:lnTo>
                  <a:pt x="258742" y="388237"/>
                </a:lnTo>
                <a:lnTo>
                  <a:pt x="312464" y="399612"/>
                </a:lnTo>
                <a:lnTo>
                  <a:pt x="369648" y="408734"/>
                </a:lnTo>
                <a:lnTo>
                  <a:pt x="429874" y="415446"/>
                </a:lnTo>
                <a:lnTo>
                  <a:pt x="492726" y="419588"/>
                </a:lnTo>
                <a:lnTo>
                  <a:pt x="557784" y="421004"/>
                </a:lnTo>
                <a:lnTo>
                  <a:pt x="622841" y="419588"/>
                </a:lnTo>
                <a:lnTo>
                  <a:pt x="685693" y="415446"/>
                </a:lnTo>
                <a:lnTo>
                  <a:pt x="745919" y="408734"/>
                </a:lnTo>
                <a:lnTo>
                  <a:pt x="803103" y="399612"/>
                </a:lnTo>
                <a:lnTo>
                  <a:pt x="856825" y="388237"/>
                </a:lnTo>
                <a:lnTo>
                  <a:pt x="906668" y="374768"/>
                </a:lnTo>
                <a:lnTo>
                  <a:pt x="952214" y="359362"/>
                </a:lnTo>
                <a:lnTo>
                  <a:pt x="993043" y="342177"/>
                </a:lnTo>
                <a:lnTo>
                  <a:pt x="1028739" y="323372"/>
                </a:lnTo>
                <a:lnTo>
                  <a:pt x="1083054" y="281531"/>
                </a:lnTo>
                <a:lnTo>
                  <a:pt x="1111816" y="235104"/>
                </a:lnTo>
                <a:lnTo>
                  <a:pt x="1115568" y="210565"/>
                </a:lnTo>
                <a:lnTo>
                  <a:pt x="1111816" y="186002"/>
                </a:lnTo>
                <a:lnTo>
                  <a:pt x="1083054" y="139535"/>
                </a:lnTo>
                <a:lnTo>
                  <a:pt x="1028739" y="97666"/>
                </a:lnTo>
                <a:lnTo>
                  <a:pt x="993043" y="78851"/>
                </a:lnTo>
                <a:lnTo>
                  <a:pt x="952214" y="61658"/>
                </a:lnTo>
                <a:lnTo>
                  <a:pt x="906668" y="46246"/>
                </a:lnTo>
                <a:lnTo>
                  <a:pt x="856825" y="32772"/>
                </a:lnTo>
                <a:lnTo>
                  <a:pt x="803103" y="21395"/>
                </a:lnTo>
                <a:lnTo>
                  <a:pt x="745919" y="12271"/>
                </a:lnTo>
                <a:lnTo>
                  <a:pt x="685693" y="5559"/>
                </a:lnTo>
                <a:lnTo>
                  <a:pt x="622841" y="1416"/>
                </a:lnTo>
                <a:lnTo>
                  <a:pt x="557784" y="0"/>
                </a:lnTo>
                <a:close/>
              </a:path>
            </a:pathLst>
          </a:custGeom>
          <a:solidFill>
            <a:srgbClr val="FF4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10200" y="1812925"/>
            <a:ext cx="1066800" cy="457200"/>
          </a:xfrm>
          <a:custGeom>
            <a:avLst/>
            <a:gdLst/>
            <a:ahLst/>
            <a:cxnLst/>
            <a:rect l="l" t="t" r="r" b="b"/>
            <a:pathLst>
              <a:path w="1106804" h="421005">
                <a:moveTo>
                  <a:pt x="553211" y="0"/>
                </a:moveTo>
                <a:lnTo>
                  <a:pt x="488689" y="1416"/>
                </a:lnTo>
                <a:lnTo>
                  <a:pt x="426355" y="5558"/>
                </a:lnTo>
                <a:lnTo>
                  <a:pt x="366623" y="12270"/>
                </a:lnTo>
                <a:lnTo>
                  <a:pt x="309909" y="21392"/>
                </a:lnTo>
                <a:lnTo>
                  <a:pt x="256627" y="32767"/>
                </a:lnTo>
                <a:lnTo>
                  <a:pt x="207192" y="46236"/>
                </a:lnTo>
                <a:lnTo>
                  <a:pt x="162020" y="61642"/>
                </a:lnTo>
                <a:lnTo>
                  <a:pt x="121524" y="78827"/>
                </a:lnTo>
                <a:lnTo>
                  <a:pt x="86120" y="97632"/>
                </a:lnTo>
                <a:lnTo>
                  <a:pt x="32248" y="139473"/>
                </a:lnTo>
                <a:lnTo>
                  <a:pt x="3721" y="185900"/>
                </a:lnTo>
                <a:lnTo>
                  <a:pt x="0" y="210439"/>
                </a:lnTo>
                <a:lnTo>
                  <a:pt x="3721" y="235002"/>
                </a:lnTo>
                <a:lnTo>
                  <a:pt x="32248" y="281469"/>
                </a:lnTo>
                <a:lnTo>
                  <a:pt x="86120" y="323338"/>
                </a:lnTo>
                <a:lnTo>
                  <a:pt x="121524" y="342153"/>
                </a:lnTo>
                <a:lnTo>
                  <a:pt x="162020" y="359346"/>
                </a:lnTo>
                <a:lnTo>
                  <a:pt x="207192" y="374758"/>
                </a:lnTo>
                <a:lnTo>
                  <a:pt x="256627" y="388232"/>
                </a:lnTo>
                <a:lnTo>
                  <a:pt x="309909" y="399609"/>
                </a:lnTo>
                <a:lnTo>
                  <a:pt x="366623" y="408733"/>
                </a:lnTo>
                <a:lnTo>
                  <a:pt x="426355" y="415445"/>
                </a:lnTo>
                <a:lnTo>
                  <a:pt x="488689" y="419588"/>
                </a:lnTo>
                <a:lnTo>
                  <a:pt x="553211" y="421005"/>
                </a:lnTo>
                <a:lnTo>
                  <a:pt x="617734" y="419588"/>
                </a:lnTo>
                <a:lnTo>
                  <a:pt x="680068" y="415445"/>
                </a:lnTo>
                <a:lnTo>
                  <a:pt x="739800" y="408733"/>
                </a:lnTo>
                <a:lnTo>
                  <a:pt x="796514" y="399609"/>
                </a:lnTo>
                <a:lnTo>
                  <a:pt x="849796" y="388232"/>
                </a:lnTo>
                <a:lnTo>
                  <a:pt x="899231" y="374758"/>
                </a:lnTo>
                <a:lnTo>
                  <a:pt x="944403" y="359346"/>
                </a:lnTo>
                <a:lnTo>
                  <a:pt x="984899" y="342153"/>
                </a:lnTo>
                <a:lnTo>
                  <a:pt x="1020303" y="323338"/>
                </a:lnTo>
                <a:lnTo>
                  <a:pt x="1074175" y="281469"/>
                </a:lnTo>
                <a:lnTo>
                  <a:pt x="1102702" y="235002"/>
                </a:lnTo>
                <a:lnTo>
                  <a:pt x="1106423" y="210439"/>
                </a:lnTo>
                <a:lnTo>
                  <a:pt x="1102702" y="185900"/>
                </a:lnTo>
                <a:lnTo>
                  <a:pt x="1074175" y="139473"/>
                </a:lnTo>
                <a:lnTo>
                  <a:pt x="1020303" y="97632"/>
                </a:lnTo>
                <a:lnTo>
                  <a:pt x="984899" y="78827"/>
                </a:lnTo>
                <a:lnTo>
                  <a:pt x="944403" y="61642"/>
                </a:lnTo>
                <a:lnTo>
                  <a:pt x="899231" y="46236"/>
                </a:lnTo>
                <a:lnTo>
                  <a:pt x="849796" y="32767"/>
                </a:lnTo>
                <a:lnTo>
                  <a:pt x="796514" y="21392"/>
                </a:lnTo>
                <a:lnTo>
                  <a:pt x="739800" y="12270"/>
                </a:lnTo>
                <a:lnTo>
                  <a:pt x="680068" y="5558"/>
                </a:lnTo>
                <a:lnTo>
                  <a:pt x="617734" y="1416"/>
                </a:lnTo>
                <a:lnTo>
                  <a:pt x="553211" y="0"/>
                </a:lnTo>
                <a:close/>
              </a:path>
            </a:pathLst>
          </a:custGeom>
          <a:solidFill>
            <a:srgbClr val="FF4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3184525"/>
            <a:ext cx="1030605" cy="457200"/>
          </a:xfrm>
          <a:custGeom>
            <a:avLst/>
            <a:gdLst/>
            <a:ahLst/>
            <a:cxnLst/>
            <a:rect l="l" t="t" r="r" b="b"/>
            <a:pathLst>
              <a:path w="1106804" h="421004">
                <a:moveTo>
                  <a:pt x="553211" y="0"/>
                </a:moveTo>
                <a:lnTo>
                  <a:pt x="488689" y="1416"/>
                </a:lnTo>
                <a:lnTo>
                  <a:pt x="426355" y="5559"/>
                </a:lnTo>
                <a:lnTo>
                  <a:pt x="366623" y="12271"/>
                </a:lnTo>
                <a:lnTo>
                  <a:pt x="309909" y="21395"/>
                </a:lnTo>
                <a:lnTo>
                  <a:pt x="256627" y="32772"/>
                </a:lnTo>
                <a:lnTo>
                  <a:pt x="207192" y="46246"/>
                </a:lnTo>
                <a:lnTo>
                  <a:pt x="162020" y="61658"/>
                </a:lnTo>
                <a:lnTo>
                  <a:pt x="121524" y="78851"/>
                </a:lnTo>
                <a:lnTo>
                  <a:pt x="86120" y="97666"/>
                </a:lnTo>
                <a:lnTo>
                  <a:pt x="32248" y="139535"/>
                </a:lnTo>
                <a:lnTo>
                  <a:pt x="3721" y="186002"/>
                </a:lnTo>
                <a:lnTo>
                  <a:pt x="0" y="210565"/>
                </a:lnTo>
                <a:lnTo>
                  <a:pt x="3721" y="235104"/>
                </a:lnTo>
                <a:lnTo>
                  <a:pt x="32248" y="281531"/>
                </a:lnTo>
                <a:lnTo>
                  <a:pt x="86120" y="323372"/>
                </a:lnTo>
                <a:lnTo>
                  <a:pt x="121524" y="342177"/>
                </a:lnTo>
                <a:lnTo>
                  <a:pt x="162020" y="359362"/>
                </a:lnTo>
                <a:lnTo>
                  <a:pt x="207192" y="374768"/>
                </a:lnTo>
                <a:lnTo>
                  <a:pt x="256627" y="388237"/>
                </a:lnTo>
                <a:lnTo>
                  <a:pt x="309909" y="399612"/>
                </a:lnTo>
                <a:lnTo>
                  <a:pt x="366623" y="408734"/>
                </a:lnTo>
                <a:lnTo>
                  <a:pt x="426355" y="415446"/>
                </a:lnTo>
                <a:lnTo>
                  <a:pt x="488689" y="419588"/>
                </a:lnTo>
                <a:lnTo>
                  <a:pt x="553211" y="421004"/>
                </a:lnTo>
                <a:lnTo>
                  <a:pt x="617734" y="419588"/>
                </a:lnTo>
                <a:lnTo>
                  <a:pt x="680068" y="415446"/>
                </a:lnTo>
                <a:lnTo>
                  <a:pt x="739800" y="408734"/>
                </a:lnTo>
                <a:lnTo>
                  <a:pt x="796514" y="399612"/>
                </a:lnTo>
                <a:lnTo>
                  <a:pt x="849796" y="388237"/>
                </a:lnTo>
                <a:lnTo>
                  <a:pt x="899231" y="374768"/>
                </a:lnTo>
                <a:lnTo>
                  <a:pt x="944403" y="359362"/>
                </a:lnTo>
                <a:lnTo>
                  <a:pt x="984899" y="342177"/>
                </a:lnTo>
                <a:lnTo>
                  <a:pt x="1020303" y="323372"/>
                </a:lnTo>
                <a:lnTo>
                  <a:pt x="1074175" y="281531"/>
                </a:lnTo>
                <a:lnTo>
                  <a:pt x="1102702" y="235104"/>
                </a:lnTo>
                <a:lnTo>
                  <a:pt x="1106423" y="210565"/>
                </a:lnTo>
                <a:lnTo>
                  <a:pt x="1102702" y="186002"/>
                </a:lnTo>
                <a:lnTo>
                  <a:pt x="1074175" y="139535"/>
                </a:lnTo>
                <a:lnTo>
                  <a:pt x="1020303" y="97666"/>
                </a:lnTo>
                <a:lnTo>
                  <a:pt x="984899" y="78851"/>
                </a:lnTo>
                <a:lnTo>
                  <a:pt x="944403" y="61658"/>
                </a:lnTo>
                <a:lnTo>
                  <a:pt x="899231" y="46246"/>
                </a:lnTo>
                <a:lnTo>
                  <a:pt x="849796" y="32772"/>
                </a:lnTo>
                <a:lnTo>
                  <a:pt x="796514" y="21395"/>
                </a:lnTo>
                <a:lnTo>
                  <a:pt x="739800" y="12271"/>
                </a:lnTo>
                <a:lnTo>
                  <a:pt x="680068" y="5559"/>
                </a:lnTo>
                <a:lnTo>
                  <a:pt x="617734" y="1416"/>
                </a:lnTo>
                <a:lnTo>
                  <a:pt x="553211" y="0"/>
                </a:lnTo>
                <a:close/>
              </a:path>
            </a:pathLst>
          </a:custGeom>
          <a:solidFill>
            <a:srgbClr val="FF4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974725"/>
            <a:ext cx="2651709" cy="130873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362200" y="1812925"/>
            <a:ext cx="391795" cy="4546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spc="-25" dirty="0">
                <a:solidFill>
                  <a:srgbClr val="E3E3E3"/>
                </a:solidFill>
                <a:latin typeface="Calibri"/>
                <a:cs typeface="Calibri"/>
              </a:rPr>
              <a:t>01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76600" y="1127125"/>
            <a:ext cx="1851025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b="1" dirty="0" smtClean="0">
                <a:solidFill>
                  <a:srgbClr val="E3E3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Подростки</a:t>
            </a:r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52600" y="365125"/>
            <a:ext cx="6400800" cy="56874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6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Целевая аудитория проекта</a:t>
            </a:r>
            <a:endParaRPr sz="3600" b="1"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2200" y="3184525"/>
            <a:ext cx="391795" cy="4546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spc="-25" dirty="0">
                <a:solidFill>
                  <a:srgbClr val="E3E3E3"/>
                </a:solidFill>
                <a:latin typeface="Calibri"/>
                <a:cs typeface="Calibri"/>
              </a:rPr>
              <a:t>03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0400" y="2879725"/>
            <a:ext cx="1820545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b="1" dirty="0" smtClean="0">
                <a:solidFill>
                  <a:srgbClr val="E3E3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Педагоги</a:t>
            </a:r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15000" y="1812925"/>
            <a:ext cx="391160" cy="4546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spc="-25" dirty="0">
                <a:solidFill>
                  <a:srgbClr val="E3E3E3"/>
                </a:solidFill>
                <a:latin typeface="Calibri"/>
                <a:cs typeface="Calibri"/>
              </a:rPr>
              <a:t>02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80607" y="1050925"/>
            <a:ext cx="2763393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b="1" dirty="0" smtClean="0">
                <a:solidFill>
                  <a:srgbClr val="E3E3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Родители</a:t>
            </a:r>
            <a:r>
              <a:rPr lang="ru-RU" sz="2000" b="1" dirty="0" smtClean="0">
                <a:solidFill>
                  <a:srgbClr val="E3E3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ru-RU" b="1" dirty="0" smtClean="0">
                <a:solidFill>
                  <a:srgbClr val="E3E3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учащихся</a:t>
            </a:r>
            <a:endPara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62600" y="3184525"/>
            <a:ext cx="391160" cy="4546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spc="-25" dirty="0">
                <a:solidFill>
                  <a:srgbClr val="E3E3E3"/>
                </a:solidFill>
                <a:latin typeface="Calibri"/>
                <a:cs typeface="Calibri"/>
              </a:rPr>
              <a:t>04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34200" y="2879725"/>
            <a:ext cx="1820545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b="1" dirty="0" smtClean="0">
                <a:solidFill>
                  <a:srgbClr val="E3E3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Волонтёры</a:t>
            </a:r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534400" y="4632325"/>
            <a:ext cx="475615" cy="375285"/>
            <a:chOff x="7333488" y="915288"/>
            <a:chExt cx="475615" cy="375285"/>
          </a:xfrm>
        </p:grpSpPr>
        <p:sp>
          <p:nvSpPr>
            <p:cNvPr id="19" name="object 19"/>
            <p:cNvSpPr/>
            <p:nvPr/>
          </p:nvSpPr>
          <p:spPr>
            <a:xfrm>
              <a:off x="7415784" y="1034160"/>
              <a:ext cx="384175" cy="256540"/>
            </a:xfrm>
            <a:custGeom>
              <a:avLst/>
              <a:gdLst/>
              <a:ahLst/>
              <a:cxnLst/>
              <a:rect l="l" t="t" r="r" b="b"/>
              <a:pathLst>
                <a:path w="384175" h="256540">
                  <a:moveTo>
                    <a:pt x="218567" y="0"/>
                  </a:moveTo>
                  <a:lnTo>
                    <a:pt x="163577" y="7447"/>
                  </a:lnTo>
                  <a:lnTo>
                    <a:pt x="75384" y="62886"/>
                  </a:lnTo>
                  <a:lnTo>
                    <a:pt x="30686" y="126857"/>
                  </a:lnTo>
                  <a:lnTo>
                    <a:pt x="6967" y="182326"/>
                  </a:lnTo>
                  <a:lnTo>
                    <a:pt x="0" y="205994"/>
                  </a:lnTo>
                  <a:lnTo>
                    <a:pt x="13553" y="213852"/>
                  </a:lnTo>
                  <a:lnTo>
                    <a:pt x="49942" y="231139"/>
                  </a:lnTo>
                  <a:lnTo>
                    <a:pt x="102762" y="248427"/>
                  </a:lnTo>
                  <a:lnTo>
                    <a:pt x="165608" y="256286"/>
                  </a:lnTo>
                  <a:lnTo>
                    <a:pt x="183824" y="255539"/>
                  </a:lnTo>
                  <a:lnTo>
                    <a:pt x="238760" y="242824"/>
                  </a:lnTo>
                  <a:lnTo>
                    <a:pt x="308663" y="193599"/>
                  </a:lnTo>
                  <a:lnTo>
                    <a:pt x="353361" y="129635"/>
                  </a:lnTo>
                  <a:lnTo>
                    <a:pt x="377080" y="74195"/>
                  </a:lnTo>
                  <a:lnTo>
                    <a:pt x="384048" y="50546"/>
                  </a:lnTo>
                  <a:lnTo>
                    <a:pt x="370514" y="42648"/>
                  </a:lnTo>
                  <a:lnTo>
                    <a:pt x="334168" y="25273"/>
                  </a:lnTo>
                  <a:lnTo>
                    <a:pt x="281392" y="7897"/>
                  </a:lnTo>
                  <a:lnTo>
                    <a:pt x="218567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068" y="1052448"/>
              <a:ext cx="209478" cy="21056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333488" y="1025016"/>
              <a:ext cx="475615" cy="210820"/>
            </a:xfrm>
            <a:custGeom>
              <a:avLst/>
              <a:gdLst/>
              <a:ahLst/>
              <a:cxnLst/>
              <a:rect l="l" t="t" r="r" b="b"/>
              <a:pathLst>
                <a:path w="475615" h="210819">
                  <a:moveTo>
                    <a:pt x="475488" y="52324"/>
                  </a:moveTo>
                  <a:lnTo>
                    <a:pt x="423570" y="25425"/>
                  </a:lnTo>
                  <a:lnTo>
                    <a:pt x="384810" y="12573"/>
                  </a:lnTo>
                  <a:lnTo>
                    <a:pt x="344678" y="4064"/>
                  </a:lnTo>
                  <a:lnTo>
                    <a:pt x="299466" y="381"/>
                  </a:lnTo>
                  <a:lnTo>
                    <a:pt x="294513" y="0"/>
                  </a:lnTo>
                  <a:lnTo>
                    <a:pt x="284607" y="0"/>
                  </a:lnTo>
                  <a:lnTo>
                    <a:pt x="282956" y="0"/>
                  </a:lnTo>
                  <a:lnTo>
                    <a:pt x="281305" y="381"/>
                  </a:lnTo>
                  <a:lnTo>
                    <a:pt x="280035" y="381"/>
                  </a:lnTo>
                  <a:lnTo>
                    <a:pt x="269773" y="1854"/>
                  </a:lnTo>
                  <a:lnTo>
                    <a:pt x="230289" y="12522"/>
                  </a:lnTo>
                  <a:lnTo>
                    <a:pt x="185597" y="37160"/>
                  </a:lnTo>
                  <a:lnTo>
                    <a:pt x="155638" y="64020"/>
                  </a:lnTo>
                  <a:lnTo>
                    <a:pt x="126326" y="101460"/>
                  </a:lnTo>
                  <a:lnTo>
                    <a:pt x="111315" y="127190"/>
                  </a:lnTo>
                  <a:lnTo>
                    <a:pt x="109347" y="126746"/>
                  </a:lnTo>
                  <a:lnTo>
                    <a:pt x="83820" y="118872"/>
                  </a:lnTo>
                  <a:lnTo>
                    <a:pt x="81661" y="117983"/>
                  </a:lnTo>
                  <a:lnTo>
                    <a:pt x="76073" y="114427"/>
                  </a:lnTo>
                  <a:lnTo>
                    <a:pt x="74803" y="113284"/>
                  </a:lnTo>
                  <a:lnTo>
                    <a:pt x="73533" y="112522"/>
                  </a:lnTo>
                  <a:lnTo>
                    <a:pt x="36703" y="99822"/>
                  </a:lnTo>
                  <a:lnTo>
                    <a:pt x="8255" y="91567"/>
                  </a:lnTo>
                  <a:lnTo>
                    <a:pt x="2667" y="91567"/>
                  </a:lnTo>
                  <a:lnTo>
                    <a:pt x="1778" y="91567"/>
                  </a:lnTo>
                  <a:lnTo>
                    <a:pt x="508" y="93091"/>
                  </a:lnTo>
                  <a:lnTo>
                    <a:pt x="0" y="96266"/>
                  </a:lnTo>
                  <a:lnTo>
                    <a:pt x="4318" y="99441"/>
                  </a:lnTo>
                  <a:lnTo>
                    <a:pt x="5588" y="99822"/>
                  </a:lnTo>
                  <a:lnTo>
                    <a:pt x="6096" y="101092"/>
                  </a:lnTo>
                  <a:lnTo>
                    <a:pt x="6985" y="106172"/>
                  </a:lnTo>
                  <a:lnTo>
                    <a:pt x="10795" y="106553"/>
                  </a:lnTo>
                  <a:lnTo>
                    <a:pt x="13843" y="107315"/>
                  </a:lnTo>
                  <a:lnTo>
                    <a:pt x="21209" y="110109"/>
                  </a:lnTo>
                  <a:lnTo>
                    <a:pt x="28956" y="112141"/>
                  </a:lnTo>
                  <a:lnTo>
                    <a:pt x="40259" y="115697"/>
                  </a:lnTo>
                  <a:lnTo>
                    <a:pt x="43688" y="116459"/>
                  </a:lnTo>
                  <a:lnTo>
                    <a:pt x="47498" y="117602"/>
                  </a:lnTo>
                  <a:lnTo>
                    <a:pt x="49276" y="118364"/>
                  </a:lnTo>
                  <a:lnTo>
                    <a:pt x="51054" y="118872"/>
                  </a:lnTo>
                  <a:lnTo>
                    <a:pt x="58420" y="122809"/>
                  </a:lnTo>
                  <a:lnTo>
                    <a:pt x="64897" y="125095"/>
                  </a:lnTo>
                  <a:lnTo>
                    <a:pt x="71755" y="126746"/>
                  </a:lnTo>
                  <a:lnTo>
                    <a:pt x="84328" y="129032"/>
                  </a:lnTo>
                  <a:lnTo>
                    <a:pt x="90297" y="130683"/>
                  </a:lnTo>
                  <a:lnTo>
                    <a:pt x="97282" y="133096"/>
                  </a:lnTo>
                  <a:lnTo>
                    <a:pt x="104521" y="133858"/>
                  </a:lnTo>
                  <a:lnTo>
                    <a:pt x="107416" y="135280"/>
                  </a:lnTo>
                  <a:lnTo>
                    <a:pt x="90424" y="175514"/>
                  </a:lnTo>
                  <a:lnTo>
                    <a:pt x="82296" y="208280"/>
                  </a:lnTo>
                  <a:lnTo>
                    <a:pt x="82931" y="210566"/>
                  </a:lnTo>
                  <a:lnTo>
                    <a:pt x="85598" y="210566"/>
                  </a:lnTo>
                  <a:lnTo>
                    <a:pt x="87122" y="210058"/>
                  </a:lnTo>
                  <a:lnTo>
                    <a:pt x="92837" y="193802"/>
                  </a:lnTo>
                  <a:lnTo>
                    <a:pt x="94996" y="189738"/>
                  </a:lnTo>
                  <a:lnTo>
                    <a:pt x="96647" y="184531"/>
                  </a:lnTo>
                  <a:lnTo>
                    <a:pt x="104406" y="174117"/>
                  </a:lnTo>
                  <a:lnTo>
                    <a:pt x="108915" y="165785"/>
                  </a:lnTo>
                  <a:lnTo>
                    <a:pt x="127469" y="127850"/>
                  </a:lnTo>
                  <a:lnTo>
                    <a:pt x="152438" y="89458"/>
                  </a:lnTo>
                  <a:lnTo>
                    <a:pt x="183870" y="56108"/>
                  </a:lnTo>
                  <a:lnTo>
                    <a:pt x="202184" y="42164"/>
                  </a:lnTo>
                  <a:lnTo>
                    <a:pt x="204724" y="40132"/>
                  </a:lnTo>
                  <a:lnTo>
                    <a:pt x="207645" y="38481"/>
                  </a:lnTo>
                  <a:lnTo>
                    <a:pt x="210947" y="36957"/>
                  </a:lnTo>
                  <a:lnTo>
                    <a:pt x="213741" y="34925"/>
                  </a:lnTo>
                  <a:lnTo>
                    <a:pt x="257594" y="19011"/>
                  </a:lnTo>
                  <a:lnTo>
                    <a:pt x="297434" y="12954"/>
                  </a:lnTo>
                  <a:lnTo>
                    <a:pt x="308991" y="12319"/>
                  </a:lnTo>
                  <a:lnTo>
                    <a:pt x="314706" y="12319"/>
                  </a:lnTo>
                  <a:lnTo>
                    <a:pt x="357441" y="16179"/>
                  </a:lnTo>
                  <a:lnTo>
                    <a:pt x="403034" y="27825"/>
                  </a:lnTo>
                  <a:lnTo>
                    <a:pt x="443572" y="43878"/>
                  </a:lnTo>
                  <a:lnTo>
                    <a:pt x="457200" y="51054"/>
                  </a:lnTo>
                  <a:lnTo>
                    <a:pt x="461772" y="53086"/>
                  </a:lnTo>
                  <a:lnTo>
                    <a:pt x="467233" y="54737"/>
                  </a:lnTo>
                  <a:lnTo>
                    <a:pt x="471551" y="54864"/>
                  </a:lnTo>
                  <a:lnTo>
                    <a:pt x="472948" y="54610"/>
                  </a:lnTo>
                  <a:lnTo>
                    <a:pt x="475488" y="52324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24928" y="988440"/>
              <a:ext cx="91440" cy="9143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616952" y="915288"/>
              <a:ext cx="165100" cy="128270"/>
            </a:xfrm>
            <a:custGeom>
              <a:avLst/>
              <a:gdLst/>
              <a:ahLst/>
              <a:cxnLst/>
              <a:rect l="l" t="t" r="r" b="b"/>
              <a:pathLst>
                <a:path w="165100" h="128269">
                  <a:moveTo>
                    <a:pt x="18288" y="111887"/>
                  </a:moveTo>
                  <a:lnTo>
                    <a:pt x="17526" y="108712"/>
                  </a:lnTo>
                  <a:lnTo>
                    <a:pt x="15621" y="83312"/>
                  </a:lnTo>
                  <a:lnTo>
                    <a:pt x="15621" y="80899"/>
                  </a:lnTo>
                  <a:lnTo>
                    <a:pt x="17145" y="72771"/>
                  </a:lnTo>
                  <a:lnTo>
                    <a:pt x="16116" y="43357"/>
                  </a:lnTo>
                  <a:lnTo>
                    <a:pt x="12319" y="3302"/>
                  </a:lnTo>
                  <a:lnTo>
                    <a:pt x="10287" y="0"/>
                  </a:lnTo>
                  <a:lnTo>
                    <a:pt x="9144" y="0"/>
                  </a:lnTo>
                  <a:lnTo>
                    <a:pt x="6350" y="381"/>
                  </a:lnTo>
                  <a:lnTo>
                    <a:pt x="4826" y="5715"/>
                  </a:lnTo>
                  <a:lnTo>
                    <a:pt x="5207" y="6858"/>
                  </a:lnTo>
                  <a:lnTo>
                    <a:pt x="0" y="10668"/>
                  </a:lnTo>
                  <a:lnTo>
                    <a:pt x="1143" y="13843"/>
                  </a:lnTo>
                  <a:lnTo>
                    <a:pt x="1524" y="24511"/>
                  </a:lnTo>
                  <a:lnTo>
                    <a:pt x="4064" y="51054"/>
                  </a:lnTo>
                  <a:lnTo>
                    <a:pt x="4064" y="52705"/>
                  </a:lnTo>
                  <a:lnTo>
                    <a:pt x="4445" y="54356"/>
                  </a:lnTo>
                  <a:lnTo>
                    <a:pt x="4064" y="56007"/>
                  </a:lnTo>
                  <a:lnTo>
                    <a:pt x="3429" y="62484"/>
                  </a:lnTo>
                  <a:lnTo>
                    <a:pt x="3683" y="69088"/>
                  </a:lnTo>
                  <a:lnTo>
                    <a:pt x="7112" y="87376"/>
                  </a:lnTo>
                  <a:lnTo>
                    <a:pt x="7493" y="93599"/>
                  </a:lnTo>
                  <a:lnTo>
                    <a:pt x="8255" y="100457"/>
                  </a:lnTo>
                  <a:lnTo>
                    <a:pt x="10033" y="107442"/>
                  </a:lnTo>
                  <a:lnTo>
                    <a:pt x="9398" y="115570"/>
                  </a:lnTo>
                  <a:lnTo>
                    <a:pt x="9652" y="116840"/>
                  </a:lnTo>
                  <a:lnTo>
                    <a:pt x="10795" y="117602"/>
                  </a:lnTo>
                  <a:lnTo>
                    <a:pt x="11557" y="118491"/>
                  </a:lnTo>
                  <a:lnTo>
                    <a:pt x="13462" y="118872"/>
                  </a:lnTo>
                  <a:lnTo>
                    <a:pt x="16764" y="118872"/>
                  </a:lnTo>
                  <a:lnTo>
                    <a:pt x="17907" y="118110"/>
                  </a:lnTo>
                  <a:lnTo>
                    <a:pt x="18288" y="116840"/>
                  </a:lnTo>
                  <a:lnTo>
                    <a:pt x="18288" y="111887"/>
                  </a:lnTo>
                  <a:close/>
                </a:path>
                <a:path w="165100" h="128269">
                  <a:moveTo>
                    <a:pt x="164592" y="20320"/>
                  </a:moveTo>
                  <a:lnTo>
                    <a:pt x="163322" y="19050"/>
                  </a:lnTo>
                  <a:lnTo>
                    <a:pt x="159893" y="18288"/>
                  </a:lnTo>
                  <a:lnTo>
                    <a:pt x="159004" y="19050"/>
                  </a:lnTo>
                  <a:lnTo>
                    <a:pt x="158242" y="20320"/>
                  </a:lnTo>
                  <a:lnTo>
                    <a:pt x="156083" y="22352"/>
                  </a:lnTo>
                  <a:lnTo>
                    <a:pt x="155702" y="23495"/>
                  </a:lnTo>
                  <a:lnTo>
                    <a:pt x="154432" y="23495"/>
                  </a:lnTo>
                  <a:lnTo>
                    <a:pt x="148844" y="24384"/>
                  </a:lnTo>
                  <a:lnTo>
                    <a:pt x="148463" y="28067"/>
                  </a:lnTo>
                  <a:lnTo>
                    <a:pt x="143764" y="37338"/>
                  </a:lnTo>
                  <a:lnTo>
                    <a:pt x="138684" y="51689"/>
                  </a:lnTo>
                  <a:lnTo>
                    <a:pt x="136906" y="54864"/>
                  </a:lnTo>
                  <a:lnTo>
                    <a:pt x="134366" y="61849"/>
                  </a:lnTo>
                  <a:lnTo>
                    <a:pt x="133985" y="63500"/>
                  </a:lnTo>
                  <a:lnTo>
                    <a:pt x="132334" y="66294"/>
                  </a:lnTo>
                  <a:lnTo>
                    <a:pt x="128397" y="72009"/>
                  </a:lnTo>
                  <a:lnTo>
                    <a:pt x="125476" y="77724"/>
                  </a:lnTo>
                  <a:lnTo>
                    <a:pt x="120396" y="95631"/>
                  </a:lnTo>
                  <a:lnTo>
                    <a:pt x="115697" y="107823"/>
                  </a:lnTo>
                  <a:lnTo>
                    <a:pt x="114427" y="114808"/>
                  </a:lnTo>
                  <a:lnTo>
                    <a:pt x="110109" y="121666"/>
                  </a:lnTo>
                  <a:lnTo>
                    <a:pt x="109728" y="122936"/>
                  </a:lnTo>
                  <a:lnTo>
                    <a:pt x="110998" y="124968"/>
                  </a:lnTo>
                  <a:lnTo>
                    <a:pt x="112776" y="126619"/>
                  </a:lnTo>
                  <a:lnTo>
                    <a:pt x="114808" y="127889"/>
                  </a:lnTo>
                  <a:lnTo>
                    <a:pt x="116967" y="128016"/>
                  </a:lnTo>
                  <a:lnTo>
                    <a:pt x="119126" y="126238"/>
                  </a:lnTo>
                  <a:lnTo>
                    <a:pt x="119888" y="124206"/>
                  </a:lnTo>
                  <a:lnTo>
                    <a:pt x="120777" y="122936"/>
                  </a:lnTo>
                  <a:lnTo>
                    <a:pt x="121666" y="119634"/>
                  </a:lnTo>
                  <a:lnTo>
                    <a:pt x="132334" y="93980"/>
                  </a:lnTo>
                  <a:lnTo>
                    <a:pt x="136525" y="88773"/>
                  </a:lnTo>
                  <a:lnTo>
                    <a:pt x="137795" y="87884"/>
                  </a:lnTo>
                  <a:lnTo>
                    <a:pt x="153924" y="52451"/>
                  </a:lnTo>
                  <a:lnTo>
                    <a:pt x="164592" y="26416"/>
                  </a:lnTo>
                  <a:lnTo>
                    <a:pt x="164592" y="20320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7575" y="631443"/>
            <a:ext cx="218849" cy="228853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5257800" y="4098925"/>
            <a:ext cx="1325880" cy="842010"/>
            <a:chOff x="6208776" y="4109364"/>
            <a:chExt cx="1325880" cy="842010"/>
          </a:xfrm>
        </p:grpSpPr>
        <p:sp>
          <p:nvSpPr>
            <p:cNvPr id="26" name="object 26"/>
            <p:cNvSpPr/>
            <p:nvPr/>
          </p:nvSpPr>
          <p:spPr>
            <a:xfrm>
              <a:off x="6208776" y="4109364"/>
              <a:ext cx="439420" cy="842010"/>
            </a:xfrm>
            <a:custGeom>
              <a:avLst/>
              <a:gdLst/>
              <a:ahLst/>
              <a:cxnLst/>
              <a:rect l="l" t="t" r="r" b="b"/>
              <a:pathLst>
                <a:path w="439420" h="842010">
                  <a:moveTo>
                    <a:pt x="0" y="0"/>
                  </a:moveTo>
                  <a:lnTo>
                    <a:pt x="0" y="841883"/>
                  </a:lnTo>
                  <a:lnTo>
                    <a:pt x="68580" y="827122"/>
                  </a:lnTo>
                  <a:lnTo>
                    <a:pt x="219456" y="767403"/>
                  </a:lnTo>
                  <a:lnTo>
                    <a:pt x="370332" y="639572"/>
                  </a:lnTo>
                  <a:lnTo>
                    <a:pt x="438912" y="420471"/>
                  </a:lnTo>
                  <a:lnTo>
                    <a:pt x="370332" y="201501"/>
                  </a:lnTo>
                  <a:lnTo>
                    <a:pt x="219456" y="73994"/>
                  </a:lnTo>
                  <a:lnTo>
                    <a:pt x="68580" y="14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65976" y="4109364"/>
              <a:ext cx="439420" cy="842010"/>
            </a:xfrm>
            <a:custGeom>
              <a:avLst/>
              <a:gdLst/>
              <a:ahLst/>
              <a:cxnLst/>
              <a:rect l="l" t="t" r="r" b="b"/>
              <a:pathLst>
                <a:path w="439420" h="842010">
                  <a:moveTo>
                    <a:pt x="0" y="0"/>
                  </a:moveTo>
                  <a:lnTo>
                    <a:pt x="0" y="841883"/>
                  </a:lnTo>
                  <a:lnTo>
                    <a:pt x="68579" y="827122"/>
                  </a:lnTo>
                  <a:lnTo>
                    <a:pt x="219455" y="767403"/>
                  </a:lnTo>
                  <a:lnTo>
                    <a:pt x="370331" y="639572"/>
                  </a:lnTo>
                  <a:lnTo>
                    <a:pt x="438912" y="420471"/>
                  </a:lnTo>
                  <a:lnTo>
                    <a:pt x="370332" y="201501"/>
                  </a:lnTo>
                  <a:lnTo>
                    <a:pt x="219456" y="73994"/>
                  </a:lnTo>
                  <a:lnTo>
                    <a:pt x="68580" y="14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104888" y="4109364"/>
              <a:ext cx="429895" cy="842010"/>
            </a:xfrm>
            <a:custGeom>
              <a:avLst/>
              <a:gdLst/>
              <a:ahLst/>
              <a:cxnLst/>
              <a:rect l="l" t="t" r="r" b="b"/>
              <a:pathLst>
                <a:path w="429895" h="842010">
                  <a:moveTo>
                    <a:pt x="0" y="0"/>
                  </a:moveTo>
                  <a:lnTo>
                    <a:pt x="0" y="841883"/>
                  </a:lnTo>
                  <a:lnTo>
                    <a:pt x="67151" y="827122"/>
                  </a:lnTo>
                  <a:lnTo>
                    <a:pt x="214883" y="767403"/>
                  </a:lnTo>
                  <a:lnTo>
                    <a:pt x="362616" y="639572"/>
                  </a:lnTo>
                  <a:lnTo>
                    <a:pt x="429767" y="420471"/>
                  </a:lnTo>
                  <a:lnTo>
                    <a:pt x="362616" y="201501"/>
                  </a:lnTo>
                  <a:lnTo>
                    <a:pt x="214883" y="73994"/>
                  </a:lnTo>
                  <a:lnTo>
                    <a:pt x="67151" y="14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8012430" y="540003"/>
            <a:ext cx="123825" cy="311150"/>
          </a:xfrm>
          <a:custGeom>
            <a:avLst/>
            <a:gdLst/>
            <a:ahLst/>
            <a:cxnLst/>
            <a:rect l="l" t="t" r="r" b="b"/>
            <a:pathLst>
              <a:path w="123825" h="311150">
                <a:moveTo>
                  <a:pt x="61722" y="0"/>
                </a:moveTo>
                <a:lnTo>
                  <a:pt x="41148" y="48617"/>
                </a:lnTo>
                <a:lnTo>
                  <a:pt x="6857" y="155575"/>
                </a:lnTo>
                <a:lnTo>
                  <a:pt x="0" y="262532"/>
                </a:lnTo>
                <a:lnTo>
                  <a:pt x="61722" y="311150"/>
                </a:lnTo>
                <a:lnTo>
                  <a:pt x="123444" y="262532"/>
                </a:lnTo>
                <a:lnTo>
                  <a:pt x="116586" y="155575"/>
                </a:lnTo>
                <a:lnTo>
                  <a:pt x="82296" y="48617"/>
                </a:lnTo>
                <a:lnTo>
                  <a:pt x="61722" y="0"/>
                </a:lnTo>
                <a:close/>
              </a:path>
            </a:pathLst>
          </a:custGeom>
          <a:solidFill>
            <a:srgbClr val="4D3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8077200" y="365125"/>
            <a:ext cx="270510" cy="631825"/>
            <a:chOff x="8076217" y="732154"/>
            <a:chExt cx="270510" cy="631825"/>
          </a:xfrm>
        </p:grpSpPr>
        <p:sp>
          <p:nvSpPr>
            <p:cNvPr id="31" name="object 31"/>
            <p:cNvSpPr/>
            <p:nvPr/>
          </p:nvSpPr>
          <p:spPr>
            <a:xfrm>
              <a:off x="8222742" y="732154"/>
              <a:ext cx="123825" cy="311150"/>
            </a:xfrm>
            <a:custGeom>
              <a:avLst/>
              <a:gdLst/>
              <a:ahLst/>
              <a:cxnLst/>
              <a:rect l="l" t="t" r="r" b="b"/>
              <a:pathLst>
                <a:path w="123825" h="311150">
                  <a:moveTo>
                    <a:pt x="61722" y="0"/>
                  </a:moveTo>
                  <a:lnTo>
                    <a:pt x="41148" y="48617"/>
                  </a:lnTo>
                  <a:lnTo>
                    <a:pt x="6857" y="155575"/>
                  </a:lnTo>
                  <a:lnTo>
                    <a:pt x="0" y="262532"/>
                  </a:lnTo>
                  <a:lnTo>
                    <a:pt x="61722" y="311150"/>
                  </a:lnTo>
                  <a:lnTo>
                    <a:pt x="123444" y="262532"/>
                  </a:lnTo>
                  <a:lnTo>
                    <a:pt x="116586" y="155575"/>
                  </a:lnTo>
                  <a:lnTo>
                    <a:pt x="82296" y="48617"/>
                  </a:lnTo>
                  <a:lnTo>
                    <a:pt x="61722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076217" y="1043304"/>
              <a:ext cx="123825" cy="320675"/>
            </a:xfrm>
            <a:custGeom>
              <a:avLst/>
              <a:gdLst/>
              <a:ahLst/>
              <a:cxnLst/>
              <a:rect l="l" t="t" r="r" b="b"/>
              <a:pathLst>
                <a:path w="123825" h="320675">
                  <a:moveTo>
                    <a:pt x="61561" y="0"/>
                  </a:moveTo>
                  <a:lnTo>
                    <a:pt x="41040" y="50045"/>
                  </a:lnTo>
                  <a:lnTo>
                    <a:pt x="6840" y="160147"/>
                  </a:lnTo>
                  <a:lnTo>
                    <a:pt x="0" y="270248"/>
                  </a:lnTo>
                  <a:lnTo>
                    <a:pt x="61561" y="320293"/>
                  </a:lnTo>
                  <a:lnTo>
                    <a:pt x="123444" y="270248"/>
                  </a:lnTo>
                  <a:lnTo>
                    <a:pt x="116568" y="160146"/>
                  </a:lnTo>
                  <a:lnTo>
                    <a:pt x="82188" y="50045"/>
                  </a:lnTo>
                  <a:lnTo>
                    <a:pt x="61561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6324600" y="2498725"/>
            <a:ext cx="347980" cy="421005"/>
          </a:xfrm>
          <a:custGeom>
            <a:avLst/>
            <a:gdLst/>
            <a:ahLst/>
            <a:cxnLst/>
            <a:rect l="l" t="t" r="r" b="b"/>
            <a:pathLst>
              <a:path w="347979" h="421004">
                <a:moveTo>
                  <a:pt x="206626" y="243827"/>
                </a:moveTo>
                <a:lnTo>
                  <a:pt x="170307" y="243827"/>
                </a:lnTo>
                <a:lnTo>
                  <a:pt x="153035" y="420992"/>
                </a:lnTo>
                <a:lnTo>
                  <a:pt x="233172" y="420992"/>
                </a:lnTo>
                <a:lnTo>
                  <a:pt x="206626" y="243827"/>
                </a:lnTo>
                <a:close/>
              </a:path>
              <a:path w="347979" h="421004">
                <a:moveTo>
                  <a:pt x="260893" y="238760"/>
                </a:moveTo>
                <a:lnTo>
                  <a:pt x="205867" y="238760"/>
                </a:lnTo>
                <a:lnTo>
                  <a:pt x="270637" y="351142"/>
                </a:lnTo>
                <a:lnTo>
                  <a:pt x="278971" y="344744"/>
                </a:lnTo>
                <a:lnTo>
                  <a:pt x="297307" y="330431"/>
                </a:lnTo>
                <a:lnTo>
                  <a:pt x="315642" y="315523"/>
                </a:lnTo>
                <a:lnTo>
                  <a:pt x="323976" y="307340"/>
                </a:lnTo>
                <a:lnTo>
                  <a:pt x="310056" y="290546"/>
                </a:lnTo>
                <a:lnTo>
                  <a:pt x="278812" y="257328"/>
                </a:lnTo>
                <a:lnTo>
                  <a:pt x="260893" y="238760"/>
                </a:lnTo>
                <a:close/>
              </a:path>
              <a:path w="347979" h="421004">
                <a:moveTo>
                  <a:pt x="44450" y="76847"/>
                </a:moveTo>
                <a:lnTo>
                  <a:pt x="0" y="189230"/>
                </a:lnTo>
                <a:lnTo>
                  <a:pt x="142875" y="198120"/>
                </a:lnTo>
                <a:lnTo>
                  <a:pt x="28575" y="264147"/>
                </a:lnTo>
                <a:lnTo>
                  <a:pt x="64770" y="339725"/>
                </a:lnTo>
                <a:lnTo>
                  <a:pt x="170307" y="243827"/>
                </a:lnTo>
                <a:lnTo>
                  <a:pt x="206626" y="243827"/>
                </a:lnTo>
                <a:lnTo>
                  <a:pt x="205867" y="238760"/>
                </a:lnTo>
                <a:lnTo>
                  <a:pt x="260893" y="238760"/>
                </a:lnTo>
                <a:lnTo>
                  <a:pt x="247449" y="224827"/>
                </a:lnTo>
                <a:lnTo>
                  <a:pt x="233172" y="210185"/>
                </a:lnTo>
                <a:lnTo>
                  <a:pt x="340180" y="210185"/>
                </a:lnTo>
                <a:lnTo>
                  <a:pt x="345608" y="165747"/>
                </a:lnTo>
                <a:lnTo>
                  <a:pt x="233172" y="165747"/>
                </a:lnTo>
                <a:lnTo>
                  <a:pt x="242393" y="153657"/>
                </a:lnTo>
                <a:lnTo>
                  <a:pt x="149987" y="153657"/>
                </a:lnTo>
                <a:lnTo>
                  <a:pt x="44450" y="76847"/>
                </a:lnTo>
                <a:close/>
              </a:path>
              <a:path w="347979" h="421004">
                <a:moveTo>
                  <a:pt x="340180" y="210185"/>
                </a:moveTo>
                <a:lnTo>
                  <a:pt x="233172" y="210185"/>
                </a:lnTo>
                <a:lnTo>
                  <a:pt x="337312" y="233667"/>
                </a:lnTo>
                <a:lnTo>
                  <a:pt x="340180" y="210185"/>
                </a:lnTo>
                <a:close/>
              </a:path>
              <a:path w="347979" h="421004">
                <a:moveTo>
                  <a:pt x="347472" y="150495"/>
                </a:moveTo>
                <a:lnTo>
                  <a:pt x="233172" y="165747"/>
                </a:lnTo>
                <a:lnTo>
                  <a:pt x="345608" y="165747"/>
                </a:lnTo>
                <a:lnTo>
                  <a:pt x="347472" y="150495"/>
                </a:lnTo>
                <a:close/>
              </a:path>
              <a:path w="347979" h="421004">
                <a:moveTo>
                  <a:pt x="187325" y="8890"/>
                </a:moveTo>
                <a:lnTo>
                  <a:pt x="119380" y="15887"/>
                </a:lnTo>
                <a:lnTo>
                  <a:pt x="149987" y="153657"/>
                </a:lnTo>
                <a:lnTo>
                  <a:pt x="197485" y="153657"/>
                </a:lnTo>
                <a:lnTo>
                  <a:pt x="187325" y="8890"/>
                </a:lnTo>
                <a:close/>
              </a:path>
              <a:path w="347979" h="421004">
                <a:moveTo>
                  <a:pt x="270637" y="0"/>
                </a:moveTo>
                <a:lnTo>
                  <a:pt x="197485" y="153657"/>
                </a:lnTo>
                <a:lnTo>
                  <a:pt x="242393" y="153657"/>
                </a:lnTo>
                <a:lnTo>
                  <a:pt x="347472" y="15887"/>
                </a:lnTo>
                <a:lnTo>
                  <a:pt x="270637" y="0"/>
                </a:lnTo>
                <a:close/>
              </a:path>
            </a:pathLst>
          </a:custGeom>
          <a:solidFill>
            <a:srgbClr val="FD5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0" y="1089151"/>
            <a:ext cx="3596004" cy="3954145"/>
            <a:chOff x="0" y="1089151"/>
            <a:chExt cx="3596004" cy="3954145"/>
          </a:xfrm>
        </p:grpSpPr>
        <p:sp>
          <p:nvSpPr>
            <p:cNvPr id="35" name="object 35"/>
            <p:cNvSpPr/>
            <p:nvPr/>
          </p:nvSpPr>
          <p:spPr>
            <a:xfrm>
              <a:off x="749858" y="1446148"/>
              <a:ext cx="685800" cy="2919730"/>
            </a:xfrm>
            <a:custGeom>
              <a:avLst/>
              <a:gdLst/>
              <a:ahLst/>
              <a:cxnLst/>
              <a:rect l="l" t="t" r="r" b="b"/>
              <a:pathLst>
                <a:path w="685800" h="2919729">
                  <a:moveTo>
                    <a:pt x="629615" y="0"/>
                  </a:moveTo>
                  <a:lnTo>
                    <a:pt x="567512" y="21589"/>
                  </a:lnTo>
                  <a:lnTo>
                    <a:pt x="554558" y="297434"/>
                  </a:lnTo>
                  <a:lnTo>
                    <a:pt x="180238" y="297434"/>
                  </a:lnTo>
                  <a:lnTo>
                    <a:pt x="161302" y="47625"/>
                  </a:lnTo>
                  <a:lnTo>
                    <a:pt x="110375" y="47625"/>
                  </a:lnTo>
                  <a:lnTo>
                    <a:pt x="100012" y="292226"/>
                  </a:lnTo>
                  <a:lnTo>
                    <a:pt x="30149" y="326009"/>
                  </a:lnTo>
                  <a:lnTo>
                    <a:pt x="0" y="831723"/>
                  </a:lnTo>
                  <a:lnTo>
                    <a:pt x="118122" y="831723"/>
                  </a:lnTo>
                  <a:lnTo>
                    <a:pt x="0" y="2919412"/>
                  </a:lnTo>
                  <a:lnTo>
                    <a:pt x="580466" y="2919412"/>
                  </a:lnTo>
                  <a:lnTo>
                    <a:pt x="685749" y="498602"/>
                  </a:lnTo>
                  <a:lnTo>
                    <a:pt x="629615" y="0"/>
                  </a:lnTo>
                  <a:close/>
                </a:path>
              </a:pathLst>
            </a:custGeom>
            <a:solidFill>
              <a:srgbClr val="FD5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2848608"/>
              <a:ext cx="155575" cy="394970"/>
            </a:xfrm>
            <a:custGeom>
              <a:avLst/>
              <a:gdLst/>
              <a:ahLst/>
              <a:cxnLst/>
              <a:rect l="l" t="t" r="r" b="b"/>
              <a:pathLst>
                <a:path w="155575" h="394969">
                  <a:moveTo>
                    <a:pt x="0" y="0"/>
                  </a:moveTo>
                  <a:lnTo>
                    <a:pt x="0" y="394772"/>
                  </a:lnTo>
                  <a:lnTo>
                    <a:pt x="155448" y="765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180591"/>
              <a:ext cx="1755648" cy="386223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8567" y="1089151"/>
              <a:ext cx="228600" cy="23787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076955" y="3875912"/>
              <a:ext cx="462280" cy="467359"/>
            </a:xfrm>
            <a:custGeom>
              <a:avLst/>
              <a:gdLst/>
              <a:ahLst/>
              <a:cxnLst/>
              <a:rect l="l" t="t" r="r" b="b"/>
              <a:pathLst>
                <a:path w="462279" h="467360">
                  <a:moveTo>
                    <a:pt x="461771" y="466775"/>
                  </a:moveTo>
                  <a:lnTo>
                    <a:pt x="414560" y="464365"/>
                  </a:lnTo>
                  <a:lnTo>
                    <a:pt x="368712" y="457292"/>
                  </a:lnTo>
                  <a:lnTo>
                    <a:pt x="324460" y="445790"/>
                  </a:lnTo>
                  <a:lnTo>
                    <a:pt x="282035" y="430094"/>
                  </a:lnTo>
                  <a:lnTo>
                    <a:pt x="241670" y="410439"/>
                  </a:lnTo>
                  <a:lnTo>
                    <a:pt x="203596" y="387058"/>
                  </a:lnTo>
                  <a:lnTo>
                    <a:pt x="168047" y="360188"/>
                  </a:lnTo>
                  <a:lnTo>
                    <a:pt x="135254" y="330061"/>
                  </a:lnTo>
                  <a:lnTo>
                    <a:pt x="105450" y="296914"/>
                  </a:lnTo>
                  <a:lnTo>
                    <a:pt x="78866" y="260980"/>
                  </a:lnTo>
                  <a:lnTo>
                    <a:pt x="55736" y="222494"/>
                  </a:lnTo>
                  <a:lnTo>
                    <a:pt x="36290" y="181691"/>
                  </a:lnTo>
                  <a:lnTo>
                    <a:pt x="20761" y="138806"/>
                  </a:lnTo>
                  <a:lnTo>
                    <a:pt x="9382" y="94072"/>
                  </a:lnTo>
                  <a:lnTo>
                    <a:pt x="2384" y="47725"/>
                  </a:lnTo>
                  <a:lnTo>
                    <a:pt x="0" y="0"/>
                  </a:lnTo>
                </a:path>
              </a:pathLst>
            </a:custGeom>
            <a:ln w="114401">
              <a:solidFill>
                <a:srgbClr val="FD5F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89708" y="2544063"/>
              <a:ext cx="468630" cy="452755"/>
            </a:xfrm>
            <a:custGeom>
              <a:avLst/>
              <a:gdLst/>
              <a:ahLst/>
              <a:cxnLst/>
              <a:rect l="l" t="t" r="r" b="b"/>
              <a:pathLst>
                <a:path w="468630" h="452755">
                  <a:moveTo>
                    <a:pt x="100330" y="0"/>
                  </a:moveTo>
                  <a:lnTo>
                    <a:pt x="0" y="106680"/>
                  </a:lnTo>
                  <a:lnTo>
                    <a:pt x="368173" y="452246"/>
                  </a:lnTo>
                  <a:lnTo>
                    <a:pt x="468503" y="345566"/>
                  </a:lnTo>
                  <a:lnTo>
                    <a:pt x="100330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970277" y="2525902"/>
              <a:ext cx="120014" cy="125095"/>
            </a:xfrm>
            <a:custGeom>
              <a:avLst/>
              <a:gdLst/>
              <a:ahLst/>
              <a:cxnLst/>
              <a:rect l="l" t="t" r="r" b="b"/>
              <a:pathLst>
                <a:path w="120014" h="125094">
                  <a:moveTo>
                    <a:pt x="100330" y="0"/>
                  </a:moveTo>
                  <a:lnTo>
                    <a:pt x="0" y="106680"/>
                  </a:lnTo>
                  <a:lnTo>
                    <a:pt x="19431" y="124841"/>
                  </a:lnTo>
                  <a:lnTo>
                    <a:pt x="119761" y="18161"/>
                  </a:lnTo>
                  <a:lnTo>
                    <a:pt x="10033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0327" y="2902838"/>
              <a:ext cx="187579" cy="18288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074545" y="2628391"/>
              <a:ext cx="299085" cy="283845"/>
            </a:xfrm>
            <a:custGeom>
              <a:avLst/>
              <a:gdLst/>
              <a:ahLst/>
              <a:cxnLst/>
              <a:rect l="l" t="t" r="r" b="b"/>
              <a:pathLst>
                <a:path w="299085" h="283844">
                  <a:moveTo>
                    <a:pt x="22606" y="0"/>
                  </a:moveTo>
                  <a:lnTo>
                    <a:pt x="0" y="24003"/>
                  </a:lnTo>
                  <a:lnTo>
                    <a:pt x="276352" y="283591"/>
                  </a:lnTo>
                  <a:lnTo>
                    <a:pt x="298957" y="259587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843783" y="1290446"/>
              <a:ext cx="485140" cy="403225"/>
            </a:xfrm>
            <a:custGeom>
              <a:avLst/>
              <a:gdLst/>
              <a:ahLst/>
              <a:cxnLst/>
              <a:rect l="l" t="t" r="r" b="b"/>
              <a:pathLst>
                <a:path w="485139" h="403225">
                  <a:moveTo>
                    <a:pt x="352679" y="0"/>
                  </a:moveTo>
                  <a:lnTo>
                    <a:pt x="211201" y="129539"/>
                  </a:lnTo>
                  <a:lnTo>
                    <a:pt x="114427" y="26542"/>
                  </a:lnTo>
                  <a:lnTo>
                    <a:pt x="155321" y="202311"/>
                  </a:lnTo>
                  <a:lnTo>
                    <a:pt x="0" y="201675"/>
                  </a:lnTo>
                  <a:lnTo>
                    <a:pt x="155321" y="242824"/>
                  </a:lnTo>
                  <a:lnTo>
                    <a:pt x="93091" y="377444"/>
                  </a:lnTo>
                  <a:lnTo>
                    <a:pt x="232537" y="283845"/>
                  </a:lnTo>
                  <a:lnTo>
                    <a:pt x="368300" y="402716"/>
                  </a:lnTo>
                  <a:lnTo>
                    <a:pt x="299212" y="209930"/>
                  </a:lnTo>
                  <a:lnTo>
                    <a:pt x="484631" y="143510"/>
                  </a:lnTo>
                  <a:lnTo>
                    <a:pt x="292862" y="143510"/>
                  </a:lnTo>
                  <a:lnTo>
                    <a:pt x="352679" y="0"/>
                  </a:lnTo>
                  <a:close/>
                </a:path>
              </a:pathLst>
            </a:custGeom>
            <a:solidFill>
              <a:srgbClr val="FFB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5867400" y="1050925"/>
            <a:ext cx="612775" cy="586105"/>
            <a:chOff x="5897879" y="1189735"/>
            <a:chExt cx="612775" cy="586105"/>
          </a:xfrm>
        </p:grpSpPr>
        <p:sp>
          <p:nvSpPr>
            <p:cNvPr id="46" name="object 46"/>
            <p:cNvSpPr/>
            <p:nvPr/>
          </p:nvSpPr>
          <p:spPr>
            <a:xfrm>
              <a:off x="5897880" y="1189735"/>
              <a:ext cx="612775" cy="586105"/>
            </a:xfrm>
            <a:custGeom>
              <a:avLst/>
              <a:gdLst/>
              <a:ahLst/>
              <a:cxnLst/>
              <a:rect l="l" t="t" r="r" b="b"/>
              <a:pathLst>
                <a:path w="612775" h="586105">
                  <a:moveTo>
                    <a:pt x="109728" y="523621"/>
                  </a:moveTo>
                  <a:lnTo>
                    <a:pt x="66929" y="475996"/>
                  </a:lnTo>
                  <a:lnTo>
                    <a:pt x="0" y="538099"/>
                  </a:lnTo>
                  <a:lnTo>
                    <a:pt x="42799" y="585724"/>
                  </a:lnTo>
                  <a:lnTo>
                    <a:pt x="109728" y="523621"/>
                  </a:lnTo>
                  <a:close/>
                </a:path>
                <a:path w="612775" h="586105">
                  <a:moveTo>
                    <a:pt x="548640" y="262509"/>
                  </a:moveTo>
                  <a:lnTo>
                    <a:pt x="368935" y="64135"/>
                  </a:lnTo>
                  <a:lnTo>
                    <a:pt x="73152" y="383667"/>
                  </a:lnTo>
                  <a:lnTo>
                    <a:pt x="206502" y="530860"/>
                  </a:lnTo>
                  <a:lnTo>
                    <a:pt x="548640" y="262509"/>
                  </a:lnTo>
                  <a:close/>
                </a:path>
                <a:path w="612775" h="586105">
                  <a:moveTo>
                    <a:pt x="612648" y="267462"/>
                  </a:moveTo>
                  <a:lnTo>
                    <a:pt x="366522" y="0"/>
                  </a:lnTo>
                  <a:lnTo>
                    <a:pt x="338328" y="25400"/>
                  </a:lnTo>
                  <a:lnTo>
                    <a:pt x="584454" y="292862"/>
                  </a:lnTo>
                  <a:lnTo>
                    <a:pt x="612648" y="267462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43599" y="1386528"/>
              <a:ext cx="374903" cy="346243"/>
            </a:xfrm>
            <a:prstGeom prst="rect">
              <a:avLst/>
            </a:prstGeom>
          </p:spPr>
        </p:pic>
      </p:grpSp>
      <p:pic>
        <p:nvPicPr>
          <p:cNvPr id="48" name="Рисунок 47" descr="508d2deb-62a8-4037-b8eb-5079a56a7e2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0" y="3260725"/>
            <a:ext cx="2057400" cy="1424354"/>
          </a:xfrm>
          <a:prstGeom prst="ellipse">
            <a:avLst/>
          </a:prstGeom>
          <a:ln w="63500" cap="rnd">
            <a:solidFill>
              <a:srgbClr val="FF66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0" name="Рисунок 49" descr="iDBiAGmVq3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58000" y="1431925"/>
            <a:ext cx="1909233" cy="1355725"/>
          </a:xfrm>
          <a:prstGeom prst="ellipse">
            <a:avLst/>
          </a:prstGeom>
          <a:ln w="63500" cap="rnd">
            <a:solidFill>
              <a:srgbClr val="FF66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" name="Рисунок 50" descr="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05600" y="3260725"/>
            <a:ext cx="2133600" cy="1408930"/>
          </a:xfrm>
          <a:prstGeom prst="ellipse">
            <a:avLst/>
          </a:prstGeom>
          <a:ln w="63500" cap="rnd">
            <a:solidFill>
              <a:srgbClr val="FF66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Users\Даша\OneDrive\Рабочий стол\photo1656095313.jpeg"/>
          <p:cNvPicPr>
            <a:picLocks noChangeAspect="1" noChangeArrowheads="1"/>
          </p:cNvPicPr>
          <p:nvPr/>
        </p:nvPicPr>
        <p:blipFill>
          <a:blip r:embed="rId13" cstate="print"/>
          <a:srcRect l="6889" t="14695" r="9070"/>
          <a:stretch>
            <a:fillRect/>
          </a:stretch>
        </p:blipFill>
        <p:spPr bwMode="auto">
          <a:xfrm>
            <a:off x="3276600" y="1508125"/>
            <a:ext cx="1942878" cy="1295400"/>
          </a:xfrm>
          <a:prstGeom prst="ellipse">
            <a:avLst/>
          </a:prstGeom>
          <a:ln w="63500" cap="rnd">
            <a:solidFill>
              <a:srgbClr val="FF66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" y="0"/>
            <a:ext cx="2912745" cy="1711960"/>
          </a:xfrm>
          <a:custGeom>
            <a:avLst/>
            <a:gdLst/>
            <a:ahLst/>
            <a:cxnLst/>
            <a:rect l="l" t="t" r="r" b="b"/>
            <a:pathLst>
              <a:path w="2912745" h="1711960">
                <a:moveTo>
                  <a:pt x="2912690" y="0"/>
                </a:moveTo>
                <a:lnTo>
                  <a:pt x="0" y="0"/>
                </a:lnTo>
                <a:lnTo>
                  <a:pt x="0" y="1658746"/>
                </a:lnTo>
                <a:lnTo>
                  <a:pt x="36286" y="1674664"/>
                </a:lnTo>
                <a:lnTo>
                  <a:pt x="79132" y="1689039"/>
                </a:lnTo>
                <a:lnTo>
                  <a:pt x="128790" y="1700726"/>
                </a:lnTo>
                <a:lnTo>
                  <a:pt x="185516" y="1708579"/>
                </a:lnTo>
                <a:lnTo>
                  <a:pt x="249565" y="1711451"/>
                </a:lnTo>
                <a:lnTo>
                  <a:pt x="289637" y="1710413"/>
                </a:lnTo>
                <a:lnTo>
                  <a:pt x="332252" y="1707149"/>
                </a:lnTo>
                <a:lnTo>
                  <a:pt x="377453" y="1701432"/>
                </a:lnTo>
                <a:lnTo>
                  <a:pt x="425283" y="1693036"/>
                </a:lnTo>
                <a:lnTo>
                  <a:pt x="492184" y="1670837"/>
                </a:lnTo>
                <a:lnTo>
                  <a:pt x="539747" y="1635960"/>
                </a:lnTo>
                <a:lnTo>
                  <a:pt x="570878" y="1589954"/>
                </a:lnTo>
                <a:lnTo>
                  <a:pt x="588486" y="1534368"/>
                </a:lnTo>
                <a:lnTo>
                  <a:pt x="595477" y="1470749"/>
                </a:lnTo>
                <a:lnTo>
                  <a:pt x="594760" y="1400647"/>
                </a:lnTo>
                <a:lnTo>
                  <a:pt x="589242" y="1325607"/>
                </a:lnTo>
                <a:lnTo>
                  <a:pt x="581831" y="1247180"/>
                </a:lnTo>
                <a:lnTo>
                  <a:pt x="578324" y="1207180"/>
                </a:lnTo>
                <a:lnTo>
                  <a:pt x="575434" y="1166914"/>
                </a:lnTo>
                <a:lnTo>
                  <a:pt x="573525" y="1126574"/>
                </a:lnTo>
                <a:lnTo>
                  <a:pt x="572959" y="1086355"/>
                </a:lnTo>
                <a:lnTo>
                  <a:pt x="574101" y="1046451"/>
                </a:lnTo>
                <a:lnTo>
                  <a:pt x="577313" y="1007054"/>
                </a:lnTo>
                <a:lnTo>
                  <a:pt x="582960" y="968358"/>
                </a:lnTo>
                <a:lnTo>
                  <a:pt x="591404" y="930557"/>
                </a:lnTo>
                <a:lnTo>
                  <a:pt x="603010" y="893844"/>
                </a:lnTo>
                <a:lnTo>
                  <a:pt x="618140" y="858413"/>
                </a:lnTo>
                <a:lnTo>
                  <a:pt x="637158" y="824457"/>
                </a:lnTo>
                <a:lnTo>
                  <a:pt x="660428" y="792170"/>
                </a:lnTo>
                <a:lnTo>
                  <a:pt x="688312" y="761745"/>
                </a:lnTo>
                <a:lnTo>
                  <a:pt x="723589" y="730163"/>
                </a:lnTo>
                <a:lnTo>
                  <a:pt x="761041" y="701440"/>
                </a:lnTo>
                <a:lnTo>
                  <a:pt x="800513" y="675475"/>
                </a:lnTo>
                <a:lnTo>
                  <a:pt x="841850" y="652167"/>
                </a:lnTo>
                <a:lnTo>
                  <a:pt x="884899" y="631415"/>
                </a:lnTo>
                <a:lnTo>
                  <a:pt x="929505" y="613119"/>
                </a:lnTo>
                <a:lnTo>
                  <a:pt x="975512" y="597177"/>
                </a:lnTo>
                <a:lnTo>
                  <a:pt x="1022766" y="583488"/>
                </a:lnTo>
                <a:lnTo>
                  <a:pt x="1071112" y="571952"/>
                </a:lnTo>
                <a:lnTo>
                  <a:pt x="1120396" y="562468"/>
                </a:lnTo>
                <a:lnTo>
                  <a:pt x="1170464" y="554935"/>
                </a:lnTo>
                <a:lnTo>
                  <a:pt x="1221160" y="549251"/>
                </a:lnTo>
                <a:lnTo>
                  <a:pt x="1272329" y="545316"/>
                </a:lnTo>
                <a:lnTo>
                  <a:pt x="1323818" y="543029"/>
                </a:lnTo>
                <a:lnTo>
                  <a:pt x="1375471" y="542289"/>
                </a:lnTo>
                <a:lnTo>
                  <a:pt x="1431066" y="543103"/>
                </a:lnTo>
                <a:lnTo>
                  <a:pt x="1486470" y="545460"/>
                </a:lnTo>
                <a:lnTo>
                  <a:pt x="1541495" y="549236"/>
                </a:lnTo>
                <a:lnTo>
                  <a:pt x="1595951" y="554307"/>
                </a:lnTo>
                <a:lnTo>
                  <a:pt x="1649648" y="560546"/>
                </a:lnTo>
                <a:lnTo>
                  <a:pt x="1702397" y="567829"/>
                </a:lnTo>
                <a:lnTo>
                  <a:pt x="1754006" y="576030"/>
                </a:lnTo>
                <a:lnTo>
                  <a:pt x="1804288" y="585026"/>
                </a:lnTo>
                <a:lnTo>
                  <a:pt x="1853052" y="594691"/>
                </a:lnTo>
                <a:lnTo>
                  <a:pt x="1900108" y="604900"/>
                </a:lnTo>
                <a:lnTo>
                  <a:pt x="1947595" y="614435"/>
                </a:lnTo>
                <a:lnTo>
                  <a:pt x="1995746" y="621746"/>
                </a:lnTo>
                <a:lnTo>
                  <a:pt x="2044373" y="626892"/>
                </a:lnTo>
                <a:lnTo>
                  <a:pt x="2093286" y="629935"/>
                </a:lnTo>
                <a:lnTo>
                  <a:pt x="2142297" y="630935"/>
                </a:lnTo>
                <a:lnTo>
                  <a:pt x="2198312" y="629641"/>
                </a:lnTo>
                <a:lnTo>
                  <a:pt x="2253856" y="625810"/>
                </a:lnTo>
                <a:lnTo>
                  <a:pt x="2308627" y="619524"/>
                </a:lnTo>
                <a:lnTo>
                  <a:pt x="2362325" y="610863"/>
                </a:lnTo>
                <a:lnTo>
                  <a:pt x="2414647" y="599909"/>
                </a:lnTo>
                <a:lnTo>
                  <a:pt x="2465293" y="586740"/>
                </a:lnTo>
                <a:lnTo>
                  <a:pt x="2513961" y="571439"/>
                </a:lnTo>
                <a:lnTo>
                  <a:pt x="2560349" y="554084"/>
                </a:lnTo>
                <a:lnTo>
                  <a:pt x="2604157" y="534758"/>
                </a:lnTo>
                <a:lnTo>
                  <a:pt x="2645083" y="513541"/>
                </a:lnTo>
                <a:lnTo>
                  <a:pt x="2682826" y="490513"/>
                </a:lnTo>
                <a:lnTo>
                  <a:pt x="2717083" y="465754"/>
                </a:lnTo>
                <a:lnTo>
                  <a:pt x="2747555" y="439346"/>
                </a:lnTo>
                <a:lnTo>
                  <a:pt x="2773939" y="411368"/>
                </a:lnTo>
                <a:lnTo>
                  <a:pt x="2813238" y="351027"/>
                </a:lnTo>
                <a:lnTo>
                  <a:pt x="2834740" y="301756"/>
                </a:lnTo>
                <a:lnTo>
                  <a:pt x="2853378" y="251370"/>
                </a:lnTo>
                <a:lnTo>
                  <a:pt x="2869361" y="200707"/>
                </a:lnTo>
                <a:lnTo>
                  <a:pt x="2882898" y="150605"/>
                </a:lnTo>
                <a:lnTo>
                  <a:pt x="2894196" y="101903"/>
                </a:lnTo>
                <a:lnTo>
                  <a:pt x="2903464" y="55437"/>
                </a:lnTo>
                <a:lnTo>
                  <a:pt x="2910910" y="12046"/>
                </a:lnTo>
                <a:lnTo>
                  <a:pt x="2912690" y="0"/>
                </a:lnTo>
                <a:close/>
              </a:path>
            </a:pathLst>
          </a:custGeom>
          <a:solidFill>
            <a:srgbClr val="FFB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70048" y="4200867"/>
            <a:ext cx="6474460" cy="942975"/>
          </a:xfrm>
          <a:custGeom>
            <a:avLst/>
            <a:gdLst/>
            <a:ahLst/>
            <a:cxnLst/>
            <a:rect l="l" t="t" r="r" b="b"/>
            <a:pathLst>
              <a:path w="6474459" h="942975">
                <a:moveTo>
                  <a:pt x="5889244" y="0"/>
                </a:moveTo>
                <a:lnTo>
                  <a:pt x="5842775" y="601"/>
                </a:lnTo>
                <a:lnTo>
                  <a:pt x="5795675" y="2445"/>
                </a:lnTo>
                <a:lnTo>
                  <a:pt x="5747968" y="5590"/>
                </a:lnTo>
                <a:lnTo>
                  <a:pt x="5699681" y="10096"/>
                </a:lnTo>
                <a:lnTo>
                  <a:pt x="5650840" y="16021"/>
                </a:lnTo>
                <a:lnTo>
                  <a:pt x="5601471" y="23424"/>
                </a:lnTo>
                <a:lnTo>
                  <a:pt x="5551600" y="32364"/>
                </a:lnTo>
                <a:lnTo>
                  <a:pt x="5501254" y="42901"/>
                </a:lnTo>
                <a:lnTo>
                  <a:pt x="5450458" y="55092"/>
                </a:lnTo>
                <a:lnTo>
                  <a:pt x="5399719" y="68401"/>
                </a:lnTo>
                <a:lnTo>
                  <a:pt x="5350123" y="82166"/>
                </a:lnTo>
                <a:lnTo>
                  <a:pt x="5301608" y="96353"/>
                </a:lnTo>
                <a:lnTo>
                  <a:pt x="5254111" y="110932"/>
                </a:lnTo>
                <a:lnTo>
                  <a:pt x="5207568" y="125870"/>
                </a:lnTo>
                <a:lnTo>
                  <a:pt x="5161918" y="141137"/>
                </a:lnTo>
                <a:lnTo>
                  <a:pt x="5117097" y="156701"/>
                </a:lnTo>
                <a:lnTo>
                  <a:pt x="5073042" y="172529"/>
                </a:lnTo>
                <a:lnTo>
                  <a:pt x="5029691" y="188591"/>
                </a:lnTo>
                <a:lnTo>
                  <a:pt x="4986981" y="204855"/>
                </a:lnTo>
                <a:lnTo>
                  <a:pt x="4944850" y="221289"/>
                </a:lnTo>
                <a:lnTo>
                  <a:pt x="4903233" y="237862"/>
                </a:lnTo>
                <a:lnTo>
                  <a:pt x="4821295" y="271297"/>
                </a:lnTo>
                <a:lnTo>
                  <a:pt x="4581317" y="371641"/>
                </a:lnTo>
                <a:lnTo>
                  <a:pt x="4501595" y="404259"/>
                </a:lnTo>
                <a:lnTo>
                  <a:pt x="4461502" y="420271"/>
                </a:lnTo>
                <a:lnTo>
                  <a:pt x="4421171" y="436041"/>
                </a:lnTo>
                <a:lnTo>
                  <a:pt x="4380539" y="451540"/>
                </a:lnTo>
                <a:lnTo>
                  <a:pt x="4339542" y="466734"/>
                </a:lnTo>
                <a:lnTo>
                  <a:pt x="4298119" y="481593"/>
                </a:lnTo>
                <a:lnTo>
                  <a:pt x="4256207" y="496084"/>
                </a:lnTo>
                <a:lnTo>
                  <a:pt x="4213742" y="510177"/>
                </a:lnTo>
                <a:lnTo>
                  <a:pt x="4170662" y="523839"/>
                </a:lnTo>
                <a:lnTo>
                  <a:pt x="4126904" y="537040"/>
                </a:lnTo>
                <a:lnTo>
                  <a:pt x="4082405" y="549747"/>
                </a:lnTo>
                <a:lnTo>
                  <a:pt x="4037103" y="561928"/>
                </a:lnTo>
                <a:lnTo>
                  <a:pt x="3990934" y="573553"/>
                </a:lnTo>
                <a:lnTo>
                  <a:pt x="3943836" y="584590"/>
                </a:lnTo>
                <a:lnTo>
                  <a:pt x="3895746" y="595006"/>
                </a:lnTo>
                <a:lnTo>
                  <a:pt x="3846602" y="604771"/>
                </a:lnTo>
                <a:lnTo>
                  <a:pt x="3796339" y="613852"/>
                </a:lnTo>
                <a:lnTo>
                  <a:pt x="3744897" y="622219"/>
                </a:lnTo>
                <a:lnTo>
                  <a:pt x="3692211" y="629839"/>
                </a:lnTo>
                <a:lnTo>
                  <a:pt x="3638219" y="636681"/>
                </a:lnTo>
                <a:lnTo>
                  <a:pt x="3582859" y="642713"/>
                </a:lnTo>
                <a:lnTo>
                  <a:pt x="3526067" y="647904"/>
                </a:lnTo>
                <a:lnTo>
                  <a:pt x="3467780" y="652222"/>
                </a:lnTo>
                <a:lnTo>
                  <a:pt x="3407936" y="655636"/>
                </a:lnTo>
                <a:lnTo>
                  <a:pt x="3346472" y="658113"/>
                </a:lnTo>
                <a:lnTo>
                  <a:pt x="3283326" y="659623"/>
                </a:lnTo>
                <a:lnTo>
                  <a:pt x="3218434" y="660133"/>
                </a:lnTo>
                <a:lnTo>
                  <a:pt x="3118060" y="658858"/>
                </a:lnTo>
                <a:lnTo>
                  <a:pt x="3061383" y="656908"/>
                </a:lnTo>
                <a:lnTo>
                  <a:pt x="3005092" y="654102"/>
                </a:lnTo>
                <a:lnTo>
                  <a:pt x="2949185" y="650486"/>
                </a:lnTo>
                <a:lnTo>
                  <a:pt x="2893661" y="646108"/>
                </a:lnTo>
                <a:lnTo>
                  <a:pt x="2838515" y="641014"/>
                </a:lnTo>
                <a:lnTo>
                  <a:pt x="2783748" y="635253"/>
                </a:lnTo>
                <a:lnTo>
                  <a:pt x="2729355" y="628870"/>
                </a:lnTo>
                <a:lnTo>
                  <a:pt x="2675334" y="621913"/>
                </a:lnTo>
                <a:lnTo>
                  <a:pt x="2621684" y="614429"/>
                </a:lnTo>
                <a:lnTo>
                  <a:pt x="2568402" y="606465"/>
                </a:lnTo>
                <a:lnTo>
                  <a:pt x="2515486" y="598068"/>
                </a:lnTo>
                <a:lnTo>
                  <a:pt x="2462933" y="589286"/>
                </a:lnTo>
                <a:lnTo>
                  <a:pt x="2410741" y="580164"/>
                </a:lnTo>
                <a:lnTo>
                  <a:pt x="2358908" y="570751"/>
                </a:lnTo>
                <a:lnTo>
                  <a:pt x="2307431" y="561093"/>
                </a:lnTo>
                <a:lnTo>
                  <a:pt x="2256308" y="551237"/>
                </a:lnTo>
                <a:lnTo>
                  <a:pt x="2155115" y="531121"/>
                </a:lnTo>
                <a:lnTo>
                  <a:pt x="1956876" y="490588"/>
                </a:lnTo>
                <a:lnTo>
                  <a:pt x="1811751" y="461407"/>
                </a:lnTo>
                <a:lnTo>
                  <a:pt x="1716660" y="443240"/>
                </a:lnTo>
                <a:lnTo>
                  <a:pt x="1669604" y="434683"/>
                </a:lnTo>
                <a:lnTo>
                  <a:pt x="1622873" y="426540"/>
                </a:lnTo>
                <a:lnTo>
                  <a:pt x="1576463" y="418859"/>
                </a:lnTo>
                <a:lnTo>
                  <a:pt x="1530372" y="411685"/>
                </a:lnTo>
                <a:lnTo>
                  <a:pt x="1484598" y="405067"/>
                </a:lnTo>
                <a:lnTo>
                  <a:pt x="1439139" y="399052"/>
                </a:lnTo>
                <a:lnTo>
                  <a:pt x="1393992" y="393686"/>
                </a:lnTo>
                <a:lnTo>
                  <a:pt x="1349155" y="389016"/>
                </a:lnTo>
                <a:lnTo>
                  <a:pt x="1304626" y="385090"/>
                </a:lnTo>
                <a:lnTo>
                  <a:pt x="1260401" y="381954"/>
                </a:lnTo>
                <a:lnTo>
                  <a:pt x="1216480" y="379656"/>
                </a:lnTo>
                <a:lnTo>
                  <a:pt x="1172860" y="378243"/>
                </a:lnTo>
                <a:lnTo>
                  <a:pt x="1129538" y="377761"/>
                </a:lnTo>
                <a:lnTo>
                  <a:pt x="1076918" y="378509"/>
                </a:lnTo>
                <a:lnTo>
                  <a:pt x="1024740" y="380810"/>
                </a:lnTo>
                <a:lnTo>
                  <a:pt x="972999" y="384751"/>
                </a:lnTo>
                <a:lnTo>
                  <a:pt x="921690" y="390417"/>
                </a:lnTo>
                <a:lnTo>
                  <a:pt x="870807" y="397895"/>
                </a:lnTo>
                <a:lnTo>
                  <a:pt x="820347" y="407271"/>
                </a:lnTo>
                <a:lnTo>
                  <a:pt x="770304" y="418630"/>
                </a:lnTo>
                <a:lnTo>
                  <a:pt x="720673" y="432060"/>
                </a:lnTo>
                <a:lnTo>
                  <a:pt x="671450" y="447646"/>
                </a:lnTo>
                <a:lnTo>
                  <a:pt x="622629" y="465474"/>
                </a:lnTo>
                <a:lnTo>
                  <a:pt x="574207" y="485630"/>
                </a:lnTo>
                <a:lnTo>
                  <a:pt x="526177" y="508201"/>
                </a:lnTo>
                <a:lnTo>
                  <a:pt x="478535" y="533272"/>
                </a:lnTo>
                <a:lnTo>
                  <a:pt x="432754" y="559695"/>
                </a:lnTo>
                <a:lnTo>
                  <a:pt x="388586" y="587248"/>
                </a:lnTo>
                <a:lnTo>
                  <a:pt x="345998" y="615852"/>
                </a:lnTo>
                <a:lnTo>
                  <a:pt x="304960" y="645431"/>
                </a:lnTo>
                <a:lnTo>
                  <a:pt x="265439" y="675905"/>
                </a:lnTo>
                <a:lnTo>
                  <a:pt x="227402" y="707197"/>
                </a:lnTo>
                <a:lnTo>
                  <a:pt x="190818" y="739229"/>
                </a:lnTo>
                <a:lnTo>
                  <a:pt x="155653" y="771922"/>
                </a:lnTo>
                <a:lnTo>
                  <a:pt x="121876" y="805199"/>
                </a:lnTo>
                <a:lnTo>
                  <a:pt x="89454" y="838982"/>
                </a:lnTo>
                <a:lnTo>
                  <a:pt x="58356" y="873192"/>
                </a:lnTo>
                <a:lnTo>
                  <a:pt x="28548" y="907752"/>
                </a:lnTo>
                <a:lnTo>
                  <a:pt x="0" y="942584"/>
                </a:lnTo>
                <a:lnTo>
                  <a:pt x="6473952" y="942584"/>
                </a:lnTo>
                <a:lnTo>
                  <a:pt x="6473952" y="93637"/>
                </a:lnTo>
                <a:lnTo>
                  <a:pt x="6432324" y="80749"/>
                </a:lnTo>
                <a:lnTo>
                  <a:pt x="6389259" y="68444"/>
                </a:lnTo>
                <a:lnTo>
                  <a:pt x="6344800" y="56824"/>
                </a:lnTo>
                <a:lnTo>
                  <a:pt x="6298993" y="45992"/>
                </a:lnTo>
                <a:lnTo>
                  <a:pt x="6251879" y="36050"/>
                </a:lnTo>
                <a:lnTo>
                  <a:pt x="6203505" y="27101"/>
                </a:lnTo>
                <a:lnTo>
                  <a:pt x="6153914" y="19248"/>
                </a:lnTo>
                <a:lnTo>
                  <a:pt x="6103149" y="12592"/>
                </a:lnTo>
                <a:lnTo>
                  <a:pt x="6051256" y="7237"/>
                </a:lnTo>
                <a:lnTo>
                  <a:pt x="5998278" y="3284"/>
                </a:lnTo>
                <a:lnTo>
                  <a:pt x="5944259" y="838"/>
                </a:lnTo>
                <a:lnTo>
                  <a:pt x="5889244" y="0"/>
                </a:lnTo>
                <a:close/>
              </a:path>
            </a:pathLst>
          </a:custGeom>
          <a:solidFill>
            <a:srgbClr val="FF4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76269" y="4037615"/>
            <a:ext cx="1556385" cy="1186815"/>
            <a:chOff x="-76269" y="4037615"/>
            <a:chExt cx="1556385" cy="1186815"/>
          </a:xfrm>
        </p:grpSpPr>
        <p:sp>
          <p:nvSpPr>
            <p:cNvPr id="5" name="object 5"/>
            <p:cNvSpPr/>
            <p:nvPr/>
          </p:nvSpPr>
          <p:spPr>
            <a:xfrm>
              <a:off x="0" y="4113885"/>
              <a:ext cx="1403985" cy="1034415"/>
            </a:xfrm>
            <a:custGeom>
              <a:avLst/>
              <a:gdLst/>
              <a:ahLst/>
              <a:cxnLst/>
              <a:rect l="l" t="t" r="r" b="b"/>
              <a:pathLst>
                <a:path w="1403985" h="1034414">
                  <a:moveTo>
                    <a:pt x="0" y="127828"/>
                  </a:moveTo>
                  <a:lnTo>
                    <a:pt x="66557" y="92053"/>
                  </a:lnTo>
                  <a:lnTo>
                    <a:pt x="107871" y="73359"/>
                  </a:lnTo>
                  <a:lnTo>
                    <a:pt x="150226" y="56644"/>
                  </a:lnTo>
                  <a:lnTo>
                    <a:pt x="193563" y="41968"/>
                  </a:lnTo>
                  <a:lnTo>
                    <a:pt x="237822" y="29389"/>
                  </a:lnTo>
                  <a:lnTo>
                    <a:pt x="282946" y="18965"/>
                  </a:lnTo>
                  <a:lnTo>
                    <a:pt x="328876" y="10756"/>
                  </a:lnTo>
                  <a:lnTo>
                    <a:pt x="375554" y="4819"/>
                  </a:lnTo>
                  <a:lnTo>
                    <a:pt x="422919" y="1214"/>
                  </a:lnTo>
                  <a:lnTo>
                    <a:pt x="470916" y="0"/>
                  </a:lnTo>
                  <a:lnTo>
                    <a:pt x="518912" y="1214"/>
                  </a:lnTo>
                  <a:lnTo>
                    <a:pt x="566278" y="4819"/>
                  </a:lnTo>
                  <a:lnTo>
                    <a:pt x="612955" y="10756"/>
                  </a:lnTo>
                  <a:lnTo>
                    <a:pt x="658885" y="18965"/>
                  </a:lnTo>
                  <a:lnTo>
                    <a:pt x="704010" y="29389"/>
                  </a:lnTo>
                  <a:lnTo>
                    <a:pt x="748269" y="41968"/>
                  </a:lnTo>
                  <a:lnTo>
                    <a:pt x="791606" y="56644"/>
                  </a:lnTo>
                  <a:lnTo>
                    <a:pt x="833961" y="73359"/>
                  </a:lnTo>
                  <a:lnTo>
                    <a:pt x="875275" y="92053"/>
                  </a:lnTo>
                  <a:lnTo>
                    <a:pt x="915491" y="112669"/>
                  </a:lnTo>
                  <a:lnTo>
                    <a:pt x="954549" y="135146"/>
                  </a:lnTo>
                  <a:lnTo>
                    <a:pt x="992391" y="159428"/>
                  </a:lnTo>
                  <a:lnTo>
                    <a:pt x="1028959" y="185454"/>
                  </a:lnTo>
                  <a:lnTo>
                    <a:pt x="1064193" y="213167"/>
                  </a:lnTo>
                  <a:lnTo>
                    <a:pt x="1098035" y="242508"/>
                  </a:lnTo>
                  <a:lnTo>
                    <a:pt x="1130427" y="273418"/>
                  </a:lnTo>
                  <a:lnTo>
                    <a:pt x="1161309" y="305838"/>
                  </a:lnTo>
                  <a:lnTo>
                    <a:pt x="1190624" y="339710"/>
                  </a:lnTo>
                  <a:lnTo>
                    <a:pt x="1218312" y="374975"/>
                  </a:lnTo>
                  <a:lnTo>
                    <a:pt x="1244316" y="411575"/>
                  </a:lnTo>
                  <a:lnTo>
                    <a:pt x="1268576" y="449451"/>
                  </a:lnTo>
                  <a:lnTo>
                    <a:pt x="1291034" y="488543"/>
                  </a:lnTo>
                  <a:lnTo>
                    <a:pt x="1311631" y="528795"/>
                  </a:lnTo>
                  <a:lnTo>
                    <a:pt x="1330309" y="570146"/>
                  </a:lnTo>
                  <a:lnTo>
                    <a:pt x="1347009" y="612538"/>
                  </a:lnTo>
                  <a:lnTo>
                    <a:pt x="1361672" y="655913"/>
                  </a:lnTo>
                  <a:lnTo>
                    <a:pt x="1374240" y="700212"/>
                  </a:lnTo>
                  <a:lnTo>
                    <a:pt x="1384655" y="745376"/>
                  </a:lnTo>
                  <a:lnTo>
                    <a:pt x="1392857" y="791347"/>
                  </a:lnTo>
                  <a:lnTo>
                    <a:pt x="1398788" y="838066"/>
                  </a:lnTo>
                  <a:lnTo>
                    <a:pt x="1402390" y="885474"/>
                  </a:lnTo>
                  <a:lnTo>
                    <a:pt x="1403604" y="933513"/>
                  </a:lnTo>
                  <a:lnTo>
                    <a:pt x="1402390" y="981552"/>
                  </a:lnTo>
                  <a:lnTo>
                    <a:pt x="1398788" y="1028960"/>
                  </a:lnTo>
                  <a:lnTo>
                    <a:pt x="1398125" y="1034185"/>
                  </a:lnTo>
                </a:path>
              </a:pathLst>
            </a:custGeom>
            <a:ln w="152539">
              <a:solidFill>
                <a:srgbClr val="FF43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548606"/>
              <a:ext cx="960119" cy="600075"/>
            </a:xfrm>
            <a:custGeom>
              <a:avLst/>
              <a:gdLst/>
              <a:ahLst/>
              <a:cxnLst/>
              <a:rect l="l" t="t" r="r" b="b"/>
              <a:pathLst>
                <a:path w="960119" h="600075">
                  <a:moveTo>
                    <a:pt x="466344" y="0"/>
                  </a:moveTo>
                  <a:lnTo>
                    <a:pt x="418789" y="2262"/>
                  </a:lnTo>
                  <a:lnTo>
                    <a:pt x="372514" y="8911"/>
                  </a:lnTo>
                  <a:lnTo>
                    <a:pt x="327725" y="19740"/>
                  </a:lnTo>
                  <a:lnTo>
                    <a:pt x="284628" y="34541"/>
                  </a:lnTo>
                  <a:lnTo>
                    <a:pt x="243431" y="53108"/>
                  </a:lnTo>
                  <a:lnTo>
                    <a:pt x="204341" y="75233"/>
                  </a:lnTo>
                  <a:lnTo>
                    <a:pt x="167565" y="100709"/>
                  </a:lnTo>
                  <a:lnTo>
                    <a:pt x="133309" y="129329"/>
                  </a:lnTo>
                  <a:lnTo>
                    <a:pt x="101780" y="160886"/>
                  </a:lnTo>
                  <a:lnTo>
                    <a:pt x="73186" y="195173"/>
                  </a:lnTo>
                  <a:lnTo>
                    <a:pt x="47732" y="231982"/>
                  </a:lnTo>
                  <a:lnTo>
                    <a:pt x="25628" y="271107"/>
                  </a:lnTo>
                  <a:lnTo>
                    <a:pt x="7078" y="312340"/>
                  </a:lnTo>
                  <a:lnTo>
                    <a:pt x="0" y="332987"/>
                  </a:lnTo>
                  <a:lnTo>
                    <a:pt x="0" y="599465"/>
                  </a:lnTo>
                  <a:lnTo>
                    <a:pt x="948480" y="599465"/>
                  </a:lnTo>
                  <a:lnTo>
                    <a:pt x="951216" y="588129"/>
                  </a:lnTo>
                  <a:lnTo>
                    <a:pt x="957859" y="541812"/>
                  </a:lnTo>
                  <a:lnTo>
                    <a:pt x="960119" y="494215"/>
                  </a:lnTo>
                  <a:lnTo>
                    <a:pt x="957859" y="446619"/>
                  </a:lnTo>
                  <a:lnTo>
                    <a:pt x="951216" y="400304"/>
                  </a:lnTo>
                  <a:lnTo>
                    <a:pt x="940397" y="355475"/>
                  </a:lnTo>
                  <a:lnTo>
                    <a:pt x="925609" y="312340"/>
                  </a:lnTo>
                  <a:lnTo>
                    <a:pt x="907059" y="271107"/>
                  </a:lnTo>
                  <a:lnTo>
                    <a:pt x="884955" y="231982"/>
                  </a:lnTo>
                  <a:lnTo>
                    <a:pt x="859501" y="195173"/>
                  </a:lnTo>
                  <a:lnTo>
                    <a:pt x="830907" y="160886"/>
                  </a:lnTo>
                  <a:lnTo>
                    <a:pt x="799378" y="129329"/>
                  </a:lnTo>
                  <a:lnTo>
                    <a:pt x="765122" y="100709"/>
                  </a:lnTo>
                  <a:lnTo>
                    <a:pt x="728346" y="75233"/>
                  </a:lnTo>
                  <a:lnTo>
                    <a:pt x="689256" y="53108"/>
                  </a:lnTo>
                  <a:lnTo>
                    <a:pt x="648059" y="34541"/>
                  </a:lnTo>
                  <a:lnTo>
                    <a:pt x="604962" y="19740"/>
                  </a:lnTo>
                  <a:lnTo>
                    <a:pt x="560173" y="8911"/>
                  </a:lnTo>
                  <a:lnTo>
                    <a:pt x="513898" y="2262"/>
                  </a:lnTo>
                  <a:lnTo>
                    <a:pt x="466344" y="0"/>
                  </a:lnTo>
                  <a:close/>
                </a:path>
              </a:pathLst>
            </a:custGeom>
            <a:solidFill>
              <a:srgbClr val="FFB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6200" y="441325"/>
            <a:ext cx="2094230" cy="2733675"/>
            <a:chOff x="5715000" y="0"/>
            <a:chExt cx="2094230" cy="2581275"/>
          </a:xfrm>
        </p:grpSpPr>
        <p:sp>
          <p:nvSpPr>
            <p:cNvPr id="8" name="object 8"/>
            <p:cNvSpPr/>
            <p:nvPr/>
          </p:nvSpPr>
          <p:spPr>
            <a:xfrm>
              <a:off x="6812280" y="0"/>
              <a:ext cx="996950" cy="650240"/>
            </a:xfrm>
            <a:custGeom>
              <a:avLst/>
              <a:gdLst/>
              <a:ahLst/>
              <a:cxnLst/>
              <a:rect l="l" t="t" r="r" b="b"/>
              <a:pathLst>
                <a:path w="996950" h="650240">
                  <a:moveTo>
                    <a:pt x="996696" y="0"/>
                  </a:moveTo>
                  <a:lnTo>
                    <a:pt x="0" y="0"/>
                  </a:lnTo>
                  <a:lnTo>
                    <a:pt x="498348" y="649859"/>
                  </a:lnTo>
                  <a:lnTo>
                    <a:pt x="996696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70013" y="585723"/>
              <a:ext cx="123825" cy="320675"/>
            </a:xfrm>
            <a:custGeom>
              <a:avLst/>
              <a:gdLst/>
              <a:ahLst/>
              <a:cxnLst/>
              <a:rect l="l" t="t" r="r" b="b"/>
              <a:pathLst>
                <a:path w="123825" h="320675">
                  <a:moveTo>
                    <a:pt x="61722" y="0"/>
                  </a:moveTo>
                  <a:lnTo>
                    <a:pt x="41148" y="50045"/>
                  </a:lnTo>
                  <a:lnTo>
                    <a:pt x="6857" y="160147"/>
                  </a:lnTo>
                  <a:lnTo>
                    <a:pt x="0" y="270248"/>
                  </a:lnTo>
                  <a:lnTo>
                    <a:pt x="61722" y="320294"/>
                  </a:lnTo>
                  <a:lnTo>
                    <a:pt x="123444" y="270248"/>
                  </a:lnTo>
                  <a:lnTo>
                    <a:pt x="116586" y="160147"/>
                  </a:lnTo>
                  <a:lnTo>
                    <a:pt x="82296" y="50045"/>
                  </a:lnTo>
                  <a:lnTo>
                    <a:pt x="61722" y="0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15000" y="787145"/>
              <a:ext cx="1170940" cy="1793875"/>
            </a:xfrm>
            <a:custGeom>
              <a:avLst/>
              <a:gdLst/>
              <a:ahLst/>
              <a:cxnLst/>
              <a:rect l="l" t="t" r="r" b="b"/>
              <a:pathLst>
                <a:path w="1170940" h="1793875">
                  <a:moveTo>
                    <a:pt x="219456" y="701421"/>
                  </a:moveTo>
                  <a:lnTo>
                    <a:pt x="95250" y="567436"/>
                  </a:lnTo>
                  <a:lnTo>
                    <a:pt x="0" y="653034"/>
                  </a:lnTo>
                  <a:lnTo>
                    <a:pt x="124206" y="787019"/>
                  </a:lnTo>
                  <a:lnTo>
                    <a:pt x="219456" y="701421"/>
                  </a:lnTo>
                  <a:close/>
                </a:path>
                <a:path w="1170940" h="1793875">
                  <a:moveTo>
                    <a:pt x="1170432" y="1301115"/>
                  </a:moveTo>
                  <a:lnTo>
                    <a:pt x="1118870" y="1244600"/>
                  </a:lnTo>
                  <a:lnTo>
                    <a:pt x="1041819" y="1314538"/>
                  </a:lnTo>
                  <a:lnTo>
                    <a:pt x="410210" y="723011"/>
                  </a:lnTo>
                  <a:lnTo>
                    <a:pt x="118872" y="989838"/>
                  </a:lnTo>
                  <a:lnTo>
                    <a:pt x="647788" y="1672259"/>
                  </a:lnTo>
                  <a:lnTo>
                    <a:pt x="576072" y="1737360"/>
                  </a:lnTo>
                  <a:lnTo>
                    <a:pt x="627634" y="1793748"/>
                  </a:lnTo>
                  <a:lnTo>
                    <a:pt x="1170432" y="1301115"/>
                  </a:lnTo>
                  <a:close/>
                </a:path>
                <a:path w="1170940" h="1793875">
                  <a:moveTo>
                    <a:pt x="1170787" y="262432"/>
                  </a:moveTo>
                  <a:lnTo>
                    <a:pt x="1164145" y="155511"/>
                  </a:lnTo>
                  <a:lnTo>
                    <a:pt x="1130922" y="48602"/>
                  </a:lnTo>
                  <a:lnTo>
                    <a:pt x="1110996" y="0"/>
                  </a:lnTo>
                  <a:lnTo>
                    <a:pt x="1091057" y="48602"/>
                  </a:lnTo>
                  <a:lnTo>
                    <a:pt x="1057846" y="155511"/>
                  </a:lnTo>
                  <a:lnTo>
                    <a:pt x="1051191" y="262432"/>
                  </a:lnTo>
                  <a:lnTo>
                    <a:pt x="1110996" y="311023"/>
                  </a:lnTo>
                  <a:lnTo>
                    <a:pt x="1170787" y="262432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94375" y="1455165"/>
              <a:ext cx="690245" cy="732155"/>
            </a:xfrm>
            <a:custGeom>
              <a:avLst/>
              <a:gdLst/>
              <a:ahLst/>
              <a:cxnLst/>
              <a:rect l="l" t="t" r="r" b="b"/>
              <a:pathLst>
                <a:path w="690245" h="732155">
                  <a:moveTo>
                    <a:pt x="332105" y="53721"/>
                  </a:moveTo>
                  <a:lnTo>
                    <a:pt x="320992" y="45339"/>
                  </a:lnTo>
                  <a:lnTo>
                    <a:pt x="290512" y="26873"/>
                  </a:lnTo>
                  <a:lnTo>
                    <a:pt x="244868" y="8394"/>
                  </a:lnTo>
                  <a:lnTo>
                    <a:pt x="188341" y="0"/>
                  </a:lnTo>
                  <a:lnTo>
                    <a:pt x="157607" y="2679"/>
                  </a:lnTo>
                  <a:lnTo>
                    <a:pt x="93345" y="27711"/>
                  </a:lnTo>
                  <a:lnTo>
                    <a:pt x="60833" y="52451"/>
                  </a:lnTo>
                  <a:lnTo>
                    <a:pt x="1879" y="144246"/>
                  </a:lnTo>
                  <a:lnTo>
                    <a:pt x="0" y="230771"/>
                  </a:lnTo>
                  <a:lnTo>
                    <a:pt x="22682" y="295097"/>
                  </a:lnTo>
                  <a:lnTo>
                    <a:pt x="37465" y="320294"/>
                  </a:lnTo>
                  <a:lnTo>
                    <a:pt x="332105" y="53721"/>
                  </a:lnTo>
                  <a:close/>
                </a:path>
                <a:path w="690245" h="732155">
                  <a:moveTo>
                    <a:pt x="689711" y="654977"/>
                  </a:moveTo>
                  <a:lnTo>
                    <a:pt x="680351" y="611441"/>
                  </a:lnTo>
                  <a:lnTo>
                    <a:pt x="659650" y="562965"/>
                  </a:lnTo>
                  <a:lnTo>
                    <a:pt x="628434" y="511962"/>
                  </a:lnTo>
                  <a:lnTo>
                    <a:pt x="587502" y="460883"/>
                  </a:lnTo>
                  <a:lnTo>
                    <a:pt x="544880" y="418922"/>
                  </a:lnTo>
                  <a:lnTo>
                    <a:pt x="501396" y="384962"/>
                  </a:lnTo>
                  <a:lnTo>
                    <a:pt x="458838" y="359778"/>
                  </a:lnTo>
                  <a:lnTo>
                    <a:pt x="418960" y="344106"/>
                  </a:lnTo>
                  <a:lnTo>
                    <a:pt x="383540" y="338709"/>
                  </a:lnTo>
                  <a:lnTo>
                    <a:pt x="371005" y="339610"/>
                  </a:lnTo>
                  <a:lnTo>
                    <a:pt x="324751" y="379882"/>
                  </a:lnTo>
                  <a:lnTo>
                    <a:pt x="321983" y="416064"/>
                  </a:lnTo>
                  <a:lnTo>
                    <a:pt x="331381" y="459574"/>
                  </a:lnTo>
                  <a:lnTo>
                    <a:pt x="352171" y="508000"/>
                  </a:lnTo>
                  <a:lnTo>
                    <a:pt x="383527" y="558939"/>
                  </a:lnTo>
                  <a:lnTo>
                    <a:pt x="424688" y="609981"/>
                  </a:lnTo>
                  <a:lnTo>
                    <a:pt x="467106" y="651954"/>
                  </a:lnTo>
                  <a:lnTo>
                    <a:pt x="510438" y="685914"/>
                  </a:lnTo>
                  <a:lnTo>
                    <a:pt x="552894" y="711098"/>
                  </a:lnTo>
                  <a:lnTo>
                    <a:pt x="592721" y="726770"/>
                  </a:lnTo>
                  <a:lnTo>
                    <a:pt x="628142" y="732155"/>
                  </a:lnTo>
                  <a:lnTo>
                    <a:pt x="640664" y="731266"/>
                  </a:lnTo>
                  <a:lnTo>
                    <a:pt x="686917" y="691121"/>
                  </a:lnTo>
                  <a:lnTo>
                    <a:pt x="689711" y="654977"/>
                  </a:lnTo>
                  <a:close/>
                </a:path>
              </a:pathLst>
            </a:custGeom>
            <a:solidFill>
              <a:srgbClr val="FFB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33871" y="1510156"/>
              <a:ext cx="292735" cy="265430"/>
            </a:xfrm>
            <a:custGeom>
              <a:avLst/>
              <a:gdLst/>
              <a:ahLst/>
              <a:cxnLst/>
              <a:rect l="l" t="t" r="r" b="b"/>
              <a:pathLst>
                <a:path w="292735" h="265430">
                  <a:moveTo>
                    <a:pt x="292607" y="126"/>
                  </a:moveTo>
                  <a:lnTo>
                    <a:pt x="291083" y="0"/>
                  </a:lnTo>
                  <a:lnTo>
                    <a:pt x="287908" y="635"/>
                  </a:lnTo>
                  <a:lnTo>
                    <a:pt x="284733" y="888"/>
                  </a:lnTo>
                  <a:lnTo>
                    <a:pt x="240139" y="24838"/>
                  </a:lnTo>
                  <a:lnTo>
                    <a:pt x="210052" y="53925"/>
                  </a:lnTo>
                  <a:lnTo>
                    <a:pt x="193166" y="78739"/>
                  </a:lnTo>
                  <a:lnTo>
                    <a:pt x="182244" y="90804"/>
                  </a:lnTo>
                  <a:lnTo>
                    <a:pt x="178688" y="94234"/>
                  </a:lnTo>
                  <a:lnTo>
                    <a:pt x="174751" y="97281"/>
                  </a:lnTo>
                  <a:lnTo>
                    <a:pt x="171323" y="100711"/>
                  </a:lnTo>
                  <a:lnTo>
                    <a:pt x="124225" y="128956"/>
                  </a:lnTo>
                  <a:lnTo>
                    <a:pt x="117220" y="132714"/>
                  </a:lnTo>
                  <a:lnTo>
                    <a:pt x="79105" y="159512"/>
                  </a:lnTo>
                  <a:lnTo>
                    <a:pt x="45321" y="193153"/>
                  </a:lnTo>
                  <a:lnTo>
                    <a:pt x="14224" y="238505"/>
                  </a:lnTo>
                  <a:lnTo>
                    <a:pt x="6350" y="253618"/>
                  </a:lnTo>
                  <a:lnTo>
                    <a:pt x="0" y="265302"/>
                  </a:lnTo>
                  <a:lnTo>
                    <a:pt x="1397" y="265302"/>
                  </a:lnTo>
                  <a:lnTo>
                    <a:pt x="2031" y="265302"/>
                  </a:lnTo>
                  <a:lnTo>
                    <a:pt x="5461" y="262763"/>
                  </a:lnTo>
                  <a:lnTo>
                    <a:pt x="9905" y="260095"/>
                  </a:lnTo>
                  <a:lnTo>
                    <a:pt x="17779" y="256159"/>
                  </a:lnTo>
                  <a:lnTo>
                    <a:pt x="21208" y="253618"/>
                  </a:lnTo>
                  <a:lnTo>
                    <a:pt x="25145" y="253618"/>
                  </a:lnTo>
                  <a:lnTo>
                    <a:pt x="30606" y="254000"/>
                  </a:lnTo>
                  <a:lnTo>
                    <a:pt x="35305" y="254000"/>
                  </a:lnTo>
                  <a:lnTo>
                    <a:pt x="73368" y="233674"/>
                  </a:lnTo>
                  <a:lnTo>
                    <a:pt x="113283" y="194437"/>
                  </a:lnTo>
                  <a:lnTo>
                    <a:pt x="140335" y="160400"/>
                  </a:lnTo>
                  <a:lnTo>
                    <a:pt x="143382" y="155575"/>
                  </a:lnTo>
                  <a:lnTo>
                    <a:pt x="147319" y="151637"/>
                  </a:lnTo>
                  <a:lnTo>
                    <a:pt x="152640" y="145321"/>
                  </a:lnTo>
                  <a:lnTo>
                    <a:pt x="162661" y="132117"/>
                  </a:lnTo>
                  <a:lnTo>
                    <a:pt x="167766" y="125729"/>
                  </a:lnTo>
                  <a:lnTo>
                    <a:pt x="196978" y="98456"/>
                  </a:lnTo>
                  <a:lnTo>
                    <a:pt x="209349" y="90011"/>
                  </a:lnTo>
                  <a:lnTo>
                    <a:pt x="221450" y="80954"/>
                  </a:lnTo>
                  <a:lnTo>
                    <a:pt x="232947" y="71239"/>
                  </a:lnTo>
                  <a:lnTo>
                    <a:pt x="238505" y="66166"/>
                  </a:lnTo>
                  <a:lnTo>
                    <a:pt x="244264" y="60057"/>
                  </a:lnTo>
                  <a:lnTo>
                    <a:pt x="260730" y="39750"/>
                  </a:lnTo>
                  <a:lnTo>
                    <a:pt x="272145" y="26654"/>
                  </a:lnTo>
                  <a:lnTo>
                    <a:pt x="283844" y="13842"/>
                  </a:lnTo>
                  <a:lnTo>
                    <a:pt x="286512" y="11302"/>
                  </a:lnTo>
                  <a:lnTo>
                    <a:pt x="288670" y="7874"/>
                  </a:lnTo>
                  <a:lnTo>
                    <a:pt x="289940" y="4825"/>
                  </a:lnTo>
                  <a:lnTo>
                    <a:pt x="292607" y="507"/>
                  </a:lnTo>
                  <a:lnTo>
                    <a:pt x="292607" y="126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06226" y="1098295"/>
              <a:ext cx="123825" cy="320675"/>
            </a:xfrm>
            <a:custGeom>
              <a:avLst/>
              <a:gdLst/>
              <a:ahLst/>
              <a:cxnLst/>
              <a:rect l="l" t="t" r="r" b="b"/>
              <a:pathLst>
                <a:path w="123825" h="320675">
                  <a:moveTo>
                    <a:pt x="61882" y="0"/>
                  </a:moveTo>
                  <a:lnTo>
                    <a:pt x="41255" y="50045"/>
                  </a:lnTo>
                  <a:lnTo>
                    <a:pt x="6875" y="160146"/>
                  </a:lnTo>
                  <a:lnTo>
                    <a:pt x="0" y="270248"/>
                  </a:lnTo>
                  <a:lnTo>
                    <a:pt x="61882" y="320293"/>
                  </a:lnTo>
                  <a:lnTo>
                    <a:pt x="123444" y="270248"/>
                  </a:lnTo>
                  <a:lnTo>
                    <a:pt x="116603" y="160147"/>
                  </a:lnTo>
                  <a:lnTo>
                    <a:pt x="82403" y="50045"/>
                  </a:lnTo>
                  <a:lnTo>
                    <a:pt x="61882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8001000" y="1355725"/>
            <a:ext cx="802640" cy="1308735"/>
            <a:chOff x="2440117" y="1317878"/>
            <a:chExt cx="802640" cy="1308735"/>
          </a:xfrm>
        </p:grpSpPr>
        <p:sp>
          <p:nvSpPr>
            <p:cNvPr id="20" name="object 20"/>
            <p:cNvSpPr/>
            <p:nvPr/>
          </p:nvSpPr>
          <p:spPr>
            <a:xfrm>
              <a:off x="2440117" y="2306319"/>
              <a:ext cx="245745" cy="320675"/>
            </a:xfrm>
            <a:custGeom>
              <a:avLst/>
              <a:gdLst/>
              <a:ahLst/>
              <a:cxnLst/>
              <a:rect l="l" t="t" r="r" b="b"/>
              <a:pathLst>
                <a:path w="245744" h="320675">
                  <a:moveTo>
                    <a:pt x="141157" y="0"/>
                  </a:moveTo>
                  <a:lnTo>
                    <a:pt x="83940" y="17051"/>
                  </a:lnTo>
                  <a:lnTo>
                    <a:pt x="35691" y="66793"/>
                  </a:lnTo>
                  <a:lnTo>
                    <a:pt x="17768" y="103263"/>
                  </a:lnTo>
                  <a:lnTo>
                    <a:pt x="5492" y="147113"/>
                  </a:lnTo>
                  <a:lnTo>
                    <a:pt x="0" y="198077"/>
                  </a:lnTo>
                  <a:lnTo>
                    <a:pt x="2425" y="255892"/>
                  </a:lnTo>
                  <a:lnTo>
                    <a:pt x="13903" y="320294"/>
                  </a:lnTo>
                  <a:lnTo>
                    <a:pt x="74824" y="300883"/>
                  </a:lnTo>
                  <a:lnTo>
                    <a:pt x="125961" y="276500"/>
                  </a:lnTo>
                  <a:lnTo>
                    <a:pt x="167611" y="248250"/>
                  </a:lnTo>
                  <a:lnTo>
                    <a:pt x="200071" y="217238"/>
                  </a:lnTo>
                  <a:lnTo>
                    <a:pt x="223641" y="184568"/>
                  </a:lnTo>
                  <a:lnTo>
                    <a:pt x="245295" y="118676"/>
                  </a:lnTo>
                  <a:lnTo>
                    <a:pt x="243976" y="87664"/>
                  </a:lnTo>
                  <a:lnTo>
                    <a:pt x="218533" y="35031"/>
                  </a:lnTo>
                  <a:lnTo>
                    <a:pt x="181947" y="8733"/>
                  </a:lnTo>
                  <a:lnTo>
                    <a:pt x="141157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1448" y="2306319"/>
              <a:ext cx="244982" cy="23799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496312" y="1317878"/>
              <a:ext cx="746125" cy="1116965"/>
            </a:xfrm>
            <a:custGeom>
              <a:avLst/>
              <a:gdLst/>
              <a:ahLst/>
              <a:cxnLst/>
              <a:rect l="l" t="t" r="r" b="b"/>
              <a:pathLst>
                <a:path w="746125" h="1116964">
                  <a:moveTo>
                    <a:pt x="733932" y="0"/>
                  </a:moveTo>
                  <a:lnTo>
                    <a:pt x="731265" y="0"/>
                  </a:lnTo>
                  <a:lnTo>
                    <a:pt x="713723" y="6617"/>
                  </a:lnTo>
                  <a:lnTo>
                    <a:pt x="666668" y="54029"/>
                  </a:lnTo>
                  <a:lnTo>
                    <a:pt x="638661" y="91140"/>
                  </a:lnTo>
                  <a:lnTo>
                    <a:pt x="608672" y="134733"/>
                  </a:lnTo>
                  <a:lnTo>
                    <a:pt x="577453" y="182965"/>
                  </a:lnTo>
                  <a:lnTo>
                    <a:pt x="545756" y="233996"/>
                  </a:lnTo>
                  <a:lnTo>
                    <a:pt x="514336" y="285982"/>
                  </a:lnTo>
                  <a:lnTo>
                    <a:pt x="429260" y="429259"/>
                  </a:lnTo>
                  <a:lnTo>
                    <a:pt x="397607" y="478417"/>
                  </a:lnTo>
                  <a:lnTo>
                    <a:pt x="371897" y="511288"/>
                  </a:lnTo>
                  <a:lnTo>
                    <a:pt x="350417" y="532851"/>
                  </a:lnTo>
                  <a:lnTo>
                    <a:pt x="331454" y="548084"/>
                  </a:lnTo>
                  <a:lnTo>
                    <a:pt x="313294" y="561966"/>
                  </a:lnTo>
                  <a:lnTo>
                    <a:pt x="294225" y="579475"/>
                  </a:lnTo>
                  <a:lnTo>
                    <a:pt x="246506" y="645286"/>
                  </a:lnTo>
                  <a:lnTo>
                    <a:pt x="212396" y="713880"/>
                  </a:lnTo>
                  <a:lnTo>
                    <a:pt x="196952" y="767708"/>
                  </a:lnTo>
                  <a:lnTo>
                    <a:pt x="191743" y="809961"/>
                  </a:lnTo>
                  <a:lnTo>
                    <a:pt x="188338" y="843825"/>
                  </a:lnTo>
                  <a:lnTo>
                    <a:pt x="178307" y="872489"/>
                  </a:lnTo>
                  <a:lnTo>
                    <a:pt x="127762" y="956436"/>
                  </a:lnTo>
                  <a:lnTo>
                    <a:pt x="91439" y="934211"/>
                  </a:lnTo>
                  <a:lnTo>
                    <a:pt x="72643" y="957706"/>
                  </a:lnTo>
                  <a:lnTo>
                    <a:pt x="47370" y="942466"/>
                  </a:lnTo>
                  <a:lnTo>
                    <a:pt x="0" y="980312"/>
                  </a:lnTo>
                  <a:lnTo>
                    <a:pt x="111760" y="1048257"/>
                  </a:lnTo>
                  <a:lnTo>
                    <a:pt x="223646" y="1116583"/>
                  </a:lnTo>
                  <a:lnTo>
                    <a:pt x="234695" y="1056512"/>
                  </a:lnTo>
                  <a:lnTo>
                    <a:pt x="209804" y="1041272"/>
                  </a:lnTo>
                  <a:lnTo>
                    <a:pt x="221614" y="1013713"/>
                  </a:lnTo>
                  <a:lnTo>
                    <a:pt x="185293" y="991488"/>
                  </a:lnTo>
                  <a:lnTo>
                    <a:pt x="235457" y="907541"/>
                  </a:lnTo>
                  <a:lnTo>
                    <a:pt x="255831" y="884969"/>
                  </a:lnTo>
                  <a:lnTo>
                    <a:pt x="283904" y="866072"/>
                  </a:lnTo>
                  <a:lnTo>
                    <a:pt x="318567" y="841787"/>
                  </a:lnTo>
                  <a:lnTo>
                    <a:pt x="358710" y="803048"/>
                  </a:lnTo>
                  <a:lnTo>
                    <a:pt x="403225" y="740790"/>
                  </a:lnTo>
                  <a:lnTo>
                    <a:pt x="425869" y="699040"/>
                  </a:lnTo>
                  <a:lnTo>
                    <a:pt x="445118" y="642341"/>
                  </a:lnTo>
                  <a:lnTo>
                    <a:pt x="448849" y="619664"/>
                  </a:lnTo>
                  <a:lnTo>
                    <a:pt x="453402" y="595619"/>
                  </a:lnTo>
                  <a:lnTo>
                    <a:pt x="462339" y="566340"/>
                  </a:lnTo>
                  <a:lnTo>
                    <a:pt x="479224" y="527965"/>
                  </a:lnTo>
                  <a:lnTo>
                    <a:pt x="507619" y="476630"/>
                  </a:lnTo>
                  <a:lnTo>
                    <a:pt x="598159" y="326683"/>
                  </a:lnTo>
                  <a:lnTo>
                    <a:pt x="630560" y="271917"/>
                  </a:lnTo>
                  <a:lnTo>
                    <a:pt x="661639" y="217688"/>
                  </a:lnTo>
                  <a:lnTo>
                    <a:pt x="689937" y="165755"/>
                  </a:lnTo>
                  <a:lnTo>
                    <a:pt x="713994" y="117875"/>
                  </a:lnTo>
                  <a:lnTo>
                    <a:pt x="732351" y="75804"/>
                  </a:lnTo>
                  <a:lnTo>
                    <a:pt x="746129" y="16125"/>
                  </a:lnTo>
                  <a:lnTo>
                    <a:pt x="738632" y="2031"/>
                  </a:lnTo>
                  <a:lnTo>
                    <a:pt x="736473" y="634"/>
                  </a:lnTo>
                  <a:lnTo>
                    <a:pt x="733932" y="0"/>
                  </a:lnTo>
                  <a:close/>
                </a:path>
              </a:pathLst>
            </a:custGeom>
            <a:solidFill>
              <a:srgbClr val="11B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69464" y="2278887"/>
              <a:ext cx="146685" cy="82550"/>
            </a:xfrm>
            <a:custGeom>
              <a:avLst/>
              <a:gdLst/>
              <a:ahLst/>
              <a:cxnLst/>
              <a:rect l="l" t="t" r="r" b="b"/>
              <a:pathLst>
                <a:path w="146685" h="82550">
                  <a:moveTo>
                    <a:pt x="0" y="0"/>
                  </a:moveTo>
                  <a:lnTo>
                    <a:pt x="139700" y="82295"/>
                  </a:lnTo>
                  <a:lnTo>
                    <a:pt x="146304" y="66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D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5293" y="1912746"/>
              <a:ext cx="173355" cy="228854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3352800" y="288925"/>
            <a:ext cx="2999740" cy="36830"/>
          </a:xfrm>
          <a:custGeom>
            <a:avLst/>
            <a:gdLst/>
            <a:ahLst/>
            <a:cxnLst/>
            <a:rect l="l" t="t" r="r" b="b"/>
            <a:pathLst>
              <a:path w="2999740" h="36830">
                <a:moveTo>
                  <a:pt x="2178177" y="0"/>
                </a:moveTo>
                <a:lnTo>
                  <a:pt x="2076863" y="428"/>
                </a:lnTo>
                <a:lnTo>
                  <a:pt x="1767578" y="3556"/>
                </a:lnTo>
                <a:lnTo>
                  <a:pt x="1660535" y="5339"/>
                </a:lnTo>
                <a:lnTo>
                  <a:pt x="1553279" y="7904"/>
                </a:lnTo>
                <a:lnTo>
                  <a:pt x="1499615" y="9525"/>
                </a:lnTo>
                <a:lnTo>
                  <a:pt x="1346993" y="11906"/>
                </a:lnTo>
                <a:lnTo>
                  <a:pt x="1244904" y="12823"/>
                </a:lnTo>
                <a:lnTo>
                  <a:pt x="1142204" y="12739"/>
                </a:lnTo>
                <a:lnTo>
                  <a:pt x="1071355" y="11949"/>
                </a:lnTo>
                <a:lnTo>
                  <a:pt x="1017834" y="10928"/>
                </a:lnTo>
                <a:lnTo>
                  <a:pt x="803926" y="5488"/>
                </a:lnTo>
                <a:lnTo>
                  <a:pt x="750315" y="4445"/>
                </a:lnTo>
                <a:lnTo>
                  <a:pt x="629604" y="3498"/>
                </a:lnTo>
                <a:lnTo>
                  <a:pt x="540297" y="3521"/>
                </a:lnTo>
                <a:lnTo>
                  <a:pt x="442108" y="4262"/>
                </a:lnTo>
                <a:lnTo>
                  <a:pt x="343936" y="5744"/>
                </a:lnTo>
                <a:lnTo>
                  <a:pt x="245748" y="7966"/>
                </a:lnTo>
                <a:lnTo>
                  <a:pt x="147512" y="10929"/>
                </a:lnTo>
                <a:lnTo>
                  <a:pt x="49197" y="14634"/>
                </a:lnTo>
                <a:lnTo>
                  <a:pt x="0" y="16764"/>
                </a:lnTo>
                <a:lnTo>
                  <a:pt x="0" y="19812"/>
                </a:lnTo>
                <a:lnTo>
                  <a:pt x="101868" y="24321"/>
                </a:lnTo>
                <a:lnTo>
                  <a:pt x="203656" y="27860"/>
                </a:lnTo>
                <a:lnTo>
                  <a:pt x="305387" y="30495"/>
                </a:lnTo>
                <a:lnTo>
                  <a:pt x="407086" y="32295"/>
                </a:lnTo>
                <a:lnTo>
                  <a:pt x="508779" y="33326"/>
                </a:lnTo>
                <a:lnTo>
                  <a:pt x="645445" y="33629"/>
                </a:lnTo>
                <a:lnTo>
                  <a:pt x="750315" y="33147"/>
                </a:lnTo>
                <a:lnTo>
                  <a:pt x="964366" y="27045"/>
                </a:lnTo>
                <a:lnTo>
                  <a:pt x="1017834" y="25680"/>
                </a:lnTo>
                <a:lnTo>
                  <a:pt x="1071355" y="24589"/>
                </a:lnTo>
                <a:lnTo>
                  <a:pt x="1191514" y="23622"/>
                </a:lnTo>
                <a:lnTo>
                  <a:pt x="1242999" y="23774"/>
                </a:lnTo>
                <a:lnTo>
                  <a:pt x="1345850" y="24876"/>
                </a:lnTo>
                <a:lnTo>
                  <a:pt x="1448447" y="26782"/>
                </a:lnTo>
                <a:lnTo>
                  <a:pt x="1606925" y="30384"/>
                </a:lnTo>
                <a:lnTo>
                  <a:pt x="1714092" y="32286"/>
                </a:lnTo>
                <a:lnTo>
                  <a:pt x="1874265" y="34163"/>
                </a:lnTo>
                <a:lnTo>
                  <a:pt x="1984290" y="35670"/>
                </a:lnTo>
                <a:lnTo>
                  <a:pt x="2094266" y="36471"/>
                </a:lnTo>
                <a:lnTo>
                  <a:pt x="2299828" y="35949"/>
                </a:lnTo>
                <a:lnTo>
                  <a:pt x="2449632" y="34652"/>
                </a:lnTo>
                <a:lnTo>
                  <a:pt x="2599544" y="32355"/>
                </a:lnTo>
                <a:lnTo>
                  <a:pt x="2699505" y="30169"/>
                </a:lnTo>
                <a:lnTo>
                  <a:pt x="2799456" y="27389"/>
                </a:lnTo>
                <a:lnTo>
                  <a:pt x="2899373" y="23957"/>
                </a:lnTo>
                <a:lnTo>
                  <a:pt x="2999232" y="19812"/>
                </a:lnTo>
                <a:lnTo>
                  <a:pt x="2999232" y="16764"/>
                </a:lnTo>
                <a:lnTo>
                  <a:pt x="2899373" y="12665"/>
                </a:lnTo>
                <a:lnTo>
                  <a:pt x="2799456" y="9345"/>
                </a:lnTo>
                <a:lnTo>
                  <a:pt x="2699505" y="6699"/>
                </a:lnTo>
                <a:lnTo>
                  <a:pt x="2549566" y="3770"/>
                </a:lnTo>
                <a:lnTo>
                  <a:pt x="2349746" y="1265"/>
                </a:lnTo>
                <a:lnTo>
                  <a:pt x="2178177" y="0"/>
                </a:lnTo>
                <a:close/>
              </a:path>
            </a:pathLst>
          </a:custGeom>
          <a:solidFill>
            <a:srgbClr val="FFB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7467600" y="136525"/>
            <a:ext cx="1518285" cy="1052830"/>
            <a:chOff x="7626095" y="823721"/>
            <a:chExt cx="1518285" cy="1052830"/>
          </a:xfrm>
        </p:grpSpPr>
        <p:sp>
          <p:nvSpPr>
            <p:cNvPr id="28" name="object 28"/>
            <p:cNvSpPr/>
            <p:nvPr/>
          </p:nvSpPr>
          <p:spPr>
            <a:xfrm>
              <a:off x="8750807" y="869613"/>
              <a:ext cx="393700" cy="960755"/>
            </a:xfrm>
            <a:custGeom>
              <a:avLst/>
              <a:gdLst/>
              <a:ahLst/>
              <a:cxnLst/>
              <a:rect l="l" t="t" r="r" b="b"/>
              <a:pathLst>
                <a:path w="393700" h="960755">
                  <a:moveTo>
                    <a:pt x="393192" y="0"/>
                  </a:moveTo>
                  <a:lnTo>
                    <a:pt x="274320" y="46929"/>
                  </a:lnTo>
                  <a:lnTo>
                    <a:pt x="85725" y="206515"/>
                  </a:lnTo>
                  <a:lnTo>
                    <a:pt x="0" y="480269"/>
                  </a:lnTo>
                  <a:lnTo>
                    <a:pt x="85725" y="754043"/>
                  </a:lnTo>
                  <a:lnTo>
                    <a:pt x="274320" y="913672"/>
                  </a:lnTo>
                  <a:lnTo>
                    <a:pt x="393192" y="960630"/>
                  </a:lnTo>
                  <a:lnTo>
                    <a:pt x="393192" y="0"/>
                  </a:lnTo>
                  <a:close/>
                </a:path>
              </a:pathLst>
            </a:custGeom>
            <a:solidFill>
              <a:srgbClr val="11B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174735" y="823721"/>
              <a:ext cx="548640" cy="1052830"/>
            </a:xfrm>
            <a:custGeom>
              <a:avLst/>
              <a:gdLst/>
              <a:ahLst/>
              <a:cxnLst/>
              <a:rect l="l" t="t" r="r" b="b"/>
              <a:pathLst>
                <a:path w="548640" h="1052830">
                  <a:moveTo>
                    <a:pt x="548640" y="0"/>
                  </a:moveTo>
                  <a:lnTo>
                    <a:pt x="462915" y="18365"/>
                  </a:lnTo>
                  <a:lnTo>
                    <a:pt x="274320" y="92821"/>
                  </a:lnTo>
                  <a:lnTo>
                    <a:pt x="85725" y="252406"/>
                  </a:lnTo>
                  <a:lnTo>
                    <a:pt x="0" y="526161"/>
                  </a:lnTo>
                  <a:lnTo>
                    <a:pt x="85725" y="799935"/>
                  </a:lnTo>
                  <a:lnTo>
                    <a:pt x="274320" y="959564"/>
                  </a:lnTo>
                  <a:lnTo>
                    <a:pt x="462915" y="1034063"/>
                  </a:lnTo>
                  <a:lnTo>
                    <a:pt x="548640" y="1052449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26095" y="823721"/>
              <a:ext cx="548640" cy="1052830"/>
            </a:xfrm>
            <a:custGeom>
              <a:avLst/>
              <a:gdLst/>
              <a:ahLst/>
              <a:cxnLst/>
              <a:rect l="l" t="t" r="r" b="b"/>
              <a:pathLst>
                <a:path w="548640" h="1052830">
                  <a:moveTo>
                    <a:pt x="548639" y="0"/>
                  </a:moveTo>
                  <a:lnTo>
                    <a:pt x="462914" y="18365"/>
                  </a:lnTo>
                  <a:lnTo>
                    <a:pt x="274319" y="92821"/>
                  </a:lnTo>
                  <a:lnTo>
                    <a:pt x="85724" y="252406"/>
                  </a:lnTo>
                  <a:lnTo>
                    <a:pt x="0" y="526161"/>
                  </a:lnTo>
                  <a:lnTo>
                    <a:pt x="85725" y="799935"/>
                  </a:lnTo>
                  <a:lnTo>
                    <a:pt x="274320" y="959564"/>
                  </a:lnTo>
                  <a:lnTo>
                    <a:pt x="462915" y="1034063"/>
                  </a:lnTo>
                  <a:lnTo>
                    <a:pt x="548639" y="1052449"/>
                  </a:lnTo>
                  <a:lnTo>
                    <a:pt x="548639" y="0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859561" y="3404615"/>
            <a:ext cx="347980" cy="412115"/>
          </a:xfrm>
          <a:custGeom>
            <a:avLst/>
            <a:gdLst/>
            <a:ahLst/>
            <a:cxnLst/>
            <a:rect l="l" t="t" r="r" b="b"/>
            <a:pathLst>
              <a:path w="347980" h="412114">
                <a:moveTo>
                  <a:pt x="206536" y="238505"/>
                </a:moveTo>
                <a:lnTo>
                  <a:pt x="170230" y="238505"/>
                </a:lnTo>
                <a:lnTo>
                  <a:pt x="153073" y="411860"/>
                </a:lnTo>
                <a:lnTo>
                  <a:pt x="233095" y="411860"/>
                </a:lnTo>
                <a:lnTo>
                  <a:pt x="206536" y="238505"/>
                </a:lnTo>
                <a:close/>
              </a:path>
              <a:path w="347980" h="412114">
                <a:moveTo>
                  <a:pt x="260812" y="233552"/>
                </a:moveTo>
                <a:lnTo>
                  <a:pt x="205778" y="233552"/>
                </a:lnTo>
                <a:lnTo>
                  <a:pt x="270586" y="343534"/>
                </a:lnTo>
                <a:lnTo>
                  <a:pt x="278920" y="337274"/>
                </a:lnTo>
                <a:lnTo>
                  <a:pt x="297256" y="323262"/>
                </a:lnTo>
                <a:lnTo>
                  <a:pt x="315591" y="308655"/>
                </a:lnTo>
                <a:lnTo>
                  <a:pt x="323926" y="300608"/>
                </a:lnTo>
                <a:lnTo>
                  <a:pt x="310001" y="284212"/>
                </a:lnTo>
                <a:lnTo>
                  <a:pt x="278749" y="251729"/>
                </a:lnTo>
                <a:lnTo>
                  <a:pt x="260812" y="233552"/>
                </a:lnTo>
                <a:close/>
              </a:path>
              <a:path w="347980" h="412114">
                <a:moveTo>
                  <a:pt x="44450" y="75183"/>
                </a:moveTo>
                <a:lnTo>
                  <a:pt x="0" y="185038"/>
                </a:lnTo>
                <a:lnTo>
                  <a:pt x="142900" y="193801"/>
                </a:lnTo>
                <a:lnTo>
                  <a:pt x="28587" y="258317"/>
                </a:lnTo>
                <a:lnTo>
                  <a:pt x="64769" y="332358"/>
                </a:lnTo>
                <a:lnTo>
                  <a:pt x="170230" y="238505"/>
                </a:lnTo>
                <a:lnTo>
                  <a:pt x="206536" y="238505"/>
                </a:lnTo>
                <a:lnTo>
                  <a:pt x="205778" y="233552"/>
                </a:lnTo>
                <a:lnTo>
                  <a:pt x="260812" y="233552"/>
                </a:lnTo>
                <a:lnTo>
                  <a:pt x="247377" y="219938"/>
                </a:lnTo>
                <a:lnTo>
                  <a:pt x="233095" y="205612"/>
                </a:lnTo>
                <a:lnTo>
                  <a:pt x="340130" y="205612"/>
                </a:lnTo>
                <a:lnTo>
                  <a:pt x="345550" y="162178"/>
                </a:lnTo>
                <a:lnTo>
                  <a:pt x="233095" y="162178"/>
                </a:lnTo>
                <a:lnTo>
                  <a:pt x="242400" y="150240"/>
                </a:lnTo>
                <a:lnTo>
                  <a:pt x="149898" y="150240"/>
                </a:lnTo>
                <a:lnTo>
                  <a:pt x="44450" y="75183"/>
                </a:lnTo>
                <a:close/>
              </a:path>
              <a:path w="347980" h="412114">
                <a:moveTo>
                  <a:pt x="340130" y="205612"/>
                </a:moveTo>
                <a:lnTo>
                  <a:pt x="233095" y="205612"/>
                </a:lnTo>
                <a:lnTo>
                  <a:pt x="337261" y="228599"/>
                </a:lnTo>
                <a:lnTo>
                  <a:pt x="340130" y="205612"/>
                </a:lnTo>
                <a:close/>
              </a:path>
              <a:path w="347980" h="412114">
                <a:moveTo>
                  <a:pt x="347421" y="147192"/>
                </a:moveTo>
                <a:lnTo>
                  <a:pt x="233095" y="162178"/>
                </a:lnTo>
                <a:lnTo>
                  <a:pt x="345550" y="162178"/>
                </a:lnTo>
                <a:lnTo>
                  <a:pt x="347421" y="147192"/>
                </a:lnTo>
                <a:close/>
              </a:path>
              <a:path w="347980" h="412114">
                <a:moveTo>
                  <a:pt x="187363" y="8635"/>
                </a:moveTo>
                <a:lnTo>
                  <a:pt x="119418" y="15493"/>
                </a:lnTo>
                <a:lnTo>
                  <a:pt x="149898" y="150240"/>
                </a:lnTo>
                <a:lnTo>
                  <a:pt x="197523" y="150240"/>
                </a:lnTo>
                <a:lnTo>
                  <a:pt x="187363" y="8635"/>
                </a:lnTo>
                <a:close/>
              </a:path>
              <a:path w="347980" h="412114">
                <a:moveTo>
                  <a:pt x="270586" y="0"/>
                </a:moveTo>
                <a:lnTo>
                  <a:pt x="197523" y="150240"/>
                </a:lnTo>
                <a:lnTo>
                  <a:pt x="242400" y="150240"/>
                </a:lnTo>
                <a:lnTo>
                  <a:pt x="347421" y="15493"/>
                </a:lnTo>
                <a:lnTo>
                  <a:pt x="270586" y="0"/>
                </a:lnTo>
                <a:close/>
              </a:path>
            </a:pathLst>
          </a:custGeom>
          <a:solidFill>
            <a:srgbClr val="FD5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05800" y="3413125"/>
            <a:ext cx="485140" cy="402590"/>
          </a:xfrm>
          <a:custGeom>
            <a:avLst/>
            <a:gdLst/>
            <a:ahLst/>
            <a:cxnLst/>
            <a:rect l="l" t="t" r="r" b="b"/>
            <a:pathLst>
              <a:path w="485140" h="402589">
                <a:moveTo>
                  <a:pt x="352678" y="0"/>
                </a:moveTo>
                <a:lnTo>
                  <a:pt x="211200" y="129540"/>
                </a:lnTo>
                <a:lnTo>
                  <a:pt x="114426" y="26543"/>
                </a:lnTo>
                <a:lnTo>
                  <a:pt x="155321" y="202311"/>
                </a:lnTo>
                <a:lnTo>
                  <a:pt x="0" y="201675"/>
                </a:lnTo>
                <a:lnTo>
                  <a:pt x="155321" y="242697"/>
                </a:lnTo>
                <a:lnTo>
                  <a:pt x="93091" y="377317"/>
                </a:lnTo>
                <a:lnTo>
                  <a:pt x="232537" y="283844"/>
                </a:lnTo>
                <a:lnTo>
                  <a:pt x="368300" y="402590"/>
                </a:lnTo>
                <a:lnTo>
                  <a:pt x="299212" y="209804"/>
                </a:lnTo>
                <a:lnTo>
                  <a:pt x="484631" y="143510"/>
                </a:lnTo>
                <a:lnTo>
                  <a:pt x="292862" y="143510"/>
                </a:lnTo>
                <a:lnTo>
                  <a:pt x="352678" y="0"/>
                </a:lnTo>
                <a:close/>
              </a:path>
            </a:pathLst>
          </a:custGeom>
          <a:solidFill>
            <a:srgbClr val="FFB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5800" y="822325"/>
            <a:ext cx="226774" cy="228726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6477000" y="517525"/>
            <a:ext cx="486409" cy="485140"/>
          </a:xfrm>
          <a:custGeom>
            <a:avLst/>
            <a:gdLst/>
            <a:ahLst/>
            <a:cxnLst/>
            <a:rect l="l" t="t" r="r" b="b"/>
            <a:pathLst>
              <a:path w="486409" h="485140">
                <a:moveTo>
                  <a:pt x="312723" y="340360"/>
                </a:moveTo>
                <a:lnTo>
                  <a:pt x="233419" y="340360"/>
                </a:lnTo>
                <a:lnTo>
                  <a:pt x="249403" y="404913"/>
                </a:lnTo>
                <a:lnTo>
                  <a:pt x="269585" y="449976"/>
                </a:lnTo>
                <a:lnTo>
                  <a:pt x="291144" y="476394"/>
                </a:lnTo>
                <a:lnTo>
                  <a:pt x="311257" y="485013"/>
                </a:lnTo>
                <a:lnTo>
                  <a:pt x="328947" y="473991"/>
                </a:lnTo>
                <a:lnTo>
                  <a:pt x="336695" y="441801"/>
                </a:lnTo>
                <a:lnTo>
                  <a:pt x="330213" y="389751"/>
                </a:lnTo>
                <a:lnTo>
                  <a:pt x="312723" y="340360"/>
                </a:lnTo>
                <a:close/>
              </a:path>
              <a:path w="486409" h="485140">
                <a:moveTo>
                  <a:pt x="436499" y="304673"/>
                </a:moveTo>
                <a:lnTo>
                  <a:pt x="166947" y="304673"/>
                </a:lnTo>
                <a:lnTo>
                  <a:pt x="127160" y="371965"/>
                </a:lnTo>
                <a:lnTo>
                  <a:pt x="111305" y="423052"/>
                </a:lnTo>
                <a:lnTo>
                  <a:pt x="114762" y="455495"/>
                </a:lnTo>
                <a:lnTo>
                  <a:pt x="132911" y="466851"/>
                </a:lnTo>
                <a:lnTo>
                  <a:pt x="154300" y="459517"/>
                </a:lnTo>
                <a:lnTo>
                  <a:pt x="179626" y="436752"/>
                </a:lnTo>
                <a:lnTo>
                  <a:pt x="206722" y="397414"/>
                </a:lnTo>
                <a:lnTo>
                  <a:pt x="233419" y="340360"/>
                </a:lnTo>
                <a:lnTo>
                  <a:pt x="312723" y="340360"/>
                </a:lnTo>
                <a:lnTo>
                  <a:pt x="305212" y="319150"/>
                </a:lnTo>
                <a:lnTo>
                  <a:pt x="450660" y="319150"/>
                </a:lnTo>
                <a:lnTo>
                  <a:pt x="440718" y="307617"/>
                </a:lnTo>
                <a:lnTo>
                  <a:pt x="436499" y="304673"/>
                </a:lnTo>
                <a:close/>
              </a:path>
              <a:path w="486409" h="485140">
                <a:moveTo>
                  <a:pt x="450660" y="319150"/>
                </a:moveTo>
                <a:lnTo>
                  <a:pt x="305212" y="319150"/>
                </a:lnTo>
                <a:lnTo>
                  <a:pt x="345844" y="344866"/>
                </a:lnTo>
                <a:lnTo>
                  <a:pt x="381526" y="362188"/>
                </a:lnTo>
                <a:lnTo>
                  <a:pt x="411810" y="371965"/>
                </a:lnTo>
                <a:lnTo>
                  <a:pt x="436124" y="375031"/>
                </a:lnTo>
                <a:lnTo>
                  <a:pt x="459478" y="369635"/>
                </a:lnTo>
                <a:lnTo>
                  <a:pt x="468901" y="355026"/>
                </a:lnTo>
                <a:lnTo>
                  <a:pt x="463084" y="333565"/>
                </a:lnTo>
                <a:lnTo>
                  <a:pt x="450660" y="319150"/>
                </a:lnTo>
                <a:close/>
              </a:path>
              <a:path w="486409" h="485140">
                <a:moveTo>
                  <a:pt x="49421" y="109855"/>
                </a:moveTo>
                <a:lnTo>
                  <a:pt x="23288" y="117476"/>
                </a:lnTo>
                <a:lnTo>
                  <a:pt x="17501" y="137599"/>
                </a:lnTo>
                <a:lnTo>
                  <a:pt x="34268" y="166118"/>
                </a:lnTo>
                <a:lnTo>
                  <a:pt x="75795" y="198921"/>
                </a:lnTo>
                <a:lnTo>
                  <a:pt x="144290" y="231901"/>
                </a:lnTo>
                <a:lnTo>
                  <a:pt x="75435" y="249172"/>
                </a:lnTo>
                <a:lnTo>
                  <a:pt x="29158" y="271008"/>
                </a:lnTo>
                <a:lnTo>
                  <a:pt x="4374" y="293973"/>
                </a:lnTo>
                <a:lnTo>
                  <a:pt x="0" y="314630"/>
                </a:lnTo>
                <a:lnTo>
                  <a:pt x="14949" y="329545"/>
                </a:lnTo>
                <a:lnTo>
                  <a:pt x="48139" y="335280"/>
                </a:lnTo>
                <a:lnTo>
                  <a:pt x="71557" y="333587"/>
                </a:lnTo>
                <a:lnTo>
                  <a:pt x="99256" y="328215"/>
                </a:lnTo>
                <a:lnTo>
                  <a:pt x="131099" y="318724"/>
                </a:lnTo>
                <a:lnTo>
                  <a:pt x="166947" y="304673"/>
                </a:lnTo>
                <a:lnTo>
                  <a:pt x="436499" y="304673"/>
                </a:lnTo>
                <a:lnTo>
                  <a:pt x="400494" y="279545"/>
                </a:lnTo>
                <a:lnTo>
                  <a:pt x="341102" y="251713"/>
                </a:lnTo>
                <a:lnTo>
                  <a:pt x="409982" y="234943"/>
                </a:lnTo>
                <a:lnTo>
                  <a:pt x="456400" y="213477"/>
                </a:lnTo>
                <a:lnTo>
                  <a:pt x="481407" y="190769"/>
                </a:lnTo>
                <a:lnTo>
                  <a:pt x="483771" y="180339"/>
                </a:lnTo>
                <a:lnTo>
                  <a:pt x="319804" y="180339"/>
                </a:lnTo>
                <a:lnTo>
                  <a:pt x="328356" y="165862"/>
                </a:lnTo>
                <a:lnTo>
                  <a:pt x="180181" y="165862"/>
                </a:lnTo>
                <a:lnTo>
                  <a:pt x="139513" y="140073"/>
                </a:lnTo>
                <a:lnTo>
                  <a:pt x="103852" y="122713"/>
                </a:lnTo>
                <a:lnTo>
                  <a:pt x="73665" y="112926"/>
                </a:lnTo>
                <a:lnTo>
                  <a:pt x="49421" y="109855"/>
                </a:lnTo>
                <a:close/>
              </a:path>
              <a:path w="486409" h="485140">
                <a:moveTo>
                  <a:pt x="438460" y="149733"/>
                </a:moveTo>
                <a:lnTo>
                  <a:pt x="415100" y="151425"/>
                </a:lnTo>
                <a:lnTo>
                  <a:pt x="387452" y="156797"/>
                </a:lnTo>
                <a:lnTo>
                  <a:pt x="355645" y="166288"/>
                </a:lnTo>
                <a:lnTo>
                  <a:pt x="319804" y="180339"/>
                </a:lnTo>
                <a:lnTo>
                  <a:pt x="483771" y="180339"/>
                </a:lnTo>
                <a:lnTo>
                  <a:pt x="486052" y="170274"/>
                </a:lnTo>
                <a:lnTo>
                  <a:pt x="471387" y="155443"/>
                </a:lnTo>
                <a:lnTo>
                  <a:pt x="438460" y="149733"/>
                </a:lnTo>
                <a:close/>
              </a:path>
              <a:path w="486409" h="485140">
                <a:moveTo>
                  <a:pt x="175266" y="0"/>
                </a:moveTo>
                <a:lnTo>
                  <a:pt x="157421" y="11003"/>
                </a:lnTo>
                <a:lnTo>
                  <a:pt x="149443" y="43164"/>
                </a:lnTo>
                <a:lnTo>
                  <a:pt x="155606" y="95208"/>
                </a:lnTo>
                <a:lnTo>
                  <a:pt x="180181" y="165862"/>
                </a:lnTo>
                <a:lnTo>
                  <a:pt x="328356" y="165862"/>
                </a:lnTo>
                <a:lnTo>
                  <a:pt x="340809" y="144780"/>
                </a:lnTo>
                <a:lnTo>
                  <a:pt x="253345" y="144780"/>
                </a:lnTo>
                <a:lnTo>
                  <a:pt x="237309" y="80152"/>
                </a:lnTo>
                <a:lnTo>
                  <a:pt x="217087" y="35052"/>
                </a:lnTo>
                <a:lnTo>
                  <a:pt x="195474" y="8620"/>
                </a:lnTo>
                <a:lnTo>
                  <a:pt x="175266" y="0"/>
                </a:lnTo>
                <a:close/>
              </a:path>
              <a:path w="486409" h="485140">
                <a:moveTo>
                  <a:pt x="353764" y="18161"/>
                </a:moveTo>
                <a:lnTo>
                  <a:pt x="332427" y="25497"/>
                </a:lnTo>
                <a:lnTo>
                  <a:pt x="307127" y="48275"/>
                </a:lnTo>
                <a:lnTo>
                  <a:pt x="280041" y="87651"/>
                </a:lnTo>
                <a:lnTo>
                  <a:pt x="253345" y="144780"/>
                </a:lnTo>
                <a:lnTo>
                  <a:pt x="340809" y="144780"/>
                </a:lnTo>
                <a:lnTo>
                  <a:pt x="359552" y="113047"/>
                </a:lnTo>
                <a:lnTo>
                  <a:pt x="375384" y="61960"/>
                </a:lnTo>
                <a:lnTo>
                  <a:pt x="371916" y="29517"/>
                </a:lnTo>
                <a:lnTo>
                  <a:pt x="353764" y="18161"/>
                </a:lnTo>
                <a:close/>
              </a:path>
            </a:pathLst>
          </a:custGeom>
          <a:solidFill>
            <a:srgbClr val="11B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43600" y="1965325"/>
            <a:ext cx="226782" cy="228726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8305800" y="2346325"/>
            <a:ext cx="581025" cy="581660"/>
          </a:xfrm>
          <a:custGeom>
            <a:avLst/>
            <a:gdLst/>
            <a:ahLst/>
            <a:cxnLst/>
            <a:rect l="l" t="t" r="r" b="b"/>
            <a:pathLst>
              <a:path w="581025" h="581660">
                <a:moveTo>
                  <a:pt x="580644" y="0"/>
                </a:moveTo>
                <a:lnTo>
                  <a:pt x="578719" y="47659"/>
                </a:lnTo>
                <a:lnTo>
                  <a:pt x="573044" y="94258"/>
                </a:lnTo>
                <a:lnTo>
                  <a:pt x="563768" y="139647"/>
                </a:lnTo>
                <a:lnTo>
                  <a:pt x="551041" y="183676"/>
                </a:lnTo>
                <a:lnTo>
                  <a:pt x="535013" y="226196"/>
                </a:lnTo>
                <a:lnTo>
                  <a:pt x="515832" y="267058"/>
                </a:lnTo>
                <a:lnTo>
                  <a:pt x="493648" y="306111"/>
                </a:lnTo>
                <a:lnTo>
                  <a:pt x="468611" y="343206"/>
                </a:lnTo>
                <a:lnTo>
                  <a:pt x="440870" y="378194"/>
                </a:lnTo>
                <a:lnTo>
                  <a:pt x="410575" y="410924"/>
                </a:lnTo>
                <a:lnTo>
                  <a:pt x="377874" y="441247"/>
                </a:lnTo>
                <a:lnTo>
                  <a:pt x="342918" y="469014"/>
                </a:lnTo>
                <a:lnTo>
                  <a:pt x="305855" y="494074"/>
                </a:lnTo>
                <a:lnTo>
                  <a:pt x="266836" y="516278"/>
                </a:lnTo>
                <a:lnTo>
                  <a:pt x="226010" y="535477"/>
                </a:lnTo>
                <a:lnTo>
                  <a:pt x="183526" y="551521"/>
                </a:lnTo>
                <a:lnTo>
                  <a:pt x="139533" y="564260"/>
                </a:lnTo>
                <a:lnTo>
                  <a:pt x="94182" y="573544"/>
                </a:lnTo>
                <a:lnTo>
                  <a:pt x="47621" y="579225"/>
                </a:lnTo>
                <a:lnTo>
                  <a:pt x="0" y="581151"/>
                </a:lnTo>
              </a:path>
            </a:pathLst>
          </a:custGeom>
          <a:ln w="114401">
            <a:solidFill>
              <a:srgbClr val="FD5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447800" y="1127125"/>
            <a:ext cx="6629400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Цель проекта: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charset="-52"/>
                <a:cs typeface="Times New Roman" pitchFamily="18" charset="0"/>
              </a:rPr>
              <a:t>с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оздание школьной  арт-терапевтической студии «Разноцветный  мир» с использование инновационных технологий на базе образовательной организации.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Задачи проекта: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- Изучить понятие «арт-терапии», охарактеризовать основные подходы   к применению приемов арт-терапии; </a:t>
            </a:r>
            <a:endParaRPr kumimoji="0" lang="ru-RU" sz="5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- провести первичное исследование психоэмоционального состояния участников проекта и  анкетирование «Знают ли учащиеся об  исцеляющей роли искусства»;</a:t>
            </a:r>
            <a:endParaRPr kumimoji="0" lang="ru-RU" sz="5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- сформировать мотивацию и интерес учеников к участию в деятельности арт-терапевтической студии;</a:t>
            </a:r>
            <a:endParaRPr kumimoji="0" lang="ru-RU" sz="5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- применить на практике арт-терапевтические техники и упражнения;</a:t>
            </a:r>
            <a:endParaRPr kumimoji="0" lang="ru-RU" sz="5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- оценить эффективность применения арт-терапевтических упражнений; </a:t>
            </a:r>
            <a:endParaRPr kumimoji="0" lang="ru-RU" sz="5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- организовать деятельность  арт-терапевтической студии «Разноцветный  мир», как инновационной формы  психолого-педагогического сопровождения образовательного процесса;</a:t>
            </a:r>
            <a:endParaRPr kumimoji="0" lang="ru-RU" sz="5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- укрепить у подростка позитивной нравственной самооценки, самоуважения и жизненного оптимизма;             </a:t>
            </a:r>
            <a:endParaRPr kumimoji="0" lang="ru-RU" sz="5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" y="4090999"/>
            <a:ext cx="9144000" cy="1052830"/>
          </a:xfrm>
          <a:custGeom>
            <a:avLst/>
            <a:gdLst/>
            <a:ahLst/>
            <a:cxnLst/>
            <a:rect l="l" t="t" r="r" b="b"/>
            <a:pathLst>
              <a:path w="9144000" h="1052829">
                <a:moveTo>
                  <a:pt x="6386895" y="0"/>
                </a:moveTo>
                <a:lnTo>
                  <a:pt x="6302146" y="373"/>
                </a:lnTo>
                <a:lnTo>
                  <a:pt x="6219763" y="1480"/>
                </a:lnTo>
                <a:lnTo>
                  <a:pt x="6139690" y="3295"/>
                </a:lnTo>
                <a:lnTo>
                  <a:pt x="6061872" y="5796"/>
                </a:lnTo>
                <a:lnTo>
                  <a:pt x="5986254" y="8959"/>
                </a:lnTo>
                <a:lnTo>
                  <a:pt x="5912781" y="12762"/>
                </a:lnTo>
                <a:lnTo>
                  <a:pt x="5841398" y="17181"/>
                </a:lnTo>
                <a:lnTo>
                  <a:pt x="5772049" y="22192"/>
                </a:lnTo>
                <a:lnTo>
                  <a:pt x="5704680" y="27773"/>
                </a:lnTo>
                <a:lnTo>
                  <a:pt x="5639236" y="33901"/>
                </a:lnTo>
                <a:lnTo>
                  <a:pt x="5575661" y="40551"/>
                </a:lnTo>
                <a:lnTo>
                  <a:pt x="5513899" y="47701"/>
                </a:lnTo>
                <a:lnTo>
                  <a:pt x="5453897" y="55328"/>
                </a:lnTo>
                <a:lnTo>
                  <a:pt x="5395599" y="63408"/>
                </a:lnTo>
                <a:lnTo>
                  <a:pt x="5338949" y="71919"/>
                </a:lnTo>
                <a:lnTo>
                  <a:pt x="5283893" y="80836"/>
                </a:lnTo>
                <a:lnTo>
                  <a:pt x="5230376" y="90136"/>
                </a:lnTo>
                <a:lnTo>
                  <a:pt x="5178342" y="99797"/>
                </a:lnTo>
                <a:lnTo>
                  <a:pt x="5127736" y="109796"/>
                </a:lnTo>
                <a:lnTo>
                  <a:pt x="5078504" y="120107"/>
                </a:lnTo>
                <a:lnTo>
                  <a:pt x="5030589" y="130710"/>
                </a:lnTo>
                <a:lnTo>
                  <a:pt x="4983937" y="141580"/>
                </a:lnTo>
                <a:lnTo>
                  <a:pt x="4938494" y="152694"/>
                </a:lnTo>
                <a:lnTo>
                  <a:pt x="4894202" y="164029"/>
                </a:lnTo>
                <a:lnTo>
                  <a:pt x="4851008" y="175561"/>
                </a:lnTo>
                <a:lnTo>
                  <a:pt x="4808857" y="187268"/>
                </a:lnTo>
                <a:lnTo>
                  <a:pt x="4767693" y="199126"/>
                </a:lnTo>
                <a:lnTo>
                  <a:pt x="4727460" y="211112"/>
                </a:lnTo>
                <a:lnTo>
                  <a:pt x="4688105" y="223203"/>
                </a:lnTo>
                <a:lnTo>
                  <a:pt x="4649572" y="235374"/>
                </a:lnTo>
                <a:lnTo>
                  <a:pt x="4611805" y="247605"/>
                </a:lnTo>
                <a:lnTo>
                  <a:pt x="4538352" y="272146"/>
                </a:lnTo>
                <a:lnTo>
                  <a:pt x="4432544" y="308813"/>
                </a:lnTo>
                <a:lnTo>
                  <a:pt x="4264182" y="367989"/>
                </a:lnTo>
                <a:lnTo>
                  <a:pt x="4198345" y="390440"/>
                </a:lnTo>
                <a:lnTo>
                  <a:pt x="4132709" y="411914"/>
                </a:lnTo>
                <a:lnTo>
                  <a:pt x="4066832" y="432226"/>
                </a:lnTo>
                <a:lnTo>
                  <a:pt x="4000273" y="451190"/>
                </a:lnTo>
                <a:lnTo>
                  <a:pt x="3932591" y="468620"/>
                </a:lnTo>
                <a:lnTo>
                  <a:pt x="3863346" y="484329"/>
                </a:lnTo>
                <a:lnTo>
                  <a:pt x="3792096" y="498133"/>
                </a:lnTo>
                <a:lnTo>
                  <a:pt x="3718400" y="509845"/>
                </a:lnTo>
                <a:lnTo>
                  <a:pt x="3680497" y="514859"/>
                </a:lnTo>
                <a:lnTo>
                  <a:pt x="3641818" y="519279"/>
                </a:lnTo>
                <a:lnTo>
                  <a:pt x="3602306" y="523084"/>
                </a:lnTo>
                <a:lnTo>
                  <a:pt x="3561907" y="526249"/>
                </a:lnTo>
                <a:lnTo>
                  <a:pt x="3486199" y="530177"/>
                </a:lnTo>
                <a:lnTo>
                  <a:pt x="3411920" y="531456"/>
                </a:lnTo>
                <a:lnTo>
                  <a:pt x="3363218" y="530913"/>
                </a:lnTo>
                <a:lnTo>
                  <a:pt x="3315040" y="529314"/>
                </a:lnTo>
                <a:lnTo>
                  <a:pt x="3267351" y="526708"/>
                </a:lnTo>
                <a:lnTo>
                  <a:pt x="3220118" y="523143"/>
                </a:lnTo>
                <a:lnTo>
                  <a:pt x="3173307" y="518667"/>
                </a:lnTo>
                <a:lnTo>
                  <a:pt x="3126882" y="513327"/>
                </a:lnTo>
                <a:lnTo>
                  <a:pt x="3080810" y="507172"/>
                </a:lnTo>
                <a:lnTo>
                  <a:pt x="3035058" y="500250"/>
                </a:lnTo>
                <a:lnTo>
                  <a:pt x="2989590" y="492608"/>
                </a:lnTo>
                <a:lnTo>
                  <a:pt x="2944373" y="484295"/>
                </a:lnTo>
                <a:lnTo>
                  <a:pt x="2899372" y="475358"/>
                </a:lnTo>
                <a:lnTo>
                  <a:pt x="2854554" y="465846"/>
                </a:lnTo>
                <a:lnTo>
                  <a:pt x="2809884" y="455806"/>
                </a:lnTo>
                <a:lnTo>
                  <a:pt x="2765329" y="445287"/>
                </a:lnTo>
                <a:lnTo>
                  <a:pt x="2720853" y="434336"/>
                </a:lnTo>
                <a:lnTo>
                  <a:pt x="2676424" y="423001"/>
                </a:lnTo>
                <a:lnTo>
                  <a:pt x="2632006" y="411330"/>
                </a:lnTo>
                <a:lnTo>
                  <a:pt x="2543069" y="387174"/>
                </a:lnTo>
                <a:lnTo>
                  <a:pt x="2272995" y="311636"/>
                </a:lnTo>
                <a:lnTo>
                  <a:pt x="2180971" y="286712"/>
                </a:lnTo>
                <a:lnTo>
                  <a:pt x="2134431" y="274514"/>
                </a:lnTo>
                <a:lnTo>
                  <a:pt x="2087494" y="262556"/>
                </a:lnTo>
                <a:lnTo>
                  <a:pt x="2040124" y="250885"/>
                </a:lnTo>
                <a:lnTo>
                  <a:pt x="1992289" y="239551"/>
                </a:lnTo>
                <a:lnTo>
                  <a:pt x="1943953" y="228600"/>
                </a:lnTo>
                <a:lnTo>
                  <a:pt x="1895084" y="218080"/>
                </a:lnTo>
                <a:lnTo>
                  <a:pt x="1845646" y="208040"/>
                </a:lnTo>
                <a:lnTo>
                  <a:pt x="1795606" y="198528"/>
                </a:lnTo>
                <a:lnTo>
                  <a:pt x="1744929" y="189591"/>
                </a:lnTo>
                <a:lnTo>
                  <a:pt x="1693581" y="181278"/>
                </a:lnTo>
                <a:lnTo>
                  <a:pt x="1641529" y="173637"/>
                </a:lnTo>
                <a:lnTo>
                  <a:pt x="1588738" y="166714"/>
                </a:lnTo>
                <a:lnTo>
                  <a:pt x="1535174" y="160559"/>
                </a:lnTo>
                <a:lnTo>
                  <a:pt x="1480802" y="155220"/>
                </a:lnTo>
                <a:lnTo>
                  <a:pt x="1425589" y="150743"/>
                </a:lnTo>
                <a:lnTo>
                  <a:pt x="1369501" y="147178"/>
                </a:lnTo>
                <a:lnTo>
                  <a:pt x="1312504" y="144572"/>
                </a:lnTo>
                <a:lnTo>
                  <a:pt x="1254562" y="142974"/>
                </a:lnTo>
                <a:lnTo>
                  <a:pt x="1195643" y="142430"/>
                </a:lnTo>
                <a:lnTo>
                  <a:pt x="598946" y="169705"/>
                </a:lnTo>
                <a:lnTo>
                  <a:pt x="233485" y="229711"/>
                </a:lnTo>
                <a:lnTo>
                  <a:pt x="50193" y="289716"/>
                </a:lnTo>
                <a:lnTo>
                  <a:pt x="0" y="316991"/>
                </a:lnTo>
                <a:lnTo>
                  <a:pt x="0" y="1052470"/>
                </a:lnTo>
                <a:lnTo>
                  <a:pt x="9143938" y="1052470"/>
                </a:lnTo>
                <a:lnTo>
                  <a:pt x="9143938" y="471119"/>
                </a:lnTo>
                <a:lnTo>
                  <a:pt x="8959056" y="397506"/>
                </a:lnTo>
                <a:lnTo>
                  <a:pt x="8421165" y="235559"/>
                </a:lnTo>
                <a:lnTo>
                  <a:pt x="7555400" y="73612"/>
                </a:lnTo>
                <a:lnTo>
                  <a:pt x="6386895" y="0"/>
                </a:lnTo>
                <a:close/>
              </a:path>
            </a:pathLst>
          </a:custGeom>
          <a:solidFill>
            <a:srgbClr val="FF11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21608" y="0"/>
            <a:ext cx="5422900" cy="787400"/>
          </a:xfrm>
          <a:custGeom>
            <a:avLst/>
            <a:gdLst/>
            <a:ahLst/>
            <a:cxnLst/>
            <a:rect l="l" t="t" r="r" b="b"/>
            <a:pathLst>
              <a:path w="5422900" h="787400">
                <a:moveTo>
                  <a:pt x="5422392" y="0"/>
                </a:moveTo>
                <a:lnTo>
                  <a:pt x="0" y="0"/>
                </a:lnTo>
                <a:lnTo>
                  <a:pt x="28365" y="34363"/>
                </a:lnTo>
                <a:lnTo>
                  <a:pt x="58210" y="68387"/>
                </a:lnTo>
                <a:lnTo>
                  <a:pt x="89581" y="101965"/>
                </a:lnTo>
                <a:lnTo>
                  <a:pt x="122522" y="134991"/>
                </a:lnTo>
                <a:lnTo>
                  <a:pt x="157077" y="167358"/>
                </a:lnTo>
                <a:lnTo>
                  <a:pt x="193291" y="198959"/>
                </a:lnTo>
                <a:lnTo>
                  <a:pt x="231209" y="229688"/>
                </a:lnTo>
                <a:lnTo>
                  <a:pt x="270875" y="259439"/>
                </a:lnTo>
                <a:lnTo>
                  <a:pt x="312335" y="288105"/>
                </a:lnTo>
                <a:lnTo>
                  <a:pt x="355632" y="315580"/>
                </a:lnTo>
                <a:lnTo>
                  <a:pt x="400812" y="341757"/>
                </a:lnTo>
                <a:lnTo>
                  <a:pt x="448003" y="366280"/>
                </a:lnTo>
                <a:lnTo>
                  <a:pt x="495649" y="387905"/>
                </a:lnTo>
                <a:lnTo>
                  <a:pt x="543755" y="406751"/>
                </a:lnTo>
                <a:lnTo>
                  <a:pt x="592329" y="422936"/>
                </a:lnTo>
                <a:lnTo>
                  <a:pt x="641378" y="436579"/>
                </a:lnTo>
                <a:lnTo>
                  <a:pt x="690909" y="447797"/>
                </a:lnTo>
                <a:lnTo>
                  <a:pt x="740927" y="456710"/>
                </a:lnTo>
                <a:lnTo>
                  <a:pt x="791441" y="463436"/>
                </a:lnTo>
                <a:lnTo>
                  <a:pt x="842457" y="468094"/>
                </a:lnTo>
                <a:lnTo>
                  <a:pt x="893982" y="470801"/>
                </a:lnTo>
                <a:lnTo>
                  <a:pt x="946022" y="471677"/>
                </a:lnTo>
                <a:lnTo>
                  <a:pt x="988560" y="471127"/>
                </a:lnTo>
                <a:lnTo>
                  <a:pt x="1031440" y="469519"/>
                </a:lnTo>
                <a:lnTo>
                  <a:pt x="1074667" y="466915"/>
                </a:lnTo>
                <a:lnTo>
                  <a:pt x="1118242" y="463379"/>
                </a:lnTo>
                <a:lnTo>
                  <a:pt x="1162169" y="458974"/>
                </a:lnTo>
                <a:lnTo>
                  <a:pt x="1206452" y="453764"/>
                </a:lnTo>
                <a:lnTo>
                  <a:pt x="1251094" y="447811"/>
                </a:lnTo>
                <a:lnTo>
                  <a:pt x="1296097" y="441178"/>
                </a:lnTo>
                <a:lnTo>
                  <a:pt x="1341465" y="433930"/>
                </a:lnTo>
                <a:lnTo>
                  <a:pt x="1387201" y="426128"/>
                </a:lnTo>
                <a:lnTo>
                  <a:pt x="1433307" y="417836"/>
                </a:lnTo>
                <a:lnTo>
                  <a:pt x="1479789" y="409118"/>
                </a:lnTo>
                <a:lnTo>
                  <a:pt x="1573886" y="390654"/>
                </a:lnTo>
                <a:lnTo>
                  <a:pt x="1815899" y="341446"/>
                </a:lnTo>
                <a:lnTo>
                  <a:pt x="1915479" y="321871"/>
                </a:lnTo>
                <a:lnTo>
                  <a:pt x="1965875" y="312360"/>
                </a:lnTo>
                <a:lnTo>
                  <a:pt x="2016680" y="303116"/>
                </a:lnTo>
                <a:lnTo>
                  <a:pt x="2067898" y="294203"/>
                </a:lnTo>
                <a:lnTo>
                  <a:pt x="2119530" y="285685"/>
                </a:lnTo>
                <a:lnTo>
                  <a:pt x="2171581" y="277625"/>
                </a:lnTo>
                <a:lnTo>
                  <a:pt x="2224053" y="270085"/>
                </a:lnTo>
                <a:lnTo>
                  <a:pt x="2276950" y="263129"/>
                </a:lnTo>
                <a:lnTo>
                  <a:pt x="2330274" y="256820"/>
                </a:lnTo>
                <a:lnTo>
                  <a:pt x="2384030" y="251222"/>
                </a:lnTo>
                <a:lnTo>
                  <a:pt x="2438219" y="246397"/>
                </a:lnTo>
                <a:lnTo>
                  <a:pt x="2492846" y="242408"/>
                </a:lnTo>
                <a:lnTo>
                  <a:pt x="2547912" y="239319"/>
                </a:lnTo>
                <a:lnTo>
                  <a:pt x="2603423" y="237193"/>
                </a:lnTo>
                <a:lnTo>
                  <a:pt x="2695702" y="235838"/>
                </a:lnTo>
                <a:lnTo>
                  <a:pt x="2760749" y="236451"/>
                </a:lnTo>
                <a:lnTo>
                  <a:pt x="2823705" y="238257"/>
                </a:lnTo>
                <a:lnTo>
                  <a:pt x="2884663" y="241212"/>
                </a:lnTo>
                <a:lnTo>
                  <a:pt x="2943711" y="245269"/>
                </a:lnTo>
                <a:lnTo>
                  <a:pt x="3000943" y="250384"/>
                </a:lnTo>
                <a:lnTo>
                  <a:pt x="3056447" y="256511"/>
                </a:lnTo>
                <a:lnTo>
                  <a:pt x="3110315" y="263603"/>
                </a:lnTo>
                <a:lnTo>
                  <a:pt x="3162639" y="271616"/>
                </a:lnTo>
                <a:lnTo>
                  <a:pt x="3213508" y="280504"/>
                </a:lnTo>
                <a:lnTo>
                  <a:pt x="3263014" y="290220"/>
                </a:lnTo>
                <a:lnTo>
                  <a:pt x="3311248" y="300721"/>
                </a:lnTo>
                <a:lnTo>
                  <a:pt x="3358301" y="311959"/>
                </a:lnTo>
                <a:lnTo>
                  <a:pt x="3404263" y="323889"/>
                </a:lnTo>
                <a:lnTo>
                  <a:pt x="3449225" y="336467"/>
                </a:lnTo>
                <a:lnTo>
                  <a:pt x="3493279" y="349645"/>
                </a:lnTo>
                <a:lnTo>
                  <a:pt x="3536515" y="363379"/>
                </a:lnTo>
                <a:lnTo>
                  <a:pt x="3579023" y="377623"/>
                </a:lnTo>
                <a:lnTo>
                  <a:pt x="3620896" y="392331"/>
                </a:lnTo>
                <a:lnTo>
                  <a:pt x="3662224" y="407457"/>
                </a:lnTo>
                <a:lnTo>
                  <a:pt x="3703097" y="422957"/>
                </a:lnTo>
                <a:lnTo>
                  <a:pt x="3743607" y="438784"/>
                </a:lnTo>
                <a:lnTo>
                  <a:pt x="3783845" y="454893"/>
                </a:lnTo>
                <a:lnTo>
                  <a:pt x="3863866" y="487774"/>
                </a:lnTo>
                <a:lnTo>
                  <a:pt x="4024637" y="554910"/>
                </a:lnTo>
                <a:lnTo>
                  <a:pt x="4106842" y="588436"/>
                </a:lnTo>
                <a:lnTo>
                  <a:pt x="4148717" y="605029"/>
                </a:lnTo>
                <a:lnTo>
                  <a:pt x="4191229" y="621447"/>
                </a:lnTo>
                <a:lnTo>
                  <a:pt x="4234468" y="637645"/>
                </a:lnTo>
                <a:lnTo>
                  <a:pt x="4278525" y="653578"/>
                </a:lnTo>
                <a:lnTo>
                  <a:pt x="4323492" y="669200"/>
                </a:lnTo>
                <a:lnTo>
                  <a:pt x="4369458" y="684465"/>
                </a:lnTo>
                <a:lnTo>
                  <a:pt x="4416515" y="699327"/>
                </a:lnTo>
                <a:lnTo>
                  <a:pt x="4464754" y="713742"/>
                </a:lnTo>
                <a:lnTo>
                  <a:pt x="4514266" y="727663"/>
                </a:lnTo>
                <a:lnTo>
                  <a:pt x="4565142" y="741045"/>
                </a:lnTo>
                <a:lnTo>
                  <a:pt x="4619764" y="753868"/>
                </a:lnTo>
                <a:lnTo>
                  <a:pt x="4673762" y="764432"/>
                </a:lnTo>
                <a:lnTo>
                  <a:pt x="4727088" y="772842"/>
                </a:lnTo>
                <a:lnTo>
                  <a:pt x="4779691" y="779201"/>
                </a:lnTo>
                <a:lnTo>
                  <a:pt x="4831523" y="783614"/>
                </a:lnTo>
                <a:lnTo>
                  <a:pt x="4882536" y="786185"/>
                </a:lnTo>
                <a:lnTo>
                  <a:pt x="4932680" y="787019"/>
                </a:lnTo>
                <a:lnTo>
                  <a:pt x="4987872" y="786015"/>
                </a:lnTo>
                <a:lnTo>
                  <a:pt x="5041851" y="783102"/>
                </a:lnTo>
                <a:lnTo>
                  <a:pt x="5094552" y="778429"/>
                </a:lnTo>
                <a:lnTo>
                  <a:pt x="5145914" y="772144"/>
                </a:lnTo>
                <a:lnTo>
                  <a:pt x="5195871" y="764397"/>
                </a:lnTo>
                <a:lnTo>
                  <a:pt x="5244362" y="755335"/>
                </a:lnTo>
                <a:lnTo>
                  <a:pt x="5291323" y="745107"/>
                </a:lnTo>
                <a:lnTo>
                  <a:pt x="5336690" y="733861"/>
                </a:lnTo>
                <a:lnTo>
                  <a:pt x="5380401" y="721747"/>
                </a:lnTo>
                <a:lnTo>
                  <a:pt x="5422392" y="708913"/>
                </a:lnTo>
                <a:lnTo>
                  <a:pt x="5422392" y="0"/>
                </a:lnTo>
                <a:close/>
              </a:path>
            </a:pathLst>
          </a:custGeom>
          <a:solidFill>
            <a:srgbClr val="FF4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320040" y="0"/>
            <a:ext cx="1177290" cy="924560"/>
            <a:chOff x="320040" y="0"/>
            <a:chExt cx="1177290" cy="924560"/>
          </a:xfrm>
        </p:grpSpPr>
        <p:sp>
          <p:nvSpPr>
            <p:cNvPr id="18" name="object 18"/>
            <p:cNvSpPr/>
            <p:nvPr/>
          </p:nvSpPr>
          <p:spPr>
            <a:xfrm>
              <a:off x="320040" y="0"/>
              <a:ext cx="1143000" cy="741680"/>
            </a:xfrm>
            <a:custGeom>
              <a:avLst/>
              <a:gdLst/>
              <a:ahLst/>
              <a:cxnLst/>
              <a:rect l="l" t="t" r="r" b="b"/>
              <a:pathLst>
                <a:path w="1143000" h="741680">
                  <a:moveTo>
                    <a:pt x="1143000" y="0"/>
                  </a:moveTo>
                  <a:lnTo>
                    <a:pt x="0" y="0"/>
                  </a:lnTo>
                  <a:lnTo>
                    <a:pt x="571500" y="741299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46668" y="540003"/>
              <a:ext cx="150495" cy="384810"/>
            </a:xfrm>
            <a:custGeom>
              <a:avLst/>
              <a:gdLst/>
              <a:ahLst/>
              <a:cxnLst/>
              <a:rect l="l" t="t" r="r" b="b"/>
              <a:pathLst>
                <a:path w="150494" h="384809">
                  <a:moveTo>
                    <a:pt x="75223" y="0"/>
                  </a:moveTo>
                  <a:lnTo>
                    <a:pt x="50149" y="60047"/>
                  </a:lnTo>
                  <a:lnTo>
                    <a:pt x="8358" y="192150"/>
                  </a:lnTo>
                  <a:lnTo>
                    <a:pt x="0" y="324254"/>
                  </a:lnTo>
                  <a:lnTo>
                    <a:pt x="75223" y="384301"/>
                  </a:lnTo>
                  <a:lnTo>
                    <a:pt x="150447" y="324254"/>
                  </a:lnTo>
                  <a:lnTo>
                    <a:pt x="142089" y="192150"/>
                  </a:lnTo>
                  <a:lnTo>
                    <a:pt x="100298" y="60047"/>
                  </a:lnTo>
                  <a:lnTo>
                    <a:pt x="75223" y="0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419526" y="777874"/>
            <a:ext cx="327660" cy="768985"/>
            <a:chOff x="1419526" y="777874"/>
            <a:chExt cx="327660" cy="768985"/>
          </a:xfrm>
        </p:grpSpPr>
        <p:sp>
          <p:nvSpPr>
            <p:cNvPr id="21" name="object 21"/>
            <p:cNvSpPr/>
            <p:nvPr/>
          </p:nvSpPr>
          <p:spPr>
            <a:xfrm>
              <a:off x="1600057" y="777874"/>
              <a:ext cx="146685" cy="384810"/>
            </a:xfrm>
            <a:custGeom>
              <a:avLst/>
              <a:gdLst/>
              <a:ahLst/>
              <a:cxnLst/>
              <a:rect l="l" t="t" r="r" b="b"/>
              <a:pathLst>
                <a:path w="146685" h="384809">
                  <a:moveTo>
                    <a:pt x="73294" y="0"/>
                  </a:moveTo>
                  <a:lnTo>
                    <a:pt x="48863" y="60067"/>
                  </a:lnTo>
                  <a:lnTo>
                    <a:pt x="8143" y="192214"/>
                  </a:lnTo>
                  <a:lnTo>
                    <a:pt x="0" y="324361"/>
                  </a:lnTo>
                  <a:lnTo>
                    <a:pt x="73294" y="384429"/>
                  </a:lnTo>
                  <a:lnTo>
                    <a:pt x="146589" y="324361"/>
                  </a:lnTo>
                  <a:lnTo>
                    <a:pt x="138445" y="192214"/>
                  </a:lnTo>
                  <a:lnTo>
                    <a:pt x="97726" y="60067"/>
                  </a:lnTo>
                  <a:lnTo>
                    <a:pt x="73294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19526" y="1162303"/>
              <a:ext cx="150495" cy="384810"/>
            </a:xfrm>
            <a:custGeom>
              <a:avLst/>
              <a:gdLst/>
              <a:ahLst/>
              <a:cxnLst/>
              <a:rect l="l" t="t" r="r" b="b"/>
              <a:pathLst>
                <a:path w="150494" h="384809">
                  <a:moveTo>
                    <a:pt x="75009" y="0"/>
                  </a:moveTo>
                  <a:lnTo>
                    <a:pt x="50006" y="60047"/>
                  </a:lnTo>
                  <a:lnTo>
                    <a:pt x="8334" y="192150"/>
                  </a:lnTo>
                  <a:lnTo>
                    <a:pt x="0" y="324254"/>
                  </a:lnTo>
                  <a:lnTo>
                    <a:pt x="75009" y="384301"/>
                  </a:lnTo>
                  <a:lnTo>
                    <a:pt x="150447" y="324254"/>
                  </a:lnTo>
                  <a:lnTo>
                    <a:pt x="142065" y="192150"/>
                  </a:lnTo>
                  <a:lnTo>
                    <a:pt x="100155" y="60047"/>
                  </a:lnTo>
                  <a:lnTo>
                    <a:pt x="75009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6692086" y="896873"/>
            <a:ext cx="478155" cy="485140"/>
          </a:xfrm>
          <a:custGeom>
            <a:avLst/>
            <a:gdLst/>
            <a:ahLst/>
            <a:cxnLst/>
            <a:rect l="l" t="t" r="r" b="b"/>
            <a:pathLst>
              <a:path w="478154" h="485140">
                <a:moveTo>
                  <a:pt x="307541" y="340360"/>
                </a:moveTo>
                <a:lnTo>
                  <a:pt x="229540" y="340360"/>
                </a:lnTo>
                <a:lnTo>
                  <a:pt x="245292" y="404913"/>
                </a:lnTo>
                <a:lnTo>
                  <a:pt x="265164" y="449976"/>
                </a:lnTo>
                <a:lnTo>
                  <a:pt x="286369" y="476394"/>
                </a:lnTo>
                <a:lnTo>
                  <a:pt x="306121" y="485013"/>
                </a:lnTo>
                <a:lnTo>
                  <a:pt x="323512" y="474009"/>
                </a:lnTo>
                <a:lnTo>
                  <a:pt x="331140" y="441848"/>
                </a:lnTo>
                <a:lnTo>
                  <a:pt x="324766" y="389804"/>
                </a:lnTo>
                <a:lnTo>
                  <a:pt x="307541" y="340360"/>
                </a:lnTo>
                <a:close/>
              </a:path>
              <a:path w="478154" h="485140">
                <a:moveTo>
                  <a:pt x="427275" y="304673"/>
                </a:moveTo>
                <a:lnTo>
                  <a:pt x="164262" y="304673"/>
                </a:lnTo>
                <a:lnTo>
                  <a:pt x="125091" y="371965"/>
                </a:lnTo>
                <a:lnTo>
                  <a:pt x="109493" y="423052"/>
                </a:lnTo>
                <a:lnTo>
                  <a:pt x="112899" y="455495"/>
                </a:lnTo>
                <a:lnTo>
                  <a:pt x="130734" y="466851"/>
                </a:lnTo>
                <a:lnTo>
                  <a:pt x="151763" y="459535"/>
                </a:lnTo>
                <a:lnTo>
                  <a:pt x="176661" y="436800"/>
                </a:lnTo>
                <a:lnTo>
                  <a:pt x="203297" y="397468"/>
                </a:lnTo>
                <a:lnTo>
                  <a:pt x="229540" y="340360"/>
                </a:lnTo>
                <a:lnTo>
                  <a:pt x="307541" y="340360"/>
                </a:lnTo>
                <a:lnTo>
                  <a:pt x="300152" y="319150"/>
                </a:lnTo>
                <a:lnTo>
                  <a:pt x="444726" y="319150"/>
                </a:lnTo>
                <a:lnTo>
                  <a:pt x="444329" y="318456"/>
                </a:lnTo>
                <a:lnTo>
                  <a:pt x="427275" y="304673"/>
                </a:lnTo>
                <a:close/>
              </a:path>
              <a:path w="478154" h="485140">
                <a:moveTo>
                  <a:pt x="444726" y="319150"/>
                </a:moveTo>
                <a:lnTo>
                  <a:pt x="300152" y="319150"/>
                </a:lnTo>
                <a:lnTo>
                  <a:pt x="340151" y="344939"/>
                </a:lnTo>
                <a:lnTo>
                  <a:pt x="375257" y="362299"/>
                </a:lnTo>
                <a:lnTo>
                  <a:pt x="405005" y="372086"/>
                </a:lnTo>
                <a:lnTo>
                  <a:pt x="428930" y="375158"/>
                </a:lnTo>
                <a:lnTo>
                  <a:pt x="454907" y="367490"/>
                </a:lnTo>
                <a:lnTo>
                  <a:pt x="460786" y="347222"/>
                </a:lnTo>
                <a:lnTo>
                  <a:pt x="444726" y="319150"/>
                </a:lnTo>
                <a:close/>
              </a:path>
              <a:path w="478154" h="485140">
                <a:moveTo>
                  <a:pt x="48565" y="109982"/>
                </a:moveTo>
                <a:lnTo>
                  <a:pt x="22868" y="117603"/>
                </a:lnTo>
                <a:lnTo>
                  <a:pt x="17177" y="137726"/>
                </a:lnTo>
                <a:lnTo>
                  <a:pt x="33670" y="166245"/>
                </a:lnTo>
                <a:lnTo>
                  <a:pt x="74522" y="199048"/>
                </a:lnTo>
                <a:lnTo>
                  <a:pt x="141910" y="232028"/>
                </a:lnTo>
                <a:lnTo>
                  <a:pt x="74189" y="249246"/>
                </a:lnTo>
                <a:lnTo>
                  <a:pt x="28678" y="271046"/>
                </a:lnTo>
                <a:lnTo>
                  <a:pt x="4306" y="293989"/>
                </a:lnTo>
                <a:lnTo>
                  <a:pt x="0" y="314635"/>
                </a:lnTo>
                <a:lnTo>
                  <a:pt x="14687" y="329545"/>
                </a:lnTo>
                <a:lnTo>
                  <a:pt x="47295" y="335280"/>
                </a:lnTo>
                <a:lnTo>
                  <a:pt x="70376" y="333587"/>
                </a:lnTo>
                <a:lnTo>
                  <a:pt x="97635" y="328215"/>
                </a:lnTo>
                <a:lnTo>
                  <a:pt x="128966" y="318724"/>
                </a:lnTo>
                <a:lnTo>
                  <a:pt x="164262" y="304673"/>
                </a:lnTo>
                <a:lnTo>
                  <a:pt x="427275" y="304673"/>
                </a:lnTo>
                <a:lnTo>
                  <a:pt x="403299" y="285294"/>
                </a:lnTo>
                <a:lnTo>
                  <a:pt x="335458" y="251840"/>
                </a:lnTo>
                <a:lnTo>
                  <a:pt x="403238" y="235026"/>
                </a:lnTo>
                <a:lnTo>
                  <a:pt x="448902" y="213548"/>
                </a:lnTo>
                <a:lnTo>
                  <a:pt x="473491" y="190849"/>
                </a:lnTo>
                <a:lnTo>
                  <a:pt x="475801" y="180467"/>
                </a:lnTo>
                <a:lnTo>
                  <a:pt x="314503" y="180467"/>
                </a:lnTo>
                <a:lnTo>
                  <a:pt x="322919" y="165988"/>
                </a:lnTo>
                <a:lnTo>
                  <a:pt x="177216" y="165988"/>
                </a:lnTo>
                <a:lnTo>
                  <a:pt x="137219" y="140200"/>
                </a:lnTo>
                <a:lnTo>
                  <a:pt x="102127" y="122840"/>
                </a:lnTo>
                <a:lnTo>
                  <a:pt x="72417" y="113053"/>
                </a:lnTo>
                <a:lnTo>
                  <a:pt x="48565" y="109982"/>
                </a:lnTo>
                <a:close/>
              </a:path>
              <a:path w="478154" h="485140">
                <a:moveTo>
                  <a:pt x="431216" y="149860"/>
                </a:moveTo>
                <a:lnTo>
                  <a:pt x="408283" y="151534"/>
                </a:lnTo>
                <a:lnTo>
                  <a:pt x="381099" y="156876"/>
                </a:lnTo>
                <a:lnTo>
                  <a:pt x="349795" y="166362"/>
                </a:lnTo>
                <a:lnTo>
                  <a:pt x="314503" y="180467"/>
                </a:lnTo>
                <a:lnTo>
                  <a:pt x="475801" y="180467"/>
                </a:lnTo>
                <a:lnTo>
                  <a:pt x="478046" y="170372"/>
                </a:lnTo>
                <a:lnTo>
                  <a:pt x="463608" y="155562"/>
                </a:lnTo>
                <a:lnTo>
                  <a:pt x="431216" y="149860"/>
                </a:lnTo>
                <a:close/>
              </a:path>
              <a:path w="478154" h="485140">
                <a:moveTo>
                  <a:pt x="172390" y="0"/>
                </a:moveTo>
                <a:lnTo>
                  <a:pt x="154803" y="11023"/>
                </a:lnTo>
                <a:lnTo>
                  <a:pt x="146943" y="43227"/>
                </a:lnTo>
                <a:lnTo>
                  <a:pt x="153013" y="95315"/>
                </a:lnTo>
                <a:lnTo>
                  <a:pt x="177216" y="165988"/>
                </a:lnTo>
                <a:lnTo>
                  <a:pt x="322919" y="165988"/>
                </a:lnTo>
                <a:lnTo>
                  <a:pt x="335248" y="144780"/>
                </a:lnTo>
                <a:lnTo>
                  <a:pt x="249225" y="144780"/>
                </a:lnTo>
                <a:lnTo>
                  <a:pt x="233416" y="80206"/>
                </a:lnTo>
                <a:lnTo>
                  <a:pt x="213522" y="35099"/>
                </a:lnTo>
                <a:lnTo>
                  <a:pt x="192272" y="8637"/>
                </a:lnTo>
                <a:lnTo>
                  <a:pt x="172390" y="0"/>
                </a:lnTo>
                <a:close/>
              </a:path>
              <a:path w="478154" h="485140">
                <a:moveTo>
                  <a:pt x="347904" y="18287"/>
                </a:moveTo>
                <a:lnTo>
                  <a:pt x="326949" y="25604"/>
                </a:lnTo>
                <a:lnTo>
                  <a:pt x="302089" y="48339"/>
                </a:lnTo>
                <a:lnTo>
                  <a:pt x="275467" y="87671"/>
                </a:lnTo>
                <a:lnTo>
                  <a:pt x="249225" y="144780"/>
                </a:lnTo>
                <a:lnTo>
                  <a:pt x="335248" y="144780"/>
                </a:lnTo>
                <a:lnTo>
                  <a:pt x="353619" y="113174"/>
                </a:lnTo>
                <a:lnTo>
                  <a:pt x="369208" y="62087"/>
                </a:lnTo>
                <a:lnTo>
                  <a:pt x="365795" y="29644"/>
                </a:lnTo>
                <a:lnTo>
                  <a:pt x="347904" y="18287"/>
                </a:lnTo>
                <a:close/>
              </a:path>
            </a:pathLst>
          </a:custGeom>
          <a:solidFill>
            <a:srgbClr val="FF115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7333488" y="915288"/>
            <a:ext cx="475615" cy="375285"/>
            <a:chOff x="7333488" y="915288"/>
            <a:chExt cx="475615" cy="375285"/>
          </a:xfrm>
        </p:grpSpPr>
        <p:sp>
          <p:nvSpPr>
            <p:cNvPr id="25" name="object 25"/>
            <p:cNvSpPr/>
            <p:nvPr/>
          </p:nvSpPr>
          <p:spPr>
            <a:xfrm>
              <a:off x="7415784" y="1034160"/>
              <a:ext cx="384175" cy="256540"/>
            </a:xfrm>
            <a:custGeom>
              <a:avLst/>
              <a:gdLst/>
              <a:ahLst/>
              <a:cxnLst/>
              <a:rect l="l" t="t" r="r" b="b"/>
              <a:pathLst>
                <a:path w="384175" h="256540">
                  <a:moveTo>
                    <a:pt x="218567" y="0"/>
                  </a:moveTo>
                  <a:lnTo>
                    <a:pt x="163577" y="7447"/>
                  </a:lnTo>
                  <a:lnTo>
                    <a:pt x="75384" y="62886"/>
                  </a:lnTo>
                  <a:lnTo>
                    <a:pt x="30686" y="126857"/>
                  </a:lnTo>
                  <a:lnTo>
                    <a:pt x="6967" y="182326"/>
                  </a:lnTo>
                  <a:lnTo>
                    <a:pt x="0" y="205994"/>
                  </a:lnTo>
                  <a:lnTo>
                    <a:pt x="13553" y="213852"/>
                  </a:lnTo>
                  <a:lnTo>
                    <a:pt x="49942" y="231139"/>
                  </a:lnTo>
                  <a:lnTo>
                    <a:pt x="102762" y="248427"/>
                  </a:lnTo>
                  <a:lnTo>
                    <a:pt x="165608" y="256286"/>
                  </a:lnTo>
                  <a:lnTo>
                    <a:pt x="183824" y="255539"/>
                  </a:lnTo>
                  <a:lnTo>
                    <a:pt x="238760" y="242824"/>
                  </a:lnTo>
                  <a:lnTo>
                    <a:pt x="308663" y="193599"/>
                  </a:lnTo>
                  <a:lnTo>
                    <a:pt x="353361" y="129635"/>
                  </a:lnTo>
                  <a:lnTo>
                    <a:pt x="377080" y="74195"/>
                  </a:lnTo>
                  <a:lnTo>
                    <a:pt x="384048" y="50546"/>
                  </a:lnTo>
                  <a:lnTo>
                    <a:pt x="370514" y="42648"/>
                  </a:lnTo>
                  <a:lnTo>
                    <a:pt x="334168" y="25273"/>
                  </a:lnTo>
                  <a:lnTo>
                    <a:pt x="281392" y="7897"/>
                  </a:lnTo>
                  <a:lnTo>
                    <a:pt x="218567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03068" y="1052448"/>
              <a:ext cx="209478" cy="21056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333488" y="1025016"/>
              <a:ext cx="475615" cy="210820"/>
            </a:xfrm>
            <a:custGeom>
              <a:avLst/>
              <a:gdLst/>
              <a:ahLst/>
              <a:cxnLst/>
              <a:rect l="l" t="t" r="r" b="b"/>
              <a:pathLst>
                <a:path w="475615" h="210819">
                  <a:moveTo>
                    <a:pt x="475488" y="52324"/>
                  </a:moveTo>
                  <a:lnTo>
                    <a:pt x="423570" y="25425"/>
                  </a:lnTo>
                  <a:lnTo>
                    <a:pt x="384810" y="12573"/>
                  </a:lnTo>
                  <a:lnTo>
                    <a:pt x="344678" y="4064"/>
                  </a:lnTo>
                  <a:lnTo>
                    <a:pt x="299466" y="381"/>
                  </a:lnTo>
                  <a:lnTo>
                    <a:pt x="294513" y="0"/>
                  </a:lnTo>
                  <a:lnTo>
                    <a:pt x="284607" y="0"/>
                  </a:lnTo>
                  <a:lnTo>
                    <a:pt x="282956" y="0"/>
                  </a:lnTo>
                  <a:lnTo>
                    <a:pt x="281305" y="381"/>
                  </a:lnTo>
                  <a:lnTo>
                    <a:pt x="280035" y="381"/>
                  </a:lnTo>
                  <a:lnTo>
                    <a:pt x="269773" y="1854"/>
                  </a:lnTo>
                  <a:lnTo>
                    <a:pt x="230289" y="12522"/>
                  </a:lnTo>
                  <a:lnTo>
                    <a:pt x="185597" y="37160"/>
                  </a:lnTo>
                  <a:lnTo>
                    <a:pt x="155638" y="64020"/>
                  </a:lnTo>
                  <a:lnTo>
                    <a:pt x="126326" y="101460"/>
                  </a:lnTo>
                  <a:lnTo>
                    <a:pt x="111315" y="127190"/>
                  </a:lnTo>
                  <a:lnTo>
                    <a:pt x="109347" y="126746"/>
                  </a:lnTo>
                  <a:lnTo>
                    <a:pt x="83820" y="118872"/>
                  </a:lnTo>
                  <a:lnTo>
                    <a:pt x="81661" y="117983"/>
                  </a:lnTo>
                  <a:lnTo>
                    <a:pt x="76073" y="114427"/>
                  </a:lnTo>
                  <a:lnTo>
                    <a:pt x="74803" y="113284"/>
                  </a:lnTo>
                  <a:lnTo>
                    <a:pt x="73533" y="112522"/>
                  </a:lnTo>
                  <a:lnTo>
                    <a:pt x="36703" y="99822"/>
                  </a:lnTo>
                  <a:lnTo>
                    <a:pt x="8255" y="91567"/>
                  </a:lnTo>
                  <a:lnTo>
                    <a:pt x="2667" y="91567"/>
                  </a:lnTo>
                  <a:lnTo>
                    <a:pt x="1778" y="91567"/>
                  </a:lnTo>
                  <a:lnTo>
                    <a:pt x="508" y="93091"/>
                  </a:lnTo>
                  <a:lnTo>
                    <a:pt x="0" y="96266"/>
                  </a:lnTo>
                  <a:lnTo>
                    <a:pt x="4318" y="99441"/>
                  </a:lnTo>
                  <a:lnTo>
                    <a:pt x="5588" y="99822"/>
                  </a:lnTo>
                  <a:lnTo>
                    <a:pt x="6096" y="101092"/>
                  </a:lnTo>
                  <a:lnTo>
                    <a:pt x="6985" y="106172"/>
                  </a:lnTo>
                  <a:lnTo>
                    <a:pt x="10795" y="106553"/>
                  </a:lnTo>
                  <a:lnTo>
                    <a:pt x="13843" y="107315"/>
                  </a:lnTo>
                  <a:lnTo>
                    <a:pt x="21209" y="110109"/>
                  </a:lnTo>
                  <a:lnTo>
                    <a:pt x="28956" y="112141"/>
                  </a:lnTo>
                  <a:lnTo>
                    <a:pt x="40259" y="115697"/>
                  </a:lnTo>
                  <a:lnTo>
                    <a:pt x="43688" y="116459"/>
                  </a:lnTo>
                  <a:lnTo>
                    <a:pt x="47498" y="117602"/>
                  </a:lnTo>
                  <a:lnTo>
                    <a:pt x="49276" y="118364"/>
                  </a:lnTo>
                  <a:lnTo>
                    <a:pt x="51054" y="118872"/>
                  </a:lnTo>
                  <a:lnTo>
                    <a:pt x="58420" y="122809"/>
                  </a:lnTo>
                  <a:lnTo>
                    <a:pt x="64897" y="125095"/>
                  </a:lnTo>
                  <a:lnTo>
                    <a:pt x="71755" y="126746"/>
                  </a:lnTo>
                  <a:lnTo>
                    <a:pt x="84328" y="129032"/>
                  </a:lnTo>
                  <a:lnTo>
                    <a:pt x="90297" y="130683"/>
                  </a:lnTo>
                  <a:lnTo>
                    <a:pt x="97282" y="133096"/>
                  </a:lnTo>
                  <a:lnTo>
                    <a:pt x="104521" y="133858"/>
                  </a:lnTo>
                  <a:lnTo>
                    <a:pt x="107416" y="135280"/>
                  </a:lnTo>
                  <a:lnTo>
                    <a:pt x="90424" y="175514"/>
                  </a:lnTo>
                  <a:lnTo>
                    <a:pt x="82296" y="208280"/>
                  </a:lnTo>
                  <a:lnTo>
                    <a:pt x="82931" y="210566"/>
                  </a:lnTo>
                  <a:lnTo>
                    <a:pt x="85598" y="210566"/>
                  </a:lnTo>
                  <a:lnTo>
                    <a:pt x="87122" y="210058"/>
                  </a:lnTo>
                  <a:lnTo>
                    <a:pt x="92837" y="193802"/>
                  </a:lnTo>
                  <a:lnTo>
                    <a:pt x="94996" y="189738"/>
                  </a:lnTo>
                  <a:lnTo>
                    <a:pt x="96647" y="184531"/>
                  </a:lnTo>
                  <a:lnTo>
                    <a:pt x="104406" y="174117"/>
                  </a:lnTo>
                  <a:lnTo>
                    <a:pt x="108915" y="165785"/>
                  </a:lnTo>
                  <a:lnTo>
                    <a:pt x="127469" y="127850"/>
                  </a:lnTo>
                  <a:lnTo>
                    <a:pt x="152438" y="89458"/>
                  </a:lnTo>
                  <a:lnTo>
                    <a:pt x="183870" y="56108"/>
                  </a:lnTo>
                  <a:lnTo>
                    <a:pt x="202184" y="42164"/>
                  </a:lnTo>
                  <a:lnTo>
                    <a:pt x="204724" y="40132"/>
                  </a:lnTo>
                  <a:lnTo>
                    <a:pt x="207645" y="38481"/>
                  </a:lnTo>
                  <a:lnTo>
                    <a:pt x="210947" y="36957"/>
                  </a:lnTo>
                  <a:lnTo>
                    <a:pt x="213741" y="34925"/>
                  </a:lnTo>
                  <a:lnTo>
                    <a:pt x="257594" y="19011"/>
                  </a:lnTo>
                  <a:lnTo>
                    <a:pt x="297434" y="12954"/>
                  </a:lnTo>
                  <a:lnTo>
                    <a:pt x="308991" y="12319"/>
                  </a:lnTo>
                  <a:lnTo>
                    <a:pt x="314706" y="12319"/>
                  </a:lnTo>
                  <a:lnTo>
                    <a:pt x="357441" y="16179"/>
                  </a:lnTo>
                  <a:lnTo>
                    <a:pt x="403034" y="27825"/>
                  </a:lnTo>
                  <a:lnTo>
                    <a:pt x="443572" y="43878"/>
                  </a:lnTo>
                  <a:lnTo>
                    <a:pt x="457200" y="51054"/>
                  </a:lnTo>
                  <a:lnTo>
                    <a:pt x="461772" y="53086"/>
                  </a:lnTo>
                  <a:lnTo>
                    <a:pt x="467233" y="54737"/>
                  </a:lnTo>
                  <a:lnTo>
                    <a:pt x="471551" y="54864"/>
                  </a:lnTo>
                  <a:lnTo>
                    <a:pt x="472948" y="54610"/>
                  </a:lnTo>
                  <a:lnTo>
                    <a:pt x="475488" y="52324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4928" y="988440"/>
              <a:ext cx="91440" cy="9143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616952" y="915288"/>
              <a:ext cx="165100" cy="128270"/>
            </a:xfrm>
            <a:custGeom>
              <a:avLst/>
              <a:gdLst/>
              <a:ahLst/>
              <a:cxnLst/>
              <a:rect l="l" t="t" r="r" b="b"/>
              <a:pathLst>
                <a:path w="165100" h="128269">
                  <a:moveTo>
                    <a:pt x="18288" y="111887"/>
                  </a:moveTo>
                  <a:lnTo>
                    <a:pt x="17526" y="108712"/>
                  </a:lnTo>
                  <a:lnTo>
                    <a:pt x="15621" y="83312"/>
                  </a:lnTo>
                  <a:lnTo>
                    <a:pt x="15621" y="80899"/>
                  </a:lnTo>
                  <a:lnTo>
                    <a:pt x="17145" y="72771"/>
                  </a:lnTo>
                  <a:lnTo>
                    <a:pt x="16116" y="43357"/>
                  </a:lnTo>
                  <a:lnTo>
                    <a:pt x="12319" y="3302"/>
                  </a:lnTo>
                  <a:lnTo>
                    <a:pt x="10287" y="0"/>
                  </a:lnTo>
                  <a:lnTo>
                    <a:pt x="9144" y="0"/>
                  </a:lnTo>
                  <a:lnTo>
                    <a:pt x="6350" y="381"/>
                  </a:lnTo>
                  <a:lnTo>
                    <a:pt x="4826" y="5715"/>
                  </a:lnTo>
                  <a:lnTo>
                    <a:pt x="5207" y="6858"/>
                  </a:lnTo>
                  <a:lnTo>
                    <a:pt x="0" y="10668"/>
                  </a:lnTo>
                  <a:lnTo>
                    <a:pt x="1143" y="13843"/>
                  </a:lnTo>
                  <a:lnTo>
                    <a:pt x="1524" y="24511"/>
                  </a:lnTo>
                  <a:lnTo>
                    <a:pt x="4064" y="51054"/>
                  </a:lnTo>
                  <a:lnTo>
                    <a:pt x="4064" y="52705"/>
                  </a:lnTo>
                  <a:lnTo>
                    <a:pt x="4445" y="54356"/>
                  </a:lnTo>
                  <a:lnTo>
                    <a:pt x="4064" y="56007"/>
                  </a:lnTo>
                  <a:lnTo>
                    <a:pt x="3429" y="62484"/>
                  </a:lnTo>
                  <a:lnTo>
                    <a:pt x="3683" y="69088"/>
                  </a:lnTo>
                  <a:lnTo>
                    <a:pt x="7112" y="87376"/>
                  </a:lnTo>
                  <a:lnTo>
                    <a:pt x="7493" y="93599"/>
                  </a:lnTo>
                  <a:lnTo>
                    <a:pt x="8255" y="100457"/>
                  </a:lnTo>
                  <a:lnTo>
                    <a:pt x="10033" y="107442"/>
                  </a:lnTo>
                  <a:lnTo>
                    <a:pt x="9398" y="115570"/>
                  </a:lnTo>
                  <a:lnTo>
                    <a:pt x="9652" y="116840"/>
                  </a:lnTo>
                  <a:lnTo>
                    <a:pt x="10795" y="117602"/>
                  </a:lnTo>
                  <a:lnTo>
                    <a:pt x="11557" y="118491"/>
                  </a:lnTo>
                  <a:lnTo>
                    <a:pt x="13462" y="118872"/>
                  </a:lnTo>
                  <a:lnTo>
                    <a:pt x="16764" y="118872"/>
                  </a:lnTo>
                  <a:lnTo>
                    <a:pt x="17907" y="118110"/>
                  </a:lnTo>
                  <a:lnTo>
                    <a:pt x="18288" y="116840"/>
                  </a:lnTo>
                  <a:lnTo>
                    <a:pt x="18288" y="111887"/>
                  </a:lnTo>
                  <a:close/>
                </a:path>
                <a:path w="165100" h="128269">
                  <a:moveTo>
                    <a:pt x="164592" y="20320"/>
                  </a:moveTo>
                  <a:lnTo>
                    <a:pt x="163322" y="19050"/>
                  </a:lnTo>
                  <a:lnTo>
                    <a:pt x="159893" y="18288"/>
                  </a:lnTo>
                  <a:lnTo>
                    <a:pt x="159004" y="19050"/>
                  </a:lnTo>
                  <a:lnTo>
                    <a:pt x="158242" y="20320"/>
                  </a:lnTo>
                  <a:lnTo>
                    <a:pt x="156083" y="22352"/>
                  </a:lnTo>
                  <a:lnTo>
                    <a:pt x="155702" y="23495"/>
                  </a:lnTo>
                  <a:lnTo>
                    <a:pt x="154432" y="23495"/>
                  </a:lnTo>
                  <a:lnTo>
                    <a:pt x="148844" y="24384"/>
                  </a:lnTo>
                  <a:lnTo>
                    <a:pt x="148463" y="28067"/>
                  </a:lnTo>
                  <a:lnTo>
                    <a:pt x="143764" y="37338"/>
                  </a:lnTo>
                  <a:lnTo>
                    <a:pt x="138684" y="51689"/>
                  </a:lnTo>
                  <a:lnTo>
                    <a:pt x="136906" y="54864"/>
                  </a:lnTo>
                  <a:lnTo>
                    <a:pt x="134366" y="61849"/>
                  </a:lnTo>
                  <a:lnTo>
                    <a:pt x="133985" y="63500"/>
                  </a:lnTo>
                  <a:lnTo>
                    <a:pt x="132334" y="66294"/>
                  </a:lnTo>
                  <a:lnTo>
                    <a:pt x="128397" y="72009"/>
                  </a:lnTo>
                  <a:lnTo>
                    <a:pt x="125476" y="77724"/>
                  </a:lnTo>
                  <a:lnTo>
                    <a:pt x="120396" y="95631"/>
                  </a:lnTo>
                  <a:lnTo>
                    <a:pt x="115697" y="107823"/>
                  </a:lnTo>
                  <a:lnTo>
                    <a:pt x="114427" y="114808"/>
                  </a:lnTo>
                  <a:lnTo>
                    <a:pt x="110109" y="121666"/>
                  </a:lnTo>
                  <a:lnTo>
                    <a:pt x="109728" y="122936"/>
                  </a:lnTo>
                  <a:lnTo>
                    <a:pt x="110998" y="124968"/>
                  </a:lnTo>
                  <a:lnTo>
                    <a:pt x="112776" y="126619"/>
                  </a:lnTo>
                  <a:lnTo>
                    <a:pt x="114808" y="127889"/>
                  </a:lnTo>
                  <a:lnTo>
                    <a:pt x="116967" y="128016"/>
                  </a:lnTo>
                  <a:lnTo>
                    <a:pt x="119126" y="126238"/>
                  </a:lnTo>
                  <a:lnTo>
                    <a:pt x="119888" y="124206"/>
                  </a:lnTo>
                  <a:lnTo>
                    <a:pt x="120777" y="122936"/>
                  </a:lnTo>
                  <a:lnTo>
                    <a:pt x="121666" y="119634"/>
                  </a:lnTo>
                  <a:lnTo>
                    <a:pt x="132334" y="93980"/>
                  </a:lnTo>
                  <a:lnTo>
                    <a:pt x="136525" y="88773"/>
                  </a:lnTo>
                  <a:lnTo>
                    <a:pt x="137795" y="87884"/>
                  </a:lnTo>
                  <a:lnTo>
                    <a:pt x="153924" y="52451"/>
                  </a:lnTo>
                  <a:lnTo>
                    <a:pt x="164592" y="26416"/>
                  </a:lnTo>
                  <a:lnTo>
                    <a:pt x="164592" y="20320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83463" y="3688333"/>
            <a:ext cx="1335405" cy="842010"/>
            <a:chOff x="283463" y="3688333"/>
            <a:chExt cx="1335405" cy="842010"/>
          </a:xfrm>
        </p:grpSpPr>
        <p:sp>
          <p:nvSpPr>
            <p:cNvPr id="31" name="object 31"/>
            <p:cNvSpPr/>
            <p:nvPr/>
          </p:nvSpPr>
          <p:spPr>
            <a:xfrm>
              <a:off x="283463" y="3688333"/>
              <a:ext cx="439420" cy="842010"/>
            </a:xfrm>
            <a:custGeom>
              <a:avLst/>
              <a:gdLst/>
              <a:ahLst/>
              <a:cxnLst/>
              <a:rect l="l" t="t" r="r" b="b"/>
              <a:pathLst>
                <a:path w="439420" h="842010">
                  <a:moveTo>
                    <a:pt x="0" y="0"/>
                  </a:moveTo>
                  <a:lnTo>
                    <a:pt x="0" y="841908"/>
                  </a:lnTo>
                  <a:lnTo>
                    <a:pt x="68579" y="827148"/>
                  </a:lnTo>
                  <a:lnTo>
                    <a:pt x="219456" y="767430"/>
                  </a:lnTo>
                  <a:lnTo>
                    <a:pt x="370332" y="639602"/>
                  </a:lnTo>
                  <a:lnTo>
                    <a:pt x="438912" y="420509"/>
                  </a:lnTo>
                  <a:lnTo>
                    <a:pt x="370332" y="201512"/>
                  </a:lnTo>
                  <a:lnTo>
                    <a:pt x="219456" y="73994"/>
                  </a:lnTo>
                  <a:lnTo>
                    <a:pt x="68579" y="14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B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49858" y="3688333"/>
              <a:ext cx="429895" cy="842010"/>
            </a:xfrm>
            <a:custGeom>
              <a:avLst/>
              <a:gdLst/>
              <a:ahLst/>
              <a:cxnLst/>
              <a:rect l="l" t="t" r="r" b="b"/>
              <a:pathLst>
                <a:path w="429894" h="842010">
                  <a:moveTo>
                    <a:pt x="0" y="0"/>
                  </a:moveTo>
                  <a:lnTo>
                    <a:pt x="0" y="841908"/>
                  </a:lnTo>
                  <a:lnTo>
                    <a:pt x="67143" y="827148"/>
                  </a:lnTo>
                  <a:lnTo>
                    <a:pt x="214858" y="767430"/>
                  </a:lnTo>
                  <a:lnTo>
                    <a:pt x="362573" y="639602"/>
                  </a:lnTo>
                  <a:lnTo>
                    <a:pt x="429717" y="420509"/>
                  </a:lnTo>
                  <a:lnTo>
                    <a:pt x="362573" y="201512"/>
                  </a:lnTo>
                  <a:lnTo>
                    <a:pt x="214858" y="73994"/>
                  </a:lnTo>
                  <a:lnTo>
                    <a:pt x="67143" y="14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79639" y="3688333"/>
              <a:ext cx="439420" cy="842010"/>
            </a:xfrm>
            <a:custGeom>
              <a:avLst/>
              <a:gdLst/>
              <a:ahLst/>
              <a:cxnLst/>
              <a:rect l="l" t="t" r="r" b="b"/>
              <a:pathLst>
                <a:path w="439419" h="842010">
                  <a:moveTo>
                    <a:pt x="0" y="0"/>
                  </a:moveTo>
                  <a:lnTo>
                    <a:pt x="0" y="841908"/>
                  </a:lnTo>
                  <a:lnTo>
                    <a:pt x="68570" y="827148"/>
                  </a:lnTo>
                  <a:lnTo>
                    <a:pt x="219424" y="767430"/>
                  </a:lnTo>
                  <a:lnTo>
                    <a:pt x="370278" y="639602"/>
                  </a:lnTo>
                  <a:lnTo>
                    <a:pt x="438848" y="420509"/>
                  </a:lnTo>
                  <a:lnTo>
                    <a:pt x="370278" y="201512"/>
                  </a:lnTo>
                  <a:lnTo>
                    <a:pt x="219424" y="73994"/>
                  </a:lnTo>
                  <a:lnTo>
                    <a:pt x="68570" y="14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6757416" y="3898810"/>
            <a:ext cx="347980" cy="421005"/>
          </a:xfrm>
          <a:custGeom>
            <a:avLst/>
            <a:gdLst/>
            <a:ahLst/>
            <a:cxnLst/>
            <a:rect l="l" t="t" r="r" b="b"/>
            <a:pathLst>
              <a:path w="347979" h="421004">
                <a:moveTo>
                  <a:pt x="206626" y="243827"/>
                </a:moveTo>
                <a:lnTo>
                  <a:pt x="170306" y="243827"/>
                </a:lnTo>
                <a:lnTo>
                  <a:pt x="153034" y="420992"/>
                </a:lnTo>
                <a:lnTo>
                  <a:pt x="233172" y="420992"/>
                </a:lnTo>
                <a:lnTo>
                  <a:pt x="206626" y="243827"/>
                </a:lnTo>
                <a:close/>
              </a:path>
              <a:path w="347979" h="421004">
                <a:moveTo>
                  <a:pt x="260902" y="238760"/>
                </a:moveTo>
                <a:lnTo>
                  <a:pt x="205866" y="238760"/>
                </a:lnTo>
                <a:lnTo>
                  <a:pt x="270636" y="351142"/>
                </a:lnTo>
                <a:lnTo>
                  <a:pt x="278971" y="344742"/>
                </a:lnTo>
                <a:lnTo>
                  <a:pt x="297306" y="330427"/>
                </a:lnTo>
                <a:lnTo>
                  <a:pt x="315642" y="315518"/>
                </a:lnTo>
                <a:lnTo>
                  <a:pt x="323976" y="307340"/>
                </a:lnTo>
                <a:lnTo>
                  <a:pt x="310056" y="290544"/>
                </a:lnTo>
                <a:lnTo>
                  <a:pt x="278812" y="257322"/>
                </a:lnTo>
                <a:lnTo>
                  <a:pt x="260902" y="238760"/>
                </a:lnTo>
                <a:close/>
              </a:path>
              <a:path w="347979" h="421004">
                <a:moveTo>
                  <a:pt x="44450" y="76835"/>
                </a:moveTo>
                <a:lnTo>
                  <a:pt x="0" y="189230"/>
                </a:lnTo>
                <a:lnTo>
                  <a:pt x="142875" y="198120"/>
                </a:lnTo>
                <a:lnTo>
                  <a:pt x="28575" y="264147"/>
                </a:lnTo>
                <a:lnTo>
                  <a:pt x="64769" y="339712"/>
                </a:lnTo>
                <a:lnTo>
                  <a:pt x="170306" y="243827"/>
                </a:lnTo>
                <a:lnTo>
                  <a:pt x="206626" y="243827"/>
                </a:lnTo>
                <a:lnTo>
                  <a:pt x="205866" y="238760"/>
                </a:lnTo>
                <a:lnTo>
                  <a:pt x="260902" y="238760"/>
                </a:lnTo>
                <a:lnTo>
                  <a:pt x="247449" y="224817"/>
                </a:lnTo>
                <a:lnTo>
                  <a:pt x="233172" y="210172"/>
                </a:lnTo>
                <a:lnTo>
                  <a:pt x="340181" y="210172"/>
                </a:lnTo>
                <a:lnTo>
                  <a:pt x="345609" y="165735"/>
                </a:lnTo>
                <a:lnTo>
                  <a:pt x="233172" y="165735"/>
                </a:lnTo>
                <a:lnTo>
                  <a:pt x="242383" y="153657"/>
                </a:lnTo>
                <a:lnTo>
                  <a:pt x="149986" y="153657"/>
                </a:lnTo>
                <a:lnTo>
                  <a:pt x="44450" y="76835"/>
                </a:lnTo>
                <a:close/>
              </a:path>
              <a:path w="347979" h="421004">
                <a:moveTo>
                  <a:pt x="340181" y="210172"/>
                </a:moveTo>
                <a:lnTo>
                  <a:pt x="233172" y="210172"/>
                </a:lnTo>
                <a:lnTo>
                  <a:pt x="337311" y="233667"/>
                </a:lnTo>
                <a:lnTo>
                  <a:pt x="340181" y="210172"/>
                </a:lnTo>
                <a:close/>
              </a:path>
              <a:path w="347979" h="421004">
                <a:moveTo>
                  <a:pt x="347472" y="150482"/>
                </a:moveTo>
                <a:lnTo>
                  <a:pt x="233172" y="165735"/>
                </a:lnTo>
                <a:lnTo>
                  <a:pt x="345609" y="165735"/>
                </a:lnTo>
                <a:lnTo>
                  <a:pt x="347472" y="150482"/>
                </a:lnTo>
                <a:close/>
              </a:path>
              <a:path w="347979" h="421004">
                <a:moveTo>
                  <a:pt x="187325" y="8890"/>
                </a:moveTo>
                <a:lnTo>
                  <a:pt x="119379" y="15875"/>
                </a:lnTo>
                <a:lnTo>
                  <a:pt x="149986" y="153657"/>
                </a:lnTo>
                <a:lnTo>
                  <a:pt x="197484" y="153657"/>
                </a:lnTo>
                <a:lnTo>
                  <a:pt x="187325" y="8890"/>
                </a:lnTo>
                <a:close/>
              </a:path>
              <a:path w="347979" h="421004">
                <a:moveTo>
                  <a:pt x="270636" y="0"/>
                </a:moveTo>
                <a:lnTo>
                  <a:pt x="197484" y="153657"/>
                </a:lnTo>
                <a:lnTo>
                  <a:pt x="242383" y="153657"/>
                </a:lnTo>
                <a:lnTo>
                  <a:pt x="347472" y="15875"/>
                </a:lnTo>
                <a:lnTo>
                  <a:pt x="270636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Рисунок 38" descr="команда проект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985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304800" y="3717925"/>
            <a:ext cx="66559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Команда проекта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74491"/>
            <a:ext cx="9144000" cy="522434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29077" y="1312874"/>
            <a:ext cx="537845" cy="641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50" spc="-25" dirty="0"/>
              <a:t>01</a:t>
            </a:r>
            <a:endParaRPr sz="4050"/>
          </a:p>
        </p:txBody>
      </p:sp>
      <p:sp>
        <p:nvSpPr>
          <p:cNvPr id="5" name="object 5"/>
          <p:cNvSpPr txBox="1"/>
          <p:nvPr/>
        </p:nvSpPr>
        <p:spPr>
          <a:xfrm>
            <a:off x="914400" y="1889125"/>
            <a:ext cx="38862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3200" b="1" spc="-10" dirty="0" smtClean="0">
                <a:solidFill>
                  <a:srgbClr val="E3E3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Этапы реализации проекта</a:t>
            </a:r>
            <a:endParaRPr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143000" y="3184525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Подготовительный этап (2022 уч. год)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30768" y="661947"/>
            <a:ext cx="713740" cy="1110615"/>
          </a:xfrm>
          <a:custGeom>
            <a:avLst/>
            <a:gdLst/>
            <a:ahLst/>
            <a:cxnLst/>
            <a:rect l="l" t="t" r="r" b="b"/>
            <a:pathLst>
              <a:path w="713740" h="1110614">
                <a:moveTo>
                  <a:pt x="713231" y="0"/>
                </a:moveTo>
                <a:lnTo>
                  <a:pt x="0" y="555347"/>
                </a:lnTo>
                <a:lnTo>
                  <a:pt x="713231" y="1110572"/>
                </a:lnTo>
                <a:lnTo>
                  <a:pt x="713231" y="0"/>
                </a:lnTo>
                <a:close/>
              </a:path>
            </a:pathLst>
          </a:custGeom>
          <a:solidFill>
            <a:srgbClr val="FF4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484547"/>
            <a:ext cx="9144000" cy="659130"/>
          </a:xfrm>
          <a:custGeom>
            <a:avLst/>
            <a:gdLst/>
            <a:ahLst/>
            <a:cxnLst/>
            <a:rect l="l" t="t" r="r" b="b"/>
            <a:pathLst>
              <a:path w="9144000" h="659129">
                <a:moveTo>
                  <a:pt x="2757043" y="0"/>
                </a:moveTo>
                <a:lnTo>
                  <a:pt x="1588527" y="46087"/>
                </a:lnTo>
                <a:lnTo>
                  <a:pt x="722763" y="147478"/>
                </a:lnTo>
                <a:lnTo>
                  <a:pt x="184878" y="248870"/>
                </a:lnTo>
                <a:lnTo>
                  <a:pt x="0" y="294957"/>
                </a:lnTo>
                <a:lnTo>
                  <a:pt x="0" y="658932"/>
                </a:lnTo>
                <a:lnTo>
                  <a:pt x="9144000" y="658932"/>
                </a:lnTo>
                <a:lnTo>
                  <a:pt x="9144000" y="198462"/>
                </a:lnTo>
                <a:lnTo>
                  <a:pt x="9093796" y="181385"/>
                </a:lnTo>
                <a:lnTo>
                  <a:pt x="8910479" y="143814"/>
                </a:lnTo>
                <a:lnTo>
                  <a:pt x="8544997" y="106244"/>
                </a:lnTo>
                <a:lnTo>
                  <a:pt x="7948295" y="89166"/>
                </a:lnTo>
                <a:lnTo>
                  <a:pt x="7888078" y="89522"/>
                </a:lnTo>
                <a:lnTo>
                  <a:pt x="7828882" y="90567"/>
                </a:lnTo>
                <a:lnTo>
                  <a:pt x="7770670" y="92269"/>
                </a:lnTo>
                <a:lnTo>
                  <a:pt x="7713406" y="94597"/>
                </a:lnTo>
                <a:lnTo>
                  <a:pt x="7657054" y="97519"/>
                </a:lnTo>
                <a:lnTo>
                  <a:pt x="7601577" y="101001"/>
                </a:lnTo>
                <a:lnTo>
                  <a:pt x="7546939" y="105013"/>
                </a:lnTo>
                <a:lnTo>
                  <a:pt x="7493102" y="109522"/>
                </a:lnTo>
                <a:lnTo>
                  <a:pt x="7440032" y="114497"/>
                </a:lnTo>
                <a:lnTo>
                  <a:pt x="7387691" y="119904"/>
                </a:lnTo>
                <a:lnTo>
                  <a:pt x="7336043" y="125712"/>
                </a:lnTo>
                <a:lnTo>
                  <a:pt x="7285051" y="131889"/>
                </a:lnTo>
                <a:lnTo>
                  <a:pt x="7234680" y="138402"/>
                </a:lnTo>
                <a:lnTo>
                  <a:pt x="7184892" y="145221"/>
                </a:lnTo>
                <a:lnTo>
                  <a:pt x="7135650" y="152312"/>
                </a:lnTo>
                <a:lnTo>
                  <a:pt x="7086920" y="159643"/>
                </a:lnTo>
                <a:lnTo>
                  <a:pt x="6990845" y="174900"/>
                </a:lnTo>
                <a:lnTo>
                  <a:pt x="6896376" y="190733"/>
                </a:lnTo>
                <a:lnTo>
                  <a:pt x="6574162" y="246993"/>
                </a:lnTo>
                <a:lnTo>
                  <a:pt x="6483307" y="262250"/>
                </a:lnTo>
                <a:lnTo>
                  <a:pt x="6392453" y="276672"/>
                </a:lnTo>
                <a:lnTo>
                  <a:pt x="6346936" y="283491"/>
                </a:lnTo>
                <a:lnTo>
                  <a:pt x="6301309" y="290004"/>
                </a:lnTo>
                <a:lnTo>
                  <a:pt x="6255537" y="296181"/>
                </a:lnTo>
                <a:lnTo>
                  <a:pt x="6209583" y="301989"/>
                </a:lnTo>
                <a:lnTo>
                  <a:pt x="6163411" y="307396"/>
                </a:lnTo>
                <a:lnTo>
                  <a:pt x="6116984" y="312371"/>
                </a:lnTo>
                <a:lnTo>
                  <a:pt x="6070265" y="316880"/>
                </a:lnTo>
                <a:lnTo>
                  <a:pt x="6023219" y="320892"/>
                </a:lnTo>
                <a:lnTo>
                  <a:pt x="5975809" y="324374"/>
                </a:lnTo>
                <a:lnTo>
                  <a:pt x="5927998" y="327296"/>
                </a:lnTo>
                <a:lnTo>
                  <a:pt x="5879750" y="329624"/>
                </a:lnTo>
                <a:lnTo>
                  <a:pt x="5831028" y="331326"/>
                </a:lnTo>
                <a:lnTo>
                  <a:pt x="5781796" y="332371"/>
                </a:lnTo>
                <a:lnTo>
                  <a:pt x="5732018" y="332727"/>
                </a:lnTo>
                <a:lnTo>
                  <a:pt x="5695063" y="332530"/>
                </a:lnTo>
                <a:lnTo>
                  <a:pt x="5620058" y="330916"/>
                </a:lnTo>
                <a:lnTo>
                  <a:pt x="5539568" y="327380"/>
                </a:lnTo>
                <a:lnTo>
                  <a:pt x="5498082" y="324843"/>
                </a:lnTo>
                <a:lnTo>
                  <a:pt x="5457510" y="321881"/>
                </a:lnTo>
                <a:lnTo>
                  <a:pt x="5417788" y="318511"/>
                </a:lnTo>
                <a:lnTo>
                  <a:pt x="5378852" y="314749"/>
                </a:lnTo>
                <a:lnTo>
                  <a:pt x="5340637" y="310614"/>
                </a:lnTo>
                <a:lnTo>
                  <a:pt x="5266116" y="301289"/>
                </a:lnTo>
                <a:lnTo>
                  <a:pt x="5193711" y="290670"/>
                </a:lnTo>
                <a:lnTo>
                  <a:pt x="5122910" y="278894"/>
                </a:lnTo>
                <a:lnTo>
                  <a:pt x="5018592" y="259355"/>
                </a:lnTo>
                <a:lnTo>
                  <a:pt x="4949555" y="245277"/>
                </a:lnTo>
                <a:lnTo>
                  <a:pt x="4880326" y="230515"/>
                </a:lnTo>
                <a:lnTo>
                  <a:pt x="4666356" y="183480"/>
                </a:lnTo>
                <a:lnTo>
                  <a:pt x="4552662" y="159255"/>
                </a:lnTo>
                <a:lnTo>
                  <a:pt x="4473205" y="143153"/>
                </a:lnTo>
                <a:lnTo>
                  <a:pt x="4390221" y="127248"/>
                </a:lnTo>
                <a:lnTo>
                  <a:pt x="4347247" y="119412"/>
                </a:lnTo>
                <a:lnTo>
                  <a:pt x="4303198" y="111675"/>
                </a:lnTo>
                <a:lnTo>
                  <a:pt x="4258011" y="104055"/>
                </a:lnTo>
                <a:lnTo>
                  <a:pt x="4211621" y="96570"/>
                </a:lnTo>
                <a:lnTo>
                  <a:pt x="4163965" y="89234"/>
                </a:lnTo>
                <a:lnTo>
                  <a:pt x="4114979" y="82067"/>
                </a:lnTo>
                <a:lnTo>
                  <a:pt x="4064597" y="75084"/>
                </a:lnTo>
                <a:lnTo>
                  <a:pt x="4012757" y="68303"/>
                </a:lnTo>
                <a:lnTo>
                  <a:pt x="3959393" y="61740"/>
                </a:lnTo>
                <a:lnTo>
                  <a:pt x="3904442" y="55412"/>
                </a:lnTo>
                <a:lnTo>
                  <a:pt x="3847840" y="49337"/>
                </a:lnTo>
                <a:lnTo>
                  <a:pt x="3789523" y="43531"/>
                </a:lnTo>
                <a:lnTo>
                  <a:pt x="3729426" y="38011"/>
                </a:lnTo>
                <a:lnTo>
                  <a:pt x="3667485" y="32794"/>
                </a:lnTo>
                <a:lnTo>
                  <a:pt x="3603637" y="27898"/>
                </a:lnTo>
                <a:lnTo>
                  <a:pt x="3537816" y="23338"/>
                </a:lnTo>
                <a:lnTo>
                  <a:pt x="3469960" y="19132"/>
                </a:lnTo>
                <a:lnTo>
                  <a:pt x="3400003" y="15297"/>
                </a:lnTo>
                <a:lnTo>
                  <a:pt x="3327881" y="11850"/>
                </a:lnTo>
                <a:lnTo>
                  <a:pt x="3253532" y="8808"/>
                </a:lnTo>
                <a:lnTo>
                  <a:pt x="3176889" y="6187"/>
                </a:lnTo>
                <a:lnTo>
                  <a:pt x="3097890" y="4005"/>
                </a:lnTo>
                <a:lnTo>
                  <a:pt x="3016470" y="2278"/>
                </a:lnTo>
                <a:lnTo>
                  <a:pt x="2932565" y="1023"/>
                </a:lnTo>
                <a:lnTo>
                  <a:pt x="2846111" y="258"/>
                </a:lnTo>
                <a:lnTo>
                  <a:pt x="2757043" y="0"/>
                </a:lnTo>
                <a:close/>
              </a:path>
            </a:pathLst>
          </a:custGeom>
          <a:solidFill>
            <a:srgbClr val="FFB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5"/>
          <p:cNvSpPr/>
          <p:nvPr/>
        </p:nvSpPr>
        <p:spPr>
          <a:xfrm>
            <a:off x="6705600" y="4403725"/>
            <a:ext cx="475615" cy="345440"/>
          </a:xfrm>
          <a:custGeom>
            <a:avLst/>
            <a:gdLst/>
            <a:ahLst/>
            <a:cxnLst/>
            <a:rect l="l" t="t" r="r" b="b"/>
            <a:pathLst>
              <a:path w="475615" h="345439">
                <a:moveTo>
                  <a:pt x="320007" y="0"/>
                </a:moveTo>
                <a:lnTo>
                  <a:pt x="252815" y="10603"/>
                </a:lnTo>
                <a:lnTo>
                  <a:pt x="183000" y="45075"/>
                </a:lnTo>
                <a:lnTo>
                  <a:pt x="148428" y="71755"/>
                </a:lnTo>
                <a:lnTo>
                  <a:pt x="114781" y="104993"/>
                </a:lnTo>
                <a:lnTo>
                  <a:pt x="82588" y="144987"/>
                </a:lnTo>
                <a:lnTo>
                  <a:pt x="52375" y="191932"/>
                </a:lnTo>
                <a:lnTo>
                  <a:pt x="24670" y="246028"/>
                </a:lnTo>
                <a:lnTo>
                  <a:pt x="0" y="307469"/>
                </a:lnTo>
                <a:lnTo>
                  <a:pt x="62303" y="326525"/>
                </a:lnTo>
                <a:lnTo>
                  <a:pt x="120897" y="338834"/>
                </a:lnTo>
                <a:lnTo>
                  <a:pt x="175618" y="344904"/>
                </a:lnTo>
                <a:lnTo>
                  <a:pt x="226302" y="345244"/>
                </a:lnTo>
                <a:lnTo>
                  <a:pt x="272784" y="340359"/>
                </a:lnTo>
                <a:lnTo>
                  <a:pt x="314900" y="330758"/>
                </a:lnTo>
                <a:lnTo>
                  <a:pt x="352488" y="316948"/>
                </a:lnTo>
                <a:lnTo>
                  <a:pt x="413417" y="278731"/>
                </a:lnTo>
                <a:lnTo>
                  <a:pt x="454258" y="229769"/>
                </a:lnTo>
                <a:lnTo>
                  <a:pt x="473700" y="174122"/>
                </a:lnTo>
                <a:lnTo>
                  <a:pt x="474986" y="145060"/>
                </a:lnTo>
                <a:lnTo>
                  <a:pt x="470429" y="115849"/>
                </a:lnTo>
                <a:lnTo>
                  <a:pt x="449391" y="68390"/>
                </a:lnTo>
                <a:lnTo>
                  <a:pt x="422630" y="37509"/>
                </a:lnTo>
                <a:lnTo>
                  <a:pt x="380360" y="11690"/>
                </a:lnTo>
                <a:lnTo>
                  <a:pt x="320007" y="0"/>
                </a:lnTo>
                <a:close/>
              </a:path>
            </a:pathLst>
          </a:custGeom>
          <a:solidFill>
            <a:srgbClr val="FF11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5422900" cy="517525"/>
          </a:xfrm>
          <a:custGeom>
            <a:avLst/>
            <a:gdLst/>
            <a:ahLst/>
            <a:cxnLst/>
            <a:rect l="l" t="t" r="r" b="b"/>
            <a:pathLst>
              <a:path w="5422900" h="787400">
                <a:moveTo>
                  <a:pt x="5422392" y="0"/>
                </a:moveTo>
                <a:lnTo>
                  <a:pt x="0" y="0"/>
                </a:lnTo>
                <a:lnTo>
                  <a:pt x="0" y="708913"/>
                </a:lnTo>
                <a:lnTo>
                  <a:pt x="41992" y="721747"/>
                </a:lnTo>
                <a:lnTo>
                  <a:pt x="85708" y="733861"/>
                </a:lnTo>
                <a:lnTo>
                  <a:pt x="131082" y="745107"/>
                </a:lnTo>
                <a:lnTo>
                  <a:pt x="178051" y="755335"/>
                </a:lnTo>
                <a:lnTo>
                  <a:pt x="226550" y="764397"/>
                </a:lnTo>
                <a:lnTo>
                  <a:pt x="276516" y="772144"/>
                </a:lnTo>
                <a:lnTo>
                  <a:pt x="327884" y="778429"/>
                </a:lnTo>
                <a:lnTo>
                  <a:pt x="380591" y="783102"/>
                </a:lnTo>
                <a:lnTo>
                  <a:pt x="434571" y="786015"/>
                </a:lnTo>
                <a:lnTo>
                  <a:pt x="489762" y="787019"/>
                </a:lnTo>
                <a:lnTo>
                  <a:pt x="539893" y="786185"/>
                </a:lnTo>
                <a:lnTo>
                  <a:pt x="590889" y="783614"/>
                </a:lnTo>
                <a:lnTo>
                  <a:pt x="642704" y="779201"/>
                </a:lnTo>
                <a:lnTo>
                  <a:pt x="695294" y="772842"/>
                </a:lnTo>
                <a:lnTo>
                  <a:pt x="748612" y="764432"/>
                </a:lnTo>
                <a:lnTo>
                  <a:pt x="802612" y="753868"/>
                </a:lnTo>
                <a:lnTo>
                  <a:pt x="857250" y="741045"/>
                </a:lnTo>
                <a:lnTo>
                  <a:pt x="908125" y="727663"/>
                </a:lnTo>
                <a:lnTo>
                  <a:pt x="957637" y="713742"/>
                </a:lnTo>
                <a:lnTo>
                  <a:pt x="1005876" y="699327"/>
                </a:lnTo>
                <a:lnTo>
                  <a:pt x="1052933" y="684465"/>
                </a:lnTo>
                <a:lnTo>
                  <a:pt x="1098899" y="669200"/>
                </a:lnTo>
                <a:lnTo>
                  <a:pt x="1143866" y="653578"/>
                </a:lnTo>
                <a:lnTo>
                  <a:pt x="1187923" y="637645"/>
                </a:lnTo>
                <a:lnTo>
                  <a:pt x="1231162" y="621447"/>
                </a:lnTo>
                <a:lnTo>
                  <a:pt x="1273674" y="605029"/>
                </a:lnTo>
                <a:lnTo>
                  <a:pt x="1315549" y="588436"/>
                </a:lnTo>
                <a:lnTo>
                  <a:pt x="1397754" y="554910"/>
                </a:lnTo>
                <a:lnTo>
                  <a:pt x="1558525" y="487774"/>
                </a:lnTo>
                <a:lnTo>
                  <a:pt x="1638546" y="454893"/>
                </a:lnTo>
                <a:lnTo>
                  <a:pt x="1678784" y="438784"/>
                </a:lnTo>
                <a:lnTo>
                  <a:pt x="1719294" y="422957"/>
                </a:lnTo>
                <a:lnTo>
                  <a:pt x="1760167" y="407457"/>
                </a:lnTo>
                <a:lnTo>
                  <a:pt x="1801495" y="392331"/>
                </a:lnTo>
                <a:lnTo>
                  <a:pt x="1843368" y="377623"/>
                </a:lnTo>
                <a:lnTo>
                  <a:pt x="1885876" y="363379"/>
                </a:lnTo>
                <a:lnTo>
                  <a:pt x="1929112" y="349645"/>
                </a:lnTo>
                <a:lnTo>
                  <a:pt x="1973166" y="336467"/>
                </a:lnTo>
                <a:lnTo>
                  <a:pt x="2018128" y="323889"/>
                </a:lnTo>
                <a:lnTo>
                  <a:pt x="2064090" y="311959"/>
                </a:lnTo>
                <a:lnTo>
                  <a:pt x="2111143" y="300721"/>
                </a:lnTo>
                <a:lnTo>
                  <a:pt x="2159377" y="290220"/>
                </a:lnTo>
                <a:lnTo>
                  <a:pt x="2208883" y="280504"/>
                </a:lnTo>
                <a:lnTo>
                  <a:pt x="2259752" y="271616"/>
                </a:lnTo>
                <a:lnTo>
                  <a:pt x="2312076" y="263603"/>
                </a:lnTo>
                <a:lnTo>
                  <a:pt x="2365944" y="256511"/>
                </a:lnTo>
                <a:lnTo>
                  <a:pt x="2421448" y="250384"/>
                </a:lnTo>
                <a:lnTo>
                  <a:pt x="2478680" y="245269"/>
                </a:lnTo>
                <a:lnTo>
                  <a:pt x="2537728" y="241212"/>
                </a:lnTo>
                <a:lnTo>
                  <a:pt x="2598686" y="238257"/>
                </a:lnTo>
                <a:lnTo>
                  <a:pt x="2661642" y="236451"/>
                </a:lnTo>
                <a:lnTo>
                  <a:pt x="2726690" y="235838"/>
                </a:lnTo>
                <a:lnTo>
                  <a:pt x="2818968" y="237193"/>
                </a:lnTo>
                <a:lnTo>
                  <a:pt x="2874479" y="239319"/>
                </a:lnTo>
                <a:lnTo>
                  <a:pt x="2929545" y="242408"/>
                </a:lnTo>
                <a:lnTo>
                  <a:pt x="2984172" y="246397"/>
                </a:lnTo>
                <a:lnTo>
                  <a:pt x="3038361" y="251222"/>
                </a:lnTo>
                <a:lnTo>
                  <a:pt x="3092117" y="256820"/>
                </a:lnTo>
                <a:lnTo>
                  <a:pt x="3145441" y="263129"/>
                </a:lnTo>
                <a:lnTo>
                  <a:pt x="3198338" y="270085"/>
                </a:lnTo>
                <a:lnTo>
                  <a:pt x="3250810" y="277625"/>
                </a:lnTo>
                <a:lnTo>
                  <a:pt x="3302861" y="285685"/>
                </a:lnTo>
                <a:lnTo>
                  <a:pt x="3354493" y="294203"/>
                </a:lnTo>
                <a:lnTo>
                  <a:pt x="3405711" y="303116"/>
                </a:lnTo>
                <a:lnTo>
                  <a:pt x="3456516" y="312360"/>
                </a:lnTo>
                <a:lnTo>
                  <a:pt x="3506912" y="321871"/>
                </a:lnTo>
                <a:lnTo>
                  <a:pt x="3606492" y="341446"/>
                </a:lnTo>
                <a:lnTo>
                  <a:pt x="3848505" y="390654"/>
                </a:lnTo>
                <a:lnTo>
                  <a:pt x="3942602" y="409118"/>
                </a:lnTo>
                <a:lnTo>
                  <a:pt x="3989084" y="417836"/>
                </a:lnTo>
                <a:lnTo>
                  <a:pt x="4035190" y="426128"/>
                </a:lnTo>
                <a:lnTo>
                  <a:pt x="4080926" y="433930"/>
                </a:lnTo>
                <a:lnTo>
                  <a:pt x="4126294" y="441178"/>
                </a:lnTo>
                <a:lnTo>
                  <a:pt x="4171297" y="447811"/>
                </a:lnTo>
                <a:lnTo>
                  <a:pt x="4215939" y="453764"/>
                </a:lnTo>
                <a:lnTo>
                  <a:pt x="4260222" y="458974"/>
                </a:lnTo>
                <a:lnTo>
                  <a:pt x="4304149" y="463379"/>
                </a:lnTo>
                <a:lnTo>
                  <a:pt x="4347724" y="466915"/>
                </a:lnTo>
                <a:lnTo>
                  <a:pt x="4390951" y="469519"/>
                </a:lnTo>
                <a:lnTo>
                  <a:pt x="4433831" y="471127"/>
                </a:lnTo>
                <a:lnTo>
                  <a:pt x="4476369" y="471677"/>
                </a:lnTo>
                <a:lnTo>
                  <a:pt x="4528409" y="470801"/>
                </a:lnTo>
                <a:lnTo>
                  <a:pt x="4579934" y="468094"/>
                </a:lnTo>
                <a:lnTo>
                  <a:pt x="4630950" y="463436"/>
                </a:lnTo>
                <a:lnTo>
                  <a:pt x="4681464" y="456710"/>
                </a:lnTo>
                <a:lnTo>
                  <a:pt x="4731482" y="447797"/>
                </a:lnTo>
                <a:lnTo>
                  <a:pt x="4781013" y="436579"/>
                </a:lnTo>
                <a:lnTo>
                  <a:pt x="4830062" y="422936"/>
                </a:lnTo>
                <a:lnTo>
                  <a:pt x="4878636" y="406751"/>
                </a:lnTo>
                <a:lnTo>
                  <a:pt x="4926742" y="387905"/>
                </a:lnTo>
                <a:lnTo>
                  <a:pt x="4974388" y="366280"/>
                </a:lnTo>
                <a:lnTo>
                  <a:pt x="5021580" y="341757"/>
                </a:lnTo>
                <a:lnTo>
                  <a:pt x="5066759" y="315580"/>
                </a:lnTo>
                <a:lnTo>
                  <a:pt x="5110056" y="288105"/>
                </a:lnTo>
                <a:lnTo>
                  <a:pt x="5151516" y="259439"/>
                </a:lnTo>
                <a:lnTo>
                  <a:pt x="5191182" y="229688"/>
                </a:lnTo>
                <a:lnTo>
                  <a:pt x="5229100" y="198959"/>
                </a:lnTo>
                <a:lnTo>
                  <a:pt x="5265314" y="167358"/>
                </a:lnTo>
                <a:lnTo>
                  <a:pt x="5299869" y="134991"/>
                </a:lnTo>
                <a:lnTo>
                  <a:pt x="5332810" y="101965"/>
                </a:lnTo>
                <a:lnTo>
                  <a:pt x="5364181" y="68387"/>
                </a:lnTo>
                <a:lnTo>
                  <a:pt x="5394026" y="34363"/>
                </a:lnTo>
                <a:lnTo>
                  <a:pt x="5422392" y="0"/>
                </a:lnTo>
                <a:close/>
              </a:path>
            </a:pathLst>
          </a:custGeom>
          <a:solidFill>
            <a:srgbClr val="FD5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514600" y="212725"/>
            <a:ext cx="6472046" cy="130740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5240" algn="ctr">
              <a:spcBef>
                <a:spcPts val="114"/>
              </a:spcBef>
            </a:pPr>
            <a:r>
              <a:rPr lang="ru-RU" b="1" dirty="0" smtClean="0"/>
              <a:t>Организационное собрание команды проекта «Краски эмоций»</a:t>
            </a:r>
            <a:r>
              <a:rPr lang="ru-RU" dirty="0" smtClean="0"/>
              <a:t> </a:t>
            </a:r>
            <a:br>
              <a:rPr lang="ru-RU" dirty="0" smtClean="0"/>
            </a:br>
            <a:endParaRPr spc="-10" dirty="0"/>
          </a:p>
        </p:txBody>
      </p:sp>
      <p:sp>
        <p:nvSpPr>
          <p:cNvPr id="19" name="object 19"/>
          <p:cNvSpPr/>
          <p:nvPr/>
        </p:nvSpPr>
        <p:spPr>
          <a:xfrm>
            <a:off x="658239" y="393572"/>
            <a:ext cx="146685" cy="384810"/>
          </a:xfrm>
          <a:custGeom>
            <a:avLst/>
            <a:gdLst/>
            <a:ahLst/>
            <a:cxnLst/>
            <a:rect l="l" t="t" r="r" b="b"/>
            <a:pathLst>
              <a:path w="146684" h="384809">
                <a:moveTo>
                  <a:pt x="73305" y="0"/>
                </a:moveTo>
                <a:lnTo>
                  <a:pt x="48870" y="60047"/>
                </a:lnTo>
                <a:lnTo>
                  <a:pt x="8145" y="192150"/>
                </a:lnTo>
                <a:lnTo>
                  <a:pt x="0" y="324254"/>
                </a:lnTo>
                <a:lnTo>
                  <a:pt x="73305" y="384301"/>
                </a:lnTo>
                <a:lnTo>
                  <a:pt x="146589" y="324254"/>
                </a:lnTo>
                <a:lnTo>
                  <a:pt x="138447" y="192150"/>
                </a:lnTo>
                <a:lnTo>
                  <a:pt x="97733" y="60047"/>
                </a:lnTo>
                <a:lnTo>
                  <a:pt x="73305" y="0"/>
                </a:lnTo>
                <a:close/>
              </a:path>
            </a:pathLst>
          </a:custGeom>
          <a:solidFill>
            <a:srgbClr val="4D3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Рисунок 30" descr="3.jpg"/>
          <p:cNvPicPr>
            <a:picLocks noChangeAspect="1"/>
          </p:cNvPicPr>
          <p:nvPr/>
        </p:nvPicPr>
        <p:blipFill>
          <a:blip r:embed="rId2"/>
          <a:srcRect l="4348" r="10870"/>
          <a:stretch>
            <a:fillRect/>
          </a:stretch>
        </p:blipFill>
        <p:spPr>
          <a:xfrm>
            <a:off x="228600" y="746125"/>
            <a:ext cx="3352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Рисунок 32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346325"/>
            <a:ext cx="3962400" cy="2575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object 20"/>
          <p:cNvGrpSpPr/>
          <p:nvPr/>
        </p:nvGrpSpPr>
        <p:grpSpPr>
          <a:xfrm>
            <a:off x="381000" y="365125"/>
            <a:ext cx="324485" cy="768985"/>
            <a:chOff x="733777" y="631443"/>
            <a:chExt cx="324485" cy="768985"/>
          </a:xfrm>
        </p:grpSpPr>
        <p:sp>
          <p:nvSpPr>
            <p:cNvPr id="21" name="object 21"/>
            <p:cNvSpPr/>
            <p:nvPr/>
          </p:nvSpPr>
          <p:spPr>
            <a:xfrm>
              <a:off x="907741" y="631443"/>
              <a:ext cx="150495" cy="384810"/>
            </a:xfrm>
            <a:custGeom>
              <a:avLst/>
              <a:gdLst/>
              <a:ahLst/>
              <a:cxnLst/>
              <a:rect l="l" t="t" r="r" b="b"/>
              <a:pathLst>
                <a:path w="150494" h="384809">
                  <a:moveTo>
                    <a:pt x="75212" y="0"/>
                  </a:moveTo>
                  <a:lnTo>
                    <a:pt x="50141" y="60067"/>
                  </a:lnTo>
                  <a:lnTo>
                    <a:pt x="8356" y="192214"/>
                  </a:lnTo>
                  <a:lnTo>
                    <a:pt x="0" y="324361"/>
                  </a:lnTo>
                  <a:lnTo>
                    <a:pt x="75212" y="384428"/>
                  </a:lnTo>
                  <a:lnTo>
                    <a:pt x="150447" y="324361"/>
                  </a:lnTo>
                  <a:lnTo>
                    <a:pt x="142087" y="192214"/>
                  </a:lnTo>
                  <a:lnTo>
                    <a:pt x="100291" y="60067"/>
                  </a:lnTo>
                  <a:lnTo>
                    <a:pt x="75212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3777" y="1015872"/>
              <a:ext cx="150495" cy="384810"/>
            </a:xfrm>
            <a:custGeom>
              <a:avLst/>
              <a:gdLst/>
              <a:ahLst/>
              <a:cxnLst/>
              <a:rect l="l" t="t" r="r" b="b"/>
              <a:pathLst>
                <a:path w="150494" h="384809">
                  <a:moveTo>
                    <a:pt x="75009" y="0"/>
                  </a:moveTo>
                  <a:lnTo>
                    <a:pt x="50006" y="60047"/>
                  </a:lnTo>
                  <a:lnTo>
                    <a:pt x="8334" y="192150"/>
                  </a:lnTo>
                  <a:lnTo>
                    <a:pt x="0" y="324254"/>
                  </a:lnTo>
                  <a:lnTo>
                    <a:pt x="75009" y="384301"/>
                  </a:lnTo>
                  <a:lnTo>
                    <a:pt x="150425" y="324254"/>
                  </a:lnTo>
                  <a:lnTo>
                    <a:pt x="142046" y="192150"/>
                  </a:lnTo>
                  <a:lnTo>
                    <a:pt x="100148" y="60047"/>
                  </a:lnTo>
                  <a:lnTo>
                    <a:pt x="75009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914400" y="3946525"/>
            <a:ext cx="485140" cy="393700"/>
          </a:xfrm>
          <a:custGeom>
            <a:avLst/>
            <a:gdLst/>
            <a:ahLst/>
            <a:cxnLst/>
            <a:rect l="l" t="t" r="r" b="b"/>
            <a:pathLst>
              <a:path w="485140" h="393700">
                <a:moveTo>
                  <a:pt x="352590" y="0"/>
                </a:moveTo>
                <a:lnTo>
                  <a:pt x="211175" y="126618"/>
                </a:lnTo>
                <a:lnTo>
                  <a:pt x="114376" y="25907"/>
                </a:lnTo>
                <a:lnTo>
                  <a:pt x="155232" y="197738"/>
                </a:lnTo>
                <a:lnTo>
                  <a:pt x="0" y="197103"/>
                </a:lnTo>
                <a:lnTo>
                  <a:pt x="155232" y="237235"/>
                </a:lnTo>
                <a:lnTo>
                  <a:pt x="93014" y="368807"/>
                </a:lnTo>
                <a:lnTo>
                  <a:pt x="232549" y="277367"/>
                </a:lnTo>
                <a:lnTo>
                  <a:pt x="368325" y="393572"/>
                </a:lnTo>
                <a:lnTo>
                  <a:pt x="299173" y="205104"/>
                </a:lnTo>
                <a:lnTo>
                  <a:pt x="484581" y="140207"/>
                </a:lnTo>
                <a:lnTo>
                  <a:pt x="292887" y="140207"/>
                </a:lnTo>
                <a:lnTo>
                  <a:pt x="352590" y="0"/>
                </a:lnTo>
                <a:close/>
              </a:path>
            </a:pathLst>
          </a:custGeom>
          <a:solidFill>
            <a:srgbClr val="FFB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Рисунок 31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203325"/>
            <a:ext cx="3816627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object 22"/>
          <p:cNvSpPr/>
          <p:nvPr/>
        </p:nvSpPr>
        <p:spPr>
          <a:xfrm rot="1424137">
            <a:off x="4191000" y="1050925"/>
            <a:ext cx="1149350" cy="1155065"/>
          </a:xfrm>
          <a:custGeom>
            <a:avLst/>
            <a:gdLst/>
            <a:ahLst/>
            <a:cxnLst/>
            <a:rect l="l" t="t" r="r" b="b"/>
            <a:pathLst>
              <a:path w="1149350" h="1155064">
                <a:moveTo>
                  <a:pt x="842479" y="0"/>
                </a:moveTo>
                <a:lnTo>
                  <a:pt x="790333" y="1873"/>
                </a:lnTo>
                <a:lnTo>
                  <a:pt x="736691" y="9158"/>
                </a:lnTo>
                <a:lnTo>
                  <a:pt x="681982" y="21507"/>
                </a:lnTo>
                <a:lnTo>
                  <a:pt x="637249" y="34965"/>
                </a:lnTo>
                <a:lnTo>
                  <a:pt x="592323" y="51333"/>
                </a:lnTo>
                <a:lnTo>
                  <a:pt x="547428" y="70428"/>
                </a:lnTo>
                <a:lnTo>
                  <a:pt x="502789" y="92066"/>
                </a:lnTo>
                <a:lnTo>
                  <a:pt x="458633" y="116068"/>
                </a:lnTo>
                <a:lnTo>
                  <a:pt x="415184" y="142249"/>
                </a:lnTo>
                <a:lnTo>
                  <a:pt x="372667" y="170427"/>
                </a:lnTo>
                <a:lnTo>
                  <a:pt x="331308" y="200422"/>
                </a:lnTo>
                <a:lnTo>
                  <a:pt x="291332" y="232049"/>
                </a:lnTo>
                <a:lnTo>
                  <a:pt x="252964" y="265128"/>
                </a:lnTo>
                <a:lnTo>
                  <a:pt x="216430" y="299475"/>
                </a:lnTo>
                <a:lnTo>
                  <a:pt x="181955" y="334909"/>
                </a:lnTo>
                <a:lnTo>
                  <a:pt x="149764" y="371247"/>
                </a:lnTo>
                <a:lnTo>
                  <a:pt x="120082" y="408306"/>
                </a:lnTo>
                <a:lnTo>
                  <a:pt x="93135" y="445906"/>
                </a:lnTo>
                <a:lnTo>
                  <a:pt x="69148" y="483863"/>
                </a:lnTo>
                <a:lnTo>
                  <a:pt x="48346" y="521996"/>
                </a:lnTo>
                <a:lnTo>
                  <a:pt x="30955" y="560121"/>
                </a:lnTo>
                <a:lnTo>
                  <a:pt x="17199" y="598057"/>
                </a:lnTo>
                <a:lnTo>
                  <a:pt x="7304" y="635622"/>
                </a:lnTo>
                <a:lnTo>
                  <a:pt x="0" y="708907"/>
                </a:lnTo>
                <a:lnTo>
                  <a:pt x="3040" y="744264"/>
                </a:lnTo>
                <a:lnTo>
                  <a:pt x="17746" y="804903"/>
                </a:lnTo>
                <a:lnTo>
                  <a:pt x="39798" y="849106"/>
                </a:lnTo>
                <a:lnTo>
                  <a:pt x="68094" y="878821"/>
                </a:lnTo>
                <a:lnTo>
                  <a:pt x="139022" y="902567"/>
                </a:lnTo>
                <a:lnTo>
                  <a:pt x="179455" y="900491"/>
                </a:lnTo>
                <a:lnTo>
                  <a:pt x="221734" y="891711"/>
                </a:lnTo>
                <a:lnTo>
                  <a:pt x="269025" y="876627"/>
                </a:lnTo>
                <a:lnTo>
                  <a:pt x="315750" y="858398"/>
                </a:lnTo>
                <a:lnTo>
                  <a:pt x="360457" y="839608"/>
                </a:lnTo>
                <a:lnTo>
                  <a:pt x="401696" y="822842"/>
                </a:lnTo>
                <a:lnTo>
                  <a:pt x="438015" y="810685"/>
                </a:lnTo>
                <a:lnTo>
                  <a:pt x="455953" y="806883"/>
                </a:lnTo>
                <a:lnTo>
                  <a:pt x="471511" y="805890"/>
                </a:lnTo>
                <a:lnTo>
                  <a:pt x="484449" y="808184"/>
                </a:lnTo>
                <a:lnTo>
                  <a:pt x="494530" y="814241"/>
                </a:lnTo>
                <a:lnTo>
                  <a:pt x="501280" y="828016"/>
                </a:lnTo>
                <a:lnTo>
                  <a:pt x="499148" y="846834"/>
                </a:lnTo>
                <a:lnTo>
                  <a:pt x="490075" y="869837"/>
                </a:lnTo>
                <a:lnTo>
                  <a:pt x="476002" y="896167"/>
                </a:lnTo>
                <a:lnTo>
                  <a:pt x="440625" y="955373"/>
                </a:lnTo>
                <a:lnTo>
                  <a:pt x="423203" y="986532"/>
                </a:lnTo>
                <a:lnTo>
                  <a:pt x="408547" y="1017584"/>
                </a:lnTo>
                <a:lnTo>
                  <a:pt x="398599" y="1047671"/>
                </a:lnTo>
                <a:lnTo>
                  <a:pt x="395299" y="1075935"/>
                </a:lnTo>
                <a:lnTo>
                  <a:pt x="400590" y="1101516"/>
                </a:lnTo>
                <a:lnTo>
                  <a:pt x="416412" y="1123557"/>
                </a:lnTo>
                <a:lnTo>
                  <a:pt x="444708" y="1141199"/>
                </a:lnTo>
                <a:lnTo>
                  <a:pt x="487418" y="1153585"/>
                </a:lnTo>
                <a:lnTo>
                  <a:pt x="497459" y="1154712"/>
                </a:lnTo>
                <a:lnTo>
                  <a:pt x="508309" y="1154505"/>
                </a:lnTo>
                <a:lnTo>
                  <a:pt x="556405" y="1142082"/>
                </a:lnTo>
                <a:lnTo>
                  <a:pt x="610406" y="1114297"/>
                </a:lnTo>
                <a:lnTo>
                  <a:pt x="670309" y="1072798"/>
                </a:lnTo>
                <a:lnTo>
                  <a:pt x="701842" y="1047454"/>
                </a:lnTo>
                <a:lnTo>
                  <a:pt x="734091" y="1019340"/>
                </a:lnTo>
                <a:lnTo>
                  <a:pt x="766804" y="988676"/>
                </a:lnTo>
                <a:lnTo>
                  <a:pt x="799729" y="955679"/>
                </a:lnTo>
                <a:lnTo>
                  <a:pt x="832613" y="920571"/>
                </a:lnTo>
                <a:lnTo>
                  <a:pt x="865202" y="883570"/>
                </a:lnTo>
                <a:lnTo>
                  <a:pt x="897244" y="844896"/>
                </a:lnTo>
                <a:lnTo>
                  <a:pt x="928486" y="804768"/>
                </a:lnTo>
                <a:lnTo>
                  <a:pt x="958676" y="763406"/>
                </a:lnTo>
                <a:lnTo>
                  <a:pt x="987561" y="721029"/>
                </a:lnTo>
                <a:lnTo>
                  <a:pt x="1014887" y="677856"/>
                </a:lnTo>
                <a:lnTo>
                  <a:pt x="1040402" y="634107"/>
                </a:lnTo>
                <a:lnTo>
                  <a:pt x="1063854" y="590001"/>
                </a:lnTo>
                <a:lnTo>
                  <a:pt x="1084989" y="545758"/>
                </a:lnTo>
                <a:lnTo>
                  <a:pt x="1103554" y="501596"/>
                </a:lnTo>
                <a:lnTo>
                  <a:pt x="1119298" y="457737"/>
                </a:lnTo>
                <a:lnTo>
                  <a:pt x="1131966" y="414398"/>
                </a:lnTo>
                <a:lnTo>
                  <a:pt x="1141307" y="371799"/>
                </a:lnTo>
                <a:lnTo>
                  <a:pt x="1147068" y="330161"/>
                </a:lnTo>
                <a:lnTo>
                  <a:pt x="1148995" y="289701"/>
                </a:lnTo>
                <a:lnTo>
                  <a:pt x="1146836" y="250640"/>
                </a:lnTo>
                <a:lnTo>
                  <a:pt x="1129249" y="177590"/>
                </a:lnTo>
                <a:lnTo>
                  <a:pt x="1092284" y="112768"/>
                </a:lnTo>
                <a:lnTo>
                  <a:pt x="1065903" y="83991"/>
                </a:lnTo>
                <a:lnTo>
                  <a:pt x="1027612" y="53584"/>
                </a:lnTo>
                <a:lnTo>
                  <a:pt x="985698" y="30329"/>
                </a:lnTo>
                <a:lnTo>
                  <a:pt x="940588" y="13879"/>
                </a:lnTo>
                <a:lnTo>
                  <a:pt x="892706" y="3885"/>
                </a:lnTo>
                <a:lnTo>
                  <a:pt x="842479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67200" y="1355725"/>
            <a:ext cx="239510" cy="268096"/>
          </a:xfrm>
          <a:prstGeom prst="rect">
            <a:avLst/>
          </a:prstGeom>
        </p:spPr>
      </p:pic>
      <p:sp>
        <p:nvSpPr>
          <p:cNvPr id="36" name="object 30"/>
          <p:cNvSpPr/>
          <p:nvPr/>
        </p:nvSpPr>
        <p:spPr>
          <a:xfrm>
            <a:off x="4724400" y="1736725"/>
            <a:ext cx="304800" cy="257810"/>
          </a:xfrm>
          <a:custGeom>
            <a:avLst/>
            <a:gdLst/>
            <a:ahLst/>
            <a:cxnLst/>
            <a:rect l="l" t="t" r="r" b="b"/>
            <a:pathLst>
              <a:path w="343535" h="334010">
                <a:moveTo>
                  <a:pt x="3048" y="293192"/>
                </a:moveTo>
                <a:lnTo>
                  <a:pt x="2667" y="291414"/>
                </a:lnTo>
                <a:lnTo>
                  <a:pt x="1651" y="287858"/>
                </a:lnTo>
                <a:lnTo>
                  <a:pt x="0" y="288366"/>
                </a:lnTo>
                <a:lnTo>
                  <a:pt x="381" y="290144"/>
                </a:lnTo>
                <a:lnTo>
                  <a:pt x="889" y="291795"/>
                </a:lnTo>
                <a:lnTo>
                  <a:pt x="3048" y="293192"/>
                </a:lnTo>
                <a:close/>
              </a:path>
              <a:path w="343535" h="334010">
                <a:moveTo>
                  <a:pt x="16764" y="287604"/>
                </a:moveTo>
                <a:lnTo>
                  <a:pt x="14478" y="286334"/>
                </a:lnTo>
                <a:lnTo>
                  <a:pt x="14986" y="288112"/>
                </a:lnTo>
                <a:lnTo>
                  <a:pt x="16764" y="287604"/>
                </a:lnTo>
                <a:close/>
              </a:path>
              <a:path w="343535" h="334010">
                <a:moveTo>
                  <a:pt x="18415" y="202260"/>
                </a:moveTo>
                <a:lnTo>
                  <a:pt x="17145" y="204546"/>
                </a:lnTo>
                <a:lnTo>
                  <a:pt x="16383" y="208610"/>
                </a:lnTo>
                <a:lnTo>
                  <a:pt x="18415" y="202260"/>
                </a:lnTo>
                <a:close/>
              </a:path>
              <a:path w="343535" h="334010">
                <a:moveTo>
                  <a:pt x="18669" y="294589"/>
                </a:moveTo>
                <a:lnTo>
                  <a:pt x="16383" y="293331"/>
                </a:lnTo>
                <a:lnTo>
                  <a:pt x="16891" y="295097"/>
                </a:lnTo>
                <a:lnTo>
                  <a:pt x="18669" y="294589"/>
                </a:lnTo>
                <a:close/>
              </a:path>
              <a:path w="343535" h="334010">
                <a:moveTo>
                  <a:pt x="343484" y="96227"/>
                </a:moveTo>
                <a:lnTo>
                  <a:pt x="339559" y="53200"/>
                </a:lnTo>
                <a:lnTo>
                  <a:pt x="319913" y="19634"/>
                </a:lnTo>
                <a:lnTo>
                  <a:pt x="278218" y="647"/>
                </a:lnTo>
                <a:lnTo>
                  <a:pt x="252653" y="0"/>
                </a:lnTo>
                <a:lnTo>
                  <a:pt x="224917" y="4902"/>
                </a:lnTo>
                <a:lnTo>
                  <a:pt x="160172" y="34302"/>
                </a:lnTo>
                <a:lnTo>
                  <a:pt x="127787" y="57873"/>
                </a:lnTo>
                <a:lnTo>
                  <a:pt x="96774" y="86944"/>
                </a:lnTo>
                <a:lnTo>
                  <a:pt x="63068" y="128701"/>
                </a:lnTo>
                <a:lnTo>
                  <a:pt x="38646" y="171678"/>
                </a:lnTo>
                <a:lnTo>
                  <a:pt x="24041" y="213779"/>
                </a:lnTo>
                <a:lnTo>
                  <a:pt x="19812" y="252920"/>
                </a:lnTo>
                <a:lnTo>
                  <a:pt x="26466" y="287032"/>
                </a:lnTo>
                <a:lnTo>
                  <a:pt x="44577" y="314020"/>
                </a:lnTo>
                <a:lnTo>
                  <a:pt x="63588" y="326618"/>
                </a:lnTo>
                <a:lnTo>
                  <a:pt x="86245" y="333108"/>
                </a:lnTo>
                <a:lnTo>
                  <a:pt x="111772" y="333743"/>
                </a:lnTo>
                <a:lnTo>
                  <a:pt x="139446" y="328752"/>
                </a:lnTo>
                <a:lnTo>
                  <a:pt x="204292" y="299402"/>
                </a:lnTo>
                <a:lnTo>
                  <a:pt x="236689" y="275805"/>
                </a:lnTo>
                <a:lnTo>
                  <a:pt x="267716" y="246710"/>
                </a:lnTo>
                <a:lnTo>
                  <a:pt x="306882" y="196507"/>
                </a:lnTo>
                <a:lnTo>
                  <a:pt x="332371" y="145173"/>
                </a:lnTo>
                <a:lnTo>
                  <a:pt x="343484" y="96227"/>
                </a:lnTo>
                <a:close/>
              </a:path>
            </a:pathLst>
          </a:custGeom>
          <a:solidFill>
            <a:srgbClr val="FF11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3"/>
          <p:cNvSpPr/>
          <p:nvPr/>
        </p:nvSpPr>
        <p:spPr>
          <a:xfrm rot="20030416">
            <a:off x="4953000" y="1355725"/>
            <a:ext cx="319405" cy="319405"/>
          </a:xfrm>
          <a:custGeom>
            <a:avLst/>
            <a:gdLst/>
            <a:ahLst/>
            <a:cxnLst/>
            <a:rect l="l" t="t" r="r" b="b"/>
            <a:pathLst>
              <a:path w="319404" h="319405">
                <a:moveTo>
                  <a:pt x="2159" y="263169"/>
                </a:moveTo>
                <a:lnTo>
                  <a:pt x="1651" y="261391"/>
                </a:lnTo>
                <a:lnTo>
                  <a:pt x="0" y="261772"/>
                </a:lnTo>
                <a:lnTo>
                  <a:pt x="381" y="263550"/>
                </a:lnTo>
                <a:lnTo>
                  <a:pt x="889" y="265328"/>
                </a:lnTo>
                <a:lnTo>
                  <a:pt x="2159" y="263169"/>
                </a:lnTo>
                <a:close/>
              </a:path>
              <a:path w="319404" h="319405">
                <a:moveTo>
                  <a:pt x="3175" y="266598"/>
                </a:moveTo>
                <a:lnTo>
                  <a:pt x="2667" y="264820"/>
                </a:lnTo>
                <a:lnTo>
                  <a:pt x="2159" y="263169"/>
                </a:lnTo>
                <a:lnTo>
                  <a:pt x="3175" y="266598"/>
                </a:lnTo>
                <a:close/>
              </a:path>
              <a:path w="319404" h="319405">
                <a:moveTo>
                  <a:pt x="4064" y="192811"/>
                </a:moveTo>
                <a:lnTo>
                  <a:pt x="3683" y="191033"/>
                </a:lnTo>
                <a:lnTo>
                  <a:pt x="3302" y="196748"/>
                </a:lnTo>
                <a:lnTo>
                  <a:pt x="4064" y="192811"/>
                </a:lnTo>
                <a:close/>
              </a:path>
              <a:path w="319404" h="319405">
                <a:moveTo>
                  <a:pt x="318897" y="95288"/>
                </a:moveTo>
                <a:lnTo>
                  <a:pt x="313905" y="53340"/>
                </a:lnTo>
                <a:lnTo>
                  <a:pt x="293370" y="20980"/>
                </a:lnTo>
                <a:lnTo>
                  <a:pt x="249682" y="838"/>
                </a:lnTo>
                <a:lnTo>
                  <a:pt x="223100" y="0"/>
                </a:lnTo>
                <a:lnTo>
                  <a:pt x="194564" y="4978"/>
                </a:lnTo>
                <a:lnTo>
                  <a:pt x="134747" y="31661"/>
                </a:lnTo>
                <a:lnTo>
                  <a:pt x="77216" y="78892"/>
                </a:lnTo>
                <a:lnTo>
                  <a:pt x="40716" y="127254"/>
                </a:lnTo>
                <a:lnTo>
                  <a:pt x="17487" y="176872"/>
                </a:lnTo>
                <a:lnTo>
                  <a:pt x="8204" y="224193"/>
                </a:lnTo>
                <a:lnTo>
                  <a:pt x="13525" y="265696"/>
                </a:lnTo>
                <a:lnTo>
                  <a:pt x="34163" y="297840"/>
                </a:lnTo>
                <a:lnTo>
                  <a:pt x="53543" y="311251"/>
                </a:lnTo>
                <a:lnTo>
                  <a:pt x="76809" y="318274"/>
                </a:lnTo>
                <a:lnTo>
                  <a:pt x="103111" y="319189"/>
                </a:lnTo>
                <a:lnTo>
                  <a:pt x="131572" y="314223"/>
                </a:lnTo>
                <a:lnTo>
                  <a:pt x="191147" y="287604"/>
                </a:lnTo>
                <a:lnTo>
                  <a:pt x="248539" y="240309"/>
                </a:lnTo>
                <a:lnTo>
                  <a:pt x="285419" y="192595"/>
                </a:lnTo>
                <a:lnTo>
                  <a:pt x="309143" y="142976"/>
                </a:lnTo>
                <a:lnTo>
                  <a:pt x="318897" y="95288"/>
                </a:lnTo>
                <a:close/>
              </a:path>
            </a:pathLst>
          </a:custGeom>
          <a:solidFill>
            <a:srgbClr val="FFB3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7"/>
          <p:cNvSpPr/>
          <p:nvPr/>
        </p:nvSpPr>
        <p:spPr>
          <a:xfrm>
            <a:off x="4648200" y="1203325"/>
            <a:ext cx="266065" cy="287655"/>
          </a:xfrm>
          <a:custGeom>
            <a:avLst/>
            <a:gdLst/>
            <a:ahLst/>
            <a:cxnLst/>
            <a:rect l="l" t="t" r="r" b="b"/>
            <a:pathLst>
              <a:path w="266064" h="287655">
                <a:moveTo>
                  <a:pt x="2286" y="177038"/>
                </a:moveTo>
                <a:lnTo>
                  <a:pt x="0" y="175768"/>
                </a:lnTo>
                <a:lnTo>
                  <a:pt x="1524" y="181102"/>
                </a:lnTo>
                <a:lnTo>
                  <a:pt x="2286" y="177038"/>
                </a:lnTo>
                <a:close/>
              </a:path>
              <a:path w="266064" h="287655">
                <a:moveTo>
                  <a:pt x="4699" y="136779"/>
                </a:moveTo>
                <a:lnTo>
                  <a:pt x="4191" y="135001"/>
                </a:lnTo>
                <a:lnTo>
                  <a:pt x="2921" y="137287"/>
                </a:lnTo>
                <a:lnTo>
                  <a:pt x="4699" y="136779"/>
                </a:lnTo>
                <a:close/>
              </a:path>
              <a:path w="266064" h="287655">
                <a:moveTo>
                  <a:pt x="4826" y="249936"/>
                </a:moveTo>
                <a:lnTo>
                  <a:pt x="2159" y="246888"/>
                </a:lnTo>
                <a:lnTo>
                  <a:pt x="2667" y="248666"/>
                </a:lnTo>
                <a:lnTo>
                  <a:pt x="3048" y="250317"/>
                </a:lnTo>
                <a:lnTo>
                  <a:pt x="4826" y="249936"/>
                </a:lnTo>
                <a:close/>
              </a:path>
              <a:path w="266064" h="287655">
                <a:moveTo>
                  <a:pt x="6985" y="222885"/>
                </a:moveTo>
                <a:lnTo>
                  <a:pt x="6604" y="221107"/>
                </a:lnTo>
                <a:lnTo>
                  <a:pt x="5334" y="223393"/>
                </a:lnTo>
                <a:lnTo>
                  <a:pt x="6985" y="222885"/>
                </a:lnTo>
                <a:close/>
              </a:path>
              <a:path w="266064" h="287655">
                <a:moveTo>
                  <a:pt x="12065" y="234823"/>
                </a:moveTo>
                <a:lnTo>
                  <a:pt x="11557" y="233045"/>
                </a:lnTo>
                <a:lnTo>
                  <a:pt x="9906" y="233553"/>
                </a:lnTo>
                <a:lnTo>
                  <a:pt x="12065" y="234823"/>
                </a:lnTo>
                <a:close/>
              </a:path>
              <a:path w="266064" h="287655">
                <a:moveTo>
                  <a:pt x="19304" y="247904"/>
                </a:moveTo>
                <a:lnTo>
                  <a:pt x="18923" y="246126"/>
                </a:lnTo>
                <a:lnTo>
                  <a:pt x="17145" y="246634"/>
                </a:lnTo>
                <a:lnTo>
                  <a:pt x="19304" y="247904"/>
                </a:lnTo>
                <a:close/>
              </a:path>
              <a:path w="266064" h="287655">
                <a:moveTo>
                  <a:pt x="23279" y="107315"/>
                </a:moveTo>
                <a:lnTo>
                  <a:pt x="21971" y="109601"/>
                </a:lnTo>
                <a:lnTo>
                  <a:pt x="23279" y="107315"/>
                </a:lnTo>
                <a:close/>
              </a:path>
              <a:path w="266064" h="287655">
                <a:moveTo>
                  <a:pt x="25019" y="106934"/>
                </a:moveTo>
                <a:lnTo>
                  <a:pt x="24511" y="105156"/>
                </a:lnTo>
                <a:lnTo>
                  <a:pt x="23279" y="107315"/>
                </a:lnTo>
                <a:lnTo>
                  <a:pt x="25019" y="106934"/>
                </a:lnTo>
                <a:close/>
              </a:path>
              <a:path w="266064" h="287655">
                <a:moveTo>
                  <a:pt x="34544" y="100584"/>
                </a:moveTo>
                <a:lnTo>
                  <a:pt x="34036" y="98679"/>
                </a:lnTo>
                <a:lnTo>
                  <a:pt x="32766" y="101092"/>
                </a:lnTo>
                <a:lnTo>
                  <a:pt x="34544" y="100584"/>
                </a:lnTo>
                <a:close/>
              </a:path>
              <a:path w="266064" h="287655">
                <a:moveTo>
                  <a:pt x="54229" y="33020"/>
                </a:moveTo>
                <a:lnTo>
                  <a:pt x="53721" y="31242"/>
                </a:lnTo>
                <a:lnTo>
                  <a:pt x="51943" y="31750"/>
                </a:lnTo>
                <a:lnTo>
                  <a:pt x="52324" y="33528"/>
                </a:lnTo>
                <a:lnTo>
                  <a:pt x="54229" y="33020"/>
                </a:lnTo>
                <a:close/>
              </a:path>
              <a:path w="266064" h="287655">
                <a:moveTo>
                  <a:pt x="61722" y="61087"/>
                </a:moveTo>
                <a:lnTo>
                  <a:pt x="61214" y="59436"/>
                </a:lnTo>
                <a:lnTo>
                  <a:pt x="59944" y="61595"/>
                </a:lnTo>
                <a:lnTo>
                  <a:pt x="61722" y="61087"/>
                </a:lnTo>
                <a:close/>
              </a:path>
              <a:path w="266064" h="287655">
                <a:moveTo>
                  <a:pt x="73533" y="27813"/>
                </a:moveTo>
                <a:lnTo>
                  <a:pt x="73025" y="26035"/>
                </a:lnTo>
                <a:lnTo>
                  <a:pt x="71755" y="28321"/>
                </a:lnTo>
                <a:lnTo>
                  <a:pt x="73533" y="27813"/>
                </a:lnTo>
                <a:close/>
              </a:path>
              <a:path w="266064" h="287655">
                <a:moveTo>
                  <a:pt x="74930" y="33147"/>
                </a:moveTo>
                <a:lnTo>
                  <a:pt x="74422" y="31369"/>
                </a:lnTo>
                <a:lnTo>
                  <a:pt x="73152" y="33655"/>
                </a:lnTo>
                <a:lnTo>
                  <a:pt x="74930" y="33147"/>
                </a:lnTo>
                <a:close/>
              </a:path>
              <a:path w="266064" h="287655">
                <a:moveTo>
                  <a:pt x="81407" y="29464"/>
                </a:moveTo>
                <a:lnTo>
                  <a:pt x="79248" y="28194"/>
                </a:lnTo>
                <a:lnTo>
                  <a:pt x="79756" y="29972"/>
                </a:lnTo>
                <a:lnTo>
                  <a:pt x="81407" y="29464"/>
                </a:lnTo>
                <a:close/>
              </a:path>
              <a:path w="266064" h="287655">
                <a:moveTo>
                  <a:pt x="84074" y="25019"/>
                </a:moveTo>
                <a:lnTo>
                  <a:pt x="82296" y="25400"/>
                </a:lnTo>
                <a:lnTo>
                  <a:pt x="80518" y="25908"/>
                </a:lnTo>
                <a:lnTo>
                  <a:pt x="81026" y="27813"/>
                </a:lnTo>
                <a:lnTo>
                  <a:pt x="84074" y="25019"/>
                </a:lnTo>
                <a:close/>
              </a:path>
              <a:path w="266064" h="287655">
                <a:moveTo>
                  <a:pt x="85852" y="24511"/>
                </a:moveTo>
                <a:lnTo>
                  <a:pt x="85344" y="22733"/>
                </a:lnTo>
                <a:lnTo>
                  <a:pt x="84074" y="25019"/>
                </a:lnTo>
                <a:lnTo>
                  <a:pt x="85852" y="24511"/>
                </a:lnTo>
                <a:close/>
              </a:path>
              <a:path w="266064" h="287655">
                <a:moveTo>
                  <a:pt x="96520" y="8509"/>
                </a:moveTo>
                <a:lnTo>
                  <a:pt x="96139" y="6731"/>
                </a:lnTo>
                <a:lnTo>
                  <a:pt x="94361" y="7239"/>
                </a:lnTo>
                <a:lnTo>
                  <a:pt x="96520" y="8509"/>
                </a:lnTo>
                <a:close/>
              </a:path>
              <a:path w="266064" h="287655">
                <a:moveTo>
                  <a:pt x="118745" y="13843"/>
                </a:moveTo>
                <a:lnTo>
                  <a:pt x="114808" y="12954"/>
                </a:lnTo>
                <a:lnTo>
                  <a:pt x="115189" y="14732"/>
                </a:lnTo>
                <a:lnTo>
                  <a:pt x="116967" y="14224"/>
                </a:lnTo>
                <a:lnTo>
                  <a:pt x="118745" y="13843"/>
                </a:lnTo>
                <a:close/>
              </a:path>
              <a:path w="266064" h="287655">
                <a:moveTo>
                  <a:pt x="126111" y="6223"/>
                </a:moveTo>
                <a:lnTo>
                  <a:pt x="125603" y="4445"/>
                </a:lnTo>
                <a:lnTo>
                  <a:pt x="123952" y="4953"/>
                </a:lnTo>
                <a:lnTo>
                  <a:pt x="124333" y="6604"/>
                </a:lnTo>
                <a:lnTo>
                  <a:pt x="126111" y="6223"/>
                </a:lnTo>
                <a:close/>
              </a:path>
              <a:path w="266064" h="287655">
                <a:moveTo>
                  <a:pt x="135763" y="7366"/>
                </a:moveTo>
                <a:lnTo>
                  <a:pt x="133604" y="6096"/>
                </a:lnTo>
                <a:lnTo>
                  <a:pt x="130556" y="8763"/>
                </a:lnTo>
                <a:lnTo>
                  <a:pt x="134112" y="7874"/>
                </a:lnTo>
                <a:lnTo>
                  <a:pt x="135763" y="7366"/>
                </a:lnTo>
                <a:close/>
              </a:path>
              <a:path w="266064" h="287655">
                <a:moveTo>
                  <a:pt x="145161" y="6731"/>
                </a:moveTo>
                <a:lnTo>
                  <a:pt x="144653" y="4953"/>
                </a:lnTo>
                <a:lnTo>
                  <a:pt x="142875" y="5461"/>
                </a:lnTo>
                <a:lnTo>
                  <a:pt x="145161" y="6731"/>
                </a:lnTo>
                <a:close/>
              </a:path>
              <a:path w="266064" h="287655">
                <a:moveTo>
                  <a:pt x="148209" y="4064"/>
                </a:moveTo>
                <a:lnTo>
                  <a:pt x="145923" y="2794"/>
                </a:lnTo>
                <a:lnTo>
                  <a:pt x="146431" y="4572"/>
                </a:lnTo>
                <a:lnTo>
                  <a:pt x="148209" y="4064"/>
                </a:lnTo>
                <a:close/>
              </a:path>
              <a:path w="266064" h="287655">
                <a:moveTo>
                  <a:pt x="152654" y="6604"/>
                </a:moveTo>
                <a:lnTo>
                  <a:pt x="150368" y="5334"/>
                </a:lnTo>
                <a:lnTo>
                  <a:pt x="150876" y="7112"/>
                </a:lnTo>
                <a:lnTo>
                  <a:pt x="152654" y="6604"/>
                </a:lnTo>
                <a:close/>
              </a:path>
              <a:path w="266064" h="287655">
                <a:moveTo>
                  <a:pt x="157353" y="3429"/>
                </a:moveTo>
                <a:lnTo>
                  <a:pt x="156972" y="1651"/>
                </a:lnTo>
                <a:lnTo>
                  <a:pt x="155194" y="2159"/>
                </a:lnTo>
                <a:lnTo>
                  <a:pt x="157353" y="3429"/>
                </a:lnTo>
                <a:close/>
              </a:path>
              <a:path w="266064" h="287655">
                <a:moveTo>
                  <a:pt x="161925" y="6096"/>
                </a:moveTo>
                <a:lnTo>
                  <a:pt x="156083" y="5715"/>
                </a:lnTo>
                <a:lnTo>
                  <a:pt x="156591" y="7493"/>
                </a:lnTo>
                <a:lnTo>
                  <a:pt x="158369" y="6985"/>
                </a:lnTo>
                <a:lnTo>
                  <a:pt x="161925" y="6096"/>
                </a:lnTo>
                <a:close/>
              </a:path>
              <a:path w="266064" h="287655">
                <a:moveTo>
                  <a:pt x="177431" y="952"/>
                </a:moveTo>
                <a:lnTo>
                  <a:pt x="177304" y="508"/>
                </a:lnTo>
                <a:lnTo>
                  <a:pt x="177165" y="0"/>
                </a:lnTo>
                <a:lnTo>
                  <a:pt x="173736" y="889"/>
                </a:lnTo>
                <a:lnTo>
                  <a:pt x="175514" y="508"/>
                </a:lnTo>
                <a:lnTo>
                  <a:pt x="177431" y="952"/>
                </a:lnTo>
                <a:close/>
              </a:path>
              <a:path w="266064" h="287655">
                <a:moveTo>
                  <a:pt x="178879" y="6223"/>
                </a:moveTo>
                <a:lnTo>
                  <a:pt x="178689" y="5334"/>
                </a:lnTo>
                <a:lnTo>
                  <a:pt x="176911" y="5842"/>
                </a:lnTo>
                <a:lnTo>
                  <a:pt x="178879" y="6223"/>
                </a:lnTo>
                <a:close/>
              </a:path>
              <a:path w="266064" h="287655">
                <a:moveTo>
                  <a:pt x="179451" y="1397"/>
                </a:moveTo>
                <a:lnTo>
                  <a:pt x="177431" y="952"/>
                </a:lnTo>
                <a:lnTo>
                  <a:pt x="177673" y="1778"/>
                </a:lnTo>
                <a:lnTo>
                  <a:pt x="179451" y="1397"/>
                </a:lnTo>
                <a:close/>
              </a:path>
              <a:path w="266064" h="287655">
                <a:moveTo>
                  <a:pt x="180848" y="6604"/>
                </a:moveTo>
                <a:lnTo>
                  <a:pt x="178879" y="6223"/>
                </a:lnTo>
                <a:lnTo>
                  <a:pt x="179070" y="7112"/>
                </a:lnTo>
                <a:lnTo>
                  <a:pt x="180848" y="6604"/>
                </a:lnTo>
                <a:close/>
              </a:path>
              <a:path w="266064" h="287655">
                <a:moveTo>
                  <a:pt x="191389" y="3810"/>
                </a:moveTo>
                <a:lnTo>
                  <a:pt x="189230" y="2540"/>
                </a:lnTo>
                <a:lnTo>
                  <a:pt x="189611" y="4318"/>
                </a:lnTo>
                <a:lnTo>
                  <a:pt x="191389" y="3810"/>
                </a:lnTo>
                <a:close/>
              </a:path>
              <a:path w="266064" h="287655">
                <a:moveTo>
                  <a:pt x="194792" y="9474"/>
                </a:moveTo>
                <a:lnTo>
                  <a:pt x="194564" y="8636"/>
                </a:lnTo>
                <a:lnTo>
                  <a:pt x="192786" y="9017"/>
                </a:lnTo>
                <a:lnTo>
                  <a:pt x="194792" y="9474"/>
                </a:lnTo>
                <a:close/>
              </a:path>
              <a:path w="266064" h="287655">
                <a:moveTo>
                  <a:pt x="196723" y="9906"/>
                </a:moveTo>
                <a:lnTo>
                  <a:pt x="194792" y="9474"/>
                </a:lnTo>
                <a:lnTo>
                  <a:pt x="195072" y="10414"/>
                </a:lnTo>
                <a:lnTo>
                  <a:pt x="196723" y="9906"/>
                </a:lnTo>
                <a:close/>
              </a:path>
              <a:path w="266064" h="287655">
                <a:moveTo>
                  <a:pt x="197231" y="4191"/>
                </a:moveTo>
                <a:lnTo>
                  <a:pt x="194945" y="2921"/>
                </a:lnTo>
                <a:lnTo>
                  <a:pt x="193167" y="3302"/>
                </a:lnTo>
                <a:lnTo>
                  <a:pt x="195326" y="4572"/>
                </a:lnTo>
                <a:lnTo>
                  <a:pt x="197231" y="4191"/>
                </a:lnTo>
                <a:close/>
              </a:path>
              <a:path w="266064" h="287655">
                <a:moveTo>
                  <a:pt x="199136" y="11176"/>
                </a:moveTo>
                <a:lnTo>
                  <a:pt x="198628" y="9398"/>
                </a:lnTo>
                <a:lnTo>
                  <a:pt x="196723" y="9906"/>
                </a:lnTo>
                <a:lnTo>
                  <a:pt x="199136" y="11176"/>
                </a:lnTo>
                <a:close/>
              </a:path>
              <a:path w="266064" h="287655">
                <a:moveTo>
                  <a:pt x="200660" y="3175"/>
                </a:moveTo>
                <a:lnTo>
                  <a:pt x="196723" y="2413"/>
                </a:lnTo>
                <a:lnTo>
                  <a:pt x="197231" y="4191"/>
                </a:lnTo>
                <a:lnTo>
                  <a:pt x="199009" y="3683"/>
                </a:lnTo>
                <a:lnTo>
                  <a:pt x="200660" y="3175"/>
                </a:lnTo>
                <a:close/>
              </a:path>
              <a:path w="266064" h="287655">
                <a:moveTo>
                  <a:pt x="201168" y="4953"/>
                </a:moveTo>
                <a:lnTo>
                  <a:pt x="199009" y="3683"/>
                </a:lnTo>
                <a:lnTo>
                  <a:pt x="199390" y="5461"/>
                </a:lnTo>
                <a:lnTo>
                  <a:pt x="201168" y="4953"/>
                </a:lnTo>
                <a:close/>
              </a:path>
              <a:path w="266064" h="287655">
                <a:moveTo>
                  <a:pt x="219456" y="17018"/>
                </a:moveTo>
                <a:lnTo>
                  <a:pt x="217347" y="15748"/>
                </a:lnTo>
                <a:lnTo>
                  <a:pt x="215011" y="14351"/>
                </a:lnTo>
                <a:lnTo>
                  <a:pt x="215392" y="16129"/>
                </a:lnTo>
                <a:lnTo>
                  <a:pt x="217170" y="15748"/>
                </a:lnTo>
                <a:lnTo>
                  <a:pt x="217678" y="17399"/>
                </a:lnTo>
                <a:lnTo>
                  <a:pt x="219456" y="17018"/>
                </a:lnTo>
                <a:close/>
              </a:path>
              <a:path w="266064" h="287655">
                <a:moveTo>
                  <a:pt x="221615" y="18288"/>
                </a:moveTo>
                <a:lnTo>
                  <a:pt x="219481" y="17018"/>
                </a:lnTo>
                <a:lnTo>
                  <a:pt x="219837" y="18796"/>
                </a:lnTo>
                <a:lnTo>
                  <a:pt x="221615" y="18288"/>
                </a:lnTo>
                <a:close/>
              </a:path>
              <a:path w="266064" h="287655">
                <a:moveTo>
                  <a:pt x="265912" y="143154"/>
                </a:moveTo>
                <a:lnTo>
                  <a:pt x="259003" y="95796"/>
                </a:lnTo>
                <a:lnTo>
                  <a:pt x="233807" y="56515"/>
                </a:lnTo>
                <a:lnTo>
                  <a:pt x="183248" y="30924"/>
                </a:lnTo>
                <a:lnTo>
                  <a:pt x="154368" y="28625"/>
                </a:lnTo>
                <a:lnTo>
                  <a:pt x="124714" y="33147"/>
                </a:lnTo>
                <a:lnTo>
                  <a:pt x="86893" y="49326"/>
                </a:lnTo>
                <a:lnTo>
                  <a:pt x="52705" y="76835"/>
                </a:lnTo>
                <a:lnTo>
                  <a:pt x="22364" y="123291"/>
                </a:lnTo>
                <a:lnTo>
                  <a:pt x="10325" y="172808"/>
                </a:lnTo>
                <a:lnTo>
                  <a:pt x="17030" y="219773"/>
                </a:lnTo>
                <a:lnTo>
                  <a:pt x="42926" y="258572"/>
                </a:lnTo>
                <a:lnTo>
                  <a:pt x="65874" y="275475"/>
                </a:lnTo>
                <a:lnTo>
                  <a:pt x="92329" y="284988"/>
                </a:lnTo>
                <a:lnTo>
                  <a:pt x="120967" y="287362"/>
                </a:lnTo>
                <a:lnTo>
                  <a:pt x="150495" y="282829"/>
                </a:lnTo>
                <a:lnTo>
                  <a:pt x="189153" y="266268"/>
                </a:lnTo>
                <a:lnTo>
                  <a:pt x="224028" y="238252"/>
                </a:lnTo>
                <a:lnTo>
                  <a:pt x="254317" y="192633"/>
                </a:lnTo>
                <a:lnTo>
                  <a:pt x="265912" y="143154"/>
                </a:lnTo>
                <a:close/>
              </a:path>
            </a:pathLst>
          </a:custGeom>
          <a:solidFill>
            <a:srgbClr val="4D3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6"/>
          <p:cNvSpPr/>
          <p:nvPr/>
        </p:nvSpPr>
        <p:spPr>
          <a:xfrm>
            <a:off x="6781800" y="4403725"/>
            <a:ext cx="374015" cy="337820"/>
          </a:xfrm>
          <a:custGeom>
            <a:avLst/>
            <a:gdLst/>
            <a:ahLst/>
            <a:cxnLst/>
            <a:rect l="l" t="t" r="r" b="b"/>
            <a:pathLst>
              <a:path w="374015" h="337819">
                <a:moveTo>
                  <a:pt x="201415" y="0"/>
                </a:moveTo>
                <a:lnTo>
                  <a:pt x="161623" y="7048"/>
                </a:lnTo>
                <a:lnTo>
                  <a:pt x="120718" y="22300"/>
                </a:lnTo>
                <a:lnTo>
                  <a:pt x="79567" y="46077"/>
                </a:lnTo>
                <a:lnTo>
                  <a:pt x="39038" y="78700"/>
                </a:lnTo>
                <a:lnTo>
                  <a:pt x="0" y="120491"/>
                </a:lnTo>
                <a:lnTo>
                  <a:pt x="48779" y="105914"/>
                </a:lnTo>
                <a:lnTo>
                  <a:pt x="97154" y="73501"/>
                </a:lnTo>
                <a:lnTo>
                  <a:pt x="137338" y="43088"/>
                </a:lnTo>
                <a:lnTo>
                  <a:pt x="161544" y="34512"/>
                </a:lnTo>
                <a:lnTo>
                  <a:pt x="162306" y="35020"/>
                </a:lnTo>
                <a:lnTo>
                  <a:pt x="163449" y="36671"/>
                </a:lnTo>
                <a:lnTo>
                  <a:pt x="162165" y="52248"/>
                </a:lnTo>
                <a:lnTo>
                  <a:pt x="132355" y="74497"/>
                </a:lnTo>
                <a:lnTo>
                  <a:pt x="133858" y="88360"/>
                </a:lnTo>
                <a:lnTo>
                  <a:pt x="135255" y="90011"/>
                </a:lnTo>
                <a:lnTo>
                  <a:pt x="138430" y="92424"/>
                </a:lnTo>
                <a:lnTo>
                  <a:pt x="152753" y="96521"/>
                </a:lnTo>
                <a:lnTo>
                  <a:pt x="186400" y="95335"/>
                </a:lnTo>
                <a:lnTo>
                  <a:pt x="201295" y="99790"/>
                </a:lnTo>
                <a:lnTo>
                  <a:pt x="205867" y="102838"/>
                </a:lnTo>
                <a:lnTo>
                  <a:pt x="209676" y="107664"/>
                </a:lnTo>
                <a:lnTo>
                  <a:pt x="212344" y="115411"/>
                </a:lnTo>
                <a:lnTo>
                  <a:pt x="211341" y="138880"/>
                </a:lnTo>
                <a:lnTo>
                  <a:pt x="196230" y="153050"/>
                </a:lnTo>
                <a:lnTo>
                  <a:pt x="180857" y="162720"/>
                </a:lnTo>
                <a:lnTo>
                  <a:pt x="179070" y="172688"/>
                </a:lnTo>
                <a:lnTo>
                  <a:pt x="180340" y="174085"/>
                </a:lnTo>
                <a:lnTo>
                  <a:pt x="181229" y="174593"/>
                </a:lnTo>
                <a:lnTo>
                  <a:pt x="192004" y="177369"/>
                </a:lnTo>
                <a:lnTo>
                  <a:pt x="206375" y="177371"/>
                </a:lnTo>
                <a:lnTo>
                  <a:pt x="221412" y="177825"/>
                </a:lnTo>
                <a:lnTo>
                  <a:pt x="234188" y="181959"/>
                </a:lnTo>
                <a:lnTo>
                  <a:pt x="238746" y="186310"/>
                </a:lnTo>
                <a:lnTo>
                  <a:pt x="241696" y="192770"/>
                </a:lnTo>
                <a:lnTo>
                  <a:pt x="242671" y="201729"/>
                </a:lnTo>
                <a:lnTo>
                  <a:pt x="241300" y="213582"/>
                </a:lnTo>
                <a:lnTo>
                  <a:pt x="219015" y="250066"/>
                </a:lnTo>
                <a:lnTo>
                  <a:pt x="181705" y="277145"/>
                </a:lnTo>
                <a:lnTo>
                  <a:pt x="149395" y="299271"/>
                </a:lnTo>
                <a:lnTo>
                  <a:pt x="142113" y="320897"/>
                </a:lnTo>
                <a:lnTo>
                  <a:pt x="184531" y="337280"/>
                </a:lnTo>
                <a:lnTo>
                  <a:pt x="237981" y="321814"/>
                </a:lnTo>
                <a:lnTo>
                  <a:pt x="283190" y="299372"/>
                </a:lnTo>
                <a:lnTo>
                  <a:pt x="319748" y="271171"/>
                </a:lnTo>
                <a:lnTo>
                  <a:pt x="347249" y="238426"/>
                </a:lnTo>
                <a:lnTo>
                  <a:pt x="365285" y="202353"/>
                </a:lnTo>
                <a:lnTo>
                  <a:pt x="373447" y="164169"/>
                </a:lnTo>
                <a:lnTo>
                  <a:pt x="371328" y="125088"/>
                </a:lnTo>
                <a:lnTo>
                  <a:pt x="358521" y="86328"/>
                </a:lnTo>
                <a:lnTo>
                  <a:pt x="335597" y="51260"/>
                </a:lnTo>
                <a:lnTo>
                  <a:pt x="305435" y="24860"/>
                </a:lnTo>
                <a:lnTo>
                  <a:pt x="239226" y="833"/>
                </a:lnTo>
                <a:lnTo>
                  <a:pt x="201415" y="0"/>
                </a:lnTo>
                <a:close/>
              </a:path>
            </a:pathLst>
          </a:custGeom>
          <a:solidFill>
            <a:srgbClr val="FD5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7"/>
          <p:cNvSpPr/>
          <p:nvPr/>
        </p:nvSpPr>
        <p:spPr>
          <a:xfrm>
            <a:off x="7010400" y="3717925"/>
            <a:ext cx="1692910" cy="958850"/>
          </a:xfrm>
          <a:custGeom>
            <a:avLst/>
            <a:gdLst/>
            <a:ahLst/>
            <a:cxnLst/>
            <a:rect l="l" t="t" r="r" b="b"/>
            <a:pathLst>
              <a:path w="1692909" h="958850">
                <a:moveTo>
                  <a:pt x="1667392" y="0"/>
                </a:moveTo>
                <a:lnTo>
                  <a:pt x="1612564" y="5147"/>
                </a:lnTo>
                <a:lnTo>
                  <a:pt x="1534514" y="28223"/>
                </a:lnTo>
                <a:lnTo>
                  <a:pt x="1488731" y="45153"/>
                </a:lnTo>
                <a:lnTo>
                  <a:pt x="1439485" y="64970"/>
                </a:lnTo>
                <a:lnTo>
                  <a:pt x="1387554" y="87140"/>
                </a:lnTo>
                <a:lnTo>
                  <a:pt x="1333720" y="111131"/>
                </a:lnTo>
                <a:lnTo>
                  <a:pt x="1278762" y="136413"/>
                </a:lnTo>
                <a:lnTo>
                  <a:pt x="1223462" y="162452"/>
                </a:lnTo>
                <a:lnTo>
                  <a:pt x="1114956" y="214674"/>
                </a:lnTo>
                <a:lnTo>
                  <a:pt x="969136" y="285387"/>
                </a:lnTo>
                <a:lnTo>
                  <a:pt x="914385" y="310243"/>
                </a:lnTo>
                <a:lnTo>
                  <a:pt x="869576" y="327702"/>
                </a:lnTo>
                <a:lnTo>
                  <a:pt x="832905" y="339153"/>
                </a:lnTo>
                <a:lnTo>
                  <a:pt x="776762" y="349601"/>
                </a:lnTo>
                <a:lnTo>
                  <a:pt x="731520" y="352716"/>
                </a:lnTo>
                <a:lnTo>
                  <a:pt x="708476" y="355002"/>
                </a:lnTo>
                <a:lnTo>
                  <a:pt x="652518" y="367987"/>
                </a:lnTo>
                <a:lnTo>
                  <a:pt x="615996" y="381468"/>
                </a:lnTo>
                <a:lnTo>
                  <a:pt x="571372" y="401465"/>
                </a:lnTo>
                <a:lnTo>
                  <a:pt x="506028" y="436731"/>
                </a:lnTo>
                <a:lnTo>
                  <a:pt x="456189" y="471285"/>
                </a:lnTo>
                <a:lnTo>
                  <a:pt x="418695" y="504413"/>
                </a:lnTo>
                <a:lnTo>
                  <a:pt x="390382" y="535402"/>
                </a:lnTo>
                <a:lnTo>
                  <a:pt x="348648" y="588113"/>
                </a:lnTo>
                <a:lnTo>
                  <a:pt x="328903" y="608409"/>
                </a:lnTo>
                <a:lnTo>
                  <a:pt x="305688" y="623715"/>
                </a:lnTo>
                <a:lnTo>
                  <a:pt x="176149" y="685310"/>
                </a:lnTo>
                <a:lnTo>
                  <a:pt x="149351" y="628795"/>
                </a:lnTo>
                <a:lnTo>
                  <a:pt x="107441" y="642257"/>
                </a:lnTo>
                <a:lnTo>
                  <a:pt x="88518" y="603268"/>
                </a:lnTo>
                <a:lnTo>
                  <a:pt x="0" y="611142"/>
                </a:lnTo>
                <a:lnTo>
                  <a:pt x="83184" y="784497"/>
                </a:lnTo>
                <a:lnTo>
                  <a:pt x="165988" y="958233"/>
                </a:lnTo>
                <a:lnTo>
                  <a:pt x="227583" y="893717"/>
                </a:lnTo>
                <a:lnTo>
                  <a:pt x="209168" y="854982"/>
                </a:lnTo>
                <a:lnTo>
                  <a:pt x="245871" y="830979"/>
                </a:lnTo>
                <a:lnTo>
                  <a:pt x="218947" y="774464"/>
                </a:lnTo>
                <a:lnTo>
                  <a:pt x="347852" y="712488"/>
                </a:lnTo>
                <a:lnTo>
                  <a:pt x="374363" y="703708"/>
                </a:lnTo>
                <a:lnTo>
                  <a:pt x="402562" y="700853"/>
                </a:lnTo>
                <a:lnTo>
                  <a:pt x="469773" y="701232"/>
                </a:lnTo>
                <a:lnTo>
                  <a:pt x="511660" y="698623"/>
                </a:lnTo>
                <a:lnTo>
                  <a:pt x="560986" y="690253"/>
                </a:lnTo>
                <a:lnTo>
                  <a:pt x="619188" y="673200"/>
                </a:lnTo>
                <a:lnTo>
                  <a:pt x="687704" y="644543"/>
                </a:lnTo>
                <a:lnTo>
                  <a:pt x="731174" y="622177"/>
                </a:lnTo>
                <a:lnTo>
                  <a:pt x="764508" y="602086"/>
                </a:lnTo>
                <a:lnTo>
                  <a:pt x="809629" y="566551"/>
                </a:lnTo>
                <a:lnTo>
                  <a:pt x="840787" y="533576"/>
                </a:lnTo>
                <a:lnTo>
                  <a:pt x="856667" y="516687"/>
                </a:lnTo>
                <a:lnTo>
                  <a:pt x="900106" y="479379"/>
                </a:lnTo>
                <a:lnTo>
                  <a:pt x="932094" y="457870"/>
                </a:lnTo>
                <a:lnTo>
                  <a:pt x="973882" y="433732"/>
                </a:lnTo>
                <a:lnTo>
                  <a:pt x="1027683" y="406418"/>
                </a:lnTo>
                <a:lnTo>
                  <a:pt x="1224750" y="312950"/>
                </a:lnTo>
                <a:lnTo>
                  <a:pt x="1278760" y="287071"/>
                </a:lnTo>
                <a:lnTo>
                  <a:pt x="1332933" y="260711"/>
                </a:lnTo>
                <a:lnTo>
                  <a:pt x="1386402" y="234131"/>
                </a:lnTo>
                <a:lnTo>
                  <a:pt x="1438300" y="207594"/>
                </a:lnTo>
                <a:lnTo>
                  <a:pt x="1487760" y="181361"/>
                </a:lnTo>
                <a:lnTo>
                  <a:pt x="1533915" y="155693"/>
                </a:lnTo>
                <a:lnTo>
                  <a:pt x="1575899" y="130854"/>
                </a:lnTo>
                <a:lnTo>
                  <a:pt x="1612844" y="107104"/>
                </a:lnTo>
                <a:lnTo>
                  <a:pt x="1643883" y="84705"/>
                </a:lnTo>
                <a:lnTo>
                  <a:pt x="1684775" y="45009"/>
                </a:lnTo>
                <a:lnTo>
                  <a:pt x="1692894" y="28236"/>
                </a:lnTo>
                <a:lnTo>
                  <a:pt x="1691639" y="13861"/>
                </a:lnTo>
                <a:lnTo>
                  <a:pt x="1689988" y="10432"/>
                </a:lnTo>
                <a:lnTo>
                  <a:pt x="1687576" y="7638"/>
                </a:lnTo>
                <a:lnTo>
                  <a:pt x="1684146" y="5479"/>
                </a:lnTo>
                <a:lnTo>
                  <a:pt x="1667392" y="0"/>
                </a:lnTo>
                <a:close/>
              </a:path>
            </a:pathLst>
          </a:custGeom>
          <a:solidFill>
            <a:srgbClr val="11B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3"/>
          <p:cNvSpPr/>
          <p:nvPr/>
        </p:nvSpPr>
        <p:spPr>
          <a:xfrm rot="20609496">
            <a:off x="6172200" y="4391025"/>
            <a:ext cx="567055" cy="758825"/>
          </a:xfrm>
          <a:custGeom>
            <a:avLst/>
            <a:gdLst/>
            <a:ahLst/>
            <a:cxnLst/>
            <a:rect l="l" t="t" r="r" b="b"/>
            <a:pathLst>
              <a:path w="567054" h="758825">
                <a:moveTo>
                  <a:pt x="22860" y="319151"/>
                </a:moveTo>
                <a:lnTo>
                  <a:pt x="21336" y="320167"/>
                </a:lnTo>
                <a:lnTo>
                  <a:pt x="19812" y="320167"/>
                </a:lnTo>
                <a:lnTo>
                  <a:pt x="19812" y="321056"/>
                </a:lnTo>
                <a:lnTo>
                  <a:pt x="18415" y="321056"/>
                </a:lnTo>
                <a:lnTo>
                  <a:pt x="19812" y="321945"/>
                </a:lnTo>
                <a:lnTo>
                  <a:pt x="22860" y="322541"/>
                </a:lnTo>
                <a:lnTo>
                  <a:pt x="22860" y="319151"/>
                </a:lnTo>
                <a:close/>
              </a:path>
              <a:path w="567054" h="758825">
                <a:moveTo>
                  <a:pt x="23622" y="279400"/>
                </a:moveTo>
                <a:lnTo>
                  <a:pt x="23520" y="278790"/>
                </a:lnTo>
                <a:lnTo>
                  <a:pt x="23266" y="278968"/>
                </a:lnTo>
                <a:lnTo>
                  <a:pt x="23622" y="279400"/>
                </a:lnTo>
                <a:close/>
              </a:path>
              <a:path w="567054" h="758825">
                <a:moveTo>
                  <a:pt x="24384" y="322834"/>
                </a:moveTo>
                <a:lnTo>
                  <a:pt x="22860" y="322541"/>
                </a:lnTo>
                <a:lnTo>
                  <a:pt x="22860" y="322834"/>
                </a:lnTo>
                <a:lnTo>
                  <a:pt x="24117" y="323088"/>
                </a:lnTo>
                <a:lnTo>
                  <a:pt x="24384" y="322834"/>
                </a:lnTo>
                <a:close/>
              </a:path>
              <a:path w="567054" h="758825">
                <a:moveTo>
                  <a:pt x="27432" y="323723"/>
                </a:moveTo>
                <a:lnTo>
                  <a:pt x="24117" y="323088"/>
                </a:lnTo>
                <a:lnTo>
                  <a:pt x="21336" y="325628"/>
                </a:lnTo>
                <a:lnTo>
                  <a:pt x="24384" y="325628"/>
                </a:lnTo>
                <a:lnTo>
                  <a:pt x="24384" y="327406"/>
                </a:lnTo>
                <a:lnTo>
                  <a:pt x="25908" y="328295"/>
                </a:lnTo>
                <a:lnTo>
                  <a:pt x="27432" y="323723"/>
                </a:lnTo>
                <a:close/>
              </a:path>
              <a:path w="567054" h="758825">
                <a:moveTo>
                  <a:pt x="27432" y="303149"/>
                </a:moveTo>
                <a:lnTo>
                  <a:pt x="24384" y="303149"/>
                </a:lnTo>
                <a:lnTo>
                  <a:pt x="21336" y="300990"/>
                </a:lnTo>
                <a:lnTo>
                  <a:pt x="18288" y="307721"/>
                </a:lnTo>
                <a:lnTo>
                  <a:pt x="18288" y="309880"/>
                </a:lnTo>
                <a:lnTo>
                  <a:pt x="24384" y="307721"/>
                </a:lnTo>
                <a:lnTo>
                  <a:pt x="27432" y="303149"/>
                </a:lnTo>
                <a:close/>
              </a:path>
              <a:path w="567054" h="758825">
                <a:moveTo>
                  <a:pt x="30861" y="303530"/>
                </a:moveTo>
                <a:lnTo>
                  <a:pt x="28956" y="306070"/>
                </a:lnTo>
                <a:lnTo>
                  <a:pt x="30353" y="304800"/>
                </a:lnTo>
                <a:lnTo>
                  <a:pt x="30861" y="303530"/>
                </a:lnTo>
                <a:close/>
              </a:path>
              <a:path w="567054" h="758825">
                <a:moveTo>
                  <a:pt x="34417" y="318770"/>
                </a:moveTo>
                <a:lnTo>
                  <a:pt x="32639" y="317500"/>
                </a:lnTo>
                <a:lnTo>
                  <a:pt x="29845" y="321310"/>
                </a:lnTo>
                <a:lnTo>
                  <a:pt x="31750" y="320040"/>
                </a:lnTo>
                <a:lnTo>
                  <a:pt x="33528" y="320040"/>
                </a:lnTo>
                <a:lnTo>
                  <a:pt x="34417" y="318770"/>
                </a:lnTo>
                <a:close/>
              </a:path>
              <a:path w="567054" h="758825">
                <a:moveTo>
                  <a:pt x="36322" y="327012"/>
                </a:moveTo>
                <a:lnTo>
                  <a:pt x="34417" y="327660"/>
                </a:lnTo>
                <a:lnTo>
                  <a:pt x="36322" y="327660"/>
                </a:lnTo>
                <a:lnTo>
                  <a:pt x="36322" y="327012"/>
                </a:lnTo>
                <a:close/>
              </a:path>
              <a:path w="567054" h="758825">
                <a:moveTo>
                  <a:pt x="37084" y="327660"/>
                </a:moveTo>
                <a:lnTo>
                  <a:pt x="36322" y="327660"/>
                </a:lnTo>
                <a:lnTo>
                  <a:pt x="36322" y="328930"/>
                </a:lnTo>
                <a:lnTo>
                  <a:pt x="37084" y="327660"/>
                </a:lnTo>
                <a:close/>
              </a:path>
              <a:path w="567054" h="758825">
                <a:moveTo>
                  <a:pt x="38100" y="124460"/>
                </a:moveTo>
                <a:lnTo>
                  <a:pt x="37084" y="125730"/>
                </a:lnTo>
                <a:lnTo>
                  <a:pt x="37211" y="125730"/>
                </a:lnTo>
                <a:lnTo>
                  <a:pt x="38100" y="124460"/>
                </a:lnTo>
                <a:close/>
              </a:path>
              <a:path w="567054" h="758825">
                <a:moveTo>
                  <a:pt x="42545" y="121920"/>
                </a:moveTo>
                <a:lnTo>
                  <a:pt x="40767" y="123190"/>
                </a:lnTo>
                <a:lnTo>
                  <a:pt x="42367" y="122428"/>
                </a:lnTo>
                <a:lnTo>
                  <a:pt x="42545" y="121920"/>
                </a:lnTo>
                <a:close/>
              </a:path>
              <a:path w="567054" h="758825">
                <a:moveTo>
                  <a:pt x="43434" y="121920"/>
                </a:moveTo>
                <a:lnTo>
                  <a:pt x="42367" y="122428"/>
                </a:lnTo>
                <a:lnTo>
                  <a:pt x="41656" y="124460"/>
                </a:lnTo>
                <a:lnTo>
                  <a:pt x="42545" y="124460"/>
                </a:lnTo>
                <a:lnTo>
                  <a:pt x="43434" y="123190"/>
                </a:lnTo>
                <a:lnTo>
                  <a:pt x="43434" y="121920"/>
                </a:lnTo>
                <a:close/>
              </a:path>
              <a:path w="567054" h="758825">
                <a:moveTo>
                  <a:pt x="44450" y="110490"/>
                </a:moveTo>
                <a:lnTo>
                  <a:pt x="41656" y="113030"/>
                </a:lnTo>
                <a:lnTo>
                  <a:pt x="41656" y="115570"/>
                </a:lnTo>
                <a:lnTo>
                  <a:pt x="42545" y="115570"/>
                </a:lnTo>
                <a:lnTo>
                  <a:pt x="44221" y="114452"/>
                </a:lnTo>
                <a:lnTo>
                  <a:pt x="44386" y="114300"/>
                </a:lnTo>
                <a:lnTo>
                  <a:pt x="44450" y="110490"/>
                </a:lnTo>
                <a:close/>
              </a:path>
              <a:path w="567054" h="758825">
                <a:moveTo>
                  <a:pt x="45212" y="119380"/>
                </a:moveTo>
                <a:lnTo>
                  <a:pt x="43434" y="120650"/>
                </a:lnTo>
                <a:lnTo>
                  <a:pt x="40767" y="123190"/>
                </a:lnTo>
                <a:lnTo>
                  <a:pt x="45212" y="119380"/>
                </a:lnTo>
                <a:close/>
              </a:path>
              <a:path w="567054" h="758825">
                <a:moveTo>
                  <a:pt x="72517" y="73660"/>
                </a:moveTo>
                <a:lnTo>
                  <a:pt x="70612" y="74930"/>
                </a:lnTo>
                <a:lnTo>
                  <a:pt x="71501" y="74930"/>
                </a:lnTo>
                <a:lnTo>
                  <a:pt x="72517" y="73660"/>
                </a:lnTo>
                <a:close/>
              </a:path>
              <a:path w="567054" h="758825">
                <a:moveTo>
                  <a:pt x="75184" y="57785"/>
                </a:moveTo>
                <a:lnTo>
                  <a:pt x="74295" y="58420"/>
                </a:lnTo>
                <a:lnTo>
                  <a:pt x="75184" y="58420"/>
                </a:lnTo>
                <a:lnTo>
                  <a:pt x="75184" y="57785"/>
                </a:lnTo>
                <a:close/>
              </a:path>
              <a:path w="567054" h="758825">
                <a:moveTo>
                  <a:pt x="75717" y="60706"/>
                </a:moveTo>
                <a:lnTo>
                  <a:pt x="75184" y="60960"/>
                </a:lnTo>
                <a:lnTo>
                  <a:pt x="75476" y="60960"/>
                </a:lnTo>
                <a:lnTo>
                  <a:pt x="75717" y="60706"/>
                </a:lnTo>
                <a:close/>
              </a:path>
              <a:path w="567054" h="758825">
                <a:moveTo>
                  <a:pt x="76073" y="57150"/>
                </a:moveTo>
                <a:lnTo>
                  <a:pt x="75184" y="57150"/>
                </a:lnTo>
                <a:lnTo>
                  <a:pt x="75184" y="57785"/>
                </a:lnTo>
                <a:lnTo>
                  <a:pt x="76073" y="57150"/>
                </a:lnTo>
                <a:close/>
              </a:path>
              <a:path w="567054" h="758825">
                <a:moveTo>
                  <a:pt x="78740" y="60960"/>
                </a:moveTo>
                <a:lnTo>
                  <a:pt x="75476" y="60960"/>
                </a:lnTo>
                <a:lnTo>
                  <a:pt x="74295" y="62230"/>
                </a:lnTo>
                <a:lnTo>
                  <a:pt x="76962" y="62230"/>
                </a:lnTo>
                <a:lnTo>
                  <a:pt x="78740" y="60960"/>
                </a:lnTo>
                <a:close/>
              </a:path>
              <a:path w="567054" h="758825">
                <a:moveTo>
                  <a:pt x="118618" y="27940"/>
                </a:moveTo>
                <a:lnTo>
                  <a:pt x="118173" y="28321"/>
                </a:lnTo>
                <a:lnTo>
                  <a:pt x="118389" y="28257"/>
                </a:lnTo>
                <a:lnTo>
                  <a:pt x="118618" y="27940"/>
                </a:lnTo>
                <a:close/>
              </a:path>
              <a:path w="567054" h="758825">
                <a:moveTo>
                  <a:pt x="120396" y="43180"/>
                </a:moveTo>
                <a:lnTo>
                  <a:pt x="119507" y="44450"/>
                </a:lnTo>
                <a:lnTo>
                  <a:pt x="120396" y="44450"/>
                </a:lnTo>
                <a:lnTo>
                  <a:pt x="120396" y="43180"/>
                </a:lnTo>
                <a:close/>
              </a:path>
              <a:path w="567054" h="758825">
                <a:moveTo>
                  <a:pt x="121754" y="41910"/>
                </a:moveTo>
                <a:lnTo>
                  <a:pt x="120396" y="41910"/>
                </a:lnTo>
                <a:lnTo>
                  <a:pt x="120396" y="43180"/>
                </a:lnTo>
                <a:lnTo>
                  <a:pt x="121754" y="41910"/>
                </a:lnTo>
                <a:close/>
              </a:path>
              <a:path w="567054" h="758825">
                <a:moveTo>
                  <a:pt x="122301" y="41414"/>
                </a:moveTo>
                <a:lnTo>
                  <a:pt x="121754" y="41910"/>
                </a:lnTo>
                <a:lnTo>
                  <a:pt x="122301" y="41910"/>
                </a:lnTo>
                <a:lnTo>
                  <a:pt x="122301" y="41414"/>
                </a:lnTo>
                <a:close/>
              </a:path>
              <a:path w="567054" h="758825">
                <a:moveTo>
                  <a:pt x="132207" y="36842"/>
                </a:moveTo>
                <a:lnTo>
                  <a:pt x="131318" y="36842"/>
                </a:lnTo>
                <a:lnTo>
                  <a:pt x="131318" y="38100"/>
                </a:lnTo>
                <a:lnTo>
                  <a:pt x="132207" y="36842"/>
                </a:lnTo>
                <a:close/>
              </a:path>
              <a:path w="567054" h="758825">
                <a:moveTo>
                  <a:pt x="133096" y="35560"/>
                </a:moveTo>
                <a:lnTo>
                  <a:pt x="132207" y="35560"/>
                </a:lnTo>
                <a:lnTo>
                  <a:pt x="132207" y="36842"/>
                </a:lnTo>
                <a:lnTo>
                  <a:pt x="133096" y="35560"/>
                </a:lnTo>
                <a:close/>
              </a:path>
              <a:path w="567054" h="758825">
                <a:moveTo>
                  <a:pt x="150355" y="36842"/>
                </a:moveTo>
                <a:lnTo>
                  <a:pt x="148463" y="38100"/>
                </a:lnTo>
                <a:lnTo>
                  <a:pt x="146685" y="39370"/>
                </a:lnTo>
                <a:lnTo>
                  <a:pt x="148463" y="39370"/>
                </a:lnTo>
                <a:lnTo>
                  <a:pt x="150355" y="36842"/>
                </a:lnTo>
                <a:close/>
              </a:path>
              <a:path w="567054" h="758825">
                <a:moveTo>
                  <a:pt x="161798" y="52781"/>
                </a:moveTo>
                <a:lnTo>
                  <a:pt x="158496" y="54610"/>
                </a:lnTo>
                <a:lnTo>
                  <a:pt x="161163" y="50800"/>
                </a:lnTo>
                <a:lnTo>
                  <a:pt x="159385" y="50800"/>
                </a:lnTo>
                <a:lnTo>
                  <a:pt x="157607" y="54610"/>
                </a:lnTo>
                <a:lnTo>
                  <a:pt x="161163" y="55880"/>
                </a:lnTo>
                <a:lnTo>
                  <a:pt x="161163" y="54610"/>
                </a:lnTo>
                <a:lnTo>
                  <a:pt x="161798" y="52781"/>
                </a:lnTo>
                <a:close/>
              </a:path>
              <a:path w="567054" h="758825">
                <a:moveTo>
                  <a:pt x="163068" y="52070"/>
                </a:moveTo>
                <a:lnTo>
                  <a:pt x="162052" y="52070"/>
                </a:lnTo>
                <a:lnTo>
                  <a:pt x="161798" y="52781"/>
                </a:lnTo>
                <a:lnTo>
                  <a:pt x="163068" y="52070"/>
                </a:lnTo>
                <a:close/>
              </a:path>
              <a:path w="567054" h="758825">
                <a:moveTo>
                  <a:pt x="163957" y="85090"/>
                </a:moveTo>
                <a:lnTo>
                  <a:pt x="163068" y="85090"/>
                </a:lnTo>
                <a:lnTo>
                  <a:pt x="160274" y="87630"/>
                </a:lnTo>
                <a:lnTo>
                  <a:pt x="162052" y="87630"/>
                </a:lnTo>
                <a:lnTo>
                  <a:pt x="163068" y="86360"/>
                </a:lnTo>
                <a:lnTo>
                  <a:pt x="163957" y="85090"/>
                </a:lnTo>
                <a:close/>
              </a:path>
              <a:path w="567054" h="758825">
                <a:moveTo>
                  <a:pt x="164846" y="67310"/>
                </a:moveTo>
                <a:lnTo>
                  <a:pt x="163957" y="67310"/>
                </a:lnTo>
                <a:lnTo>
                  <a:pt x="164299" y="67564"/>
                </a:lnTo>
                <a:lnTo>
                  <a:pt x="164846" y="67310"/>
                </a:lnTo>
                <a:close/>
              </a:path>
              <a:path w="567054" h="758825">
                <a:moveTo>
                  <a:pt x="165735" y="60960"/>
                </a:moveTo>
                <a:lnTo>
                  <a:pt x="163957" y="62230"/>
                </a:lnTo>
                <a:lnTo>
                  <a:pt x="164846" y="62230"/>
                </a:lnTo>
                <a:lnTo>
                  <a:pt x="165735" y="60960"/>
                </a:lnTo>
                <a:close/>
              </a:path>
              <a:path w="567054" h="758825">
                <a:moveTo>
                  <a:pt x="169138" y="95948"/>
                </a:moveTo>
                <a:lnTo>
                  <a:pt x="168808" y="95338"/>
                </a:lnTo>
                <a:lnTo>
                  <a:pt x="167640" y="96139"/>
                </a:lnTo>
                <a:lnTo>
                  <a:pt x="169138" y="95948"/>
                </a:lnTo>
                <a:close/>
              </a:path>
              <a:path w="567054" h="758825">
                <a:moveTo>
                  <a:pt x="171196" y="45720"/>
                </a:moveTo>
                <a:lnTo>
                  <a:pt x="166624" y="48260"/>
                </a:lnTo>
                <a:lnTo>
                  <a:pt x="163957" y="49530"/>
                </a:lnTo>
                <a:lnTo>
                  <a:pt x="165735" y="49530"/>
                </a:lnTo>
                <a:lnTo>
                  <a:pt x="163068" y="52070"/>
                </a:lnTo>
                <a:lnTo>
                  <a:pt x="164846" y="50800"/>
                </a:lnTo>
                <a:lnTo>
                  <a:pt x="163068" y="53340"/>
                </a:lnTo>
                <a:lnTo>
                  <a:pt x="163957" y="53340"/>
                </a:lnTo>
                <a:lnTo>
                  <a:pt x="163068" y="54610"/>
                </a:lnTo>
                <a:lnTo>
                  <a:pt x="166547" y="50800"/>
                </a:lnTo>
                <a:lnTo>
                  <a:pt x="171196" y="45720"/>
                </a:lnTo>
                <a:close/>
              </a:path>
              <a:path w="567054" h="758825">
                <a:moveTo>
                  <a:pt x="173609" y="95377"/>
                </a:moveTo>
                <a:lnTo>
                  <a:pt x="169138" y="95948"/>
                </a:lnTo>
                <a:lnTo>
                  <a:pt x="169481" y="96583"/>
                </a:lnTo>
                <a:lnTo>
                  <a:pt x="173609" y="95377"/>
                </a:lnTo>
                <a:close/>
              </a:path>
              <a:path w="567054" h="758825">
                <a:moveTo>
                  <a:pt x="173609" y="62992"/>
                </a:moveTo>
                <a:lnTo>
                  <a:pt x="168275" y="62992"/>
                </a:lnTo>
                <a:lnTo>
                  <a:pt x="168275" y="64770"/>
                </a:lnTo>
                <a:lnTo>
                  <a:pt x="167513" y="64770"/>
                </a:lnTo>
                <a:lnTo>
                  <a:pt x="167513" y="66294"/>
                </a:lnTo>
                <a:lnTo>
                  <a:pt x="168275" y="65646"/>
                </a:lnTo>
                <a:lnTo>
                  <a:pt x="168275" y="66675"/>
                </a:lnTo>
                <a:lnTo>
                  <a:pt x="166497" y="72009"/>
                </a:lnTo>
                <a:lnTo>
                  <a:pt x="170053" y="68326"/>
                </a:lnTo>
                <a:lnTo>
                  <a:pt x="168275" y="68326"/>
                </a:lnTo>
                <a:lnTo>
                  <a:pt x="173609" y="62992"/>
                </a:lnTo>
                <a:close/>
              </a:path>
              <a:path w="567054" h="758825">
                <a:moveTo>
                  <a:pt x="173863" y="114300"/>
                </a:moveTo>
                <a:lnTo>
                  <a:pt x="172085" y="114300"/>
                </a:lnTo>
                <a:lnTo>
                  <a:pt x="172085" y="114935"/>
                </a:lnTo>
                <a:lnTo>
                  <a:pt x="173863" y="114300"/>
                </a:lnTo>
                <a:close/>
              </a:path>
              <a:path w="567054" h="758825">
                <a:moveTo>
                  <a:pt x="176657" y="118579"/>
                </a:moveTo>
                <a:lnTo>
                  <a:pt x="176149" y="119380"/>
                </a:lnTo>
                <a:lnTo>
                  <a:pt x="176657" y="119380"/>
                </a:lnTo>
                <a:lnTo>
                  <a:pt x="176657" y="118579"/>
                </a:lnTo>
                <a:close/>
              </a:path>
              <a:path w="567054" h="758825">
                <a:moveTo>
                  <a:pt x="176771" y="131610"/>
                </a:moveTo>
                <a:lnTo>
                  <a:pt x="175641" y="132461"/>
                </a:lnTo>
                <a:lnTo>
                  <a:pt x="176187" y="132461"/>
                </a:lnTo>
                <a:lnTo>
                  <a:pt x="176771" y="131610"/>
                </a:lnTo>
                <a:close/>
              </a:path>
              <a:path w="567054" h="758825">
                <a:moveTo>
                  <a:pt x="180086" y="113919"/>
                </a:moveTo>
                <a:lnTo>
                  <a:pt x="179489" y="113512"/>
                </a:lnTo>
                <a:lnTo>
                  <a:pt x="178930" y="114300"/>
                </a:lnTo>
                <a:lnTo>
                  <a:pt x="178435" y="114300"/>
                </a:lnTo>
                <a:lnTo>
                  <a:pt x="178562" y="114668"/>
                </a:lnTo>
                <a:lnTo>
                  <a:pt x="179324" y="114300"/>
                </a:lnTo>
                <a:lnTo>
                  <a:pt x="180086" y="113919"/>
                </a:lnTo>
                <a:close/>
              </a:path>
              <a:path w="567054" h="758825">
                <a:moveTo>
                  <a:pt x="182753" y="127127"/>
                </a:moveTo>
                <a:lnTo>
                  <a:pt x="175641" y="130683"/>
                </a:lnTo>
                <a:lnTo>
                  <a:pt x="177419" y="130683"/>
                </a:lnTo>
                <a:lnTo>
                  <a:pt x="176771" y="131610"/>
                </a:lnTo>
                <a:lnTo>
                  <a:pt x="182753" y="127127"/>
                </a:lnTo>
                <a:close/>
              </a:path>
              <a:path w="567054" h="758825">
                <a:moveTo>
                  <a:pt x="182753" y="90424"/>
                </a:moveTo>
                <a:lnTo>
                  <a:pt x="180340" y="90424"/>
                </a:lnTo>
                <a:lnTo>
                  <a:pt x="177419" y="90424"/>
                </a:lnTo>
                <a:lnTo>
                  <a:pt x="177419" y="93091"/>
                </a:lnTo>
                <a:lnTo>
                  <a:pt x="173736" y="99441"/>
                </a:lnTo>
                <a:lnTo>
                  <a:pt x="179197" y="99441"/>
                </a:lnTo>
                <a:lnTo>
                  <a:pt x="179197" y="95631"/>
                </a:lnTo>
                <a:lnTo>
                  <a:pt x="182753" y="90424"/>
                </a:lnTo>
                <a:close/>
              </a:path>
              <a:path w="567054" h="758825">
                <a:moveTo>
                  <a:pt x="182880" y="108712"/>
                </a:moveTo>
                <a:lnTo>
                  <a:pt x="180975" y="109982"/>
                </a:lnTo>
                <a:lnTo>
                  <a:pt x="178308" y="112649"/>
                </a:lnTo>
                <a:lnTo>
                  <a:pt x="179489" y="113512"/>
                </a:lnTo>
                <a:lnTo>
                  <a:pt x="182880" y="108712"/>
                </a:lnTo>
                <a:close/>
              </a:path>
              <a:path w="567054" h="758825">
                <a:moveTo>
                  <a:pt x="182880" y="83058"/>
                </a:moveTo>
                <a:lnTo>
                  <a:pt x="176403" y="86741"/>
                </a:lnTo>
                <a:lnTo>
                  <a:pt x="177673" y="81280"/>
                </a:lnTo>
                <a:lnTo>
                  <a:pt x="173863" y="88519"/>
                </a:lnTo>
                <a:lnTo>
                  <a:pt x="177673" y="88519"/>
                </a:lnTo>
                <a:lnTo>
                  <a:pt x="180340" y="90424"/>
                </a:lnTo>
                <a:lnTo>
                  <a:pt x="182880" y="83058"/>
                </a:lnTo>
                <a:close/>
              </a:path>
              <a:path w="567054" h="758825">
                <a:moveTo>
                  <a:pt x="185674" y="146050"/>
                </a:moveTo>
                <a:lnTo>
                  <a:pt x="185318" y="145796"/>
                </a:lnTo>
                <a:lnTo>
                  <a:pt x="184823" y="147218"/>
                </a:lnTo>
                <a:lnTo>
                  <a:pt x="185674" y="146050"/>
                </a:lnTo>
                <a:close/>
              </a:path>
              <a:path w="567054" h="758825">
                <a:moveTo>
                  <a:pt x="187452" y="149021"/>
                </a:moveTo>
                <a:lnTo>
                  <a:pt x="186563" y="149860"/>
                </a:lnTo>
                <a:lnTo>
                  <a:pt x="187452" y="149860"/>
                </a:lnTo>
                <a:lnTo>
                  <a:pt x="187452" y="149021"/>
                </a:lnTo>
                <a:close/>
              </a:path>
              <a:path w="567054" h="758825">
                <a:moveTo>
                  <a:pt x="189230" y="147320"/>
                </a:moveTo>
                <a:lnTo>
                  <a:pt x="187452" y="147320"/>
                </a:lnTo>
                <a:lnTo>
                  <a:pt x="187452" y="149021"/>
                </a:lnTo>
                <a:lnTo>
                  <a:pt x="189230" y="147320"/>
                </a:lnTo>
                <a:close/>
              </a:path>
              <a:path w="567054" h="758825">
                <a:moveTo>
                  <a:pt x="191897" y="81280"/>
                </a:moveTo>
                <a:lnTo>
                  <a:pt x="187325" y="81280"/>
                </a:lnTo>
                <a:lnTo>
                  <a:pt x="187325" y="83058"/>
                </a:lnTo>
                <a:lnTo>
                  <a:pt x="182880" y="90424"/>
                </a:lnTo>
                <a:lnTo>
                  <a:pt x="189738" y="86741"/>
                </a:lnTo>
                <a:lnTo>
                  <a:pt x="185166" y="86741"/>
                </a:lnTo>
                <a:lnTo>
                  <a:pt x="191897" y="81280"/>
                </a:lnTo>
                <a:close/>
              </a:path>
              <a:path w="567054" h="758825">
                <a:moveTo>
                  <a:pt x="192024" y="158750"/>
                </a:moveTo>
                <a:lnTo>
                  <a:pt x="190119" y="158750"/>
                </a:lnTo>
                <a:lnTo>
                  <a:pt x="190119" y="160020"/>
                </a:lnTo>
                <a:lnTo>
                  <a:pt x="192024" y="158750"/>
                </a:lnTo>
                <a:close/>
              </a:path>
              <a:path w="567054" h="758825">
                <a:moveTo>
                  <a:pt x="195707" y="131445"/>
                </a:moveTo>
                <a:lnTo>
                  <a:pt x="192024" y="131445"/>
                </a:lnTo>
                <a:lnTo>
                  <a:pt x="192024" y="136017"/>
                </a:lnTo>
                <a:lnTo>
                  <a:pt x="195707" y="136017"/>
                </a:lnTo>
                <a:lnTo>
                  <a:pt x="195707" y="131445"/>
                </a:lnTo>
                <a:close/>
              </a:path>
              <a:path w="567054" h="758825">
                <a:moveTo>
                  <a:pt x="197358" y="534670"/>
                </a:moveTo>
                <a:lnTo>
                  <a:pt x="195580" y="534670"/>
                </a:lnTo>
                <a:lnTo>
                  <a:pt x="197358" y="535940"/>
                </a:lnTo>
                <a:lnTo>
                  <a:pt x="197358" y="534670"/>
                </a:lnTo>
                <a:close/>
              </a:path>
              <a:path w="567054" h="758825">
                <a:moveTo>
                  <a:pt x="198348" y="129286"/>
                </a:moveTo>
                <a:lnTo>
                  <a:pt x="195707" y="129286"/>
                </a:lnTo>
                <a:lnTo>
                  <a:pt x="195707" y="131445"/>
                </a:lnTo>
                <a:lnTo>
                  <a:pt x="197485" y="131445"/>
                </a:lnTo>
                <a:lnTo>
                  <a:pt x="198348" y="129286"/>
                </a:lnTo>
                <a:close/>
              </a:path>
              <a:path w="567054" h="758825">
                <a:moveTo>
                  <a:pt x="198374" y="535940"/>
                </a:moveTo>
                <a:lnTo>
                  <a:pt x="197192" y="537616"/>
                </a:lnTo>
                <a:lnTo>
                  <a:pt x="198374" y="537210"/>
                </a:lnTo>
                <a:lnTo>
                  <a:pt x="198374" y="535940"/>
                </a:lnTo>
                <a:close/>
              </a:path>
              <a:path w="567054" h="758825">
                <a:moveTo>
                  <a:pt x="200152" y="540385"/>
                </a:moveTo>
                <a:lnTo>
                  <a:pt x="199847" y="541020"/>
                </a:lnTo>
                <a:lnTo>
                  <a:pt x="200152" y="541020"/>
                </a:lnTo>
                <a:lnTo>
                  <a:pt x="200152" y="540385"/>
                </a:lnTo>
                <a:close/>
              </a:path>
              <a:path w="567054" h="758825">
                <a:moveTo>
                  <a:pt x="201041" y="538480"/>
                </a:moveTo>
                <a:lnTo>
                  <a:pt x="200279" y="539572"/>
                </a:lnTo>
                <a:lnTo>
                  <a:pt x="200152" y="540385"/>
                </a:lnTo>
                <a:lnTo>
                  <a:pt x="201041" y="538480"/>
                </a:lnTo>
                <a:close/>
              </a:path>
              <a:path w="567054" h="758825">
                <a:moveTo>
                  <a:pt x="201041" y="145542"/>
                </a:moveTo>
                <a:lnTo>
                  <a:pt x="198120" y="148336"/>
                </a:lnTo>
                <a:lnTo>
                  <a:pt x="192151" y="154305"/>
                </a:lnTo>
                <a:lnTo>
                  <a:pt x="198120" y="154305"/>
                </a:lnTo>
                <a:lnTo>
                  <a:pt x="198120" y="151384"/>
                </a:lnTo>
                <a:lnTo>
                  <a:pt x="201041" y="151384"/>
                </a:lnTo>
                <a:lnTo>
                  <a:pt x="201041" y="145542"/>
                </a:lnTo>
                <a:close/>
              </a:path>
              <a:path w="567054" h="758825">
                <a:moveTo>
                  <a:pt x="201168" y="136144"/>
                </a:moveTo>
                <a:lnTo>
                  <a:pt x="198882" y="136144"/>
                </a:lnTo>
                <a:lnTo>
                  <a:pt x="192151" y="145161"/>
                </a:lnTo>
                <a:lnTo>
                  <a:pt x="194310" y="145161"/>
                </a:lnTo>
                <a:lnTo>
                  <a:pt x="198882" y="140716"/>
                </a:lnTo>
                <a:lnTo>
                  <a:pt x="201168" y="138430"/>
                </a:lnTo>
                <a:lnTo>
                  <a:pt x="201168" y="136144"/>
                </a:lnTo>
                <a:close/>
              </a:path>
              <a:path w="567054" h="758825">
                <a:moveTo>
                  <a:pt x="201168" y="127000"/>
                </a:moveTo>
                <a:lnTo>
                  <a:pt x="199263" y="127000"/>
                </a:lnTo>
                <a:lnTo>
                  <a:pt x="198348" y="129286"/>
                </a:lnTo>
                <a:lnTo>
                  <a:pt x="199263" y="129286"/>
                </a:lnTo>
                <a:lnTo>
                  <a:pt x="201168" y="127000"/>
                </a:lnTo>
                <a:close/>
              </a:path>
              <a:path w="567054" h="758825">
                <a:moveTo>
                  <a:pt x="202819" y="180340"/>
                </a:moveTo>
                <a:lnTo>
                  <a:pt x="201041" y="182880"/>
                </a:lnTo>
                <a:lnTo>
                  <a:pt x="201930" y="182880"/>
                </a:lnTo>
                <a:lnTo>
                  <a:pt x="202819" y="181610"/>
                </a:lnTo>
                <a:lnTo>
                  <a:pt x="202819" y="180340"/>
                </a:lnTo>
                <a:close/>
              </a:path>
              <a:path w="567054" h="758825">
                <a:moveTo>
                  <a:pt x="206502" y="187960"/>
                </a:moveTo>
                <a:lnTo>
                  <a:pt x="206057" y="187960"/>
                </a:lnTo>
                <a:lnTo>
                  <a:pt x="205613" y="189230"/>
                </a:lnTo>
                <a:lnTo>
                  <a:pt x="206146" y="188976"/>
                </a:lnTo>
                <a:lnTo>
                  <a:pt x="206502" y="187960"/>
                </a:lnTo>
                <a:close/>
              </a:path>
              <a:path w="567054" h="758825">
                <a:moveTo>
                  <a:pt x="206502" y="186690"/>
                </a:moveTo>
                <a:lnTo>
                  <a:pt x="204724" y="186690"/>
                </a:lnTo>
                <a:lnTo>
                  <a:pt x="203835" y="187960"/>
                </a:lnTo>
                <a:lnTo>
                  <a:pt x="206057" y="187960"/>
                </a:lnTo>
                <a:lnTo>
                  <a:pt x="206502" y="186690"/>
                </a:lnTo>
                <a:close/>
              </a:path>
              <a:path w="567054" h="758825">
                <a:moveTo>
                  <a:pt x="206502" y="184785"/>
                </a:moveTo>
                <a:lnTo>
                  <a:pt x="204724" y="182880"/>
                </a:lnTo>
                <a:lnTo>
                  <a:pt x="203454" y="185420"/>
                </a:lnTo>
                <a:lnTo>
                  <a:pt x="205613" y="185420"/>
                </a:lnTo>
                <a:lnTo>
                  <a:pt x="206502" y="184785"/>
                </a:lnTo>
                <a:close/>
              </a:path>
              <a:path w="567054" h="758825">
                <a:moveTo>
                  <a:pt x="207822" y="193687"/>
                </a:moveTo>
                <a:lnTo>
                  <a:pt x="204622" y="195211"/>
                </a:lnTo>
                <a:lnTo>
                  <a:pt x="204457" y="195364"/>
                </a:lnTo>
                <a:lnTo>
                  <a:pt x="207391" y="194310"/>
                </a:lnTo>
                <a:lnTo>
                  <a:pt x="207822" y="193687"/>
                </a:lnTo>
                <a:close/>
              </a:path>
              <a:path w="567054" h="758825">
                <a:moveTo>
                  <a:pt x="209169" y="193040"/>
                </a:moveTo>
                <a:lnTo>
                  <a:pt x="207975" y="193471"/>
                </a:lnTo>
                <a:lnTo>
                  <a:pt x="207822" y="193687"/>
                </a:lnTo>
                <a:lnTo>
                  <a:pt x="209169" y="193040"/>
                </a:lnTo>
                <a:close/>
              </a:path>
              <a:path w="567054" h="758825">
                <a:moveTo>
                  <a:pt x="209169" y="182880"/>
                </a:moveTo>
                <a:lnTo>
                  <a:pt x="206502" y="184785"/>
                </a:lnTo>
                <a:lnTo>
                  <a:pt x="208280" y="186690"/>
                </a:lnTo>
                <a:lnTo>
                  <a:pt x="209169" y="182880"/>
                </a:lnTo>
                <a:close/>
              </a:path>
              <a:path w="567054" h="758825">
                <a:moveTo>
                  <a:pt x="210312" y="101092"/>
                </a:moveTo>
                <a:lnTo>
                  <a:pt x="210185" y="101028"/>
                </a:lnTo>
                <a:lnTo>
                  <a:pt x="210185" y="99568"/>
                </a:lnTo>
                <a:lnTo>
                  <a:pt x="209067" y="100444"/>
                </a:lnTo>
                <a:lnTo>
                  <a:pt x="207391" y="99568"/>
                </a:lnTo>
                <a:lnTo>
                  <a:pt x="207264" y="99669"/>
                </a:lnTo>
                <a:lnTo>
                  <a:pt x="204089" y="101854"/>
                </a:lnTo>
                <a:lnTo>
                  <a:pt x="201168" y="104013"/>
                </a:lnTo>
                <a:lnTo>
                  <a:pt x="201168" y="108585"/>
                </a:lnTo>
                <a:lnTo>
                  <a:pt x="203708" y="106680"/>
                </a:lnTo>
                <a:lnTo>
                  <a:pt x="204216" y="107188"/>
                </a:lnTo>
                <a:lnTo>
                  <a:pt x="210312" y="108585"/>
                </a:lnTo>
                <a:lnTo>
                  <a:pt x="210312" y="101092"/>
                </a:lnTo>
                <a:close/>
              </a:path>
              <a:path w="567054" h="758825">
                <a:moveTo>
                  <a:pt x="229997" y="224790"/>
                </a:moveTo>
                <a:lnTo>
                  <a:pt x="228219" y="224790"/>
                </a:lnTo>
                <a:lnTo>
                  <a:pt x="227330" y="227330"/>
                </a:lnTo>
                <a:lnTo>
                  <a:pt x="228219" y="226060"/>
                </a:lnTo>
                <a:lnTo>
                  <a:pt x="229997" y="226060"/>
                </a:lnTo>
                <a:lnTo>
                  <a:pt x="229997" y="224790"/>
                </a:lnTo>
                <a:close/>
              </a:path>
              <a:path w="567054" h="758825">
                <a:moveTo>
                  <a:pt x="230886" y="227330"/>
                </a:moveTo>
                <a:lnTo>
                  <a:pt x="229997" y="228600"/>
                </a:lnTo>
                <a:lnTo>
                  <a:pt x="230886" y="228600"/>
                </a:lnTo>
                <a:lnTo>
                  <a:pt x="230886" y="227330"/>
                </a:lnTo>
                <a:close/>
              </a:path>
              <a:path w="567054" h="758825">
                <a:moveTo>
                  <a:pt x="231775" y="215900"/>
                </a:moveTo>
                <a:lnTo>
                  <a:pt x="229108" y="218186"/>
                </a:lnTo>
                <a:lnTo>
                  <a:pt x="229108" y="218440"/>
                </a:lnTo>
                <a:lnTo>
                  <a:pt x="231775" y="215900"/>
                </a:lnTo>
                <a:close/>
              </a:path>
              <a:path w="567054" h="758825">
                <a:moveTo>
                  <a:pt x="233680" y="223520"/>
                </a:moveTo>
                <a:lnTo>
                  <a:pt x="230886" y="224790"/>
                </a:lnTo>
                <a:lnTo>
                  <a:pt x="230886" y="227330"/>
                </a:lnTo>
                <a:lnTo>
                  <a:pt x="231775" y="226060"/>
                </a:lnTo>
                <a:lnTo>
                  <a:pt x="232791" y="224790"/>
                </a:lnTo>
                <a:lnTo>
                  <a:pt x="233680" y="223520"/>
                </a:lnTo>
                <a:close/>
              </a:path>
              <a:path w="567054" h="758825">
                <a:moveTo>
                  <a:pt x="233680" y="220980"/>
                </a:moveTo>
                <a:lnTo>
                  <a:pt x="230886" y="220980"/>
                </a:lnTo>
                <a:lnTo>
                  <a:pt x="229997" y="222250"/>
                </a:lnTo>
                <a:lnTo>
                  <a:pt x="229997" y="220980"/>
                </a:lnTo>
                <a:lnTo>
                  <a:pt x="228219" y="223520"/>
                </a:lnTo>
                <a:lnTo>
                  <a:pt x="230936" y="222250"/>
                </a:lnTo>
                <a:lnTo>
                  <a:pt x="233680" y="220980"/>
                </a:lnTo>
                <a:close/>
              </a:path>
              <a:path w="567054" h="758825">
                <a:moveTo>
                  <a:pt x="240919" y="236220"/>
                </a:moveTo>
                <a:lnTo>
                  <a:pt x="238252" y="236220"/>
                </a:lnTo>
                <a:lnTo>
                  <a:pt x="238252" y="238760"/>
                </a:lnTo>
                <a:lnTo>
                  <a:pt x="239014" y="238760"/>
                </a:lnTo>
                <a:lnTo>
                  <a:pt x="240309" y="239636"/>
                </a:lnTo>
                <a:lnTo>
                  <a:pt x="240919" y="238760"/>
                </a:lnTo>
                <a:lnTo>
                  <a:pt x="240919" y="236220"/>
                </a:lnTo>
                <a:close/>
              </a:path>
              <a:path w="567054" h="758825">
                <a:moveTo>
                  <a:pt x="249936" y="252730"/>
                </a:moveTo>
                <a:lnTo>
                  <a:pt x="249262" y="253365"/>
                </a:lnTo>
                <a:lnTo>
                  <a:pt x="249047" y="254000"/>
                </a:lnTo>
                <a:lnTo>
                  <a:pt x="249491" y="254000"/>
                </a:lnTo>
                <a:lnTo>
                  <a:pt x="249936" y="252730"/>
                </a:lnTo>
                <a:close/>
              </a:path>
              <a:path w="567054" h="758825">
                <a:moveTo>
                  <a:pt x="250825" y="248920"/>
                </a:moveTo>
                <a:lnTo>
                  <a:pt x="248158" y="248920"/>
                </a:lnTo>
                <a:lnTo>
                  <a:pt x="247269" y="251460"/>
                </a:lnTo>
                <a:lnTo>
                  <a:pt x="249936" y="251460"/>
                </a:lnTo>
                <a:lnTo>
                  <a:pt x="250825" y="248920"/>
                </a:lnTo>
                <a:close/>
              </a:path>
              <a:path w="567054" h="758825">
                <a:moveTo>
                  <a:pt x="255397" y="252730"/>
                </a:moveTo>
                <a:lnTo>
                  <a:pt x="253619" y="253580"/>
                </a:lnTo>
                <a:lnTo>
                  <a:pt x="253619" y="254000"/>
                </a:lnTo>
                <a:lnTo>
                  <a:pt x="255397" y="252730"/>
                </a:lnTo>
                <a:close/>
              </a:path>
              <a:path w="567054" h="758825">
                <a:moveTo>
                  <a:pt x="258064" y="260350"/>
                </a:moveTo>
                <a:lnTo>
                  <a:pt x="257175" y="260350"/>
                </a:lnTo>
                <a:lnTo>
                  <a:pt x="257175" y="261620"/>
                </a:lnTo>
                <a:lnTo>
                  <a:pt x="258064" y="260350"/>
                </a:lnTo>
                <a:close/>
              </a:path>
              <a:path w="567054" h="758825">
                <a:moveTo>
                  <a:pt x="260731" y="257429"/>
                </a:moveTo>
                <a:lnTo>
                  <a:pt x="260350" y="257606"/>
                </a:lnTo>
                <a:lnTo>
                  <a:pt x="258318" y="259588"/>
                </a:lnTo>
                <a:lnTo>
                  <a:pt x="260159" y="259016"/>
                </a:lnTo>
                <a:lnTo>
                  <a:pt x="260731" y="257429"/>
                </a:lnTo>
                <a:close/>
              </a:path>
              <a:path w="567054" h="758825">
                <a:moveTo>
                  <a:pt x="260731" y="257251"/>
                </a:moveTo>
                <a:lnTo>
                  <a:pt x="260527" y="257429"/>
                </a:lnTo>
                <a:lnTo>
                  <a:pt x="260731" y="257429"/>
                </a:lnTo>
                <a:lnTo>
                  <a:pt x="260731" y="257251"/>
                </a:lnTo>
                <a:close/>
              </a:path>
              <a:path w="567054" h="758825">
                <a:moveTo>
                  <a:pt x="260959" y="264160"/>
                </a:moveTo>
                <a:lnTo>
                  <a:pt x="259842" y="264160"/>
                </a:lnTo>
                <a:lnTo>
                  <a:pt x="258064" y="266700"/>
                </a:lnTo>
                <a:lnTo>
                  <a:pt x="260959" y="264160"/>
                </a:lnTo>
                <a:close/>
              </a:path>
              <a:path w="567054" h="758825">
                <a:moveTo>
                  <a:pt x="262890" y="255143"/>
                </a:moveTo>
                <a:lnTo>
                  <a:pt x="260731" y="255143"/>
                </a:lnTo>
                <a:lnTo>
                  <a:pt x="260731" y="257251"/>
                </a:lnTo>
                <a:lnTo>
                  <a:pt x="262890" y="255143"/>
                </a:lnTo>
                <a:close/>
              </a:path>
              <a:path w="567054" h="758825">
                <a:moveTo>
                  <a:pt x="265303" y="261277"/>
                </a:moveTo>
                <a:lnTo>
                  <a:pt x="263525" y="262890"/>
                </a:lnTo>
                <a:lnTo>
                  <a:pt x="262978" y="262382"/>
                </a:lnTo>
                <a:lnTo>
                  <a:pt x="260959" y="264160"/>
                </a:lnTo>
                <a:lnTo>
                  <a:pt x="263525" y="264160"/>
                </a:lnTo>
                <a:lnTo>
                  <a:pt x="265303" y="262890"/>
                </a:lnTo>
                <a:lnTo>
                  <a:pt x="265303" y="261277"/>
                </a:lnTo>
                <a:close/>
              </a:path>
              <a:path w="567054" h="758825">
                <a:moveTo>
                  <a:pt x="266319" y="260350"/>
                </a:moveTo>
                <a:lnTo>
                  <a:pt x="265303" y="260350"/>
                </a:lnTo>
                <a:lnTo>
                  <a:pt x="265303" y="261277"/>
                </a:lnTo>
                <a:lnTo>
                  <a:pt x="266319" y="260350"/>
                </a:lnTo>
                <a:close/>
              </a:path>
              <a:path w="567054" h="758825">
                <a:moveTo>
                  <a:pt x="268986" y="260350"/>
                </a:moveTo>
                <a:lnTo>
                  <a:pt x="268097" y="257810"/>
                </a:lnTo>
                <a:lnTo>
                  <a:pt x="266319" y="259080"/>
                </a:lnTo>
                <a:lnTo>
                  <a:pt x="266319" y="260350"/>
                </a:lnTo>
                <a:lnTo>
                  <a:pt x="268986" y="260350"/>
                </a:lnTo>
                <a:close/>
              </a:path>
              <a:path w="567054" h="758825">
                <a:moveTo>
                  <a:pt x="270764" y="270510"/>
                </a:moveTo>
                <a:lnTo>
                  <a:pt x="270611" y="270446"/>
                </a:lnTo>
                <a:lnTo>
                  <a:pt x="270764" y="270510"/>
                </a:lnTo>
                <a:close/>
              </a:path>
              <a:path w="567054" h="758825">
                <a:moveTo>
                  <a:pt x="271653" y="266700"/>
                </a:moveTo>
                <a:lnTo>
                  <a:pt x="268097" y="269240"/>
                </a:lnTo>
                <a:lnTo>
                  <a:pt x="270611" y="270446"/>
                </a:lnTo>
                <a:lnTo>
                  <a:pt x="270764" y="269240"/>
                </a:lnTo>
                <a:lnTo>
                  <a:pt x="271653" y="266700"/>
                </a:lnTo>
                <a:close/>
              </a:path>
              <a:path w="567054" h="758825">
                <a:moveTo>
                  <a:pt x="280670" y="280670"/>
                </a:moveTo>
                <a:lnTo>
                  <a:pt x="278892" y="280670"/>
                </a:lnTo>
                <a:lnTo>
                  <a:pt x="277114" y="284480"/>
                </a:lnTo>
                <a:lnTo>
                  <a:pt x="280670" y="280670"/>
                </a:lnTo>
                <a:close/>
              </a:path>
              <a:path w="567054" h="758825">
                <a:moveTo>
                  <a:pt x="284060" y="296773"/>
                </a:moveTo>
                <a:lnTo>
                  <a:pt x="283591" y="296100"/>
                </a:lnTo>
                <a:lnTo>
                  <a:pt x="282575" y="297180"/>
                </a:lnTo>
                <a:lnTo>
                  <a:pt x="284060" y="296773"/>
                </a:lnTo>
                <a:close/>
              </a:path>
              <a:path w="567054" h="758825">
                <a:moveTo>
                  <a:pt x="285711" y="296316"/>
                </a:moveTo>
                <a:lnTo>
                  <a:pt x="284060" y="296773"/>
                </a:lnTo>
                <a:lnTo>
                  <a:pt x="284353" y="297180"/>
                </a:lnTo>
                <a:lnTo>
                  <a:pt x="284784" y="297180"/>
                </a:lnTo>
                <a:lnTo>
                  <a:pt x="285711" y="296316"/>
                </a:lnTo>
                <a:close/>
              </a:path>
              <a:path w="567054" h="758825">
                <a:moveTo>
                  <a:pt x="287147" y="298450"/>
                </a:moveTo>
                <a:lnTo>
                  <a:pt x="286131" y="299720"/>
                </a:lnTo>
                <a:lnTo>
                  <a:pt x="287147" y="298450"/>
                </a:lnTo>
                <a:close/>
              </a:path>
              <a:path w="567054" h="758825">
                <a:moveTo>
                  <a:pt x="287147" y="295910"/>
                </a:moveTo>
                <a:lnTo>
                  <a:pt x="286131" y="295910"/>
                </a:lnTo>
                <a:lnTo>
                  <a:pt x="285711" y="296316"/>
                </a:lnTo>
                <a:lnTo>
                  <a:pt x="287147" y="295910"/>
                </a:lnTo>
                <a:close/>
              </a:path>
              <a:path w="567054" h="758825">
                <a:moveTo>
                  <a:pt x="288925" y="295910"/>
                </a:moveTo>
                <a:lnTo>
                  <a:pt x="287147" y="295910"/>
                </a:lnTo>
                <a:lnTo>
                  <a:pt x="286131" y="297180"/>
                </a:lnTo>
                <a:lnTo>
                  <a:pt x="284784" y="297180"/>
                </a:lnTo>
                <a:lnTo>
                  <a:pt x="283464" y="298450"/>
                </a:lnTo>
                <a:lnTo>
                  <a:pt x="287058" y="298450"/>
                </a:lnTo>
                <a:lnTo>
                  <a:pt x="288925" y="295910"/>
                </a:lnTo>
                <a:close/>
              </a:path>
              <a:path w="567054" h="758825">
                <a:moveTo>
                  <a:pt x="289814" y="298450"/>
                </a:moveTo>
                <a:lnTo>
                  <a:pt x="286131" y="299720"/>
                </a:lnTo>
                <a:lnTo>
                  <a:pt x="287909" y="299720"/>
                </a:lnTo>
                <a:lnTo>
                  <a:pt x="287147" y="300990"/>
                </a:lnTo>
                <a:lnTo>
                  <a:pt x="287909" y="300990"/>
                </a:lnTo>
                <a:lnTo>
                  <a:pt x="286131" y="303530"/>
                </a:lnTo>
                <a:lnTo>
                  <a:pt x="287147" y="302260"/>
                </a:lnTo>
                <a:lnTo>
                  <a:pt x="287909" y="302260"/>
                </a:lnTo>
                <a:lnTo>
                  <a:pt x="288925" y="300990"/>
                </a:lnTo>
                <a:lnTo>
                  <a:pt x="289814" y="299720"/>
                </a:lnTo>
                <a:lnTo>
                  <a:pt x="289814" y="298450"/>
                </a:lnTo>
                <a:close/>
              </a:path>
              <a:path w="567054" h="758825">
                <a:moveTo>
                  <a:pt x="292481" y="304800"/>
                </a:moveTo>
                <a:lnTo>
                  <a:pt x="291592" y="303530"/>
                </a:lnTo>
                <a:lnTo>
                  <a:pt x="291592" y="306070"/>
                </a:lnTo>
                <a:lnTo>
                  <a:pt x="292481" y="306070"/>
                </a:lnTo>
                <a:lnTo>
                  <a:pt x="292481" y="304800"/>
                </a:lnTo>
                <a:close/>
              </a:path>
              <a:path w="567054" h="758825">
                <a:moveTo>
                  <a:pt x="295275" y="646430"/>
                </a:moveTo>
                <a:lnTo>
                  <a:pt x="294436" y="647001"/>
                </a:lnTo>
                <a:lnTo>
                  <a:pt x="294792" y="647077"/>
                </a:lnTo>
                <a:lnTo>
                  <a:pt x="295275" y="646430"/>
                </a:lnTo>
                <a:close/>
              </a:path>
              <a:path w="567054" h="758825">
                <a:moveTo>
                  <a:pt x="297942" y="647700"/>
                </a:moveTo>
                <a:lnTo>
                  <a:pt x="294792" y="647077"/>
                </a:lnTo>
                <a:lnTo>
                  <a:pt x="293370" y="648970"/>
                </a:lnTo>
                <a:lnTo>
                  <a:pt x="294386" y="648970"/>
                </a:lnTo>
                <a:lnTo>
                  <a:pt x="293370" y="650240"/>
                </a:lnTo>
                <a:lnTo>
                  <a:pt x="292481" y="650240"/>
                </a:lnTo>
                <a:lnTo>
                  <a:pt x="292481" y="651510"/>
                </a:lnTo>
                <a:lnTo>
                  <a:pt x="294386" y="650240"/>
                </a:lnTo>
                <a:lnTo>
                  <a:pt x="295275" y="650240"/>
                </a:lnTo>
                <a:lnTo>
                  <a:pt x="292481" y="652780"/>
                </a:lnTo>
                <a:lnTo>
                  <a:pt x="293370" y="652780"/>
                </a:lnTo>
                <a:lnTo>
                  <a:pt x="292481" y="655320"/>
                </a:lnTo>
                <a:lnTo>
                  <a:pt x="296164" y="652780"/>
                </a:lnTo>
                <a:lnTo>
                  <a:pt x="297942" y="652780"/>
                </a:lnTo>
                <a:lnTo>
                  <a:pt x="297942" y="647700"/>
                </a:lnTo>
                <a:close/>
              </a:path>
              <a:path w="567054" h="758825">
                <a:moveTo>
                  <a:pt x="298831" y="652780"/>
                </a:moveTo>
                <a:lnTo>
                  <a:pt x="297942" y="652780"/>
                </a:lnTo>
                <a:lnTo>
                  <a:pt x="298602" y="652945"/>
                </a:lnTo>
                <a:lnTo>
                  <a:pt x="298831" y="652780"/>
                </a:lnTo>
                <a:close/>
              </a:path>
              <a:path w="567054" h="758825">
                <a:moveTo>
                  <a:pt x="301244" y="693000"/>
                </a:moveTo>
                <a:lnTo>
                  <a:pt x="300609" y="692150"/>
                </a:lnTo>
                <a:lnTo>
                  <a:pt x="300609" y="693420"/>
                </a:lnTo>
                <a:lnTo>
                  <a:pt x="301244" y="693000"/>
                </a:lnTo>
                <a:close/>
              </a:path>
              <a:path w="567054" h="758825">
                <a:moveTo>
                  <a:pt x="311531" y="661670"/>
                </a:moveTo>
                <a:lnTo>
                  <a:pt x="309753" y="661670"/>
                </a:lnTo>
                <a:lnTo>
                  <a:pt x="309130" y="663206"/>
                </a:lnTo>
                <a:lnTo>
                  <a:pt x="310565" y="662546"/>
                </a:lnTo>
                <a:lnTo>
                  <a:pt x="311531" y="661670"/>
                </a:lnTo>
                <a:close/>
              </a:path>
              <a:path w="567054" h="758825">
                <a:moveTo>
                  <a:pt x="314198" y="328930"/>
                </a:moveTo>
                <a:lnTo>
                  <a:pt x="312420" y="328930"/>
                </a:lnTo>
                <a:lnTo>
                  <a:pt x="310743" y="332524"/>
                </a:lnTo>
                <a:lnTo>
                  <a:pt x="311531" y="331800"/>
                </a:lnTo>
                <a:lnTo>
                  <a:pt x="311823" y="331470"/>
                </a:lnTo>
                <a:lnTo>
                  <a:pt x="314198" y="328930"/>
                </a:lnTo>
                <a:close/>
              </a:path>
              <a:path w="567054" h="758825">
                <a:moveTo>
                  <a:pt x="316103" y="335280"/>
                </a:moveTo>
                <a:lnTo>
                  <a:pt x="315214" y="334010"/>
                </a:lnTo>
                <a:lnTo>
                  <a:pt x="316103" y="336550"/>
                </a:lnTo>
                <a:lnTo>
                  <a:pt x="316103" y="335280"/>
                </a:lnTo>
                <a:close/>
              </a:path>
              <a:path w="567054" h="758825">
                <a:moveTo>
                  <a:pt x="318770" y="331470"/>
                </a:moveTo>
                <a:lnTo>
                  <a:pt x="317881" y="331470"/>
                </a:lnTo>
                <a:lnTo>
                  <a:pt x="316103" y="332740"/>
                </a:lnTo>
                <a:lnTo>
                  <a:pt x="316103" y="331470"/>
                </a:lnTo>
                <a:lnTo>
                  <a:pt x="316992" y="327660"/>
                </a:lnTo>
                <a:lnTo>
                  <a:pt x="315214" y="327660"/>
                </a:lnTo>
                <a:lnTo>
                  <a:pt x="314198" y="328930"/>
                </a:lnTo>
                <a:lnTo>
                  <a:pt x="312420" y="332740"/>
                </a:lnTo>
                <a:lnTo>
                  <a:pt x="311531" y="332740"/>
                </a:lnTo>
                <a:lnTo>
                  <a:pt x="311531" y="335280"/>
                </a:lnTo>
                <a:lnTo>
                  <a:pt x="315214" y="334010"/>
                </a:lnTo>
                <a:lnTo>
                  <a:pt x="317881" y="332740"/>
                </a:lnTo>
                <a:lnTo>
                  <a:pt x="318770" y="331470"/>
                </a:lnTo>
                <a:close/>
              </a:path>
              <a:path w="567054" h="758825">
                <a:moveTo>
                  <a:pt x="319659" y="668020"/>
                </a:moveTo>
                <a:lnTo>
                  <a:pt x="316992" y="668020"/>
                </a:lnTo>
                <a:lnTo>
                  <a:pt x="316992" y="669290"/>
                </a:lnTo>
                <a:lnTo>
                  <a:pt x="315214" y="670560"/>
                </a:lnTo>
                <a:lnTo>
                  <a:pt x="314198" y="671830"/>
                </a:lnTo>
                <a:lnTo>
                  <a:pt x="315214" y="671830"/>
                </a:lnTo>
                <a:lnTo>
                  <a:pt x="316103" y="670560"/>
                </a:lnTo>
                <a:lnTo>
                  <a:pt x="316992" y="670560"/>
                </a:lnTo>
                <a:lnTo>
                  <a:pt x="317881" y="669290"/>
                </a:lnTo>
                <a:lnTo>
                  <a:pt x="319659" y="668020"/>
                </a:lnTo>
                <a:close/>
              </a:path>
              <a:path w="567054" h="758825">
                <a:moveTo>
                  <a:pt x="325120" y="680720"/>
                </a:moveTo>
                <a:lnTo>
                  <a:pt x="322453" y="680720"/>
                </a:lnTo>
                <a:lnTo>
                  <a:pt x="321437" y="681990"/>
                </a:lnTo>
                <a:lnTo>
                  <a:pt x="321437" y="683260"/>
                </a:lnTo>
                <a:lnTo>
                  <a:pt x="320548" y="684530"/>
                </a:lnTo>
                <a:lnTo>
                  <a:pt x="321767" y="684110"/>
                </a:lnTo>
                <a:lnTo>
                  <a:pt x="322453" y="683260"/>
                </a:lnTo>
                <a:lnTo>
                  <a:pt x="325120" y="680720"/>
                </a:lnTo>
                <a:close/>
              </a:path>
              <a:path w="567054" h="758825">
                <a:moveTo>
                  <a:pt x="326199" y="672350"/>
                </a:moveTo>
                <a:lnTo>
                  <a:pt x="325755" y="672084"/>
                </a:lnTo>
                <a:lnTo>
                  <a:pt x="325755" y="670052"/>
                </a:lnTo>
                <a:lnTo>
                  <a:pt x="324993" y="670052"/>
                </a:lnTo>
                <a:lnTo>
                  <a:pt x="324231" y="671068"/>
                </a:lnTo>
                <a:lnTo>
                  <a:pt x="323342" y="671068"/>
                </a:lnTo>
                <a:lnTo>
                  <a:pt x="324993" y="670052"/>
                </a:lnTo>
                <a:lnTo>
                  <a:pt x="324993" y="669036"/>
                </a:lnTo>
                <a:lnTo>
                  <a:pt x="323342" y="669036"/>
                </a:lnTo>
                <a:lnTo>
                  <a:pt x="323151" y="669290"/>
                </a:lnTo>
                <a:lnTo>
                  <a:pt x="322935" y="669290"/>
                </a:lnTo>
                <a:lnTo>
                  <a:pt x="322935" y="669569"/>
                </a:lnTo>
                <a:lnTo>
                  <a:pt x="322580" y="670052"/>
                </a:lnTo>
                <a:lnTo>
                  <a:pt x="321691" y="671068"/>
                </a:lnTo>
                <a:lnTo>
                  <a:pt x="321691" y="670433"/>
                </a:lnTo>
                <a:lnTo>
                  <a:pt x="322935" y="669569"/>
                </a:lnTo>
                <a:lnTo>
                  <a:pt x="322935" y="669290"/>
                </a:lnTo>
                <a:lnTo>
                  <a:pt x="321691" y="669290"/>
                </a:lnTo>
                <a:lnTo>
                  <a:pt x="321691" y="669036"/>
                </a:lnTo>
                <a:lnTo>
                  <a:pt x="323342" y="669036"/>
                </a:lnTo>
                <a:lnTo>
                  <a:pt x="323342" y="668020"/>
                </a:lnTo>
                <a:lnTo>
                  <a:pt x="322580" y="668020"/>
                </a:lnTo>
                <a:lnTo>
                  <a:pt x="322580" y="667004"/>
                </a:lnTo>
                <a:lnTo>
                  <a:pt x="321691" y="667004"/>
                </a:lnTo>
                <a:lnTo>
                  <a:pt x="321119" y="669290"/>
                </a:lnTo>
                <a:lnTo>
                  <a:pt x="320040" y="669290"/>
                </a:lnTo>
                <a:lnTo>
                  <a:pt x="320040" y="671576"/>
                </a:lnTo>
                <a:lnTo>
                  <a:pt x="320040" y="671830"/>
                </a:lnTo>
                <a:lnTo>
                  <a:pt x="319659" y="671830"/>
                </a:lnTo>
                <a:lnTo>
                  <a:pt x="320040" y="671576"/>
                </a:lnTo>
                <a:lnTo>
                  <a:pt x="320040" y="669290"/>
                </a:lnTo>
                <a:lnTo>
                  <a:pt x="317881" y="669290"/>
                </a:lnTo>
                <a:lnTo>
                  <a:pt x="317881" y="671830"/>
                </a:lnTo>
                <a:lnTo>
                  <a:pt x="316992" y="671830"/>
                </a:lnTo>
                <a:lnTo>
                  <a:pt x="316115" y="673709"/>
                </a:lnTo>
                <a:lnTo>
                  <a:pt x="316992" y="673100"/>
                </a:lnTo>
                <a:lnTo>
                  <a:pt x="316191" y="675360"/>
                </a:lnTo>
                <a:lnTo>
                  <a:pt x="319659" y="674370"/>
                </a:lnTo>
                <a:lnTo>
                  <a:pt x="319659" y="673100"/>
                </a:lnTo>
                <a:lnTo>
                  <a:pt x="320370" y="672084"/>
                </a:lnTo>
                <a:lnTo>
                  <a:pt x="322580" y="672084"/>
                </a:lnTo>
                <a:lnTo>
                  <a:pt x="324993" y="671068"/>
                </a:lnTo>
                <a:lnTo>
                  <a:pt x="323342" y="673989"/>
                </a:lnTo>
                <a:lnTo>
                  <a:pt x="326199" y="672350"/>
                </a:lnTo>
                <a:close/>
              </a:path>
              <a:path w="567054" h="758825">
                <a:moveTo>
                  <a:pt x="326644" y="672084"/>
                </a:moveTo>
                <a:lnTo>
                  <a:pt x="326199" y="672350"/>
                </a:lnTo>
                <a:lnTo>
                  <a:pt x="326542" y="672541"/>
                </a:lnTo>
                <a:lnTo>
                  <a:pt x="326644" y="672084"/>
                </a:lnTo>
                <a:close/>
              </a:path>
              <a:path w="567054" h="758825">
                <a:moveTo>
                  <a:pt x="329184" y="719963"/>
                </a:moveTo>
                <a:lnTo>
                  <a:pt x="327279" y="718185"/>
                </a:lnTo>
                <a:lnTo>
                  <a:pt x="323723" y="716407"/>
                </a:lnTo>
                <a:lnTo>
                  <a:pt x="320167" y="712724"/>
                </a:lnTo>
                <a:lnTo>
                  <a:pt x="320167" y="718185"/>
                </a:lnTo>
                <a:lnTo>
                  <a:pt x="323723" y="721868"/>
                </a:lnTo>
                <a:lnTo>
                  <a:pt x="329184" y="719963"/>
                </a:lnTo>
                <a:close/>
              </a:path>
              <a:path w="567054" h="758825">
                <a:moveTo>
                  <a:pt x="329184" y="673100"/>
                </a:moveTo>
                <a:lnTo>
                  <a:pt x="327533" y="673100"/>
                </a:lnTo>
                <a:lnTo>
                  <a:pt x="326542" y="672541"/>
                </a:lnTo>
                <a:lnTo>
                  <a:pt x="325755" y="676021"/>
                </a:lnTo>
                <a:lnTo>
                  <a:pt x="329184" y="673100"/>
                </a:lnTo>
                <a:close/>
              </a:path>
              <a:path w="567054" h="758825">
                <a:moveTo>
                  <a:pt x="330581" y="678688"/>
                </a:moveTo>
                <a:lnTo>
                  <a:pt x="329184" y="681355"/>
                </a:lnTo>
                <a:lnTo>
                  <a:pt x="330581" y="681355"/>
                </a:lnTo>
                <a:lnTo>
                  <a:pt x="330581" y="678688"/>
                </a:lnTo>
                <a:close/>
              </a:path>
              <a:path w="567054" h="758825">
                <a:moveTo>
                  <a:pt x="333248" y="668655"/>
                </a:moveTo>
                <a:lnTo>
                  <a:pt x="332359" y="668020"/>
                </a:lnTo>
                <a:lnTo>
                  <a:pt x="331762" y="668020"/>
                </a:lnTo>
                <a:lnTo>
                  <a:pt x="331470" y="669290"/>
                </a:lnTo>
                <a:lnTo>
                  <a:pt x="333248" y="668655"/>
                </a:lnTo>
                <a:close/>
              </a:path>
              <a:path w="567054" h="758825">
                <a:moveTo>
                  <a:pt x="334391" y="680529"/>
                </a:moveTo>
                <a:lnTo>
                  <a:pt x="331724" y="681355"/>
                </a:lnTo>
                <a:lnTo>
                  <a:pt x="330581" y="681355"/>
                </a:lnTo>
                <a:lnTo>
                  <a:pt x="330581" y="682625"/>
                </a:lnTo>
                <a:lnTo>
                  <a:pt x="329184" y="685292"/>
                </a:lnTo>
                <a:lnTo>
                  <a:pt x="334391" y="682625"/>
                </a:lnTo>
                <a:lnTo>
                  <a:pt x="334391" y="680529"/>
                </a:lnTo>
                <a:close/>
              </a:path>
              <a:path w="567054" h="758825">
                <a:moveTo>
                  <a:pt x="335026" y="668020"/>
                </a:moveTo>
                <a:lnTo>
                  <a:pt x="333248" y="668655"/>
                </a:lnTo>
                <a:lnTo>
                  <a:pt x="334137" y="669290"/>
                </a:lnTo>
                <a:lnTo>
                  <a:pt x="332359" y="673100"/>
                </a:lnTo>
                <a:lnTo>
                  <a:pt x="335026" y="671830"/>
                </a:lnTo>
                <a:lnTo>
                  <a:pt x="335026" y="669290"/>
                </a:lnTo>
                <a:lnTo>
                  <a:pt x="335026" y="668020"/>
                </a:lnTo>
                <a:close/>
              </a:path>
              <a:path w="567054" h="758825">
                <a:moveTo>
                  <a:pt x="335788" y="680085"/>
                </a:moveTo>
                <a:lnTo>
                  <a:pt x="334860" y="679767"/>
                </a:lnTo>
                <a:lnTo>
                  <a:pt x="334391" y="680085"/>
                </a:lnTo>
                <a:lnTo>
                  <a:pt x="334391" y="680529"/>
                </a:lnTo>
                <a:lnTo>
                  <a:pt x="335788" y="680085"/>
                </a:lnTo>
                <a:close/>
              </a:path>
              <a:path w="567054" h="758825">
                <a:moveTo>
                  <a:pt x="338328" y="676148"/>
                </a:moveTo>
                <a:lnTo>
                  <a:pt x="335788" y="676148"/>
                </a:lnTo>
                <a:lnTo>
                  <a:pt x="331724" y="678688"/>
                </a:lnTo>
                <a:lnTo>
                  <a:pt x="334746" y="679729"/>
                </a:lnTo>
                <a:lnTo>
                  <a:pt x="338328" y="676148"/>
                </a:lnTo>
                <a:close/>
              </a:path>
              <a:path w="567054" h="758825">
                <a:moveTo>
                  <a:pt x="338709" y="722630"/>
                </a:moveTo>
                <a:lnTo>
                  <a:pt x="336042" y="721360"/>
                </a:lnTo>
                <a:lnTo>
                  <a:pt x="336042" y="723900"/>
                </a:lnTo>
                <a:lnTo>
                  <a:pt x="337820" y="723900"/>
                </a:lnTo>
                <a:lnTo>
                  <a:pt x="338709" y="722630"/>
                </a:lnTo>
                <a:close/>
              </a:path>
              <a:path w="567054" h="758825">
                <a:moveTo>
                  <a:pt x="342265" y="674370"/>
                </a:moveTo>
                <a:lnTo>
                  <a:pt x="341871" y="674370"/>
                </a:lnTo>
                <a:lnTo>
                  <a:pt x="340487" y="675640"/>
                </a:lnTo>
                <a:lnTo>
                  <a:pt x="341591" y="675640"/>
                </a:lnTo>
                <a:lnTo>
                  <a:pt x="342265" y="674370"/>
                </a:lnTo>
                <a:close/>
              </a:path>
              <a:path w="567054" h="758825">
                <a:moveTo>
                  <a:pt x="342265" y="534670"/>
                </a:moveTo>
                <a:lnTo>
                  <a:pt x="339598" y="538480"/>
                </a:lnTo>
                <a:lnTo>
                  <a:pt x="341376" y="538480"/>
                </a:lnTo>
                <a:lnTo>
                  <a:pt x="342265" y="537210"/>
                </a:lnTo>
                <a:lnTo>
                  <a:pt x="342265" y="534670"/>
                </a:lnTo>
                <a:close/>
              </a:path>
              <a:path w="567054" h="758825">
                <a:moveTo>
                  <a:pt x="345059" y="547370"/>
                </a:moveTo>
                <a:lnTo>
                  <a:pt x="344170" y="547370"/>
                </a:lnTo>
                <a:lnTo>
                  <a:pt x="344741" y="547509"/>
                </a:lnTo>
                <a:lnTo>
                  <a:pt x="345059" y="547370"/>
                </a:lnTo>
                <a:close/>
              </a:path>
              <a:path w="567054" h="758825">
                <a:moveTo>
                  <a:pt x="345351" y="373811"/>
                </a:moveTo>
                <a:lnTo>
                  <a:pt x="344170" y="374650"/>
                </a:lnTo>
                <a:lnTo>
                  <a:pt x="345059" y="374650"/>
                </a:lnTo>
                <a:lnTo>
                  <a:pt x="345351" y="373811"/>
                </a:lnTo>
                <a:close/>
              </a:path>
              <a:path w="567054" h="758825">
                <a:moveTo>
                  <a:pt x="345948" y="363220"/>
                </a:moveTo>
                <a:lnTo>
                  <a:pt x="344170" y="363220"/>
                </a:lnTo>
                <a:lnTo>
                  <a:pt x="344170" y="365760"/>
                </a:lnTo>
                <a:lnTo>
                  <a:pt x="345948" y="365760"/>
                </a:lnTo>
                <a:lnTo>
                  <a:pt x="345948" y="363220"/>
                </a:lnTo>
                <a:close/>
              </a:path>
              <a:path w="567054" h="758825">
                <a:moveTo>
                  <a:pt x="345973" y="546100"/>
                </a:moveTo>
                <a:lnTo>
                  <a:pt x="345059" y="546100"/>
                </a:lnTo>
                <a:lnTo>
                  <a:pt x="343281" y="547370"/>
                </a:lnTo>
                <a:lnTo>
                  <a:pt x="344170" y="547370"/>
                </a:lnTo>
                <a:lnTo>
                  <a:pt x="345973" y="546100"/>
                </a:lnTo>
                <a:close/>
              </a:path>
              <a:path w="567054" h="758825">
                <a:moveTo>
                  <a:pt x="346837" y="544830"/>
                </a:moveTo>
                <a:lnTo>
                  <a:pt x="345935" y="544830"/>
                </a:lnTo>
                <a:lnTo>
                  <a:pt x="345059" y="546100"/>
                </a:lnTo>
                <a:lnTo>
                  <a:pt x="346837" y="544830"/>
                </a:lnTo>
                <a:close/>
              </a:path>
              <a:path w="567054" h="758825">
                <a:moveTo>
                  <a:pt x="347472" y="352679"/>
                </a:moveTo>
                <a:lnTo>
                  <a:pt x="343789" y="352679"/>
                </a:lnTo>
                <a:lnTo>
                  <a:pt x="343789" y="346710"/>
                </a:lnTo>
                <a:lnTo>
                  <a:pt x="342011" y="346710"/>
                </a:lnTo>
                <a:lnTo>
                  <a:pt x="338328" y="349631"/>
                </a:lnTo>
                <a:lnTo>
                  <a:pt x="343789" y="355600"/>
                </a:lnTo>
                <a:lnTo>
                  <a:pt x="347472" y="352679"/>
                </a:lnTo>
                <a:close/>
              </a:path>
              <a:path w="567054" h="758825">
                <a:moveTo>
                  <a:pt x="347726" y="544880"/>
                </a:moveTo>
                <a:lnTo>
                  <a:pt x="345973" y="546100"/>
                </a:lnTo>
                <a:lnTo>
                  <a:pt x="347726" y="546100"/>
                </a:lnTo>
                <a:lnTo>
                  <a:pt x="347726" y="544880"/>
                </a:lnTo>
                <a:close/>
              </a:path>
              <a:path w="567054" h="758825">
                <a:moveTo>
                  <a:pt x="347726" y="372110"/>
                </a:moveTo>
                <a:lnTo>
                  <a:pt x="345948" y="372110"/>
                </a:lnTo>
                <a:lnTo>
                  <a:pt x="345351" y="373811"/>
                </a:lnTo>
                <a:lnTo>
                  <a:pt x="345948" y="373380"/>
                </a:lnTo>
                <a:lnTo>
                  <a:pt x="345948" y="374650"/>
                </a:lnTo>
                <a:lnTo>
                  <a:pt x="346837" y="373380"/>
                </a:lnTo>
                <a:lnTo>
                  <a:pt x="347726" y="372110"/>
                </a:lnTo>
                <a:close/>
              </a:path>
              <a:path w="567054" h="758825">
                <a:moveTo>
                  <a:pt x="347789" y="544830"/>
                </a:moveTo>
                <a:close/>
              </a:path>
              <a:path w="567054" h="758825">
                <a:moveTo>
                  <a:pt x="348615" y="541020"/>
                </a:moveTo>
                <a:lnTo>
                  <a:pt x="347726" y="541020"/>
                </a:lnTo>
                <a:lnTo>
                  <a:pt x="347726" y="539750"/>
                </a:lnTo>
                <a:lnTo>
                  <a:pt x="346837" y="542302"/>
                </a:lnTo>
                <a:lnTo>
                  <a:pt x="347129" y="543140"/>
                </a:lnTo>
                <a:lnTo>
                  <a:pt x="347726" y="544830"/>
                </a:lnTo>
                <a:lnTo>
                  <a:pt x="348399" y="542302"/>
                </a:lnTo>
                <a:lnTo>
                  <a:pt x="347713" y="542302"/>
                </a:lnTo>
                <a:lnTo>
                  <a:pt x="348615" y="541020"/>
                </a:lnTo>
                <a:close/>
              </a:path>
              <a:path w="567054" h="758825">
                <a:moveTo>
                  <a:pt x="348742" y="373380"/>
                </a:moveTo>
                <a:lnTo>
                  <a:pt x="345948" y="374650"/>
                </a:lnTo>
                <a:lnTo>
                  <a:pt x="345948" y="375920"/>
                </a:lnTo>
                <a:lnTo>
                  <a:pt x="347726" y="374650"/>
                </a:lnTo>
                <a:lnTo>
                  <a:pt x="348742" y="373380"/>
                </a:lnTo>
                <a:close/>
              </a:path>
              <a:path w="567054" h="758825">
                <a:moveTo>
                  <a:pt x="348742" y="363220"/>
                </a:moveTo>
                <a:lnTo>
                  <a:pt x="347726" y="363220"/>
                </a:lnTo>
                <a:lnTo>
                  <a:pt x="345948" y="365760"/>
                </a:lnTo>
                <a:lnTo>
                  <a:pt x="348742" y="363220"/>
                </a:lnTo>
                <a:close/>
              </a:path>
              <a:path w="567054" h="758825">
                <a:moveTo>
                  <a:pt x="348767" y="728687"/>
                </a:moveTo>
                <a:lnTo>
                  <a:pt x="348437" y="727989"/>
                </a:lnTo>
                <a:lnTo>
                  <a:pt x="345948" y="730250"/>
                </a:lnTo>
                <a:lnTo>
                  <a:pt x="348767" y="728687"/>
                </a:lnTo>
                <a:close/>
              </a:path>
              <a:path w="567054" h="758825">
                <a:moveTo>
                  <a:pt x="349504" y="543636"/>
                </a:moveTo>
                <a:lnTo>
                  <a:pt x="347789" y="544830"/>
                </a:lnTo>
                <a:lnTo>
                  <a:pt x="349504" y="544830"/>
                </a:lnTo>
                <a:lnTo>
                  <a:pt x="349504" y="543636"/>
                </a:lnTo>
                <a:close/>
              </a:path>
              <a:path w="567054" h="758825">
                <a:moveTo>
                  <a:pt x="349504" y="539750"/>
                </a:moveTo>
                <a:lnTo>
                  <a:pt x="348615" y="541020"/>
                </a:lnTo>
                <a:lnTo>
                  <a:pt x="348742" y="541020"/>
                </a:lnTo>
                <a:lnTo>
                  <a:pt x="349504" y="539750"/>
                </a:lnTo>
                <a:close/>
              </a:path>
              <a:path w="567054" h="758825">
                <a:moveTo>
                  <a:pt x="350227" y="728421"/>
                </a:moveTo>
                <a:lnTo>
                  <a:pt x="349694" y="728167"/>
                </a:lnTo>
                <a:lnTo>
                  <a:pt x="348767" y="728687"/>
                </a:lnTo>
                <a:lnTo>
                  <a:pt x="349504" y="730250"/>
                </a:lnTo>
                <a:lnTo>
                  <a:pt x="350227" y="728421"/>
                </a:lnTo>
                <a:close/>
              </a:path>
              <a:path w="567054" h="758825">
                <a:moveTo>
                  <a:pt x="351409" y="538480"/>
                </a:moveTo>
                <a:lnTo>
                  <a:pt x="348742" y="539750"/>
                </a:lnTo>
                <a:lnTo>
                  <a:pt x="349504" y="539750"/>
                </a:lnTo>
                <a:lnTo>
                  <a:pt x="349504" y="541020"/>
                </a:lnTo>
                <a:lnTo>
                  <a:pt x="348742" y="541020"/>
                </a:lnTo>
                <a:lnTo>
                  <a:pt x="348399" y="542302"/>
                </a:lnTo>
                <a:lnTo>
                  <a:pt x="349504" y="542302"/>
                </a:lnTo>
                <a:lnTo>
                  <a:pt x="349504" y="543636"/>
                </a:lnTo>
                <a:lnTo>
                  <a:pt x="351396" y="542302"/>
                </a:lnTo>
                <a:lnTo>
                  <a:pt x="351409" y="538480"/>
                </a:lnTo>
                <a:close/>
              </a:path>
              <a:path w="567054" h="758825">
                <a:moveTo>
                  <a:pt x="352171" y="701852"/>
                </a:moveTo>
                <a:lnTo>
                  <a:pt x="349758" y="703453"/>
                </a:lnTo>
                <a:lnTo>
                  <a:pt x="352171" y="703453"/>
                </a:lnTo>
                <a:lnTo>
                  <a:pt x="352171" y="701852"/>
                </a:lnTo>
                <a:close/>
              </a:path>
              <a:path w="567054" h="758825">
                <a:moveTo>
                  <a:pt x="352171" y="694436"/>
                </a:moveTo>
                <a:lnTo>
                  <a:pt x="349758" y="698881"/>
                </a:lnTo>
                <a:lnTo>
                  <a:pt x="349758" y="701294"/>
                </a:lnTo>
                <a:lnTo>
                  <a:pt x="347599" y="703453"/>
                </a:lnTo>
                <a:lnTo>
                  <a:pt x="349758" y="703453"/>
                </a:lnTo>
                <a:lnTo>
                  <a:pt x="352171" y="694436"/>
                </a:lnTo>
                <a:close/>
              </a:path>
              <a:path w="567054" h="758825">
                <a:moveTo>
                  <a:pt x="352996" y="701294"/>
                </a:moveTo>
                <a:lnTo>
                  <a:pt x="352171" y="701294"/>
                </a:lnTo>
                <a:lnTo>
                  <a:pt x="352171" y="701852"/>
                </a:lnTo>
                <a:lnTo>
                  <a:pt x="352996" y="701294"/>
                </a:lnTo>
                <a:close/>
              </a:path>
              <a:path w="567054" h="758825">
                <a:moveTo>
                  <a:pt x="353187" y="547370"/>
                </a:moveTo>
                <a:lnTo>
                  <a:pt x="351409" y="551180"/>
                </a:lnTo>
                <a:lnTo>
                  <a:pt x="352475" y="550418"/>
                </a:lnTo>
                <a:lnTo>
                  <a:pt x="353187" y="547370"/>
                </a:lnTo>
                <a:close/>
              </a:path>
              <a:path w="567054" h="758825">
                <a:moveTo>
                  <a:pt x="354076" y="544830"/>
                </a:moveTo>
                <a:lnTo>
                  <a:pt x="350520" y="544830"/>
                </a:lnTo>
                <a:lnTo>
                  <a:pt x="351409" y="546100"/>
                </a:lnTo>
                <a:lnTo>
                  <a:pt x="351409" y="547370"/>
                </a:lnTo>
                <a:lnTo>
                  <a:pt x="354076" y="544830"/>
                </a:lnTo>
                <a:close/>
              </a:path>
              <a:path w="567054" h="758825">
                <a:moveTo>
                  <a:pt x="354076" y="543560"/>
                </a:moveTo>
                <a:lnTo>
                  <a:pt x="351409" y="543560"/>
                </a:lnTo>
                <a:lnTo>
                  <a:pt x="351409" y="542302"/>
                </a:lnTo>
                <a:lnTo>
                  <a:pt x="350520" y="544830"/>
                </a:lnTo>
                <a:lnTo>
                  <a:pt x="354076" y="543560"/>
                </a:lnTo>
                <a:close/>
              </a:path>
              <a:path w="567054" h="758825">
                <a:moveTo>
                  <a:pt x="354977" y="548233"/>
                </a:moveTo>
                <a:lnTo>
                  <a:pt x="354266" y="547890"/>
                </a:lnTo>
                <a:lnTo>
                  <a:pt x="353187" y="548640"/>
                </a:lnTo>
                <a:lnTo>
                  <a:pt x="354977" y="548233"/>
                </a:lnTo>
                <a:close/>
              </a:path>
              <a:path w="567054" h="758825">
                <a:moveTo>
                  <a:pt x="355854" y="467360"/>
                </a:moveTo>
                <a:lnTo>
                  <a:pt x="355473" y="467575"/>
                </a:lnTo>
                <a:lnTo>
                  <a:pt x="355854" y="468630"/>
                </a:lnTo>
                <a:lnTo>
                  <a:pt x="355854" y="467360"/>
                </a:lnTo>
                <a:close/>
              </a:path>
              <a:path w="567054" h="758825">
                <a:moveTo>
                  <a:pt x="356616" y="698881"/>
                </a:moveTo>
                <a:lnTo>
                  <a:pt x="352996" y="701294"/>
                </a:lnTo>
                <a:lnTo>
                  <a:pt x="356616" y="701294"/>
                </a:lnTo>
                <a:lnTo>
                  <a:pt x="356616" y="698881"/>
                </a:lnTo>
                <a:close/>
              </a:path>
              <a:path w="567054" h="758825">
                <a:moveTo>
                  <a:pt x="356870" y="734060"/>
                </a:moveTo>
                <a:lnTo>
                  <a:pt x="354965" y="734060"/>
                </a:lnTo>
                <a:lnTo>
                  <a:pt x="354965" y="732790"/>
                </a:lnTo>
                <a:lnTo>
                  <a:pt x="354076" y="734060"/>
                </a:lnTo>
                <a:lnTo>
                  <a:pt x="352298" y="737870"/>
                </a:lnTo>
                <a:lnTo>
                  <a:pt x="355917" y="735330"/>
                </a:lnTo>
                <a:lnTo>
                  <a:pt x="356870" y="734060"/>
                </a:lnTo>
                <a:close/>
              </a:path>
              <a:path w="567054" h="758825">
                <a:moveTo>
                  <a:pt x="356870" y="546100"/>
                </a:moveTo>
                <a:lnTo>
                  <a:pt x="353187" y="547370"/>
                </a:lnTo>
                <a:lnTo>
                  <a:pt x="354266" y="547890"/>
                </a:lnTo>
                <a:lnTo>
                  <a:pt x="356870" y="546100"/>
                </a:lnTo>
                <a:close/>
              </a:path>
              <a:path w="567054" h="758825">
                <a:moveTo>
                  <a:pt x="356958" y="381635"/>
                </a:moveTo>
                <a:lnTo>
                  <a:pt x="354965" y="383540"/>
                </a:lnTo>
                <a:lnTo>
                  <a:pt x="356717" y="382333"/>
                </a:lnTo>
                <a:lnTo>
                  <a:pt x="356958" y="381635"/>
                </a:lnTo>
                <a:close/>
              </a:path>
              <a:path w="567054" h="758825">
                <a:moveTo>
                  <a:pt x="357632" y="375920"/>
                </a:moveTo>
                <a:lnTo>
                  <a:pt x="354711" y="378002"/>
                </a:lnTo>
                <a:lnTo>
                  <a:pt x="354965" y="378460"/>
                </a:lnTo>
                <a:lnTo>
                  <a:pt x="357085" y="376694"/>
                </a:lnTo>
                <a:lnTo>
                  <a:pt x="357632" y="375920"/>
                </a:lnTo>
                <a:close/>
              </a:path>
              <a:path w="567054" h="758825">
                <a:moveTo>
                  <a:pt x="358648" y="737870"/>
                </a:moveTo>
                <a:lnTo>
                  <a:pt x="357632" y="736600"/>
                </a:lnTo>
                <a:lnTo>
                  <a:pt x="357632" y="735330"/>
                </a:lnTo>
                <a:lnTo>
                  <a:pt x="356870" y="736600"/>
                </a:lnTo>
                <a:lnTo>
                  <a:pt x="356870" y="734669"/>
                </a:lnTo>
                <a:lnTo>
                  <a:pt x="355917" y="735330"/>
                </a:lnTo>
                <a:lnTo>
                  <a:pt x="354965" y="736600"/>
                </a:lnTo>
                <a:lnTo>
                  <a:pt x="358648" y="737870"/>
                </a:lnTo>
                <a:close/>
              </a:path>
              <a:path w="567054" h="758825">
                <a:moveTo>
                  <a:pt x="358648" y="547370"/>
                </a:moveTo>
                <a:lnTo>
                  <a:pt x="354977" y="548233"/>
                </a:lnTo>
                <a:lnTo>
                  <a:pt x="355854" y="548640"/>
                </a:lnTo>
                <a:lnTo>
                  <a:pt x="355854" y="549910"/>
                </a:lnTo>
                <a:lnTo>
                  <a:pt x="358648" y="547370"/>
                </a:lnTo>
                <a:close/>
              </a:path>
              <a:path w="567054" h="758825">
                <a:moveTo>
                  <a:pt x="359410" y="740067"/>
                </a:moveTo>
                <a:lnTo>
                  <a:pt x="359029" y="738974"/>
                </a:lnTo>
                <a:lnTo>
                  <a:pt x="357632" y="740410"/>
                </a:lnTo>
                <a:lnTo>
                  <a:pt x="359410" y="740067"/>
                </a:lnTo>
                <a:close/>
              </a:path>
              <a:path w="567054" h="758825">
                <a:moveTo>
                  <a:pt x="360426" y="381000"/>
                </a:moveTo>
                <a:lnTo>
                  <a:pt x="358648" y="382270"/>
                </a:lnTo>
                <a:lnTo>
                  <a:pt x="359029" y="382270"/>
                </a:lnTo>
                <a:lnTo>
                  <a:pt x="360426" y="381000"/>
                </a:lnTo>
                <a:close/>
              </a:path>
              <a:path w="567054" h="758825">
                <a:moveTo>
                  <a:pt x="361315" y="736600"/>
                </a:moveTo>
                <a:lnTo>
                  <a:pt x="358648" y="737870"/>
                </a:lnTo>
                <a:lnTo>
                  <a:pt x="359029" y="738974"/>
                </a:lnTo>
                <a:lnTo>
                  <a:pt x="361315" y="736600"/>
                </a:lnTo>
                <a:close/>
              </a:path>
              <a:path w="567054" h="758825">
                <a:moveTo>
                  <a:pt x="362712" y="555244"/>
                </a:moveTo>
                <a:lnTo>
                  <a:pt x="361188" y="557149"/>
                </a:lnTo>
                <a:lnTo>
                  <a:pt x="362712" y="557149"/>
                </a:lnTo>
                <a:lnTo>
                  <a:pt x="362712" y="555244"/>
                </a:lnTo>
                <a:close/>
              </a:path>
              <a:path w="567054" h="758825">
                <a:moveTo>
                  <a:pt x="362712" y="364998"/>
                </a:moveTo>
                <a:lnTo>
                  <a:pt x="361188" y="366522"/>
                </a:lnTo>
                <a:lnTo>
                  <a:pt x="358140" y="366522"/>
                </a:lnTo>
                <a:lnTo>
                  <a:pt x="356743" y="368046"/>
                </a:lnTo>
                <a:lnTo>
                  <a:pt x="361086" y="367169"/>
                </a:lnTo>
                <a:lnTo>
                  <a:pt x="362712" y="364998"/>
                </a:lnTo>
                <a:close/>
              </a:path>
              <a:path w="567054" h="758825">
                <a:moveTo>
                  <a:pt x="363093" y="379730"/>
                </a:moveTo>
                <a:lnTo>
                  <a:pt x="362204" y="381000"/>
                </a:lnTo>
                <a:lnTo>
                  <a:pt x="362496" y="381000"/>
                </a:lnTo>
                <a:lnTo>
                  <a:pt x="363093" y="379730"/>
                </a:lnTo>
                <a:close/>
              </a:path>
              <a:path w="567054" h="758825">
                <a:moveTo>
                  <a:pt x="364109" y="739140"/>
                </a:moveTo>
                <a:lnTo>
                  <a:pt x="359410" y="740067"/>
                </a:lnTo>
                <a:lnTo>
                  <a:pt x="359537" y="740410"/>
                </a:lnTo>
                <a:lnTo>
                  <a:pt x="363093" y="742962"/>
                </a:lnTo>
                <a:lnTo>
                  <a:pt x="364109" y="739140"/>
                </a:lnTo>
                <a:close/>
              </a:path>
              <a:path w="567054" h="758825">
                <a:moveTo>
                  <a:pt x="364236" y="366522"/>
                </a:moveTo>
                <a:lnTo>
                  <a:pt x="361086" y="367169"/>
                </a:lnTo>
                <a:lnTo>
                  <a:pt x="358140" y="371094"/>
                </a:lnTo>
                <a:lnTo>
                  <a:pt x="360768" y="370039"/>
                </a:lnTo>
                <a:lnTo>
                  <a:pt x="364236" y="366522"/>
                </a:lnTo>
                <a:close/>
              </a:path>
              <a:path w="567054" h="758825">
                <a:moveTo>
                  <a:pt x="365290" y="376770"/>
                </a:moveTo>
                <a:lnTo>
                  <a:pt x="364109" y="375920"/>
                </a:lnTo>
                <a:lnTo>
                  <a:pt x="362204" y="375920"/>
                </a:lnTo>
                <a:lnTo>
                  <a:pt x="364998" y="373380"/>
                </a:lnTo>
                <a:lnTo>
                  <a:pt x="363093" y="373380"/>
                </a:lnTo>
                <a:lnTo>
                  <a:pt x="364109" y="372110"/>
                </a:lnTo>
                <a:lnTo>
                  <a:pt x="362204" y="373380"/>
                </a:lnTo>
                <a:lnTo>
                  <a:pt x="360426" y="374650"/>
                </a:lnTo>
                <a:lnTo>
                  <a:pt x="359664" y="376288"/>
                </a:lnTo>
                <a:lnTo>
                  <a:pt x="362204" y="377190"/>
                </a:lnTo>
                <a:lnTo>
                  <a:pt x="358648" y="378460"/>
                </a:lnTo>
                <a:lnTo>
                  <a:pt x="363093" y="379730"/>
                </a:lnTo>
                <a:lnTo>
                  <a:pt x="362204" y="378460"/>
                </a:lnTo>
                <a:lnTo>
                  <a:pt x="364705" y="377596"/>
                </a:lnTo>
                <a:lnTo>
                  <a:pt x="365290" y="376770"/>
                </a:lnTo>
                <a:close/>
              </a:path>
              <a:path w="567054" h="758825">
                <a:moveTo>
                  <a:pt x="365633" y="548005"/>
                </a:moveTo>
                <a:lnTo>
                  <a:pt x="361188" y="551688"/>
                </a:lnTo>
                <a:lnTo>
                  <a:pt x="356616" y="557149"/>
                </a:lnTo>
                <a:lnTo>
                  <a:pt x="364236" y="551688"/>
                </a:lnTo>
                <a:lnTo>
                  <a:pt x="362712" y="555244"/>
                </a:lnTo>
                <a:lnTo>
                  <a:pt x="365633" y="555244"/>
                </a:lnTo>
                <a:lnTo>
                  <a:pt x="365633" y="553466"/>
                </a:lnTo>
                <a:lnTo>
                  <a:pt x="364236" y="553466"/>
                </a:lnTo>
                <a:lnTo>
                  <a:pt x="364680" y="551688"/>
                </a:lnTo>
                <a:lnTo>
                  <a:pt x="365633" y="548005"/>
                </a:lnTo>
                <a:close/>
              </a:path>
              <a:path w="567054" h="758825">
                <a:moveTo>
                  <a:pt x="365760" y="368046"/>
                </a:moveTo>
                <a:lnTo>
                  <a:pt x="360768" y="370039"/>
                </a:lnTo>
                <a:lnTo>
                  <a:pt x="356743" y="374142"/>
                </a:lnTo>
                <a:lnTo>
                  <a:pt x="362712" y="372618"/>
                </a:lnTo>
                <a:lnTo>
                  <a:pt x="365760" y="368046"/>
                </a:lnTo>
                <a:close/>
              </a:path>
              <a:path w="567054" h="758825">
                <a:moveTo>
                  <a:pt x="365887" y="695960"/>
                </a:moveTo>
                <a:lnTo>
                  <a:pt x="363093" y="698500"/>
                </a:lnTo>
                <a:lnTo>
                  <a:pt x="364998" y="698500"/>
                </a:lnTo>
                <a:lnTo>
                  <a:pt x="364998" y="697230"/>
                </a:lnTo>
                <a:lnTo>
                  <a:pt x="365887" y="695960"/>
                </a:lnTo>
                <a:close/>
              </a:path>
              <a:path w="567054" h="758825">
                <a:moveTo>
                  <a:pt x="367665" y="392430"/>
                </a:moveTo>
                <a:lnTo>
                  <a:pt x="367106" y="392747"/>
                </a:lnTo>
                <a:lnTo>
                  <a:pt x="366953" y="393192"/>
                </a:lnTo>
                <a:lnTo>
                  <a:pt x="367665" y="392430"/>
                </a:lnTo>
                <a:close/>
              </a:path>
              <a:path w="567054" h="758825">
                <a:moveTo>
                  <a:pt x="367665" y="374650"/>
                </a:moveTo>
                <a:lnTo>
                  <a:pt x="364109" y="375920"/>
                </a:lnTo>
                <a:lnTo>
                  <a:pt x="365887" y="375920"/>
                </a:lnTo>
                <a:lnTo>
                  <a:pt x="367665" y="374650"/>
                </a:lnTo>
                <a:close/>
              </a:path>
              <a:path w="567054" h="758825">
                <a:moveTo>
                  <a:pt x="369773" y="742962"/>
                </a:moveTo>
                <a:lnTo>
                  <a:pt x="369557" y="742962"/>
                </a:lnTo>
                <a:lnTo>
                  <a:pt x="366776" y="744220"/>
                </a:lnTo>
                <a:lnTo>
                  <a:pt x="368554" y="744220"/>
                </a:lnTo>
                <a:lnTo>
                  <a:pt x="369773" y="742962"/>
                </a:lnTo>
                <a:close/>
              </a:path>
              <a:path w="567054" h="758825">
                <a:moveTo>
                  <a:pt x="370332" y="742962"/>
                </a:moveTo>
                <a:lnTo>
                  <a:pt x="370116" y="742607"/>
                </a:lnTo>
                <a:lnTo>
                  <a:pt x="369773" y="742962"/>
                </a:lnTo>
                <a:lnTo>
                  <a:pt x="370332" y="742962"/>
                </a:lnTo>
                <a:close/>
              </a:path>
              <a:path w="567054" h="758825">
                <a:moveTo>
                  <a:pt x="372237" y="407670"/>
                </a:moveTo>
                <a:lnTo>
                  <a:pt x="371348" y="408940"/>
                </a:lnTo>
                <a:lnTo>
                  <a:pt x="372237" y="408520"/>
                </a:lnTo>
                <a:lnTo>
                  <a:pt x="372237" y="407670"/>
                </a:lnTo>
                <a:close/>
              </a:path>
              <a:path w="567054" h="758825">
                <a:moveTo>
                  <a:pt x="373710" y="571080"/>
                </a:moveTo>
                <a:lnTo>
                  <a:pt x="373126" y="571500"/>
                </a:lnTo>
                <a:lnTo>
                  <a:pt x="372592" y="573011"/>
                </a:lnTo>
                <a:lnTo>
                  <a:pt x="373126" y="572770"/>
                </a:lnTo>
                <a:lnTo>
                  <a:pt x="373710" y="571080"/>
                </a:lnTo>
                <a:close/>
              </a:path>
              <a:path w="567054" h="758825">
                <a:moveTo>
                  <a:pt x="374015" y="392430"/>
                </a:moveTo>
                <a:lnTo>
                  <a:pt x="372821" y="391591"/>
                </a:lnTo>
                <a:lnTo>
                  <a:pt x="371373" y="393649"/>
                </a:lnTo>
                <a:lnTo>
                  <a:pt x="371398" y="393788"/>
                </a:lnTo>
                <a:lnTo>
                  <a:pt x="372237" y="394970"/>
                </a:lnTo>
                <a:lnTo>
                  <a:pt x="374015" y="392430"/>
                </a:lnTo>
                <a:close/>
              </a:path>
              <a:path w="567054" h="758825">
                <a:moveTo>
                  <a:pt x="375627" y="571969"/>
                </a:moveTo>
                <a:lnTo>
                  <a:pt x="372237" y="574040"/>
                </a:lnTo>
                <a:lnTo>
                  <a:pt x="374904" y="574040"/>
                </a:lnTo>
                <a:lnTo>
                  <a:pt x="375627" y="571969"/>
                </a:lnTo>
                <a:close/>
              </a:path>
              <a:path w="567054" h="758825">
                <a:moveTo>
                  <a:pt x="375793" y="727710"/>
                </a:moveTo>
                <a:lnTo>
                  <a:pt x="374904" y="727710"/>
                </a:lnTo>
                <a:lnTo>
                  <a:pt x="373126" y="730250"/>
                </a:lnTo>
                <a:lnTo>
                  <a:pt x="374904" y="730250"/>
                </a:lnTo>
                <a:lnTo>
                  <a:pt x="375793" y="727710"/>
                </a:lnTo>
                <a:close/>
              </a:path>
              <a:path w="567054" h="758825">
                <a:moveTo>
                  <a:pt x="376682" y="571080"/>
                </a:moveTo>
                <a:lnTo>
                  <a:pt x="375793" y="571500"/>
                </a:lnTo>
                <a:lnTo>
                  <a:pt x="375627" y="571969"/>
                </a:lnTo>
                <a:lnTo>
                  <a:pt x="376682" y="571322"/>
                </a:lnTo>
                <a:lnTo>
                  <a:pt x="376682" y="571080"/>
                </a:lnTo>
                <a:close/>
              </a:path>
              <a:path w="567054" h="758825">
                <a:moveTo>
                  <a:pt x="376682" y="570230"/>
                </a:moveTo>
                <a:lnTo>
                  <a:pt x="375793" y="568960"/>
                </a:lnTo>
                <a:lnTo>
                  <a:pt x="374015" y="570230"/>
                </a:lnTo>
                <a:lnTo>
                  <a:pt x="373710" y="571080"/>
                </a:lnTo>
                <a:lnTo>
                  <a:pt x="374904" y="570230"/>
                </a:lnTo>
                <a:lnTo>
                  <a:pt x="376682" y="570230"/>
                </a:lnTo>
                <a:close/>
              </a:path>
              <a:path w="567054" h="758825">
                <a:moveTo>
                  <a:pt x="377698" y="407149"/>
                </a:moveTo>
                <a:lnTo>
                  <a:pt x="376682" y="407428"/>
                </a:lnTo>
                <a:lnTo>
                  <a:pt x="376682" y="407670"/>
                </a:lnTo>
                <a:lnTo>
                  <a:pt x="377698" y="407670"/>
                </a:lnTo>
                <a:lnTo>
                  <a:pt x="377698" y="407149"/>
                </a:lnTo>
                <a:close/>
              </a:path>
              <a:path w="567054" h="758825">
                <a:moveTo>
                  <a:pt x="377698" y="394970"/>
                </a:moveTo>
                <a:lnTo>
                  <a:pt x="375793" y="396240"/>
                </a:lnTo>
                <a:lnTo>
                  <a:pt x="375793" y="396951"/>
                </a:lnTo>
                <a:lnTo>
                  <a:pt x="377698" y="394970"/>
                </a:lnTo>
                <a:close/>
              </a:path>
              <a:path w="567054" h="758825">
                <a:moveTo>
                  <a:pt x="378460" y="570230"/>
                </a:moveTo>
                <a:lnTo>
                  <a:pt x="376682" y="570230"/>
                </a:lnTo>
                <a:lnTo>
                  <a:pt x="376682" y="571080"/>
                </a:lnTo>
                <a:lnTo>
                  <a:pt x="378460" y="570230"/>
                </a:lnTo>
                <a:close/>
              </a:path>
              <a:path w="567054" h="758825">
                <a:moveTo>
                  <a:pt x="378460" y="403860"/>
                </a:moveTo>
                <a:lnTo>
                  <a:pt x="376682" y="405130"/>
                </a:lnTo>
                <a:lnTo>
                  <a:pt x="377698" y="405130"/>
                </a:lnTo>
                <a:lnTo>
                  <a:pt x="378460" y="403860"/>
                </a:lnTo>
                <a:close/>
              </a:path>
              <a:path w="567054" h="758825">
                <a:moveTo>
                  <a:pt x="378460" y="394970"/>
                </a:moveTo>
                <a:lnTo>
                  <a:pt x="375793" y="397510"/>
                </a:lnTo>
                <a:lnTo>
                  <a:pt x="375793" y="396951"/>
                </a:lnTo>
                <a:lnTo>
                  <a:pt x="374015" y="398780"/>
                </a:lnTo>
                <a:lnTo>
                  <a:pt x="376682" y="398780"/>
                </a:lnTo>
                <a:lnTo>
                  <a:pt x="377266" y="397510"/>
                </a:lnTo>
                <a:lnTo>
                  <a:pt x="378460" y="394970"/>
                </a:lnTo>
                <a:close/>
              </a:path>
              <a:path w="567054" h="758825">
                <a:moveTo>
                  <a:pt x="379603" y="715899"/>
                </a:moveTo>
                <a:lnTo>
                  <a:pt x="377190" y="712978"/>
                </a:lnTo>
                <a:lnTo>
                  <a:pt x="375031" y="718820"/>
                </a:lnTo>
                <a:lnTo>
                  <a:pt x="377190" y="718820"/>
                </a:lnTo>
                <a:lnTo>
                  <a:pt x="377190" y="715899"/>
                </a:lnTo>
                <a:lnTo>
                  <a:pt x="379603" y="715899"/>
                </a:lnTo>
                <a:close/>
              </a:path>
              <a:path w="567054" h="758825">
                <a:moveTo>
                  <a:pt x="380365" y="568960"/>
                </a:moveTo>
                <a:lnTo>
                  <a:pt x="378460" y="570230"/>
                </a:lnTo>
                <a:lnTo>
                  <a:pt x="376682" y="571322"/>
                </a:lnTo>
                <a:lnTo>
                  <a:pt x="376682" y="571500"/>
                </a:lnTo>
                <a:lnTo>
                  <a:pt x="380365" y="568960"/>
                </a:lnTo>
                <a:close/>
              </a:path>
              <a:path w="567054" h="758825">
                <a:moveTo>
                  <a:pt x="380365" y="406400"/>
                </a:moveTo>
                <a:lnTo>
                  <a:pt x="378460" y="405130"/>
                </a:lnTo>
                <a:lnTo>
                  <a:pt x="377698" y="406400"/>
                </a:lnTo>
                <a:lnTo>
                  <a:pt x="377698" y="407149"/>
                </a:lnTo>
                <a:lnTo>
                  <a:pt x="380365" y="406400"/>
                </a:lnTo>
                <a:close/>
              </a:path>
              <a:path w="567054" h="758825">
                <a:moveTo>
                  <a:pt x="380619" y="390626"/>
                </a:moveTo>
                <a:lnTo>
                  <a:pt x="379476" y="391160"/>
                </a:lnTo>
                <a:lnTo>
                  <a:pt x="377698" y="392430"/>
                </a:lnTo>
                <a:lnTo>
                  <a:pt x="378460" y="394970"/>
                </a:lnTo>
                <a:lnTo>
                  <a:pt x="379399" y="393788"/>
                </a:lnTo>
                <a:lnTo>
                  <a:pt x="379488" y="393649"/>
                </a:lnTo>
                <a:lnTo>
                  <a:pt x="380365" y="391160"/>
                </a:lnTo>
                <a:lnTo>
                  <a:pt x="380619" y="390626"/>
                </a:lnTo>
                <a:close/>
              </a:path>
              <a:path w="567054" h="758825">
                <a:moveTo>
                  <a:pt x="382143" y="574040"/>
                </a:moveTo>
                <a:lnTo>
                  <a:pt x="380365" y="574040"/>
                </a:lnTo>
                <a:lnTo>
                  <a:pt x="379476" y="575310"/>
                </a:lnTo>
                <a:lnTo>
                  <a:pt x="381254" y="575310"/>
                </a:lnTo>
                <a:lnTo>
                  <a:pt x="382143" y="574040"/>
                </a:lnTo>
                <a:close/>
              </a:path>
              <a:path w="567054" h="758825">
                <a:moveTo>
                  <a:pt x="382143" y="389890"/>
                </a:moveTo>
                <a:lnTo>
                  <a:pt x="380809" y="390525"/>
                </a:lnTo>
                <a:lnTo>
                  <a:pt x="380365" y="391160"/>
                </a:lnTo>
                <a:lnTo>
                  <a:pt x="382143" y="389890"/>
                </a:lnTo>
                <a:close/>
              </a:path>
              <a:path w="567054" h="758825">
                <a:moveTo>
                  <a:pt x="382143" y="387350"/>
                </a:moveTo>
                <a:lnTo>
                  <a:pt x="381571" y="387756"/>
                </a:lnTo>
                <a:lnTo>
                  <a:pt x="382003" y="387642"/>
                </a:lnTo>
                <a:lnTo>
                  <a:pt x="382143" y="387350"/>
                </a:lnTo>
                <a:close/>
              </a:path>
              <a:path w="567054" h="758825">
                <a:moveTo>
                  <a:pt x="383032" y="387350"/>
                </a:moveTo>
                <a:lnTo>
                  <a:pt x="382003" y="387642"/>
                </a:lnTo>
                <a:lnTo>
                  <a:pt x="380619" y="390626"/>
                </a:lnTo>
                <a:lnTo>
                  <a:pt x="380809" y="390525"/>
                </a:lnTo>
                <a:lnTo>
                  <a:pt x="383032" y="387350"/>
                </a:lnTo>
                <a:close/>
              </a:path>
              <a:path w="567054" h="758825">
                <a:moveTo>
                  <a:pt x="383273" y="742137"/>
                </a:moveTo>
                <a:lnTo>
                  <a:pt x="383032" y="741680"/>
                </a:lnTo>
                <a:lnTo>
                  <a:pt x="382143" y="742962"/>
                </a:lnTo>
                <a:lnTo>
                  <a:pt x="383273" y="742137"/>
                </a:lnTo>
                <a:close/>
              </a:path>
              <a:path w="567054" h="758825">
                <a:moveTo>
                  <a:pt x="383921" y="740410"/>
                </a:moveTo>
                <a:lnTo>
                  <a:pt x="383032" y="740410"/>
                </a:lnTo>
                <a:lnTo>
                  <a:pt x="382143" y="741680"/>
                </a:lnTo>
                <a:lnTo>
                  <a:pt x="383032" y="741680"/>
                </a:lnTo>
                <a:lnTo>
                  <a:pt x="383921" y="741680"/>
                </a:lnTo>
                <a:lnTo>
                  <a:pt x="383921" y="740410"/>
                </a:lnTo>
                <a:close/>
              </a:path>
              <a:path w="567054" h="758825">
                <a:moveTo>
                  <a:pt x="383921" y="735330"/>
                </a:moveTo>
                <a:lnTo>
                  <a:pt x="381254" y="736600"/>
                </a:lnTo>
                <a:lnTo>
                  <a:pt x="383032" y="736600"/>
                </a:lnTo>
                <a:lnTo>
                  <a:pt x="383921" y="735330"/>
                </a:lnTo>
                <a:close/>
              </a:path>
              <a:path w="567054" h="758825">
                <a:moveTo>
                  <a:pt x="383921" y="485952"/>
                </a:moveTo>
                <a:lnTo>
                  <a:pt x="383032" y="486410"/>
                </a:lnTo>
                <a:lnTo>
                  <a:pt x="383413" y="486410"/>
                </a:lnTo>
                <a:lnTo>
                  <a:pt x="383921" y="485990"/>
                </a:lnTo>
                <a:close/>
              </a:path>
              <a:path w="567054" h="758825">
                <a:moveTo>
                  <a:pt x="383921" y="403860"/>
                </a:moveTo>
                <a:lnTo>
                  <a:pt x="383032" y="401320"/>
                </a:lnTo>
                <a:lnTo>
                  <a:pt x="381254" y="401320"/>
                </a:lnTo>
                <a:lnTo>
                  <a:pt x="380365" y="400050"/>
                </a:lnTo>
                <a:lnTo>
                  <a:pt x="380365" y="397510"/>
                </a:lnTo>
                <a:lnTo>
                  <a:pt x="383032" y="396240"/>
                </a:lnTo>
                <a:lnTo>
                  <a:pt x="379476" y="397510"/>
                </a:lnTo>
                <a:lnTo>
                  <a:pt x="377698" y="401320"/>
                </a:lnTo>
                <a:lnTo>
                  <a:pt x="380365" y="401320"/>
                </a:lnTo>
                <a:lnTo>
                  <a:pt x="380365" y="403860"/>
                </a:lnTo>
                <a:lnTo>
                  <a:pt x="378460" y="403860"/>
                </a:lnTo>
                <a:lnTo>
                  <a:pt x="378460" y="405130"/>
                </a:lnTo>
                <a:lnTo>
                  <a:pt x="381254" y="405130"/>
                </a:lnTo>
                <a:lnTo>
                  <a:pt x="382143" y="403860"/>
                </a:lnTo>
                <a:lnTo>
                  <a:pt x="383921" y="403860"/>
                </a:lnTo>
                <a:close/>
              </a:path>
              <a:path w="567054" h="758825">
                <a:moveTo>
                  <a:pt x="384048" y="712978"/>
                </a:moveTo>
                <a:lnTo>
                  <a:pt x="379603" y="715899"/>
                </a:lnTo>
                <a:lnTo>
                  <a:pt x="379603" y="718820"/>
                </a:lnTo>
                <a:lnTo>
                  <a:pt x="381762" y="718820"/>
                </a:lnTo>
                <a:lnTo>
                  <a:pt x="384048" y="712978"/>
                </a:lnTo>
                <a:close/>
              </a:path>
              <a:path w="567054" h="758825">
                <a:moveTo>
                  <a:pt x="384937" y="394970"/>
                </a:moveTo>
                <a:lnTo>
                  <a:pt x="382143" y="394970"/>
                </a:lnTo>
                <a:lnTo>
                  <a:pt x="383032" y="396240"/>
                </a:lnTo>
                <a:lnTo>
                  <a:pt x="384937" y="394970"/>
                </a:lnTo>
                <a:close/>
              </a:path>
              <a:path w="567054" h="758825">
                <a:moveTo>
                  <a:pt x="386715" y="737870"/>
                </a:moveTo>
                <a:lnTo>
                  <a:pt x="383921" y="739140"/>
                </a:lnTo>
                <a:lnTo>
                  <a:pt x="383921" y="740410"/>
                </a:lnTo>
                <a:lnTo>
                  <a:pt x="384937" y="740410"/>
                </a:lnTo>
                <a:lnTo>
                  <a:pt x="386715" y="737870"/>
                </a:lnTo>
                <a:close/>
              </a:path>
              <a:path w="567054" h="758825">
                <a:moveTo>
                  <a:pt x="387819" y="419735"/>
                </a:moveTo>
                <a:lnTo>
                  <a:pt x="386588" y="420916"/>
                </a:lnTo>
                <a:lnTo>
                  <a:pt x="386537" y="421132"/>
                </a:lnTo>
                <a:lnTo>
                  <a:pt x="387604" y="420370"/>
                </a:lnTo>
                <a:lnTo>
                  <a:pt x="387819" y="419735"/>
                </a:lnTo>
                <a:close/>
              </a:path>
              <a:path w="567054" h="758825">
                <a:moveTo>
                  <a:pt x="388493" y="421640"/>
                </a:moveTo>
                <a:lnTo>
                  <a:pt x="387604" y="421640"/>
                </a:lnTo>
                <a:lnTo>
                  <a:pt x="385940" y="424014"/>
                </a:lnTo>
                <a:lnTo>
                  <a:pt x="388493" y="421640"/>
                </a:lnTo>
                <a:close/>
              </a:path>
              <a:path w="567054" h="758825">
                <a:moveTo>
                  <a:pt x="388493" y="419100"/>
                </a:moveTo>
                <a:lnTo>
                  <a:pt x="387896" y="419531"/>
                </a:lnTo>
                <a:lnTo>
                  <a:pt x="387819" y="419735"/>
                </a:lnTo>
                <a:lnTo>
                  <a:pt x="388493" y="419100"/>
                </a:lnTo>
                <a:close/>
              </a:path>
              <a:path w="567054" h="758825">
                <a:moveTo>
                  <a:pt x="388493" y="416560"/>
                </a:moveTo>
                <a:lnTo>
                  <a:pt x="387299" y="416991"/>
                </a:lnTo>
                <a:lnTo>
                  <a:pt x="386715" y="417830"/>
                </a:lnTo>
                <a:lnTo>
                  <a:pt x="387604" y="417830"/>
                </a:lnTo>
                <a:lnTo>
                  <a:pt x="388493" y="416560"/>
                </a:lnTo>
                <a:close/>
              </a:path>
              <a:path w="567054" h="758825">
                <a:moveTo>
                  <a:pt x="389382" y="414020"/>
                </a:moveTo>
                <a:lnTo>
                  <a:pt x="387604" y="414020"/>
                </a:lnTo>
                <a:lnTo>
                  <a:pt x="386715" y="416560"/>
                </a:lnTo>
                <a:lnTo>
                  <a:pt x="384937" y="417830"/>
                </a:lnTo>
                <a:lnTo>
                  <a:pt x="387299" y="416991"/>
                </a:lnTo>
                <a:lnTo>
                  <a:pt x="389382" y="414020"/>
                </a:lnTo>
                <a:close/>
              </a:path>
              <a:path w="567054" h="758825">
                <a:moveTo>
                  <a:pt x="390271" y="707390"/>
                </a:moveTo>
                <a:lnTo>
                  <a:pt x="386981" y="708558"/>
                </a:lnTo>
                <a:lnTo>
                  <a:pt x="387604" y="711200"/>
                </a:lnTo>
                <a:lnTo>
                  <a:pt x="388937" y="711200"/>
                </a:lnTo>
                <a:lnTo>
                  <a:pt x="390271" y="707390"/>
                </a:lnTo>
                <a:close/>
              </a:path>
              <a:path w="567054" h="758825">
                <a:moveTo>
                  <a:pt x="390906" y="395859"/>
                </a:moveTo>
                <a:lnTo>
                  <a:pt x="387477" y="397383"/>
                </a:lnTo>
                <a:lnTo>
                  <a:pt x="387477" y="395859"/>
                </a:lnTo>
                <a:lnTo>
                  <a:pt x="384048" y="395859"/>
                </a:lnTo>
                <a:lnTo>
                  <a:pt x="384048" y="397383"/>
                </a:lnTo>
                <a:lnTo>
                  <a:pt x="385191" y="400812"/>
                </a:lnTo>
                <a:lnTo>
                  <a:pt x="389763" y="399034"/>
                </a:lnTo>
                <a:lnTo>
                  <a:pt x="384048" y="407416"/>
                </a:lnTo>
                <a:lnTo>
                  <a:pt x="387477" y="404114"/>
                </a:lnTo>
                <a:lnTo>
                  <a:pt x="386334" y="408940"/>
                </a:lnTo>
                <a:lnTo>
                  <a:pt x="386334" y="410718"/>
                </a:lnTo>
                <a:lnTo>
                  <a:pt x="388620" y="408940"/>
                </a:lnTo>
                <a:lnTo>
                  <a:pt x="388620" y="405638"/>
                </a:lnTo>
                <a:lnTo>
                  <a:pt x="390906" y="404114"/>
                </a:lnTo>
                <a:lnTo>
                  <a:pt x="390906" y="400812"/>
                </a:lnTo>
                <a:lnTo>
                  <a:pt x="389763" y="400812"/>
                </a:lnTo>
                <a:lnTo>
                  <a:pt x="390169" y="399034"/>
                </a:lnTo>
                <a:lnTo>
                  <a:pt x="390550" y="397383"/>
                </a:lnTo>
                <a:lnTo>
                  <a:pt x="390906" y="395859"/>
                </a:lnTo>
                <a:close/>
              </a:path>
              <a:path w="567054" h="758825">
                <a:moveTo>
                  <a:pt x="391160" y="711200"/>
                </a:moveTo>
                <a:lnTo>
                  <a:pt x="388937" y="711200"/>
                </a:lnTo>
                <a:lnTo>
                  <a:pt x="387604" y="715010"/>
                </a:lnTo>
                <a:lnTo>
                  <a:pt x="390271" y="715010"/>
                </a:lnTo>
                <a:lnTo>
                  <a:pt x="390855" y="712470"/>
                </a:lnTo>
                <a:lnTo>
                  <a:pt x="391160" y="711200"/>
                </a:lnTo>
                <a:close/>
              </a:path>
              <a:path w="567054" h="758825">
                <a:moveTo>
                  <a:pt x="391160" y="491578"/>
                </a:moveTo>
                <a:lnTo>
                  <a:pt x="390271" y="492760"/>
                </a:lnTo>
                <a:lnTo>
                  <a:pt x="391160" y="492760"/>
                </a:lnTo>
                <a:lnTo>
                  <a:pt x="391160" y="491578"/>
                </a:lnTo>
                <a:close/>
              </a:path>
              <a:path w="567054" h="758825">
                <a:moveTo>
                  <a:pt x="393065" y="745490"/>
                </a:moveTo>
                <a:lnTo>
                  <a:pt x="389382" y="745490"/>
                </a:lnTo>
                <a:lnTo>
                  <a:pt x="389826" y="744220"/>
                </a:lnTo>
                <a:lnTo>
                  <a:pt x="390271" y="742962"/>
                </a:lnTo>
                <a:lnTo>
                  <a:pt x="385826" y="744220"/>
                </a:lnTo>
                <a:lnTo>
                  <a:pt x="388480" y="742962"/>
                </a:lnTo>
                <a:lnTo>
                  <a:pt x="386715" y="742962"/>
                </a:lnTo>
                <a:lnTo>
                  <a:pt x="386715" y="740410"/>
                </a:lnTo>
                <a:lnTo>
                  <a:pt x="385826" y="740410"/>
                </a:lnTo>
                <a:lnTo>
                  <a:pt x="384937" y="741680"/>
                </a:lnTo>
                <a:lnTo>
                  <a:pt x="384937" y="742962"/>
                </a:lnTo>
                <a:lnTo>
                  <a:pt x="383921" y="742962"/>
                </a:lnTo>
                <a:lnTo>
                  <a:pt x="383921" y="741680"/>
                </a:lnTo>
                <a:lnTo>
                  <a:pt x="383273" y="742137"/>
                </a:lnTo>
                <a:lnTo>
                  <a:pt x="385826" y="746760"/>
                </a:lnTo>
                <a:lnTo>
                  <a:pt x="384937" y="748030"/>
                </a:lnTo>
                <a:lnTo>
                  <a:pt x="384937" y="749300"/>
                </a:lnTo>
                <a:lnTo>
                  <a:pt x="389382" y="749300"/>
                </a:lnTo>
                <a:lnTo>
                  <a:pt x="389382" y="746760"/>
                </a:lnTo>
                <a:lnTo>
                  <a:pt x="391160" y="746760"/>
                </a:lnTo>
                <a:lnTo>
                  <a:pt x="393065" y="745490"/>
                </a:lnTo>
                <a:close/>
              </a:path>
              <a:path w="567054" h="758825">
                <a:moveTo>
                  <a:pt x="393065" y="707390"/>
                </a:moveTo>
                <a:lnTo>
                  <a:pt x="392658" y="706272"/>
                </a:lnTo>
                <a:lnTo>
                  <a:pt x="392176" y="706120"/>
                </a:lnTo>
                <a:lnTo>
                  <a:pt x="392557" y="705942"/>
                </a:lnTo>
                <a:lnTo>
                  <a:pt x="392176" y="704850"/>
                </a:lnTo>
                <a:lnTo>
                  <a:pt x="390271" y="707390"/>
                </a:lnTo>
                <a:lnTo>
                  <a:pt x="393065" y="707390"/>
                </a:lnTo>
                <a:close/>
              </a:path>
              <a:path w="567054" h="758825">
                <a:moveTo>
                  <a:pt x="393065" y="595312"/>
                </a:moveTo>
                <a:lnTo>
                  <a:pt x="392582" y="595706"/>
                </a:lnTo>
                <a:lnTo>
                  <a:pt x="392176" y="596900"/>
                </a:lnTo>
                <a:lnTo>
                  <a:pt x="391579" y="597293"/>
                </a:lnTo>
                <a:lnTo>
                  <a:pt x="391795" y="597484"/>
                </a:lnTo>
                <a:lnTo>
                  <a:pt x="393065" y="596900"/>
                </a:lnTo>
                <a:lnTo>
                  <a:pt x="393065" y="595312"/>
                </a:lnTo>
                <a:close/>
              </a:path>
              <a:path w="567054" h="758825">
                <a:moveTo>
                  <a:pt x="393065" y="404114"/>
                </a:moveTo>
                <a:lnTo>
                  <a:pt x="390906" y="404114"/>
                </a:lnTo>
                <a:lnTo>
                  <a:pt x="389763" y="405638"/>
                </a:lnTo>
                <a:lnTo>
                  <a:pt x="393065" y="404114"/>
                </a:lnTo>
                <a:close/>
              </a:path>
              <a:path w="567054" h="758825">
                <a:moveTo>
                  <a:pt x="393065" y="399034"/>
                </a:moveTo>
                <a:lnTo>
                  <a:pt x="392049" y="399034"/>
                </a:lnTo>
                <a:lnTo>
                  <a:pt x="390906" y="400812"/>
                </a:lnTo>
                <a:lnTo>
                  <a:pt x="393065" y="399034"/>
                </a:lnTo>
                <a:close/>
              </a:path>
              <a:path w="567054" h="758825">
                <a:moveTo>
                  <a:pt x="395693" y="491413"/>
                </a:moveTo>
                <a:lnTo>
                  <a:pt x="394843" y="488950"/>
                </a:lnTo>
                <a:lnTo>
                  <a:pt x="393954" y="490220"/>
                </a:lnTo>
                <a:lnTo>
                  <a:pt x="393065" y="490220"/>
                </a:lnTo>
                <a:lnTo>
                  <a:pt x="393065" y="492760"/>
                </a:lnTo>
                <a:lnTo>
                  <a:pt x="393954" y="492760"/>
                </a:lnTo>
                <a:lnTo>
                  <a:pt x="395605" y="491578"/>
                </a:lnTo>
                <a:lnTo>
                  <a:pt x="395693" y="491413"/>
                </a:lnTo>
                <a:close/>
              </a:path>
              <a:path w="567054" h="758825">
                <a:moveTo>
                  <a:pt x="395732" y="707390"/>
                </a:moveTo>
                <a:lnTo>
                  <a:pt x="392176" y="708660"/>
                </a:lnTo>
                <a:lnTo>
                  <a:pt x="395503" y="707707"/>
                </a:lnTo>
                <a:lnTo>
                  <a:pt x="395732" y="707390"/>
                </a:lnTo>
                <a:close/>
              </a:path>
              <a:path w="567054" h="758825">
                <a:moveTo>
                  <a:pt x="395732" y="593090"/>
                </a:moveTo>
                <a:lnTo>
                  <a:pt x="393954" y="593090"/>
                </a:lnTo>
                <a:lnTo>
                  <a:pt x="393065" y="594360"/>
                </a:lnTo>
                <a:lnTo>
                  <a:pt x="393065" y="595312"/>
                </a:lnTo>
                <a:lnTo>
                  <a:pt x="395732" y="593090"/>
                </a:lnTo>
                <a:close/>
              </a:path>
              <a:path w="567054" h="758825">
                <a:moveTo>
                  <a:pt x="401193" y="443230"/>
                </a:moveTo>
                <a:lnTo>
                  <a:pt x="400304" y="443230"/>
                </a:lnTo>
                <a:lnTo>
                  <a:pt x="400888" y="443661"/>
                </a:lnTo>
                <a:lnTo>
                  <a:pt x="401193" y="443230"/>
                </a:lnTo>
                <a:close/>
              </a:path>
              <a:path w="567054" h="758825">
                <a:moveTo>
                  <a:pt x="401777" y="601980"/>
                </a:moveTo>
                <a:lnTo>
                  <a:pt x="401193" y="601980"/>
                </a:lnTo>
                <a:lnTo>
                  <a:pt x="401408" y="602297"/>
                </a:lnTo>
                <a:lnTo>
                  <a:pt x="401777" y="601980"/>
                </a:lnTo>
                <a:close/>
              </a:path>
              <a:path w="567054" h="758825">
                <a:moveTo>
                  <a:pt x="402336" y="751713"/>
                </a:moveTo>
                <a:lnTo>
                  <a:pt x="397764" y="751713"/>
                </a:lnTo>
                <a:lnTo>
                  <a:pt x="393192" y="758444"/>
                </a:lnTo>
                <a:lnTo>
                  <a:pt x="397764" y="756170"/>
                </a:lnTo>
                <a:lnTo>
                  <a:pt x="402336" y="751713"/>
                </a:lnTo>
                <a:close/>
              </a:path>
              <a:path w="567054" h="758825">
                <a:moveTo>
                  <a:pt x="402971" y="603250"/>
                </a:moveTo>
                <a:lnTo>
                  <a:pt x="402082" y="603250"/>
                </a:lnTo>
                <a:lnTo>
                  <a:pt x="401408" y="602297"/>
                </a:lnTo>
                <a:lnTo>
                  <a:pt x="400304" y="603250"/>
                </a:lnTo>
                <a:lnTo>
                  <a:pt x="401193" y="600710"/>
                </a:lnTo>
                <a:lnTo>
                  <a:pt x="399288" y="600710"/>
                </a:lnTo>
                <a:lnTo>
                  <a:pt x="399288" y="599440"/>
                </a:lnTo>
                <a:lnTo>
                  <a:pt x="397637" y="601980"/>
                </a:lnTo>
                <a:lnTo>
                  <a:pt x="395732" y="603250"/>
                </a:lnTo>
                <a:lnTo>
                  <a:pt x="398526" y="603250"/>
                </a:lnTo>
                <a:lnTo>
                  <a:pt x="400304" y="604520"/>
                </a:lnTo>
                <a:lnTo>
                  <a:pt x="402971" y="604520"/>
                </a:lnTo>
                <a:lnTo>
                  <a:pt x="402971" y="603250"/>
                </a:lnTo>
                <a:close/>
              </a:path>
              <a:path w="567054" h="758825">
                <a:moveTo>
                  <a:pt x="404749" y="596900"/>
                </a:moveTo>
                <a:lnTo>
                  <a:pt x="402971" y="596900"/>
                </a:lnTo>
                <a:lnTo>
                  <a:pt x="402082" y="598170"/>
                </a:lnTo>
                <a:lnTo>
                  <a:pt x="401193" y="600710"/>
                </a:lnTo>
                <a:lnTo>
                  <a:pt x="402082" y="599440"/>
                </a:lnTo>
                <a:lnTo>
                  <a:pt x="403860" y="598170"/>
                </a:lnTo>
                <a:lnTo>
                  <a:pt x="404749" y="596900"/>
                </a:lnTo>
                <a:close/>
              </a:path>
              <a:path w="567054" h="758825">
                <a:moveTo>
                  <a:pt x="405765" y="609600"/>
                </a:moveTo>
                <a:lnTo>
                  <a:pt x="405409" y="609371"/>
                </a:lnTo>
                <a:lnTo>
                  <a:pt x="404749" y="609600"/>
                </a:lnTo>
                <a:lnTo>
                  <a:pt x="405765" y="609600"/>
                </a:lnTo>
                <a:close/>
              </a:path>
              <a:path w="567054" h="758825">
                <a:moveTo>
                  <a:pt x="406654" y="609600"/>
                </a:moveTo>
                <a:lnTo>
                  <a:pt x="406146" y="609600"/>
                </a:lnTo>
                <a:lnTo>
                  <a:pt x="403860" y="610870"/>
                </a:lnTo>
                <a:lnTo>
                  <a:pt x="405257" y="610870"/>
                </a:lnTo>
                <a:lnTo>
                  <a:pt x="406654" y="609600"/>
                </a:lnTo>
                <a:close/>
              </a:path>
              <a:path w="567054" h="758825">
                <a:moveTo>
                  <a:pt x="406857" y="590143"/>
                </a:moveTo>
                <a:close/>
              </a:path>
              <a:path w="567054" h="758825">
                <a:moveTo>
                  <a:pt x="407543" y="722630"/>
                </a:moveTo>
                <a:lnTo>
                  <a:pt x="405765" y="723900"/>
                </a:lnTo>
                <a:lnTo>
                  <a:pt x="407543" y="723900"/>
                </a:lnTo>
                <a:lnTo>
                  <a:pt x="407543" y="722630"/>
                </a:lnTo>
                <a:close/>
              </a:path>
              <a:path w="567054" h="758825">
                <a:moveTo>
                  <a:pt x="407631" y="587146"/>
                </a:moveTo>
                <a:lnTo>
                  <a:pt x="404622" y="588391"/>
                </a:lnTo>
                <a:lnTo>
                  <a:pt x="402336" y="590169"/>
                </a:lnTo>
                <a:lnTo>
                  <a:pt x="404622" y="590169"/>
                </a:lnTo>
                <a:lnTo>
                  <a:pt x="404622" y="591820"/>
                </a:lnTo>
                <a:lnTo>
                  <a:pt x="407631" y="587146"/>
                </a:lnTo>
                <a:close/>
              </a:path>
              <a:path w="567054" h="758825">
                <a:moveTo>
                  <a:pt x="407644" y="440220"/>
                </a:moveTo>
                <a:lnTo>
                  <a:pt x="406654" y="440690"/>
                </a:lnTo>
                <a:lnTo>
                  <a:pt x="407543" y="440690"/>
                </a:lnTo>
                <a:lnTo>
                  <a:pt x="407644" y="440220"/>
                </a:lnTo>
                <a:close/>
              </a:path>
              <a:path w="567054" h="758825">
                <a:moveTo>
                  <a:pt x="408432" y="608330"/>
                </a:moveTo>
                <a:lnTo>
                  <a:pt x="406082" y="609142"/>
                </a:lnTo>
                <a:lnTo>
                  <a:pt x="405765" y="609600"/>
                </a:lnTo>
                <a:lnTo>
                  <a:pt x="406146" y="609600"/>
                </a:lnTo>
                <a:lnTo>
                  <a:pt x="408432" y="608330"/>
                </a:lnTo>
                <a:close/>
              </a:path>
              <a:path w="567054" h="758825">
                <a:moveTo>
                  <a:pt x="408432" y="575310"/>
                </a:moveTo>
                <a:lnTo>
                  <a:pt x="407835" y="577011"/>
                </a:lnTo>
                <a:lnTo>
                  <a:pt x="408432" y="576580"/>
                </a:lnTo>
                <a:lnTo>
                  <a:pt x="408432" y="575310"/>
                </a:lnTo>
                <a:close/>
              </a:path>
              <a:path w="567054" h="758825">
                <a:moveTo>
                  <a:pt x="409321" y="600710"/>
                </a:moveTo>
                <a:lnTo>
                  <a:pt x="405765" y="600710"/>
                </a:lnTo>
                <a:lnTo>
                  <a:pt x="406654" y="599440"/>
                </a:lnTo>
                <a:lnTo>
                  <a:pt x="404749" y="599440"/>
                </a:lnTo>
                <a:lnTo>
                  <a:pt x="401777" y="601980"/>
                </a:lnTo>
                <a:lnTo>
                  <a:pt x="402082" y="601980"/>
                </a:lnTo>
                <a:lnTo>
                  <a:pt x="403860" y="600710"/>
                </a:lnTo>
                <a:lnTo>
                  <a:pt x="404749" y="600710"/>
                </a:lnTo>
                <a:lnTo>
                  <a:pt x="404749" y="603250"/>
                </a:lnTo>
                <a:lnTo>
                  <a:pt x="408432" y="601980"/>
                </a:lnTo>
                <a:lnTo>
                  <a:pt x="409321" y="600710"/>
                </a:lnTo>
                <a:close/>
              </a:path>
              <a:path w="567054" h="758825">
                <a:moveTo>
                  <a:pt x="410337" y="613791"/>
                </a:moveTo>
                <a:lnTo>
                  <a:pt x="410210" y="613410"/>
                </a:lnTo>
                <a:lnTo>
                  <a:pt x="409295" y="614286"/>
                </a:lnTo>
                <a:lnTo>
                  <a:pt x="410337" y="613791"/>
                </a:lnTo>
                <a:close/>
              </a:path>
              <a:path w="567054" h="758825">
                <a:moveTo>
                  <a:pt x="413004" y="438150"/>
                </a:moveTo>
                <a:lnTo>
                  <a:pt x="411988" y="439420"/>
                </a:lnTo>
                <a:lnTo>
                  <a:pt x="409321" y="439420"/>
                </a:lnTo>
                <a:lnTo>
                  <a:pt x="407987" y="440055"/>
                </a:lnTo>
                <a:lnTo>
                  <a:pt x="407543" y="440690"/>
                </a:lnTo>
                <a:lnTo>
                  <a:pt x="410210" y="440690"/>
                </a:lnTo>
                <a:lnTo>
                  <a:pt x="407543" y="443230"/>
                </a:lnTo>
                <a:lnTo>
                  <a:pt x="406654" y="441960"/>
                </a:lnTo>
                <a:lnTo>
                  <a:pt x="404749" y="440690"/>
                </a:lnTo>
                <a:lnTo>
                  <a:pt x="402082" y="443230"/>
                </a:lnTo>
                <a:lnTo>
                  <a:pt x="403860" y="443230"/>
                </a:lnTo>
                <a:lnTo>
                  <a:pt x="403250" y="443661"/>
                </a:lnTo>
                <a:lnTo>
                  <a:pt x="409905" y="443661"/>
                </a:lnTo>
                <a:lnTo>
                  <a:pt x="410210" y="443230"/>
                </a:lnTo>
                <a:lnTo>
                  <a:pt x="413004" y="440690"/>
                </a:lnTo>
                <a:lnTo>
                  <a:pt x="413004" y="438150"/>
                </a:lnTo>
                <a:close/>
              </a:path>
              <a:path w="567054" h="758825">
                <a:moveTo>
                  <a:pt x="416560" y="676910"/>
                </a:moveTo>
                <a:lnTo>
                  <a:pt x="416026" y="677418"/>
                </a:lnTo>
                <a:lnTo>
                  <a:pt x="416560" y="678180"/>
                </a:lnTo>
                <a:lnTo>
                  <a:pt x="416560" y="676910"/>
                </a:lnTo>
                <a:close/>
              </a:path>
              <a:path w="567054" h="758825">
                <a:moveTo>
                  <a:pt x="418338" y="430911"/>
                </a:moveTo>
                <a:lnTo>
                  <a:pt x="415925" y="429006"/>
                </a:lnTo>
                <a:lnTo>
                  <a:pt x="413766" y="430911"/>
                </a:lnTo>
                <a:lnTo>
                  <a:pt x="418338" y="430911"/>
                </a:lnTo>
                <a:close/>
              </a:path>
              <a:path w="567054" h="758825">
                <a:moveTo>
                  <a:pt x="418465" y="671830"/>
                </a:moveTo>
                <a:lnTo>
                  <a:pt x="417449" y="671830"/>
                </a:lnTo>
                <a:lnTo>
                  <a:pt x="416560" y="673100"/>
                </a:lnTo>
                <a:lnTo>
                  <a:pt x="418465" y="671830"/>
                </a:lnTo>
                <a:close/>
              </a:path>
              <a:path w="567054" h="758825">
                <a:moveTo>
                  <a:pt x="419227" y="674370"/>
                </a:moveTo>
                <a:lnTo>
                  <a:pt x="416560" y="675640"/>
                </a:lnTo>
                <a:lnTo>
                  <a:pt x="417449" y="675640"/>
                </a:lnTo>
                <a:lnTo>
                  <a:pt x="418465" y="678180"/>
                </a:lnTo>
                <a:lnTo>
                  <a:pt x="419227" y="674370"/>
                </a:lnTo>
                <a:close/>
              </a:path>
              <a:path w="567054" h="758825">
                <a:moveTo>
                  <a:pt x="420243" y="721360"/>
                </a:moveTo>
                <a:lnTo>
                  <a:pt x="419227" y="722630"/>
                </a:lnTo>
                <a:lnTo>
                  <a:pt x="420243" y="723099"/>
                </a:lnTo>
                <a:lnTo>
                  <a:pt x="420243" y="721360"/>
                </a:lnTo>
                <a:close/>
              </a:path>
              <a:path w="567054" h="758825">
                <a:moveTo>
                  <a:pt x="420243" y="595630"/>
                </a:moveTo>
                <a:lnTo>
                  <a:pt x="419227" y="595985"/>
                </a:lnTo>
                <a:lnTo>
                  <a:pt x="419227" y="596900"/>
                </a:lnTo>
                <a:lnTo>
                  <a:pt x="420243" y="595630"/>
                </a:lnTo>
                <a:close/>
              </a:path>
              <a:path w="567054" h="758825">
                <a:moveTo>
                  <a:pt x="420497" y="430911"/>
                </a:moveTo>
                <a:lnTo>
                  <a:pt x="411480" y="436245"/>
                </a:lnTo>
                <a:lnTo>
                  <a:pt x="415925" y="438150"/>
                </a:lnTo>
                <a:lnTo>
                  <a:pt x="415925" y="436245"/>
                </a:lnTo>
                <a:lnTo>
                  <a:pt x="418338" y="432689"/>
                </a:lnTo>
                <a:lnTo>
                  <a:pt x="420497" y="430911"/>
                </a:lnTo>
                <a:close/>
              </a:path>
              <a:path w="567054" h="758825">
                <a:moveTo>
                  <a:pt x="420928" y="723417"/>
                </a:moveTo>
                <a:lnTo>
                  <a:pt x="420243" y="723099"/>
                </a:lnTo>
                <a:lnTo>
                  <a:pt x="420243" y="723900"/>
                </a:lnTo>
                <a:lnTo>
                  <a:pt x="420928" y="723417"/>
                </a:lnTo>
                <a:close/>
              </a:path>
              <a:path w="567054" h="758825">
                <a:moveTo>
                  <a:pt x="421576" y="647700"/>
                </a:moveTo>
                <a:lnTo>
                  <a:pt x="420243" y="648970"/>
                </a:lnTo>
                <a:lnTo>
                  <a:pt x="420890" y="649439"/>
                </a:lnTo>
                <a:lnTo>
                  <a:pt x="421132" y="648970"/>
                </a:lnTo>
                <a:lnTo>
                  <a:pt x="421576" y="647700"/>
                </a:lnTo>
                <a:close/>
              </a:path>
              <a:path w="567054" h="758825">
                <a:moveTo>
                  <a:pt x="422021" y="716280"/>
                </a:moveTo>
                <a:lnTo>
                  <a:pt x="419227" y="718820"/>
                </a:lnTo>
                <a:lnTo>
                  <a:pt x="420243" y="718820"/>
                </a:lnTo>
                <a:lnTo>
                  <a:pt x="422021" y="716280"/>
                </a:lnTo>
                <a:close/>
              </a:path>
              <a:path w="567054" h="758825">
                <a:moveTo>
                  <a:pt x="422910" y="651510"/>
                </a:moveTo>
                <a:lnTo>
                  <a:pt x="422021" y="650240"/>
                </a:lnTo>
                <a:lnTo>
                  <a:pt x="420890" y="649439"/>
                </a:lnTo>
                <a:lnTo>
                  <a:pt x="419227" y="652780"/>
                </a:lnTo>
                <a:lnTo>
                  <a:pt x="422021" y="652780"/>
                </a:lnTo>
                <a:lnTo>
                  <a:pt x="422021" y="651510"/>
                </a:lnTo>
                <a:lnTo>
                  <a:pt x="422910" y="651510"/>
                </a:lnTo>
                <a:close/>
              </a:path>
              <a:path w="567054" h="758825">
                <a:moveTo>
                  <a:pt x="422910" y="447040"/>
                </a:moveTo>
                <a:lnTo>
                  <a:pt x="421132" y="447040"/>
                </a:lnTo>
                <a:lnTo>
                  <a:pt x="421132" y="449580"/>
                </a:lnTo>
                <a:lnTo>
                  <a:pt x="422910" y="449580"/>
                </a:lnTo>
                <a:lnTo>
                  <a:pt x="422910" y="447040"/>
                </a:lnTo>
                <a:close/>
              </a:path>
              <a:path w="567054" h="758825">
                <a:moveTo>
                  <a:pt x="424688" y="717550"/>
                </a:moveTo>
                <a:lnTo>
                  <a:pt x="421132" y="720090"/>
                </a:lnTo>
                <a:lnTo>
                  <a:pt x="419227" y="721360"/>
                </a:lnTo>
                <a:lnTo>
                  <a:pt x="417449" y="721360"/>
                </a:lnTo>
                <a:lnTo>
                  <a:pt x="418465" y="722630"/>
                </a:lnTo>
                <a:lnTo>
                  <a:pt x="420243" y="721360"/>
                </a:lnTo>
                <a:lnTo>
                  <a:pt x="422021" y="720090"/>
                </a:lnTo>
                <a:lnTo>
                  <a:pt x="424688" y="717550"/>
                </a:lnTo>
                <a:close/>
              </a:path>
              <a:path w="567054" h="758825">
                <a:moveTo>
                  <a:pt x="425577" y="721360"/>
                </a:moveTo>
                <a:lnTo>
                  <a:pt x="424776" y="719112"/>
                </a:lnTo>
                <a:lnTo>
                  <a:pt x="422021" y="720090"/>
                </a:lnTo>
                <a:lnTo>
                  <a:pt x="422021" y="721360"/>
                </a:lnTo>
                <a:lnTo>
                  <a:pt x="422910" y="721360"/>
                </a:lnTo>
                <a:lnTo>
                  <a:pt x="422021" y="722630"/>
                </a:lnTo>
                <a:lnTo>
                  <a:pt x="420928" y="723417"/>
                </a:lnTo>
                <a:lnTo>
                  <a:pt x="422021" y="723900"/>
                </a:lnTo>
                <a:lnTo>
                  <a:pt x="421132" y="726440"/>
                </a:lnTo>
                <a:lnTo>
                  <a:pt x="424688" y="725170"/>
                </a:lnTo>
                <a:lnTo>
                  <a:pt x="423799" y="723900"/>
                </a:lnTo>
                <a:lnTo>
                  <a:pt x="425577" y="721360"/>
                </a:lnTo>
                <a:close/>
              </a:path>
              <a:path w="567054" h="758825">
                <a:moveTo>
                  <a:pt x="425577" y="718820"/>
                </a:moveTo>
                <a:lnTo>
                  <a:pt x="424688" y="718820"/>
                </a:lnTo>
                <a:lnTo>
                  <a:pt x="424776" y="719112"/>
                </a:lnTo>
                <a:lnTo>
                  <a:pt x="425577" y="718820"/>
                </a:lnTo>
                <a:close/>
              </a:path>
              <a:path w="567054" h="758825">
                <a:moveTo>
                  <a:pt x="426593" y="633387"/>
                </a:moveTo>
                <a:lnTo>
                  <a:pt x="425640" y="634365"/>
                </a:lnTo>
                <a:lnTo>
                  <a:pt x="426593" y="633730"/>
                </a:lnTo>
                <a:lnTo>
                  <a:pt x="426593" y="633387"/>
                </a:lnTo>
                <a:close/>
              </a:path>
              <a:path w="567054" h="758825">
                <a:moveTo>
                  <a:pt x="426593" y="450850"/>
                </a:moveTo>
                <a:lnTo>
                  <a:pt x="423799" y="450850"/>
                </a:lnTo>
                <a:lnTo>
                  <a:pt x="424688" y="449580"/>
                </a:lnTo>
                <a:lnTo>
                  <a:pt x="422910" y="450850"/>
                </a:lnTo>
                <a:lnTo>
                  <a:pt x="420687" y="452120"/>
                </a:lnTo>
                <a:lnTo>
                  <a:pt x="426072" y="452120"/>
                </a:lnTo>
                <a:lnTo>
                  <a:pt x="426593" y="450850"/>
                </a:lnTo>
                <a:close/>
              </a:path>
              <a:path w="567054" h="758825">
                <a:moveTo>
                  <a:pt x="427482" y="632460"/>
                </a:moveTo>
                <a:lnTo>
                  <a:pt x="426593" y="632460"/>
                </a:lnTo>
                <a:lnTo>
                  <a:pt x="426593" y="633387"/>
                </a:lnTo>
                <a:lnTo>
                  <a:pt x="427482" y="632460"/>
                </a:lnTo>
                <a:close/>
              </a:path>
              <a:path w="567054" h="758825">
                <a:moveTo>
                  <a:pt x="428371" y="454660"/>
                </a:moveTo>
                <a:lnTo>
                  <a:pt x="425577" y="454660"/>
                </a:lnTo>
                <a:lnTo>
                  <a:pt x="424688" y="455930"/>
                </a:lnTo>
                <a:lnTo>
                  <a:pt x="425577" y="457200"/>
                </a:lnTo>
                <a:lnTo>
                  <a:pt x="428371" y="454660"/>
                </a:lnTo>
                <a:close/>
              </a:path>
              <a:path w="567054" h="758825">
                <a:moveTo>
                  <a:pt x="428371" y="453390"/>
                </a:moveTo>
                <a:lnTo>
                  <a:pt x="427482" y="452120"/>
                </a:lnTo>
                <a:lnTo>
                  <a:pt x="425577" y="453390"/>
                </a:lnTo>
                <a:lnTo>
                  <a:pt x="428371" y="453390"/>
                </a:lnTo>
                <a:close/>
              </a:path>
              <a:path w="567054" h="758825">
                <a:moveTo>
                  <a:pt x="430149" y="633730"/>
                </a:moveTo>
                <a:lnTo>
                  <a:pt x="426593" y="636270"/>
                </a:lnTo>
                <a:lnTo>
                  <a:pt x="427469" y="636270"/>
                </a:lnTo>
                <a:lnTo>
                  <a:pt x="430149" y="633730"/>
                </a:lnTo>
                <a:close/>
              </a:path>
              <a:path w="567054" h="758825">
                <a:moveTo>
                  <a:pt x="430149" y="516890"/>
                </a:moveTo>
                <a:lnTo>
                  <a:pt x="427545" y="519366"/>
                </a:lnTo>
                <a:lnTo>
                  <a:pt x="427482" y="520700"/>
                </a:lnTo>
                <a:lnTo>
                  <a:pt x="428371" y="520700"/>
                </a:lnTo>
                <a:lnTo>
                  <a:pt x="427482" y="521106"/>
                </a:lnTo>
                <a:lnTo>
                  <a:pt x="427482" y="521970"/>
                </a:lnTo>
                <a:lnTo>
                  <a:pt x="429260" y="520700"/>
                </a:lnTo>
                <a:lnTo>
                  <a:pt x="430149" y="518160"/>
                </a:lnTo>
                <a:lnTo>
                  <a:pt x="430149" y="516890"/>
                </a:lnTo>
                <a:close/>
              </a:path>
              <a:path w="567054" h="758825">
                <a:moveTo>
                  <a:pt x="430149" y="448322"/>
                </a:moveTo>
                <a:lnTo>
                  <a:pt x="428371" y="449580"/>
                </a:lnTo>
                <a:lnTo>
                  <a:pt x="427482" y="450850"/>
                </a:lnTo>
                <a:lnTo>
                  <a:pt x="428371" y="450850"/>
                </a:lnTo>
                <a:lnTo>
                  <a:pt x="430149" y="449580"/>
                </a:lnTo>
                <a:lnTo>
                  <a:pt x="430149" y="448322"/>
                </a:lnTo>
                <a:close/>
              </a:path>
              <a:path w="567054" h="758825">
                <a:moveTo>
                  <a:pt x="431025" y="637540"/>
                </a:moveTo>
                <a:lnTo>
                  <a:pt x="429615" y="638048"/>
                </a:lnTo>
                <a:lnTo>
                  <a:pt x="429704" y="638175"/>
                </a:lnTo>
                <a:lnTo>
                  <a:pt x="431025" y="637540"/>
                </a:lnTo>
                <a:close/>
              </a:path>
              <a:path w="567054" h="758825">
                <a:moveTo>
                  <a:pt x="431038" y="636270"/>
                </a:moveTo>
                <a:lnTo>
                  <a:pt x="430136" y="636270"/>
                </a:lnTo>
                <a:lnTo>
                  <a:pt x="427482" y="638810"/>
                </a:lnTo>
                <a:lnTo>
                  <a:pt x="429615" y="638048"/>
                </a:lnTo>
                <a:lnTo>
                  <a:pt x="429260" y="637540"/>
                </a:lnTo>
                <a:lnTo>
                  <a:pt x="431025" y="637540"/>
                </a:lnTo>
                <a:lnTo>
                  <a:pt x="431038" y="636270"/>
                </a:lnTo>
                <a:close/>
              </a:path>
              <a:path w="567054" h="758825">
                <a:moveTo>
                  <a:pt x="431927" y="458470"/>
                </a:moveTo>
                <a:lnTo>
                  <a:pt x="430149" y="461010"/>
                </a:lnTo>
                <a:lnTo>
                  <a:pt x="431038" y="461010"/>
                </a:lnTo>
                <a:lnTo>
                  <a:pt x="431927" y="459740"/>
                </a:lnTo>
                <a:lnTo>
                  <a:pt x="431927" y="458470"/>
                </a:lnTo>
                <a:close/>
              </a:path>
              <a:path w="567054" h="758825">
                <a:moveTo>
                  <a:pt x="434721" y="733425"/>
                </a:moveTo>
                <a:lnTo>
                  <a:pt x="433832" y="734060"/>
                </a:lnTo>
                <a:lnTo>
                  <a:pt x="434721" y="734060"/>
                </a:lnTo>
                <a:lnTo>
                  <a:pt x="434721" y="733425"/>
                </a:lnTo>
                <a:close/>
              </a:path>
              <a:path w="567054" h="758825">
                <a:moveTo>
                  <a:pt x="434721" y="636270"/>
                </a:moveTo>
                <a:lnTo>
                  <a:pt x="431927" y="636270"/>
                </a:lnTo>
                <a:lnTo>
                  <a:pt x="431038" y="637540"/>
                </a:lnTo>
                <a:lnTo>
                  <a:pt x="431038" y="638810"/>
                </a:lnTo>
                <a:lnTo>
                  <a:pt x="431038" y="641350"/>
                </a:lnTo>
                <a:lnTo>
                  <a:pt x="431927" y="641350"/>
                </a:lnTo>
                <a:lnTo>
                  <a:pt x="431927" y="638810"/>
                </a:lnTo>
                <a:lnTo>
                  <a:pt x="433781" y="638810"/>
                </a:lnTo>
                <a:lnTo>
                  <a:pt x="433870" y="638670"/>
                </a:lnTo>
                <a:lnTo>
                  <a:pt x="434721" y="636270"/>
                </a:lnTo>
                <a:close/>
              </a:path>
              <a:path w="567054" h="758825">
                <a:moveTo>
                  <a:pt x="435610" y="731951"/>
                </a:moveTo>
                <a:lnTo>
                  <a:pt x="434721" y="732790"/>
                </a:lnTo>
                <a:lnTo>
                  <a:pt x="434721" y="733425"/>
                </a:lnTo>
                <a:lnTo>
                  <a:pt x="435610" y="732790"/>
                </a:lnTo>
                <a:lnTo>
                  <a:pt x="435610" y="731951"/>
                </a:lnTo>
                <a:close/>
              </a:path>
              <a:path w="567054" h="758825">
                <a:moveTo>
                  <a:pt x="435610" y="638810"/>
                </a:moveTo>
                <a:lnTo>
                  <a:pt x="434721" y="637540"/>
                </a:lnTo>
                <a:lnTo>
                  <a:pt x="433882" y="638670"/>
                </a:lnTo>
                <a:lnTo>
                  <a:pt x="433832" y="638810"/>
                </a:lnTo>
                <a:lnTo>
                  <a:pt x="432879" y="640054"/>
                </a:lnTo>
                <a:lnTo>
                  <a:pt x="435610" y="638810"/>
                </a:lnTo>
                <a:close/>
              </a:path>
              <a:path w="567054" h="758825">
                <a:moveTo>
                  <a:pt x="436499" y="600710"/>
                </a:moveTo>
                <a:lnTo>
                  <a:pt x="433832" y="603250"/>
                </a:lnTo>
                <a:lnTo>
                  <a:pt x="433832" y="604520"/>
                </a:lnTo>
                <a:lnTo>
                  <a:pt x="434721" y="604520"/>
                </a:lnTo>
                <a:lnTo>
                  <a:pt x="436499" y="600710"/>
                </a:lnTo>
                <a:close/>
              </a:path>
              <a:path w="567054" h="758825">
                <a:moveTo>
                  <a:pt x="437388" y="469900"/>
                </a:moveTo>
                <a:lnTo>
                  <a:pt x="436968" y="469900"/>
                </a:lnTo>
                <a:lnTo>
                  <a:pt x="435610" y="471170"/>
                </a:lnTo>
                <a:lnTo>
                  <a:pt x="437134" y="470446"/>
                </a:lnTo>
                <a:lnTo>
                  <a:pt x="437388" y="469900"/>
                </a:lnTo>
                <a:close/>
              </a:path>
              <a:path w="567054" h="758825">
                <a:moveTo>
                  <a:pt x="438277" y="607060"/>
                </a:moveTo>
                <a:lnTo>
                  <a:pt x="436499" y="604520"/>
                </a:lnTo>
                <a:lnTo>
                  <a:pt x="434721" y="607060"/>
                </a:lnTo>
                <a:lnTo>
                  <a:pt x="438277" y="607060"/>
                </a:lnTo>
                <a:close/>
              </a:path>
              <a:path w="567054" h="758825">
                <a:moveTo>
                  <a:pt x="438277" y="541020"/>
                </a:moveTo>
                <a:lnTo>
                  <a:pt x="438035" y="540804"/>
                </a:lnTo>
                <a:lnTo>
                  <a:pt x="437388" y="541020"/>
                </a:lnTo>
                <a:lnTo>
                  <a:pt x="438277" y="541020"/>
                </a:lnTo>
                <a:close/>
              </a:path>
              <a:path w="567054" h="758825">
                <a:moveTo>
                  <a:pt x="439013" y="613079"/>
                </a:moveTo>
                <a:lnTo>
                  <a:pt x="438772" y="612775"/>
                </a:lnTo>
                <a:lnTo>
                  <a:pt x="438277" y="613410"/>
                </a:lnTo>
                <a:lnTo>
                  <a:pt x="439013" y="613079"/>
                </a:lnTo>
                <a:close/>
              </a:path>
              <a:path w="567054" h="758825">
                <a:moveTo>
                  <a:pt x="440372" y="539991"/>
                </a:moveTo>
                <a:lnTo>
                  <a:pt x="439508" y="540296"/>
                </a:lnTo>
                <a:lnTo>
                  <a:pt x="439293" y="541020"/>
                </a:lnTo>
                <a:lnTo>
                  <a:pt x="440372" y="539991"/>
                </a:lnTo>
                <a:close/>
              </a:path>
              <a:path w="567054" h="758825">
                <a:moveTo>
                  <a:pt x="440550" y="699604"/>
                </a:moveTo>
                <a:lnTo>
                  <a:pt x="440055" y="699770"/>
                </a:lnTo>
                <a:lnTo>
                  <a:pt x="440474" y="699770"/>
                </a:lnTo>
                <a:lnTo>
                  <a:pt x="440550" y="699604"/>
                </a:lnTo>
                <a:close/>
              </a:path>
              <a:path w="567054" h="758825">
                <a:moveTo>
                  <a:pt x="441071" y="698500"/>
                </a:moveTo>
                <a:lnTo>
                  <a:pt x="439293" y="698500"/>
                </a:lnTo>
                <a:lnTo>
                  <a:pt x="437388" y="701040"/>
                </a:lnTo>
                <a:lnTo>
                  <a:pt x="441071" y="698500"/>
                </a:lnTo>
                <a:close/>
              </a:path>
              <a:path w="567054" h="758825">
                <a:moveTo>
                  <a:pt x="441071" y="661670"/>
                </a:moveTo>
                <a:lnTo>
                  <a:pt x="440042" y="662940"/>
                </a:lnTo>
                <a:lnTo>
                  <a:pt x="438277" y="664210"/>
                </a:lnTo>
                <a:lnTo>
                  <a:pt x="439293" y="665480"/>
                </a:lnTo>
                <a:lnTo>
                  <a:pt x="441071" y="665480"/>
                </a:lnTo>
                <a:lnTo>
                  <a:pt x="441071" y="661670"/>
                </a:lnTo>
                <a:close/>
              </a:path>
              <a:path w="567054" h="758825">
                <a:moveTo>
                  <a:pt x="441071" y="612140"/>
                </a:moveTo>
                <a:lnTo>
                  <a:pt x="439013" y="613079"/>
                </a:lnTo>
                <a:lnTo>
                  <a:pt x="439293" y="613410"/>
                </a:lnTo>
                <a:lnTo>
                  <a:pt x="441071" y="612140"/>
                </a:lnTo>
                <a:close/>
              </a:path>
              <a:path w="567054" h="758825">
                <a:moveTo>
                  <a:pt x="441337" y="521385"/>
                </a:moveTo>
                <a:lnTo>
                  <a:pt x="439407" y="519544"/>
                </a:lnTo>
                <a:lnTo>
                  <a:pt x="439077" y="520242"/>
                </a:lnTo>
                <a:lnTo>
                  <a:pt x="440055" y="520700"/>
                </a:lnTo>
                <a:lnTo>
                  <a:pt x="438277" y="521970"/>
                </a:lnTo>
                <a:lnTo>
                  <a:pt x="440055" y="521970"/>
                </a:lnTo>
                <a:lnTo>
                  <a:pt x="441210" y="521652"/>
                </a:lnTo>
                <a:lnTo>
                  <a:pt x="441337" y="521385"/>
                </a:lnTo>
                <a:close/>
              </a:path>
              <a:path w="567054" h="758825">
                <a:moveTo>
                  <a:pt x="441960" y="699770"/>
                </a:moveTo>
                <a:lnTo>
                  <a:pt x="440474" y="699770"/>
                </a:lnTo>
                <a:lnTo>
                  <a:pt x="439293" y="702310"/>
                </a:lnTo>
                <a:lnTo>
                  <a:pt x="441960" y="699770"/>
                </a:lnTo>
                <a:close/>
              </a:path>
              <a:path w="567054" h="758825">
                <a:moveTo>
                  <a:pt x="441960" y="537210"/>
                </a:moveTo>
                <a:lnTo>
                  <a:pt x="440055" y="537210"/>
                </a:lnTo>
                <a:lnTo>
                  <a:pt x="439293" y="535940"/>
                </a:lnTo>
                <a:lnTo>
                  <a:pt x="437388" y="537210"/>
                </a:lnTo>
                <a:lnTo>
                  <a:pt x="440055" y="534670"/>
                </a:lnTo>
                <a:lnTo>
                  <a:pt x="438277" y="534670"/>
                </a:lnTo>
                <a:lnTo>
                  <a:pt x="437388" y="535940"/>
                </a:lnTo>
                <a:lnTo>
                  <a:pt x="435610" y="537210"/>
                </a:lnTo>
                <a:lnTo>
                  <a:pt x="435610" y="534670"/>
                </a:lnTo>
                <a:lnTo>
                  <a:pt x="434962" y="534670"/>
                </a:lnTo>
                <a:lnTo>
                  <a:pt x="436714" y="533273"/>
                </a:lnTo>
                <a:lnTo>
                  <a:pt x="438785" y="531622"/>
                </a:lnTo>
                <a:lnTo>
                  <a:pt x="435864" y="531622"/>
                </a:lnTo>
                <a:lnTo>
                  <a:pt x="435864" y="533273"/>
                </a:lnTo>
                <a:lnTo>
                  <a:pt x="434746" y="534670"/>
                </a:lnTo>
                <a:lnTo>
                  <a:pt x="434340" y="535178"/>
                </a:lnTo>
                <a:lnTo>
                  <a:pt x="434619" y="534962"/>
                </a:lnTo>
                <a:lnTo>
                  <a:pt x="433832" y="537210"/>
                </a:lnTo>
                <a:lnTo>
                  <a:pt x="433311" y="535940"/>
                </a:lnTo>
                <a:lnTo>
                  <a:pt x="432943" y="535012"/>
                </a:lnTo>
                <a:lnTo>
                  <a:pt x="434340" y="533273"/>
                </a:lnTo>
                <a:lnTo>
                  <a:pt x="435864" y="533273"/>
                </a:lnTo>
                <a:lnTo>
                  <a:pt x="435864" y="531622"/>
                </a:lnTo>
                <a:lnTo>
                  <a:pt x="435864" y="529717"/>
                </a:lnTo>
                <a:lnTo>
                  <a:pt x="434340" y="531622"/>
                </a:lnTo>
                <a:lnTo>
                  <a:pt x="432130" y="534200"/>
                </a:lnTo>
                <a:lnTo>
                  <a:pt x="431038" y="533400"/>
                </a:lnTo>
                <a:lnTo>
                  <a:pt x="430149" y="534670"/>
                </a:lnTo>
                <a:lnTo>
                  <a:pt x="430695" y="535863"/>
                </a:lnTo>
                <a:lnTo>
                  <a:pt x="429768" y="536956"/>
                </a:lnTo>
                <a:lnTo>
                  <a:pt x="431292" y="538861"/>
                </a:lnTo>
                <a:lnTo>
                  <a:pt x="431673" y="537946"/>
                </a:lnTo>
                <a:lnTo>
                  <a:pt x="431927" y="538480"/>
                </a:lnTo>
                <a:lnTo>
                  <a:pt x="435610" y="538480"/>
                </a:lnTo>
                <a:lnTo>
                  <a:pt x="438035" y="540804"/>
                </a:lnTo>
                <a:lnTo>
                  <a:pt x="439508" y="540296"/>
                </a:lnTo>
                <a:lnTo>
                  <a:pt x="440055" y="538480"/>
                </a:lnTo>
                <a:lnTo>
                  <a:pt x="441960" y="537210"/>
                </a:lnTo>
                <a:close/>
              </a:path>
              <a:path w="567054" h="758825">
                <a:moveTo>
                  <a:pt x="442849" y="523240"/>
                </a:moveTo>
                <a:lnTo>
                  <a:pt x="442455" y="523062"/>
                </a:lnTo>
                <a:lnTo>
                  <a:pt x="441960" y="523240"/>
                </a:lnTo>
                <a:lnTo>
                  <a:pt x="442239" y="522973"/>
                </a:lnTo>
                <a:lnTo>
                  <a:pt x="441756" y="522757"/>
                </a:lnTo>
                <a:lnTo>
                  <a:pt x="439293" y="524510"/>
                </a:lnTo>
                <a:lnTo>
                  <a:pt x="442849" y="523240"/>
                </a:lnTo>
                <a:close/>
              </a:path>
              <a:path w="567054" h="758825">
                <a:moveTo>
                  <a:pt x="442849" y="521970"/>
                </a:moveTo>
                <a:lnTo>
                  <a:pt x="441960" y="521970"/>
                </a:lnTo>
                <a:lnTo>
                  <a:pt x="441528" y="521563"/>
                </a:lnTo>
                <a:lnTo>
                  <a:pt x="441210" y="521652"/>
                </a:lnTo>
                <a:lnTo>
                  <a:pt x="441071" y="521970"/>
                </a:lnTo>
                <a:lnTo>
                  <a:pt x="440055" y="521970"/>
                </a:lnTo>
                <a:lnTo>
                  <a:pt x="441756" y="522757"/>
                </a:lnTo>
                <a:lnTo>
                  <a:pt x="442849" y="521970"/>
                </a:lnTo>
                <a:close/>
              </a:path>
              <a:path w="567054" h="758825">
                <a:moveTo>
                  <a:pt x="443738" y="698500"/>
                </a:moveTo>
                <a:lnTo>
                  <a:pt x="441071" y="698500"/>
                </a:lnTo>
                <a:lnTo>
                  <a:pt x="440550" y="699604"/>
                </a:lnTo>
                <a:lnTo>
                  <a:pt x="443738" y="698500"/>
                </a:lnTo>
                <a:close/>
              </a:path>
              <a:path w="567054" h="758825">
                <a:moveTo>
                  <a:pt x="444271" y="652538"/>
                </a:moveTo>
                <a:lnTo>
                  <a:pt x="442849" y="651510"/>
                </a:lnTo>
                <a:lnTo>
                  <a:pt x="442849" y="652780"/>
                </a:lnTo>
                <a:lnTo>
                  <a:pt x="440055" y="654050"/>
                </a:lnTo>
                <a:lnTo>
                  <a:pt x="441960" y="654050"/>
                </a:lnTo>
                <a:lnTo>
                  <a:pt x="443738" y="652780"/>
                </a:lnTo>
                <a:lnTo>
                  <a:pt x="444271" y="652538"/>
                </a:lnTo>
                <a:close/>
              </a:path>
              <a:path w="567054" h="758825">
                <a:moveTo>
                  <a:pt x="444703" y="544601"/>
                </a:moveTo>
                <a:lnTo>
                  <a:pt x="442849" y="544068"/>
                </a:lnTo>
                <a:lnTo>
                  <a:pt x="442849" y="544830"/>
                </a:lnTo>
                <a:lnTo>
                  <a:pt x="444627" y="544830"/>
                </a:lnTo>
                <a:lnTo>
                  <a:pt x="444703" y="544601"/>
                </a:lnTo>
                <a:close/>
              </a:path>
              <a:path w="567054" h="758825">
                <a:moveTo>
                  <a:pt x="445579" y="539750"/>
                </a:moveTo>
                <a:lnTo>
                  <a:pt x="444627" y="541020"/>
                </a:lnTo>
                <a:lnTo>
                  <a:pt x="445579" y="539750"/>
                </a:lnTo>
                <a:close/>
              </a:path>
              <a:path w="567054" h="758825">
                <a:moveTo>
                  <a:pt x="446011" y="546735"/>
                </a:moveTo>
                <a:lnTo>
                  <a:pt x="444627" y="547370"/>
                </a:lnTo>
                <a:lnTo>
                  <a:pt x="445516" y="547370"/>
                </a:lnTo>
                <a:lnTo>
                  <a:pt x="446011" y="546735"/>
                </a:lnTo>
                <a:close/>
              </a:path>
              <a:path w="567054" h="758825">
                <a:moveTo>
                  <a:pt x="446532" y="542302"/>
                </a:moveTo>
                <a:lnTo>
                  <a:pt x="445516" y="542302"/>
                </a:lnTo>
                <a:lnTo>
                  <a:pt x="444703" y="544601"/>
                </a:lnTo>
                <a:lnTo>
                  <a:pt x="445516" y="544830"/>
                </a:lnTo>
                <a:lnTo>
                  <a:pt x="446532" y="542302"/>
                </a:lnTo>
                <a:close/>
              </a:path>
              <a:path w="567054" h="758825">
                <a:moveTo>
                  <a:pt x="446532" y="534670"/>
                </a:moveTo>
                <a:lnTo>
                  <a:pt x="441960" y="534670"/>
                </a:lnTo>
                <a:lnTo>
                  <a:pt x="441960" y="537210"/>
                </a:lnTo>
                <a:lnTo>
                  <a:pt x="445516" y="535940"/>
                </a:lnTo>
                <a:lnTo>
                  <a:pt x="443738" y="538480"/>
                </a:lnTo>
                <a:lnTo>
                  <a:pt x="441960" y="538480"/>
                </a:lnTo>
                <a:lnTo>
                  <a:pt x="440372" y="539991"/>
                </a:lnTo>
                <a:lnTo>
                  <a:pt x="441071" y="539750"/>
                </a:lnTo>
                <a:lnTo>
                  <a:pt x="436499" y="543560"/>
                </a:lnTo>
                <a:lnTo>
                  <a:pt x="438277" y="543560"/>
                </a:lnTo>
                <a:lnTo>
                  <a:pt x="441071" y="543560"/>
                </a:lnTo>
                <a:lnTo>
                  <a:pt x="442849" y="544068"/>
                </a:lnTo>
                <a:lnTo>
                  <a:pt x="442849" y="543560"/>
                </a:lnTo>
                <a:lnTo>
                  <a:pt x="444627" y="541020"/>
                </a:lnTo>
                <a:lnTo>
                  <a:pt x="445058" y="539750"/>
                </a:lnTo>
                <a:lnTo>
                  <a:pt x="445516" y="538480"/>
                </a:lnTo>
                <a:lnTo>
                  <a:pt x="446189" y="535940"/>
                </a:lnTo>
                <a:lnTo>
                  <a:pt x="446532" y="534670"/>
                </a:lnTo>
                <a:close/>
              </a:path>
              <a:path w="567054" h="758825">
                <a:moveTo>
                  <a:pt x="446976" y="711200"/>
                </a:moveTo>
                <a:lnTo>
                  <a:pt x="446532" y="709930"/>
                </a:lnTo>
                <a:lnTo>
                  <a:pt x="445516" y="711200"/>
                </a:lnTo>
                <a:lnTo>
                  <a:pt x="446976" y="711200"/>
                </a:lnTo>
                <a:close/>
              </a:path>
              <a:path w="567054" h="758825">
                <a:moveTo>
                  <a:pt x="447421" y="711200"/>
                </a:moveTo>
                <a:lnTo>
                  <a:pt x="446976" y="711200"/>
                </a:lnTo>
                <a:lnTo>
                  <a:pt x="447027" y="711377"/>
                </a:lnTo>
                <a:lnTo>
                  <a:pt x="447421" y="711200"/>
                </a:lnTo>
                <a:close/>
              </a:path>
              <a:path w="567054" h="758825">
                <a:moveTo>
                  <a:pt x="447421" y="538480"/>
                </a:moveTo>
                <a:lnTo>
                  <a:pt x="446532" y="538480"/>
                </a:lnTo>
                <a:lnTo>
                  <a:pt x="445579" y="539750"/>
                </a:lnTo>
                <a:lnTo>
                  <a:pt x="446405" y="539750"/>
                </a:lnTo>
                <a:lnTo>
                  <a:pt x="446646" y="539572"/>
                </a:lnTo>
                <a:lnTo>
                  <a:pt x="447421" y="538480"/>
                </a:lnTo>
                <a:close/>
              </a:path>
              <a:path w="567054" h="758825">
                <a:moveTo>
                  <a:pt x="447421" y="477520"/>
                </a:moveTo>
                <a:lnTo>
                  <a:pt x="446532" y="478790"/>
                </a:lnTo>
                <a:lnTo>
                  <a:pt x="447065" y="478536"/>
                </a:lnTo>
                <a:lnTo>
                  <a:pt x="447421" y="477520"/>
                </a:lnTo>
                <a:close/>
              </a:path>
              <a:path w="567054" h="758825">
                <a:moveTo>
                  <a:pt x="448056" y="468249"/>
                </a:moveTo>
                <a:lnTo>
                  <a:pt x="447167" y="466979"/>
                </a:lnTo>
                <a:lnTo>
                  <a:pt x="446430" y="469722"/>
                </a:lnTo>
                <a:lnTo>
                  <a:pt x="448056" y="468249"/>
                </a:lnTo>
                <a:close/>
              </a:path>
              <a:path w="567054" h="758825">
                <a:moveTo>
                  <a:pt x="448183" y="474980"/>
                </a:moveTo>
                <a:lnTo>
                  <a:pt x="447421" y="474980"/>
                </a:lnTo>
                <a:lnTo>
                  <a:pt x="445516" y="476250"/>
                </a:lnTo>
                <a:lnTo>
                  <a:pt x="444627" y="478790"/>
                </a:lnTo>
                <a:lnTo>
                  <a:pt x="446532" y="478790"/>
                </a:lnTo>
                <a:lnTo>
                  <a:pt x="447421" y="476250"/>
                </a:lnTo>
                <a:lnTo>
                  <a:pt x="448183" y="476250"/>
                </a:lnTo>
                <a:lnTo>
                  <a:pt x="448183" y="474980"/>
                </a:lnTo>
                <a:close/>
              </a:path>
              <a:path w="567054" h="758825">
                <a:moveTo>
                  <a:pt x="449199" y="734060"/>
                </a:moveTo>
                <a:lnTo>
                  <a:pt x="445516" y="734060"/>
                </a:lnTo>
                <a:lnTo>
                  <a:pt x="445516" y="736600"/>
                </a:lnTo>
                <a:lnTo>
                  <a:pt x="449199" y="734060"/>
                </a:lnTo>
                <a:close/>
              </a:path>
              <a:path w="567054" h="758825">
                <a:moveTo>
                  <a:pt x="449199" y="538480"/>
                </a:moveTo>
                <a:lnTo>
                  <a:pt x="448183" y="538480"/>
                </a:lnTo>
                <a:lnTo>
                  <a:pt x="446646" y="539572"/>
                </a:lnTo>
                <a:lnTo>
                  <a:pt x="446532" y="539750"/>
                </a:lnTo>
                <a:lnTo>
                  <a:pt x="446405" y="539750"/>
                </a:lnTo>
                <a:lnTo>
                  <a:pt x="444627" y="541020"/>
                </a:lnTo>
                <a:lnTo>
                  <a:pt x="449199" y="541020"/>
                </a:lnTo>
                <a:lnTo>
                  <a:pt x="449199" y="538480"/>
                </a:lnTo>
                <a:close/>
              </a:path>
              <a:path w="567054" h="758825">
                <a:moveTo>
                  <a:pt x="450088" y="676910"/>
                </a:moveTo>
                <a:lnTo>
                  <a:pt x="448183" y="676910"/>
                </a:lnTo>
                <a:lnTo>
                  <a:pt x="448183" y="678180"/>
                </a:lnTo>
                <a:lnTo>
                  <a:pt x="450088" y="676910"/>
                </a:lnTo>
                <a:close/>
              </a:path>
              <a:path w="567054" h="758825">
                <a:moveTo>
                  <a:pt x="450977" y="684530"/>
                </a:moveTo>
                <a:lnTo>
                  <a:pt x="450088" y="684530"/>
                </a:lnTo>
                <a:lnTo>
                  <a:pt x="448183" y="685800"/>
                </a:lnTo>
                <a:lnTo>
                  <a:pt x="447421" y="687070"/>
                </a:lnTo>
                <a:lnTo>
                  <a:pt x="449199" y="688340"/>
                </a:lnTo>
                <a:lnTo>
                  <a:pt x="450977" y="684530"/>
                </a:lnTo>
                <a:close/>
              </a:path>
              <a:path w="567054" h="758825">
                <a:moveTo>
                  <a:pt x="450977" y="655320"/>
                </a:moveTo>
                <a:lnTo>
                  <a:pt x="450481" y="655675"/>
                </a:lnTo>
                <a:lnTo>
                  <a:pt x="450634" y="656755"/>
                </a:lnTo>
                <a:lnTo>
                  <a:pt x="450977" y="655320"/>
                </a:lnTo>
                <a:close/>
              </a:path>
              <a:path w="567054" h="758825">
                <a:moveTo>
                  <a:pt x="451104" y="688340"/>
                </a:moveTo>
                <a:lnTo>
                  <a:pt x="449199" y="688340"/>
                </a:lnTo>
                <a:lnTo>
                  <a:pt x="448056" y="688340"/>
                </a:lnTo>
                <a:lnTo>
                  <a:pt x="448056" y="691261"/>
                </a:lnTo>
                <a:lnTo>
                  <a:pt x="451104" y="688340"/>
                </a:lnTo>
                <a:close/>
              </a:path>
              <a:path w="567054" h="758825">
                <a:moveTo>
                  <a:pt x="451866" y="539750"/>
                </a:moveTo>
                <a:lnTo>
                  <a:pt x="449199" y="541020"/>
                </a:lnTo>
                <a:lnTo>
                  <a:pt x="449186" y="542302"/>
                </a:lnTo>
                <a:lnTo>
                  <a:pt x="448183" y="543560"/>
                </a:lnTo>
                <a:lnTo>
                  <a:pt x="448183" y="542302"/>
                </a:lnTo>
                <a:lnTo>
                  <a:pt x="447421" y="542302"/>
                </a:lnTo>
                <a:lnTo>
                  <a:pt x="447421" y="544830"/>
                </a:lnTo>
                <a:lnTo>
                  <a:pt x="448183" y="544830"/>
                </a:lnTo>
                <a:lnTo>
                  <a:pt x="446532" y="546100"/>
                </a:lnTo>
                <a:lnTo>
                  <a:pt x="446011" y="546735"/>
                </a:lnTo>
                <a:lnTo>
                  <a:pt x="447421" y="546100"/>
                </a:lnTo>
                <a:lnTo>
                  <a:pt x="447421" y="547370"/>
                </a:lnTo>
                <a:lnTo>
                  <a:pt x="448310" y="546100"/>
                </a:lnTo>
                <a:lnTo>
                  <a:pt x="449160" y="544880"/>
                </a:lnTo>
                <a:lnTo>
                  <a:pt x="449643" y="543560"/>
                </a:lnTo>
                <a:lnTo>
                  <a:pt x="450088" y="542302"/>
                </a:lnTo>
                <a:lnTo>
                  <a:pt x="451866" y="539750"/>
                </a:lnTo>
                <a:close/>
              </a:path>
              <a:path w="567054" h="758825">
                <a:moveTo>
                  <a:pt x="452501" y="465709"/>
                </a:moveTo>
                <a:lnTo>
                  <a:pt x="448056" y="468757"/>
                </a:lnTo>
                <a:lnTo>
                  <a:pt x="452501" y="468757"/>
                </a:lnTo>
                <a:lnTo>
                  <a:pt x="452501" y="465709"/>
                </a:lnTo>
                <a:close/>
              </a:path>
              <a:path w="567054" h="758825">
                <a:moveTo>
                  <a:pt x="452755" y="473710"/>
                </a:moveTo>
                <a:lnTo>
                  <a:pt x="450088" y="474980"/>
                </a:lnTo>
                <a:lnTo>
                  <a:pt x="448183" y="476250"/>
                </a:lnTo>
                <a:lnTo>
                  <a:pt x="450977" y="476250"/>
                </a:lnTo>
                <a:lnTo>
                  <a:pt x="452755" y="473710"/>
                </a:lnTo>
                <a:close/>
              </a:path>
              <a:path w="567054" h="758825">
                <a:moveTo>
                  <a:pt x="452856" y="553427"/>
                </a:moveTo>
                <a:lnTo>
                  <a:pt x="452310" y="553885"/>
                </a:lnTo>
                <a:lnTo>
                  <a:pt x="452755" y="553720"/>
                </a:lnTo>
                <a:lnTo>
                  <a:pt x="452856" y="553427"/>
                </a:lnTo>
                <a:close/>
              </a:path>
              <a:path w="567054" h="758825">
                <a:moveTo>
                  <a:pt x="453644" y="529590"/>
                </a:moveTo>
                <a:lnTo>
                  <a:pt x="452501" y="529590"/>
                </a:lnTo>
                <a:lnTo>
                  <a:pt x="451408" y="530237"/>
                </a:lnTo>
                <a:lnTo>
                  <a:pt x="450977" y="530860"/>
                </a:lnTo>
                <a:lnTo>
                  <a:pt x="450977" y="532130"/>
                </a:lnTo>
                <a:lnTo>
                  <a:pt x="451866" y="532130"/>
                </a:lnTo>
                <a:lnTo>
                  <a:pt x="453644" y="529590"/>
                </a:lnTo>
                <a:close/>
              </a:path>
              <a:path w="567054" h="758825">
                <a:moveTo>
                  <a:pt x="454558" y="734314"/>
                </a:moveTo>
                <a:lnTo>
                  <a:pt x="453644" y="735330"/>
                </a:lnTo>
                <a:lnTo>
                  <a:pt x="454228" y="735126"/>
                </a:lnTo>
                <a:lnTo>
                  <a:pt x="454558" y="734314"/>
                </a:lnTo>
                <a:close/>
              </a:path>
              <a:path w="567054" h="758825">
                <a:moveTo>
                  <a:pt x="454647" y="542302"/>
                </a:moveTo>
                <a:lnTo>
                  <a:pt x="452742" y="542302"/>
                </a:lnTo>
                <a:lnTo>
                  <a:pt x="449199" y="544830"/>
                </a:lnTo>
                <a:lnTo>
                  <a:pt x="451866" y="544830"/>
                </a:lnTo>
                <a:lnTo>
                  <a:pt x="454647" y="542302"/>
                </a:lnTo>
                <a:close/>
              </a:path>
              <a:path w="567054" h="758825">
                <a:moveTo>
                  <a:pt x="455549" y="666750"/>
                </a:moveTo>
                <a:lnTo>
                  <a:pt x="452755" y="668020"/>
                </a:lnTo>
                <a:lnTo>
                  <a:pt x="453186" y="666750"/>
                </a:lnTo>
                <a:lnTo>
                  <a:pt x="453644" y="665480"/>
                </a:lnTo>
                <a:lnTo>
                  <a:pt x="452755" y="666750"/>
                </a:lnTo>
                <a:lnTo>
                  <a:pt x="450977" y="666750"/>
                </a:lnTo>
                <a:lnTo>
                  <a:pt x="452818" y="665480"/>
                </a:lnTo>
                <a:lnTo>
                  <a:pt x="454660" y="664210"/>
                </a:lnTo>
                <a:lnTo>
                  <a:pt x="450088" y="665480"/>
                </a:lnTo>
                <a:lnTo>
                  <a:pt x="450977" y="662940"/>
                </a:lnTo>
                <a:lnTo>
                  <a:pt x="452755" y="662940"/>
                </a:lnTo>
                <a:lnTo>
                  <a:pt x="453644" y="660400"/>
                </a:lnTo>
                <a:lnTo>
                  <a:pt x="453644" y="659130"/>
                </a:lnTo>
                <a:lnTo>
                  <a:pt x="450977" y="659130"/>
                </a:lnTo>
                <a:lnTo>
                  <a:pt x="450634" y="656755"/>
                </a:lnTo>
                <a:lnTo>
                  <a:pt x="450088" y="659130"/>
                </a:lnTo>
                <a:lnTo>
                  <a:pt x="448183" y="659130"/>
                </a:lnTo>
                <a:lnTo>
                  <a:pt x="445516" y="660400"/>
                </a:lnTo>
                <a:lnTo>
                  <a:pt x="447294" y="657860"/>
                </a:lnTo>
                <a:lnTo>
                  <a:pt x="448183" y="656590"/>
                </a:lnTo>
                <a:lnTo>
                  <a:pt x="449199" y="656590"/>
                </a:lnTo>
                <a:lnTo>
                  <a:pt x="450481" y="655675"/>
                </a:lnTo>
                <a:lnTo>
                  <a:pt x="450430" y="655320"/>
                </a:lnTo>
                <a:lnTo>
                  <a:pt x="450088" y="652780"/>
                </a:lnTo>
                <a:lnTo>
                  <a:pt x="448183" y="652780"/>
                </a:lnTo>
                <a:lnTo>
                  <a:pt x="449199" y="650240"/>
                </a:lnTo>
                <a:lnTo>
                  <a:pt x="446532" y="651484"/>
                </a:lnTo>
                <a:lnTo>
                  <a:pt x="446532" y="655320"/>
                </a:lnTo>
                <a:lnTo>
                  <a:pt x="446532" y="657860"/>
                </a:lnTo>
                <a:lnTo>
                  <a:pt x="443738" y="656590"/>
                </a:lnTo>
                <a:lnTo>
                  <a:pt x="443738" y="659130"/>
                </a:lnTo>
                <a:lnTo>
                  <a:pt x="442849" y="659130"/>
                </a:lnTo>
                <a:lnTo>
                  <a:pt x="442849" y="657860"/>
                </a:lnTo>
                <a:lnTo>
                  <a:pt x="443738" y="656590"/>
                </a:lnTo>
                <a:lnTo>
                  <a:pt x="444627" y="656590"/>
                </a:lnTo>
                <a:lnTo>
                  <a:pt x="445516" y="655320"/>
                </a:lnTo>
                <a:lnTo>
                  <a:pt x="446532" y="655320"/>
                </a:lnTo>
                <a:lnTo>
                  <a:pt x="446532" y="651484"/>
                </a:lnTo>
                <a:lnTo>
                  <a:pt x="444271" y="652538"/>
                </a:lnTo>
                <a:lnTo>
                  <a:pt x="444627" y="652780"/>
                </a:lnTo>
                <a:lnTo>
                  <a:pt x="443738" y="652780"/>
                </a:lnTo>
                <a:lnTo>
                  <a:pt x="443738" y="655320"/>
                </a:lnTo>
                <a:lnTo>
                  <a:pt x="441960" y="656590"/>
                </a:lnTo>
                <a:lnTo>
                  <a:pt x="442849" y="655320"/>
                </a:lnTo>
                <a:lnTo>
                  <a:pt x="437388" y="655320"/>
                </a:lnTo>
                <a:lnTo>
                  <a:pt x="442849" y="648970"/>
                </a:lnTo>
                <a:lnTo>
                  <a:pt x="441960" y="648970"/>
                </a:lnTo>
                <a:lnTo>
                  <a:pt x="441960" y="647700"/>
                </a:lnTo>
                <a:lnTo>
                  <a:pt x="441071" y="647700"/>
                </a:lnTo>
                <a:lnTo>
                  <a:pt x="438277" y="650240"/>
                </a:lnTo>
                <a:lnTo>
                  <a:pt x="440055" y="651510"/>
                </a:lnTo>
                <a:lnTo>
                  <a:pt x="437388" y="652780"/>
                </a:lnTo>
                <a:lnTo>
                  <a:pt x="435610" y="652780"/>
                </a:lnTo>
                <a:lnTo>
                  <a:pt x="431927" y="657860"/>
                </a:lnTo>
                <a:lnTo>
                  <a:pt x="435610" y="656590"/>
                </a:lnTo>
                <a:lnTo>
                  <a:pt x="432816" y="659130"/>
                </a:lnTo>
                <a:lnTo>
                  <a:pt x="434721" y="659130"/>
                </a:lnTo>
                <a:lnTo>
                  <a:pt x="433832" y="661670"/>
                </a:lnTo>
                <a:lnTo>
                  <a:pt x="435610" y="660400"/>
                </a:lnTo>
                <a:lnTo>
                  <a:pt x="437388" y="660400"/>
                </a:lnTo>
                <a:lnTo>
                  <a:pt x="436499" y="661670"/>
                </a:lnTo>
                <a:lnTo>
                  <a:pt x="437388" y="661670"/>
                </a:lnTo>
                <a:lnTo>
                  <a:pt x="438277" y="660400"/>
                </a:lnTo>
                <a:lnTo>
                  <a:pt x="439293" y="660400"/>
                </a:lnTo>
                <a:lnTo>
                  <a:pt x="439293" y="661670"/>
                </a:lnTo>
                <a:lnTo>
                  <a:pt x="441071" y="661670"/>
                </a:lnTo>
                <a:lnTo>
                  <a:pt x="442849" y="661670"/>
                </a:lnTo>
                <a:lnTo>
                  <a:pt x="445516" y="665480"/>
                </a:lnTo>
                <a:lnTo>
                  <a:pt x="448183" y="668020"/>
                </a:lnTo>
                <a:lnTo>
                  <a:pt x="453644" y="669290"/>
                </a:lnTo>
                <a:lnTo>
                  <a:pt x="454583" y="668020"/>
                </a:lnTo>
                <a:lnTo>
                  <a:pt x="455549" y="666750"/>
                </a:lnTo>
                <a:close/>
              </a:path>
              <a:path w="567054" h="758825">
                <a:moveTo>
                  <a:pt x="455549" y="664210"/>
                </a:moveTo>
                <a:lnTo>
                  <a:pt x="454837" y="664679"/>
                </a:lnTo>
                <a:lnTo>
                  <a:pt x="454660" y="665480"/>
                </a:lnTo>
                <a:lnTo>
                  <a:pt x="455549" y="664210"/>
                </a:lnTo>
                <a:close/>
              </a:path>
              <a:path w="567054" h="758825">
                <a:moveTo>
                  <a:pt x="455549" y="661670"/>
                </a:moveTo>
                <a:lnTo>
                  <a:pt x="453644" y="661670"/>
                </a:lnTo>
                <a:lnTo>
                  <a:pt x="452755" y="662940"/>
                </a:lnTo>
                <a:lnTo>
                  <a:pt x="451866" y="664210"/>
                </a:lnTo>
                <a:lnTo>
                  <a:pt x="452755" y="664210"/>
                </a:lnTo>
                <a:lnTo>
                  <a:pt x="454647" y="662940"/>
                </a:lnTo>
                <a:lnTo>
                  <a:pt x="454660" y="664210"/>
                </a:lnTo>
                <a:lnTo>
                  <a:pt x="453644" y="665480"/>
                </a:lnTo>
                <a:lnTo>
                  <a:pt x="454837" y="664679"/>
                </a:lnTo>
                <a:lnTo>
                  <a:pt x="455244" y="662940"/>
                </a:lnTo>
                <a:lnTo>
                  <a:pt x="455549" y="661670"/>
                </a:lnTo>
                <a:close/>
              </a:path>
              <a:path w="567054" h="758825">
                <a:moveTo>
                  <a:pt x="455930" y="486918"/>
                </a:moveTo>
                <a:lnTo>
                  <a:pt x="455371" y="487006"/>
                </a:lnTo>
                <a:lnTo>
                  <a:pt x="455663" y="487337"/>
                </a:lnTo>
                <a:lnTo>
                  <a:pt x="455930" y="486918"/>
                </a:lnTo>
                <a:close/>
              </a:path>
              <a:path w="567054" h="758825">
                <a:moveTo>
                  <a:pt x="456438" y="664210"/>
                </a:moveTo>
                <a:lnTo>
                  <a:pt x="455549" y="664210"/>
                </a:lnTo>
                <a:lnTo>
                  <a:pt x="455549" y="665480"/>
                </a:lnTo>
                <a:lnTo>
                  <a:pt x="456438" y="664210"/>
                </a:lnTo>
                <a:close/>
              </a:path>
              <a:path w="567054" h="758825">
                <a:moveTo>
                  <a:pt x="456438" y="661670"/>
                </a:moveTo>
                <a:lnTo>
                  <a:pt x="455549" y="660400"/>
                </a:lnTo>
                <a:lnTo>
                  <a:pt x="455549" y="661670"/>
                </a:lnTo>
                <a:lnTo>
                  <a:pt x="456438" y="661670"/>
                </a:lnTo>
                <a:close/>
              </a:path>
              <a:path w="567054" h="758825">
                <a:moveTo>
                  <a:pt x="456438" y="532130"/>
                </a:moveTo>
                <a:lnTo>
                  <a:pt x="455549" y="530860"/>
                </a:lnTo>
                <a:lnTo>
                  <a:pt x="451866" y="532130"/>
                </a:lnTo>
                <a:lnTo>
                  <a:pt x="452755" y="532130"/>
                </a:lnTo>
                <a:lnTo>
                  <a:pt x="455549" y="533400"/>
                </a:lnTo>
                <a:lnTo>
                  <a:pt x="456438" y="532130"/>
                </a:lnTo>
                <a:close/>
              </a:path>
              <a:path w="567054" h="758825">
                <a:moveTo>
                  <a:pt x="457073" y="745744"/>
                </a:moveTo>
                <a:lnTo>
                  <a:pt x="448056" y="747522"/>
                </a:lnTo>
                <a:lnTo>
                  <a:pt x="448056" y="749300"/>
                </a:lnTo>
                <a:lnTo>
                  <a:pt x="454914" y="749300"/>
                </a:lnTo>
                <a:lnTo>
                  <a:pt x="457073" y="745744"/>
                </a:lnTo>
                <a:close/>
              </a:path>
              <a:path w="567054" h="758825">
                <a:moveTo>
                  <a:pt x="457073" y="467233"/>
                </a:moveTo>
                <a:lnTo>
                  <a:pt x="452501" y="468757"/>
                </a:lnTo>
                <a:lnTo>
                  <a:pt x="450342" y="474726"/>
                </a:lnTo>
                <a:lnTo>
                  <a:pt x="457073" y="470154"/>
                </a:lnTo>
                <a:lnTo>
                  <a:pt x="452501" y="470154"/>
                </a:lnTo>
                <a:lnTo>
                  <a:pt x="457073" y="467233"/>
                </a:lnTo>
                <a:close/>
              </a:path>
              <a:path w="567054" h="758825">
                <a:moveTo>
                  <a:pt x="457327" y="478790"/>
                </a:moveTo>
                <a:lnTo>
                  <a:pt x="453644" y="480060"/>
                </a:lnTo>
                <a:lnTo>
                  <a:pt x="449199" y="480060"/>
                </a:lnTo>
                <a:lnTo>
                  <a:pt x="449199" y="482600"/>
                </a:lnTo>
                <a:lnTo>
                  <a:pt x="450977" y="482600"/>
                </a:lnTo>
                <a:lnTo>
                  <a:pt x="450088" y="481330"/>
                </a:lnTo>
                <a:lnTo>
                  <a:pt x="454660" y="481330"/>
                </a:lnTo>
                <a:lnTo>
                  <a:pt x="451866" y="482600"/>
                </a:lnTo>
                <a:lnTo>
                  <a:pt x="452755" y="483870"/>
                </a:lnTo>
                <a:lnTo>
                  <a:pt x="455549" y="481330"/>
                </a:lnTo>
                <a:lnTo>
                  <a:pt x="457327" y="478790"/>
                </a:lnTo>
                <a:close/>
              </a:path>
              <a:path w="567054" h="758825">
                <a:moveTo>
                  <a:pt x="458216" y="730250"/>
                </a:moveTo>
                <a:lnTo>
                  <a:pt x="454660" y="734060"/>
                </a:lnTo>
                <a:lnTo>
                  <a:pt x="454558" y="734314"/>
                </a:lnTo>
                <a:lnTo>
                  <a:pt x="458216" y="730250"/>
                </a:lnTo>
                <a:close/>
              </a:path>
              <a:path w="567054" h="758825">
                <a:moveTo>
                  <a:pt x="458216" y="551180"/>
                </a:moveTo>
                <a:lnTo>
                  <a:pt x="455549" y="551180"/>
                </a:lnTo>
                <a:lnTo>
                  <a:pt x="453644" y="553720"/>
                </a:lnTo>
                <a:lnTo>
                  <a:pt x="455549" y="553720"/>
                </a:lnTo>
                <a:lnTo>
                  <a:pt x="458216" y="551180"/>
                </a:lnTo>
                <a:close/>
              </a:path>
              <a:path w="567054" h="758825">
                <a:moveTo>
                  <a:pt x="459105" y="729068"/>
                </a:moveTo>
                <a:lnTo>
                  <a:pt x="458216" y="730250"/>
                </a:lnTo>
                <a:lnTo>
                  <a:pt x="459105" y="730250"/>
                </a:lnTo>
                <a:lnTo>
                  <a:pt x="459105" y="729068"/>
                </a:lnTo>
                <a:close/>
              </a:path>
              <a:path w="567054" h="758825">
                <a:moveTo>
                  <a:pt x="460121" y="727710"/>
                </a:moveTo>
                <a:lnTo>
                  <a:pt x="459143" y="727989"/>
                </a:lnTo>
                <a:lnTo>
                  <a:pt x="459105" y="729068"/>
                </a:lnTo>
                <a:lnTo>
                  <a:pt x="460121" y="727710"/>
                </a:lnTo>
                <a:close/>
              </a:path>
              <a:path w="567054" h="758825">
                <a:moveTo>
                  <a:pt x="460121" y="726440"/>
                </a:moveTo>
                <a:lnTo>
                  <a:pt x="457327" y="727710"/>
                </a:lnTo>
                <a:lnTo>
                  <a:pt x="455549" y="728980"/>
                </a:lnTo>
                <a:lnTo>
                  <a:pt x="459105" y="728002"/>
                </a:lnTo>
                <a:lnTo>
                  <a:pt x="459105" y="727710"/>
                </a:lnTo>
                <a:lnTo>
                  <a:pt x="460121" y="726440"/>
                </a:lnTo>
                <a:close/>
              </a:path>
              <a:path w="567054" h="758825">
                <a:moveTo>
                  <a:pt x="461391" y="667004"/>
                </a:moveTo>
                <a:lnTo>
                  <a:pt x="460502" y="667004"/>
                </a:lnTo>
                <a:lnTo>
                  <a:pt x="459740" y="667893"/>
                </a:lnTo>
                <a:lnTo>
                  <a:pt x="461391" y="667004"/>
                </a:lnTo>
                <a:close/>
              </a:path>
              <a:path w="567054" h="758825">
                <a:moveTo>
                  <a:pt x="461899" y="553720"/>
                </a:moveTo>
                <a:lnTo>
                  <a:pt x="460121" y="553720"/>
                </a:lnTo>
                <a:lnTo>
                  <a:pt x="460121" y="554990"/>
                </a:lnTo>
                <a:lnTo>
                  <a:pt x="460883" y="554990"/>
                </a:lnTo>
                <a:lnTo>
                  <a:pt x="461899" y="554532"/>
                </a:lnTo>
                <a:lnTo>
                  <a:pt x="461899" y="553720"/>
                </a:lnTo>
                <a:close/>
              </a:path>
              <a:path w="567054" h="758825">
                <a:moveTo>
                  <a:pt x="461899" y="535940"/>
                </a:moveTo>
                <a:lnTo>
                  <a:pt x="458216" y="538480"/>
                </a:lnTo>
                <a:lnTo>
                  <a:pt x="459105" y="538480"/>
                </a:lnTo>
                <a:lnTo>
                  <a:pt x="461899" y="535940"/>
                </a:lnTo>
                <a:close/>
              </a:path>
              <a:path w="567054" h="758825">
                <a:moveTo>
                  <a:pt x="463321" y="490448"/>
                </a:moveTo>
                <a:lnTo>
                  <a:pt x="463042" y="490601"/>
                </a:lnTo>
                <a:lnTo>
                  <a:pt x="463042" y="490893"/>
                </a:lnTo>
                <a:lnTo>
                  <a:pt x="463321" y="490448"/>
                </a:lnTo>
                <a:close/>
              </a:path>
              <a:path w="567054" h="758825">
                <a:moveTo>
                  <a:pt x="463804" y="485648"/>
                </a:moveTo>
                <a:lnTo>
                  <a:pt x="459740" y="487299"/>
                </a:lnTo>
                <a:lnTo>
                  <a:pt x="461391" y="484759"/>
                </a:lnTo>
                <a:lnTo>
                  <a:pt x="460502" y="483870"/>
                </a:lnTo>
                <a:lnTo>
                  <a:pt x="458851" y="484759"/>
                </a:lnTo>
                <a:lnTo>
                  <a:pt x="457200" y="488061"/>
                </a:lnTo>
                <a:lnTo>
                  <a:pt x="459803" y="487299"/>
                </a:lnTo>
                <a:lnTo>
                  <a:pt x="463626" y="486181"/>
                </a:lnTo>
                <a:lnTo>
                  <a:pt x="463804" y="485648"/>
                </a:lnTo>
                <a:close/>
              </a:path>
              <a:path w="567054" h="758825">
                <a:moveTo>
                  <a:pt x="464566" y="734060"/>
                </a:moveTo>
                <a:lnTo>
                  <a:pt x="461899" y="736600"/>
                </a:lnTo>
                <a:lnTo>
                  <a:pt x="464566" y="735330"/>
                </a:lnTo>
                <a:lnTo>
                  <a:pt x="464566" y="734060"/>
                </a:lnTo>
                <a:close/>
              </a:path>
              <a:path w="567054" h="758825">
                <a:moveTo>
                  <a:pt x="464566" y="728980"/>
                </a:moveTo>
                <a:lnTo>
                  <a:pt x="462788" y="730250"/>
                </a:lnTo>
                <a:lnTo>
                  <a:pt x="463677" y="730250"/>
                </a:lnTo>
                <a:lnTo>
                  <a:pt x="464566" y="728980"/>
                </a:lnTo>
                <a:close/>
              </a:path>
              <a:path w="567054" h="758825">
                <a:moveTo>
                  <a:pt x="464566" y="727710"/>
                </a:moveTo>
                <a:lnTo>
                  <a:pt x="461899" y="728980"/>
                </a:lnTo>
                <a:lnTo>
                  <a:pt x="460883" y="730250"/>
                </a:lnTo>
                <a:lnTo>
                  <a:pt x="459105" y="730250"/>
                </a:lnTo>
                <a:lnTo>
                  <a:pt x="457327" y="734060"/>
                </a:lnTo>
                <a:lnTo>
                  <a:pt x="454228" y="735126"/>
                </a:lnTo>
                <a:lnTo>
                  <a:pt x="453644" y="736600"/>
                </a:lnTo>
                <a:lnTo>
                  <a:pt x="455549" y="736600"/>
                </a:lnTo>
                <a:lnTo>
                  <a:pt x="456438" y="737870"/>
                </a:lnTo>
                <a:lnTo>
                  <a:pt x="455637" y="740156"/>
                </a:lnTo>
                <a:lnTo>
                  <a:pt x="455549" y="741413"/>
                </a:lnTo>
                <a:lnTo>
                  <a:pt x="455549" y="741680"/>
                </a:lnTo>
                <a:lnTo>
                  <a:pt x="453656" y="742950"/>
                </a:lnTo>
                <a:lnTo>
                  <a:pt x="455549" y="741413"/>
                </a:lnTo>
                <a:lnTo>
                  <a:pt x="455549" y="740156"/>
                </a:lnTo>
                <a:lnTo>
                  <a:pt x="452501" y="740156"/>
                </a:lnTo>
                <a:lnTo>
                  <a:pt x="452501" y="743839"/>
                </a:lnTo>
                <a:lnTo>
                  <a:pt x="448056" y="743839"/>
                </a:lnTo>
                <a:lnTo>
                  <a:pt x="448056" y="747522"/>
                </a:lnTo>
                <a:lnTo>
                  <a:pt x="452564" y="743839"/>
                </a:lnTo>
                <a:lnTo>
                  <a:pt x="453631" y="742962"/>
                </a:lnTo>
                <a:lnTo>
                  <a:pt x="456438" y="742962"/>
                </a:lnTo>
                <a:lnTo>
                  <a:pt x="455815" y="741184"/>
                </a:lnTo>
                <a:lnTo>
                  <a:pt x="456755" y="740410"/>
                </a:lnTo>
                <a:lnTo>
                  <a:pt x="458216" y="740410"/>
                </a:lnTo>
                <a:lnTo>
                  <a:pt x="458216" y="737870"/>
                </a:lnTo>
                <a:lnTo>
                  <a:pt x="460121" y="736600"/>
                </a:lnTo>
                <a:lnTo>
                  <a:pt x="458216" y="740410"/>
                </a:lnTo>
                <a:lnTo>
                  <a:pt x="458216" y="741680"/>
                </a:lnTo>
                <a:lnTo>
                  <a:pt x="460883" y="739140"/>
                </a:lnTo>
                <a:lnTo>
                  <a:pt x="460883" y="736600"/>
                </a:lnTo>
                <a:lnTo>
                  <a:pt x="462788" y="735330"/>
                </a:lnTo>
                <a:lnTo>
                  <a:pt x="460883" y="735330"/>
                </a:lnTo>
                <a:lnTo>
                  <a:pt x="461899" y="734060"/>
                </a:lnTo>
                <a:lnTo>
                  <a:pt x="464566" y="734060"/>
                </a:lnTo>
                <a:lnTo>
                  <a:pt x="464566" y="732790"/>
                </a:lnTo>
                <a:lnTo>
                  <a:pt x="460883" y="734060"/>
                </a:lnTo>
                <a:lnTo>
                  <a:pt x="461899" y="730250"/>
                </a:lnTo>
                <a:lnTo>
                  <a:pt x="462788" y="730250"/>
                </a:lnTo>
                <a:lnTo>
                  <a:pt x="464566" y="727710"/>
                </a:lnTo>
                <a:close/>
              </a:path>
              <a:path w="567054" h="758825">
                <a:moveTo>
                  <a:pt x="465455" y="485648"/>
                </a:moveTo>
                <a:lnTo>
                  <a:pt x="463626" y="486181"/>
                </a:lnTo>
                <a:lnTo>
                  <a:pt x="463219" y="487476"/>
                </a:lnTo>
                <a:lnTo>
                  <a:pt x="465455" y="485648"/>
                </a:lnTo>
                <a:close/>
              </a:path>
              <a:path w="567054" h="758825">
                <a:moveTo>
                  <a:pt x="466344" y="667004"/>
                </a:moveTo>
                <a:lnTo>
                  <a:pt x="463372" y="668248"/>
                </a:lnTo>
                <a:lnTo>
                  <a:pt x="463372" y="670725"/>
                </a:lnTo>
                <a:lnTo>
                  <a:pt x="463042" y="671576"/>
                </a:lnTo>
                <a:lnTo>
                  <a:pt x="462965" y="671245"/>
                </a:lnTo>
                <a:lnTo>
                  <a:pt x="463372" y="670725"/>
                </a:lnTo>
                <a:lnTo>
                  <a:pt x="463372" y="668248"/>
                </a:lnTo>
                <a:lnTo>
                  <a:pt x="462457" y="668629"/>
                </a:lnTo>
                <a:lnTo>
                  <a:pt x="462153" y="667004"/>
                </a:lnTo>
                <a:lnTo>
                  <a:pt x="459740" y="669671"/>
                </a:lnTo>
                <a:lnTo>
                  <a:pt x="459740" y="667893"/>
                </a:lnTo>
                <a:lnTo>
                  <a:pt x="459740" y="667004"/>
                </a:lnTo>
                <a:lnTo>
                  <a:pt x="458089" y="667893"/>
                </a:lnTo>
                <a:lnTo>
                  <a:pt x="457200" y="671576"/>
                </a:lnTo>
                <a:lnTo>
                  <a:pt x="458635" y="672084"/>
                </a:lnTo>
                <a:lnTo>
                  <a:pt x="457200" y="673862"/>
                </a:lnTo>
                <a:lnTo>
                  <a:pt x="460032" y="673862"/>
                </a:lnTo>
                <a:lnTo>
                  <a:pt x="460502" y="676021"/>
                </a:lnTo>
                <a:lnTo>
                  <a:pt x="463042" y="673354"/>
                </a:lnTo>
                <a:lnTo>
                  <a:pt x="464324" y="671576"/>
                </a:lnTo>
                <a:lnTo>
                  <a:pt x="466344" y="668782"/>
                </a:lnTo>
                <a:lnTo>
                  <a:pt x="464375" y="669480"/>
                </a:lnTo>
                <a:lnTo>
                  <a:pt x="466344" y="667004"/>
                </a:lnTo>
                <a:close/>
              </a:path>
              <a:path w="567054" h="758825">
                <a:moveTo>
                  <a:pt x="466344" y="488950"/>
                </a:moveTo>
                <a:lnTo>
                  <a:pt x="464693" y="488061"/>
                </a:lnTo>
                <a:lnTo>
                  <a:pt x="463042" y="488061"/>
                </a:lnTo>
                <a:lnTo>
                  <a:pt x="463219" y="487476"/>
                </a:lnTo>
                <a:lnTo>
                  <a:pt x="460502" y="489712"/>
                </a:lnTo>
                <a:lnTo>
                  <a:pt x="463804" y="489712"/>
                </a:lnTo>
                <a:lnTo>
                  <a:pt x="463321" y="490448"/>
                </a:lnTo>
                <a:lnTo>
                  <a:pt x="464693" y="489712"/>
                </a:lnTo>
                <a:lnTo>
                  <a:pt x="465455" y="489712"/>
                </a:lnTo>
                <a:lnTo>
                  <a:pt x="466344" y="488950"/>
                </a:lnTo>
                <a:close/>
              </a:path>
              <a:path w="567054" h="758825">
                <a:moveTo>
                  <a:pt x="466344" y="479425"/>
                </a:moveTo>
                <a:lnTo>
                  <a:pt x="461899" y="474853"/>
                </a:lnTo>
                <a:lnTo>
                  <a:pt x="457327" y="479425"/>
                </a:lnTo>
                <a:lnTo>
                  <a:pt x="459486" y="481584"/>
                </a:lnTo>
                <a:lnTo>
                  <a:pt x="461899" y="481584"/>
                </a:lnTo>
                <a:lnTo>
                  <a:pt x="466344" y="483870"/>
                </a:lnTo>
                <a:lnTo>
                  <a:pt x="466344" y="479425"/>
                </a:lnTo>
                <a:close/>
              </a:path>
              <a:path w="567054" h="758825">
                <a:moveTo>
                  <a:pt x="466559" y="556996"/>
                </a:moveTo>
                <a:lnTo>
                  <a:pt x="465963" y="557530"/>
                </a:lnTo>
                <a:lnTo>
                  <a:pt x="466344" y="557530"/>
                </a:lnTo>
                <a:lnTo>
                  <a:pt x="466559" y="556996"/>
                </a:lnTo>
                <a:close/>
              </a:path>
              <a:path w="567054" h="758825">
                <a:moveTo>
                  <a:pt x="466636" y="631990"/>
                </a:moveTo>
                <a:lnTo>
                  <a:pt x="465455" y="631190"/>
                </a:lnTo>
                <a:lnTo>
                  <a:pt x="464566" y="632460"/>
                </a:lnTo>
                <a:lnTo>
                  <a:pt x="466636" y="631990"/>
                </a:lnTo>
                <a:close/>
              </a:path>
              <a:path w="567054" h="758825">
                <a:moveTo>
                  <a:pt x="467893" y="631685"/>
                </a:moveTo>
                <a:lnTo>
                  <a:pt x="466636" y="631990"/>
                </a:lnTo>
                <a:lnTo>
                  <a:pt x="467360" y="632460"/>
                </a:lnTo>
                <a:lnTo>
                  <a:pt x="467893" y="631685"/>
                </a:lnTo>
                <a:close/>
              </a:path>
              <a:path w="567054" h="758825">
                <a:moveTo>
                  <a:pt x="468630" y="544588"/>
                </a:moveTo>
                <a:lnTo>
                  <a:pt x="466471" y="545719"/>
                </a:lnTo>
                <a:lnTo>
                  <a:pt x="468630" y="547878"/>
                </a:lnTo>
                <a:lnTo>
                  <a:pt x="468630" y="544588"/>
                </a:lnTo>
                <a:close/>
              </a:path>
              <a:path w="567054" h="758825">
                <a:moveTo>
                  <a:pt x="469138" y="538480"/>
                </a:moveTo>
                <a:lnTo>
                  <a:pt x="467360" y="539750"/>
                </a:lnTo>
                <a:lnTo>
                  <a:pt x="466344" y="542290"/>
                </a:lnTo>
                <a:lnTo>
                  <a:pt x="469138" y="539750"/>
                </a:lnTo>
                <a:lnTo>
                  <a:pt x="469138" y="538480"/>
                </a:lnTo>
                <a:close/>
              </a:path>
              <a:path w="567054" h="758825">
                <a:moveTo>
                  <a:pt x="470027" y="548132"/>
                </a:moveTo>
                <a:lnTo>
                  <a:pt x="466344" y="551688"/>
                </a:lnTo>
                <a:lnTo>
                  <a:pt x="470027" y="551688"/>
                </a:lnTo>
                <a:lnTo>
                  <a:pt x="470027" y="548132"/>
                </a:lnTo>
                <a:close/>
              </a:path>
              <a:path w="567054" h="758825">
                <a:moveTo>
                  <a:pt x="470230" y="632396"/>
                </a:moveTo>
                <a:lnTo>
                  <a:pt x="470027" y="631190"/>
                </a:lnTo>
                <a:lnTo>
                  <a:pt x="469252" y="631367"/>
                </a:lnTo>
                <a:lnTo>
                  <a:pt x="470027" y="632460"/>
                </a:lnTo>
                <a:lnTo>
                  <a:pt x="470230" y="632396"/>
                </a:lnTo>
                <a:close/>
              </a:path>
              <a:path w="567054" h="758825">
                <a:moveTo>
                  <a:pt x="471043" y="543306"/>
                </a:moveTo>
                <a:lnTo>
                  <a:pt x="468630" y="543306"/>
                </a:lnTo>
                <a:lnTo>
                  <a:pt x="468630" y="544588"/>
                </a:lnTo>
                <a:lnTo>
                  <a:pt x="471043" y="543306"/>
                </a:lnTo>
                <a:close/>
              </a:path>
              <a:path w="567054" h="758825">
                <a:moveTo>
                  <a:pt x="471678" y="683006"/>
                </a:moveTo>
                <a:lnTo>
                  <a:pt x="471055" y="681164"/>
                </a:lnTo>
                <a:lnTo>
                  <a:pt x="469392" y="683006"/>
                </a:lnTo>
                <a:lnTo>
                  <a:pt x="471678" y="683006"/>
                </a:lnTo>
                <a:close/>
              </a:path>
              <a:path w="567054" h="758825">
                <a:moveTo>
                  <a:pt x="472440" y="683006"/>
                </a:moveTo>
                <a:lnTo>
                  <a:pt x="471678" y="683006"/>
                </a:lnTo>
                <a:lnTo>
                  <a:pt x="472440" y="685292"/>
                </a:lnTo>
                <a:lnTo>
                  <a:pt x="472440" y="683006"/>
                </a:lnTo>
                <a:close/>
              </a:path>
              <a:path w="567054" h="758825">
                <a:moveTo>
                  <a:pt x="473583" y="535940"/>
                </a:moveTo>
                <a:lnTo>
                  <a:pt x="472694" y="537210"/>
                </a:lnTo>
                <a:lnTo>
                  <a:pt x="471805" y="537210"/>
                </a:lnTo>
                <a:lnTo>
                  <a:pt x="471805" y="535940"/>
                </a:lnTo>
                <a:lnTo>
                  <a:pt x="470027" y="538480"/>
                </a:lnTo>
                <a:lnTo>
                  <a:pt x="472694" y="538480"/>
                </a:lnTo>
                <a:lnTo>
                  <a:pt x="473583" y="537210"/>
                </a:lnTo>
                <a:lnTo>
                  <a:pt x="473583" y="535940"/>
                </a:lnTo>
                <a:close/>
              </a:path>
              <a:path w="567054" h="758825">
                <a:moveTo>
                  <a:pt x="475488" y="676275"/>
                </a:moveTo>
                <a:lnTo>
                  <a:pt x="472440" y="678434"/>
                </a:lnTo>
                <a:lnTo>
                  <a:pt x="469392" y="680720"/>
                </a:lnTo>
                <a:lnTo>
                  <a:pt x="467868" y="680720"/>
                </a:lnTo>
                <a:lnTo>
                  <a:pt x="466471" y="685292"/>
                </a:lnTo>
                <a:lnTo>
                  <a:pt x="470916" y="680720"/>
                </a:lnTo>
                <a:lnTo>
                  <a:pt x="471055" y="681164"/>
                </a:lnTo>
                <a:lnTo>
                  <a:pt x="475488" y="676275"/>
                </a:lnTo>
                <a:close/>
              </a:path>
              <a:path w="567054" h="758825">
                <a:moveTo>
                  <a:pt x="475488" y="488569"/>
                </a:moveTo>
                <a:lnTo>
                  <a:pt x="470027" y="491871"/>
                </a:lnTo>
                <a:lnTo>
                  <a:pt x="470027" y="486283"/>
                </a:lnTo>
                <a:lnTo>
                  <a:pt x="468122" y="483997"/>
                </a:lnTo>
                <a:lnTo>
                  <a:pt x="466344" y="487426"/>
                </a:lnTo>
                <a:lnTo>
                  <a:pt x="470027" y="493141"/>
                </a:lnTo>
                <a:lnTo>
                  <a:pt x="475488" y="488569"/>
                </a:lnTo>
                <a:close/>
              </a:path>
              <a:path w="567054" h="758825">
                <a:moveTo>
                  <a:pt x="476504" y="535457"/>
                </a:moveTo>
                <a:lnTo>
                  <a:pt x="475488" y="535940"/>
                </a:lnTo>
                <a:lnTo>
                  <a:pt x="476034" y="535940"/>
                </a:lnTo>
                <a:lnTo>
                  <a:pt x="476504" y="535457"/>
                </a:lnTo>
                <a:close/>
              </a:path>
              <a:path w="567054" h="758825">
                <a:moveTo>
                  <a:pt x="478142" y="542302"/>
                </a:moveTo>
                <a:lnTo>
                  <a:pt x="476377" y="543560"/>
                </a:lnTo>
                <a:lnTo>
                  <a:pt x="476605" y="543737"/>
                </a:lnTo>
                <a:lnTo>
                  <a:pt x="478142" y="542302"/>
                </a:lnTo>
                <a:close/>
              </a:path>
              <a:path w="567054" h="758825">
                <a:moveTo>
                  <a:pt x="478155" y="544830"/>
                </a:moveTo>
                <a:lnTo>
                  <a:pt x="476605" y="543737"/>
                </a:lnTo>
                <a:lnTo>
                  <a:pt x="472694" y="547370"/>
                </a:lnTo>
                <a:lnTo>
                  <a:pt x="475488" y="547370"/>
                </a:lnTo>
                <a:lnTo>
                  <a:pt x="478155" y="544830"/>
                </a:lnTo>
                <a:close/>
              </a:path>
              <a:path w="567054" h="758825">
                <a:moveTo>
                  <a:pt x="478536" y="746518"/>
                </a:moveTo>
                <a:lnTo>
                  <a:pt x="476758" y="747014"/>
                </a:lnTo>
                <a:lnTo>
                  <a:pt x="477901" y="747014"/>
                </a:lnTo>
                <a:lnTo>
                  <a:pt x="478536" y="746518"/>
                </a:lnTo>
                <a:close/>
              </a:path>
              <a:path w="567054" h="758825">
                <a:moveTo>
                  <a:pt x="479920" y="636270"/>
                </a:moveTo>
                <a:lnTo>
                  <a:pt x="478155" y="636270"/>
                </a:lnTo>
                <a:lnTo>
                  <a:pt x="476377" y="638810"/>
                </a:lnTo>
                <a:lnTo>
                  <a:pt x="479920" y="636270"/>
                </a:lnTo>
                <a:close/>
              </a:path>
              <a:path w="567054" h="758825">
                <a:moveTo>
                  <a:pt x="482727" y="740156"/>
                </a:moveTo>
                <a:lnTo>
                  <a:pt x="481584" y="740156"/>
                </a:lnTo>
                <a:lnTo>
                  <a:pt x="477901" y="744093"/>
                </a:lnTo>
                <a:lnTo>
                  <a:pt x="475488" y="747014"/>
                </a:lnTo>
                <a:lnTo>
                  <a:pt x="476758" y="747014"/>
                </a:lnTo>
                <a:lnTo>
                  <a:pt x="480314" y="744093"/>
                </a:lnTo>
                <a:lnTo>
                  <a:pt x="481584" y="743077"/>
                </a:lnTo>
                <a:lnTo>
                  <a:pt x="482727" y="740156"/>
                </a:lnTo>
                <a:close/>
              </a:path>
              <a:path w="567054" h="758825">
                <a:moveTo>
                  <a:pt x="482727" y="557530"/>
                </a:moveTo>
                <a:lnTo>
                  <a:pt x="482041" y="557695"/>
                </a:lnTo>
                <a:lnTo>
                  <a:pt x="481482" y="558660"/>
                </a:lnTo>
                <a:lnTo>
                  <a:pt x="482727" y="557530"/>
                </a:lnTo>
                <a:close/>
              </a:path>
              <a:path w="567054" h="758825">
                <a:moveTo>
                  <a:pt x="482727" y="508000"/>
                </a:moveTo>
                <a:lnTo>
                  <a:pt x="479933" y="508000"/>
                </a:lnTo>
                <a:lnTo>
                  <a:pt x="479044" y="509270"/>
                </a:lnTo>
                <a:lnTo>
                  <a:pt x="477266" y="510540"/>
                </a:lnTo>
                <a:lnTo>
                  <a:pt x="476377" y="511810"/>
                </a:lnTo>
                <a:lnTo>
                  <a:pt x="482727" y="508000"/>
                </a:lnTo>
                <a:close/>
              </a:path>
              <a:path w="567054" h="758825">
                <a:moveTo>
                  <a:pt x="485394" y="626110"/>
                </a:moveTo>
                <a:lnTo>
                  <a:pt x="484505" y="626110"/>
                </a:lnTo>
                <a:lnTo>
                  <a:pt x="483616" y="626110"/>
                </a:lnTo>
                <a:lnTo>
                  <a:pt x="483616" y="627380"/>
                </a:lnTo>
                <a:lnTo>
                  <a:pt x="485394" y="627380"/>
                </a:lnTo>
                <a:lnTo>
                  <a:pt x="485394" y="626110"/>
                </a:lnTo>
                <a:close/>
              </a:path>
              <a:path w="567054" h="758825">
                <a:moveTo>
                  <a:pt x="486067" y="750443"/>
                </a:moveTo>
                <a:lnTo>
                  <a:pt x="485584" y="750074"/>
                </a:lnTo>
                <a:lnTo>
                  <a:pt x="485267" y="750824"/>
                </a:lnTo>
                <a:lnTo>
                  <a:pt x="486067" y="750443"/>
                </a:lnTo>
                <a:close/>
              </a:path>
              <a:path w="567054" h="758825">
                <a:moveTo>
                  <a:pt x="487172" y="623570"/>
                </a:moveTo>
                <a:lnTo>
                  <a:pt x="486283" y="623570"/>
                </a:lnTo>
                <a:lnTo>
                  <a:pt x="485394" y="624840"/>
                </a:lnTo>
                <a:lnTo>
                  <a:pt x="484505" y="626110"/>
                </a:lnTo>
                <a:lnTo>
                  <a:pt x="487172" y="623570"/>
                </a:lnTo>
                <a:close/>
              </a:path>
              <a:path w="567054" h="758825">
                <a:moveTo>
                  <a:pt x="487172" y="574040"/>
                </a:moveTo>
                <a:lnTo>
                  <a:pt x="486727" y="574040"/>
                </a:lnTo>
                <a:lnTo>
                  <a:pt x="486460" y="575564"/>
                </a:lnTo>
                <a:lnTo>
                  <a:pt x="487172" y="574040"/>
                </a:lnTo>
                <a:close/>
              </a:path>
              <a:path w="567054" h="758825">
                <a:moveTo>
                  <a:pt x="487680" y="751713"/>
                </a:moveTo>
                <a:lnTo>
                  <a:pt x="481584" y="758444"/>
                </a:lnTo>
                <a:lnTo>
                  <a:pt x="487680" y="751713"/>
                </a:lnTo>
                <a:close/>
              </a:path>
              <a:path w="567054" h="758825">
                <a:moveTo>
                  <a:pt x="489077" y="600506"/>
                </a:moveTo>
                <a:lnTo>
                  <a:pt x="487667" y="601357"/>
                </a:lnTo>
                <a:lnTo>
                  <a:pt x="489077" y="600710"/>
                </a:lnTo>
                <a:lnTo>
                  <a:pt x="489077" y="600506"/>
                </a:lnTo>
                <a:close/>
              </a:path>
              <a:path w="567054" h="758825">
                <a:moveTo>
                  <a:pt x="489077" y="518160"/>
                </a:moveTo>
                <a:lnTo>
                  <a:pt x="486283" y="519430"/>
                </a:lnTo>
                <a:lnTo>
                  <a:pt x="486283" y="521970"/>
                </a:lnTo>
                <a:lnTo>
                  <a:pt x="488188" y="520700"/>
                </a:lnTo>
                <a:lnTo>
                  <a:pt x="489077" y="518160"/>
                </a:lnTo>
                <a:close/>
              </a:path>
              <a:path w="567054" h="758825">
                <a:moveTo>
                  <a:pt x="489966" y="525780"/>
                </a:moveTo>
                <a:lnTo>
                  <a:pt x="487172" y="528320"/>
                </a:lnTo>
                <a:lnTo>
                  <a:pt x="489077" y="528320"/>
                </a:lnTo>
                <a:lnTo>
                  <a:pt x="489966" y="527481"/>
                </a:lnTo>
                <a:lnTo>
                  <a:pt x="489966" y="525780"/>
                </a:lnTo>
                <a:close/>
              </a:path>
              <a:path w="567054" h="758825">
                <a:moveTo>
                  <a:pt x="490093" y="748919"/>
                </a:moveTo>
                <a:lnTo>
                  <a:pt x="489242" y="748919"/>
                </a:lnTo>
                <a:lnTo>
                  <a:pt x="486067" y="750443"/>
                </a:lnTo>
                <a:lnTo>
                  <a:pt x="487629" y="751674"/>
                </a:lnTo>
                <a:lnTo>
                  <a:pt x="490093" y="748919"/>
                </a:lnTo>
                <a:close/>
              </a:path>
              <a:path w="567054" h="758825">
                <a:moveTo>
                  <a:pt x="490512" y="748919"/>
                </a:moveTo>
                <a:lnTo>
                  <a:pt x="490093" y="748919"/>
                </a:lnTo>
                <a:lnTo>
                  <a:pt x="490347" y="749134"/>
                </a:lnTo>
                <a:lnTo>
                  <a:pt x="490512" y="748919"/>
                </a:lnTo>
                <a:close/>
              </a:path>
              <a:path w="567054" h="758825">
                <a:moveTo>
                  <a:pt x="490918" y="749579"/>
                </a:moveTo>
                <a:lnTo>
                  <a:pt x="490347" y="749134"/>
                </a:lnTo>
                <a:lnTo>
                  <a:pt x="488950" y="750824"/>
                </a:lnTo>
                <a:lnTo>
                  <a:pt x="490093" y="750824"/>
                </a:lnTo>
                <a:lnTo>
                  <a:pt x="490918" y="749579"/>
                </a:lnTo>
                <a:close/>
              </a:path>
              <a:path w="567054" h="758825">
                <a:moveTo>
                  <a:pt x="493522" y="554990"/>
                </a:moveTo>
                <a:lnTo>
                  <a:pt x="492633" y="554990"/>
                </a:lnTo>
                <a:lnTo>
                  <a:pt x="492633" y="556260"/>
                </a:lnTo>
                <a:lnTo>
                  <a:pt x="493522" y="554990"/>
                </a:lnTo>
                <a:close/>
              </a:path>
              <a:path w="567054" h="758825">
                <a:moveTo>
                  <a:pt x="493649" y="748919"/>
                </a:moveTo>
                <a:lnTo>
                  <a:pt x="491363" y="748919"/>
                </a:lnTo>
                <a:lnTo>
                  <a:pt x="490918" y="749579"/>
                </a:lnTo>
                <a:lnTo>
                  <a:pt x="492506" y="750824"/>
                </a:lnTo>
                <a:lnTo>
                  <a:pt x="493649" y="749808"/>
                </a:lnTo>
                <a:lnTo>
                  <a:pt x="492506" y="749808"/>
                </a:lnTo>
                <a:lnTo>
                  <a:pt x="493649" y="748919"/>
                </a:lnTo>
                <a:close/>
              </a:path>
              <a:path w="567054" h="758825">
                <a:moveTo>
                  <a:pt x="493649" y="745998"/>
                </a:moveTo>
                <a:lnTo>
                  <a:pt x="490093" y="747014"/>
                </a:lnTo>
                <a:lnTo>
                  <a:pt x="491363" y="743077"/>
                </a:lnTo>
                <a:lnTo>
                  <a:pt x="482727" y="745998"/>
                </a:lnTo>
                <a:lnTo>
                  <a:pt x="482727" y="744982"/>
                </a:lnTo>
                <a:lnTo>
                  <a:pt x="485267" y="743077"/>
                </a:lnTo>
                <a:lnTo>
                  <a:pt x="480314" y="744093"/>
                </a:lnTo>
                <a:lnTo>
                  <a:pt x="479171" y="745998"/>
                </a:lnTo>
                <a:lnTo>
                  <a:pt x="478536" y="746518"/>
                </a:lnTo>
                <a:lnTo>
                  <a:pt x="480314" y="745998"/>
                </a:lnTo>
                <a:lnTo>
                  <a:pt x="481584" y="745998"/>
                </a:lnTo>
                <a:lnTo>
                  <a:pt x="479171" y="747903"/>
                </a:lnTo>
                <a:lnTo>
                  <a:pt x="485267" y="747903"/>
                </a:lnTo>
                <a:lnTo>
                  <a:pt x="485267" y="749808"/>
                </a:lnTo>
                <a:lnTo>
                  <a:pt x="485584" y="750074"/>
                </a:lnTo>
                <a:lnTo>
                  <a:pt x="486537" y="747903"/>
                </a:lnTo>
                <a:lnTo>
                  <a:pt x="487680" y="748919"/>
                </a:lnTo>
                <a:lnTo>
                  <a:pt x="489242" y="748919"/>
                </a:lnTo>
                <a:lnTo>
                  <a:pt x="491363" y="747903"/>
                </a:lnTo>
                <a:lnTo>
                  <a:pt x="490512" y="748919"/>
                </a:lnTo>
                <a:lnTo>
                  <a:pt x="491363" y="748919"/>
                </a:lnTo>
                <a:lnTo>
                  <a:pt x="492848" y="747014"/>
                </a:lnTo>
                <a:lnTo>
                  <a:pt x="493649" y="745998"/>
                </a:lnTo>
                <a:close/>
              </a:path>
              <a:path w="567054" h="758825">
                <a:moveTo>
                  <a:pt x="496316" y="553720"/>
                </a:moveTo>
                <a:lnTo>
                  <a:pt x="493522" y="554990"/>
                </a:lnTo>
                <a:lnTo>
                  <a:pt x="495300" y="554990"/>
                </a:lnTo>
                <a:lnTo>
                  <a:pt x="496316" y="553720"/>
                </a:lnTo>
                <a:close/>
              </a:path>
              <a:path w="567054" h="758825">
                <a:moveTo>
                  <a:pt x="498094" y="538480"/>
                </a:moveTo>
                <a:lnTo>
                  <a:pt x="495300" y="541020"/>
                </a:lnTo>
                <a:lnTo>
                  <a:pt x="494411" y="541020"/>
                </a:lnTo>
                <a:lnTo>
                  <a:pt x="495300" y="543560"/>
                </a:lnTo>
                <a:lnTo>
                  <a:pt x="497192" y="542302"/>
                </a:lnTo>
                <a:lnTo>
                  <a:pt x="498094" y="538480"/>
                </a:lnTo>
                <a:close/>
              </a:path>
              <a:path w="567054" h="758825">
                <a:moveTo>
                  <a:pt x="498983" y="655320"/>
                </a:moveTo>
                <a:lnTo>
                  <a:pt x="498094" y="656590"/>
                </a:lnTo>
                <a:lnTo>
                  <a:pt x="498678" y="656170"/>
                </a:lnTo>
                <a:lnTo>
                  <a:pt x="498983" y="655320"/>
                </a:lnTo>
                <a:close/>
              </a:path>
              <a:path w="567054" h="758825">
                <a:moveTo>
                  <a:pt x="498983" y="519430"/>
                </a:moveTo>
                <a:lnTo>
                  <a:pt x="497205" y="520700"/>
                </a:lnTo>
                <a:lnTo>
                  <a:pt x="497205" y="521970"/>
                </a:lnTo>
                <a:lnTo>
                  <a:pt x="498983" y="519430"/>
                </a:lnTo>
                <a:close/>
              </a:path>
              <a:path w="567054" h="758825">
                <a:moveTo>
                  <a:pt x="500761" y="654685"/>
                </a:moveTo>
                <a:lnTo>
                  <a:pt x="498678" y="656170"/>
                </a:lnTo>
                <a:lnTo>
                  <a:pt x="498094" y="657860"/>
                </a:lnTo>
                <a:lnTo>
                  <a:pt x="499872" y="656590"/>
                </a:lnTo>
                <a:lnTo>
                  <a:pt x="500761" y="655320"/>
                </a:lnTo>
                <a:lnTo>
                  <a:pt x="500761" y="654685"/>
                </a:lnTo>
                <a:close/>
              </a:path>
              <a:path w="567054" h="758825">
                <a:moveTo>
                  <a:pt x="501650" y="654050"/>
                </a:moveTo>
                <a:lnTo>
                  <a:pt x="500761" y="654050"/>
                </a:lnTo>
                <a:lnTo>
                  <a:pt x="500761" y="654685"/>
                </a:lnTo>
                <a:lnTo>
                  <a:pt x="501650" y="654050"/>
                </a:lnTo>
                <a:close/>
              </a:path>
              <a:path w="567054" h="758825">
                <a:moveTo>
                  <a:pt x="503351" y="572960"/>
                </a:moveTo>
                <a:lnTo>
                  <a:pt x="500761" y="575310"/>
                </a:lnTo>
                <a:lnTo>
                  <a:pt x="502539" y="575310"/>
                </a:lnTo>
                <a:lnTo>
                  <a:pt x="502539" y="574040"/>
                </a:lnTo>
                <a:lnTo>
                  <a:pt x="503351" y="572960"/>
                </a:lnTo>
                <a:close/>
              </a:path>
              <a:path w="567054" h="758825">
                <a:moveTo>
                  <a:pt x="503555" y="553720"/>
                </a:moveTo>
                <a:lnTo>
                  <a:pt x="503174" y="553720"/>
                </a:lnTo>
                <a:lnTo>
                  <a:pt x="501650" y="554990"/>
                </a:lnTo>
                <a:lnTo>
                  <a:pt x="503555" y="553720"/>
                </a:lnTo>
                <a:close/>
              </a:path>
              <a:path w="567054" h="758825">
                <a:moveTo>
                  <a:pt x="505333" y="632460"/>
                </a:moveTo>
                <a:lnTo>
                  <a:pt x="504444" y="633679"/>
                </a:lnTo>
                <a:lnTo>
                  <a:pt x="505333" y="632460"/>
                </a:lnTo>
                <a:close/>
              </a:path>
              <a:path w="567054" h="758825">
                <a:moveTo>
                  <a:pt x="505333" y="552450"/>
                </a:moveTo>
                <a:lnTo>
                  <a:pt x="504444" y="553720"/>
                </a:lnTo>
                <a:lnTo>
                  <a:pt x="505028" y="553300"/>
                </a:lnTo>
                <a:lnTo>
                  <a:pt x="505333" y="552450"/>
                </a:lnTo>
                <a:close/>
              </a:path>
              <a:path w="567054" h="758825">
                <a:moveTo>
                  <a:pt x="506222" y="551180"/>
                </a:moveTo>
                <a:lnTo>
                  <a:pt x="502539" y="552450"/>
                </a:lnTo>
                <a:lnTo>
                  <a:pt x="502539" y="553720"/>
                </a:lnTo>
                <a:lnTo>
                  <a:pt x="503174" y="553720"/>
                </a:lnTo>
                <a:lnTo>
                  <a:pt x="506222" y="551180"/>
                </a:lnTo>
                <a:close/>
              </a:path>
              <a:path w="567054" h="758825">
                <a:moveTo>
                  <a:pt x="507111" y="546100"/>
                </a:moveTo>
                <a:lnTo>
                  <a:pt x="504444" y="547370"/>
                </a:lnTo>
                <a:lnTo>
                  <a:pt x="502539" y="548640"/>
                </a:lnTo>
                <a:lnTo>
                  <a:pt x="503555" y="549910"/>
                </a:lnTo>
                <a:lnTo>
                  <a:pt x="502539" y="551180"/>
                </a:lnTo>
                <a:lnTo>
                  <a:pt x="504444" y="549910"/>
                </a:lnTo>
                <a:lnTo>
                  <a:pt x="506044" y="548386"/>
                </a:lnTo>
                <a:lnTo>
                  <a:pt x="507111" y="546100"/>
                </a:lnTo>
                <a:close/>
              </a:path>
              <a:path w="567054" h="758825">
                <a:moveTo>
                  <a:pt x="508254" y="572389"/>
                </a:moveTo>
                <a:lnTo>
                  <a:pt x="507390" y="572389"/>
                </a:lnTo>
                <a:lnTo>
                  <a:pt x="506984" y="573913"/>
                </a:lnTo>
                <a:lnTo>
                  <a:pt x="508254" y="572389"/>
                </a:lnTo>
                <a:close/>
              </a:path>
              <a:path w="567054" h="758825">
                <a:moveTo>
                  <a:pt x="509016" y="571474"/>
                </a:moveTo>
                <a:lnTo>
                  <a:pt x="508254" y="572389"/>
                </a:lnTo>
                <a:lnTo>
                  <a:pt x="509016" y="572389"/>
                </a:lnTo>
                <a:lnTo>
                  <a:pt x="509016" y="571474"/>
                </a:lnTo>
                <a:close/>
              </a:path>
              <a:path w="567054" h="758825">
                <a:moveTo>
                  <a:pt x="509016" y="566293"/>
                </a:moveTo>
                <a:lnTo>
                  <a:pt x="503936" y="570865"/>
                </a:lnTo>
                <a:lnTo>
                  <a:pt x="503618" y="572262"/>
                </a:lnTo>
                <a:lnTo>
                  <a:pt x="501650" y="574040"/>
                </a:lnTo>
                <a:lnTo>
                  <a:pt x="503428" y="572858"/>
                </a:lnTo>
                <a:lnTo>
                  <a:pt x="502920" y="575310"/>
                </a:lnTo>
                <a:lnTo>
                  <a:pt x="506984" y="572389"/>
                </a:lnTo>
                <a:lnTo>
                  <a:pt x="507390" y="572389"/>
                </a:lnTo>
                <a:lnTo>
                  <a:pt x="509016" y="566293"/>
                </a:lnTo>
                <a:close/>
              </a:path>
              <a:path w="567054" h="758825">
                <a:moveTo>
                  <a:pt x="509562" y="654456"/>
                </a:moveTo>
                <a:lnTo>
                  <a:pt x="509257" y="654240"/>
                </a:lnTo>
                <a:lnTo>
                  <a:pt x="506158" y="655320"/>
                </a:lnTo>
                <a:lnTo>
                  <a:pt x="509104" y="655320"/>
                </a:lnTo>
                <a:lnTo>
                  <a:pt x="509562" y="654456"/>
                </a:lnTo>
                <a:close/>
              </a:path>
              <a:path w="567054" h="758825">
                <a:moveTo>
                  <a:pt x="510108" y="570166"/>
                </a:moveTo>
                <a:lnTo>
                  <a:pt x="509016" y="569341"/>
                </a:lnTo>
                <a:lnTo>
                  <a:pt x="509016" y="571474"/>
                </a:lnTo>
                <a:lnTo>
                  <a:pt x="510108" y="570166"/>
                </a:lnTo>
                <a:close/>
              </a:path>
              <a:path w="567054" h="758825">
                <a:moveTo>
                  <a:pt x="510794" y="541020"/>
                </a:moveTo>
                <a:lnTo>
                  <a:pt x="509765" y="542302"/>
                </a:lnTo>
                <a:lnTo>
                  <a:pt x="510794" y="541020"/>
                </a:lnTo>
                <a:close/>
              </a:path>
              <a:path w="567054" h="758825">
                <a:moveTo>
                  <a:pt x="511429" y="626922"/>
                </a:moveTo>
                <a:lnTo>
                  <a:pt x="507111" y="628650"/>
                </a:lnTo>
                <a:lnTo>
                  <a:pt x="509778" y="629920"/>
                </a:lnTo>
                <a:lnTo>
                  <a:pt x="509778" y="628650"/>
                </a:lnTo>
                <a:lnTo>
                  <a:pt x="510794" y="627380"/>
                </a:lnTo>
                <a:lnTo>
                  <a:pt x="511429" y="626922"/>
                </a:lnTo>
                <a:close/>
              </a:path>
              <a:path w="567054" h="758825">
                <a:moveTo>
                  <a:pt x="511683" y="656590"/>
                </a:moveTo>
                <a:lnTo>
                  <a:pt x="510794" y="656590"/>
                </a:lnTo>
                <a:lnTo>
                  <a:pt x="510794" y="655320"/>
                </a:lnTo>
                <a:lnTo>
                  <a:pt x="509104" y="655320"/>
                </a:lnTo>
                <a:lnTo>
                  <a:pt x="507111" y="659130"/>
                </a:lnTo>
                <a:lnTo>
                  <a:pt x="509778" y="656590"/>
                </a:lnTo>
                <a:lnTo>
                  <a:pt x="508000" y="659130"/>
                </a:lnTo>
                <a:lnTo>
                  <a:pt x="510794" y="657860"/>
                </a:lnTo>
                <a:lnTo>
                  <a:pt x="510794" y="659130"/>
                </a:lnTo>
                <a:lnTo>
                  <a:pt x="511683" y="659130"/>
                </a:lnTo>
                <a:lnTo>
                  <a:pt x="511683" y="657860"/>
                </a:lnTo>
                <a:lnTo>
                  <a:pt x="511683" y="656590"/>
                </a:lnTo>
                <a:close/>
              </a:path>
              <a:path w="567054" h="758825">
                <a:moveTo>
                  <a:pt x="512064" y="567817"/>
                </a:moveTo>
                <a:lnTo>
                  <a:pt x="510108" y="570166"/>
                </a:lnTo>
                <a:lnTo>
                  <a:pt x="511048" y="570865"/>
                </a:lnTo>
                <a:lnTo>
                  <a:pt x="512064" y="567817"/>
                </a:lnTo>
                <a:close/>
              </a:path>
              <a:path w="567054" h="758825">
                <a:moveTo>
                  <a:pt x="517144" y="636270"/>
                </a:moveTo>
                <a:lnTo>
                  <a:pt x="516242" y="636270"/>
                </a:lnTo>
                <a:lnTo>
                  <a:pt x="512572" y="638810"/>
                </a:lnTo>
                <a:lnTo>
                  <a:pt x="516255" y="638810"/>
                </a:lnTo>
                <a:lnTo>
                  <a:pt x="517144" y="636270"/>
                </a:lnTo>
                <a:close/>
              </a:path>
              <a:path w="567054" h="758825">
                <a:moveTo>
                  <a:pt x="518033" y="541020"/>
                </a:moveTo>
                <a:lnTo>
                  <a:pt x="516750" y="541731"/>
                </a:lnTo>
                <a:lnTo>
                  <a:pt x="517029" y="542137"/>
                </a:lnTo>
                <a:lnTo>
                  <a:pt x="518033" y="541020"/>
                </a:lnTo>
                <a:close/>
              </a:path>
              <a:path w="567054" h="758825">
                <a:moveTo>
                  <a:pt x="519493" y="546379"/>
                </a:moveTo>
                <a:lnTo>
                  <a:pt x="517144" y="545261"/>
                </a:lnTo>
                <a:lnTo>
                  <a:pt x="515239" y="547370"/>
                </a:lnTo>
                <a:lnTo>
                  <a:pt x="519493" y="546379"/>
                </a:lnTo>
                <a:close/>
              </a:path>
              <a:path w="567054" h="758825">
                <a:moveTo>
                  <a:pt x="520407" y="638670"/>
                </a:moveTo>
                <a:lnTo>
                  <a:pt x="520077" y="638517"/>
                </a:lnTo>
                <a:lnTo>
                  <a:pt x="519811" y="638810"/>
                </a:lnTo>
                <a:lnTo>
                  <a:pt x="520407" y="638670"/>
                </a:lnTo>
                <a:close/>
              </a:path>
              <a:path w="567054" h="758825">
                <a:moveTo>
                  <a:pt x="520700" y="548640"/>
                </a:moveTo>
                <a:lnTo>
                  <a:pt x="518922" y="551180"/>
                </a:lnTo>
                <a:lnTo>
                  <a:pt x="517144" y="551180"/>
                </a:lnTo>
                <a:lnTo>
                  <a:pt x="516255" y="552450"/>
                </a:lnTo>
                <a:lnTo>
                  <a:pt x="516674" y="553656"/>
                </a:lnTo>
                <a:lnTo>
                  <a:pt x="520700" y="549910"/>
                </a:lnTo>
                <a:lnTo>
                  <a:pt x="520700" y="548640"/>
                </a:lnTo>
                <a:close/>
              </a:path>
              <a:path w="567054" h="758825">
                <a:moveTo>
                  <a:pt x="520700" y="541020"/>
                </a:moveTo>
                <a:lnTo>
                  <a:pt x="518033" y="541020"/>
                </a:lnTo>
                <a:lnTo>
                  <a:pt x="517131" y="542302"/>
                </a:lnTo>
                <a:lnTo>
                  <a:pt x="517029" y="542137"/>
                </a:lnTo>
                <a:lnTo>
                  <a:pt x="513461" y="546100"/>
                </a:lnTo>
                <a:lnTo>
                  <a:pt x="514350" y="547370"/>
                </a:lnTo>
                <a:lnTo>
                  <a:pt x="515239" y="547370"/>
                </a:lnTo>
                <a:lnTo>
                  <a:pt x="516255" y="544830"/>
                </a:lnTo>
                <a:lnTo>
                  <a:pt x="517144" y="545261"/>
                </a:lnTo>
                <a:lnTo>
                  <a:pt x="517525" y="544830"/>
                </a:lnTo>
                <a:lnTo>
                  <a:pt x="519798" y="542302"/>
                </a:lnTo>
                <a:lnTo>
                  <a:pt x="520700" y="541020"/>
                </a:lnTo>
                <a:close/>
              </a:path>
              <a:path w="567054" h="758825">
                <a:moveTo>
                  <a:pt x="522478" y="642620"/>
                </a:moveTo>
                <a:lnTo>
                  <a:pt x="519811" y="643890"/>
                </a:lnTo>
                <a:lnTo>
                  <a:pt x="521589" y="642620"/>
                </a:lnTo>
                <a:lnTo>
                  <a:pt x="518922" y="642620"/>
                </a:lnTo>
                <a:lnTo>
                  <a:pt x="517144" y="645160"/>
                </a:lnTo>
                <a:lnTo>
                  <a:pt x="517144" y="646430"/>
                </a:lnTo>
                <a:lnTo>
                  <a:pt x="518033" y="646430"/>
                </a:lnTo>
                <a:lnTo>
                  <a:pt x="516255" y="647700"/>
                </a:lnTo>
                <a:lnTo>
                  <a:pt x="519811" y="646430"/>
                </a:lnTo>
                <a:lnTo>
                  <a:pt x="519811" y="645160"/>
                </a:lnTo>
                <a:lnTo>
                  <a:pt x="520700" y="645160"/>
                </a:lnTo>
                <a:lnTo>
                  <a:pt x="521589" y="643890"/>
                </a:lnTo>
                <a:lnTo>
                  <a:pt x="522478" y="642620"/>
                </a:lnTo>
                <a:close/>
              </a:path>
              <a:path w="567054" h="758825">
                <a:moveTo>
                  <a:pt x="523367" y="590550"/>
                </a:moveTo>
                <a:lnTo>
                  <a:pt x="521589" y="591820"/>
                </a:lnTo>
                <a:lnTo>
                  <a:pt x="520700" y="591820"/>
                </a:lnTo>
                <a:lnTo>
                  <a:pt x="520700" y="593090"/>
                </a:lnTo>
                <a:lnTo>
                  <a:pt x="522478" y="591820"/>
                </a:lnTo>
                <a:lnTo>
                  <a:pt x="523367" y="590550"/>
                </a:lnTo>
                <a:close/>
              </a:path>
              <a:path w="567054" h="758825">
                <a:moveTo>
                  <a:pt x="524383" y="554990"/>
                </a:moveTo>
                <a:lnTo>
                  <a:pt x="523367" y="554990"/>
                </a:lnTo>
                <a:lnTo>
                  <a:pt x="523367" y="556260"/>
                </a:lnTo>
                <a:lnTo>
                  <a:pt x="524383" y="554990"/>
                </a:lnTo>
                <a:close/>
              </a:path>
              <a:path w="567054" h="758825">
                <a:moveTo>
                  <a:pt x="525272" y="566420"/>
                </a:moveTo>
                <a:lnTo>
                  <a:pt x="524383" y="566420"/>
                </a:lnTo>
                <a:lnTo>
                  <a:pt x="524383" y="567690"/>
                </a:lnTo>
                <a:lnTo>
                  <a:pt x="525272" y="567690"/>
                </a:lnTo>
                <a:lnTo>
                  <a:pt x="525272" y="566420"/>
                </a:lnTo>
                <a:close/>
              </a:path>
              <a:path w="567054" h="758825">
                <a:moveTo>
                  <a:pt x="525272" y="556260"/>
                </a:moveTo>
                <a:lnTo>
                  <a:pt x="523367" y="556260"/>
                </a:lnTo>
                <a:lnTo>
                  <a:pt x="523367" y="557136"/>
                </a:lnTo>
                <a:lnTo>
                  <a:pt x="525272" y="556260"/>
                </a:lnTo>
                <a:close/>
              </a:path>
              <a:path w="567054" h="758825">
                <a:moveTo>
                  <a:pt x="526161" y="544830"/>
                </a:moveTo>
                <a:lnTo>
                  <a:pt x="519493" y="546379"/>
                </a:lnTo>
                <a:lnTo>
                  <a:pt x="521589" y="547370"/>
                </a:lnTo>
                <a:lnTo>
                  <a:pt x="524383" y="549910"/>
                </a:lnTo>
                <a:lnTo>
                  <a:pt x="526161" y="544830"/>
                </a:lnTo>
                <a:close/>
              </a:path>
              <a:path w="567054" h="758825">
                <a:moveTo>
                  <a:pt x="526669" y="583920"/>
                </a:moveTo>
                <a:lnTo>
                  <a:pt x="525564" y="583590"/>
                </a:lnTo>
                <a:lnTo>
                  <a:pt x="525145" y="584581"/>
                </a:lnTo>
                <a:lnTo>
                  <a:pt x="526669" y="583920"/>
                </a:lnTo>
                <a:close/>
              </a:path>
              <a:path w="567054" h="758825">
                <a:moveTo>
                  <a:pt x="527939" y="637540"/>
                </a:moveTo>
                <a:lnTo>
                  <a:pt x="525259" y="637540"/>
                </a:lnTo>
                <a:lnTo>
                  <a:pt x="520407" y="638670"/>
                </a:lnTo>
                <a:lnTo>
                  <a:pt x="520712" y="638810"/>
                </a:lnTo>
                <a:lnTo>
                  <a:pt x="524141" y="638810"/>
                </a:lnTo>
                <a:lnTo>
                  <a:pt x="524383" y="641350"/>
                </a:lnTo>
                <a:lnTo>
                  <a:pt x="525272" y="638810"/>
                </a:lnTo>
                <a:lnTo>
                  <a:pt x="527050" y="638810"/>
                </a:lnTo>
                <a:lnTo>
                  <a:pt x="527939" y="637540"/>
                </a:lnTo>
                <a:close/>
              </a:path>
              <a:path w="567054" h="758825">
                <a:moveTo>
                  <a:pt x="529844" y="594360"/>
                </a:moveTo>
                <a:lnTo>
                  <a:pt x="526161" y="594360"/>
                </a:lnTo>
                <a:lnTo>
                  <a:pt x="525272" y="593090"/>
                </a:lnTo>
                <a:lnTo>
                  <a:pt x="525272" y="598170"/>
                </a:lnTo>
                <a:lnTo>
                  <a:pt x="529844" y="594360"/>
                </a:lnTo>
                <a:close/>
              </a:path>
              <a:path w="567054" h="758825">
                <a:moveTo>
                  <a:pt x="534289" y="563880"/>
                </a:moveTo>
                <a:lnTo>
                  <a:pt x="534098" y="563880"/>
                </a:lnTo>
                <a:lnTo>
                  <a:pt x="533806" y="564108"/>
                </a:lnTo>
                <a:lnTo>
                  <a:pt x="534289" y="563880"/>
                </a:lnTo>
                <a:close/>
              </a:path>
              <a:path w="567054" h="758825">
                <a:moveTo>
                  <a:pt x="536003" y="565315"/>
                </a:moveTo>
                <a:lnTo>
                  <a:pt x="535178" y="566420"/>
                </a:lnTo>
                <a:lnTo>
                  <a:pt x="535609" y="566420"/>
                </a:lnTo>
                <a:lnTo>
                  <a:pt x="536003" y="565315"/>
                </a:lnTo>
                <a:close/>
              </a:path>
              <a:path w="567054" h="758825">
                <a:moveTo>
                  <a:pt x="536067" y="566420"/>
                </a:moveTo>
                <a:lnTo>
                  <a:pt x="535609" y="566420"/>
                </a:lnTo>
                <a:lnTo>
                  <a:pt x="535178" y="567690"/>
                </a:lnTo>
                <a:lnTo>
                  <a:pt x="536067" y="566420"/>
                </a:lnTo>
                <a:close/>
              </a:path>
              <a:path w="567054" h="758825">
                <a:moveTo>
                  <a:pt x="537083" y="613410"/>
                </a:moveTo>
                <a:lnTo>
                  <a:pt x="531622" y="615950"/>
                </a:lnTo>
                <a:lnTo>
                  <a:pt x="536067" y="615950"/>
                </a:lnTo>
                <a:lnTo>
                  <a:pt x="537083" y="613410"/>
                </a:lnTo>
                <a:close/>
              </a:path>
              <a:path w="567054" h="758825">
                <a:moveTo>
                  <a:pt x="537972" y="601281"/>
                </a:moveTo>
                <a:lnTo>
                  <a:pt x="537286" y="601980"/>
                </a:lnTo>
                <a:lnTo>
                  <a:pt x="537972" y="601980"/>
                </a:lnTo>
                <a:lnTo>
                  <a:pt x="537972" y="601281"/>
                </a:lnTo>
                <a:close/>
              </a:path>
              <a:path w="567054" h="758825">
                <a:moveTo>
                  <a:pt x="538861" y="601980"/>
                </a:moveTo>
                <a:lnTo>
                  <a:pt x="536067" y="603250"/>
                </a:lnTo>
                <a:lnTo>
                  <a:pt x="537972" y="603250"/>
                </a:lnTo>
                <a:lnTo>
                  <a:pt x="538861" y="601980"/>
                </a:lnTo>
                <a:close/>
              </a:path>
              <a:path w="567054" h="758825">
                <a:moveTo>
                  <a:pt x="539750" y="618490"/>
                </a:moveTo>
                <a:lnTo>
                  <a:pt x="538416" y="619125"/>
                </a:lnTo>
                <a:lnTo>
                  <a:pt x="537972" y="619760"/>
                </a:lnTo>
                <a:lnTo>
                  <a:pt x="539750" y="618490"/>
                </a:lnTo>
                <a:close/>
              </a:path>
              <a:path w="567054" h="758825">
                <a:moveTo>
                  <a:pt x="539750" y="617220"/>
                </a:moveTo>
                <a:lnTo>
                  <a:pt x="537972" y="617220"/>
                </a:lnTo>
                <a:lnTo>
                  <a:pt x="537083" y="618490"/>
                </a:lnTo>
                <a:lnTo>
                  <a:pt x="537083" y="619760"/>
                </a:lnTo>
                <a:lnTo>
                  <a:pt x="538416" y="619125"/>
                </a:lnTo>
                <a:lnTo>
                  <a:pt x="539750" y="617220"/>
                </a:lnTo>
                <a:close/>
              </a:path>
              <a:path w="567054" h="758825">
                <a:moveTo>
                  <a:pt x="540639" y="598170"/>
                </a:moveTo>
                <a:lnTo>
                  <a:pt x="537972" y="599440"/>
                </a:lnTo>
                <a:lnTo>
                  <a:pt x="537972" y="601281"/>
                </a:lnTo>
                <a:lnTo>
                  <a:pt x="539750" y="599440"/>
                </a:lnTo>
                <a:lnTo>
                  <a:pt x="540639" y="598170"/>
                </a:lnTo>
                <a:close/>
              </a:path>
              <a:path w="567054" h="758825">
                <a:moveTo>
                  <a:pt x="542417" y="563880"/>
                </a:moveTo>
                <a:lnTo>
                  <a:pt x="537083" y="565150"/>
                </a:lnTo>
                <a:lnTo>
                  <a:pt x="537972" y="565150"/>
                </a:lnTo>
                <a:lnTo>
                  <a:pt x="537083" y="566420"/>
                </a:lnTo>
                <a:lnTo>
                  <a:pt x="536067" y="567690"/>
                </a:lnTo>
                <a:lnTo>
                  <a:pt x="539750" y="567690"/>
                </a:lnTo>
                <a:lnTo>
                  <a:pt x="542417" y="563880"/>
                </a:lnTo>
                <a:close/>
              </a:path>
              <a:path w="567054" h="758825">
                <a:moveTo>
                  <a:pt x="544195" y="613410"/>
                </a:moveTo>
                <a:lnTo>
                  <a:pt x="538861" y="613410"/>
                </a:lnTo>
                <a:lnTo>
                  <a:pt x="539750" y="615950"/>
                </a:lnTo>
                <a:lnTo>
                  <a:pt x="541528" y="615950"/>
                </a:lnTo>
                <a:lnTo>
                  <a:pt x="544195" y="613410"/>
                </a:lnTo>
                <a:close/>
              </a:path>
              <a:path w="567054" h="758825">
                <a:moveTo>
                  <a:pt x="549656" y="575310"/>
                </a:moveTo>
                <a:lnTo>
                  <a:pt x="548767" y="575310"/>
                </a:lnTo>
                <a:lnTo>
                  <a:pt x="548767" y="574040"/>
                </a:lnTo>
                <a:lnTo>
                  <a:pt x="546989" y="575310"/>
                </a:lnTo>
                <a:lnTo>
                  <a:pt x="545211" y="575310"/>
                </a:lnTo>
                <a:lnTo>
                  <a:pt x="546989" y="574040"/>
                </a:lnTo>
                <a:lnTo>
                  <a:pt x="545211" y="574040"/>
                </a:lnTo>
                <a:lnTo>
                  <a:pt x="546100" y="572770"/>
                </a:lnTo>
                <a:lnTo>
                  <a:pt x="544195" y="570230"/>
                </a:lnTo>
                <a:lnTo>
                  <a:pt x="541528" y="568960"/>
                </a:lnTo>
                <a:lnTo>
                  <a:pt x="545211" y="565150"/>
                </a:lnTo>
                <a:lnTo>
                  <a:pt x="542417" y="565150"/>
                </a:lnTo>
                <a:lnTo>
                  <a:pt x="542417" y="567690"/>
                </a:lnTo>
                <a:lnTo>
                  <a:pt x="539750" y="567690"/>
                </a:lnTo>
                <a:lnTo>
                  <a:pt x="540639" y="568960"/>
                </a:lnTo>
                <a:lnTo>
                  <a:pt x="537972" y="570230"/>
                </a:lnTo>
                <a:lnTo>
                  <a:pt x="535178" y="570230"/>
                </a:lnTo>
                <a:lnTo>
                  <a:pt x="535609" y="568960"/>
                </a:lnTo>
                <a:lnTo>
                  <a:pt x="536067" y="567690"/>
                </a:lnTo>
                <a:lnTo>
                  <a:pt x="532511" y="568960"/>
                </a:lnTo>
                <a:lnTo>
                  <a:pt x="533400" y="567690"/>
                </a:lnTo>
                <a:lnTo>
                  <a:pt x="534733" y="566420"/>
                </a:lnTo>
                <a:lnTo>
                  <a:pt x="536067" y="565150"/>
                </a:lnTo>
                <a:lnTo>
                  <a:pt x="536003" y="565315"/>
                </a:lnTo>
                <a:lnTo>
                  <a:pt x="537083" y="563880"/>
                </a:lnTo>
                <a:lnTo>
                  <a:pt x="532511" y="565150"/>
                </a:lnTo>
                <a:lnTo>
                  <a:pt x="533806" y="564108"/>
                </a:lnTo>
                <a:lnTo>
                  <a:pt x="531622" y="565150"/>
                </a:lnTo>
                <a:lnTo>
                  <a:pt x="530606" y="563880"/>
                </a:lnTo>
                <a:lnTo>
                  <a:pt x="532511" y="561340"/>
                </a:lnTo>
                <a:lnTo>
                  <a:pt x="533400" y="563880"/>
                </a:lnTo>
                <a:lnTo>
                  <a:pt x="534098" y="563880"/>
                </a:lnTo>
                <a:lnTo>
                  <a:pt x="538861" y="560070"/>
                </a:lnTo>
                <a:lnTo>
                  <a:pt x="536067" y="558800"/>
                </a:lnTo>
                <a:lnTo>
                  <a:pt x="534289" y="561340"/>
                </a:lnTo>
                <a:lnTo>
                  <a:pt x="533400" y="561340"/>
                </a:lnTo>
                <a:lnTo>
                  <a:pt x="531622" y="560070"/>
                </a:lnTo>
                <a:lnTo>
                  <a:pt x="530606" y="558800"/>
                </a:lnTo>
                <a:lnTo>
                  <a:pt x="529844" y="558800"/>
                </a:lnTo>
                <a:lnTo>
                  <a:pt x="529844" y="561340"/>
                </a:lnTo>
                <a:lnTo>
                  <a:pt x="527939" y="563880"/>
                </a:lnTo>
                <a:lnTo>
                  <a:pt x="527050" y="562610"/>
                </a:lnTo>
                <a:lnTo>
                  <a:pt x="526453" y="561771"/>
                </a:lnTo>
                <a:lnTo>
                  <a:pt x="525272" y="562610"/>
                </a:lnTo>
                <a:lnTo>
                  <a:pt x="526161" y="561340"/>
                </a:lnTo>
                <a:lnTo>
                  <a:pt x="526453" y="561771"/>
                </a:lnTo>
                <a:lnTo>
                  <a:pt x="527050" y="561340"/>
                </a:lnTo>
                <a:lnTo>
                  <a:pt x="529844" y="561340"/>
                </a:lnTo>
                <a:lnTo>
                  <a:pt x="529844" y="558800"/>
                </a:lnTo>
                <a:lnTo>
                  <a:pt x="528828" y="560070"/>
                </a:lnTo>
                <a:lnTo>
                  <a:pt x="527050" y="560070"/>
                </a:lnTo>
                <a:lnTo>
                  <a:pt x="527939" y="558800"/>
                </a:lnTo>
                <a:lnTo>
                  <a:pt x="527939" y="556260"/>
                </a:lnTo>
                <a:lnTo>
                  <a:pt x="526161" y="557530"/>
                </a:lnTo>
                <a:lnTo>
                  <a:pt x="525272" y="561340"/>
                </a:lnTo>
                <a:lnTo>
                  <a:pt x="523367" y="561340"/>
                </a:lnTo>
                <a:lnTo>
                  <a:pt x="522478" y="562610"/>
                </a:lnTo>
                <a:lnTo>
                  <a:pt x="522478" y="561340"/>
                </a:lnTo>
                <a:lnTo>
                  <a:pt x="525272" y="558800"/>
                </a:lnTo>
                <a:lnTo>
                  <a:pt x="523367" y="557530"/>
                </a:lnTo>
                <a:lnTo>
                  <a:pt x="523367" y="557136"/>
                </a:lnTo>
                <a:lnTo>
                  <a:pt x="522478" y="557530"/>
                </a:lnTo>
                <a:lnTo>
                  <a:pt x="518922" y="557530"/>
                </a:lnTo>
                <a:lnTo>
                  <a:pt x="520014" y="556260"/>
                </a:lnTo>
                <a:lnTo>
                  <a:pt x="521106" y="554990"/>
                </a:lnTo>
                <a:lnTo>
                  <a:pt x="524383" y="551180"/>
                </a:lnTo>
                <a:lnTo>
                  <a:pt x="521589" y="552450"/>
                </a:lnTo>
                <a:lnTo>
                  <a:pt x="521474" y="553885"/>
                </a:lnTo>
                <a:lnTo>
                  <a:pt x="520700" y="554990"/>
                </a:lnTo>
                <a:lnTo>
                  <a:pt x="517144" y="554990"/>
                </a:lnTo>
                <a:lnTo>
                  <a:pt x="516674" y="553656"/>
                </a:lnTo>
                <a:lnTo>
                  <a:pt x="515239" y="554990"/>
                </a:lnTo>
                <a:lnTo>
                  <a:pt x="511683" y="554990"/>
                </a:lnTo>
                <a:lnTo>
                  <a:pt x="516255" y="551180"/>
                </a:lnTo>
                <a:lnTo>
                  <a:pt x="516255" y="549910"/>
                </a:lnTo>
                <a:lnTo>
                  <a:pt x="518033" y="547370"/>
                </a:lnTo>
                <a:lnTo>
                  <a:pt x="516255" y="547370"/>
                </a:lnTo>
                <a:lnTo>
                  <a:pt x="516255" y="548640"/>
                </a:lnTo>
                <a:lnTo>
                  <a:pt x="515239" y="549910"/>
                </a:lnTo>
                <a:lnTo>
                  <a:pt x="514350" y="551180"/>
                </a:lnTo>
                <a:lnTo>
                  <a:pt x="513461" y="551180"/>
                </a:lnTo>
                <a:lnTo>
                  <a:pt x="514350" y="549910"/>
                </a:lnTo>
                <a:lnTo>
                  <a:pt x="514350" y="548640"/>
                </a:lnTo>
                <a:lnTo>
                  <a:pt x="514350" y="547370"/>
                </a:lnTo>
                <a:lnTo>
                  <a:pt x="512572" y="547370"/>
                </a:lnTo>
                <a:lnTo>
                  <a:pt x="510794" y="548182"/>
                </a:lnTo>
                <a:lnTo>
                  <a:pt x="510794" y="551180"/>
                </a:lnTo>
                <a:lnTo>
                  <a:pt x="509054" y="553656"/>
                </a:lnTo>
                <a:lnTo>
                  <a:pt x="508952" y="553885"/>
                </a:lnTo>
                <a:lnTo>
                  <a:pt x="508000" y="556260"/>
                </a:lnTo>
                <a:lnTo>
                  <a:pt x="507111" y="556260"/>
                </a:lnTo>
                <a:lnTo>
                  <a:pt x="508000" y="554990"/>
                </a:lnTo>
                <a:lnTo>
                  <a:pt x="509016" y="551180"/>
                </a:lnTo>
                <a:lnTo>
                  <a:pt x="510794" y="551180"/>
                </a:lnTo>
                <a:lnTo>
                  <a:pt x="510794" y="548182"/>
                </a:lnTo>
                <a:lnTo>
                  <a:pt x="509778" y="548640"/>
                </a:lnTo>
                <a:lnTo>
                  <a:pt x="510730" y="547370"/>
                </a:lnTo>
                <a:lnTo>
                  <a:pt x="511683" y="546100"/>
                </a:lnTo>
                <a:lnTo>
                  <a:pt x="513397" y="544880"/>
                </a:lnTo>
                <a:lnTo>
                  <a:pt x="513461" y="543560"/>
                </a:lnTo>
                <a:lnTo>
                  <a:pt x="512572" y="544830"/>
                </a:lnTo>
                <a:lnTo>
                  <a:pt x="510794" y="544830"/>
                </a:lnTo>
                <a:lnTo>
                  <a:pt x="509778" y="546100"/>
                </a:lnTo>
                <a:lnTo>
                  <a:pt x="509016" y="546100"/>
                </a:lnTo>
                <a:lnTo>
                  <a:pt x="508000" y="544830"/>
                </a:lnTo>
                <a:lnTo>
                  <a:pt x="507111" y="544830"/>
                </a:lnTo>
                <a:lnTo>
                  <a:pt x="507111" y="546100"/>
                </a:lnTo>
                <a:lnTo>
                  <a:pt x="507111" y="547370"/>
                </a:lnTo>
                <a:lnTo>
                  <a:pt x="506044" y="548386"/>
                </a:lnTo>
                <a:lnTo>
                  <a:pt x="505510" y="549529"/>
                </a:lnTo>
                <a:lnTo>
                  <a:pt x="506044" y="549236"/>
                </a:lnTo>
                <a:lnTo>
                  <a:pt x="508000" y="547370"/>
                </a:lnTo>
                <a:lnTo>
                  <a:pt x="509778" y="547370"/>
                </a:lnTo>
                <a:lnTo>
                  <a:pt x="508000" y="551180"/>
                </a:lnTo>
                <a:lnTo>
                  <a:pt x="505028" y="553300"/>
                </a:lnTo>
                <a:lnTo>
                  <a:pt x="504444" y="554990"/>
                </a:lnTo>
                <a:lnTo>
                  <a:pt x="501650" y="554990"/>
                </a:lnTo>
                <a:lnTo>
                  <a:pt x="504444" y="556260"/>
                </a:lnTo>
                <a:lnTo>
                  <a:pt x="509016" y="557530"/>
                </a:lnTo>
                <a:lnTo>
                  <a:pt x="507111" y="561340"/>
                </a:lnTo>
                <a:lnTo>
                  <a:pt x="509016" y="560070"/>
                </a:lnTo>
                <a:lnTo>
                  <a:pt x="509778" y="558800"/>
                </a:lnTo>
                <a:lnTo>
                  <a:pt x="511683" y="558800"/>
                </a:lnTo>
                <a:lnTo>
                  <a:pt x="511683" y="561340"/>
                </a:lnTo>
                <a:lnTo>
                  <a:pt x="513461" y="561340"/>
                </a:lnTo>
                <a:lnTo>
                  <a:pt x="518033" y="562610"/>
                </a:lnTo>
                <a:lnTo>
                  <a:pt x="515239" y="566420"/>
                </a:lnTo>
                <a:lnTo>
                  <a:pt x="517144" y="566420"/>
                </a:lnTo>
                <a:lnTo>
                  <a:pt x="517144" y="563880"/>
                </a:lnTo>
                <a:lnTo>
                  <a:pt x="520700" y="563880"/>
                </a:lnTo>
                <a:lnTo>
                  <a:pt x="518922" y="565150"/>
                </a:lnTo>
                <a:lnTo>
                  <a:pt x="520700" y="565150"/>
                </a:lnTo>
                <a:lnTo>
                  <a:pt x="522478" y="563880"/>
                </a:lnTo>
                <a:lnTo>
                  <a:pt x="521589" y="565150"/>
                </a:lnTo>
                <a:lnTo>
                  <a:pt x="520700" y="565150"/>
                </a:lnTo>
                <a:lnTo>
                  <a:pt x="520700" y="566420"/>
                </a:lnTo>
                <a:lnTo>
                  <a:pt x="522478" y="565150"/>
                </a:lnTo>
                <a:lnTo>
                  <a:pt x="521589" y="567690"/>
                </a:lnTo>
                <a:lnTo>
                  <a:pt x="524383" y="566420"/>
                </a:lnTo>
                <a:lnTo>
                  <a:pt x="524383" y="565150"/>
                </a:lnTo>
                <a:lnTo>
                  <a:pt x="525272" y="563880"/>
                </a:lnTo>
                <a:lnTo>
                  <a:pt x="526161" y="563880"/>
                </a:lnTo>
                <a:lnTo>
                  <a:pt x="526161" y="566420"/>
                </a:lnTo>
                <a:lnTo>
                  <a:pt x="525272" y="567690"/>
                </a:lnTo>
                <a:lnTo>
                  <a:pt x="524383" y="568960"/>
                </a:lnTo>
                <a:lnTo>
                  <a:pt x="527050" y="566420"/>
                </a:lnTo>
                <a:lnTo>
                  <a:pt x="526161" y="570230"/>
                </a:lnTo>
                <a:lnTo>
                  <a:pt x="529844" y="567690"/>
                </a:lnTo>
                <a:lnTo>
                  <a:pt x="529844" y="570230"/>
                </a:lnTo>
                <a:lnTo>
                  <a:pt x="532511" y="571500"/>
                </a:lnTo>
                <a:lnTo>
                  <a:pt x="537083" y="571500"/>
                </a:lnTo>
                <a:lnTo>
                  <a:pt x="536067" y="574040"/>
                </a:lnTo>
                <a:lnTo>
                  <a:pt x="537083" y="572770"/>
                </a:lnTo>
                <a:lnTo>
                  <a:pt x="538861" y="571500"/>
                </a:lnTo>
                <a:lnTo>
                  <a:pt x="538861" y="574040"/>
                </a:lnTo>
                <a:lnTo>
                  <a:pt x="540639" y="576580"/>
                </a:lnTo>
                <a:lnTo>
                  <a:pt x="544195" y="574040"/>
                </a:lnTo>
                <a:lnTo>
                  <a:pt x="541528" y="577850"/>
                </a:lnTo>
                <a:lnTo>
                  <a:pt x="547878" y="576580"/>
                </a:lnTo>
                <a:lnTo>
                  <a:pt x="549656" y="575310"/>
                </a:lnTo>
                <a:close/>
              </a:path>
              <a:path w="567054" h="758825">
                <a:moveTo>
                  <a:pt x="552450" y="631190"/>
                </a:moveTo>
                <a:lnTo>
                  <a:pt x="551942" y="629920"/>
                </a:lnTo>
                <a:lnTo>
                  <a:pt x="551561" y="629920"/>
                </a:lnTo>
                <a:lnTo>
                  <a:pt x="551332" y="630237"/>
                </a:lnTo>
                <a:lnTo>
                  <a:pt x="551053" y="631190"/>
                </a:lnTo>
                <a:lnTo>
                  <a:pt x="552450" y="631190"/>
                </a:lnTo>
                <a:close/>
              </a:path>
              <a:path w="567054" h="758825">
                <a:moveTo>
                  <a:pt x="552450" y="626110"/>
                </a:moveTo>
                <a:lnTo>
                  <a:pt x="551637" y="625894"/>
                </a:lnTo>
                <a:lnTo>
                  <a:pt x="551434" y="626110"/>
                </a:lnTo>
                <a:lnTo>
                  <a:pt x="552450" y="626110"/>
                </a:lnTo>
                <a:close/>
              </a:path>
              <a:path w="567054" h="758825">
                <a:moveTo>
                  <a:pt x="552450" y="570230"/>
                </a:moveTo>
                <a:lnTo>
                  <a:pt x="550672" y="570230"/>
                </a:lnTo>
                <a:lnTo>
                  <a:pt x="550672" y="568960"/>
                </a:lnTo>
                <a:lnTo>
                  <a:pt x="548767" y="568960"/>
                </a:lnTo>
                <a:lnTo>
                  <a:pt x="547878" y="570230"/>
                </a:lnTo>
                <a:lnTo>
                  <a:pt x="546989" y="570230"/>
                </a:lnTo>
                <a:lnTo>
                  <a:pt x="546100" y="571500"/>
                </a:lnTo>
                <a:lnTo>
                  <a:pt x="548767" y="571500"/>
                </a:lnTo>
                <a:lnTo>
                  <a:pt x="546989" y="574040"/>
                </a:lnTo>
                <a:lnTo>
                  <a:pt x="548767" y="572770"/>
                </a:lnTo>
                <a:lnTo>
                  <a:pt x="549656" y="572770"/>
                </a:lnTo>
                <a:lnTo>
                  <a:pt x="548767" y="574040"/>
                </a:lnTo>
                <a:lnTo>
                  <a:pt x="551434" y="574040"/>
                </a:lnTo>
                <a:lnTo>
                  <a:pt x="551764" y="572770"/>
                </a:lnTo>
                <a:lnTo>
                  <a:pt x="552450" y="570230"/>
                </a:lnTo>
                <a:close/>
              </a:path>
              <a:path w="567054" h="758825">
                <a:moveTo>
                  <a:pt x="554228" y="637540"/>
                </a:moveTo>
                <a:lnTo>
                  <a:pt x="552450" y="638810"/>
                </a:lnTo>
                <a:lnTo>
                  <a:pt x="554228" y="638175"/>
                </a:lnTo>
                <a:lnTo>
                  <a:pt x="554228" y="637540"/>
                </a:lnTo>
                <a:close/>
              </a:path>
              <a:path w="567054" h="758825">
                <a:moveTo>
                  <a:pt x="555117" y="628650"/>
                </a:moveTo>
                <a:lnTo>
                  <a:pt x="552450" y="628650"/>
                </a:lnTo>
                <a:lnTo>
                  <a:pt x="551802" y="629577"/>
                </a:lnTo>
                <a:lnTo>
                  <a:pt x="551942" y="629920"/>
                </a:lnTo>
                <a:lnTo>
                  <a:pt x="554228" y="629920"/>
                </a:lnTo>
                <a:lnTo>
                  <a:pt x="555117" y="628650"/>
                </a:lnTo>
                <a:close/>
              </a:path>
              <a:path w="567054" h="758825">
                <a:moveTo>
                  <a:pt x="556006" y="572770"/>
                </a:moveTo>
                <a:lnTo>
                  <a:pt x="551434" y="574040"/>
                </a:lnTo>
                <a:lnTo>
                  <a:pt x="551434" y="575310"/>
                </a:lnTo>
                <a:lnTo>
                  <a:pt x="550672" y="576580"/>
                </a:lnTo>
                <a:lnTo>
                  <a:pt x="549656" y="576580"/>
                </a:lnTo>
                <a:lnTo>
                  <a:pt x="549656" y="577850"/>
                </a:lnTo>
                <a:lnTo>
                  <a:pt x="550672" y="577850"/>
                </a:lnTo>
                <a:lnTo>
                  <a:pt x="550672" y="579120"/>
                </a:lnTo>
                <a:lnTo>
                  <a:pt x="551434" y="580390"/>
                </a:lnTo>
                <a:lnTo>
                  <a:pt x="552450" y="575310"/>
                </a:lnTo>
                <a:lnTo>
                  <a:pt x="556006" y="572770"/>
                </a:lnTo>
                <a:close/>
              </a:path>
              <a:path w="567054" h="758825">
                <a:moveTo>
                  <a:pt x="559079" y="626529"/>
                </a:moveTo>
                <a:lnTo>
                  <a:pt x="558800" y="626110"/>
                </a:lnTo>
                <a:lnTo>
                  <a:pt x="556895" y="627380"/>
                </a:lnTo>
                <a:lnTo>
                  <a:pt x="554228" y="629920"/>
                </a:lnTo>
                <a:lnTo>
                  <a:pt x="559079" y="626529"/>
                </a:lnTo>
                <a:close/>
              </a:path>
              <a:path w="567054" h="758825">
                <a:moveTo>
                  <a:pt x="559689" y="626110"/>
                </a:moveTo>
                <a:lnTo>
                  <a:pt x="559079" y="626529"/>
                </a:lnTo>
                <a:lnTo>
                  <a:pt x="559244" y="626745"/>
                </a:lnTo>
                <a:lnTo>
                  <a:pt x="559689" y="626110"/>
                </a:lnTo>
                <a:close/>
              </a:path>
              <a:path w="567054" h="758825">
                <a:moveTo>
                  <a:pt x="566915" y="636270"/>
                </a:moveTo>
                <a:lnTo>
                  <a:pt x="566039" y="636270"/>
                </a:lnTo>
                <a:lnTo>
                  <a:pt x="565150" y="637540"/>
                </a:lnTo>
                <a:lnTo>
                  <a:pt x="566915" y="636270"/>
                </a:lnTo>
                <a:close/>
              </a:path>
              <a:path w="567054" h="758825">
                <a:moveTo>
                  <a:pt x="566928" y="639572"/>
                </a:moveTo>
                <a:lnTo>
                  <a:pt x="563245" y="641858"/>
                </a:lnTo>
                <a:lnTo>
                  <a:pt x="561467" y="644017"/>
                </a:lnTo>
                <a:lnTo>
                  <a:pt x="557911" y="646303"/>
                </a:lnTo>
                <a:lnTo>
                  <a:pt x="563245" y="648589"/>
                </a:lnTo>
                <a:lnTo>
                  <a:pt x="565734" y="644017"/>
                </a:lnTo>
                <a:lnTo>
                  <a:pt x="566928" y="641858"/>
                </a:lnTo>
                <a:lnTo>
                  <a:pt x="563245" y="644017"/>
                </a:lnTo>
                <a:lnTo>
                  <a:pt x="566928" y="639572"/>
                </a:lnTo>
                <a:close/>
              </a:path>
              <a:path w="567054" h="758825">
                <a:moveTo>
                  <a:pt x="566928" y="635000"/>
                </a:moveTo>
                <a:lnTo>
                  <a:pt x="563245" y="636270"/>
                </a:lnTo>
                <a:lnTo>
                  <a:pt x="563283" y="633679"/>
                </a:lnTo>
                <a:lnTo>
                  <a:pt x="564134" y="632460"/>
                </a:lnTo>
                <a:lnTo>
                  <a:pt x="561467" y="633730"/>
                </a:lnTo>
                <a:lnTo>
                  <a:pt x="561759" y="632460"/>
                </a:lnTo>
                <a:lnTo>
                  <a:pt x="562356" y="629920"/>
                </a:lnTo>
                <a:lnTo>
                  <a:pt x="563245" y="627380"/>
                </a:lnTo>
                <a:lnTo>
                  <a:pt x="561467" y="628650"/>
                </a:lnTo>
                <a:lnTo>
                  <a:pt x="559689" y="628650"/>
                </a:lnTo>
                <a:lnTo>
                  <a:pt x="559689" y="627380"/>
                </a:lnTo>
                <a:lnTo>
                  <a:pt x="559244" y="626745"/>
                </a:lnTo>
                <a:lnTo>
                  <a:pt x="557911" y="628650"/>
                </a:lnTo>
                <a:lnTo>
                  <a:pt x="556895" y="628650"/>
                </a:lnTo>
                <a:lnTo>
                  <a:pt x="556006" y="632460"/>
                </a:lnTo>
                <a:lnTo>
                  <a:pt x="555117" y="632460"/>
                </a:lnTo>
                <a:lnTo>
                  <a:pt x="556006" y="629920"/>
                </a:lnTo>
                <a:lnTo>
                  <a:pt x="553339" y="631190"/>
                </a:lnTo>
                <a:lnTo>
                  <a:pt x="552450" y="632460"/>
                </a:lnTo>
                <a:lnTo>
                  <a:pt x="549656" y="633730"/>
                </a:lnTo>
                <a:lnTo>
                  <a:pt x="550672" y="632460"/>
                </a:lnTo>
                <a:lnTo>
                  <a:pt x="551053" y="631190"/>
                </a:lnTo>
                <a:lnTo>
                  <a:pt x="550672" y="631190"/>
                </a:lnTo>
                <a:lnTo>
                  <a:pt x="551332" y="630237"/>
                </a:lnTo>
                <a:lnTo>
                  <a:pt x="551434" y="629920"/>
                </a:lnTo>
                <a:lnTo>
                  <a:pt x="551561" y="629920"/>
                </a:lnTo>
                <a:lnTo>
                  <a:pt x="551802" y="629577"/>
                </a:lnTo>
                <a:lnTo>
                  <a:pt x="551434" y="628650"/>
                </a:lnTo>
                <a:lnTo>
                  <a:pt x="552450" y="628650"/>
                </a:lnTo>
                <a:lnTo>
                  <a:pt x="552450" y="626110"/>
                </a:lnTo>
                <a:lnTo>
                  <a:pt x="548767" y="628650"/>
                </a:lnTo>
                <a:lnTo>
                  <a:pt x="546989" y="628650"/>
                </a:lnTo>
                <a:lnTo>
                  <a:pt x="550672" y="626110"/>
                </a:lnTo>
                <a:lnTo>
                  <a:pt x="546100" y="628650"/>
                </a:lnTo>
                <a:lnTo>
                  <a:pt x="546684" y="627380"/>
                </a:lnTo>
                <a:lnTo>
                  <a:pt x="547281" y="626110"/>
                </a:lnTo>
                <a:lnTo>
                  <a:pt x="547878" y="624840"/>
                </a:lnTo>
                <a:lnTo>
                  <a:pt x="551637" y="625894"/>
                </a:lnTo>
                <a:lnTo>
                  <a:pt x="552653" y="624840"/>
                </a:lnTo>
                <a:lnTo>
                  <a:pt x="555117" y="622300"/>
                </a:lnTo>
                <a:lnTo>
                  <a:pt x="552450" y="622300"/>
                </a:lnTo>
                <a:lnTo>
                  <a:pt x="554228" y="619760"/>
                </a:lnTo>
                <a:lnTo>
                  <a:pt x="550672" y="619760"/>
                </a:lnTo>
                <a:lnTo>
                  <a:pt x="549656" y="622300"/>
                </a:lnTo>
                <a:lnTo>
                  <a:pt x="549656" y="621030"/>
                </a:lnTo>
                <a:lnTo>
                  <a:pt x="546989" y="622300"/>
                </a:lnTo>
                <a:lnTo>
                  <a:pt x="547878" y="619760"/>
                </a:lnTo>
                <a:lnTo>
                  <a:pt x="546100" y="622300"/>
                </a:lnTo>
                <a:lnTo>
                  <a:pt x="543306" y="621347"/>
                </a:lnTo>
                <a:lnTo>
                  <a:pt x="543306" y="622300"/>
                </a:lnTo>
                <a:lnTo>
                  <a:pt x="541528" y="626110"/>
                </a:lnTo>
                <a:lnTo>
                  <a:pt x="540639" y="624840"/>
                </a:lnTo>
                <a:lnTo>
                  <a:pt x="538861" y="627380"/>
                </a:lnTo>
                <a:lnTo>
                  <a:pt x="537083" y="627380"/>
                </a:lnTo>
                <a:lnTo>
                  <a:pt x="538632" y="625157"/>
                </a:lnTo>
                <a:lnTo>
                  <a:pt x="537083" y="626110"/>
                </a:lnTo>
                <a:lnTo>
                  <a:pt x="536575" y="626110"/>
                </a:lnTo>
                <a:lnTo>
                  <a:pt x="534289" y="627380"/>
                </a:lnTo>
                <a:lnTo>
                  <a:pt x="536067" y="626110"/>
                </a:lnTo>
                <a:lnTo>
                  <a:pt x="536575" y="626110"/>
                </a:lnTo>
                <a:lnTo>
                  <a:pt x="538861" y="624840"/>
                </a:lnTo>
                <a:lnTo>
                  <a:pt x="538632" y="625157"/>
                </a:lnTo>
                <a:lnTo>
                  <a:pt x="539153" y="624840"/>
                </a:lnTo>
                <a:lnTo>
                  <a:pt x="543306" y="622300"/>
                </a:lnTo>
                <a:lnTo>
                  <a:pt x="543306" y="621347"/>
                </a:lnTo>
                <a:lnTo>
                  <a:pt x="542417" y="621030"/>
                </a:lnTo>
                <a:lnTo>
                  <a:pt x="543306" y="619760"/>
                </a:lnTo>
                <a:lnTo>
                  <a:pt x="540639" y="619760"/>
                </a:lnTo>
                <a:lnTo>
                  <a:pt x="539750" y="622300"/>
                </a:lnTo>
                <a:lnTo>
                  <a:pt x="537972" y="622300"/>
                </a:lnTo>
                <a:lnTo>
                  <a:pt x="540639" y="619760"/>
                </a:lnTo>
                <a:lnTo>
                  <a:pt x="537972" y="619760"/>
                </a:lnTo>
                <a:lnTo>
                  <a:pt x="537083" y="619760"/>
                </a:lnTo>
                <a:lnTo>
                  <a:pt x="536067" y="619760"/>
                </a:lnTo>
                <a:lnTo>
                  <a:pt x="536067" y="617220"/>
                </a:lnTo>
                <a:lnTo>
                  <a:pt x="534289" y="618490"/>
                </a:lnTo>
                <a:lnTo>
                  <a:pt x="533400" y="619760"/>
                </a:lnTo>
                <a:lnTo>
                  <a:pt x="532511" y="619760"/>
                </a:lnTo>
                <a:lnTo>
                  <a:pt x="533400" y="618490"/>
                </a:lnTo>
                <a:lnTo>
                  <a:pt x="534289" y="617220"/>
                </a:lnTo>
                <a:lnTo>
                  <a:pt x="531622" y="618490"/>
                </a:lnTo>
                <a:lnTo>
                  <a:pt x="531622" y="615950"/>
                </a:lnTo>
                <a:lnTo>
                  <a:pt x="532066" y="614680"/>
                </a:lnTo>
                <a:lnTo>
                  <a:pt x="532511" y="613410"/>
                </a:lnTo>
                <a:lnTo>
                  <a:pt x="535178" y="613410"/>
                </a:lnTo>
                <a:lnTo>
                  <a:pt x="537972" y="609600"/>
                </a:lnTo>
                <a:lnTo>
                  <a:pt x="535178" y="609600"/>
                </a:lnTo>
                <a:lnTo>
                  <a:pt x="537083" y="608330"/>
                </a:lnTo>
                <a:lnTo>
                  <a:pt x="535178" y="608330"/>
                </a:lnTo>
                <a:lnTo>
                  <a:pt x="537083" y="607060"/>
                </a:lnTo>
                <a:lnTo>
                  <a:pt x="531622" y="609600"/>
                </a:lnTo>
                <a:lnTo>
                  <a:pt x="532511" y="609600"/>
                </a:lnTo>
                <a:lnTo>
                  <a:pt x="532955" y="609917"/>
                </a:lnTo>
                <a:lnTo>
                  <a:pt x="533400" y="609600"/>
                </a:lnTo>
                <a:lnTo>
                  <a:pt x="533400" y="610235"/>
                </a:lnTo>
                <a:lnTo>
                  <a:pt x="534289" y="610870"/>
                </a:lnTo>
                <a:lnTo>
                  <a:pt x="533400" y="610870"/>
                </a:lnTo>
                <a:lnTo>
                  <a:pt x="533400" y="610235"/>
                </a:lnTo>
                <a:lnTo>
                  <a:pt x="532955" y="609917"/>
                </a:lnTo>
                <a:lnTo>
                  <a:pt x="531622" y="610870"/>
                </a:lnTo>
                <a:lnTo>
                  <a:pt x="531622" y="609600"/>
                </a:lnTo>
                <a:lnTo>
                  <a:pt x="533400" y="608330"/>
                </a:lnTo>
                <a:lnTo>
                  <a:pt x="535178" y="605790"/>
                </a:lnTo>
                <a:lnTo>
                  <a:pt x="535178" y="603250"/>
                </a:lnTo>
                <a:lnTo>
                  <a:pt x="536067" y="603250"/>
                </a:lnTo>
                <a:lnTo>
                  <a:pt x="537286" y="601980"/>
                </a:lnTo>
                <a:lnTo>
                  <a:pt x="535178" y="601980"/>
                </a:lnTo>
                <a:lnTo>
                  <a:pt x="536067" y="600710"/>
                </a:lnTo>
                <a:lnTo>
                  <a:pt x="535178" y="600710"/>
                </a:lnTo>
                <a:lnTo>
                  <a:pt x="533400" y="599440"/>
                </a:lnTo>
                <a:lnTo>
                  <a:pt x="532511" y="600710"/>
                </a:lnTo>
                <a:lnTo>
                  <a:pt x="534289" y="600710"/>
                </a:lnTo>
                <a:lnTo>
                  <a:pt x="531622" y="601980"/>
                </a:lnTo>
                <a:lnTo>
                  <a:pt x="530606" y="600710"/>
                </a:lnTo>
                <a:lnTo>
                  <a:pt x="529844" y="603250"/>
                </a:lnTo>
                <a:lnTo>
                  <a:pt x="527939" y="603250"/>
                </a:lnTo>
                <a:lnTo>
                  <a:pt x="530606" y="600710"/>
                </a:lnTo>
                <a:lnTo>
                  <a:pt x="527050" y="601980"/>
                </a:lnTo>
                <a:lnTo>
                  <a:pt x="524383" y="603250"/>
                </a:lnTo>
                <a:lnTo>
                  <a:pt x="524383" y="604520"/>
                </a:lnTo>
                <a:lnTo>
                  <a:pt x="526161" y="604520"/>
                </a:lnTo>
                <a:lnTo>
                  <a:pt x="523367" y="608330"/>
                </a:lnTo>
                <a:lnTo>
                  <a:pt x="525272" y="607060"/>
                </a:lnTo>
                <a:lnTo>
                  <a:pt x="526161" y="605790"/>
                </a:lnTo>
                <a:lnTo>
                  <a:pt x="527939" y="604520"/>
                </a:lnTo>
                <a:lnTo>
                  <a:pt x="528828" y="605790"/>
                </a:lnTo>
                <a:lnTo>
                  <a:pt x="528828" y="607060"/>
                </a:lnTo>
                <a:lnTo>
                  <a:pt x="528828" y="622300"/>
                </a:lnTo>
                <a:lnTo>
                  <a:pt x="527050" y="627380"/>
                </a:lnTo>
                <a:lnTo>
                  <a:pt x="524383" y="628307"/>
                </a:lnTo>
                <a:lnTo>
                  <a:pt x="524383" y="632460"/>
                </a:lnTo>
                <a:lnTo>
                  <a:pt x="520700" y="636270"/>
                </a:lnTo>
                <a:lnTo>
                  <a:pt x="520700" y="635000"/>
                </a:lnTo>
                <a:lnTo>
                  <a:pt x="519811" y="633730"/>
                </a:lnTo>
                <a:lnTo>
                  <a:pt x="522478" y="632460"/>
                </a:lnTo>
                <a:lnTo>
                  <a:pt x="521589" y="635000"/>
                </a:lnTo>
                <a:lnTo>
                  <a:pt x="524383" y="632460"/>
                </a:lnTo>
                <a:lnTo>
                  <a:pt x="524383" y="628307"/>
                </a:lnTo>
                <a:lnTo>
                  <a:pt x="523367" y="628650"/>
                </a:lnTo>
                <a:lnTo>
                  <a:pt x="525272" y="627380"/>
                </a:lnTo>
                <a:lnTo>
                  <a:pt x="526161" y="626110"/>
                </a:lnTo>
                <a:lnTo>
                  <a:pt x="523367" y="627380"/>
                </a:lnTo>
                <a:lnTo>
                  <a:pt x="523367" y="626110"/>
                </a:lnTo>
                <a:lnTo>
                  <a:pt x="524383" y="624840"/>
                </a:lnTo>
                <a:lnTo>
                  <a:pt x="526161" y="623570"/>
                </a:lnTo>
                <a:lnTo>
                  <a:pt x="528828" y="622300"/>
                </a:lnTo>
                <a:lnTo>
                  <a:pt x="528828" y="607060"/>
                </a:lnTo>
                <a:lnTo>
                  <a:pt x="527939" y="607060"/>
                </a:lnTo>
                <a:lnTo>
                  <a:pt x="527939" y="609600"/>
                </a:lnTo>
                <a:lnTo>
                  <a:pt x="527050" y="609600"/>
                </a:lnTo>
                <a:lnTo>
                  <a:pt x="525272" y="610870"/>
                </a:lnTo>
                <a:lnTo>
                  <a:pt x="527939" y="610870"/>
                </a:lnTo>
                <a:lnTo>
                  <a:pt x="522478" y="613410"/>
                </a:lnTo>
                <a:lnTo>
                  <a:pt x="522478" y="615950"/>
                </a:lnTo>
                <a:lnTo>
                  <a:pt x="521589" y="618490"/>
                </a:lnTo>
                <a:lnTo>
                  <a:pt x="519214" y="620191"/>
                </a:lnTo>
                <a:lnTo>
                  <a:pt x="518922" y="621030"/>
                </a:lnTo>
                <a:lnTo>
                  <a:pt x="518922" y="622300"/>
                </a:lnTo>
                <a:lnTo>
                  <a:pt x="518922" y="623570"/>
                </a:lnTo>
                <a:lnTo>
                  <a:pt x="517144" y="623570"/>
                </a:lnTo>
                <a:lnTo>
                  <a:pt x="517144" y="622300"/>
                </a:lnTo>
                <a:lnTo>
                  <a:pt x="518033" y="622300"/>
                </a:lnTo>
                <a:lnTo>
                  <a:pt x="518922" y="622300"/>
                </a:lnTo>
                <a:lnTo>
                  <a:pt x="518922" y="621030"/>
                </a:lnTo>
                <a:lnTo>
                  <a:pt x="518820" y="620471"/>
                </a:lnTo>
                <a:lnTo>
                  <a:pt x="516255" y="622300"/>
                </a:lnTo>
                <a:lnTo>
                  <a:pt x="517436" y="619760"/>
                </a:lnTo>
                <a:lnTo>
                  <a:pt x="518033" y="618490"/>
                </a:lnTo>
                <a:lnTo>
                  <a:pt x="515239" y="619760"/>
                </a:lnTo>
                <a:lnTo>
                  <a:pt x="516166" y="618490"/>
                </a:lnTo>
                <a:lnTo>
                  <a:pt x="518033" y="615950"/>
                </a:lnTo>
                <a:lnTo>
                  <a:pt x="518820" y="620471"/>
                </a:lnTo>
                <a:lnTo>
                  <a:pt x="519214" y="620191"/>
                </a:lnTo>
                <a:lnTo>
                  <a:pt x="520700" y="615950"/>
                </a:lnTo>
                <a:lnTo>
                  <a:pt x="522478" y="615950"/>
                </a:lnTo>
                <a:lnTo>
                  <a:pt x="522478" y="613410"/>
                </a:lnTo>
                <a:lnTo>
                  <a:pt x="521589" y="609600"/>
                </a:lnTo>
                <a:lnTo>
                  <a:pt x="519811" y="610870"/>
                </a:lnTo>
                <a:lnTo>
                  <a:pt x="518922" y="610870"/>
                </a:lnTo>
                <a:lnTo>
                  <a:pt x="518033" y="609600"/>
                </a:lnTo>
                <a:lnTo>
                  <a:pt x="518033" y="612140"/>
                </a:lnTo>
                <a:lnTo>
                  <a:pt x="517144" y="612775"/>
                </a:lnTo>
                <a:lnTo>
                  <a:pt x="517144" y="615950"/>
                </a:lnTo>
                <a:lnTo>
                  <a:pt x="516255" y="617220"/>
                </a:lnTo>
                <a:lnTo>
                  <a:pt x="514350" y="617220"/>
                </a:lnTo>
                <a:lnTo>
                  <a:pt x="514350" y="618490"/>
                </a:lnTo>
                <a:lnTo>
                  <a:pt x="512572" y="617220"/>
                </a:lnTo>
                <a:lnTo>
                  <a:pt x="511683" y="617220"/>
                </a:lnTo>
                <a:lnTo>
                  <a:pt x="512572" y="615950"/>
                </a:lnTo>
                <a:lnTo>
                  <a:pt x="517144" y="615950"/>
                </a:lnTo>
                <a:lnTo>
                  <a:pt x="517144" y="612775"/>
                </a:lnTo>
                <a:lnTo>
                  <a:pt x="516255" y="613410"/>
                </a:lnTo>
                <a:lnTo>
                  <a:pt x="514350" y="613410"/>
                </a:lnTo>
                <a:lnTo>
                  <a:pt x="515239" y="612140"/>
                </a:lnTo>
                <a:lnTo>
                  <a:pt x="517144" y="610870"/>
                </a:lnTo>
                <a:lnTo>
                  <a:pt x="517144" y="612140"/>
                </a:lnTo>
                <a:lnTo>
                  <a:pt x="518033" y="612140"/>
                </a:lnTo>
                <a:lnTo>
                  <a:pt x="518033" y="609600"/>
                </a:lnTo>
                <a:lnTo>
                  <a:pt x="519811" y="608330"/>
                </a:lnTo>
                <a:lnTo>
                  <a:pt x="520700" y="608330"/>
                </a:lnTo>
                <a:lnTo>
                  <a:pt x="518922" y="607060"/>
                </a:lnTo>
                <a:lnTo>
                  <a:pt x="515239" y="607060"/>
                </a:lnTo>
                <a:lnTo>
                  <a:pt x="517144" y="604520"/>
                </a:lnTo>
                <a:lnTo>
                  <a:pt x="519811" y="604520"/>
                </a:lnTo>
                <a:lnTo>
                  <a:pt x="519811" y="605790"/>
                </a:lnTo>
                <a:lnTo>
                  <a:pt x="522097" y="604520"/>
                </a:lnTo>
                <a:lnTo>
                  <a:pt x="524383" y="603250"/>
                </a:lnTo>
                <a:lnTo>
                  <a:pt x="525272" y="600710"/>
                </a:lnTo>
                <a:lnTo>
                  <a:pt x="525360" y="599363"/>
                </a:lnTo>
                <a:lnTo>
                  <a:pt x="527939" y="596900"/>
                </a:lnTo>
                <a:lnTo>
                  <a:pt x="525272" y="598170"/>
                </a:lnTo>
                <a:lnTo>
                  <a:pt x="523494" y="599363"/>
                </a:lnTo>
                <a:lnTo>
                  <a:pt x="522478" y="600710"/>
                </a:lnTo>
                <a:lnTo>
                  <a:pt x="523367" y="599440"/>
                </a:lnTo>
                <a:lnTo>
                  <a:pt x="523494" y="599363"/>
                </a:lnTo>
                <a:lnTo>
                  <a:pt x="524383" y="598170"/>
                </a:lnTo>
                <a:lnTo>
                  <a:pt x="519811" y="599440"/>
                </a:lnTo>
                <a:lnTo>
                  <a:pt x="521589" y="598170"/>
                </a:lnTo>
                <a:lnTo>
                  <a:pt x="523367" y="596900"/>
                </a:lnTo>
                <a:lnTo>
                  <a:pt x="522478" y="596900"/>
                </a:lnTo>
                <a:lnTo>
                  <a:pt x="518922" y="598170"/>
                </a:lnTo>
                <a:lnTo>
                  <a:pt x="519811" y="596900"/>
                </a:lnTo>
                <a:lnTo>
                  <a:pt x="518033" y="596900"/>
                </a:lnTo>
                <a:lnTo>
                  <a:pt x="518033" y="601980"/>
                </a:lnTo>
                <a:lnTo>
                  <a:pt x="517144" y="603250"/>
                </a:lnTo>
                <a:lnTo>
                  <a:pt x="515239" y="603250"/>
                </a:lnTo>
                <a:lnTo>
                  <a:pt x="515239" y="604520"/>
                </a:lnTo>
                <a:lnTo>
                  <a:pt x="515239" y="605790"/>
                </a:lnTo>
                <a:lnTo>
                  <a:pt x="514350" y="606425"/>
                </a:lnTo>
                <a:lnTo>
                  <a:pt x="514350" y="608330"/>
                </a:lnTo>
                <a:lnTo>
                  <a:pt x="513461" y="609600"/>
                </a:lnTo>
                <a:lnTo>
                  <a:pt x="513461" y="614680"/>
                </a:lnTo>
                <a:lnTo>
                  <a:pt x="511683" y="615950"/>
                </a:lnTo>
                <a:lnTo>
                  <a:pt x="509778" y="617220"/>
                </a:lnTo>
                <a:lnTo>
                  <a:pt x="510794" y="615950"/>
                </a:lnTo>
                <a:lnTo>
                  <a:pt x="509016" y="615950"/>
                </a:lnTo>
                <a:lnTo>
                  <a:pt x="510794" y="614680"/>
                </a:lnTo>
                <a:lnTo>
                  <a:pt x="513461" y="614680"/>
                </a:lnTo>
                <a:lnTo>
                  <a:pt x="513461" y="609600"/>
                </a:lnTo>
                <a:lnTo>
                  <a:pt x="511683" y="610870"/>
                </a:lnTo>
                <a:lnTo>
                  <a:pt x="510794" y="610870"/>
                </a:lnTo>
                <a:lnTo>
                  <a:pt x="511683" y="609600"/>
                </a:lnTo>
                <a:lnTo>
                  <a:pt x="512572" y="609600"/>
                </a:lnTo>
                <a:lnTo>
                  <a:pt x="513461" y="608330"/>
                </a:lnTo>
                <a:lnTo>
                  <a:pt x="514350" y="608330"/>
                </a:lnTo>
                <a:lnTo>
                  <a:pt x="514350" y="606425"/>
                </a:lnTo>
                <a:lnTo>
                  <a:pt x="513461" y="607060"/>
                </a:lnTo>
                <a:lnTo>
                  <a:pt x="511683" y="607060"/>
                </a:lnTo>
                <a:lnTo>
                  <a:pt x="512267" y="605790"/>
                </a:lnTo>
                <a:lnTo>
                  <a:pt x="513461" y="603250"/>
                </a:lnTo>
                <a:lnTo>
                  <a:pt x="514350" y="603250"/>
                </a:lnTo>
                <a:lnTo>
                  <a:pt x="513461" y="604520"/>
                </a:lnTo>
                <a:lnTo>
                  <a:pt x="513461" y="605790"/>
                </a:lnTo>
                <a:lnTo>
                  <a:pt x="515239" y="604520"/>
                </a:lnTo>
                <a:lnTo>
                  <a:pt x="515239" y="603250"/>
                </a:lnTo>
                <a:lnTo>
                  <a:pt x="517144" y="600710"/>
                </a:lnTo>
                <a:lnTo>
                  <a:pt x="518033" y="601980"/>
                </a:lnTo>
                <a:lnTo>
                  <a:pt x="518033" y="596900"/>
                </a:lnTo>
                <a:lnTo>
                  <a:pt x="518033" y="595630"/>
                </a:lnTo>
                <a:lnTo>
                  <a:pt x="517144" y="594360"/>
                </a:lnTo>
                <a:lnTo>
                  <a:pt x="516255" y="594360"/>
                </a:lnTo>
                <a:lnTo>
                  <a:pt x="513461" y="596900"/>
                </a:lnTo>
                <a:lnTo>
                  <a:pt x="514350" y="594360"/>
                </a:lnTo>
                <a:lnTo>
                  <a:pt x="510794" y="596900"/>
                </a:lnTo>
                <a:lnTo>
                  <a:pt x="511378" y="595630"/>
                </a:lnTo>
                <a:lnTo>
                  <a:pt x="511975" y="594360"/>
                </a:lnTo>
                <a:lnTo>
                  <a:pt x="512572" y="593090"/>
                </a:lnTo>
                <a:lnTo>
                  <a:pt x="510794" y="594360"/>
                </a:lnTo>
                <a:lnTo>
                  <a:pt x="510794" y="593090"/>
                </a:lnTo>
                <a:lnTo>
                  <a:pt x="509778" y="593826"/>
                </a:lnTo>
                <a:lnTo>
                  <a:pt x="509778" y="609600"/>
                </a:lnTo>
                <a:lnTo>
                  <a:pt x="509016" y="612140"/>
                </a:lnTo>
                <a:lnTo>
                  <a:pt x="507111" y="613410"/>
                </a:lnTo>
                <a:lnTo>
                  <a:pt x="505333" y="613410"/>
                </a:lnTo>
                <a:lnTo>
                  <a:pt x="506222" y="612140"/>
                </a:lnTo>
                <a:lnTo>
                  <a:pt x="508000" y="612140"/>
                </a:lnTo>
                <a:lnTo>
                  <a:pt x="508000" y="609600"/>
                </a:lnTo>
                <a:lnTo>
                  <a:pt x="509778" y="609600"/>
                </a:lnTo>
                <a:lnTo>
                  <a:pt x="509778" y="593826"/>
                </a:lnTo>
                <a:lnTo>
                  <a:pt x="509016" y="594360"/>
                </a:lnTo>
                <a:lnTo>
                  <a:pt x="507111" y="593090"/>
                </a:lnTo>
                <a:lnTo>
                  <a:pt x="507111" y="608330"/>
                </a:lnTo>
                <a:lnTo>
                  <a:pt x="506222" y="609600"/>
                </a:lnTo>
                <a:lnTo>
                  <a:pt x="501650" y="609600"/>
                </a:lnTo>
                <a:lnTo>
                  <a:pt x="501650" y="629920"/>
                </a:lnTo>
                <a:lnTo>
                  <a:pt x="498094" y="632460"/>
                </a:lnTo>
                <a:lnTo>
                  <a:pt x="500761" y="631190"/>
                </a:lnTo>
                <a:lnTo>
                  <a:pt x="499872" y="632460"/>
                </a:lnTo>
                <a:lnTo>
                  <a:pt x="499859" y="636270"/>
                </a:lnTo>
                <a:lnTo>
                  <a:pt x="497205" y="638810"/>
                </a:lnTo>
                <a:lnTo>
                  <a:pt x="498094" y="638810"/>
                </a:lnTo>
                <a:lnTo>
                  <a:pt x="495300" y="640092"/>
                </a:lnTo>
                <a:lnTo>
                  <a:pt x="496519" y="638517"/>
                </a:lnTo>
                <a:lnTo>
                  <a:pt x="498094" y="636270"/>
                </a:lnTo>
                <a:lnTo>
                  <a:pt x="499859" y="636270"/>
                </a:lnTo>
                <a:lnTo>
                  <a:pt x="499859" y="632460"/>
                </a:lnTo>
                <a:lnTo>
                  <a:pt x="498983" y="632460"/>
                </a:lnTo>
                <a:lnTo>
                  <a:pt x="497205" y="635000"/>
                </a:lnTo>
                <a:lnTo>
                  <a:pt x="497205" y="636270"/>
                </a:lnTo>
                <a:lnTo>
                  <a:pt x="495300" y="636270"/>
                </a:lnTo>
                <a:lnTo>
                  <a:pt x="496316" y="633730"/>
                </a:lnTo>
                <a:lnTo>
                  <a:pt x="498094" y="632460"/>
                </a:lnTo>
                <a:lnTo>
                  <a:pt x="498983" y="631190"/>
                </a:lnTo>
                <a:lnTo>
                  <a:pt x="501650" y="629920"/>
                </a:lnTo>
                <a:lnTo>
                  <a:pt x="501650" y="609600"/>
                </a:lnTo>
                <a:lnTo>
                  <a:pt x="503047" y="608330"/>
                </a:lnTo>
                <a:lnTo>
                  <a:pt x="504444" y="607060"/>
                </a:lnTo>
                <a:lnTo>
                  <a:pt x="503555" y="605790"/>
                </a:lnTo>
                <a:lnTo>
                  <a:pt x="506222" y="605790"/>
                </a:lnTo>
                <a:lnTo>
                  <a:pt x="504444" y="608330"/>
                </a:lnTo>
                <a:lnTo>
                  <a:pt x="507111" y="608330"/>
                </a:lnTo>
                <a:lnTo>
                  <a:pt x="507111" y="593090"/>
                </a:lnTo>
                <a:lnTo>
                  <a:pt x="511683" y="591820"/>
                </a:lnTo>
                <a:lnTo>
                  <a:pt x="512572" y="590550"/>
                </a:lnTo>
                <a:lnTo>
                  <a:pt x="510794" y="590550"/>
                </a:lnTo>
                <a:lnTo>
                  <a:pt x="509778" y="591820"/>
                </a:lnTo>
                <a:lnTo>
                  <a:pt x="509778" y="590550"/>
                </a:lnTo>
                <a:lnTo>
                  <a:pt x="513461" y="589280"/>
                </a:lnTo>
                <a:lnTo>
                  <a:pt x="513461" y="590550"/>
                </a:lnTo>
                <a:lnTo>
                  <a:pt x="514350" y="590550"/>
                </a:lnTo>
                <a:lnTo>
                  <a:pt x="513461" y="593090"/>
                </a:lnTo>
                <a:lnTo>
                  <a:pt x="517144" y="590550"/>
                </a:lnTo>
                <a:lnTo>
                  <a:pt x="518033" y="589280"/>
                </a:lnTo>
                <a:lnTo>
                  <a:pt x="515239" y="590550"/>
                </a:lnTo>
                <a:lnTo>
                  <a:pt x="516255" y="589280"/>
                </a:lnTo>
                <a:lnTo>
                  <a:pt x="518033" y="588010"/>
                </a:lnTo>
                <a:lnTo>
                  <a:pt x="518033" y="589280"/>
                </a:lnTo>
                <a:lnTo>
                  <a:pt x="518033" y="590550"/>
                </a:lnTo>
                <a:lnTo>
                  <a:pt x="518922" y="588010"/>
                </a:lnTo>
                <a:lnTo>
                  <a:pt x="520700" y="588010"/>
                </a:lnTo>
                <a:lnTo>
                  <a:pt x="521589" y="589280"/>
                </a:lnTo>
                <a:lnTo>
                  <a:pt x="522478" y="588010"/>
                </a:lnTo>
                <a:lnTo>
                  <a:pt x="521589" y="588010"/>
                </a:lnTo>
                <a:lnTo>
                  <a:pt x="522478" y="586740"/>
                </a:lnTo>
                <a:lnTo>
                  <a:pt x="525272" y="586740"/>
                </a:lnTo>
                <a:lnTo>
                  <a:pt x="522478" y="589280"/>
                </a:lnTo>
                <a:lnTo>
                  <a:pt x="524383" y="588010"/>
                </a:lnTo>
                <a:lnTo>
                  <a:pt x="523367" y="590550"/>
                </a:lnTo>
                <a:lnTo>
                  <a:pt x="524383" y="590550"/>
                </a:lnTo>
                <a:lnTo>
                  <a:pt x="520700" y="594360"/>
                </a:lnTo>
                <a:lnTo>
                  <a:pt x="519811" y="596900"/>
                </a:lnTo>
                <a:lnTo>
                  <a:pt x="525272" y="593090"/>
                </a:lnTo>
                <a:lnTo>
                  <a:pt x="527545" y="591820"/>
                </a:lnTo>
                <a:lnTo>
                  <a:pt x="529844" y="590550"/>
                </a:lnTo>
                <a:lnTo>
                  <a:pt x="530606" y="588010"/>
                </a:lnTo>
                <a:lnTo>
                  <a:pt x="535178" y="584200"/>
                </a:lnTo>
                <a:lnTo>
                  <a:pt x="531622" y="586740"/>
                </a:lnTo>
                <a:lnTo>
                  <a:pt x="531837" y="585470"/>
                </a:lnTo>
                <a:lnTo>
                  <a:pt x="532511" y="581660"/>
                </a:lnTo>
                <a:lnTo>
                  <a:pt x="531622" y="580390"/>
                </a:lnTo>
                <a:lnTo>
                  <a:pt x="530606" y="581660"/>
                </a:lnTo>
                <a:lnTo>
                  <a:pt x="530174" y="582383"/>
                </a:lnTo>
                <a:lnTo>
                  <a:pt x="529844" y="582536"/>
                </a:lnTo>
                <a:lnTo>
                  <a:pt x="529844" y="588010"/>
                </a:lnTo>
                <a:lnTo>
                  <a:pt x="525272" y="591820"/>
                </a:lnTo>
                <a:lnTo>
                  <a:pt x="525272" y="590550"/>
                </a:lnTo>
                <a:lnTo>
                  <a:pt x="526161" y="589280"/>
                </a:lnTo>
                <a:lnTo>
                  <a:pt x="527050" y="589280"/>
                </a:lnTo>
                <a:lnTo>
                  <a:pt x="527939" y="588010"/>
                </a:lnTo>
                <a:lnTo>
                  <a:pt x="529844" y="588010"/>
                </a:lnTo>
                <a:lnTo>
                  <a:pt x="529844" y="582536"/>
                </a:lnTo>
                <a:lnTo>
                  <a:pt x="526669" y="583920"/>
                </a:lnTo>
                <a:lnTo>
                  <a:pt x="528218" y="584377"/>
                </a:lnTo>
                <a:lnTo>
                  <a:pt x="524383" y="585470"/>
                </a:lnTo>
                <a:lnTo>
                  <a:pt x="520700" y="585470"/>
                </a:lnTo>
                <a:lnTo>
                  <a:pt x="521423" y="582371"/>
                </a:lnTo>
                <a:lnTo>
                  <a:pt x="525564" y="583590"/>
                </a:lnTo>
                <a:lnTo>
                  <a:pt x="526110" y="582295"/>
                </a:lnTo>
                <a:lnTo>
                  <a:pt x="528955" y="575564"/>
                </a:lnTo>
                <a:lnTo>
                  <a:pt x="526415" y="575564"/>
                </a:lnTo>
                <a:lnTo>
                  <a:pt x="523748" y="582295"/>
                </a:lnTo>
                <a:lnTo>
                  <a:pt x="525145" y="575564"/>
                </a:lnTo>
                <a:lnTo>
                  <a:pt x="523748" y="575564"/>
                </a:lnTo>
                <a:lnTo>
                  <a:pt x="521411" y="581736"/>
                </a:lnTo>
                <a:lnTo>
                  <a:pt x="515239" y="584200"/>
                </a:lnTo>
                <a:lnTo>
                  <a:pt x="518922" y="577850"/>
                </a:lnTo>
                <a:lnTo>
                  <a:pt x="512572" y="580390"/>
                </a:lnTo>
                <a:lnTo>
                  <a:pt x="513461" y="579120"/>
                </a:lnTo>
                <a:lnTo>
                  <a:pt x="511683" y="580390"/>
                </a:lnTo>
                <a:lnTo>
                  <a:pt x="512127" y="579120"/>
                </a:lnTo>
                <a:lnTo>
                  <a:pt x="512572" y="577850"/>
                </a:lnTo>
                <a:lnTo>
                  <a:pt x="511683" y="579120"/>
                </a:lnTo>
                <a:lnTo>
                  <a:pt x="509016" y="579120"/>
                </a:lnTo>
                <a:lnTo>
                  <a:pt x="509257" y="577850"/>
                </a:lnTo>
                <a:lnTo>
                  <a:pt x="509778" y="575310"/>
                </a:lnTo>
                <a:lnTo>
                  <a:pt x="501650" y="577850"/>
                </a:lnTo>
                <a:lnTo>
                  <a:pt x="501205" y="576580"/>
                </a:lnTo>
                <a:lnTo>
                  <a:pt x="500761" y="575310"/>
                </a:lnTo>
                <a:lnTo>
                  <a:pt x="500761" y="622300"/>
                </a:lnTo>
                <a:lnTo>
                  <a:pt x="500761" y="624840"/>
                </a:lnTo>
                <a:lnTo>
                  <a:pt x="499872" y="626110"/>
                </a:lnTo>
                <a:lnTo>
                  <a:pt x="500761" y="627380"/>
                </a:lnTo>
                <a:lnTo>
                  <a:pt x="496316" y="627380"/>
                </a:lnTo>
                <a:lnTo>
                  <a:pt x="497205" y="626110"/>
                </a:lnTo>
                <a:lnTo>
                  <a:pt x="498094" y="624840"/>
                </a:lnTo>
                <a:lnTo>
                  <a:pt x="498983" y="624840"/>
                </a:lnTo>
                <a:lnTo>
                  <a:pt x="500761" y="622300"/>
                </a:lnTo>
                <a:lnTo>
                  <a:pt x="500761" y="575310"/>
                </a:lnTo>
                <a:lnTo>
                  <a:pt x="499872" y="575310"/>
                </a:lnTo>
                <a:lnTo>
                  <a:pt x="499872" y="574040"/>
                </a:lnTo>
                <a:lnTo>
                  <a:pt x="498983" y="574040"/>
                </a:lnTo>
                <a:lnTo>
                  <a:pt x="498983" y="594360"/>
                </a:lnTo>
                <a:lnTo>
                  <a:pt x="498094" y="594995"/>
                </a:lnTo>
                <a:lnTo>
                  <a:pt x="498094" y="622300"/>
                </a:lnTo>
                <a:lnTo>
                  <a:pt x="493522" y="626110"/>
                </a:lnTo>
                <a:lnTo>
                  <a:pt x="491744" y="626110"/>
                </a:lnTo>
                <a:lnTo>
                  <a:pt x="492633" y="624840"/>
                </a:lnTo>
                <a:lnTo>
                  <a:pt x="494411" y="622300"/>
                </a:lnTo>
                <a:lnTo>
                  <a:pt x="490855" y="624840"/>
                </a:lnTo>
                <a:lnTo>
                  <a:pt x="493522" y="622300"/>
                </a:lnTo>
                <a:lnTo>
                  <a:pt x="494411" y="622300"/>
                </a:lnTo>
                <a:lnTo>
                  <a:pt x="498094" y="622300"/>
                </a:lnTo>
                <a:lnTo>
                  <a:pt x="498094" y="594995"/>
                </a:lnTo>
                <a:lnTo>
                  <a:pt x="497205" y="595630"/>
                </a:lnTo>
                <a:lnTo>
                  <a:pt x="495300" y="594982"/>
                </a:lnTo>
                <a:lnTo>
                  <a:pt x="495300" y="618490"/>
                </a:lnTo>
                <a:lnTo>
                  <a:pt x="491744" y="619760"/>
                </a:lnTo>
                <a:lnTo>
                  <a:pt x="492633" y="621030"/>
                </a:lnTo>
                <a:lnTo>
                  <a:pt x="490855" y="621030"/>
                </a:lnTo>
                <a:lnTo>
                  <a:pt x="491744" y="619760"/>
                </a:lnTo>
                <a:lnTo>
                  <a:pt x="492633" y="618490"/>
                </a:lnTo>
                <a:lnTo>
                  <a:pt x="493522" y="617220"/>
                </a:lnTo>
                <a:lnTo>
                  <a:pt x="495300" y="618490"/>
                </a:lnTo>
                <a:lnTo>
                  <a:pt x="495300" y="594982"/>
                </a:lnTo>
                <a:lnTo>
                  <a:pt x="493522" y="594360"/>
                </a:lnTo>
                <a:lnTo>
                  <a:pt x="493522" y="609600"/>
                </a:lnTo>
                <a:lnTo>
                  <a:pt x="491744" y="612140"/>
                </a:lnTo>
                <a:lnTo>
                  <a:pt x="489966" y="613410"/>
                </a:lnTo>
                <a:lnTo>
                  <a:pt x="490855" y="612140"/>
                </a:lnTo>
                <a:lnTo>
                  <a:pt x="491744" y="610870"/>
                </a:lnTo>
                <a:lnTo>
                  <a:pt x="489077" y="612140"/>
                </a:lnTo>
                <a:lnTo>
                  <a:pt x="489077" y="622300"/>
                </a:lnTo>
                <a:lnTo>
                  <a:pt x="488188" y="623570"/>
                </a:lnTo>
                <a:lnTo>
                  <a:pt x="487172" y="623570"/>
                </a:lnTo>
                <a:lnTo>
                  <a:pt x="488188" y="624840"/>
                </a:lnTo>
                <a:lnTo>
                  <a:pt x="486283" y="626110"/>
                </a:lnTo>
                <a:lnTo>
                  <a:pt x="486283" y="628650"/>
                </a:lnTo>
                <a:lnTo>
                  <a:pt x="483616" y="628650"/>
                </a:lnTo>
                <a:lnTo>
                  <a:pt x="483616" y="627380"/>
                </a:lnTo>
                <a:lnTo>
                  <a:pt x="481711" y="627380"/>
                </a:lnTo>
                <a:lnTo>
                  <a:pt x="482727" y="626110"/>
                </a:lnTo>
                <a:lnTo>
                  <a:pt x="483616" y="624840"/>
                </a:lnTo>
                <a:lnTo>
                  <a:pt x="485394" y="624840"/>
                </a:lnTo>
                <a:lnTo>
                  <a:pt x="485394" y="623570"/>
                </a:lnTo>
                <a:lnTo>
                  <a:pt x="486283" y="622300"/>
                </a:lnTo>
                <a:lnTo>
                  <a:pt x="489077" y="622300"/>
                </a:lnTo>
                <a:lnTo>
                  <a:pt x="489077" y="612140"/>
                </a:lnTo>
                <a:lnTo>
                  <a:pt x="490855" y="610870"/>
                </a:lnTo>
                <a:lnTo>
                  <a:pt x="491744" y="609600"/>
                </a:lnTo>
                <a:lnTo>
                  <a:pt x="493522" y="609600"/>
                </a:lnTo>
                <a:lnTo>
                  <a:pt x="493522" y="594360"/>
                </a:lnTo>
                <a:lnTo>
                  <a:pt x="492633" y="595630"/>
                </a:lnTo>
                <a:lnTo>
                  <a:pt x="490855" y="599440"/>
                </a:lnTo>
                <a:lnTo>
                  <a:pt x="489318" y="600367"/>
                </a:lnTo>
                <a:lnTo>
                  <a:pt x="489077" y="600710"/>
                </a:lnTo>
                <a:lnTo>
                  <a:pt x="489077" y="608330"/>
                </a:lnTo>
                <a:lnTo>
                  <a:pt x="487172" y="610870"/>
                </a:lnTo>
                <a:lnTo>
                  <a:pt x="486283" y="610870"/>
                </a:lnTo>
                <a:lnTo>
                  <a:pt x="486283" y="608330"/>
                </a:lnTo>
                <a:lnTo>
                  <a:pt x="489077" y="608330"/>
                </a:lnTo>
                <a:lnTo>
                  <a:pt x="489077" y="600710"/>
                </a:lnTo>
                <a:lnTo>
                  <a:pt x="488188" y="603250"/>
                </a:lnTo>
                <a:lnTo>
                  <a:pt x="484505" y="603250"/>
                </a:lnTo>
                <a:lnTo>
                  <a:pt x="486613" y="601980"/>
                </a:lnTo>
                <a:lnTo>
                  <a:pt x="487667" y="601357"/>
                </a:lnTo>
                <a:lnTo>
                  <a:pt x="486283" y="601980"/>
                </a:lnTo>
                <a:lnTo>
                  <a:pt x="485394" y="601980"/>
                </a:lnTo>
                <a:lnTo>
                  <a:pt x="485394" y="600710"/>
                </a:lnTo>
                <a:lnTo>
                  <a:pt x="484505" y="601980"/>
                </a:lnTo>
                <a:lnTo>
                  <a:pt x="485165" y="600710"/>
                </a:lnTo>
                <a:lnTo>
                  <a:pt x="486498" y="598170"/>
                </a:lnTo>
                <a:lnTo>
                  <a:pt x="487172" y="596900"/>
                </a:lnTo>
                <a:lnTo>
                  <a:pt x="489077" y="596900"/>
                </a:lnTo>
                <a:lnTo>
                  <a:pt x="489077" y="600506"/>
                </a:lnTo>
                <a:lnTo>
                  <a:pt x="489318" y="600367"/>
                </a:lnTo>
                <a:lnTo>
                  <a:pt x="491744" y="596900"/>
                </a:lnTo>
                <a:lnTo>
                  <a:pt x="492633" y="595630"/>
                </a:lnTo>
                <a:lnTo>
                  <a:pt x="492633" y="593725"/>
                </a:lnTo>
                <a:lnTo>
                  <a:pt x="491744" y="595630"/>
                </a:lnTo>
                <a:lnTo>
                  <a:pt x="491959" y="594360"/>
                </a:lnTo>
                <a:lnTo>
                  <a:pt x="492150" y="593267"/>
                </a:lnTo>
                <a:lnTo>
                  <a:pt x="489077" y="594360"/>
                </a:lnTo>
                <a:lnTo>
                  <a:pt x="489966" y="593090"/>
                </a:lnTo>
                <a:lnTo>
                  <a:pt x="491299" y="591820"/>
                </a:lnTo>
                <a:lnTo>
                  <a:pt x="492633" y="590550"/>
                </a:lnTo>
                <a:lnTo>
                  <a:pt x="492150" y="593267"/>
                </a:lnTo>
                <a:lnTo>
                  <a:pt x="492633" y="593090"/>
                </a:lnTo>
                <a:lnTo>
                  <a:pt x="492633" y="593725"/>
                </a:lnTo>
                <a:lnTo>
                  <a:pt x="492925" y="593090"/>
                </a:lnTo>
                <a:lnTo>
                  <a:pt x="493522" y="591820"/>
                </a:lnTo>
                <a:lnTo>
                  <a:pt x="495300" y="591820"/>
                </a:lnTo>
                <a:lnTo>
                  <a:pt x="494411" y="594360"/>
                </a:lnTo>
                <a:lnTo>
                  <a:pt x="497484" y="593305"/>
                </a:lnTo>
                <a:lnTo>
                  <a:pt x="497205" y="593090"/>
                </a:lnTo>
                <a:lnTo>
                  <a:pt x="498094" y="593090"/>
                </a:lnTo>
                <a:lnTo>
                  <a:pt x="497484" y="593305"/>
                </a:lnTo>
                <a:lnTo>
                  <a:pt x="498983" y="594360"/>
                </a:lnTo>
                <a:lnTo>
                  <a:pt x="498983" y="574040"/>
                </a:lnTo>
                <a:lnTo>
                  <a:pt x="494411" y="574040"/>
                </a:lnTo>
                <a:lnTo>
                  <a:pt x="496316" y="575310"/>
                </a:lnTo>
                <a:lnTo>
                  <a:pt x="492633" y="575310"/>
                </a:lnTo>
                <a:lnTo>
                  <a:pt x="491744" y="574040"/>
                </a:lnTo>
                <a:lnTo>
                  <a:pt x="490855" y="574040"/>
                </a:lnTo>
                <a:lnTo>
                  <a:pt x="494411" y="571500"/>
                </a:lnTo>
                <a:lnTo>
                  <a:pt x="496316" y="568960"/>
                </a:lnTo>
                <a:lnTo>
                  <a:pt x="491617" y="572858"/>
                </a:lnTo>
                <a:lnTo>
                  <a:pt x="486283" y="576580"/>
                </a:lnTo>
                <a:lnTo>
                  <a:pt x="486460" y="575564"/>
                </a:lnTo>
                <a:lnTo>
                  <a:pt x="485394" y="577850"/>
                </a:lnTo>
                <a:lnTo>
                  <a:pt x="481711" y="574040"/>
                </a:lnTo>
                <a:lnTo>
                  <a:pt x="483616" y="572770"/>
                </a:lnTo>
                <a:lnTo>
                  <a:pt x="487172" y="570230"/>
                </a:lnTo>
                <a:lnTo>
                  <a:pt x="484505" y="574040"/>
                </a:lnTo>
                <a:lnTo>
                  <a:pt x="486727" y="574040"/>
                </a:lnTo>
                <a:lnTo>
                  <a:pt x="487172" y="571500"/>
                </a:lnTo>
                <a:lnTo>
                  <a:pt x="489077" y="570230"/>
                </a:lnTo>
                <a:lnTo>
                  <a:pt x="489966" y="570230"/>
                </a:lnTo>
                <a:lnTo>
                  <a:pt x="491744" y="567690"/>
                </a:lnTo>
                <a:lnTo>
                  <a:pt x="488188" y="567690"/>
                </a:lnTo>
                <a:lnTo>
                  <a:pt x="488480" y="566420"/>
                </a:lnTo>
                <a:lnTo>
                  <a:pt x="489077" y="563880"/>
                </a:lnTo>
                <a:lnTo>
                  <a:pt x="484505" y="566420"/>
                </a:lnTo>
                <a:lnTo>
                  <a:pt x="485165" y="565150"/>
                </a:lnTo>
                <a:lnTo>
                  <a:pt x="485838" y="563880"/>
                </a:lnTo>
                <a:lnTo>
                  <a:pt x="487172" y="561340"/>
                </a:lnTo>
                <a:lnTo>
                  <a:pt x="482727" y="563118"/>
                </a:lnTo>
                <a:lnTo>
                  <a:pt x="482727" y="567690"/>
                </a:lnTo>
                <a:lnTo>
                  <a:pt x="481711" y="570230"/>
                </a:lnTo>
                <a:lnTo>
                  <a:pt x="479044" y="574040"/>
                </a:lnTo>
                <a:lnTo>
                  <a:pt x="479488" y="572770"/>
                </a:lnTo>
                <a:lnTo>
                  <a:pt x="479933" y="571500"/>
                </a:lnTo>
                <a:lnTo>
                  <a:pt x="478155" y="572770"/>
                </a:lnTo>
                <a:lnTo>
                  <a:pt x="480822" y="568960"/>
                </a:lnTo>
                <a:lnTo>
                  <a:pt x="477266" y="570230"/>
                </a:lnTo>
                <a:lnTo>
                  <a:pt x="478155" y="567690"/>
                </a:lnTo>
                <a:lnTo>
                  <a:pt x="480822" y="567690"/>
                </a:lnTo>
                <a:lnTo>
                  <a:pt x="479933" y="568960"/>
                </a:lnTo>
                <a:lnTo>
                  <a:pt x="482727" y="567690"/>
                </a:lnTo>
                <a:lnTo>
                  <a:pt x="482727" y="563118"/>
                </a:lnTo>
                <a:lnTo>
                  <a:pt x="480822" y="563880"/>
                </a:lnTo>
                <a:lnTo>
                  <a:pt x="482727" y="561340"/>
                </a:lnTo>
                <a:lnTo>
                  <a:pt x="479933" y="562610"/>
                </a:lnTo>
                <a:lnTo>
                  <a:pt x="481711" y="561340"/>
                </a:lnTo>
                <a:lnTo>
                  <a:pt x="482727" y="560070"/>
                </a:lnTo>
                <a:lnTo>
                  <a:pt x="483616" y="560070"/>
                </a:lnTo>
                <a:lnTo>
                  <a:pt x="483616" y="558800"/>
                </a:lnTo>
                <a:lnTo>
                  <a:pt x="479933" y="561340"/>
                </a:lnTo>
                <a:lnTo>
                  <a:pt x="481482" y="558660"/>
                </a:lnTo>
                <a:lnTo>
                  <a:pt x="479933" y="560070"/>
                </a:lnTo>
                <a:lnTo>
                  <a:pt x="477266" y="560070"/>
                </a:lnTo>
                <a:lnTo>
                  <a:pt x="475576" y="557022"/>
                </a:lnTo>
                <a:lnTo>
                  <a:pt x="478510" y="557022"/>
                </a:lnTo>
                <a:lnTo>
                  <a:pt x="477266" y="558800"/>
                </a:lnTo>
                <a:lnTo>
                  <a:pt x="482041" y="557695"/>
                </a:lnTo>
                <a:lnTo>
                  <a:pt x="482727" y="556501"/>
                </a:lnTo>
                <a:lnTo>
                  <a:pt x="483108" y="557022"/>
                </a:lnTo>
                <a:lnTo>
                  <a:pt x="484136" y="553631"/>
                </a:lnTo>
                <a:lnTo>
                  <a:pt x="484632" y="552577"/>
                </a:lnTo>
                <a:lnTo>
                  <a:pt x="484454" y="552577"/>
                </a:lnTo>
                <a:lnTo>
                  <a:pt x="484505" y="552450"/>
                </a:lnTo>
                <a:lnTo>
                  <a:pt x="483933" y="552450"/>
                </a:lnTo>
                <a:lnTo>
                  <a:pt x="484632" y="551053"/>
                </a:lnTo>
                <a:lnTo>
                  <a:pt x="483870" y="548005"/>
                </a:lnTo>
                <a:lnTo>
                  <a:pt x="482625" y="549554"/>
                </a:lnTo>
                <a:lnTo>
                  <a:pt x="482625" y="553212"/>
                </a:lnTo>
                <a:lnTo>
                  <a:pt x="481584" y="554863"/>
                </a:lnTo>
                <a:lnTo>
                  <a:pt x="481672" y="554990"/>
                </a:lnTo>
                <a:lnTo>
                  <a:pt x="480123" y="554990"/>
                </a:lnTo>
                <a:lnTo>
                  <a:pt x="480402" y="554596"/>
                </a:lnTo>
                <a:lnTo>
                  <a:pt x="482549" y="552894"/>
                </a:lnTo>
                <a:lnTo>
                  <a:pt x="482625" y="553212"/>
                </a:lnTo>
                <a:lnTo>
                  <a:pt x="482625" y="549554"/>
                </a:lnTo>
                <a:lnTo>
                  <a:pt x="481584" y="550837"/>
                </a:lnTo>
                <a:lnTo>
                  <a:pt x="481584" y="549554"/>
                </a:lnTo>
                <a:lnTo>
                  <a:pt x="482473" y="548005"/>
                </a:lnTo>
                <a:lnTo>
                  <a:pt x="481584" y="549338"/>
                </a:lnTo>
                <a:lnTo>
                  <a:pt x="481584" y="548005"/>
                </a:lnTo>
                <a:lnTo>
                  <a:pt x="481571" y="550849"/>
                </a:lnTo>
                <a:lnTo>
                  <a:pt x="480339" y="552361"/>
                </a:lnTo>
                <a:lnTo>
                  <a:pt x="479679" y="552869"/>
                </a:lnTo>
                <a:lnTo>
                  <a:pt x="480656" y="551167"/>
                </a:lnTo>
                <a:lnTo>
                  <a:pt x="481571" y="550849"/>
                </a:lnTo>
                <a:lnTo>
                  <a:pt x="481571" y="548030"/>
                </a:lnTo>
                <a:lnTo>
                  <a:pt x="480060" y="550291"/>
                </a:lnTo>
                <a:lnTo>
                  <a:pt x="479488" y="550291"/>
                </a:lnTo>
                <a:lnTo>
                  <a:pt x="479488" y="555625"/>
                </a:lnTo>
                <a:lnTo>
                  <a:pt x="478536" y="556996"/>
                </a:lnTo>
                <a:lnTo>
                  <a:pt x="478536" y="555625"/>
                </a:lnTo>
                <a:lnTo>
                  <a:pt x="479488" y="555625"/>
                </a:lnTo>
                <a:lnTo>
                  <a:pt x="479488" y="550291"/>
                </a:lnTo>
                <a:lnTo>
                  <a:pt x="478536" y="550291"/>
                </a:lnTo>
                <a:lnTo>
                  <a:pt x="477012" y="552450"/>
                </a:lnTo>
                <a:lnTo>
                  <a:pt x="479463" y="551586"/>
                </a:lnTo>
                <a:lnTo>
                  <a:pt x="477647" y="552577"/>
                </a:lnTo>
                <a:lnTo>
                  <a:pt x="475526" y="556933"/>
                </a:lnTo>
                <a:lnTo>
                  <a:pt x="475488" y="609600"/>
                </a:lnTo>
                <a:lnTo>
                  <a:pt x="474472" y="610870"/>
                </a:lnTo>
                <a:lnTo>
                  <a:pt x="471805" y="612140"/>
                </a:lnTo>
                <a:lnTo>
                  <a:pt x="471805" y="610870"/>
                </a:lnTo>
                <a:lnTo>
                  <a:pt x="471805" y="609600"/>
                </a:lnTo>
                <a:lnTo>
                  <a:pt x="475488" y="609600"/>
                </a:lnTo>
                <a:lnTo>
                  <a:pt x="475488" y="556869"/>
                </a:lnTo>
                <a:lnTo>
                  <a:pt x="474789" y="555586"/>
                </a:lnTo>
                <a:lnTo>
                  <a:pt x="475488" y="555244"/>
                </a:lnTo>
                <a:lnTo>
                  <a:pt x="474599" y="555244"/>
                </a:lnTo>
                <a:lnTo>
                  <a:pt x="474472" y="554990"/>
                </a:lnTo>
                <a:lnTo>
                  <a:pt x="474472" y="562610"/>
                </a:lnTo>
                <a:lnTo>
                  <a:pt x="473583" y="563880"/>
                </a:lnTo>
                <a:lnTo>
                  <a:pt x="470916" y="565150"/>
                </a:lnTo>
                <a:lnTo>
                  <a:pt x="472694" y="562610"/>
                </a:lnTo>
                <a:lnTo>
                  <a:pt x="474472" y="562610"/>
                </a:lnTo>
                <a:lnTo>
                  <a:pt x="474472" y="554990"/>
                </a:lnTo>
                <a:lnTo>
                  <a:pt x="474205" y="555244"/>
                </a:lnTo>
                <a:lnTo>
                  <a:pt x="472884" y="555244"/>
                </a:lnTo>
                <a:lnTo>
                  <a:pt x="472884" y="556501"/>
                </a:lnTo>
                <a:lnTo>
                  <a:pt x="471805" y="557530"/>
                </a:lnTo>
                <a:lnTo>
                  <a:pt x="470916" y="557530"/>
                </a:lnTo>
                <a:lnTo>
                  <a:pt x="471208" y="556260"/>
                </a:lnTo>
                <a:lnTo>
                  <a:pt x="471347" y="555663"/>
                </a:lnTo>
                <a:lnTo>
                  <a:pt x="471805" y="557022"/>
                </a:lnTo>
                <a:lnTo>
                  <a:pt x="472884" y="556501"/>
                </a:lnTo>
                <a:lnTo>
                  <a:pt x="472884" y="555244"/>
                </a:lnTo>
                <a:lnTo>
                  <a:pt x="471805" y="555244"/>
                </a:lnTo>
                <a:lnTo>
                  <a:pt x="473583" y="549783"/>
                </a:lnTo>
                <a:lnTo>
                  <a:pt x="473583" y="548132"/>
                </a:lnTo>
                <a:lnTo>
                  <a:pt x="470420" y="552881"/>
                </a:lnTo>
                <a:lnTo>
                  <a:pt x="470484" y="553097"/>
                </a:lnTo>
                <a:lnTo>
                  <a:pt x="470319" y="553021"/>
                </a:lnTo>
                <a:lnTo>
                  <a:pt x="470420" y="552881"/>
                </a:lnTo>
                <a:lnTo>
                  <a:pt x="470027" y="551688"/>
                </a:lnTo>
                <a:lnTo>
                  <a:pt x="470027" y="552881"/>
                </a:lnTo>
                <a:lnTo>
                  <a:pt x="469138" y="552450"/>
                </a:lnTo>
                <a:lnTo>
                  <a:pt x="465455" y="553720"/>
                </a:lnTo>
                <a:lnTo>
                  <a:pt x="464566" y="554990"/>
                </a:lnTo>
                <a:lnTo>
                  <a:pt x="467360" y="554990"/>
                </a:lnTo>
                <a:lnTo>
                  <a:pt x="466559" y="556996"/>
                </a:lnTo>
                <a:lnTo>
                  <a:pt x="467360" y="556260"/>
                </a:lnTo>
                <a:lnTo>
                  <a:pt x="469138" y="556260"/>
                </a:lnTo>
                <a:lnTo>
                  <a:pt x="469138" y="557530"/>
                </a:lnTo>
                <a:lnTo>
                  <a:pt x="466344" y="557530"/>
                </a:lnTo>
                <a:lnTo>
                  <a:pt x="465455" y="558800"/>
                </a:lnTo>
                <a:lnTo>
                  <a:pt x="464566" y="558800"/>
                </a:lnTo>
                <a:lnTo>
                  <a:pt x="465963" y="557530"/>
                </a:lnTo>
                <a:lnTo>
                  <a:pt x="463677" y="557530"/>
                </a:lnTo>
                <a:lnTo>
                  <a:pt x="463677" y="621030"/>
                </a:lnTo>
                <a:lnTo>
                  <a:pt x="461899" y="623570"/>
                </a:lnTo>
                <a:lnTo>
                  <a:pt x="459105" y="624840"/>
                </a:lnTo>
                <a:lnTo>
                  <a:pt x="459105" y="622300"/>
                </a:lnTo>
                <a:lnTo>
                  <a:pt x="459105" y="621030"/>
                </a:lnTo>
                <a:lnTo>
                  <a:pt x="460121" y="621030"/>
                </a:lnTo>
                <a:lnTo>
                  <a:pt x="460883" y="619760"/>
                </a:lnTo>
                <a:lnTo>
                  <a:pt x="461899" y="619760"/>
                </a:lnTo>
                <a:lnTo>
                  <a:pt x="460121" y="622300"/>
                </a:lnTo>
                <a:lnTo>
                  <a:pt x="463677" y="621030"/>
                </a:lnTo>
                <a:lnTo>
                  <a:pt x="463677" y="557530"/>
                </a:lnTo>
                <a:lnTo>
                  <a:pt x="465455" y="556260"/>
                </a:lnTo>
                <a:lnTo>
                  <a:pt x="463677" y="556260"/>
                </a:lnTo>
                <a:lnTo>
                  <a:pt x="464566" y="554990"/>
                </a:lnTo>
                <a:lnTo>
                  <a:pt x="463677" y="553720"/>
                </a:lnTo>
                <a:lnTo>
                  <a:pt x="461899" y="554532"/>
                </a:lnTo>
                <a:lnTo>
                  <a:pt x="461899" y="554990"/>
                </a:lnTo>
                <a:lnTo>
                  <a:pt x="460883" y="554990"/>
                </a:lnTo>
                <a:lnTo>
                  <a:pt x="461899" y="556260"/>
                </a:lnTo>
                <a:lnTo>
                  <a:pt x="460121" y="557530"/>
                </a:lnTo>
                <a:lnTo>
                  <a:pt x="460121" y="556260"/>
                </a:lnTo>
                <a:lnTo>
                  <a:pt x="459105" y="556945"/>
                </a:lnTo>
                <a:lnTo>
                  <a:pt x="459105" y="563880"/>
                </a:lnTo>
                <a:lnTo>
                  <a:pt x="456438" y="567690"/>
                </a:lnTo>
                <a:lnTo>
                  <a:pt x="456438" y="566420"/>
                </a:lnTo>
                <a:lnTo>
                  <a:pt x="455549" y="563880"/>
                </a:lnTo>
                <a:lnTo>
                  <a:pt x="452755" y="563880"/>
                </a:lnTo>
                <a:lnTo>
                  <a:pt x="456438" y="561340"/>
                </a:lnTo>
                <a:lnTo>
                  <a:pt x="458216" y="561340"/>
                </a:lnTo>
                <a:lnTo>
                  <a:pt x="456438" y="563880"/>
                </a:lnTo>
                <a:lnTo>
                  <a:pt x="459105" y="563880"/>
                </a:lnTo>
                <a:lnTo>
                  <a:pt x="459105" y="556945"/>
                </a:lnTo>
                <a:lnTo>
                  <a:pt x="458216" y="557530"/>
                </a:lnTo>
                <a:lnTo>
                  <a:pt x="455549" y="557530"/>
                </a:lnTo>
                <a:lnTo>
                  <a:pt x="460883" y="552450"/>
                </a:lnTo>
                <a:lnTo>
                  <a:pt x="458216" y="553720"/>
                </a:lnTo>
                <a:lnTo>
                  <a:pt x="456438" y="554990"/>
                </a:lnTo>
                <a:lnTo>
                  <a:pt x="455549" y="556260"/>
                </a:lnTo>
                <a:lnTo>
                  <a:pt x="455549" y="554990"/>
                </a:lnTo>
                <a:lnTo>
                  <a:pt x="456438" y="554990"/>
                </a:lnTo>
                <a:lnTo>
                  <a:pt x="458216" y="552450"/>
                </a:lnTo>
                <a:lnTo>
                  <a:pt x="455549" y="553720"/>
                </a:lnTo>
                <a:lnTo>
                  <a:pt x="456438" y="553720"/>
                </a:lnTo>
                <a:lnTo>
                  <a:pt x="453644" y="554990"/>
                </a:lnTo>
                <a:lnTo>
                  <a:pt x="453644" y="560070"/>
                </a:lnTo>
                <a:lnTo>
                  <a:pt x="451866" y="562610"/>
                </a:lnTo>
                <a:lnTo>
                  <a:pt x="450977" y="562610"/>
                </a:lnTo>
                <a:lnTo>
                  <a:pt x="450977" y="570230"/>
                </a:lnTo>
                <a:lnTo>
                  <a:pt x="450088" y="571500"/>
                </a:lnTo>
                <a:lnTo>
                  <a:pt x="448183" y="572770"/>
                </a:lnTo>
                <a:lnTo>
                  <a:pt x="448183" y="607060"/>
                </a:lnTo>
                <a:lnTo>
                  <a:pt x="446532" y="609600"/>
                </a:lnTo>
                <a:lnTo>
                  <a:pt x="448183" y="609600"/>
                </a:lnTo>
                <a:lnTo>
                  <a:pt x="446532" y="610870"/>
                </a:lnTo>
                <a:lnTo>
                  <a:pt x="444627" y="610870"/>
                </a:lnTo>
                <a:lnTo>
                  <a:pt x="444627" y="609600"/>
                </a:lnTo>
                <a:lnTo>
                  <a:pt x="444627" y="608330"/>
                </a:lnTo>
                <a:lnTo>
                  <a:pt x="448183" y="607060"/>
                </a:lnTo>
                <a:lnTo>
                  <a:pt x="448183" y="572770"/>
                </a:lnTo>
                <a:lnTo>
                  <a:pt x="447421" y="572770"/>
                </a:lnTo>
                <a:lnTo>
                  <a:pt x="447802" y="571500"/>
                </a:lnTo>
                <a:lnTo>
                  <a:pt x="448183" y="570230"/>
                </a:lnTo>
                <a:lnTo>
                  <a:pt x="450977" y="570230"/>
                </a:lnTo>
                <a:lnTo>
                  <a:pt x="450977" y="562610"/>
                </a:lnTo>
                <a:lnTo>
                  <a:pt x="449199" y="563880"/>
                </a:lnTo>
                <a:lnTo>
                  <a:pt x="450977" y="561340"/>
                </a:lnTo>
                <a:lnTo>
                  <a:pt x="450088" y="561340"/>
                </a:lnTo>
                <a:lnTo>
                  <a:pt x="447421" y="562610"/>
                </a:lnTo>
                <a:lnTo>
                  <a:pt x="449199" y="560070"/>
                </a:lnTo>
                <a:lnTo>
                  <a:pt x="449199" y="561340"/>
                </a:lnTo>
                <a:lnTo>
                  <a:pt x="449643" y="560070"/>
                </a:lnTo>
                <a:lnTo>
                  <a:pt x="450088" y="558800"/>
                </a:lnTo>
                <a:lnTo>
                  <a:pt x="450977" y="558800"/>
                </a:lnTo>
                <a:lnTo>
                  <a:pt x="450088" y="560070"/>
                </a:lnTo>
                <a:lnTo>
                  <a:pt x="452755" y="558800"/>
                </a:lnTo>
                <a:lnTo>
                  <a:pt x="452755" y="560070"/>
                </a:lnTo>
                <a:lnTo>
                  <a:pt x="453644" y="560070"/>
                </a:lnTo>
                <a:lnTo>
                  <a:pt x="453644" y="554990"/>
                </a:lnTo>
                <a:lnTo>
                  <a:pt x="450977" y="554990"/>
                </a:lnTo>
                <a:lnTo>
                  <a:pt x="452310" y="553885"/>
                </a:lnTo>
                <a:lnTo>
                  <a:pt x="449199" y="554990"/>
                </a:lnTo>
                <a:lnTo>
                  <a:pt x="450977" y="551180"/>
                </a:lnTo>
                <a:lnTo>
                  <a:pt x="453644" y="551180"/>
                </a:lnTo>
                <a:lnTo>
                  <a:pt x="452856" y="553427"/>
                </a:lnTo>
                <a:lnTo>
                  <a:pt x="455549" y="551180"/>
                </a:lnTo>
                <a:lnTo>
                  <a:pt x="459105" y="549910"/>
                </a:lnTo>
                <a:lnTo>
                  <a:pt x="459613" y="548640"/>
                </a:lnTo>
                <a:lnTo>
                  <a:pt x="460121" y="547370"/>
                </a:lnTo>
                <a:lnTo>
                  <a:pt x="458216" y="547370"/>
                </a:lnTo>
                <a:lnTo>
                  <a:pt x="455549" y="546100"/>
                </a:lnTo>
                <a:lnTo>
                  <a:pt x="455549" y="543560"/>
                </a:lnTo>
                <a:lnTo>
                  <a:pt x="457327" y="543560"/>
                </a:lnTo>
                <a:lnTo>
                  <a:pt x="457327" y="542302"/>
                </a:lnTo>
                <a:lnTo>
                  <a:pt x="454660" y="543560"/>
                </a:lnTo>
                <a:lnTo>
                  <a:pt x="453644" y="546100"/>
                </a:lnTo>
                <a:lnTo>
                  <a:pt x="450977" y="547370"/>
                </a:lnTo>
                <a:lnTo>
                  <a:pt x="453644" y="544830"/>
                </a:lnTo>
                <a:lnTo>
                  <a:pt x="450088" y="546290"/>
                </a:lnTo>
                <a:lnTo>
                  <a:pt x="450088" y="548640"/>
                </a:lnTo>
                <a:lnTo>
                  <a:pt x="450088" y="549910"/>
                </a:lnTo>
                <a:lnTo>
                  <a:pt x="449199" y="551180"/>
                </a:lnTo>
                <a:lnTo>
                  <a:pt x="447421" y="552450"/>
                </a:lnTo>
                <a:lnTo>
                  <a:pt x="450088" y="548640"/>
                </a:lnTo>
                <a:lnTo>
                  <a:pt x="450088" y="546290"/>
                </a:lnTo>
                <a:lnTo>
                  <a:pt x="447421" y="547370"/>
                </a:lnTo>
                <a:lnTo>
                  <a:pt x="445516" y="549910"/>
                </a:lnTo>
                <a:lnTo>
                  <a:pt x="445516" y="548640"/>
                </a:lnTo>
                <a:lnTo>
                  <a:pt x="443738" y="549910"/>
                </a:lnTo>
                <a:lnTo>
                  <a:pt x="444182" y="548640"/>
                </a:lnTo>
                <a:lnTo>
                  <a:pt x="444627" y="547370"/>
                </a:lnTo>
                <a:lnTo>
                  <a:pt x="442849" y="547370"/>
                </a:lnTo>
                <a:lnTo>
                  <a:pt x="445516" y="544830"/>
                </a:lnTo>
                <a:lnTo>
                  <a:pt x="441071" y="547370"/>
                </a:lnTo>
                <a:lnTo>
                  <a:pt x="441071" y="549910"/>
                </a:lnTo>
                <a:lnTo>
                  <a:pt x="438277" y="553720"/>
                </a:lnTo>
                <a:lnTo>
                  <a:pt x="441071" y="552450"/>
                </a:lnTo>
                <a:lnTo>
                  <a:pt x="438277" y="554990"/>
                </a:lnTo>
                <a:lnTo>
                  <a:pt x="437388" y="554990"/>
                </a:lnTo>
                <a:lnTo>
                  <a:pt x="437388" y="596900"/>
                </a:lnTo>
                <a:lnTo>
                  <a:pt x="435610" y="598170"/>
                </a:lnTo>
                <a:lnTo>
                  <a:pt x="434721" y="598170"/>
                </a:lnTo>
                <a:lnTo>
                  <a:pt x="435610" y="596900"/>
                </a:lnTo>
                <a:lnTo>
                  <a:pt x="437388" y="596900"/>
                </a:lnTo>
                <a:lnTo>
                  <a:pt x="437388" y="554990"/>
                </a:lnTo>
                <a:lnTo>
                  <a:pt x="435610" y="554990"/>
                </a:lnTo>
                <a:lnTo>
                  <a:pt x="436194" y="553720"/>
                </a:lnTo>
                <a:lnTo>
                  <a:pt x="436791" y="552450"/>
                </a:lnTo>
                <a:lnTo>
                  <a:pt x="437388" y="551180"/>
                </a:lnTo>
                <a:lnTo>
                  <a:pt x="436499" y="552450"/>
                </a:lnTo>
                <a:lnTo>
                  <a:pt x="434721" y="552450"/>
                </a:lnTo>
                <a:lnTo>
                  <a:pt x="437388" y="549910"/>
                </a:lnTo>
                <a:lnTo>
                  <a:pt x="433832" y="552450"/>
                </a:lnTo>
                <a:lnTo>
                  <a:pt x="434721" y="551180"/>
                </a:lnTo>
                <a:lnTo>
                  <a:pt x="435610" y="549910"/>
                </a:lnTo>
                <a:lnTo>
                  <a:pt x="438277" y="548640"/>
                </a:lnTo>
                <a:lnTo>
                  <a:pt x="439293" y="549910"/>
                </a:lnTo>
                <a:lnTo>
                  <a:pt x="437388" y="551180"/>
                </a:lnTo>
                <a:lnTo>
                  <a:pt x="441071" y="549910"/>
                </a:lnTo>
                <a:lnTo>
                  <a:pt x="441071" y="547370"/>
                </a:lnTo>
                <a:lnTo>
                  <a:pt x="439293" y="547370"/>
                </a:lnTo>
                <a:lnTo>
                  <a:pt x="438277" y="546100"/>
                </a:lnTo>
                <a:lnTo>
                  <a:pt x="438277" y="544830"/>
                </a:lnTo>
                <a:lnTo>
                  <a:pt x="438277" y="543560"/>
                </a:lnTo>
                <a:lnTo>
                  <a:pt x="436499" y="544830"/>
                </a:lnTo>
                <a:lnTo>
                  <a:pt x="436499" y="543560"/>
                </a:lnTo>
                <a:lnTo>
                  <a:pt x="437375" y="542302"/>
                </a:lnTo>
                <a:lnTo>
                  <a:pt x="437388" y="541020"/>
                </a:lnTo>
                <a:lnTo>
                  <a:pt x="436499" y="541020"/>
                </a:lnTo>
                <a:lnTo>
                  <a:pt x="436486" y="542302"/>
                </a:lnTo>
                <a:lnTo>
                  <a:pt x="434721" y="543560"/>
                </a:lnTo>
                <a:lnTo>
                  <a:pt x="433768" y="542302"/>
                </a:lnTo>
                <a:lnTo>
                  <a:pt x="432816" y="541020"/>
                </a:lnTo>
                <a:lnTo>
                  <a:pt x="432816" y="543560"/>
                </a:lnTo>
                <a:lnTo>
                  <a:pt x="431038" y="547370"/>
                </a:lnTo>
                <a:lnTo>
                  <a:pt x="428371" y="546100"/>
                </a:lnTo>
                <a:lnTo>
                  <a:pt x="427482" y="547370"/>
                </a:lnTo>
                <a:lnTo>
                  <a:pt x="424688" y="547370"/>
                </a:lnTo>
                <a:lnTo>
                  <a:pt x="427482" y="544830"/>
                </a:lnTo>
                <a:lnTo>
                  <a:pt x="432816" y="543560"/>
                </a:lnTo>
                <a:lnTo>
                  <a:pt x="432816" y="541020"/>
                </a:lnTo>
                <a:lnTo>
                  <a:pt x="423799" y="541020"/>
                </a:lnTo>
                <a:lnTo>
                  <a:pt x="427596" y="537210"/>
                </a:lnTo>
                <a:lnTo>
                  <a:pt x="430149" y="534670"/>
                </a:lnTo>
                <a:lnTo>
                  <a:pt x="429260" y="533400"/>
                </a:lnTo>
                <a:lnTo>
                  <a:pt x="428371" y="534670"/>
                </a:lnTo>
                <a:lnTo>
                  <a:pt x="426593" y="535940"/>
                </a:lnTo>
                <a:lnTo>
                  <a:pt x="427482" y="534670"/>
                </a:lnTo>
                <a:lnTo>
                  <a:pt x="425577" y="533400"/>
                </a:lnTo>
                <a:lnTo>
                  <a:pt x="425577" y="532130"/>
                </a:lnTo>
                <a:lnTo>
                  <a:pt x="427482" y="530860"/>
                </a:lnTo>
                <a:lnTo>
                  <a:pt x="425577" y="530860"/>
                </a:lnTo>
                <a:lnTo>
                  <a:pt x="427482" y="529590"/>
                </a:lnTo>
                <a:lnTo>
                  <a:pt x="430149" y="529590"/>
                </a:lnTo>
                <a:lnTo>
                  <a:pt x="429260" y="532130"/>
                </a:lnTo>
                <a:lnTo>
                  <a:pt x="428371" y="532130"/>
                </a:lnTo>
                <a:lnTo>
                  <a:pt x="427482" y="534670"/>
                </a:lnTo>
                <a:lnTo>
                  <a:pt x="429260" y="533400"/>
                </a:lnTo>
                <a:lnTo>
                  <a:pt x="432816" y="530860"/>
                </a:lnTo>
                <a:lnTo>
                  <a:pt x="434721" y="528320"/>
                </a:lnTo>
                <a:lnTo>
                  <a:pt x="433832" y="528320"/>
                </a:lnTo>
                <a:lnTo>
                  <a:pt x="432816" y="529590"/>
                </a:lnTo>
                <a:lnTo>
                  <a:pt x="431038" y="529590"/>
                </a:lnTo>
                <a:lnTo>
                  <a:pt x="433832" y="525780"/>
                </a:lnTo>
                <a:lnTo>
                  <a:pt x="424688" y="529590"/>
                </a:lnTo>
                <a:lnTo>
                  <a:pt x="426796" y="528320"/>
                </a:lnTo>
                <a:lnTo>
                  <a:pt x="431038" y="525780"/>
                </a:lnTo>
                <a:lnTo>
                  <a:pt x="430149" y="525780"/>
                </a:lnTo>
                <a:lnTo>
                  <a:pt x="430149" y="524510"/>
                </a:lnTo>
                <a:lnTo>
                  <a:pt x="429260" y="523240"/>
                </a:lnTo>
                <a:lnTo>
                  <a:pt x="428371" y="524510"/>
                </a:lnTo>
                <a:lnTo>
                  <a:pt x="427926" y="524510"/>
                </a:lnTo>
                <a:lnTo>
                  <a:pt x="427482" y="524941"/>
                </a:lnTo>
                <a:lnTo>
                  <a:pt x="427482" y="525780"/>
                </a:lnTo>
                <a:lnTo>
                  <a:pt x="426593" y="525780"/>
                </a:lnTo>
                <a:lnTo>
                  <a:pt x="427482" y="524941"/>
                </a:lnTo>
                <a:lnTo>
                  <a:pt x="427482" y="524510"/>
                </a:lnTo>
                <a:lnTo>
                  <a:pt x="427926" y="524510"/>
                </a:lnTo>
                <a:lnTo>
                  <a:pt x="429260" y="523240"/>
                </a:lnTo>
                <a:lnTo>
                  <a:pt x="427482" y="523240"/>
                </a:lnTo>
                <a:lnTo>
                  <a:pt x="427482" y="521970"/>
                </a:lnTo>
                <a:lnTo>
                  <a:pt x="425577" y="521970"/>
                </a:lnTo>
                <a:lnTo>
                  <a:pt x="427482" y="521106"/>
                </a:lnTo>
                <a:lnTo>
                  <a:pt x="427482" y="520700"/>
                </a:lnTo>
                <a:lnTo>
                  <a:pt x="425577" y="520700"/>
                </a:lnTo>
                <a:lnTo>
                  <a:pt x="427482" y="519430"/>
                </a:lnTo>
                <a:lnTo>
                  <a:pt x="427482" y="518160"/>
                </a:lnTo>
                <a:lnTo>
                  <a:pt x="426593" y="518160"/>
                </a:lnTo>
                <a:lnTo>
                  <a:pt x="422910" y="521970"/>
                </a:lnTo>
                <a:lnTo>
                  <a:pt x="422021" y="521970"/>
                </a:lnTo>
                <a:lnTo>
                  <a:pt x="418465" y="525780"/>
                </a:lnTo>
                <a:lnTo>
                  <a:pt x="418465" y="521970"/>
                </a:lnTo>
                <a:lnTo>
                  <a:pt x="420243" y="520700"/>
                </a:lnTo>
                <a:lnTo>
                  <a:pt x="422008" y="518160"/>
                </a:lnTo>
                <a:lnTo>
                  <a:pt x="422910" y="516890"/>
                </a:lnTo>
                <a:lnTo>
                  <a:pt x="425577" y="516890"/>
                </a:lnTo>
                <a:lnTo>
                  <a:pt x="420243" y="520700"/>
                </a:lnTo>
                <a:lnTo>
                  <a:pt x="419227" y="524510"/>
                </a:lnTo>
                <a:lnTo>
                  <a:pt x="422021" y="521970"/>
                </a:lnTo>
                <a:lnTo>
                  <a:pt x="420243" y="521970"/>
                </a:lnTo>
                <a:lnTo>
                  <a:pt x="421132" y="520700"/>
                </a:lnTo>
                <a:lnTo>
                  <a:pt x="424688" y="518160"/>
                </a:lnTo>
                <a:lnTo>
                  <a:pt x="426593" y="518160"/>
                </a:lnTo>
                <a:lnTo>
                  <a:pt x="428371" y="516890"/>
                </a:lnTo>
                <a:lnTo>
                  <a:pt x="430149" y="515620"/>
                </a:lnTo>
                <a:lnTo>
                  <a:pt x="428371" y="515620"/>
                </a:lnTo>
                <a:lnTo>
                  <a:pt x="428371" y="514350"/>
                </a:lnTo>
                <a:lnTo>
                  <a:pt x="429260" y="513080"/>
                </a:lnTo>
                <a:lnTo>
                  <a:pt x="431038" y="513080"/>
                </a:lnTo>
                <a:lnTo>
                  <a:pt x="430149" y="515620"/>
                </a:lnTo>
                <a:lnTo>
                  <a:pt x="431038" y="515620"/>
                </a:lnTo>
                <a:lnTo>
                  <a:pt x="431038" y="516890"/>
                </a:lnTo>
                <a:lnTo>
                  <a:pt x="433832" y="515620"/>
                </a:lnTo>
                <a:lnTo>
                  <a:pt x="431927" y="518160"/>
                </a:lnTo>
                <a:lnTo>
                  <a:pt x="433832" y="518160"/>
                </a:lnTo>
                <a:lnTo>
                  <a:pt x="434721" y="516890"/>
                </a:lnTo>
                <a:lnTo>
                  <a:pt x="436499" y="516890"/>
                </a:lnTo>
                <a:lnTo>
                  <a:pt x="436384" y="519544"/>
                </a:lnTo>
                <a:lnTo>
                  <a:pt x="432816" y="523240"/>
                </a:lnTo>
                <a:lnTo>
                  <a:pt x="438277" y="521970"/>
                </a:lnTo>
                <a:lnTo>
                  <a:pt x="439077" y="520242"/>
                </a:lnTo>
                <a:lnTo>
                  <a:pt x="437388" y="519430"/>
                </a:lnTo>
                <a:lnTo>
                  <a:pt x="440055" y="518160"/>
                </a:lnTo>
                <a:lnTo>
                  <a:pt x="439496" y="519366"/>
                </a:lnTo>
                <a:lnTo>
                  <a:pt x="442849" y="518160"/>
                </a:lnTo>
                <a:lnTo>
                  <a:pt x="441337" y="521385"/>
                </a:lnTo>
                <a:lnTo>
                  <a:pt x="441528" y="521563"/>
                </a:lnTo>
                <a:lnTo>
                  <a:pt x="444627" y="520700"/>
                </a:lnTo>
                <a:lnTo>
                  <a:pt x="442239" y="522973"/>
                </a:lnTo>
                <a:lnTo>
                  <a:pt x="442455" y="523062"/>
                </a:lnTo>
                <a:lnTo>
                  <a:pt x="445516" y="521970"/>
                </a:lnTo>
                <a:lnTo>
                  <a:pt x="441071" y="524510"/>
                </a:lnTo>
                <a:lnTo>
                  <a:pt x="445516" y="523240"/>
                </a:lnTo>
                <a:lnTo>
                  <a:pt x="446532" y="524510"/>
                </a:lnTo>
                <a:lnTo>
                  <a:pt x="442849" y="525780"/>
                </a:lnTo>
                <a:lnTo>
                  <a:pt x="444627" y="525780"/>
                </a:lnTo>
                <a:lnTo>
                  <a:pt x="443738" y="527050"/>
                </a:lnTo>
                <a:lnTo>
                  <a:pt x="444627" y="527050"/>
                </a:lnTo>
                <a:lnTo>
                  <a:pt x="448183" y="524510"/>
                </a:lnTo>
                <a:lnTo>
                  <a:pt x="448183" y="525780"/>
                </a:lnTo>
                <a:lnTo>
                  <a:pt x="447421" y="527050"/>
                </a:lnTo>
                <a:lnTo>
                  <a:pt x="445516" y="528320"/>
                </a:lnTo>
                <a:lnTo>
                  <a:pt x="444627" y="528320"/>
                </a:lnTo>
                <a:lnTo>
                  <a:pt x="444627" y="529590"/>
                </a:lnTo>
                <a:lnTo>
                  <a:pt x="445516" y="532130"/>
                </a:lnTo>
                <a:lnTo>
                  <a:pt x="446849" y="530860"/>
                </a:lnTo>
                <a:lnTo>
                  <a:pt x="448183" y="529590"/>
                </a:lnTo>
                <a:lnTo>
                  <a:pt x="446532" y="530860"/>
                </a:lnTo>
                <a:lnTo>
                  <a:pt x="447421" y="528320"/>
                </a:lnTo>
                <a:lnTo>
                  <a:pt x="450088" y="528320"/>
                </a:lnTo>
                <a:lnTo>
                  <a:pt x="448183" y="532130"/>
                </a:lnTo>
                <a:lnTo>
                  <a:pt x="451408" y="530237"/>
                </a:lnTo>
                <a:lnTo>
                  <a:pt x="451866" y="529590"/>
                </a:lnTo>
                <a:lnTo>
                  <a:pt x="452501" y="529590"/>
                </a:lnTo>
                <a:lnTo>
                  <a:pt x="454660" y="528320"/>
                </a:lnTo>
                <a:lnTo>
                  <a:pt x="453644" y="530860"/>
                </a:lnTo>
                <a:lnTo>
                  <a:pt x="457327" y="528320"/>
                </a:lnTo>
                <a:lnTo>
                  <a:pt x="456438" y="532130"/>
                </a:lnTo>
                <a:lnTo>
                  <a:pt x="457327" y="530860"/>
                </a:lnTo>
                <a:lnTo>
                  <a:pt x="459105" y="529590"/>
                </a:lnTo>
                <a:lnTo>
                  <a:pt x="457327" y="533400"/>
                </a:lnTo>
                <a:lnTo>
                  <a:pt x="461899" y="532130"/>
                </a:lnTo>
                <a:lnTo>
                  <a:pt x="462788" y="532130"/>
                </a:lnTo>
                <a:lnTo>
                  <a:pt x="460121" y="534670"/>
                </a:lnTo>
                <a:lnTo>
                  <a:pt x="461899" y="535940"/>
                </a:lnTo>
                <a:lnTo>
                  <a:pt x="462788" y="537210"/>
                </a:lnTo>
                <a:lnTo>
                  <a:pt x="464566" y="534670"/>
                </a:lnTo>
                <a:lnTo>
                  <a:pt x="465455" y="535940"/>
                </a:lnTo>
                <a:lnTo>
                  <a:pt x="462788" y="538480"/>
                </a:lnTo>
                <a:lnTo>
                  <a:pt x="463677" y="538480"/>
                </a:lnTo>
                <a:lnTo>
                  <a:pt x="462788" y="544830"/>
                </a:lnTo>
                <a:lnTo>
                  <a:pt x="465455" y="539750"/>
                </a:lnTo>
                <a:lnTo>
                  <a:pt x="467360" y="539750"/>
                </a:lnTo>
                <a:lnTo>
                  <a:pt x="468249" y="538480"/>
                </a:lnTo>
                <a:lnTo>
                  <a:pt x="471805" y="535940"/>
                </a:lnTo>
                <a:lnTo>
                  <a:pt x="471805" y="534670"/>
                </a:lnTo>
                <a:lnTo>
                  <a:pt x="477266" y="534670"/>
                </a:lnTo>
                <a:lnTo>
                  <a:pt x="476504" y="535457"/>
                </a:lnTo>
                <a:lnTo>
                  <a:pt x="478155" y="534670"/>
                </a:lnTo>
                <a:lnTo>
                  <a:pt x="479044" y="533400"/>
                </a:lnTo>
                <a:lnTo>
                  <a:pt x="480822" y="533400"/>
                </a:lnTo>
                <a:lnTo>
                  <a:pt x="478155" y="535940"/>
                </a:lnTo>
                <a:lnTo>
                  <a:pt x="476034" y="535940"/>
                </a:lnTo>
                <a:lnTo>
                  <a:pt x="473583" y="538480"/>
                </a:lnTo>
                <a:lnTo>
                  <a:pt x="474700" y="538988"/>
                </a:lnTo>
                <a:lnTo>
                  <a:pt x="471043" y="538988"/>
                </a:lnTo>
                <a:lnTo>
                  <a:pt x="471043" y="543306"/>
                </a:lnTo>
                <a:lnTo>
                  <a:pt x="473202" y="543306"/>
                </a:lnTo>
                <a:lnTo>
                  <a:pt x="475322" y="539280"/>
                </a:lnTo>
                <a:lnTo>
                  <a:pt x="476377" y="539750"/>
                </a:lnTo>
                <a:lnTo>
                  <a:pt x="477266" y="541020"/>
                </a:lnTo>
                <a:lnTo>
                  <a:pt x="477253" y="542302"/>
                </a:lnTo>
                <a:lnTo>
                  <a:pt x="475488" y="543560"/>
                </a:lnTo>
                <a:lnTo>
                  <a:pt x="474472" y="544830"/>
                </a:lnTo>
                <a:lnTo>
                  <a:pt x="472694" y="546100"/>
                </a:lnTo>
                <a:lnTo>
                  <a:pt x="478142" y="542302"/>
                </a:lnTo>
                <a:lnTo>
                  <a:pt x="479933" y="541020"/>
                </a:lnTo>
                <a:lnTo>
                  <a:pt x="480822" y="543560"/>
                </a:lnTo>
                <a:lnTo>
                  <a:pt x="484505" y="543560"/>
                </a:lnTo>
                <a:lnTo>
                  <a:pt x="482727" y="547370"/>
                </a:lnTo>
                <a:lnTo>
                  <a:pt x="488188" y="544830"/>
                </a:lnTo>
                <a:lnTo>
                  <a:pt x="488188" y="549910"/>
                </a:lnTo>
                <a:lnTo>
                  <a:pt x="492633" y="547370"/>
                </a:lnTo>
                <a:lnTo>
                  <a:pt x="491744" y="547370"/>
                </a:lnTo>
                <a:lnTo>
                  <a:pt x="493522" y="546100"/>
                </a:lnTo>
                <a:lnTo>
                  <a:pt x="494106" y="546531"/>
                </a:lnTo>
                <a:lnTo>
                  <a:pt x="494411" y="546100"/>
                </a:lnTo>
                <a:lnTo>
                  <a:pt x="495935" y="546100"/>
                </a:lnTo>
                <a:lnTo>
                  <a:pt x="497205" y="543560"/>
                </a:lnTo>
                <a:lnTo>
                  <a:pt x="494411" y="544830"/>
                </a:lnTo>
                <a:lnTo>
                  <a:pt x="492633" y="544830"/>
                </a:lnTo>
                <a:lnTo>
                  <a:pt x="494411" y="541020"/>
                </a:lnTo>
                <a:lnTo>
                  <a:pt x="494411" y="539750"/>
                </a:lnTo>
                <a:lnTo>
                  <a:pt x="496316" y="538480"/>
                </a:lnTo>
                <a:lnTo>
                  <a:pt x="495300" y="538480"/>
                </a:lnTo>
                <a:lnTo>
                  <a:pt x="498094" y="537210"/>
                </a:lnTo>
                <a:lnTo>
                  <a:pt x="498983" y="541020"/>
                </a:lnTo>
                <a:lnTo>
                  <a:pt x="497205" y="543560"/>
                </a:lnTo>
                <a:lnTo>
                  <a:pt x="497166" y="544880"/>
                </a:lnTo>
                <a:lnTo>
                  <a:pt x="496316" y="546100"/>
                </a:lnTo>
                <a:lnTo>
                  <a:pt x="495935" y="546100"/>
                </a:lnTo>
                <a:lnTo>
                  <a:pt x="495300" y="547370"/>
                </a:lnTo>
                <a:lnTo>
                  <a:pt x="494106" y="546531"/>
                </a:lnTo>
                <a:lnTo>
                  <a:pt x="493522" y="547370"/>
                </a:lnTo>
                <a:lnTo>
                  <a:pt x="492633" y="551180"/>
                </a:lnTo>
                <a:lnTo>
                  <a:pt x="494411" y="551180"/>
                </a:lnTo>
                <a:lnTo>
                  <a:pt x="495300" y="552450"/>
                </a:lnTo>
                <a:lnTo>
                  <a:pt x="491744" y="552450"/>
                </a:lnTo>
                <a:lnTo>
                  <a:pt x="490855" y="554990"/>
                </a:lnTo>
                <a:lnTo>
                  <a:pt x="491744" y="554990"/>
                </a:lnTo>
                <a:lnTo>
                  <a:pt x="492633" y="553720"/>
                </a:lnTo>
                <a:lnTo>
                  <a:pt x="494411" y="553720"/>
                </a:lnTo>
                <a:lnTo>
                  <a:pt x="493522" y="554990"/>
                </a:lnTo>
                <a:lnTo>
                  <a:pt x="494449" y="553720"/>
                </a:lnTo>
                <a:lnTo>
                  <a:pt x="495376" y="552450"/>
                </a:lnTo>
                <a:lnTo>
                  <a:pt x="496316" y="551180"/>
                </a:lnTo>
                <a:lnTo>
                  <a:pt x="497205" y="553720"/>
                </a:lnTo>
                <a:lnTo>
                  <a:pt x="499872" y="553720"/>
                </a:lnTo>
                <a:lnTo>
                  <a:pt x="500761" y="554990"/>
                </a:lnTo>
                <a:lnTo>
                  <a:pt x="501650" y="552450"/>
                </a:lnTo>
                <a:lnTo>
                  <a:pt x="504444" y="551180"/>
                </a:lnTo>
                <a:lnTo>
                  <a:pt x="505333" y="551180"/>
                </a:lnTo>
                <a:lnTo>
                  <a:pt x="506222" y="549910"/>
                </a:lnTo>
                <a:lnTo>
                  <a:pt x="507111" y="548640"/>
                </a:lnTo>
                <a:lnTo>
                  <a:pt x="506044" y="549236"/>
                </a:lnTo>
                <a:lnTo>
                  <a:pt x="505333" y="549910"/>
                </a:lnTo>
                <a:lnTo>
                  <a:pt x="505510" y="549529"/>
                </a:lnTo>
                <a:lnTo>
                  <a:pt x="502539" y="551180"/>
                </a:lnTo>
                <a:lnTo>
                  <a:pt x="501650" y="551180"/>
                </a:lnTo>
                <a:lnTo>
                  <a:pt x="500761" y="549910"/>
                </a:lnTo>
                <a:lnTo>
                  <a:pt x="501650" y="547370"/>
                </a:lnTo>
                <a:lnTo>
                  <a:pt x="503555" y="547370"/>
                </a:lnTo>
                <a:lnTo>
                  <a:pt x="504444" y="546100"/>
                </a:lnTo>
                <a:lnTo>
                  <a:pt x="507111" y="544830"/>
                </a:lnTo>
                <a:lnTo>
                  <a:pt x="505333" y="544830"/>
                </a:lnTo>
                <a:lnTo>
                  <a:pt x="505333" y="543560"/>
                </a:lnTo>
                <a:lnTo>
                  <a:pt x="506222" y="543560"/>
                </a:lnTo>
                <a:lnTo>
                  <a:pt x="508495" y="542302"/>
                </a:lnTo>
                <a:lnTo>
                  <a:pt x="510794" y="541020"/>
                </a:lnTo>
                <a:lnTo>
                  <a:pt x="507987" y="542302"/>
                </a:lnTo>
                <a:lnTo>
                  <a:pt x="509016" y="541020"/>
                </a:lnTo>
                <a:lnTo>
                  <a:pt x="510794" y="541020"/>
                </a:lnTo>
                <a:lnTo>
                  <a:pt x="510794" y="542302"/>
                </a:lnTo>
                <a:lnTo>
                  <a:pt x="509854" y="542302"/>
                </a:lnTo>
                <a:lnTo>
                  <a:pt x="508000" y="544830"/>
                </a:lnTo>
                <a:lnTo>
                  <a:pt x="509016" y="544830"/>
                </a:lnTo>
                <a:lnTo>
                  <a:pt x="510794" y="543560"/>
                </a:lnTo>
                <a:lnTo>
                  <a:pt x="511670" y="542302"/>
                </a:lnTo>
                <a:lnTo>
                  <a:pt x="514337" y="542302"/>
                </a:lnTo>
                <a:lnTo>
                  <a:pt x="513461" y="543560"/>
                </a:lnTo>
                <a:lnTo>
                  <a:pt x="516750" y="541731"/>
                </a:lnTo>
                <a:lnTo>
                  <a:pt x="516255" y="541020"/>
                </a:lnTo>
                <a:lnTo>
                  <a:pt x="511683" y="541020"/>
                </a:lnTo>
                <a:lnTo>
                  <a:pt x="512572" y="538480"/>
                </a:lnTo>
                <a:lnTo>
                  <a:pt x="511683" y="538480"/>
                </a:lnTo>
                <a:lnTo>
                  <a:pt x="512343" y="537210"/>
                </a:lnTo>
                <a:lnTo>
                  <a:pt x="513676" y="534670"/>
                </a:lnTo>
                <a:lnTo>
                  <a:pt x="514350" y="533400"/>
                </a:lnTo>
                <a:lnTo>
                  <a:pt x="511683" y="534670"/>
                </a:lnTo>
                <a:lnTo>
                  <a:pt x="513461" y="533400"/>
                </a:lnTo>
                <a:lnTo>
                  <a:pt x="515239" y="532130"/>
                </a:lnTo>
                <a:lnTo>
                  <a:pt x="511683" y="532130"/>
                </a:lnTo>
                <a:lnTo>
                  <a:pt x="512864" y="529590"/>
                </a:lnTo>
                <a:lnTo>
                  <a:pt x="513461" y="528320"/>
                </a:lnTo>
                <a:lnTo>
                  <a:pt x="508000" y="528320"/>
                </a:lnTo>
                <a:lnTo>
                  <a:pt x="506222" y="525780"/>
                </a:lnTo>
                <a:lnTo>
                  <a:pt x="507111" y="524510"/>
                </a:lnTo>
                <a:lnTo>
                  <a:pt x="505333" y="525145"/>
                </a:lnTo>
                <a:lnTo>
                  <a:pt x="505333" y="527050"/>
                </a:lnTo>
                <a:lnTo>
                  <a:pt x="505333" y="528320"/>
                </a:lnTo>
                <a:lnTo>
                  <a:pt x="503555" y="528320"/>
                </a:lnTo>
                <a:lnTo>
                  <a:pt x="505333" y="527050"/>
                </a:lnTo>
                <a:lnTo>
                  <a:pt x="505333" y="525145"/>
                </a:lnTo>
                <a:lnTo>
                  <a:pt x="503555" y="525780"/>
                </a:lnTo>
                <a:lnTo>
                  <a:pt x="503555" y="524510"/>
                </a:lnTo>
                <a:lnTo>
                  <a:pt x="502539" y="524510"/>
                </a:lnTo>
                <a:lnTo>
                  <a:pt x="502539" y="527050"/>
                </a:lnTo>
                <a:lnTo>
                  <a:pt x="502539" y="529590"/>
                </a:lnTo>
                <a:lnTo>
                  <a:pt x="501650" y="528320"/>
                </a:lnTo>
                <a:lnTo>
                  <a:pt x="498983" y="528320"/>
                </a:lnTo>
                <a:lnTo>
                  <a:pt x="502539" y="527050"/>
                </a:lnTo>
                <a:lnTo>
                  <a:pt x="502539" y="524510"/>
                </a:lnTo>
                <a:lnTo>
                  <a:pt x="502094" y="524510"/>
                </a:lnTo>
                <a:lnTo>
                  <a:pt x="501650" y="525780"/>
                </a:lnTo>
                <a:lnTo>
                  <a:pt x="501650" y="524510"/>
                </a:lnTo>
                <a:lnTo>
                  <a:pt x="502094" y="524510"/>
                </a:lnTo>
                <a:lnTo>
                  <a:pt x="502539" y="523240"/>
                </a:lnTo>
                <a:lnTo>
                  <a:pt x="501650" y="521970"/>
                </a:lnTo>
                <a:lnTo>
                  <a:pt x="497205" y="521970"/>
                </a:lnTo>
                <a:lnTo>
                  <a:pt x="495300" y="523240"/>
                </a:lnTo>
                <a:lnTo>
                  <a:pt x="498983" y="516890"/>
                </a:lnTo>
                <a:lnTo>
                  <a:pt x="494411" y="517956"/>
                </a:lnTo>
                <a:lnTo>
                  <a:pt x="494411" y="537210"/>
                </a:lnTo>
                <a:lnTo>
                  <a:pt x="493522" y="538480"/>
                </a:lnTo>
                <a:lnTo>
                  <a:pt x="491744" y="538480"/>
                </a:lnTo>
                <a:lnTo>
                  <a:pt x="491744" y="537210"/>
                </a:lnTo>
                <a:lnTo>
                  <a:pt x="493522" y="535940"/>
                </a:lnTo>
                <a:lnTo>
                  <a:pt x="494411" y="537210"/>
                </a:lnTo>
                <a:lnTo>
                  <a:pt x="494411" y="517956"/>
                </a:lnTo>
                <a:lnTo>
                  <a:pt x="493522" y="518160"/>
                </a:lnTo>
                <a:lnTo>
                  <a:pt x="491744" y="518160"/>
                </a:lnTo>
                <a:lnTo>
                  <a:pt x="491744" y="525780"/>
                </a:lnTo>
                <a:lnTo>
                  <a:pt x="489966" y="527481"/>
                </a:lnTo>
                <a:lnTo>
                  <a:pt x="489966" y="528320"/>
                </a:lnTo>
                <a:lnTo>
                  <a:pt x="490855" y="528320"/>
                </a:lnTo>
                <a:lnTo>
                  <a:pt x="489077" y="530860"/>
                </a:lnTo>
                <a:lnTo>
                  <a:pt x="488188" y="530860"/>
                </a:lnTo>
                <a:lnTo>
                  <a:pt x="487172" y="530186"/>
                </a:lnTo>
                <a:lnTo>
                  <a:pt x="487172" y="538480"/>
                </a:lnTo>
                <a:lnTo>
                  <a:pt x="486283" y="539750"/>
                </a:lnTo>
                <a:lnTo>
                  <a:pt x="484505" y="539750"/>
                </a:lnTo>
                <a:lnTo>
                  <a:pt x="481711" y="541020"/>
                </a:lnTo>
                <a:lnTo>
                  <a:pt x="483616" y="538480"/>
                </a:lnTo>
                <a:lnTo>
                  <a:pt x="487172" y="538480"/>
                </a:lnTo>
                <a:lnTo>
                  <a:pt x="487172" y="530186"/>
                </a:lnTo>
                <a:lnTo>
                  <a:pt x="486283" y="529590"/>
                </a:lnTo>
                <a:lnTo>
                  <a:pt x="487172" y="527050"/>
                </a:lnTo>
                <a:lnTo>
                  <a:pt x="489966" y="525780"/>
                </a:lnTo>
                <a:lnTo>
                  <a:pt x="491744" y="525780"/>
                </a:lnTo>
                <a:lnTo>
                  <a:pt x="491744" y="518160"/>
                </a:lnTo>
                <a:lnTo>
                  <a:pt x="489077" y="518160"/>
                </a:lnTo>
                <a:lnTo>
                  <a:pt x="489902" y="519366"/>
                </a:lnTo>
                <a:lnTo>
                  <a:pt x="489877" y="519544"/>
                </a:lnTo>
                <a:lnTo>
                  <a:pt x="487172" y="523240"/>
                </a:lnTo>
                <a:lnTo>
                  <a:pt x="484505" y="525780"/>
                </a:lnTo>
                <a:lnTo>
                  <a:pt x="484505" y="523240"/>
                </a:lnTo>
                <a:lnTo>
                  <a:pt x="486283" y="521970"/>
                </a:lnTo>
                <a:lnTo>
                  <a:pt x="482727" y="521970"/>
                </a:lnTo>
                <a:lnTo>
                  <a:pt x="481711" y="523240"/>
                </a:lnTo>
                <a:lnTo>
                  <a:pt x="481711" y="521970"/>
                </a:lnTo>
                <a:lnTo>
                  <a:pt x="480822" y="525780"/>
                </a:lnTo>
                <a:lnTo>
                  <a:pt x="482727" y="525780"/>
                </a:lnTo>
                <a:lnTo>
                  <a:pt x="479933" y="528320"/>
                </a:lnTo>
                <a:lnTo>
                  <a:pt x="477266" y="529590"/>
                </a:lnTo>
                <a:lnTo>
                  <a:pt x="478155" y="527050"/>
                </a:lnTo>
                <a:lnTo>
                  <a:pt x="479933" y="525780"/>
                </a:lnTo>
                <a:lnTo>
                  <a:pt x="478155" y="525780"/>
                </a:lnTo>
                <a:lnTo>
                  <a:pt x="479933" y="523240"/>
                </a:lnTo>
                <a:lnTo>
                  <a:pt x="476377" y="525780"/>
                </a:lnTo>
                <a:lnTo>
                  <a:pt x="478155" y="523240"/>
                </a:lnTo>
                <a:lnTo>
                  <a:pt x="479044" y="521970"/>
                </a:lnTo>
                <a:lnTo>
                  <a:pt x="477266" y="523240"/>
                </a:lnTo>
                <a:lnTo>
                  <a:pt x="477266" y="521970"/>
                </a:lnTo>
                <a:lnTo>
                  <a:pt x="479044" y="521970"/>
                </a:lnTo>
                <a:lnTo>
                  <a:pt x="479933" y="521970"/>
                </a:lnTo>
                <a:lnTo>
                  <a:pt x="479044" y="523240"/>
                </a:lnTo>
                <a:lnTo>
                  <a:pt x="481711" y="521970"/>
                </a:lnTo>
                <a:lnTo>
                  <a:pt x="486283" y="515620"/>
                </a:lnTo>
                <a:lnTo>
                  <a:pt x="482981" y="514705"/>
                </a:lnTo>
                <a:lnTo>
                  <a:pt x="483095" y="514489"/>
                </a:lnTo>
                <a:lnTo>
                  <a:pt x="482904" y="514692"/>
                </a:lnTo>
                <a:lnTo>
                  <a:pt x="481711" y="514350"/>
                </a:lnTo>
                <a:lnTo>
                  <a:pt x="482727" y="510540"/>
                </a:lnTo>
                <a:lnTo>
                  <a:pt x="481711" y="511810"/>
                </a:lnTo>
                <a:lnTo>
                  <a:pt x="481584" y="512000"/>
                </a:lnTo>
                <a:lnTo>
                  <a:pt x="481584" y="511429"/>
                </a:lnTo>
                <a:lnTo>
                  <a:pt x="480606" y="513384"/>
                </a:lnTo>
                <a:lnTo>
                  <a:pt x="479933" y="514350"/>
                </a:lnTo>
                <a:lnTo>
                  <a:pt x="479044" y="511810"/>
                </a:lnTo>
                <a:lnTo>
                  <a:pt x="480822" y="510540"/>
                </a:lnTo>
                <a:lnTo>
                  <a:pt x="476377" y="511810"/>
                </a:lnTo>
                <a:lnTo>
                  <a:pt x="476377" y="521970"/>
                </a:lnTo>
                <a:lnTo>
                  <a:pt x="471805" y="524510"/>
                </a:lnTo>
                <a:lnTo>
                  <a:pt x="472871" y="521970"/>
                </a:lnTo>
                <a:lnTo>
                  <a:pt x="473405" y="520700"/>
                </a:lnTo>
                <a:lnTo>
                  <a:pt x="473938" y="519430"/>
                </a:lnTo>
                <a:lnTo>
                  <a:pt x="474472" y="518160"/>
                </a:lnTo>
                <a:lnTo>
                  <a:pt x="470916" y="519176"/>
                </a:lnTo>
                <a:lnTo>
                  <a:pt x="470916" y="521970"/>
                </a:lnTo>
                <a:lnTo>
                  <a:pt x="470916" y="523240"/>
                </a:lnTo>
                <a:lnTo>
                  <a:pt x="469138" y="524510"/>
                </a:lnTo>
                <a:lnTo>
                  <a:pt x="469138" y="523240"/>
                </a:lnTo>
                <a:lnTo>
                  <a:pt x="468249" y="523240"/>
                </a:lnTo>
                <a:lnTo>
                  <a:pt x="468249" y="530860"/>
                </a:lnTo>
                <a:lnTo>
                  <a:pt x="467360" y="532130"/>
                </a:lnTo>
                <a:lnTo>
                  <a:pt x="466344" y="533400"/>
                </a:lnTo>
                <a:lnTo>
                  <a:pt x="465455" y="534670"/>
                </a:lnTo>
                <a:lnTo>
                  <a:pt x="465455" y="533400"/>
                </a:lnTo>
                <a:lnTo>
                  <a:pt x="464566" y="533400"/>
                </a:lnTo>
                <a:lnTo>
                  <a:pt x="465455" y="532130"/>
                </a:lnTo>
                <a:lnTo>
                  <a:pt x="466344" y="530860"/>
                </a:lnTo>
                <a:lnTo>
                  <a:pt x="468249" y="530860"/>
                </a:lnTo>
                <a:lnTo>
                  <a:pt x="468249" y="523240"/>
                </a:lnTo>
                <a:lnTo>
                  <a:pt x="469138" y="521970"/>
                </a:lnTo>
                <a:lnTo>
                  <a:pt x="470916" y="521970"/>
                </a:lnTo>
                <a:lnTo>
                  <a:pt x="470916" y="519176"/>
                </a:lnTo>
                <a:lnTo>
                  <a:pt x="470027" y="519430"/>
                </a:lnTo>
                <a:lnTo>
                  <a:pt x="471843" y="518160"/>
                </a:lnTo>
                <a:lnTo>
                  <a:pt x="473659" y="516890"/>
                </a:lnTo>
                <a:lnTo>
                  <a:pt x="475488" y="515620"/>
                </a:lnTo>
                <a:lnTo>
                  <a:pt x="475488" y="520700"/>
                </a:lnTo>
                <a:lnTo>
                  <a:pt x="476377" y="521970"/>
                </a:lnTo>
                <a:lnTo>
                  <a:pt x="476377" y="511810"/>
                </a:lnTo>
                <a:lnTo>
                  <a:pt x="475488" y="511810"/>
                </a:lnTo>
                <a:lnTo>
                  <a:pt x="476377" y="510540"/>
                </a:lnTo>
                <a:lnTo>
                  <a:pt x="478155" y="509270"/>
                </a:lnTo>
                <a:lnTo>
                  <a:pt x="478155" y="508000"/>
                </a:lnTo>
                <a:lnTo>
                  <a:pt x="475488" y="509270"/>
                </a:lnTo>
                <a:lnTo>
                  <a:pt x="478155" y="505460"/>
                </a:lnTo>
                <a:lnTo>
                  <a:pt x="471805" y="505460"/>
                </a:lnTo>
                <a:lnTo>
                  <a:pt x="472097" y="504190"/>
                </a:lnTo>
                <a:lnTo>
                  <a:pt x="472732" y="501446"/>
                </a:lnTo>
                <a:lnTo>
                  <a:pt x="475488" y="500634"/>
                </a:lnTo>
                <a:lnTo>
                  <a:pt x="475488" y="497713"/>
                </a:lnTo>
                <a:lnTo>
                  <a:pt x="475488" y="496189"/>
                </a:lnTo>
                <a:lnTo>
                  <a:pt x="471551" y="497713"/>
                </a:lnTo>
                <a:lnTo>
                  <a:pt x="475488" y="494665"/>
                </a:lnTo>
                <a:lnTo>
                  <a:pt x="467741" y="493141"/>
                </a:lnTo>
                <a:lnTo>
                  <a:pt x="466471" y="496189"/>
                </a:lnTo>
                <a:lnTo>
                  <a:pt x="471551" y="496189"/>
                </a:lnTo>
                <a:lnTo>
                  <a:pt x="468896" y="499313"/>
                </a:lnTo>
                <a:lnTo>
                  <a:pt x="466344" y="500113"/>
                </a:lnTo>
                <a:lnTo>
                  <a:pt x="466344" y="511810"/>
                </a:lnTo>
                <a:lnTo>
                  <a:pt x="464566" y="514350"/>
                </a:lnTo>
                <a:lnTo>
                  <a:pt x="466344" y="513080"/>
                </a:lnTo>
                <a:lnTo>
                  <a:pt x="465455" y="514350"/>
                </a:lnTo>
                <a:lnTo>
                  <a:pt x="464566" y="514350"/>
                </a:lnTo>
                <a:lnTo>
                  <a:pt x="464566" y="515620"/>
                </a:lnTo>
                <a:lnTo>
                  <a:pt x="462788" y="515620"/>
                </a:lnTo>
                <a:lnTo>
                  <a:pt x="463677" y="514350"/>
                </a:lnTo>
                <a:lnTo>
                  <a:pt x="463677" y="513080"/>
                </a:lnTo>
                <a:lnTo>
                  <a:pt x="466344" y="511810"/>
                </a:lnTo>
                <a:lnTo>
                  <a:pt x="466344" y="500113"/>
                </a:lnTo>
                <a:lnTo>
                  <a:pt x="465455" y="500380"/>
                </a:lnTo>
                <a:lnTo>
                  <a:pt x="466344" y="499110"/>
                </a:lnTo>
                <a:lnTo>
                  <a:pt x="464566" y="499110"/>
                </a:lnTo>
                <a:lnTo>
                  <a:pt x="466344" y="496570"/>
                </a:lnTo>
                <a:lnTo>
                  <a:pt x="461899" y="499110"/>
                </a:lnTo>
                <a:lnTo>
                  <a:pt x="462788" y="495300"/>
                </a:lnTo>
                <a:lnTo>
                  <a:pt x="465455" y="494030"/>
                </a:lnTo>
                <a:lnTo>
                  <a:pt x="463105" y="492925"/>
                </a:lnTo>
                <a:lnTo>
                  <a:pt x="464159" y="491363"/>
                </a:lnTo>
                <a:lnTo>
                  <a:pt x="464693" y="490601"/>
                </a:lnTo>
                <a:lnTo>
                  <a:pt x="463207" y="491286"/>
                </a:lnTo>
                <a:lnTo>
                  <a:pt x="463042" y="491210"/>
                </a:lnTo>
                <a:lnTo>
                  <a:pt x="463042" y="490893"/>
                </a:lnTo>
                <a:lnTo>
                  <a:pt x="462876" y="491134"/>
                </a:lnTo>
                <a:lnTo>
                  <a:pt x="462762" y="492785"/>
                </a:lnTo>
                <a:lnTo>
                  <a:pt x="460883" y="494030"/>
                </a:lnTo>
                <a:lnTo>
                  <a:pt x="462495" y="492556"/>
                </a:lnTo>
                <a:lnTo>
                  <a:pt x="462762" y="492785"/>
                </a:lnTo>
                <a:lnTo>
                  <a:pt x="462762" y="491083"/>
                </a:lnTo>
                <a:lnTo>
                  <a:pt x="460883" y="490220"/>
                </a:lnTo>
                <a:lnTo>
                  <a:pt x="461899" y="492760"/>
                </a:lnTo>
                <a:lnTo>
                  <a:pt x="460121" y="494030"/>
                </a:lnTo>
                <a:lnTo>
                  <a:pt x="458216" y="494030"/>
                </a:lnTo>
                <a:lnTo>
                  <a:pt x="460121" y="491490"/>
                </a:lnTo>
                <a:lnTo>
                  <a:pt x="456438" y="494030"/>
                </a:lnTo>
                <a:lnTo>
                  <a:pt x="458216" y="491490"/>
                </a:lnTo>
                <a:lnTo>
                  <a:pt x="456438" y="491490"/>
                </a:lnTo>
                <a:lnTo>
                  <a:pt x="455549" y="492760"/>
                </a:lnTo>
                <a:lnTo>
                  <a:pt x="455549" y="504190"/>
                </a:lnTo>
                <a:lnTo>
                  <a:pt x="451866" y="508000"/>
                </a:lnTo>
                <a:lnTo>
                  <a:pt x="455549" y="505460"/>
                </a:lnTo>
                <a:lnTo>
                  <a:pt x="454660" y="506730"/>
                </a:lnTo>
                <a:lnTo>
                  <a:pt x="454660" y="508000"/>
                </a:lnTo>
                <a:lnTo>
                  <a:pt x="453644" y="509270"/>
                </a:lnTo>
                <a:lnTo>
                  <a:pt x="451866" y="508000"/>
                </a:lnTo>
                <a:lnTo>
                  <a:pt x="452755" y="505460"/>
                </a:lnTo>
                <a:lnTo>
                  <a:pt x="455549" y="504190"/>
                </a:lnTo>
                <a:lnTo>
                  <a:pt x="455549" y="492760"/>
                </a:lnTo>
                <a:lnTo>
                  <a:pt x="454660" y="492760"/>
                </a:lnTo>
                <a:lnTo>
                  <a:pt x="454469" y="492048"/>
                </a:lnTo>
                <a:lnTo>
                  <a:pt x="454240" y="491223"/>
                </a:lnTo>
                <a:lnTo>
                  <a:pt x="454533" y="490982"/>
                </a:lnTo>
                <a:lnTo>
                  <a:pt x="454101" y="490702"/>
                </a:lnTo>
                <a:lnTo>
                  <a:pt x="453948" y="490093"/>
                </a:lnTo>
                <a:lnTo>
                  <a:pt x="454533" y="490093"/>
                </a:lnTo>
                <a:lnTo>
                  <a:pt x="455930" y="488950"/>
                </a:lnTo>
                <a:lnTo>
                  <a:pt x="457073" y="488950"/>
                </a:lnTo>
                <a:lnTo>
                  <a:pt x="455663" y="487337"/>
                </a:lnTo>
                <a:lnTo>
                  <a:pt x="453923" y="490016"/>
                </a:lnTo>
                <a:lnTo>
                  <a:pt x="453644" y="488950"/>
                </a:lnTo>
                <a:lnTo>
                  <a:pt x="451866" y="488327"/>
                </a:lnTo>
                <a:lnTo>
                  <a:pt x="451866" y="501650"/>
                </a:lnTo>
                <a:lnTo>
                  <a:pt x="450088" y="505460"/>
                </a:lnTo>
                <a:lnTo>
                  <a:pt x="447421" y="506730"/>
                </a:lnTo>
                <a:lnTo>
                  <a:pt x="449199" y="505460"/>
                </a:lnTo>
                <a:lnTo>
                  <a:pt x="450088" y="502920"/>
                </a:lnTo>
                <a:lnTo>
                  <a:pt x="451866" y="501650"/>
                </a:lnTo>
                <a:lnTo>
                  <a:pt x="451866" y="488327"/>
                </a:lnTo>
                <a:lnTo>
                  <a:pt x="450278" y="487756"/>
                </a:lnTo>
                <a:lnTo>
                  <a:pt x="455371" y="487006"/>
                </a:lnTo>
                <a:lnTo>
                  <a:pt x="454533" y="486029"/>
                </a:lnTo>
                <a:lnTo>
                  <a:pt x="453263" y="483997"/>
                </a:lnTo>
                <a:lnTo>
                  <a:pt x="449199" y="483997"/>
                </a:lnTo>
                <a:lnTo>
                  <a:pt x="449199" y="501650"/>
                </a:lnTo>
                <a:lnTo>
                  <a:pt x="449199" y="504190"/>
                </a:lnTo>
                <a:lnTo>
                  <a:pt x="445516" y="505460"/>
                </a:lnTo>
                <a:lnTo>
                  <a:pt x="445516" y="501650"/>
                </a:lnTo>
                <a:lnTo>
                  <a:pt x="442849" y="501650"/>
                </a:lnTo>
                <a:lnTo>
                  <a:pt x="443738" y="500380"/>
                </a:lnTo>
                <a:lnTo>
                  <a:pt x="444627" y="499110"/>
                </a:lnTo>
                <a:lnTo>
                  <a:pt x="446532" y="499110"/>
                </a:lnTo>
                <a:lnTo>
                  <a:pt x="445516" y="501650"/>
                </a:lnTo>
                <a:lnTo>
                  <a:pt x="449199" y="501650"/>
                </a:lnTo>
                <a:lnTo>
                  <a:pt x="449199" y="483997"/>
                </a:lnTo>
                <a:lnTo>
                  <a:pt x="448183" y="483997"/>
                </a:lnTo>
                <a:lnTo>
                  <a:pt x="448183" y="487006"/>
                </a:lnTo>
                <a:lnTo>
                  <a:pt x="446532" y="486410"/>
                </a:lnTo>
                <a:lnTo>
                  <a:pt x="446887" y="483870"/>
                </a:lnTo>
                <a:lnTo>
                  <a:pt x="447421" y="480060"/>
                </a:lnTo>
                <a:lnTo>
                  <a:pt x="448183" y="480060"/>
                </a:lnTo>
                <a:lnTo>
                  <a:pt x="451231" y="477520"/>
                </a:lnTo>
                <a:lnTo>
                  <a:pt x="450088" y="477520"/>
                </a:lnTo>
                <a:lnTo>
                  <a:pt x="449199" y="477520"/>
                </a:lnTo>
                <a:lnTo>
                  <a:pt x="447065" y="478536"/>
                </a:lnTo>
                <a:lnTo>
                  <a:pt x="446532" y="480060"/>
                </a:lnTo>
                <a:lnTo>
                  <a:pt x="443738" y="480060"/>
                </a:lnTo>
                <a:lnTo>
                  <a:pt x="443738" y="482600"/>
                </a:lnTo>
                <a:lnTo>
                  <a:pt x="441071" y="483870"/>
                </a:lnTo>
                <a:lnTo>
                  <a:pt x="441960" y="482600"/>
                </a:lnTo>
                <a:lnTo>
                  <a:pt x="440055" y="482600"/>
                </a:lnTo>
                <a:lnTo>
                  <a:pt x="441147" y="481330"/>
                </a:lnTo>
                <a:lnTo>
                  <a:pt x="442226" y="480060"/>
                </a:lnTo>
                <a:lnTo>
                  <a:pt x="443331" y="478790"/>
                </a:lnTo>
                <a:lnTo>
                  <a:pt x="445516" y="476250"/>
                </a:lnTo>
                <a:lnTo>
                  <a:pt x="446532" y="472440"/>
                </a:lnTo>
                <a:lnTo>
                  <a:pt x="445935" y="470966"/>
                </a:lnTo>
                <a:lnTo>
                  <a:pt x="446151" y="470789"/>
                </a:lnTo>
                <a:lnTo>
                  <a:pt x="446430" y="469722"/>
                </a:lnTo>
                <a:lnTo>
                  <a:pt x="445706" y="470382"/>
                </a:lnTo>
                <a:lnTo>
                  <a:pt x="445516" y="469900"/>
                </a:lnTo>
                <a:lnTo>
                  <a:pt x="444830" y="471830"/>
                </a:lnTo>
                <a:lnTo>
                  <a:pt x="444373" y="472186"/>
                </a:lnTo>
                <a:lnTo>
                  <a:pt x="446151" y="468249"/>
                </a:lnTo>
                <a:lnTo>
                  <a:pt x="445350" y="468630"/>
                </a:lnTo>
                <a:lnTo>
                  <a:pt x="443826" y="468630"/>
                </a:lnTo>
                <a:lnTo>
                  <a:pt x="443826" y="474560"/>
                </a:lnTo>
                <a:lnTo>
                  <a:pt x="442252" y="476250"/>
                </a:lnTo>
                <a:lnTo>
                  <a:pt x="442849" y="476250"/>
                </a:lnTo>
                <a:lnTo>
                  <a:pt x="441071" y="477520"/>
                </a:lnTo>
                <a:lnTo>
                  <a:pt x="443738" y="476250"/>
                </a:lnTo>
                <a:lnTo>
                  <a:pt x="441960" y="478790"/>
                </a:lnTo>
                <a:lnTo>
                  <a:pt x="441071" y="478790"/>
                </a:lnTo>
                <a:lnTo>
                  <a:pt x="441071" y="477520"/>
                </a:lnTo>
                <a:lnTo>
                  <a:pt x="442252" y="476250"/>
                </a:lnTo>
                <a:lnTo>
                  <a:pt x="441071" y="476250"/>
                </a:lnTo>
                <a:lnTo>
                  <a:pt x="442810" y="473760"/>
                </a:lnTo>
                <a:lnTo>
                  <a:pt x="443484" y="474726"/>
                </a:lnTo>
                <a:lnTo>
                  <a:pt x="443826" y="474560"/>
                </a:lnTo>
                <a:lnTo>
                  <a:pt x="443826" y="468630"/>
                </a:lnTo>
                <a:lnTo>
                  <a:pt x="442823" y="468630"/>
                </a:lnTo>
                <a:lnTo>
                  <a:pt x="444373" y="466979"/>
                </a:lnTo>
                <a:lnTo>
                  <a:pt x="442785" y="468122"/>
                </a:lnTo>
                <a:lnTo>
                  <a:pt x="442785" y="473710"/>
                </a:lnTo>
                <a:lnTo>
                  <a:pt x="441960" y="473710"/>
                </a:lnTo>
                <a:lnTo>
                  <a:pt x="442582" y="473417"/>
                </a:lnTo>
                <a:lnTo>
                  <a:pt x="442785" y="473710"/>
                </a:lnTo>
                <a:lnTo>
                  <a:pt x="442785" y="468122"/>
                </a:lnTo>
                <a:lnTo>
                  <a:pt x="442683" y="469900"/>
                </a:lnTo>
                <a:lnTo>
                  <a:pt x="440817" y="470789"/>
                </a:lnTo>
                <a:lnTo>
                  <a:pt x="441071" y="471170"/>
                </a:lnTo>
                <a:lnTo>
                  <a:pt x="441947" y="472465"/>
                </a:lnTo>
                <a:lnTo>
                  <a:pt x="441071" y="473710"/>
                </a:lnTo>
                <a:lnTo>
                  <a:pt x="438277" y="476250"/>
                </a:lnTo>
                <a:lnTo>
                  <a:pt x="437832" y="474980"/>
                </a:lnTo>
                <a:lnTo>
                  <a:pt x="437388" y="473710"/>
                </a:lnTo>
                <a:lnTo>
                  <a:pt x="436499" y="473710"/>
                </a:lnTo>
                <a:lnTo>
                  <a:pt x="438277" y="472440"/>
                </a:lnTo>
                <a:lnTo>
                  <a:pt x="437388" y="473710"/>
                </a:lnTo>
                <a:lnTo>
                  <a:pt x="439293" y="473710"/>
                </a:lnTo>
                <a:lnTo>
                  <a:pt x="440182" y="472440"/>
                </a:lnTo>
                <a:lnTo>
                  <a:pt x="441071" y="471170"/>
                </a:lnTo>
                <a:lnTo>
                  <a:pt x="439293" y="471170"/>
                </a:lnTo>
                <a:lnTo>
                  <a:pt x="440550" y="470268"/>
                </a:lnTo>
                <a:lnTo>
                  <a:pt x="440817" y="470789"/>
                </a:lnTo>
                <a:lnTo>
                  <a:pt x="441642" y="469900"/>
                </a:lnTo>
                <a:lnTo>
                  <a:pt x="442683" y="469900"/>
                </a:lnTo>
                <a:lnTo>
                  <a:pt x="442683" y="468185"/>
                </a:lnTo>
                <a:lnTo>
                  <a:pt x="442061" y="468630"/>
                </a:lnTo>
                <a:lnTo>
                  <a:pt x="441210" y="468630"/>
                </a:lnTo>
                <a:lnTo>
                  <a:pt x="442595" y="465582"/>
                </a:lnTo>
                <a:lnTo>
                  <a:pt x="440931" y="466217"/>
                </a:lnTo>
                <a:lnTo>
                  <a:pt x="441071" y="466090"/>
                </a:lnTo>
                <a:lnTo>
                  <a:pt x="439293" y="466090"/>
                </a:lnTo>
                <a:lnTo>
                  <a:pt x="436499" y="469900"/>
                </a:lnTo>
                <a:lnTo>
                  <a:pt x="436968" y="469900"/>
                </a:lnTo>
                <a:lnTo>
                  <a:pt x="439293" y="467753"/>
                </a:lnTo>
                <a:lnTo>
                  <a:pt x="440055" y="469265"/>
                </a:lnTo>
                <a:lnTo>
                  <a:pt x="440055" y="469900"/>
                </a:lnTo>
                <a:lnTo>
                  <a:pt x="438277" y="469900"/>
                </a:lnTo>
                <a:lnTo>
                  <a:pt x="437134" y="470446"/>
                </a:lnTo>
                <a:lnTo>
                  <a:pt x="435610" y="473710"/>
                </a:lnTo>
                <a:lnTo>
                  <a:pt x="434721" y="472440"/>
                </a:lnTo>
                <a:lnTo>
                  <a:pt x="434721" y="492760"/>
                </a:lnTo>
                <a:lnTo>
                  <a:pt x="434721" y="494030"/>
                </a:lnTo>
                <a:lnTo>
                  <a:pt x="433832" y="495300"/>
                </a:lnTo>
                <a:lnTo>
                  <a:pt x="431927" y="496570"/>
                </a:lnTo>
                <a:lnTo>
                  <a:pt x="431927" y="495300"/>
                </a:lnTo>
                <a:lnTo>
                  <a:pt x="432816" y="494030"/>
                </a:lnTo>
                <a:lnTo>
                  <a:pt x="434721" y="492760"/>
                </a:lnTo>
                <a:lnTo>
                  <a:pt x="434721" y="472440"/>
                </a:lnTo>
                <a:lnTo>
                  <a:pt x="433832" y="473710"/>
                </a:lnTo>
                <a:lnTo>
                  <a:pt x="433832" y="472440"/>
                </a:lnTo>
                <a:lnTo>
                  <a:pt x="434721" y="471170"/>
                </a:lnTo>
                <a:lnTo>
                  <a:pt x="434721" y="469900"/>
                </a:lnTo>
                <a:lnTo>
                  <a:pt x="436499" y="469900"/>
                </a:lnTo>
                <a:lnTo>
                  <a:pt x="438277" y="466090"/>
                </a:lnTo>
                <a:lnTo>
                  <a:pt x="435610" y="466090"/>
                </a:lnTo>
                <a:lnTo>
                  <a:pt x="435965" y="465582"/>
                </a:lnTo>
                <a:lnTo>
                  <a:pt x="436626" y="465582"/>
                </a:lnTo>
                <a:lnTo>
                  <a:pt x="436626" y="463296"/>
                </a:lnTo>
                <a:lnTo>
                  <a:pt x="437680" y="460171"/>
                </a:lnTo>
                <a:lnTo>
                  <a:pt x="438277" y="461010"/>
                </a:lnTo>
                <a:lnTo>
                  <a:pt x="438277" y="459740"/>
                </a:lnTo>
                <a:lnTo>
                  <a:pt x="440055" y="459740"/>
                </a:lnTo>
                <a:lnTo>
                  <a:pt x="441071" y="458470"/>
                </a:lnTo>
                <a:lnTo>
                  <a:pt x="438277" y="458470"/>
                </a:lnTo>
                <a:lnTo>
                  <a:pt x="439293" y="457200"/>
                </a:lnTo>
                <a:lnTo>
                  <a:pt x="441071" y="454660"/>
                </a:lnTo>
                <a:lnTo>
                  <a:pt x="441960" y="455930"/>
                </a:lnTo>
                <a:lnTo>
                  <a:pt x="443738" y="455930"/>
                </a:lnTo>
                <a:lnTo>
                  <a:pt x="442849" y="454660"/>
                </a:lnTo>
                <a:lnTo>
                  <a:pt x="441960" y="453390"/>
                </a:lnTo>
                <a:lnTo>
                  <a:pt x="440055" y="454660"/>
                </a:lnTo>
                <a:lnTo>
                  <a:pt x="436499" y="457200"/>
                </a:lnTo>
                <a:lnTo>
                  <a:pt x="436499" y="453390"/>
                </a:lnTo>
                <a:lnTo>
                  <a:pt x="431927" y="457200"/>
                </a:lnTo>
                <a:lnTo>
                  <a:pt x="433832" y="457200"/>
                </a:lnTo>
                <a:lnTo>
                  <a:pt x="433832" y="469900"/>
                </a:lnTo>
                <a:lnTo>
                  <a:pt x="433832" y="471170"/>
                </a:lnTo>
                <a:lnTo>
                  <a:pt x="432816" y="469900"/>
                </a:lnTo>
                <a:lnTo>
                  <a:pt x="433832" y="469900"/>
                </a:lnTo>
                <a:lnTo>
                  <a:pt x="433832" y="457200"/>
                </a:lnTo>
                <a:lnTo>
                  <a:pt x="431927" y="459740"/>
                </a:lnTo>
                <a:lnTo>
                  <a:pt x="432816" y="459740"/>
                </a:lnTo>
                <a:lnTo>
                  <a:pt x="432816" y="460349"/>
                </a:lnTo>
                <a:lnTo>
                  <a:pt x="432816" y="467360"/>
                </a:lnTo>
                <a:lnTo>
                  <a:pt x="431927" y="469900"/>
                </a:lnTo>
                <a:lnTo>
                  <a:pt x="431038" y="469900"/>
                </a:lnTo>
                <a:lnTo>
                  <a:pt x="431038" y="476250"/>
                </a:lnTo>
                <a:lnTo>
                  <a:pt x="429260" y="477951"/>
                </a:lnTo>
                <a:lnTo>
                  <a:pt x="429260" y="508000"/>
                </a:lnTo>
                <a:lnTo>
                  <a:pt x="426593" y="509270"/>
                </a:lnTo>
                <a:lnTo>
                  <a:pt x="423799" y="511810"/>
                </a:lnTo>
                <a:lnTo>
                  <a:pt x="425577" y="509270"/>
                </a:lnTo>
                <a:lnTo>
                  <a:pt x="424688" y="509270"/>
                </a:lnTo>
                <a:lnTo>
                  <a:pt x="425577" y="508000"/>
                </a:lnTo>
                <a:lnTo>
                  <a:pt x="429260" y="508000"/>
                </a:lnTo>
                <a:lnTo>
                  <a:pt x="429260" y="477951"/>
                </a:lnTo>
                <a:lnTo>
                  <a:pt x="428371" y="478790"/>
                </a:lnTo>
                <a:lnTo>
                  <a:pt x="428371" y="480060"/>
                </a:lnTo>
                <a:lnTo>
                  <a:pt x="426593" y="480060"/>
                </a:lnTo>
                <a:lnTo>
                  <a:pt x="428371" y="476250"/>
                </a:lnTo>
                <a:lnTo>
                  <a:pt x="431038" y="476250"/>
                </a:lnTo>
                <a:lnTo>
                  <a:pt x="431038" y="469900"/>
                </a:lnTo>
                <a:lnTo>
                  <a:pt x="430149" y="469900"/>
                </a:lnTo>
                <a:lnTo>
                  <a:pt x="430149" y="468630"/>
                </a:lnTo>
                <a:lnTo>
                  <a:pt x="430149" y="467360"/>
                </a:lnTo>
                <a:lnTo>
                  <a:pt x="427482" y="468630"/>
                </a:lnTo>
                <a:lnTo>
                  <a:pt x="428358" y="467360"/>
                </a:lnTo>
                <a:lnTo>
                  <a:pt x="429260" y="466090"/>
                </a:lnTo>
                <a:lnTo>
                  <a:pt x="427482" y="467360"/>
                </a:lnTo>
                <a:lnTo>
                  <a:pt x="428371" y="466090"/>
                </a:lnTo>
                <a:lnTo>
                  <a:pt x="429260" y="466090"/>
                </a:lnTo>
                <a:lnTo>
                  <a:pt x="431038" y="464820"/>
                </a:lnTo>
                <a:lnTo>
                  <a:pt x="431038" y="466090"/>
                </a:lnTo>
                <a:lnTo>
                  <a:pt x="430149" y="467360"/>
                </a:lnTo>
                <a:lnTo>
                  <a:pt x="432816" y="467360"/>
                </a:lnTo>
                <a:lnTo>
                  <a:pt x="432816" y="460349"/>
                </a:lnTo>
                <a:lnTo>
                  <a:pt x="429895" y="462153"/>
                </a:lnTo>
                <a:lnTo>
                  <a:pt x="430403" y="462737"/>
                </a:lnTo>
                <a:lnTo>
                  <a:pt x="429260" y="463550"/>
                </a:lnTo>
                <a:lnTo>
                  <a:pt x="430149" y="461010"/>
                </a:lnTo>
                <a:lnTo>
                  <a:pt x="429260" y="462280"/>
                </a:lnTo>
                <a:lnTo>
                  <a:pt x="427482" y="462280"/>
                </a:lnTo>
                <a:lnTo>
                  <a:pt x="427482" y="463550"/>
                </a:lnTo>
                <a:lnTo>
                  <a:pt x="425577" y="464820"/>
                </a:lnTo>
                <a:lnTo>
                  <a:pt x="425577" y="466090"/>
                </a:lnTo>
                <a:lnTo>
                  <a:pt x="424688" y="466090"/>
                </a:lnTo>
                <a:lnTo>
                  <a:pt x="423799" y="464820"/>
                </a:lnTo>
                <a:lnTo>
                  <a:pt x="425577" y="463550"/>
                </a:lnTo>
                <a:lnTo>
                  <a:pt x="427482" y="463550"/>
                </a:lnTo>
                <a:lnTo>
                  <a:pt x="427482" y="462280"/>
                </a:lnTo>
                <a:lnTo>
                  <a:pt x="427482" y="461010"/>
                </a:lnTo>
                <a:lnTo>
                  <a:pt x="430149" y="458470"/>
                </a:lnTo>
                <a:lnTo>
                  <a:pt x="430149" y="457200"/>
                </a:lnTo>
                <a:lnTo>
                  <a:pt x="429260" y="457200"/>
                </a:lnTo>
                <a:lnTo>
                  <a:pt x="428371" y="459740"/>
                </a:lnTo>
                <a:lnTo>
                  <a:pt x="424688" y="459740"/>
                </a:lnTo>
                <a:lnTo>
                  <a:pt x="424688" y="462280"/>
                </a:lnTo>
                <a:lnTo>
                  <a:pt x="424688" y="463550"/>
                </a:lnTo>
                <a:lnTo>
                  <a:pt x="422910" y="463550"/>
                </a:lnTo>
                <a:lnTo>
                  <a:pt x="422910" y="511810"/>
                </a:lnTo>
                <a:lnTo>
                  <a:pt x="422021" y="514350"/>
                </a:lnTo>
                <a:lnTo>
                  <a:pt x="421132" y="515620"/>
                </a:lnTo>
                <a:lnTo>
                  <a:pt x="419227" y="515620"/>
                </a:lnTo>
                <a:lnTo>
                  <a:pt x="420243" y="514350"/>
                </a:lnTo>
                <a:lnTo>
                  <a:pt x="419227" y="514350"/>
                </a:lnTo>
                <a:lnTo>
                  <a:pt x="419227" y="513080"/>
                </a:lnTo>
                <a:lnTo>
                  <a:pt x="418465" y="514350"/>
                </a:lnTo>
                <a:lnTo>
                  <a:pt x="417449" y="515620"/>
                </a:lnTo>
                <a:lnTo>
                  <a:pt x="416560" y="518160"/>
                </a:lnTo>
                <a:lnTo>
                  <a:pt x="413893" y="518160"/>
                </a:lnTo>
                <a:lnTo>
                  <a:pt x="417449" y="515620"/>
                </a:lnTo>
                <a:lnTo>
                  <a:pt x="414782" y="515620"/>
                </a:lnTo>
                <a:lnTo>
                  <a:pt x="414782" y="514350"/>
                </a:lnTo>
                <a:lnTo>
                  <a:pt x="417449" y="513080"/>
                </a:lnTo>
                <a:lnTo>
                  <a:pt x="418465" y="511810"/>
                </a:lnTo>
                <a:lnTo>
                  <a:pt x="421132" y="510540"/>
                </a:lnTo>
                <a:lnTo>
                  <a:pt x="419227" y="513080"/>
                </a:lnTo>
                <a:lnTo>
                  <a:pt x="422910" y="511810"/>
                </a:lnTo>
                <a:lnTo>
                  <a:pt x="422910" y="463550"/>
                </a:lnTo>
                <a:lnTo>
                  <a:pt x="422021" y="463550"/>
                </a:lnTo>
                <a:lnTo>
                  <a:pt x="422021" y="508000"/>
                </a:lnTo>
                <a:lnTo>
                  <a:pt x="419227" y="510540"/>
                </a:lnTo>
                <a:lnTo>
                  <a:pt x="419227" y="508000"/>
                </a:lnTo>
                <a:lnTo>
                  <a:pt x="420243" y="506730"/>
                </a:lnTo>
                <a:lnTo>
                  <a:pt x="421132" y="506730"/>
                </a:lnTo>
                <a:lnTo>
                  <a:pt x="420243" y="508000"/>
                </a:lnTo>
                <a:lnTo>
                  <a:pt x="422021" y="508000"/>
                </a:lnTo>
                <a:lnTo>
                  <a:pt x="422021" y="463550"/>
                </a:lnTo>
                <a:lnTo>
                  <a:pt x="422605" y="462711"/>
                </a:lnTo>
                <a:lnTo>
                  <a:pt x="420243" y="463550"/>
                </a:lnTo>
                <a:lnTo>
                  <a:pt x="422008" y="461010"/>
                </a:lnTo>
                <a:lnTo>
                  <a:pt x="422910" y="459740"/>
                </a:lnTo>
                <a:lnTo>
                  <a:pt x="423799" y="461010"/>
                </a:lnTo>
                <a:lnTo>
                  <a:pt x="422605" y="462711"/>
                </a:lnTo>
                <a:lnTo>
                  <a:pt x="423799" y="462280"/>
                </a:lnTo>
                <a:lnTo>
                  <a:pt x="422021" y="463550"/>
                </a:lnTo>
                <a:lnTo>
                  <a:pt x="424688" y="462280"/>
                </a:lnTo>
                <a:lnTo>
                  <a:pt x="424688" y="459740"/>
                </a:lnTo>
                <a:lnTo>
                  <a:pt x="424688" y="458470"/>
                </a:lnTo>
                <a:lnTo>
                  <a:pt x="424688" y="457200"/>
                </a:lnTo>
                <a:lnTo>
                  <a:pt x="422910" y="457200"/>
                </a:lnTo>
                <a:lnTo>
                  <a:pt x="422910" y="455930"/>
                </a:lnTo>
                <a:lnTo>
                  <a:pt x="423799" y="454660"/>
                </a:lnTo>
                <a:lnTo>
                  <a:pt x="425577" y="453390"/>
                </a:lnTo>
                <a:lnTo>
                  <a:pt x="419036" y="453390"/>
                </a:lnTo>
                <a:lnTo>
                  <a:pt x="420306" y="450850"/>
                </a:lnTo>
                <a:lnTo>
                  <a:pt x="421132" y="450850"/>
                </a:lnTo>
                <a:lnTo>
                  <a:pt x="421132" y="449580"/>
                </a:lnTo>
                <a:lnTo>
                  <a:pt x="420243" y="449580"/>
                </a:lnTo>
                <a:lnTo>
                  <a:pt x="419227" y="450850"/>
                </a:lnTo>
                <a:lnTo>
                  <a:pt x="418465" y="450850"/>
                </a:lnTo>
                <a:lnTo>
                  <a:pt x="416560" y="449580"/>
                </a:lnTo>
                <a:lnTo>
                  <a:pt x="416560" y="501650"/>
                </a:lnTo>
                <a:lnTo>
                  <a:pt x="415671" y="502920"/>
                </a:lnTo>
                <a:lnTo>
                  <a:pt x="416560" y="504190"/>
                </a:lnTo>
                <a:lnTo>
                  <a:pt x="416560" y="506730"/>
                </a:lnTo>
                <a:lnTo>
                  <a:pt x="413004" y="511810"/>
                </a:lnTo>
                <a:lnTo>
                  <a:pt x="411988" y="515620"/>
                </a:lnTo>
                <a:lnTo>
                  <a:pt x="411099" y="515937"/>
                </a:lnTo>
                <a:lnTo>
                  <a:pt x="411099" y="516890"/>
                </a:lnTo>
                <a:lnTo>
                  <a:pt x="411099" y="518160"/>
                </a:lnTo>
                <a:lnTo>
                  <a:pt x="408432" y="519430"/>
                </a:lnTo>
                <a:lnTo>
                  <a:pt x="410210" y="519430"/>
                </a:lnTo>
                <a:lnTo>
                  <a:pt x="408432" y="521970"/>
                </a:lnTo>
                <a:lnTo>
                  <a:pt x="407581" y="519544"/>
                </a:lnTo>
                <a:lnTo>
                  <a:pt x="407593" y="519366"/>
                </a:lnTo>
                <a:lnTo>
                  <a:pt x="408432" y="518160"/>
                </a:lnTo>
                <a:lnTo>
                  <a:pt x="411099" y="516890"/>
                </a:lnTo>
                <a:lnTo>
                  <a:pt x="411099" y="515937"/>
                </a:lnTo>
                <a:lnTo>
                  <a:pt x="408432" y="516890"/>
                </a:lnTo>
                <a:lnTo>
                  <a:pt x="413004" y="511810"/>
                </a:lnTo>
                <a:lnTo>
                  <a:pt x="409321" y="515620"/>
                </a:lnTo>
                <a:lnTo>
                  <a:pt x="409321" y="514350"/>
                </a:lnTo>
                <a:lnTo>
                  <a:pt x="411099" y="511810"/>
                </a:lnTo>
                <a:lnTo>
                  <a:pt x="413004" y="509270"/>
                </a:lnTo>
                <a:lnTo>
                  <a:pt x="413004" y="508393"/>
                </a:lnTo>
                <a:lnTo>
                  <a:pt x="411099" y="509270"/>
                </a:lnTo>
                <a:lnTo>
                  <a:pt x="411657" y="508000"/>
                </a:lnTo>
                <a:lnTo>
                  <a:pt x="412216" y="506730"/>
                </a:lnTo>
                <a:lnTo>
                  <a:pt x="412356" y="506399"/>
                </a:lnTo>
                <a:lnTo>
                  <a:pt x="411988" y="505460"/>
                </a:lnTo>
                <a:lnTo>
                  <a:pt x="407543" y="506730"/>
                </a:lnTo>
                <a:lnTo>
                  <a:pt x="409321" y="504190"/>
                </a:lnTo>
                <a:lnTo>
                  <a:pt x="407543" y="504190"/>
                </a:lnTo>
                <a:lnTo>
                  <a:pt x="401193" y="508000"/>
                </a:lnTo>
                <a:lnTo>
                  <a:pt x="402082" y="505460"/>
                </a:lnTo>
                <a:lnTo>
                  <a:pt x="402971" y="504190"/>
                </a:lnTo>
                <a:lnTo>
                  <a:pt x="403860" y="505460"/>
                </a:lnTo>
                <a:lnTo>
                  <a:pt x="405701" y="504190"/>
                </a:lnTo>
                <a:lnTo>
                  <a:pt x="407543" y="502920"/>
                </a:lnTo>
                <a:lnTo>
                  <a:pt x="403860" y="501650"/>
                </a:lnTo>
                <a:lnTo>
                  <a:pt x="404749" y="500380"/>
                </a:lnTo>
                <a:lnTo>
                  <a:pt x="405765" y="497840"/>
                </a:lnTo>
                <a:lnTo>
                  <a:pt x="407543" y="496570"/>
                </a:lnTo>
                <a:lnTo>
                  <a:pt x="407543" y="499110"/>
                </a:lnTo>
                <a:lnTo>
                  <a:pt x="409321" y="497840"/>
                </a:lnTo>
                <a:lnTo>
                  <a:pt x="409321" y="499110"/>
                </a:lnTo>
                <a:lnTo>
                  <a:pt x="411162" y="497840"/>
                </a:lnTo>
                <a:lnTo>
                  <a:pt x="413004" y="496570"/>
                </a:lnTo>
                <a:lnTo>
                  <a:pt x="411734" y="499110"/>
                </a:lnTo>
                <a:lnTo>
                  <a:pt x="411988" y="499110"/>
                </a:lnTo>
                <a:lnTo>
                  <a:pt x="411099" y="500380"/>
                </a:lnTo>
                <a:lnTo>
                  <a:pt x="411734" y="499110"/>
                </a:lnTo>
                <a:lnTo>
                  <a:pt x="409321" y="499110"/>
                </a:lnTo>
                <a:lnTo>
                  <a:pt x="407543" y="500380"/>
                </a:lnTo>
                <a:lnTo>
                  <a:pt x="404749" y="500380"/>
                </a:lnTo>
                <a:lnTo>
                  <a:pt x="409321" y="501650"/>
                </a:lnTo>
                <a:lnTo>
                  <a:pt x="407543" y="502920"/>
                </a:lnTo>
                <a:lnTo>
                  <a:pt x="405765" y="504190"/>
                </a:lnTo>
                <a:lnTo>
                  <a:pt x="409308" y="502920"/>
                </a:lnTo>
                <a:lnTo>
                  <a:pt x="410210" y="501650"/>
                </a:lnTo>
                <a:lnTo>
                  <a:pt x="411099" y="502920"/>
                </a:lnTo>
                <a:lnTo>
                  <a:pt x="410210" y="505460"/>
                </a:lnTo>
                <a:lnTo>
                  <a:pt x="411988" y="504190"/>
                </a:lnTo>
                <a:lnTo>
                  <a:pt x="411988" y="501650"/>
                </a:lnTo>
                <a:lnTo>
                  <a:pt x="411988" y="500380"/>
                </a:lnTo>
                <a:lnTo>
                  <a:pt x="413004" y="500380"/>
                </a:lnTo>
                <a:lnTo>
                  <a:pt x="411988" y="501650"/>
                </a:lnTo>
                <a:lnTo>
                  <a:pt x="413004" y="501650"/>
                </a:lnTo>
                <a:lnTo>
                  <a:pt x="413893" y="502920"/>
                </a:lnTo>
                <a:lnTo>
                  <a:pt x="412356" y="506399"/>
                </a:lnTo>
                <a:lnTo>
                  <a:pt x="413004" y="508000"/>
                </a:lnTo>
                <a:lnTo>
                  <a:pt x="413004" y="508393"/>
                </a:lnTo>
                <a:lnTo>
                  <a:pt x="416560" y="506730"/>
                </a:lnTo>
                <a:lnTo>
                  <a:pt x="416560" y="504190"/>
                </a:lnTo>
                <a:lnTo>
                  <a:pt x="413893" y="505460"/>
                </a:lnTo>
                <a:lnTo>
                  <a:pt x="414782" y="502920"/>
                </a:lnTo>
                <a:lnTo>
                  <a:pt x="414782" y="501650"/>
                </a:lnTo>
                <a:lnTo>
                  <a:pt x="416560" y="501650"/>
                </a:lnTo>
                <a:lnTo>
                  <a:pt x="416560" y="449580"/>
                </a:lnTo>
                <a:lnTo>
                  <a:pt x="415836" y="449072"/>
                </a:lnTo>
                <a:lnTo>
                  <a:pt x="417576" y="447294"/>
                </a:lnTo>
                <a:lnTo>
                  <a:pt x="415467" y="447294"/>
                </a:lnTo>
                <a:lnTo>
                  <a:pt x="415467" y="452120"/>
                </a:lnTo>
                <a:lnTo>
                  <a:pt x="414121" y="452564"/>
                </a:lnTo>
                <a:lnTo>
                  <a:pt x="414528" y="453390"/>
                </a:lnTo>
                <a:lnTo>
                  <a:pt x="413004" y="453390"/>
                </a:lnTo>
                <a:lnTo>
                  <a:pt x="413004" y="476250"/>
                </a:lnTo>
                <a:lnTo>
                  <a:pt x="413004" y="480060"/>
                </a:lnTo>
                <a:lnTo>
                  <a:pt x="411099" y="481330"/>
                </a:lnTo>
                <a:lnTo>
                  <a:pt x="411099" y="480060"/>
                </a:lnTo>
                <a:lnTo>
                  <a:pt x="410210" y="480060"/>
                </a:lnTo>
                <a:lnTo>
                  <a:pt x="410210" y="478790"/>
                </a:lnTo>
                <a:lnTo>
                  <a:pt x="410210" y="477520"/>
                </a:lnTo>
                <a:lnTo>
                  <a:pt x="413004" y="476250"/>
                </a:lnTo>
                <a:lnTo>
                  <a:pt x="413004" y="453390"/>
                </a:lnTo>
                <a:lnTo>
                  <a:pt x="411607" y="453390"/>
                </a:lnTo>
                <a:lnTo>
                  <a:pt x="405765" y="453390"/>
                </a:lnTo>
                <a:lnTo>
                  <a:pt x="405765" y="495300"/>
                </a:lnTo>
                <a:lnTo>
                  <a:pt x="405765" y="496570"/>
                </a:lnTo>
                <a:lnTo>
                  <a:pt x="401193" y="499110"/>
                </a:lnTo>
                <a:lnTo>
                  <a:pt x="402082" y="499110"/>
                </a:lnTo>
                <a:lnTo>
                  <a:pt x="401193" y="500380"/>
                </a:lnTo>
                <a:lnTo>
                  <a:pt x="399288" y="500380"/>
                </a:lnTo>
                <a:lnTo>
                  <a:pt x="399288" y="501650"/>
                </a:lnTo>
                <a:lnTo>
                  <a:pt x="399288" y="519430"/>
                </a:lnTo>
                <a:lnTo>
                  <a:pt x="398526" y="520700"/>
                </a:lnTo>
                <a:lnTo>
                  <a:pt x="397637" y="521970"/>
                </a:lnTo>
                <a:lnTo>
                  <a:pt x="396621" y="521970"/>
                </a:lnTo>
                <a:lnTo>
                  <a:pt x="396621" y="520700"/>
                </a:lnTo>
                <a:lnTo>
                  <a:pt x="397637" y="519430"/>
                </a:lnTo>
                <a:lnTo>
                  <a:pt x="399288" y="519430"/>
                </a:lnTo>
                <a:lnTo>
                  <a:pt x="399288" y="501650"/>
                </a:lnTo>
                <a:lnTo>
                  <a:pt x="397637" y="501650"/>
                </a:lnTo>
                <a:lnTo>
                  <a:pt x="399288" y="499110"/>
                </a:lnTo>
                <a:lnTo>
                  <a:pt x="400304" y="497840"/>
                </a:lnTo>
                <a:lnTo>
                  <a:pt x="401193" y="497840"/>
                </a:lnTo>
                <a:lnTo>
                  <a:pt x="401193" y="499110"/>
                </a:lnTo>
                <a:lnTo>
                  <a:pt x="402082" y="497840"/>
                </a:lnTo>
                <a:lnTo>
                  <a:pt x="403860" y="495300"/>
                </a:lnTo>
                <a:lnTo>
                  <a:pt x="405765" y="495300"/>
                </a:lnTo>
                <a:lnTo>
                  <a:pt x="405765" y="453390"/>
                </a:lnTo>
                <a:lnTo>
                  <a:pt x="404749" y="453390"/>
                </a:lnTo>
                <a:lnTo>
                  <a:pt x="404749" y="494030"/>
                </a:lnTo>
                <a:lnTo>
                  <a:pt x="402971" y="495300"/>
                </a:lnTo>
                <a:lnTo>
                  <a:pt x="402082" y="495300"/>
                </a:lnTo>
                <a:lnTo>
                  <a:pt x="402971" y="494030"/>
                </a:lnTo>
                <a:lnTo>
                  <a:pt x="404749" y="494030"/>
                </a:lnTo>
                <a:lnTo>
                  <a:pt x="404749" y="453390"/>
                </a:lnTo>
                <a:lnTo>
                  <a:pt x="398526" y="453390"/>
                </a:lnTo>
                <a:lnTo>
                  <a:pt x="398526" y="495300"/>
                </a:lnTo>
                <a:lnTo>
                  <a:pt x="393954" y="499110"/>
                </a:lnTo>
                <a:lnTo>
                  <a:pt x="393065" y="500380"/>
                </a:lnTo>
                <a:lnTo>
                  <a:pt x="391160" y="501650"/>
                </a:lnTo>
                <a:lnTo>
                  <a:pt x="390271" y="504190"/>
                </a:lnTo>
                <a:lnTo>
                  <a:pt x="388493" y="505460"/>
                </a:lnTo>
                <a:lnTo>
                  <a:pt x="388493" y="504190"/>
                </a:lnTo>
                <a:lnTo>
                  <a:pt x="388493" y="502920"/>
                </a:lnTo>
                <a:lnTo>
                  <a:pt x="387604" y="504190"/>
                </a:lnTo>
                <a:lnTo>
                  <a:pt x="388493" y="501650"/>
                </a:lnTo>
                <a:lnTo>
                  <a:pt x="390779" y="500380"/>
                </a:lnTo>
                <a:lnTo>
                  <a:pt x="393065" y="499110"/>
                </a:lnTo>
                <a:lnTo>
                  <a:pt x="390271" y="500380"/>
                </a:lnTo>
                <a:lnTo>
                  <a:pt x="391160" y="499110"/>
                </a:lnTo>
                <a:lnTo>
                  <a:pt x="393065" y="499110"/>
                </a:lnTo>
                <a:lnTo>
                  <a:pt x="393954" y="499110"/>
                </a:lnTo>
                <a:lnTo>
                  <a:pt x="391160" y="496570"/>
                </a:lnTo>
                <a:lnTo>
                  <a:pt x="391668" y="495300"/>
                </a:lnTo>
                <a:lnTo>
                  <a:pt x="392176" y="494030"/>
                </a:lnTo>
                <a:lnTo>
                  <a:pt x="391160" y="495300"/>
                </a:lnTo>
                <a:lnTo>
                  <a:pt x="388493" y="495300"/>
                </a:lnTo>
                <a:lnTo>
                  <a:pt x="389826" y="494030"/>
                </a:lnTo>
                <a:lnTo>
                  <a:pt x="391160" y="492760"/>
                </a:lnTo>
                <a:lnTo>
                  <a:pt x="389382" y="494030"/>
                </a:lnTo>
                <a:lnTo>
                  <a:pt x="387604" y="492760"/>
                </a:lnTo>
                <a:lnTo>
                  <a:pt x="388493" y="491490"/>
                </a:lnTo>
                <a:lnTo>
                  <a:pt x="389382" y="490220"/>
                </a:lnTo>
                <a:lnTo>
                  <a:pt x="388493" y="490220"/>
                </a:lnTo>
                <a:lnTo>
                  <a:pt x="390271" y="488950"/>
                </a:lnTo>
                <a:lnTo>
                  <a:pt x="392176" y="488950"/>
                </a:lnTo>
                <a:lnTo>
                  <a:pt x="390271" y="490220"/>
                </a:lnTo>
                <a:lnTo>
                  <a:pt x="390271" y="491490"/>
                </a:lnTo>
                <a:lnTo>
                  <a:pt x="392176" y="490220"/>
                </a:lnTo>
                <a:lnTo>
                  <a:pt x="391287" y="491413"/>
                </a:lnTo>
                <a:lnTo>
                  <a:pt x="393065" y="490220"/>
                </a:lnTo>
                <a:lnTo>
                  <a:pt x="393065" y="488950"/>
                </a:lnTo>
                <a:lnTo>
                  <a:pt x="393954" y="487680"/>
                </a:lnTo>
                <a:lnTo>
                  <a:pt x="394843" y="487680"/>
                </a:lnTo>
                <a:lnTo>
                  <a:pt x="395732" y="488950"/>
                </a:lnTo>
                <a:lnTo>
                  <a:pt x="397637" y="488950"/>
                </a:lnTo>
                <a:lnTo>
                  <a:pt x="395668" y="491578"/>
                </a:lnTo>
                <a:lnTo>
                  <a:pt x="394843" y="492760"/>
                </a:lnTo>
                <a:lnTo>
                  <a:pt x="394843" y="496570"/>
                </a:lnTo>
                <a:lnTo>
                  <a:pt x="398526" y="495300"/>
                </a:lnTo>
                <a:lnTo>
                  <a:pt x="398526" y="453390"/>
                </a:lnTo>
                <a:lnTo>
                  <a:pt x="390271" y="453390"/>
                </a:lnTo>
                <a:lnTo>
                  <a:pt x="390271" y="482600"/>
                </a:lnTo>
                <a:lnTo>
                  <a:pt x="386715" y="485140"/>
                </a:lnTo>
                <a:lnTo>
                  <a:pt x="386715" y="486410"/>
                </a:lnTo>
                <a:lnTo>
                  <a:pt x="385826" y="487680"/>
                </a:lnTo>
                <a:lnTo>
                  <a:pt x="388493" y="486410"/>
                </a:lnTo>
                <a:lnTo>
                  <a:pt x="385826" y="488950"/>
                </a:lnTo>
                <a:lnTo>
                  <a:pt x="388493" y="488950"/>
                </a:lnTo>
                <a:lnTo>
                  <a:pt x="385826" y="491490"/>
                </a:lnTo>
                <a:lnTo>
                  <a:pt x="385826" y="488950"/>
                </a:lnTo>
                <a:lnTo>
                  <a:pt x="385826" y="487680"/>
                </a:lnTo>
                <a:lnTo>
                  <a:pt x="382143" y="488950"/>
                </a:lnTo>
                <a:lnTo>
                  <a:pt x="383997" y="486410"/>
                </a:lnTo>
                <a:lnTo>
                  <a:pt x="384606" y="485584"/>
                </a:lnTo>
                <a:lnTo>
                  <a:pt x="384060" y="485876"/>
                </a:lnTo>
                <a:lnTo>
                  <a:pt x="383921" y="486410"/>
                </a:lnTo>
                <a:lnTo>
                  <a:pt x="383413" y="486410"/>
                </a:lnTo>
                <a:lnTo>
                  <a:pt x="380365" y="488950"/>
                </a:lnTo>
                <a:lnTo>
                  <a:pt x="381254" y="486410"/>
                </a:lnTo>
                <a:lnTo>
                  <a:pt x="383032" y="486410"/>
                </a:lnTo>
                <a:lnTo>
                  <a:pt x="383921" y="484390"/>
                </a:lnTo>
                <a:lnTo>
                  <a:pt x="383921" y="483870"/>
                </a:lnTo>
                <a:lnTo>
                  <a:pt x="382143" y="482600"/>
                </a:lnTo>
                <a:lnTo>
                  <a:pt x="382143" y="481330"/>
                </a:lnTo>
                <a:lnTo>
                  <a:pt x="382143" y="480060"/>
                </a:lnTo>
                <a:lnTo>
                  <a:pt x="385826" y="480060"/>
                </a:lnTo>
                <a:lnTo>
                  <a:pt x="383921" y="484390"/>
                </a:lnTo>
                <a:lnTo>
                  <a:pt x="383921" y="485952"/>
                </a:lnTo>
                <a:lnTo>
                  <a:pt x="384060" y="485876"/>
                </a:lnTo>
                <a:lnTo>
                  <a:pt x="384937" y="485140"/>
                </a:lnTo>
                <a:lnTo>
                  <a:pt x="384606" y="485584"/>
                </a:lnTo>
                <a:lnTo>
                  <a:pt x="385432" y="485140"/>
                </a:lnTo>
                <a:lnTo>
                  <a:pt x="390271" y="482600"/>
                </a:lnTo>
                <a:lnTo>
                  <a:pt x="390271" y="453390"/>
                </a:lnTo>
                <a:lnTo>
                  <a:pt x="382143" y="453390"/>
                </a:lnTo>
                <a:lnTo>
                  <a:pt x="382143" y="474980"/>
                </a:lnTo>
                <a:lnTo>
                  <a:pt x="380365" y="478790"/>
                </a:lnTo>
                <a:lnTo>
                  <a:pt x="379476" y="477520"/>
                </a:lnTo>
                <a:lnTo>
                  <a:pt x="377698" y="477520"/>
                </a:lnTo>
                <a:lnTo>
                  <a:pt x="375793" y="480060"/>
                </a:lnTo>
                <a:lnTo>
                  <a:pt x="376682" y="477520"/>
                </a:lnTo>
                <a:lnTo>
                  <a:pt x="379476" y="476250"/>
                </a:lnTo>
                <a:lnTo>
                  <a:pt x="382143" y="474980"/>
                </a:lnTo>
                <a:lnTo>
                  <a:pt x="382143" y="453390"/>
                </a:lnTo>
                <a:lnTo>
                  <a:pt x="376682" y="453390"/>
                </a:lnTo>
                <a:lnTo>
                  <a:pt x="376682" y="472440"/>
                </a:lnTo>
                <a:lnTo>
                  <a:pt x="374015" y="476250"/>
                </a:lnTo>
                <a:lnTo>
                  <a:pt x="376682" y="476250"/>
                </a:lnTo>
                <a:lnTo>
                  <a:pt x="374904" y="477774"/>
                </a:lnTo>
                <a:lnTo>
                  <a:pt x="374904" y="482600"/>
                </a:lnTo>
                <a:lnTo>
                  <a:pt x="373126" y="485140"/>
                </a:lnTo>
                <a:lnTo>
                  <a:pt x="374015" y="485140"/>
                </a:lnTo>
                <a:lnTo>
                  <a:pt x="371348" y="486410"/>
                </a:lnTo>
                <a:lnTo>
                  <a:pt x="368554" y="485140"/>
                </a:lnTo>
                <a:lnTo>
                  <a:pt x="369570" y="482600"/>
                </a:lnTo>
                <a:lnTo>
                  <a:pt x="372237" y="481330"/>
                </a:lnTo>
                <a:lnTo>
                  <a:pt x="371348" y="483870"/>
                </a:lnTo>
                <a:lnTo>
                  <a:pt x="374904" y="482600"/>
                </a:lnTo>
                <a:lnTo>
                  <a:pt x="374904" y="477774"/>
                </a:lnTo>
                <a:lnTo>
                  <a:pt x="372237" y="480060"/>
                </a:lnTo>
                <a:lnTo>
                  <a:pt x="373837" y="476250"/>
                </a:lnTo>
                <a:lnTo>
                  <a:pt x="374370" y="474980"/>
                </a:lnTo>
                <a:lnTo>
                  <a:pt x="374904" y="473710"/>
                </a:lnTo>
                <a:lnTo>
                  <a:pt x="374015" y="472440"/>
                </a:lnTo>
                <a:lnTo>
                  <a:pt x="376682" y="472440"/>
                </a:lnTo>
                <a:lnTo>
                  <a:pt x="376682" y="453390"/>
                </a:lnTo>
                <a:lnTo>
                  <a:pt x="372237" y="453390"/>
                </a:lnTo>
                <a:lnTo>
                  <a:pt x="372237" y="469900"/>
                </a:lnTo>
                <a:lnTo>
                  <a:pt x="367665" y="474154"/>
                </a:lnTo>
                <a:lnTo>
                  <a:pt x="367665" y="490220"/>
                </a:lnTo>
                <a:lnTo>
                  <a:pt x="364998" y="492760"/>
                </a:lnTo>
                <a:lnTo>
                  <a:pt x="364109" y="488950"/>
                </a:lnTo>
                <a:lnTo>
                  <a:pt x="363093" y="488950"/>
                </a:lnTo>
                <a:lnTo>
                  <a:pt x="366776" y="486410"/>
                </a:lnTo>
                <a:lnTo>
                  <a:pt x="365887" y="490220"/>
                </a:lnTo>
                <a:lnTo>
                  <a:pt x="367665" y="490220"/>
                </a:lnTo>
                <a:lnTo>
                  <a:pt x="367665" y="474154"/>
                </a:lnTo>
                <a:lnTo>
                  <a:pt x="366776" y="474980"/>
                </a:lnTo>
                <a:lnTo>
                  <a:pt x="367220" y="472440"/>
                </a:lnTo>
                <a:lnTo>
                  <a:pt x="367436" y="471170"/>
                </a:lnTo>
                <a:lnTo>
                  <a:pt x="367665" y="469900"/>
                </a:lnTo>
                <a:lnTo>
                  <a:pt x="365887" y="468630"/>
                </a:lnTo>
                <a:lnTo>
                  <a:pt x="369570" y="466090"/>
                </a:lnTo>
                <a:lnTo>
                  <a:pt x="368554" y="471170"/>
                </a:lnTo>
                <a:lnTo>
                  <a:pt x="372237" y="469900"/>
                </a:lnTo>
                <a:lnTo>
                  <a:pt x="372237" y="453390"/>
                </a:lnTo>
                <a:lnTo>
                  <a:pt x="363093" y="453390"/>
                </a:lnTo>
                <a:lnTo>
                  <a:pt x="363093" y="472440"/>
                </a:lnTo>
                <a:lnTo>
                  <a:pt x="362204" y="473710"/>
                </a:lnTo>
                <a:lnTo>
                  <a:pt x="361315" y="476250"/>
                </a:lnTo>
                <a:lnTo>
                  <a:pt x="360426" y="476250"/>
                </a:lnTo>
                <a:lnTo>
                  <a:pt x="360426" y="473710"/>
                </a:lnTo>
                <a:lnTo>
                  <a:pt x="363093" y="472440"/>
                </a:lnTo>
                <a:lnTo>
                  <a:pt x="363093" y="453390"/>
                </a:lnTo>
                <a:lnTo>
                  <a:pt x="360426" y="453390"/>
                </a:lnTo>
                <a:lnTo>
                  <a:pt x="360426" y="461010"/>
                </a:lnTo>
                <a:lnTo>
                  <a:pt x="357632" y="463245"/>
                </a:lnTo>
                <a:lnTo>
                  <a:pt x="357632" y="466090"/>
                </a:lnTo>
                <a:lnTo>
                  <a:pt x="355854" y="468630"/>
                </a:lnTo>
                <a:lnTo>
                  <a:pt x="354076" y="469900"/>
                </a:lnTo>
                <a:lnTo>
                  <a:pt x="351409" y="469900"/>
                </a:lnTo>
                <a:lnTo>
                  <a:pt x="349504" y="469900"/>
                </a:lnTo>
                <a:lnTo>
                  <a:pt x="349504" y="471170"/>
                </a:lnTo>
                <a:lnTo>
                  <a:pt x="349504" y="473710"/>
                </a:lnTo>
                <a:lnTo>
                  <a:pt x="345948" y="473710"/>
                </a:lnTo>
                <a:lnTo>
                  <a:pt x="349504" y="471170"/>
                </a:lnTo>
                <a:lnTo>
                  <a:pt x="349504" y="469900"/>
                </a:lnTo>
                <a:lnTo>
                  <a:pt x="348742" y="469900"/>
                </a:lnTo>
                <a:lnTo>
                  <a:pt x="350520" y="466090"/>
                </a:lnTo>
                <a:lnTo>
                  <a:pt x="353187" y="466090"/>
                </a:lnTo>
                <a:lnTo>
                  <a:pt x="351409" y="469900"/>
                </a:lnTo>
                <a:lnTo>
                  <a:pt x="355473" y="467575"/>
                </a:lnTo>
                <a:lnTo>
                  <a:pt x="354965" y="466090"/>
                </a:lnTo>
                <a:lnTo>
                  <a:pt x="357632" y="466090"/>
                </a:lnTo>
                <a:lnTo>
                  <a:pt x="357632" y="463245"/>
                </a:lnTo>
                <a:lnTo>
                  <a:pt x="354076" y="466090"/>
                </a:lnTo>
                <a:lnTo>
                  <a:pt x="355854" y="463550"/>
                </a:lnTo>
                <a:lnTo>
                  <a:pt x="356819" y="462330"/>
                </a:lnTo>
                <a:lnTo>
                  <a:pt x="360426" y="461010"/>
                </a:lnTo>
                <a:lnTo>
                  <a:pt x="360426" y="453390"/>
                </a:lnTo>
                <a:lnTo>
                  <a:pt x="354076" y="453390"/>
                </a:lnTo>
                <a:lnTo>
                  <a:pt x="354076" y="458470"/>
                </a:lnTo>
                <a:lnTo>
                  <a:pt x="352298" y="461010"/>
                </a:lnTo>
                <a:lnTo>
                  <a:pt x="351409" y="463550"/>
                </a:lnTo>
                <a:lnTo>
                  <a:pt x="349504" y="463550"/>
                </a:lnTo>
                <a:lnTo>
                  <a:pt x="349504" y="462280"/>
                </a:lnTo>
                <a:lnTo>
                  <a:pt x="350520" y="459740"/>
                </a:lnTo>
                <a:lnTo>
                  <a:pt x="354076" y="458470"/>
                </a:lnTo>
                <a:lnTo>
                  <a:pt x="354076" y="453390"/>
                </a:lnTo>
                <a:lnTo>
                  <a:pt x="348742" y="453390"/>
                </a:lnTo>
                <a:lnTo>
                  <a:pt x="345948" y="453390"/>
                </a:lnTo>
                <a:lnTo>
                  <a:pt x="342265" y="455930"/>
                </a:lnTo>
                <a:lnTo>
                  <a:pt x="343281" y="454660"/>
                </a:lnTo>
                <a:lnTo>
                  <a:pt x="343281" y="453390"/>
                </a:lnTo>
                <a:lnTo>
                  <a:pt x="342265" y="454660"/>
                </a:lnTo>
                <a:lnTo>
                  <a:pt x="340487" y="454660"/>
                </a:lnTo>
                <a:lnTo>
                  <a:pt x="342328" y="453390"/>
                </a:lnTo>
                <a:lnTo>
                  <a:pt x="344170" y="452120"/>
                </a:lnTo>
                <a:lnTo>
                  <a:pt x="343281" y="450850"/>
                </a:lnTo>
                <a:lnTo>
                  <a:pt x="342265" y="450850"/>
                </a:lnTo>
                <a:lnTo>
                  <a:pt x="341376" y="450850"/>
                </a:lnTo>
                <a:lnTo>
                  <a:pt x="341807" y="449580"/>
                </a:lnTo>
                <a:lnTo>
                  <a:pt x="342265" y="448322"/>
                </a:lnTo>
                <a:lnTo>
                  <a:pt x="343268" y="448322"/>
                </a:lnTo>
                <a:lnTo>
                  <a:pt x="344170" y="447040"/>
                </a:lnTo>
                <a:lnTo>
                  <a:pt x="345059" y="447040"/>
                </a:lnTo>
                <a:lnTo>
                  <a:pt x="342265" y="450850"/>
                </a:lnTo>
                <a:lnTo>
                  <a:pt x="345948" y="449580"/>
                </a:lnTo>
                <a:lnTo>
                  <a:pt x="345059" y="452120"/>
                </a:lnTo>
                <a:lnTo>
                  <a:pt x="347726" y="450850"/>
                </a:lnTo>
                <a:lnTo>
                  <a:pt x="348742" y="452120"/>
                </a:lnTo>
                <a:lnTo>
                  <a:pt x="412851" y="452120"/>
                </a:lnTo>
                <a:lnTo>
                  <a:pt x="411607" y="453390"/>
                </a:lnTo>
                <a:lnTo>
                  <a:pt x="414121" y="452564"/>
                </a:lnTo>
                <a:lnTo>
                  <a:pt x="413905" y="452120"/>
                </a:lnTo>
                <a:lnTo>
                  <a:pt x="415467" y="452120"/>
                </a:lnTo>
                <a:lnTo>
                  <a:pt x="415467" y="447294"/>
                </a:lnTo>
                <a:lnTo>
                  <a:pt x="415010" y="447294"/>
                </a:lnTo>
                <a:lnTo>
                  <a:pt x="415074" y="447040"/>
                </a:lnTo>
                <a:lnTo>
                  <a:pt x="415671" y="444500"/>
                </a:lnTo>
                <a:lnTo>
                  <a:pt x="413004" y="447040"/>
                </a:lnTo>
                <a:lnTo>
                  <a:pt x="414782" y="443230"/>
                </a:lnTo>
                <a:lnTo>
                  <a:pt x="411988" y="443230"/>
                </a:lnTo>
                <a:lnTo>
                  <a:pt x="409321" y="447040"/>
                </a:lnTo>
                <a:lnTo>
                  <a:pt x="409321" y="444500"/>
                </a:lnTo>
                <a:lnTo>
                  <a:pt x="402082" y="444500"/>
                </a:lnTo>
                <a:lnTo>
                  <a:pt x="400304" y="444500"/>
                </a:lnTo>
                <a:lnTo>
                  <a:pt x="400304" y="447040"/>
                </a:lnTo>
                <a:lnTo>
                  <a:pt x="399288" y="445770"/>
                </a:lnTo>
                <a:lnTo>
                  <a:pt x="397637" y="447040"/>
                </a:lnTo>
                <a:lnTo>
                  <a:pt x="398729" y="444500"/>
                </a:lnTo>
                <a:lnTo>
                  <a:pt x="399288" y="443230"/>
                </a:lnTo>
                <a:lnTo>
                  <a:pt x="400304" y="443230"/>
                </a:lnTo>
                <a:lnTo>
                  <a:pt x="402082" y="441960"/>
                </a:lnTo>
                <a:lnTo>
                  <a:pt x="404749" y="440690"/>
                </a:lnTo>
                <a:lnTo>
                  <a:pt x="406654" y="438150"/>
                </a:lnTo>
                <a:lnTo>
                  <a:pt x="408432" y="436880"/>
                </a:lnTo>
                <a:lnTo>
                  <a:pt x="407644" y="440220"/>
                </a:lnTo>
                <a:lnTo>
                  <a:pt x="407987" y="440055"/>
                </a:lnTo>
                <a:lnTo>
                  <a:pt x="409321" y="438150"/>
                </a:lnTo>
                <a:lnTo>
                  <a:pt x="409613" y="436880"/>
                </a:lnTo>
                <a:lnTo>
                  <a:pt x="410210" y="434340"/>
                </a:lnTo>
                <a:lnTo>
                  <a:pt x="403860" y="435610"/>
                </a:lnTo>
                <a:lnTo>
                  <a:pt x="408432" y="435610"/>
                </a:lnTo>
                <a:lnTo>
                  <a:pt x="401294" y="439267"/>
                </a:lnTo>
                <a:lnTo>
                  <a:pt x="400304" y="440690"/>
                </a:lnTo>
                <a:lnTo>
                  <a:pt x="400685" y="439585"/>
                </a:lnTo>
                <a:lnTo>
                  <a:pt x="398526" y="440690"/>
                </a:lnTo>
                <a:lnTo>
                  <a:pt x="397637" y="444500"/>
                </a:lnTo>
                <a:lnTo>
                  <a:pt x="394843" y="444500"/>
                </a:lnTo>
                <a:lnTo>
                  <a:pt x="395732" y="443230"/>
                </a:lnTo>
                <a:lnTo>
                  <a:pt x="396621" y="441960"/>
                </a:lnTo>
                <a:lnTo>
                  <a:pt x="397637" y="440690"/>
                </a:lnTo>
                <a:lnTo>
                  <a:pt x="399288" y="439420"/>
                </a:lnTo>
                <a:lnTo>
                  <a:pt x="401193" y="438150"/>
                </a:lnTo>
                <a:lnTo>
                  <a:pt x="400685" y="439585"/>
                </a:lnTo>
                <a:lnTo>
                  <a:pt x="401294" y="439267"/>
                </a:lnTo>
                <a:lnTo>
                  <a:pt x="402082" y="438150"/>
                </a:lnTo>
                <a:lnTo>
                  <a:pt x="403860" y="435610"/>
                </a:lnTo>
                <a:lnTo>
                  <a:pt x="405130" y="433070"/>
                </a:lnTo>
                <a:lnTo>
                  <a:pt x="405765" y="431800"/>
                </a:lnTo>
                <a:lnTo>
                  <a:pt x="402082" y="431800"/>
                </a:lnTo>
                <a:lnTo>
                  <a:pt x="397637" y="433070"/>
                </a:lnTo>
                <a:lnTo>
                  <a:pt x="400304" y="429260"/>
                </a:lnTo>
                <a:lnTo>
                  <a:pt x="398526" y="430530"/>
                </a:lnTo>
                <a:lnTo>
                  <a:pt x="396621" y="430530"/>
                </a:lnTo>
                <a:lnTo>
                  <a:pt x="397637" y="429260"/>
                </a:lnTo>
                <a:lnTo>
                  <a:pt x="398526" y="429260"/>
                </a:lnTo>
                <a:lnTo>
                  <a:pt x="398526" y="427990"/>
                </a:lnTo>
                <a:lnTo>
                  <a:pt x="400304" y="427990"/>
                </a:lnTo>
                <a:lnTo>
                  <a:pt x="401193" y="425450"/>
                </a:lnTo>
                <a:lnTo>
                  <a:pt x="402082" y="424180"/>
                </a:lnTo>
                <a:lnTo>
                  <a:pt x="396621" y="427990"/>
                </a:lnTo>
                <a:lnTo>
                  <a:pt x="397383" y="426720"/>
                </a:lnTo>
                <a:lnTo>
                  <a:pt x="398145" y="425450"/>
                </a:lnTo>
                <a:lnTo>
                  <a:pt x="398335" y="425132"/>
                </a:lnTo>
                <a:lnTo>
                  <a:pt x="399669" y="424434"/>
                </a:lnTo>
                <a:lnTo>
                  <a:pt x="399110" y="423837"/>
                </a:lnTo>
                <a:lnTo>
                  <a:pt x="399669" y="422910"/>
                </a:lnTo>
                <a:lnTo>
                  <a:pt x="401193" y="420370"/>
                </a:lnTo>
                <a:lnTo>
                  <a:pt x="398538" y="423214"/>
                </a:lnTo>
                <a:lnTo>
                  <a:pt x="398399" y="423037"/>
                </a:lnTo>
                <a:lnTo>
                  <a:pt x="401066" y="419989"/>
                </a:lnTo>
                <a:lnTo>
                  <a:pt x="397649" y="420916"/>
                </a:lnTo>
                <a:lnTo>
                  <a:pt x="397649" y="423189"/>
                </a:lnTo>
                <a:lnTo>
                  <a:pt x="397586" y="424230"/>
                </a:lnTo>
                <a:lnTo>
                  <a:pt x="396621" y="425450"/>
                </a:lnTo>
                <a:lnTo>
                  <a:pt x="396621" y="424180"/>
                </a:lnTo>
                <a:lnTo>
                  <a:pt x="395732" y="424815"/>
                </a:lnTo>
                <a:lnTo>
                  <a:pt x="395732" y="438150"/>
                </a:lnTo>
                <a:lnTo>
                  <a:pt x="395617" y="439585"/>
                </a:lnTo>
                <a:lnTo>
                  <a:pt x="394843" y="440690"/>
                </a:lnTo>
                <a:lnTo>
                  <a:pt x="394843" y="443230"/>
                </a:lnTo>
                <a:lnTo>
                  <a:pt x="391160" y="447040"/>
                </a:lnTo>
                <a:lnTo>
                  <a:pt x="389382" y="448322"/>
                </a:lnTo>
                <a:lnTo>
                  <a:pt x="389382" y="447040"/>
                </a:lnTo>
                <a:lnTo>
                  <a:pt x="391160" y="444500"/>
                </a:lnTo>
                <a:lnTo>
                  <a:pt x="393065" y="444500"/>
                </a:lnTo>
                <a:lnTo>
                  <a:pt x="393954" y="443230"/>
                </a:lnTo>
                <a:lnTo>
                  <a:pt x="394843" y="443230"/>
                </a:lnTo>
                <a:lnTo>
                  <a:pt x="394843" y="440690"/>
                </a:lnTo>
                <a:lnTo>
                  <a:pt x="393065" y="440690"/>
                </a:lnTo>
                <a:lnTo>
                  <a:pt x="393954" y="439420"/>
                </a:lnTo>
                <a:lnTo>
                  <a:pt x="395732" y="438150"/>
                </a:lnTo>
                <a:lnTo>
                  <a:pt x="395732" y="424815"/>
                </a:lnTo>
                <a:lnTo>
                  <a:pt x="393065" y="426720"/>
                </a:lnTo>
                <a:lnTo>
                  <a:pt x="394741" y="424332"/>
                </a:lnTo>
                <a:lnTo>
                  <a:pt x="397649" y="423189"/>
                </a:lnTo>
                <a:lnTo>
                  <a:pt x="397649" y="420916"/>
                </a:lnTo>
                <a:lnTo>
                  <a:pt x="395859" y="421386"/>
                </a:lnTo>
                <a:lnTo>
                  <a:pt x="395859" y="422910"/>
                </a:lnTo>
                <a:lnTo>
                  <a:pt x="394843" y="422910"/>
                </a:lnTo>
                <a:lnTo>
                  <a:pt x="395732" y="420370"/>
                </a:lnTo>
                <a:lnTo>
                  <a:pt x="393954" y="420370"/>
                </a:lnTo>
                <a:lnTo>
                  <a:pt x="393954" y="422910"/>
                </a:lnTo>
                <a:lnTo>
                  <a:pt x="392176" y="422910"/>
                </a:lnTo>
                <a:lnTo>
                  <a:pt x="393065" y="421640"/>
                </a:lnTo>
                <a:lnTo>
                  <a:pt x="392176" y="421640"/>
                </a:lnTo>
                <a:lnTo>
                  <a:pt x="390271" y="424180"/>
                </a:lnTo>
                <a:lnTo>
                  <a:pt x="393065" y="424180"/>
                </a:lnTo>
                <a:lnTo>
                  <a:pt x="389382" y="427990"/>
                </a:lnTo>
                <a:lnTo>
                  <a:pt x="389674" y="426720"/>
                </a:lnTo>
                <a:lnTo>
                  <a:pt x="390271" y="424180"/>
                </a:lnTo>
                <a:lnTo>
                  <a:pt x="383032" y="426720"/>
                </a:lnTo>
                <a:lnTo>
                  <a:pt x="384390" y="425450"/>
                </a:lnTo>
                <a:lnTo>
                  <a:pt x="385762" y="424180"/>
                </a:lnTo>
                <a:lnTo>
                  <a:pt x="385864" y="424014"/>
                </a:lnTo>
                <a:lnTo>
                  <a:pt x="386410" y="421640"/>
                </a:lnTo>
                <a:lnTo>
                  <a:pt x="386537" y="421132"/>
                </a:lnTo>
                <a:lnTo>
                  <a:pt x="385826" y="421640"/>
                </a:lnTo>
                <a:lnTo>
                  <a:pt x="386588" y="420916"/>
                </a:lnTo>
                <a:lnTo>
                  <a:pt x="386715" y="420370"/>
                </a:lnTo>
                <a:lnTo>
                  <a:pt x="387896" y="419531"/>
                </a:lnTo>
                <a:lnTo>
                  <a:pt x="388493" y="417830"/>
                </a:lnTo>
                <a:lnTo>
                  <a:pt x="387604" y="417830"/>
                </a:lnTo>
                <a:lnTo>
                  <a:pt x="385826" y="420370"/>
                </a:lnTo>
                <a:lnTo>
                  <a:pt x="383032" y="420370"/>
                </a:lnTo>
                <a:lnTo>
                  <a:pt x="383921" y="419100"/>
                </a:lnTo>
                <a:lnTo>
                  <a:pt x="382143" y="419100"/>
                </a:lnTo>
                <a:lnTo>
                  <a:pt x="383921" y="416560"/>
                </a:lnTo>
                <a:lnTo>
                  <a:pt x="384937" y="415290"/>
                </a:lnTo>
                <a:lnTo>
                  <a:pt x="386715" y="415290"/>
                </a:lnTo>
                <a:lnTo>
                  <a:pt x="387604" y="414020"/>
                </a:lnTo>
                <a:lnTo>
                  <a:pt x="388493" y="412750"/>
                </a:lnTo>
                <a:lnTo>
                  <a:pt x="386715" y="412750"/>
                </a:lnTo>
                <a:lnTo>
                  <a:pt x="386715" y="411480"/>
                </a:lnTo>
                <a:lnTo>
                  <a:pt x="384937" y="411480"/>
                </a:lnTo>
                <a:lnTo>
                  <a:pt x="384937" y="412750"/>
                </a:lnTo>
                <a:lnTo>
                  <a:pt x="383032" y="414020"/>
                </a:lnTo>
                <a:lnTo>
                  <a:pt x="383730" y="412750"/>
                </a:lnTo>
                <a:lnTo>
                  <a:pt x="385826" y="408940"/>
                </a:lnTo>
                <a:lnTo>
                  <a:pt x="379476" y="408940"/>
                </a:lnTo>
                <a:lnTo>
                  <a:pt x="382143" y="405130"/>
                </a:lnTo>
                <a:lnTo>
                  <a:pt x="380365" y="406400"/>
                </a:lnTo>
                <a:lnTo>
                  <a:pt x="379476" y="407670"/>
                </a:lnTo>
                <a:lnTo>
                  <a:pt x="377698" y="408940"/>
                </a:lnTo>
                <a:lnTo>
                  <a:pt x="375793" y="407670"/>
                </a:lnTo>
                <a:lnTo>
                  <a:pt x="376682" y="407428"/>
                </a:lnTo>
                <a:lnTo>
                  <a:pt x="376682" y="405130"/>
                </a:lnTo>
                <a:lnTo>
                  <a:pt x="375793" y="405130"/>
                </a:lnTo>
                <a:lnTo>
                  <a:pt x="374015" y="406400"/>
                </a:lnTo>
                <a:lnTo>
                  <a:pt x="374015" y="407670"/>
                </a:lnTo>
                <a:lnTo>
                  <a:pt x="372237" y="408520"/>
                </a:lnTo>
                <a:lnTo>
                  <a:pt x="372237" y="411480"/>
                </a:lnTo>
                <a:lnTo>
                  <a:pt x="371348" y="411480"/>
                </a:lnTo>
                <a:lnTo>
                  <a:pt x="368554" y="412750"/>
                </a:lnTo>
                <a:lnTo>
                  <a:pt x="370332" y="407670"/>
                </a:lnTo>
                <a:lnTo>
                  <a:pt x="370332" y="405130"/>
                </a:lnTo>
                <a:lnTo>
                  <a:pt x="372237" y="405130"/>
                </a:lnTo>
                <a:lnTo>
                  <a:pt x="374015" y="403860"/>
                </a:lnTo>
                <a:lnTo>
                  <a:pt x="372237" y="406400"/>
                </a:lnTo>
                <a:lnTo>
                  <a:pt x="374015" y="405130"/>
                </a:lnTo>
                <a:lnTo>
                  <a:pt x="375793" y="405130"/>
                </a:lnTo>
                <a:lnTo>
                  <a:pt x="374332" y="401320"/>
                </a:lnTo>
                <a:lnTo>
                  <a:pt x="371030" y="398780"/>
                </a:lnTo>
                <a:lnTo>
                  <a:pt x="369430" y="396240"/>
                </a:lnTo>
                <a:lnTo>
                  <a:pt x="372821" y="391579"/>
                </a:lnTo>
                <a:lnTo>
                  <a:pt x="372237" y="391160"/>
                </a:lnTo>
                <a:lnTo>
                  <a:pt x="374904" y="391160"/>
                </a:lnTo>
                <a:lnTo>
                  <a:pt x="373126" y="396240"/>
                </a:lnTo>
                <a:lnTo>
                  <a:pt x="377698" y="394970"/>
                </a:lnTo>
                <a:lnTo>
                  <a:pt x="374904" y="394970"/>
                </a:lnTo>
                <a:lnTo>
                  <a:pt x="377698" y="391160"/>
                </a:lnTo>
                <a:lnTo>
                  <a:pt x="377698" y="389890"/>
                </a:lnTo>
                <a:lnTo>
                  <a:pt x="380365" y="388620"/>
                </a:lnTo>
                <a:lnTo>
                  <a:pt x="381571" y="387756"/>
                </a:lnTo>
                <a:lnTo>
                  <a:pt x="378460" y="388620"/>
                </a:lnTo>
                <a:lnTo>
                  <a:pt x="379476" y="384810"/>
                </a:lnTo>
                <a:lnTo>
                  <a:pt x="377698" y="386791"/>
                </a:lnTo>
                <a:lnTo>
                  <a:pt x="377698" y="387350"/>
                </a:lnTo>
                <a:lnTo>
                  <a:pt x="374904" y="389890"/>
                </a:lnTo>
                <a:lnTo>
                  <a:pt x="377698" y="386791"/>
                </a:lnTo>
                <a:lnTo>
                  <a:pt x="377698" y="382270"/>
                </a:lnTo>
                <a:lnTo>
                  <a:pt x="377698" y="381000"/>
                </a:lnTo>
                <a:lnTo>
                  <a:pt x="374904" y="381965"/>
                </a:lnTo>
                <a:lnTo>
                  <a:pt x="374904" y="382270"/>
                </a:lnTo>
                <a:lnTo>
                  <a:pt x="374015" y="382270"/>
                </a:lnTo>
                <a:lnTo>
                  <a:pt x="374904" y="381965"/>
                </a:lnTo>
                <a:lnTo>
                  <a:pt x="374904" y="381000"/>
                </a:lnTo>
                <a:lnTo>
                  <a:pt x="373126" y="381000"/>
                </a:lnTo>
                <a:lnTo>
                  <a:pt x="371348" y="383540"/>
                </a:lnTo>
                <a:lnTo>
                  <a:pt x="373126" y="384810"/>
                </a:lnTo>
                <a:lnTo>
                  <a:pt x="374015" y="386080"/>
                </a:lnTo>
                <a:lnTo>
                  <a:pt x="372237" y="387350"/>
                </a:lnTo>
                <a:lnTo>
                  <a:pt x="372237" y="388620"/>
                </a:lnTo>
                <a:lnTo>
                  <a:pt x="370332" y="388620"/>
                </a:lnTo>
                <a:lnTo>
                  <a:pt x="370332" y="391160"/>
                </a:lnTo>
                <a:lnTo>
                  <a:pt x="369570" y="392430"/>
                </a:lnTo>
                <a:lnTo>
                  <a:pt x="368554" y="394970"/>
                </a:lnTo>
                <a:lnTo>
                  <a:pt x="367665" y="393700"/>
                </a:lnTo>
                <a:lnTo>
                  <a:pt x="366776" y="393700"/>
                </a:lnTo>
                <a:lnTo>
                  <a:pt x="366953" y="393192"/>
                </a:lnTo>
                <a:lnTo>
                  <a:pt x="364109" y="396240"/>
                </a:lnTo>
                <a:lnTo>
                  <a:pt x="366776" y="394970"/>
                </a:lnTo>
                <a:lnTo>
                  <a:pt x="368554" y="397510"/>
                </a:lnTo>
                <a:lnTo>
                  <a:pt x="367665" y="398145"/>
                </a:lnTo>
                <a:lnTo>
                  <a:pt x="367665" y="401320"/>
                </a:lnTo>
                <a:lnTo>
                  <a:pt x="365887" y="403860"/>
                </a:lnTo>
                <a:lnTo>
                  <a:pt x="364109" y="403860"/>
                </a:lnTo>
                <a:lnTo>
                  <a:pt x="363093" y="402590"/>
                </a:lnTo>
                <a:lnTo>
                  <a:pt x="364109" y="401320"/>
                </a:lnTo>
                <a:lnTo>
                  <a:pt x="367665" y="401320"/>
                </a:lnTo>
                <a:lnTo>
                  <a:pt x="367665" y="398145"/>
                </a:lnTo>
                <a:lnTo>
                  <a:pt x="366776" y="398780"/>
                </a:lnTo>
                <a:lnTo>
                  <a:pt x="363093" y="401320"/>
                </a:lnTo>
                <a:lnTo>
                  <a:pt x="364109" y="398780"/>
                </a:lnTo>
                <a:lnTo>
                  <a:pt x="363093" y="397510"/>
                </a:lnTo>
                <a:lnTo>
                  <a:pt x="356870" y="403860"/>
                </a:lnTo>
                <a:lnTo>
                  <a:pt x="362204" y="392430"/>
                </a:lnTo>
                <a:lnTo>
                  <a:pt x="359537" y="392430"/>
                </a:lnTo>
                <a:lnTo>
                  <a:pt x="360426" y="391160"/>
                </a:lnTo>
                <a:lnTo>
                  <a:pt x="363093" y="391160"/>
                </a:lnTo>
                <a:lnTo>
                  <a:pt x="363093" y="392430"/>
                </a:lnTo>
                <a:lnTo>
                  <a:pt x="361315" y="394970"/>
                </a:lnTo>
                <a:lnTo>
                  <a:pt x="363918" y="393788"/>
                </a:lnTo>
                <a:lnTo>
                  <a:pt x="364109" y="393649"/>
                </a:lnTo>
                <a:lnTo>
                  <a:pt x="364693" y="391160"/>
                </a:lnTo>
                <a:lnTo>
                  <a:pt x="364998" y="389890"/>
                </a:lnTo>
                <a:lnTo>
                  <a:pt x="367665" y="388620"/>
                </a:lnTo>
                <a:lnTo>
                  <a:pt x="366776" y="391160"/>
                </a:lnTo>
                <a:lnTo>
                  <a:pt x="365887" y="392430"/>
                </a:lnTo>
                <a:lnTo>
                  <a:pt x="364109" y="393649"/>
                </a:lnTo>
                <a:lnTo>
                  <a:pt x="363918" y="393788"/>
                </a:lnTo>
                <a:lnTo>
                  <a:pt x="362204" y="394970"/>
                </a:lnTo>
                <a:lnTo>
                  <a:pt x="363093" y="394970"/>
                </a:lnTo>
                <a:lnTo>
                  <a:pt x="367106" y="392747"/>
                </a:lnTo>
                <a:lnTo>
                  <a:pt x="367665" y="391160"/>
                </a:lnTo>
                <a:lnTo>
                  <a:pt x="370332" y="391160"/>
                </a:lnTo>
                <a:lnTo>
                  <a:pt x="370332" y="388620"/>
                </a:lnTo>
                <a:lnTo>
                  <a:pt x="373126" y="386080"/>
                </a:lnTo>
                <a:lnTo>
                  <a:pt x="367665" y="386080"/>
                </a:lnTo>
                <a:lnTo>
                  <a:pt x="369443" y="383540"/>
                </a:lnTo>
                <a:lnTo>
                  <a:pt x="370332" y="382270"/>
                </a:lnTo>
                <a:lnTo>
                  <a:pt x="371348" y="382270"/>
                </a:lnTo>
                <a:lnTo>
                  <a:pt x="373126" y="381000"/>
                </a:lnTo>
                <a:lnTo>
                  <a:pt x="373126" y="379730"/>
                </a:lnTo>
                <a:lnTo>
                  <a:pt x="373126" y="378460"/>
                </a:lnTo>
                <a:lnTo>
                  <a:pt x="370332" y="378460"/>
                </a:lnTo>
                <a:lnTo>
                  <a:pt x="370332" y="379730"/>
                </a:lnTo>
                <a:lnTo>
                  <a:pt x="368554" y="382270"/>
                </a:lnTo>
                <a:lnTo>
                  <a:pt x="367665" y="382270"/>
                </a:lnTo>
                <a:lnTo>
                  <a:pt x="368554" y="381000"/>
                </a:lnTo>
                <a:lnTo>
                  <a:pt x="367665" y="381000"/>
                </a:lnTo>
                <a:lnTo>
                  <a:pt x="368554" y="379730"/>
                </a:lnTo>
                <a:lnTo>
                  <a:pt x="370332" y="379730"/>
                </a:lnTo>
                <a:lnTo>
                  <a:pt x="370332" y="378460"/>
                </a:lnTo>
                <a:lnTo>
                  <a:pt x="368554" y="378460"/>
                </a:lnTo>
                <a:lnTo>
                  <a:pt x="372237" y="375920"/>
                </a:lnTo>
                <a:lnTo>
                  <a:pt x="369570" y="377190"/>
                </a:lnTo>
                <a:lnTo>
                  <a:pt x="366776" y="378460"/>
                </a:lnTo>
                <a:lnTo>
                  <a:pt x="366776" y="386080"/>
                </a:lnTo>
                <a:lnTo>
                  <a:pt x="365887" y="387350"/>
                </a:lnTo>
                <a:lnTo>
                  <a:pt x="366776" y="388620"/>
                </a:lnTo>
                <a:lnTo>
                  <a:pt x="364109" y="389890"/>
                </a:lnTo>
                <a:lnTo>
                  <a:pt x="364998" y="388620"/>
                </a:lnTo>
                <a:lnTo>
                  <a:pt x="365887" y="387350"/>
                </a:lnTo>
                <a:lnTo>
                  <a:pt x="363093" y="387350"/>
                </a:lnTo>
                <a:lnTo>
                  <a:pt x="364109" y="386080"/>
                </a:lnTo>
                <a:lnTo>
                  <a:pt x="366776" y="386080"/>
                </a:lnTo>
                <a:lnTo>
                  <a:pt x="366776" y="378460"/>
                </a:lnTo>
                <a:lnTo>
                  <a:pt x="369570" y="374650"/>
                </a:lnTo>
                <a:lnTo>
                  <a:pt x="367665" y="374650"/>
                </a:lnTo>
                <a:lnTo>
                  <a:pt x="367665" y="375920"/>
                </a:lnTo>
                <a:lnTo>
                  <a:pt x="365887" y="375920"/>
                </a:lnTo>
                <a:lnTo>
                  <a:pt x="365290" y="376770"/>
                </a:lnTo>
                <a:lnTo>
                  <a:pt x="365887" y="377190"/>
                </a:lnTo>
                <a:lnTo>
                  <a:pt x="364705" y="377596"/>
                </a:lnTo>
                <a:lnTo>
                  <a:pt x="364109" y="378460"/>
                </a:lnTo>
                <a:lnTo>
                  <a:pt x="368554" y="375920"/>
                </a:lnTo>
                <a:lnTo>
                  <a:pt x="365887" y="378460"/>
                </a:lnTo>
                <a:lnTo>
                  <a:pt x="364109" y="378460"/>
                </a:lnTo>
                <a:lnTo>
                  <a:pt x="362204" y="378460"/>
                </a:lnTo>
                <a:lnTo>
                  <a:pt x="365887" y="379730"/>
                </a:lnTo>
                <a:lnTo>
                  <a:pt x="364109" y="381000"/>
                </a:lnTo>
                <a:lnTo>
                  <a:pt x="362496" y="381000"/>
                </a:lnTo>
                <a:lnTo>
                  <a:pt x="361315" y="383540"/>
                </a:lnTo>
                <a:lnTo>
                  <a:pt x="361823" y="384276"/>
                </a:lnTo>
                <a:lnTo>
                  <a:pt x="363093" y="383540"/>
                </a:lnTo>
                <a:lnTo>
                  <a:pt x="361975" y="384492"/>
                </a:lnTo>
                <a:lnTo>
                  <a:pt x="363093" y="386080"/>
                </a:lnTo>
                <a:lnTo>
                  <a:pt x="358648" y="387350"/>
                </a:lnTo>
                <a:lnTo>
                  <a:pt x="361975" y="384492"/>
                </a:lnTo>
                <a:lnTo>
                  <a:pt x="361823" y="384276"/>
                </a:lnTo>
                <a:lnTo>
                  <a:pt x="358648" y="386080"/>
                </a:lnTo>
                <a:lnTo>
                  <a:pt x="358648" y="384810"/>
                </a:lnTo>
                <a:lnTo>
                  <a:pt x="359537" y="383540"/>
                </a:lnTo>
                <a:lnTo>
                  <a:pt x="361315" y="382270"/>
                </a:lnTo>
                <a:lnTo>
                  <a:pt x="359029" y="382270"/>
                </a:lnTo>
                <a:lnTo>
                  <a:pt x="357632" y="383540"/>
                </a:lnTo>
                <a:lnTo>
                  <a:pt x="357632" y="384810"/>
                </a:lnTo>
                <a:lnTo>
                  <a:pt x="355854" y="387350"/>
                </a:lnTo>
                <a:lnTo>
                  <a:pt x="357632" y="386080"/>
                </a:lnTo>
                <a:lnTo>
                  <a:pt x="356870" y="388620"/>
                </a:lnTo>
                <a:lnTo>
                  <a:pt x="354965" y="387350"/>
                </a:lnTo>
                <a:lnTo>
                  <a:pt x="354965" y="386080"/>
                </a:lnTo>
                <a:lnTo>
                  <a:pt x="357632" y="384810"/>
                </a:lnTo>
                <a:lnTo>
                  <a:pt x="357632" y="383540"/>
                </a:lnTo>
                <a:lnTo>
                  <a:pt x="358648" y="382270"/>
                </a:lnTo>
                <a:lnTo>
                  <a:pt x="356870" y="382270"/>
                </a:lnTo>
                <a:lnTo>
                  <a:pt x="359537" y="381000"/>
                </a:lnTo>
                <a:lnTo>
                  <a:pt x="357632" y="379730"/>
                </a:lnTo>
                <a:lnTo>
                  <a:pt x="356958" y="381635"/>
                </a:lnTo>
                <a:lnTo>
                  <a:pt x="357632" y="381000"/>
                </a:lnTo>
                <a:lnTo>
                  <a:pt x="358648" y="381000"/>
                </a:lnTo>
                <a:lnTo>
                  <a:pt x="356806" y="382270"/>
                </a:lnTo>
                <a:lnTo>
                  <a:pt x="355854" y="384810"/>
                </a:lnTo>
                <a:lnTo>
                  <a:pt x="353187" y="384810"/>
                </a:lnTo>
                <a:lnTo>
                  <a:pt x="354076" y="383540"/>
                </a:lnTo>
                <a:lnTo>
                  <a:pt x="350520" y="384810"/>
                </a:lnTo>
                <a:lnTo>
                  <a:pt x="351409" y="382270"/>
                </a:lnTo>
                <a:lnTo>
                  <a:pt x="349504" y="382270"/>
                </a:lnTo>
                <a:lnTo>
                  <a:pt x="348742" y="381000"/>
                </a:lnTo>
                <a:lnTo>
                  <a:pt x="347726" y="379730"/>
                </a:lnTo>
                <a:lnTo>
                  <a:pt x="348742" y="378460"/>
                </a:lnTo>
                <a:lnTo>
                  <a:pt x="350520" y="377190"/>
                </a:lnTo>
                <a:lnTo>
                  <a:pt x="352298" y="375920"/>
                </a:lnTo>
                <a:lnTo>
                  <a:pt x="352298" y="377190"/>
                </a:lnTo>
                <a:lnTo>
                  <a:pt x="350520" y="378460"/>
                </a:lnTo>
                <a:lnTo>
                  <a:pt x="351409" y="379730"/>
                </a:lnTo>
                <a:lnTo>
                  <a:pt x="352298" y="378460"/>
                </a:lnTo>
                <a:lnTo>
                  <a:pt x="353187" y="379730"/>
                </a:lnTo>
                <a:lnTo>
                  <a:pt x="351409" y="381000"/>
                </a:lnTo>
                <a:lnTo>
                  <a:pt x="351409" y="382270"/>
                </a:lnTo>
                <a:lnTo>
                  <a:pt x="352298" y="382270"/>
                </a:lnTo>
                <a:lnTo>
                  <a:pt x="353187" y="381000"/>
                </a:lnTo>
                <a:lnTo>
                  <a:pt x="354076" y="381000"/>
                </a:lnTo>
                <a:lnTo>
                  <a:pt x="352298" y="383540"/>
                </a:lnTo>
                <a:lnTo>
                  <a:pt x="354076" y="382270"/>
                </a:lnTo>
                <a:lnTo>
                  <a:pt x="354076" y="383540"/>
                </a:lnTo>
                <a:lnTo>
                  <a:pt x="354965" y="383540"/>
                </a:lnTo>
                <a:lnTo>
                  <a:pt x="354965" y="382270"/>
                </a:lnTo>
                <a:lnTo>
                  <a:pt x="355854" y="381000"/>
                </a:lnTo>
                <a:lnTo>
                  <a:pt x="356870" y="379730"/>
                </a:lnTo>
                <a:lnTo>
                  <a:pt x="357632" y="378460"/>
                </a:lnTo>
                <a:lnTo>
                  <a:pt x="358648" y="378460"/>
                </a:lnTo>
                <a:lnTo>
                  <a:pt x="359232" y="377190"/>
                </a:lnTo>
                <a:lnTo>
                  <a:pt x="359664" y="376288"/>
                </a:lnTo>
                <a:lnTo>
                  <a:pt x="358648" y="375920"/>
                </a:lnTo>
                <a:lnTo>
                  <a:pt x="356870" y="377190"/>
                </a:lnTo>
                <a:lnTo>
                  <a:pt x="359537" y="374650"/>
                </a:lnTo>
                <a:lnTo>
                  <a:pt x="357085" y="376694"/>
                </a:lnTo>
                <a:lnTo>
                  <a:pt x="355854" y="378460"/>
                </a:lnTo>
                <a:lnTo>
                  <a:pt x="354965" y="378460"/>
                </a:lnTo>
                <a:lnTo>
                  <a:pt x="354076" y="378460"/>
                </a:lnTo>
                <a:lnTo>
                  <a:pt x="354711" y="378002"/>
                </a:lnTo>
                <a:lnTo>
                  <a:pt x="352298" y="373380"/>
                </a:lnTo>
                <a:lnTo>
                  <a:pt x="356870" y="370840"/>
                </a:lnTo>
                <a:lnTo>
                  <a:pt x="354076" y="370840"/>
                </a:lnTo>
                <a:lnTo>
                  <a:pt x="353187" y="372110"/>
                </a:lnTo>
                <a:lnTo>
                  <a:pt x="353187" y="370840"/>
                </a:lnTo>
                <a:lnTo>
                  <a:pt x="354965" y="369570"/>
                </a:lnTo>
                <a:lnTo>
                  <a:pt x="353187" y="369570"/>
                </a:lnTo>
                <a:lnTo>
                  <a:pt x="355854" y="367030"/>
                </a:lnTo>
                <a:lnTo>
                  <a:pt x="352298" y="367030"/>
                </a:lnTo>
                <a:lnTo>
                  <a:pt x="351409" y="369570"/>
                </a:lnTo>
                <a:lnTo>
                  <a:pt x="349504" y="373380"/>
                </a:lnTo>
                <a:lnTo>
                  <a:pt x="346837" y="375920"/>
                </a:lnTo>
                <a:lnTo>
                  <a:pt x="345948" y="375920"/>
                </a:lnTo>
                <a:lnTo>
                  <a:pt x="345059" y="375920"/>
                </a:lnTo>
                <a:lnTo>
                  <a:pt x="344170" y="377190"/>
                </a:lnTo>
                <a:lnTo>
                  <a:pt x="343281" y="375920"/>
                </a:lnTo>
                <a:lnTo>
                  <a:pt x="344170" y="374650"/>
                </a:lnTo>
                <a:lnTo>
                  <a:pt x="341376" y="374650"/>
                </a:lnTo>
                <a:lnTo>
                  <a:pt x="341376" y="443230"/>
                </a:lnTo>
                <a:lnTo>
                  <a:pt x="337820" y="447040"/>
                </a:lnTo>
                <a:lnTo>
                  <a:pt x="340487" y="447040"/>
                </a:lnTo>
                <a:lnTo>
                  <a:pt x="337820" y="449580"/>
                </a:lnTo>
                <a:lnTo>
                  <a:pt x="339585" y="448322"/>
                </a:lnTo>
                <a:lnTo>
                  <a:pt x="336042" y="453390"/>
                </a:lnTo>
                <a:lnTo>
                  <a:pt x="339598" y="449580"/>
                </a:lnTo>
                <a:lnTo>
                  <a:pt x="340487" y="450850"/>
                </a:lnTo>
                <a:lnTo>
                  <a:pt x="340487" y="452120"/>
                </a:lnTo>
                <a:lnTo>
                  <a:pt x="338709" y="452120"/>
                </a:lnTo>
                <a:lnTo>
                  <a:pt x="338709" y="453390"/>
                </a:lnTo>
                <a:lnTo>
                  <a:pt x="338709" y="458470"/>
                </a:lnTo>
                <a:lnTo>
                  <a:pt x="336931" y="459740"/>
                </a:lnTo>
                <a:lnTo>
                  <a:pt x="337820" y="459740"/>
                </a:lnTo>
                <a:lnTo>
                  <a:pt x="336042" y="462280"/>
                </a:lnTo>
                <a:lnTo>
                  <a:pt x="334137" y="461010"/>
                </a:lnTo>
                <a:lnTo>
                  <a:pt x="336042" y="459740"/>
                </a:lnTo>
                <a:lnTo>
                  <a:pt x="338709" y="458470"/>
                </a:lnTo>
                <a:lnTo>
                  <a:pt x="338709" y="453390"/>
                </a:lnTo>
                <a:lnTo>
                  <a:pt x="336042" y="453390"/>
                </a:lnTo>
                <a:lnTo>
                  <a:pt x="336042" y="452120"/>
                </a:lnTo>
                <a:lnTo>
                  <a:pt x="336042" y="450850"/>
                </a:lnTo>
                <a:lnTo>
                  <a:pt x="336486" y="449580"/>
                </a:lnTo>
                <a:lnTo>
                  <a:pt x="336931" y="448322"/>
                </a:lnTo>
                <a:lnTo>
                  <a:pt x="336042" y="449580"/>
                </a:lnTo>
                <a:lnTo>
                  <a:pt x="337820" y="447040"/>
                </a:lnTo>
                <a:lnTo>
                  <a:pt x="338709" y="444500"/>
                </a:lnTo>
                <a:lnTo>
                  <a:pt x="341376" y="443230"/>
                </a:lnTo>
                <a:lnTo>
                  <a:pt x="341376" y="374650"/>
                </a:lnTo>
                <a:lnTo>
                  <a:pt x="342773" y="373380"/>
                </a:lnTo>
                <a:lnTo>
                  <a:pt x="344170" y="372110"/>
                </a:lnTo>
                <a:lnTo>
                  <a:pt x="339598" y="373380"/>
                </a:lnTo>
                <a:lnTo>
                  <a:pt x="339598" y="372110"/>
                </a:lnTo>
                <a:lnTo>
                  <a:pt x="340487" y="372110"/>
                </a:lnTo>
                <a:lnTo>
                  <a:pt x="340487" y="370840"/>
                </a:lnTo>
                <a:lnTo>
                  <a:pt x="342265" y="370840"/>
                </a:lnTo>
                <a:lnTo>
                  <a:pt x="341376" y="372110"/>
                </a:lnTo>
                <a:lnTo>
                  <a:pt x="344170" y="370840"/>
                </a:lnTo>
                <a:lnTo>
                  <a:pt x="343281" y="370840"/>
                </a:lnTo>
                <a:lnTo>
                  <a:pt x="344170" y="368300"/>
                </a:lnTo>
                <a:lnTo>
                  <a:pt x="345059" y="368300"/>
                </a:lnTo>
                <a:lnTo>
                  <a:pt x="344170" y="369570"/>
                </a:lnTo>
                <a:lnTo>
                  <a:pt x="345948" y="369570"/>
                </a:lnTo>
                <a:lnTo>
                  <a:pt x="347726" y="368300"/>
                </a:lnTo>
                <a:lnTo>
                  <a:pt x="349504" y="365760"/>
                </a:lnTo>
                <a:lnTo>
                  <a:pt x="345948" y="365760"/>
                </a:lnTo>
                <a:lnTo>
                  <a:pt x="343281" y="368300"/>
                </a:lnTo>
                <a:lnTo>
                  <a:pt x="340487" y="369570"/>
                </a:lnTo>
                <a:lnTo>
                  <a:pt x="337820" y="370840"/>
                </a:lnTo>
                <a:lnTo>
                  <a:pt x="339598" y="369570"/>
                </a:lnTo>
                <a:lnTo>
                  <a:pt x="339598" y="368300"/>
                </a:lnTo>
                <a:lnTo>
                  <a:pt x="340487" y="367030"/>
                </a:lnTo>
                <a:lnTo>
                  <a:pt x="342265" y="367030"/>
                </a:lnTo>
                <a:lnTo>
                  <a:pt x="342265" y="365760"/>
                </a:lnTo>
                <a:lnTo>
                  <a:pt x="341376" y="365760"/>
                </a:lnTo>
                <a:lnTo>
                  <a:pt x="344170" y="363220"/>
                </a:lnTo>
                <a:lnTo>
                  <a:pt x="343281" y="363220"/>
                </a:lnTo>
                <a:lnTo>
                  <a:pt x="345059" y="360680"/>
                </a:lnTo>
                <a:lnTo>
                  <a:pt x="341376" y="361950"/>
                </a:lnTo>
                <a:lnTo>
                  <a:pt x="341376" y="363220"/>
                </a:lnTo>
                <a:lnTo>
                  <a:pt x="339598" y="364490"/>
                </a:lnTo>
                <a:lnTo>
                  <a:pt x="338709" y="367030"/>
                </a:lnTo>
                <a:lnTo>
                  <a:pt x="336042" y="367030"/>
                </a:lnTo>
                <a:lnTo>
                  <a:pt x="334137" y="368300"/>
                </a:lnTo>
                <a:lnTo>
                  <a:pt x="332359" y="368300"/>
                </a:lnTo>
                <a:lnTo>
                  <a:pt x="334137" y="367030"/>
                </a:lnTo>
                <a:lnTo>
                  <a:pt x="336931" y="365760"/>
                </a:lnTo>
                <a:lnTo>
                  <a:pt x="339598" y="364490"/>
                </a:lnTo>
                <a:lnTo>
                  <a:pt x="338709" y="361950"/>
                </a:lnTo>
                <a:lnTo>
                  <a:pt x="337820" y="364490"/>
                </a:lnTo>
                <a:lnTo>
                  <a:pt x="336042" y="364490"/>
                </a:lnTo>
                <a:lnTo>
                  <a:pt x="335026" y="365760"/>
                </a:lnTo>
                <a:lnTo>
                  <a:pt x="331470" y="365760"/>
                </a:lnTo>
                <a:lnTo>
                  <a:pt x="332359" y="361950"/>
                </a:lnTo>
                <a:lnTo>
                  <a:pt x="335026" y="361950"/>
                </a:lnTo>
                <a:lnTo>
                  <a:pt x="335026" y="360680"/>
                </a:lnTo>
                <a:lnTo>
                  <a:pt x="336931" y="360680"/>
                </a:lnTo>
                <a:lnTo>
                  <a:pt x="336931" y="361950"/>
                </a:lnTo>
                <a:lnTo>
                  <a:pt x="338709" y="361950"/>
                </a:lnTo>
                <a:lnTo>
                  <a:pt x="338709" y="360680"/>
                </a:lnTo>
                <a:lnTo>
                  <a:pt x="339598" y="360680"/>
                </a:lnTo>
                <a:lnTo>
                  <a:pt x="339598" y="361950"/>
                </a:lnTo>
                <a:lnTo>
                  <a:pt x="340487" y="361950"/>
                </a:lnTo>
                <a:lnTo>
                  <a:pt x="341376" y="360680"/>
                </a:lnTo>
                <a:lnTo>
                  <a:pt x="341376" y="361950"/>
                </a:lnTo>
                <a:lnTo>
                  <a:pt x="343827" y="359410"/>
                </a:lnTo>
                <a:lnTo>
                  <a:pt x="345059" y="358140"/>
                </a:lnTo>
                <a:lnTo>
                  <a:pt x="344170" y="355600"/>
                </a:lnTo>
                <a:lnTo>
                  <a:pt x="340487" y="358140"/>
                </a:lnTo>
                <a:lnTo>
                  <a:pt x="341871" y="356870"/>
                </a:lnTo>
                <a:lnTo>
                  <a:pt x="343281" y="355600"/>
                </a:lnTo>
                <a:lnTo>
                  <a:pt x="341376" y="355600"/>
                </a:lnTo>
                <a:lnTo>
                  <a:pt x="339598" y="356870"/>
                </a:lnTo>
                <a:lnTo>
                  <a:pt x="340931" y="355600"/>
                </a:lnTo>
                <a:lnTo>
                  <a:pt x="342265" y="354330"/>
                </a:lnTo>
                <a:lnTo>
                  <a:pt x="339598" y="354330"/>
                </a:lnTo>
                <a:lnTo>
                  <a:pt x="339598" y="355600"/>
                </a:lnTo>
                <a:lnTo>
                  <a:pt x="337820" y="358140"/>
                </a:lnTo>
                <a:lnTo>
                  <a:pt x="337820" y="356870"/>
                </a:lnTo>
                <a:lnTo>
                  <a:pt x="336931" y="359410"/>
                </a:lnTo>
                <a:lnTo>
                  <a:pt x="335026" y="359410"/>
                </a:lnTo>
                <a:lnTo>
                  <a:pt x="336042" y="358140"/>
                </a:lnTo>
                <a:lnTo>
                  <a:pt x="334137" y="358140"/>
                </a:lnTo>
                <a:lnTo>
                  <a:pt x="335026" y="356870"/>
                </a:lnTo>
                <a:lnTo>
                  <a:pt x="336042" y="355600"/>
                </a:lnTo>
                <a:lnTo>
                  <a:pt x="336931" y="355600"/>
                </a:lnTo>
                <a:lnTo>
                  <a:pt x="336931" y="356870"/>
                </a:lnTo>
                <a:lnTo>
                  <a:pt x="337820" y="355600"/>
                </a:lnTo>
                <a:lnTo>
                  <a:pt x="339598" y="355600"/>
                </a:lnTo>
                <a:lnTo>
                  <a:pt x="339598" y="354330"/>
                </a:lnTo>
                <a:lnTo>
                  <a:pt x="338709" y="354330"/>
                </a:lnTo>
                <a:lnTo>
                  <a:pt x="338709" y="353060"/>
                </a:lnTo>
                <a:lnTo>
                  <a:pt x="336931" y="354330"/>
                </a:lnTo>
                <a:lnTo>
                  <a:pt x="333248" y="354330"/>
                </a:lnTo>
                <a:lnTo>
                  <a:pt x="335534" y="353060"/>
                </a:lnTo>
                <a:lnTo>
                  <a:pt x="337820" y="351790"/>
                </a:lnTo>
                <a:lnTo>
                  <a:pt x="336042" y="351790"/>
                </a:lnTo>
                <a:lnTo>
                  <a:pt x="335026" y="353060"/>
                </a:lnTo>
                <a:lnTo>
                  <a:pt x="334137" y="353060"/>
                </a:lnTo>
                <a:lnTo>
                  <a:pt x="336042" y="351790"/>
                </a:lnTo>
                <a:lnTo>
                  <a:pt x="331470" y="354330"/>
                </a:lnTo>
                <a:lnTo>
                  <a:pt x="332359" y="351790"/>
                </a:lnTo>
                <a:lnTo>
                  <a:pt x="335026" y="351790"/>
                </a:lnTo>
                <a:lnTo>
                  <a:pt x="336042" y="350520"/>
                </a:lnTo>
                <a:lnTo>
                  <a:pt x="333248" y="349250"/>
                </a:lnTo>
                <a:lnTo>
                  <a:pt x="334175" y="347980"/>
                </a:lnTo>
                <a:lnTo>
                  <a:pt x="336042" y="345440"/>
                </a:lnTo>
                <a:lnTo>
                  <a:pt x="333248" y="345440"/>
                </a:lnTo>
                <a:lnTo>
                  <a:pt x="331470" y="347980"/>
                </a:lnTo>
                <a:lnTo>
                  <a:pt x="330581" y="347980"/>
                </a:lnTo>
                <a:lnTo>
                  <a:pt x="330581" y="349250"/>
                </a:lnTo>
                <a:lnTo>
                  <a:pt x="330581" y="350520"/>
                </a:lnTo>
                <a:lnTo>
                  <a:pt x="330581" y="356870"/>
                </a:lnTo>
                <a:lnTo>
                  <a:pt x="330581" y="358140"/>
                </a:lnTo>
                <a:lnTo>
                  <a:pt x="328676" y="359460"/>
                </a:lnTo>
                <a:lnTo>
                  <a:pt x="328676" y="515620"/>
                </a:lnTo>
                <a:lnTo>
                  <a:pt x="326009" y="515620"/>
                </a:lnTo>
                <a:lnTo>
                  <a:pt x="323342" y="519430"/>
                </a:lnTo>
                <a:lnTo>
                  <a:pt x="320548" y="519430"/>
                </a:lnTo>
                <a:lnTo>
                  <a:pt x="324231" y="516890"/>
                </a:lnTo>
                <a:lnTo>
                  <a:pt x="325120" y="515620"/>
                </a:lnTo>
                <a:lnTo>
                  <a:pt x="327787" y="514350"/>
                </a:lnTo>
                <a:lnTo>
                  <a:pt x="328676" y="515620"/>
                </a:lnTo>
                <a:lnTo>
                  <a:pt x="328676" y="359460"/>
                </a:lnTo>
                <a:lnTo>
                  <a:pt x="327787" y="360070"/>
                </a:lnTo>
                <a:lnTo>
                  <a:pt x="327787" y="448322"/>
                </a:lnTo>
                <a:lnTo>
                  <a:pt x="326898" y="450850"/>
                </a:lnTo>
                <a:lnTo>
                  <a:pt x="324231" y="450850"/>
                </a:lnTo>
                <a:lnTo>
                  <a:pt x="325120" y="449580"/>
                </a:lnTo>
                <a:lnTo>
                  <a:pt x="325120" y="448322"/>
                </a:lnTo>
                <a:lnTo>
                  <a:pt x="326898" y="447040"/>
                </a:lnTo>
                <a:lnTo>
                  <a:pt x="327787" y="448322"/>
                </a:lnTo>
                <a:lnTo>
                  <a:pt x="327787" y="360070"/>
                </a:lnTo>
                <a:lnTo>
                  <a:pt x="326898" y="360680"/>
                </a:lnTo>
                <a:lnTo>
                  <a:pt x="326898" y="359410"/>
                </a:lnTo>
                <a:lnTo>
                  <a:pt x="328676" y="355600"/>
                </a:lnTo>
                <a:lnTo>
                  <a:pt x="328676" y="356870"/>
                </a:lnTo>
                <a:lnTo>
                  <a:pt x="330581" y="356870"/>
                </a:lnTo>
                <a:lnTo>
                  <a:pt x="330581" y="350520"/>
                </a:lnTo>
                <a:lnTo>
                  <a:pt x="329565" y="351790"/>
                </a:lnTo>
                <a:lnTo>
                  <a:pt x="329565" y="350520"/>
                </a:lnTo>
                <a:lnTo>
                  <a:pt x="326898" y="351790"/>
                </a:lnTo>
                <a:lnTo>
                  <a:pt x="329565" y="349250"/>
                </a:lnTo>
                <a:lnTo>
                  <a:pt x="330581" y="349250"/>
                </a:lnTo>
                <a:lnTo>
                  <a:pt x="330581" y="347980"/>
                </a:lnTo>
                <a:lnTo>
                  <a:pt x="332359" y="345440"/>
                </a:lnTo>
                <a:lnTo>
                  <a:pt x="331470" y="344170"/>
                </a:lnTo>
                <a:lnTo>
                  <a:pt x="328676" y="346710"/>
                </a:lnTo>
                <a:lnTo>
                  <a:pt x="328676" y="344170"/>
                </a:lnTo>
                <a:lnTo>
                  <a:pt x="328968" y="342900"/>
                </a:lnTo>
                <a:lnTo>
                  <a:pt x="329565" y="340360"/>
                </a:lnTo>
                <a:lnTo>
                  <a:pt x="326009" y="342392"/>
                </a:lnTo>
                <a:lnTo>
                  <a:pt x="326009" y="349250"/>
                </a:lnTo>
                <a:lnTo>
                  <a:pt x="325120" y="350520"/>
                </a:lnTo>
                <a:lnTo>
                  <a:pt x="324231" y="351155"/>
                </a:lnTo>
                <a:lnTo>
                  <a:pt x="324231" y="431800"/>
                </a:lnTo>
                <a:lnTo>
                  <a:pt x="324231" y="433070"/>
                </a:lnTo>
                <a:lnTo>
                  <a:pt x="320548" y="435610"/>
                </a:lnTo>
                <a:lnTo>
                  <a:pt x="323342" y="435610"/>
                </a:lnTo>
                <a:lnTo>
                  <a:pt x="318770" y="439420"/>
                </a:lnTo>
                <a:lnTo>
                  <a:pt x="319125" y="436880"/>
                </a:lnTo>
                <a:lnTo>
                  <a:pt x="319659" y="433070"/>
                </a:lnTo>
                <a:lnTo>
                  <a:pt x="324231" y="431800"/>
                </a:lnTo>
                <a:lnTo>
                  <a:pt x="324231" y="351155"/>
                </a:lnTo>
                <a:lnTo>
                  <a:pt x="323342" y="351790"/>
                </a:lnTo>
                <a:lnTo>
                  <a:pt x="324231" y="349250"/>
                </a:lnTo>
                <a:lnTo>
                  <a:pt x="322453" y="349250"/>
                </a:lnTo>
                <a:lnTo>
                  <a:pt x="321437" y="350520"/>
                </a:lnTo>
                <a:lnTo>
                  <a:pt x="322453" y="350520"/>
                </a:lnTo>
                <a:lnTo>
                  <a:pt x="321437" y="351790"/>
                </a:lnTo>
                <a:lnTo>
                  <a:pt x="318770" y="351790"/>
                </a:lnTo>
                <a:lnTo>
                  <a:pt x="319659" y="350520"/>
                </a:lnTo>
                <a:lnTo>
                  <a:pt x="316992" y="350520"/>
                </a:lnTo>
                <a:lnTo>
                  <a:pt x="316103" y="349250"/>
                </a:lnTo>
                <a:lnTo>
                  <a:pt x="316103" y="501650"/>
                </a:lnTo>
                <a:lnTo>
                  <a:pt x="313309" y="505460"/>
                </a:lnTo>
                <a:lnTo>
                  <a:pt x="312420" y="508000"/>
                </a:lnTo>
                <a:lnTo>
                  <a:pt x="309753" y="508000"/>
                </a:lnTo>
                <a:lnTo>
                  <a:pt x="311531" y="502920"/>
                </a:lnTo>
                <a:lnTo>
                  <a:pt x="315214" y="501650"/>
                </a:lnTo>
                <a:lnTo>
                  <a:pt x="314198" y="502920"/>
                </a:lnTo>
                <a:lnTo>
                  <a:pt x="316103" y="501650"/>
                </a:lnTo>
                <a:lnTo>
                  <a:pt x="316103" y="349250"/>
                </a:lnTo>
                <a:lnTo>
                  <a:pt x="317881" y="346710"/>
                </a:lnTo>
                <a:lnTo>
                  <a:pt x="317881" y="349250"/>
                </a:lnTo>
                <a:lnTo>
                  <a:pt x="320548" y="347980"/>
                </a:lnTo>
                <a:lnTo>
                  <a:pt x="319659" y="350520"/>
                </a:lnTo>
                <a:lnTo>
                  <a:pt x="320548" y="349250"/>
                </a:lnTo>
                <a:lnTo>
                  <a:pt x="322453" y="349250"/>
                </a:lnTo>
                <a:lnTo>
                  <a:pt x="323786" y="347980"/>
                </a:lnTo>
                <a:lnTo>
                  <a:pt x="325120" y="346710"/>
                </a:lnTo>
                <a:lnTo>
                  <a:pt x="326009" y="349250"/>
                </a:lnTo>
                <a:lnTo>
                  <a:pt x="326009" y="342392"/>
                </a:lnTo>
                <a:lnTo>
                  <a:pt x="325120" y="342900"/>
                </a:lnTo>
                <a:lnTo>
                  <a:pt x="326898" y="340360"/>
                </a:lnTo>
                <a:lnTo>
                  <a:pt x="324231" y="341630"/>
                </a:lnTo>
                <a:lnTo>
                  <a:pt x="324231" y="342900"/>
                </a:lnTo>
                <a:lnTo>
                  <a:pt x="322453" y="345440"/>
                </a:lnTo>
                <a:lnTo>
                  <a:pt x="319659" y="345440"/>
                </a:lnTo>
                <a:lnTo>
                  <a:pt x="322453" y="341630"/>
                </a:lnTo>
                <a:lnTo>
                  <a:pt x="324231" y="341630"/>
                </a:lnTo>
                <a:lnTo>
                  <a:pt x="324231" y="340360"/>
                </a:lnTo>
                <a:lnTo>
                  <a:pt x="326009" y="339090"/>
                </a:lnTo>
                <a:lnTo>
                  <a:pt x="325120" y="339090"/>
                </a:lnTo>
                <a:lnTo>
                  <a:pt x="326009" y="337820"/>
                </a:lnTo>
                <a:lnTo>
                  <a:pt x="326898" y="336550"/>
                </a:lnTo>
                <a:lnTo>
                  <a:pt x="325120" y="337820"/>
                </a:lnTo>
                <a:lnTo>
                  <a:pt x="324231" y="337820"/>
                </a:lnTo>
                <a:lnTo>
                  <a:pt x="324231" y="336550"/>
                </a:lnTo>
                <a:lnTo>
                  <a:pt x="322453" y="339090"/>
                </a:lnTo>
                <a:lnTo>
                  <a:pt x="323342" y="339090"/>
                </a:lnTo>
                <a:lnTo>
                  <a:pt x="320548" y="341630"/>
                </a:lnTo>
                <a:lnTo>
                  <a:pt x="317881" y="345440"/>
                </a:lnTo>
                <a:lnTo>
                  <a:pt x="316992" y="345440"/>
                </a:lnTo>
                <a:lnTo>
                  <a:pt x="316217" y="344360"/>
                </a:lnTo>
                <a:lnTo>
                  <a:pt x="316357" y="344297"/>
                </a:lnTo>
                <a:lnTo>
                  <a:pt x="316166" y="344068"/>
                </a:lnTo>
                <a:lnTo>
                  <a:pt x="317842" y="341680"/>
                </a:lnTo>
                <a:lnTo>
                  <a:pt x="318135" y="342011"/>
                </a:lnTo>
                <a:lnTo>
                  <a:pt x="320040" y="339852"/>
                </a:lnTo>
                <a:lnTo>
                  <a:pt x="320040" y="337439"/>
                </a:lnTo>
                <a:lnTo>
                  <a:pt x="318135" y="337439"/>
                </a:lnTo>
                <a:lnTo>
                  <a:pt x="316357" y="339852"/>
                </a:lnTo>
                <a:lnTo>
                  <a:pt x="317817" y="341630"/>
                </a:lnTo>
                <a:lnTo>
                  <a:pt x="314883" y="341630"/>
                </a:lnTo>
                <a:lnTo>
                  <a:pt x="316357" y="339852"/>
                </a:lnTo>
                <a:lnTo>
                  <a:pt x="313423" y="341630"/>
                </a:lnTo>
                <a:lnTo>
                  <a:pt x="314236" y="340360"/>
                </a:lnTo>
                <a:lnTo>
                  <a:pt x="316103" y="337820"/>
                </a:lnTo>
                <a:lnTo>
                  <a:pt x="315214" y="336550"/>
                </a:lnTo>
                <a:lnTo>
                  <a:pt x="312420" y="340360"/>
                </a:lnTo>
                <a:lnTo>
                  <a:pt x="313309" y="339090"/>
                </a:lnTo>
                <a:lnTo>
                  <a:pt x="314198" y="337820"/>
                </a:lnTo>
                <a:lnTo>
                  <a:pt x="310642" y="338836"/>
                </a:lnTo>
                <a:lnTo>
                  <a:pt x="310642" y="342900"/>
                </a:lnTo>
                <a:lnTo>
                  <a:pt x="309753" y="345440"/>
                </a:lnTo>
                <a:lnTo>
                  <a:pt x="310642" y="345440"/>
                </a:lnTo>
                <a:lnTo>
                  <a:pt x="307975" y="346710"/>
                </a:lnTo>
                <a:lnTo>
                  <a:pt x="307975" y="345440"/>
                </a:lnTo>
                <a:lnTo>
                  <a:pt x="308356" y="344170"/>
                </a:lnTo>
                <a:lnTo>
                  <a:pt x="308737" y="342900"/>
                </a:lnTo>
                <a:lnTo>
                  <a:pt x="310642" y="342900"/>
                </a:lnTo>
                <a:lnTo>
                  <a:pt x="310642" y="338836"/>
                </a:lnTo>
                <a:lnTo>
                  <a:pt x="309753" y="339090"/>
                </a:lnTo>
                <a:lnTo>
                  <a:pt x="310819" y="335280"/>
                </a:lnTo>
                <a:lnTo>
                  <a:pt x="311531" y="332740"/>
                </a:lnTo>
                <a:lnTo>
                  <a:pt x="310819" y="332549"/>
                </a:lnTo>
                <a:lnTo>
                  <a:pt x="310642" y="332740"/>
                </a:lnTo>
                <a:lnTo>
                  <a:pt x="310743" y="332524"/>
                </a:lnTo>
                <a:lnTo>
                  <a:pt x="306959" y="331470"/>
                </a:lnTo>
                <a:lnTo>
                  <a:pt x="309753" y="330200"/>
                </a:lnTo>
                <a:lnTo>
                  <a:pt x="309753" y="331470"/>
                </a:lnTo>
                <a:lnTo>
                  <a:pt x="312420" y="328930"/>
                </a:lnTo>
                <a:lnTo>
                  <a:pt x="310642" y="328930"/>
                </a:lnTo>
                <a:lnTo>
                  <a:pt x="312420" y="327660"/>
                </a:lnTo>
                <a:lnTo>
                  <a:pt x="312420" y="326390"/>
                </a:lnTo>
                <a:lnTo>
                  <a:pt x="314198" y="326390"/>
                </a:lnTo>
                <a:lnTo>
                  <a:pt x="312420" y="325120"/>
                </a:lnTo>
                <a:lnTo>
                  <a:pt x="311086" y="321310"/>
                </a:lnTo>
                <a:lnTo>
                  <a:pt x="310642" y="320040"/>
                </a:lnTo>
                <a:lnTo>
                  <a:pt x="309753" y="320040"/>
                </a:lnTo>
                <a:lnTo>
                  <a:pt x="309753" y="325120"/>
                </a:lnTo>
                <a:lnTo>
                  <a:pt x="307975" y="326390"/>
                </a:lnTo>
                <a:lnTo>
                  <a:pt x="308737" y="326390"/>
                </a:lnTo>
                <a:lnTo>
                  <a:pt x="307975" y="327660"/>
                </a:lnTo>
                <a:lnTo>
                  <a:pt x="305181" y="327660"/>
                </a:lnTo>
                <a:lnTo>
                  <a:pt x="306070" y="326390"/>
                </a:lnTo>
                <a:lnTo>
                  <a:pt x="307975" y="325120"/>
                </a:lnTo>
                <a:lnTo>
                  <a:pt x="307975" y="326390"/>
                </a:lnTo>
                <a:lnTo>
                  <a:pt x="308737" y="325120"/>
                </a:lnTo>
                <a:lnTo>
                  <a:pt x="309753" y="325120"/>
                </a:lnTo>
                <a:lnTo>
                  <a:pt x="309753" y="320040"/>
                </a:lnTo>
                <a:lnTo>
                  <a:pt x="308737" y="320040"/>
                </a:lnTo>
                <a:lnTo>
                  <a:pt x="308737" y="321310"/>
                </a:lnTo>
                <a:lnTo>
                  <a:pt x="306959" y="321310"/>
                </a:lnTo>
                <a:lnTo>
                  <a:pt x="306959" y="320040"/>
                </a:lnTo>
                <a:lnTo>
                  <a:pt x="306070" y="320040"/>
                </a:lnTo>
                <a:lnTo>
                  <a:pt x="305181" y="320040"/>
                </a:lnTo>
                <a:lnTo>
                  <a:pt x="306070" y="318770"/>
                </a:lnTo>
                <a:lnTo>
                  <a:pt x="306959" y="318770"/>
                </a:lnTo>
                <a:lnTo>
                  <a:pt x="307975" y="317500"/>
                </a:lnTo>
                <a:lnTo>
                  <a:pt x="306959" y="317500"/>
                </a:lnTo>
                <a:lnTo>
                  <a:pt x="307975" y="316230"/>
                </a:lnTo>
                <a:lnTo>
                  <a:pt x="306070" y="316230"/>
                </a:lnTo>
                <a:lnTo>
                  <a:pt x="305181" y="317500"/>
                </a:lnTo>
                <a:lnTo>
                  <a:pt x="305181" y="318770"/>
                </a:lnTo>
                <a:lnTo>
                  <a:pt x="303403" y="318770"/>
                </a:lnTo>
                <a:lnTo>
                  <a:pt x="304292" y="317500"/>
                </a:lnTo>
                <a:lnTo>
                  <a:pt x="303403" y="317500"/>
                </a:lnTo>
                <a:lnTo>
                  <a:pt x="304292" y="316230"/>
                </a:lnTo>
                <a:lnTo>
                  <a:pt x="305181" y="316230"/>
                </a:lnTo>
                <a:lnTo>
                  <a:pt x="306959" y="313690"/>
                </a:lnTo>
                <a:lnTo>
                  <a:pt x="301625" y="316230"/>
                </a:lnTo>
                <a:lnTo>
                  <a:pt x="303987" y="313690"/>
                </a:lnTo>
                <a:lnTo>
                  <a:pt x="305181" y="312420"/>
                </a:lnTo>
                <a:lnTo>
                  <a:pt x="303403" y="311150"/>
                </a:lnTo>
                <a:lnTo>
                  <a:pt x="302514" y="312420"/>
                </a:lnTo>
                <a:lnTo>
                  <a:pt x="302514" y="313690"/>
                </a:lnTo>
                <a:lnTo>
                  <a:pt x="296164" y="313690"/>
                </a:lnTo>
                <a:lnTo>
                  <a:pt x="296608" y="312420"/>
                </a:lnTo>
                <a:lnTo>
                  <a:pt x="297053" y="311150"/>
                </a:lnTo>
                <a:lnTo>
                  <a:pt x="298831" y="306070"/>
                </a:lnTo>
                <a:lnTo>
                  <a:pt x="290703" y="307340"/>
                </a:lnTo>
                <a:lnTo>
                  <a:pt x="290703" y="306070"/>
                </a:lnTo>
                <a:lnTo>
                  <a:pt x="291592" y="303530"/>
                </a:lnTo>
                <a:lnTo>
                  <a:pt x="289814" y="304800"/>
                </a:lnTo>
                <a:lnTo>
                  <a:pt x="289814" y="306070"/>
                </a:lnTo>
                <a:lnTo>
                  <a:pt x="287909" y="306070"/>
                </a:lnTo>
                <a:lnTo>
                  <a:pt x="288925" y="303530"/>
                </a:lnTo>
                <a:lnTo>
                  <a:pt x="286131" y="303530"/>
                </a:lnTo>
                <a:lnTo>
                  <a:pt x="284353" y="302260"/>
                </a:lnTo>
                <a:lnTo>
                  <a:pt x="285242" y="299720"/>
                </a:lnTo>
                <a:lnTo>
                  <a:pt x="284353" y="299720"/>
                </a:lnTo>
                <a:lnTo>
                  <a:pt x="283464" y="298450"/>
                </a:lnTo>
                <a:lnTo>
                  <a:pt x="282575" y="297180"/>
                </a:lnTo>
                <a:lnTo>
                  <a:pt x="280670" y="297180"/>
                </a:lnTo>
                <a:lnTo>
                  <a:pt x="283464" y="295910"/>
                </a:lnTo>
                <a:lnTo>
                  <a:pt x="283591" y="296100"/>
                </a:lnTo>
                <a:lnTo>
                  <a:pt x="283756" y="295910"/>
                </a:lnTo>
                <a:lnTo>
                  <a:pt x="284937" y="294640"/>
                </a:lnTo>
                <a:lnTo>
                  <a:pt x="286131" y="293370"/>
                </a:lnTo>
                <a:lnTo>
                  <a:pt x="285242" y="293370"/>
                </a:lnTo>
                <a:lnTo>
                  <a:pt x="283464" y="294640"/>
                </a:lnTo>
                <a:lnTo>
                  <a:pt x="280670" y="294640"/>
                </a:lnTo>
                <a:lnTo>
                  <a:pt x="280670" y="293370"/>
                </a:lnTo>
                <a:lnTo>
                  <a:pt x="283464" y="293370"/>
                </a:lnTo>
                <a:lnTo>
                  <a:pt x="285242" y="292100"/>
                </a:lnTo>
                <a:lnTo>
                  <a:pt x="282575" y="292100"/>
                </a:lnTo>
                <a:lnTo>
                  <a:pt x="284353" y="290830"/>
                </a:lnTo>
                <a:lnTo>
                  <a:pt x="280670" y="292100"/>
                </a:lnTo>
                <a:lnTo>
                  <a:pt x="282575" y="290830"/>
                </a:lnTo>
                <a:lnTo>
                  <a:pt x="282575" y="288290"/>
                </a:lnTo>
                <a:lnTo>
                  <a:pt x="279781" y="290830"/>
                </a:lnTo>
                <a:lnTo>
                  <a:pt x="280416" y="289560"/>
                </a:lnTo>
                <a:lnTo>
                  <a:pt x="281686" y="287020"/>
                </a:lnTo>
                <a:lnTo>
                  <a:pt x="278892" y="287020"/>
                </a:lnTo>
                <a:lnTo>
                  <a:pt x="277114" y="284480"/>
                </a:lnTo>
                <a:lnTo>
                  <a:pt x="278003" y="280670"/>
                </a:lnTo>
                <a:lnTo>
                  <a:pt x="274447" y="283210"/>
                </a:lnTo>
                <a:lnTo>
                  <a:pt x="278003" y="278130"/>
                </a:lnTo>
                <a:lnTo>
                  <a:pt x="272542" y="278130"/>
                </a:lnTo>
                <a:lnTo>
                  <a:pt x="276225" y="274320"/>
                </a:lnTo>
                <a:lnTo>
                  <a:pt x="274447" y="274320"/>
                </a:lnTo>
                <a:lnTo>
                  <a:pt x="276225" y="273050"/>
                </a:lnTo>
                <a:lnTo>
                  <a:pt x="275336" y="271780"/>
                </a:lnTo>
                <a:lnTo>
                  <a:pt x="269875" y="276860"/>
                </a:lnTo>
                <a:lnTo>
                  <a:pt x="270167" y="274320"/>
                </a:lnTo>
                <a:lnTo>
                  <a:pt x="270319" y="273050"/>
                </a:lnTo>
                <a:lnTo>
                  <a:pt x="270611" y="270510"/>
                </a:lnTo>
                <a:lnTo>
                  <a:pt x="267208" y="270510"/>
                </a:lnTo>
                <a:lnTo>
                  <a:pt x="265303" y="271780"/>
                </a:lnTo>
                <a:lnTo>
                  <a:pt x="265303" y="270510"/>
                </a:lnTo>
                <a:lnTo>
                  <a:pt x="268097" y="267970"/>
                </a:lnTo>
                <a:lnTo>
                  <a:pt x="268986" y="266700"/>
                </a:lnTo>
                <a:lnTo>
                  <a:pt x="267208" y="266700"/>
                </a:lnTo>
                <a:lnTo>
                  <a:pt x="266319" y="269240"/>
                </a:lnTo>
                <a:lnTo>
                  <a:pt x="265303" y="269240"/>
                </a:lnTo>
                <a:lnTo>
                  <a:pt x="262636" y="270510"/>
                </a:lnTo>
                <a:lnTo>
                  <a:pt x="261747" y="269240"/>
                </a:lnTo>
                <a:lnTo>
                  <a:pt x="260858" y="270510"/>
                </a:lnTo>
                <a:lnTo>
                  <a:pt x="258953" y="271780"/>
                </a:lnTo>
                <a:lnTo>
                  <a:pt x="260350" y="270510"/>
                </a:lnTo>
                <a:lnTo>
                  <a:pt x="261747" y="269240"/>
                </a:lnTo>
                <a:lnTo>
                  <a:pt x="263525" y="266700"/>
                </a:lnTo>
                <a:lnTo>
                  <a:pt x="264414" y="265430"/>
                </a:lnTo>
                <a:lnTo>
                  <a:pt x="261747" y="266700"/>
                </a:lnTo>
                <a:lnTo>
                  <a:pt x="260858" y="265430"/>
                </a:lnTo>
                <a:lnTo>
                  <a:pt x="258064" y="266700"/>
                </a:lnTo>
                <a:lnTo>
                  <a:pt x="259537" y="263347"/>
                </a:lnTo>
                <a:lnTo>
                  <a:pt x="262153" y="261607"/>
                </a:lnTo>
                <a:lnTo>
                  <a:pt x="262978" y="262382"/>
                </a:lnTo>
                <a:lnTo>
                  <a:pt x="265303" y="260350"/>
                </a:lnTo>
                <a:lnTo>
                  <a:pt x="264033" y="260350"/>
                </a:lnTo>
                <a:lnTo>
                  <a:pt x="265176" y="259588"/>
                </a:lnTo>
                <a:lnTo>
                  <a:pt x="265176" y="257429"/>
                </a:lnTo>
                <a:lnTo>
                  <a:pt x="260159" y="259016"/>
                </a:lnTo>
                <a:lnTo>
                  <a:pt x="259511" y="260819"/>
                </a:lnTo>
                <a:lnTo>
                  <a:pt x="258953" y="261620"/>
                </a:lnTo>
                <a:lnTo>
                  <a:pt x="256286" y="262890"/>
                </a:lnTo>
                <a:lnTo>
                  <a:pt x="256286" y="261620"/>
                </a:lnTo>
                <a:lnTo>
                  <a:pt x="254508" y="262890"/>
                </a:lnTo>
                <a:lnTo>
                  <a:pt x="255397" y="260350"/>
                </a:lnTo>
                <a:lnTo>
                  <a:pt x="254508" y="260350"/>
                </a:lnTo>
                <a:lnTo>
                  <a:pt x="255841" y="259080"/>
                </a:lnTo>
                <a:lnTo>
                  <a:pt x="256159" y="258787"/>
                </a:lnTo>
                <a:lnTo>
                  <a:pt x="256159" y="259588"/>
                </a:lnTo>
                <a:lnTo>
                  <a:pt x="260350" y="257606"/>
                </a:lnTo>
                <a:lnTo>
                  <a:pt x="260527" y="257429"/>
                </a:lnTo>
                <a:lnTo>
                  <a:pt x="256159" y="257429"/>
                </a:lnTo>
                <a:lnTo>
                  <a:pt x="256159" y="258178"/>
                </a:lnTo>
                <a:lnTo>
                  <a:pt x="253619" y="259080"/>
                </a:lnTo>
                <a:lnTo>
                  <a:pt x="253022" y="256540"/>
                </a:lnTo>
                <a:lnTo>
                  <a:pt x="252730" y="255270"/>
                </a:lnTo>
                <a:lnTo>
                  <a:pt x="255397" y="254000"/>
                </a:lnTo>
                <a:lnTo>
                  <a:pt x="253619" y="254000"/>
                </a:lnTo>
                <a:lnTo>
                  <a:pt x="252730" y="254000"/>
                </a:lnTo>
                <a:lnTo>
                  <a:pt x="253619" y="253580"/>
                </a:lnTo>
                <a:lnTo>
                  <a:pt x="253619" y="251460"/>
                </a:lnTo>
                <a:lnTo>
                  <a:pt x="250825" y="252730"/>
                </a:lnTo>
                <a:lnTo>
                  <a:pt x="249936" y="254000"/>
                </a:lnTo>
                <a:lnTo>
                  <a:pt x="249491" y="254000"/>
                </a:lnTo>
                <a:lnTo>
                  <a:pt x="249262" y="254635"/>
                </a:lnTo>
                <a:lnTo>
                  <a:pt x="249428" y="255092"/>
                </a:lnTo>
                <a:lnTo>
                  <a:pt x="251714" y="254000"/>
                </a:lnTo>
                <a:lnTo>
                  <a:pt x="249936" y="256540"/>
                </a:lnTo>
                <a:lnTo>
                  <a:pt x="249491" y="255270"/>
                </a:lnTo>
                <a:lnTo>
                  <a:pt x="249428" y="255092"/>
                </a:lnTo>
                <a:lnTo>
                  <a:pt x="249047" y="255270"/>
                </a:lnTo>
                <a:lnTo>
                  <a:pt x="249262" y="254635"/>
                </a:lnTo>
                <a:lnTo>
                  <a:pt x="249047" y="254000"/>
                </a:lnTo>
                <a:lnTo>
                  <a:pt x="247269" y="255270"/>
                </a:lnTo>
                <a:lnTo>
                  <a:pt x="248602" y="254000"/>
                </a:lnTo>
                <a:lnTo>
                  <a:pt x="249262" y="253365"/>
                </a:lnTo>
                <a:lnTo>
                  <a:pt x="249491" y="252730"/>
                </a:lnTo>
                <a:lnTo>
                  <a:pt x="249936" y="251460"/>
                </a:lnTo>
                <a:lnTo>
                  <a:pt x="247269" y="252730"/>
                </a:lnTo>
                <a:lnTo>
                  <a:pt x="246380" y="251460"/>
                </a:lnTo>
                <a:lnTo>
                  <a:pt x="244475" y="254000"/>
                </a:lnTo>
                <a:lnTo>
                  <a:pt x="244475" y="252730"/>
                </a:lnTo>
                <a:lnTo>
                  <a:pt x="245491" y="250190"/>
                </a:lnTo>
                <a:lnTo>
                  <a:pt x="244475" y="250190"/>
                </a:lnTo>
                <a:lnTo>
                  <a:pt x="246329" y="247650"/>
                </a:lnTo>
                <a:lnTo>
                  <a:pt x="247269" y="246380"/>
                </a:lnTo>
                <a:lnTo>
                  <a:pt x="241808" y="247650"/>
                </a:lnTo>
                <a:lnTo>
                  <a:pt x="249047" y="238760"/>
                </a:lnTo>
                <a:lnTo>
                  <a:pt x="243586" y="240677"/>
                </a:lnTo>
                <a:lnTo>
                  <a:pt x="243586" y="242570"/>
                </a:lnTo>
                <a:lnTo>
                  <a:pt x="240919" y="245110"/>
                </a:lnTo>
                <a:lnTo>
                  <a:pt x="241808" y="245110"/>
                </a:lnTo>
                <a:lnTo>
                  <a:pt x="240919" y="247650"/>
                </a:lnTo>
                <a:lnTo>
                  <a:pt x="239014" y="247650"/>
                </a:lnTo>
                <a:lnTo>
                  <a:pt x="239014" y="246380"/>
                </a:lnTo>
                <a:lnTo>
                  <a:pt x="238252" y="245110"/>
                </a:lnTo>
                <a:lnTo>
                  <a:pt x="240030" y="242570"/>
                </a:lnTo>
                <a:lnTo>
                  <a:pt x="242697" y="241300"/>
                </a:lnTo>
                <a:lnTo>
                  <a:pt x="242697" y="242570"/>
                </a:lnTo>
                <a:lnTo>
                  <a:pt x="243586" y="242570"/>
                </a:lnTo>
                <a:lnTo>
                  <a:pt x="243586" y="240677"/>
                </a:lnTo>
                <a:lnTo>
                  <a:pt x="241808" y="241300"/>
                </a:lnTo>
                <a:lnTo>
                  <a:pt x="242697" y="240030"/>
                </a:lnTo>
                <a:lnTo>
                  <a:pt x="243586" y="238760"/>
                </a:lnTo>
                <a:lnTo>
                  <a:pt x="240919" y="238760"/>
                </a:lnTo>
                <a:lnTo>
                  <a:pt x="240919" y="240030"/>
                </a:lnTo>
                <a:lnTo>
                  <a:pt x="240309" y="239636"/>
                </a:lnTo>
                <a:lnTo>
                  <a:pt x="238252" y="242570"/>
                </a:lnTo>
                <a:lnTo>
                  <a:pt x="238252" y="241300"/>
                </a:lnTo>
                <a:lnTo>
                  <a:pt x="239014" y="238760"/>
                </a:lnTo>
                <a:lnTo>
                  <a:pt x="235458" y="241300"/>
                </a:lnTo>
                <a:lnTo>
                  <a:pt x="238252" y="238760"/>
                </a:lnTo>
                <a:lnTo>
                  <a:pt x="235458" y="238760"/>
                </a:lnTo>
                <a:lnTo>
                  <a:pt x="238252" y="236220"/>
                </a:lnTo>
                <a:lnTo>
                  <a:pt x="239585" y="234950"/>
                </a:lnTo>
                <a:lnTo>
                  <a:pt x="240919" y="233680"/>
                </a:lnTo>
                <a:lnTo>
                  <a:pt x="238252" y="233680"/>
                </a:lnTo>
                <a:lnTo>
                  <a:pt x="239014" y="234950"/>
                </a:lnTo>
                <a:lnTo>
                  <a:pt x="234569" y="234950"/>
                </a:lnTo>
                <a:lnTo>
                  <a:pt x="237236" y="231140"/>
                </a:lnTo>
                <a:lnTo>
                  <a:pt x="234569" y="231140"/>
                </a:lnTo>
                <a:lnTo>
                  <a:pt x="235013" y="229870"/>
                </a:lnTo>
                <a:lnTo>
                  <a:pt x="235458" y="228600"/>
                </a:lnTo>
                <a:lnTo>
                  <a:pt x="233680" y="228600"/>
                </a:lnTo>
                <a:lnTo>
                  <a:pt x="232791" y="229870"/>
                </a:lnTo>
                <a:lnTo>
                  <a:pt x="230886" y="229870"/>
                </a:lnTo>
                <a:lnTo>
                  <a:pt x="233680" y="227330"/>
                </a:lnTo>
                <a:lnTo>
                  <a:pt x="229108" y="229870"/>
                </a:lnTo>
                <a:lnTo>
                  <a:pt x="229997" y="228600"/>
                </a:lnTo>
                <a:lnTo>
                  <a:pt x="227330" y="228600"/>
                </a:lnTo>
                <a:lnTo>
                  <a:pt x="227330" y="227330"/>
                </a:lnTo>
                <a:lnTo>
                  <a:pt x="226441" y="226060"/>
                </a:lnTo>
                <a:lnTo>
                  <a:pt x="228219" y="224790"/>
                </a:lnTo>
                <a:lnTo>
                  <a:pt x="231775" y="222250"/>
                </a:lnTo>
                <a:lnTo>
                  <a:pt x="228219" y="223520"/>
                </a:lnTo>
                <a:lnTo>
                  <a:pt x="225552" y="224790"/>
                </a:lnTo>
                <a:lnTo>
                  <a:pt x="227330" y="222250"/>
                </a:lnTo>
                <a:lnTo>
                  <a:pt x="228219" y="222250"/>
                </a:lnTo>
                <a:lnTo>
                  <a:pt x="229997" y="220980"/>
                </a:lnTo>
                <a:lnTo>
                  <a:pt x="231775" y="218440"/>
                </a:lnTo>
                <a:lnTo>
                  <a:pt x="227330" y="219710"/>
                </a:lnTo>
                <a:lnTo>
                  <a:pt x="229108" y="218186"/>
                </a:lnTo>
                <a:lnTo>
                  <a:pt x="229108" y="217170"/>
                </a:lnTo>
                <a:lnTo>
                  <a:pt x="227330" y="218440"/>
                </a:lnTo>
                <a:lnTo>
                  <a:pt x="224663" y="222250"/>
                </a:lnTo>
                <a:lnTo>
                  <a:pt x="223647" y="220980"/>
                </a:lnTo>
                <a:lnTo>
                  <a:pt x="220091" y="220980"/>
                </a:lnTo>
                <a:lnTo>
                  <a:pt x="223647" y="218440"/>
                </a:lnTo>
                <a:lnTo>
                  <a:pt x="222758" y="219710"/>
                </a:lnTo>
                <a:lnTo>
                  <a:pt x="224663" y="219710"/>
                </a:lnTo>
                <a:lnTo>
                  <a:pt x="226441" y="218440"/>
                </a:lnTo>
                <a:lnTo>
                  <a:pt x="227330" y="215900"/>
                </a:lnTo>
                <a:lnTo>
                  <a:pt x="225552" y="215900"/>
                </a:lnTo>
                <a:lnTo>
                  <a:pt x="226136" y="214630"/>
                </a:lnTo>
                <a:lnTo>
                  <a:pt x="227330" y="212090"/>
                </a:lnTo>
                <a:lnTo>
                  <a:pt x="224663" y="212090"/>
                </a:lnTo>
                <a:lnTo>
                  <a:pt x="227330" y="208280"/>
                </a:lnTo>
                <a:lnTo>
                  <a:pt x="226314" y="209130"/>
                </a:lnTo>
                <a:lnTo>
                  <a:pt x="226314" y="207899"/>
                </a:lnTo>
                <a:lnTo>
                  <a:pt x="228473" y="207899"/>
                </a:lnTo>
                <a:lnTo>
                  <a:pt x="228473" y="203327"/>
                </a:lnTo>
                <a:lnTo>
                  <a:pt x="227050" y="202120"/>
                </a:lnTo>
                <a:lnTo>
                  <a:pt x="228473" y="200152"/>
                </a:lnTo>
                <a:lnTo>
                  <a:pt x="226314" y="200152"/>
                </a:lnTo>
                <a:lnTo>
                  <a:pt x="225958" y="200406"/>
                </a:lnTo>
                <a:lnTo>
                  <a:pt x="225958" y="209423"/>
                </a:lnTo>
                <a:lnTo>
                  <a:pt x="223647" y="211353"/>
                </a:lnTo>
                <a:lnTo>
                  <a:pt x="223647" y="215900"/>
                </a:lnTo>
                <a:lnTo>
                  <a:pt x="221869" y="217170"/>
                </a:lnTo>
                <a:lnTo>
                  <a:pt x="220980" y="218440"/>
                </a:lnTo>
                <a:lnTo>
                  <a:pt x="220091" y="218440"/>
                </a:lnTo>
                <a:lnTo>
                  <a:pt x="221869" y="215900"/>
                </a:lnTo>
                <a:lnTo>
                  <a:pt x="220091" y="215900"/>
                </a:lnTo>
                <a:lnTo>
                  <a:pt x="221869" y="214630"/>
                </a:lnTo>
                <a:lnTo>
                  <a:pt x="222758" y="215900"/>
                </a:lnTo>
                <a:lnTo>
                  <a:pt x="223647" y="215900"/>
                </a:lnTo>
                <a:lnTo>
                  <a:pt x="223647" y="211353"/>
                </a:lnTo>
                <a:lnTo>
                  <a:pt x="222758" y="212090"/>
                </a:lnTo>
                <a:lnTo>
                  <a:pt x="223647" y="209550"/>
                </a:lnTo>
                <a:lnTo>
                  <a:pt x="222758" y="209550"/>
                </a:lnTo>
                <a:lnTo>
                  <a:pt x="222796" y="209423"/>
                </a:lnTo>
                <a:lnTo>
                  <a:pt x="223139" y="209423"/>
                </a:lnTo>
                <a:lnTo>
                  <a:pt x="225958" y="209423"/>
                </a:lnTo>
                <a:lnTo>
                  <a:pt x="225958" y="200406"/>
                </a:lnTo>
                <a:lnTo>
                  <a:pt x="224777" y="201218"/>
                </a:lnTo>
                <a:lnTo>
                  <a:pt x="224624" y="201180"/>
                </a:lnTo>
                <a:lnTo>
                  <a:pt x="224624" y="207416"/>
                </a:lnTo>
                <a:lnTo>
                  <a:pt x="223926" y="207899"/>
                </a:lnTo>
                <a:lnTo>
                  <a:pt x="223329" y="207899"/>
                </a:lnTo>
                <a:lnTo>
                  <a:pt x="223647" y="207010"/>
                </a:lnTo>
                <a:lnTo>
                  <a:pt x="223139" y="207505"/>
                </a:lnTo>
                <a:lnTo>
                  <a:pt x="223989" y="206324"/>
                </a:lnTo>
                <a:lnTo>
                  <a:pt x="224624" y="207416"/>
                </a:lnTo>
                <a:lnTo>
                  <a:pt x="224624" y="201180"/>
                </a:lnTo>
                <a:lnTo>
                  <a:pt x="221361" y="200152"/>
                </a:lnTo>
                <a:lnTo>
                  <a:pt x="221361" y="204851"/>
                </a:lnTo>
                <a:lnTo>
                  <a:pt x="221742" y="204851"/>
                </a:lnTo>
                <a:lnTo>
                  <a:pt x="221742" y="205384"/>
                </a:lnTo>
                <a:lnTo>
                  <a:pt x="220980" y="205740"/>
                </a:lnTo>
                <a:lnTo>
                  <a:pt x="219202" y="208280"/>
                </a:lnTo>
                <a:lnTo>
                  <a:pt x="221742" y="205867"/>
                </a:lnTo>
                <a:lnTo>
                  <a:pt x="221742" y="206248"/>
                </a:lnTo>
                <a:lnTo>
                  <a:pt x="219456" y="209423"/>
                </a:lnTo>
                <a:lnTo>
                  <a:pt x="221005" y="209423"/>
                </a:lnTo>
                <a:lnTo>
                  <a:pt x="220980" y="209550"/>
                </a:lnTo>
                <a:lnTo>
                  <a:pt x="221043" y="209423"/>
                </a:lnTo>
                <a:lnTo>
                  <a:pt x="220980" y="209550"/>
                </a:lnTo>
                <a:lnTo>
                  <a:pt x="216789" y="209550"/>
                </a:lnTo>
                <a:lnTo>
                  <a:pt x="220980" y="210820"/>
                </a:lnTo>
                <a:lnTo>
                  <a:pt x="219722" y="214401"/>
                </a:lnTo>
                <a:lnTo>
                  <a:pt x="220091" y="214630"/>
                </a:lnTo>
                <a:lnTo>
                  <a:pt x="219583" y="214807"/>
                </a:lnTo>
                <a:lnTo>
                  <a:pt x="219202" y="215900"/>
                </a:lnTo>
                <a:lnTo>
                  <a:pt x="216408" y="215900"/>
                </a:lnTo>
                <a:lnTo>
                  <a:pt x="219583" y="214807"/>
                </a:lnTo>
                <a:lnTo>
                  <a:pt x="219722" y="214401"/>
                </a:lnTo>
                <a:lnTo>
                  <a:pt x="218186" y="213360"/>
                </a:lnTo>
                <a:lnTo>
                  <a:pt x="219570" y="212090"/>
                </a:lnTo>
                <a:lnTo>
                  <a:pt x="220980" y="210820"/>
                </a:lnTo>
                <a:lnTo>
                  <a:pt x="217424" y="212090"/>
                </a:lnTo>
                <a:lnTo>
                  <a:pt x="215519" y="212090"/>
                </a:lnTo>
                <a:lnTo>
                  <a:pt x="216738" y="209651"/>
                </a:lnTo>
                <a:lnTo>
                  <a:pt x="216408" y="209550"/>
                </a:lnTo>
                <a:lnTo>
                  <a:pt x="216789" y="209550"/>
                </a:lnTo>
                <a:lnTo>
                  <a:pt x="217424" y="208280"/>
                </a:lnTo>
                <a:lnTo>
                  <a:pt x="216408" y="205740"/>
                </a:lnTo>
                <a:lnTo>
                  <a:pt x="215963" y="206057"/>
                </a:lnTo>
                <a:lnTo>
                  <a:pt x="216916" y="205105"/>
                </a:lnTo>
                <a:lnTo>
                  <a:pt x="216408" y="205740"/>
                </a:lnTo>
                <a:lnTo>
                  <a:pt x="219202" y="203200"/>
                </a:lnTo>
                <a:lnTo>
                  <a:pt x="217868" y="204152"/>
                </a:lnTo>
                <a:lnTo>
                  <a:pt x="219456" y="202565"/>
                </a:lnTo>
                <a:lnTo>
                  <a:pt x="217932" y="200152"/>
                </a:lnTo>
                <a:lnTo>
                  <a:pt x="215519" y="200152"/>
                </a:lnTo>
                <a:lnTo>
                  <a:pt x="215519" y="209550"/>
                </a:lnTo>
                <a:lnTo>
                  <a:pt x="213741" y="209550"/>
                </a:lnTo>
                <a:lnTo>
                  <a:pt x="212852" y="208280"/>
                </a:lnTo>
                <a:lnTo>
                  <a:pt x="213334" y="207937"/>
                </a:lnTo>
                <a:lnTo>
                  <a:pt x="212852" y="208280"/>
                </a:lnTo>
                <a:lnTo>
                  <a:pt x="215519" y="209550"/>
                </a:lnTo>
                <a:lnTo>
                  <a:pt x="215519" y="200152"/>
                </a:lnTo>
                <a:lnTo>
                  <a:pt x="214884" y="200152"/>
                </a:lnTo>
                <a:lnTo>
                  <a:pt x="213652" y="205778"/>
                </a:lnTo>
                <a:lnTo>
                  <a:pt x="213537" y="206324"/>
                </a:lnTo>
                <a:lnTo>
                  <a:pt x="213360" y="207137"/>
                </a:lnTo>
                <a:lnTo>
                  <a:pt x="213207" y="207264"/>
                </a:lnTo>
                <a:lnTo>
                  <a:pt x="213296" y="207010"/>
                </a:lnTo>
                <a:lnTo>
                  <a:pt x="213537" y="206324"/>
                </a:lnTo>
                <a:lnTo>
                  <a:pt x="213537" y="205828"/>
                </a:lnTo>
                <a:lnTo>
                  <a:pt x="210058" y="207010"/>
                </a:lnTo>
                <a:lnTo>
                  <a:pt x="210058" y="205740"/>
                </a:lnTo>
                <a:lnTo>
                  <a:pt x="211963" y="201930"/>
                </a:lnTo>
                <a:lnTo>
                  <a:pt x="208280" y="203200"/>
                </a:lnTo>
                <a:lnTo>
                  <a:pt x="207391" y="201930"/>
                </a:lnTo>
                <a:lnTo>
                  <a:pt x="213741" y="196850"/>
                </a:lnTo>
                <a:lnTo>
                  <a:pt x="210058" y="198120"/>
                </a:lnTo>
                <a:lnTo>
                  <a:pt x="210058" y="199390"/>
                </a:lnTo>
                <a:lnTo>
                  <a:pt x="208280" y="199390"/>
                </a:lnTo>
                <a:lnTo>
                  <a:pt x="206502" y="201930"/>
                </a:lnTo>
                <a:lnTo>
                  <a:pt x="207391" y="198120"/>
                </a:lnTo>
                <a:lnTo>
                  <a:pt x="202819" y="196850"/>
                </a:lnTo>
                <a:lnTo>
                  <a:pt x="204457" y="195364"/>
                </a:lnTo>
                <a:lnTo>
                  <a:pt x="203835" y="195580"/>
                </a:lnTo>
                <a:lnTo>
                  <a:pt x="204622" y="195211"/>
                </a:lnTo>
                <a:lnTo>
                  <a:pt x="205613" y="194310"/>
                </a:lnTo>
                <a:lnTo>
                  <a:pt x="207975" y="193471"/>
                </a:lnTo>
                <a:lnTo>
                  <a:pt x="209169" y="191770"/>
                </a:lnTo>
                <a:lnTo>
                  <a:pt x="205613" y="193040"/>
                </a:lnTo>
                <a:lnTo>
                  <a:pt x="204724" y="191770"/>
                </a:lnTo>
                <a:lnTo>
                  <a:pt x="205905" y="190500"/>
                </a:lnTo>
                <a:lnTo>
                  <a:pt x="208280" y="187960"/>
                </a:lnTo>
                <a:lnTo>
                  <a:pt x="206146" y="188976"/>
                </a:lnTo>
                <a:lnTo>
                  <a:pt x="205613" y="190500"/>
                </a:lnTo>
                <a:lnTo>
                  <a:pt x="205613" y="189230"/>
                </a:lnTo>
                <a:lnTo>
                  <a:pt x="202819" y="189230"/>
                </a:lnTo>
                <a:lnTo>
                  <a:pt x="203835" y="187960"/>
                </a:lnTo>
                <a:lnTo>
                  <a:pt x="202819" y="186690"/>
                </a:lnTo>
                <a:lnTo>
                  <a:pt x="203454" y="185420"/>
                </a:lnTo>
                <a:lnTo>
                  <a:pt x="200152" y="185420"/>
                </a:lnTo>
                <a:lnTo>
                  <a:pt x="200152" y="182880"/>
                </a:lnTo>
                <a:lnTo>
                  <a:pt x="199263" y="182880"/>
                </a:lnTo>
                <a:lnTo>
                  <a:pt x="199263" y="181610"/>
                </a:lnTo>
                <a:lnTo>
                  <a:pt x="199263" y="180340"/>
                </a:lnTo>
                <a:lnTo>
                  <a:pt x="201930" y="179070"/>
                </a:lnTo>
                <a:lnTo>
                  <a:pt x="199263" y="179070"/>
                </a:lnTo>
                <a:lnTo>
                  <a:pt x="201041" y="177800"/>
                </a:lnTo>
                <a:lnTo>
                  <a:pt x="201930" y="176530"/>
                </a:lnTo>
                <a:lnTo>
                  <a:pt x="200152" y="176530"/>
                </a:lnTo>
                <a:lnTo>
                  <a:pt x="199263" y="177800"/>
                </a:lnTo>
                <a:lnTo>
                  <a:pt x="198374" y="177800"/>
                </a:lnTo>
                <a:lnTo>
                  <a:pt x="199263" y="176530"/>
                </a:lnTo>
                <a:lnTo>
                  <a:pt x="199263" y="175260"/>
                </a:lnTo>
                <a:lnTo>
                  <a:pt x="199263" y="173990"/>
                </a:lnTo>
                <a:lnTo>
                  <a:pt x="196596" y="175260"/>
                </a:lnTo>
                <a:lnTo>
                  <a:pt x="197358" y="172720"/>
                </a:lnTo>
                <a:lnTo>
                  <a:pt x="199263" y="172720"/>
                </a:lnTo>
                <a:lnTo>
                  <a:pt x="200152" y="171450"/>
                </a:lnTo>
                <a:lnTo>
                  <a:pt x="199263" y="171450"/>
                </a:lnTo>
                <a:lnTo>
                  <a:pt x="200152" y="170180"/>
                </a:lnTo>
                <a:lnTo>
                  <a:pt x="198374" y="170180"/>
                </a:lnTo>
                <a:lnTo>
                  <a:pt x="197358" y="171450"/>
                </a:lnTo>
                <a:lnTo>
                  <a:pt x="196596" y="172720"/>
                </a:lnTo>
                <a:lnTo>
                  <a:pt x="194691" y="167640"/>
                </a:lnTo>
                <a:lnTo>
                  <a:pt x="193802" y="163830"/>
                </a:lnTo>
                <a:lnTo>
                  <a:pt x="190119" y="161290"/>
                </a:lnTo>
                <a:lnTo>
                  <a:pt x="191135" y="160020"/>
                </a:lnTo>
                <a:lnTo>
                  <a:pt x="190119" y="160020"/>
                </a:lnTo>
                <a:lnTo>
                  <a:pt x="188341" y="160020"/>
                </a:lnTo>
                <a:lnTo>
                  <a:pt x="188341" y="158750"/>
                </a:lnTo>
                <a:lnTo>
                  <a:pt x="185674" y="158750"/>
                </a:lnTo>
                <a:lnTo>
                  <a:pt x="187452" y="156210"/>
                </a:lnTo>
                <a:lnTo>
                  <a:pt x="186563" y="156210"/>
                </a:lnTo>
                <a:lnTo>
                  <a:pt x="185674" y="157480"/>
                </a:lnTo>
                <a:lnTo>
                  <a:pt x="184785" y="157480"/>
                </a:lnTo>
                <a:lnTo>
                  <a:pt x="186563" y="154940"/>
                </a:lnTo>
                <a:lnTo>
                  <a:pt x="187452" y="153670"/>
                </a:lnTo>
                <a:lnTo>
                  <a:pt x="182880" y="154940"/>
                </a:lnTo>
                <a:lnTo>
                  <a:pt x="182880" y="152400"/>
                </a:lnTo>
                <a:lnTo>
                  <a:pt x="184785" y="152400"/>
                </a:lnTo>
                <a:lnTo>
                  <a:pt x="184785" y="153670"/>
                </a:lnTo>
                <a:lnTo>
                  <a:pt x="185674" y="152400"/>
                </a:lnTo>
                <a:lnTo>
                  <a:pt x="187452" y="153670"/>
                </a:lnTo>
                <a:lnTo>
                  <a:pt x="187007" y="152400"/>
                </a:lnTo>
                <a:lnTo>
                  <a:pt x="186563" y="151130"/>
                </a:lnTo>
                <a:lnTo>
                  <a:pt x="186563" y="149860"/>
                </a:lnTo>
                <a:lnTo>
                  <a:pt x="185674" y="149860"/>
                </a:lnTo>
                <a:lnTo>
                  <a:pt x="184785" y="147320"/>
                </a:lnTo>
                <a:lnTo>
                  <a:pt x="182880" y="149860"/>
                </a:lnTo>
                <a:lnTo>
                  <a:pt x="181102" y="149860"/>
                </a:lnTo>
                <a:lnTo>
                  <a:pt x="182956" y="147320"/>
                </a:lnTo>
                <a:lnTo>
                  <a:pt x="183896" y="146050"/>
                </a:lnTo>
                <a:lnTo>
                  <a:pt x="181991" y="147320"/>
                </a:lnTo>
                <a:lnTo>
                  <a:pt x="182943" y="146050"/>
                </a:lnTo>
                <a:lnTo>
                  <a:pt x="183896" y="144780"/>
                </a:lnTo>
                <a:lnTo>
                  <a:pt x="185318" y="145796"/>
                </a:lnTo>
                <a:lnTo>
                  <a:pt x="185674" y="144780"/>
                </a:lnTo>
                <a:lnTo>
                  <a:pt x="188341" y="137160"/>
                </a:lnTo>
                <a:lnTo>
                  <a:pt x="184785" y="136144"/>
                </a:lnTo>
                <a:lnTo>
                  <a:pt x="185166" y="136144"/>
                </a:lnTo>
                <a:lnTo>
                  <a:pt x="188341" y="136144"/>
                </a:lnTo>
                <a:lnTo>
                  <a:pt x="191897" y="136144"/>
                </a:lnTo>
                <a:lnTo>
                  <a:pt x="189039" y="134416"/>
                </a:lnTo>
                <a:lnTo>
                  <a:pt x="189953" y="132143"/>
                </a:lnTo>
                <a:lnTo>
                  <a:pt x="191160" y="130365"/>
                </a:lnTo>
                <a:lnTo>
                  <a:pt x="191897" y="129794"/>
                </a:lnTo>
                <a:lnTo>
                  <a:pt x="191643" y="129654"/>
                </a:lnTo>
                <a:lnTo>
                  <a:pt x="191897" y="129286"/>
                </a:lnTo>
                <a:lnTo>
                  <a:pt x="191338" y="128701"/>
                </a:lnTo>
                <a:lnTo>
                  <a:pt x="192024" y="127000"/>
                </a:lnTo>
                <a:lnTo>
                  <a:pt x="189738" y="127000"/>
                </a:lnTo>
                <a:lnTo>
                  <a:pt x="187325" y="127000"/>
                </a:lnTo>
                <a:lnTo>
                  <a:pt x="186563" y="127000"/>
                </a:lnTo>
                <a:lnTo>
                  <a:pt x="185750" y="128397"/>
                </a:lnTo>
                <a:lnTo>
                  <a:pt x="185166" y="128905"/>
                </a:lnTo>
                <a:lnTo>
                  <a:pt x="185420" y="128955"/>
                </a:lnTo>
                <a:lnTo>
                  <a:pt x="184785" y="130048"/>
                </a:lnTo>
                <a:lnTo>
                  <a:pt x="184658" y="130454"/>
                </a:lnTo>
                <a:lnTo>
                  <a:pt x="182880" y="130683"/>
                </a:lnTo>
                <a:lnTo>
                  <a:pt x="184124" y="132156"/>
                </a:lnTo>
                <a:lnTo>
                  <a:pt x="183667" y="133578"/>
                </a:lnTo>
                <a:lnTo>
                  <a:pt x="180213" y="137160"/>
                </a:lnTo>
                <a:lnTo>
                  <a:pt x="183896" y="138430"/>
                </a:lnTo>
                <a:lnTo>
                  <a:pt x="183896" y="139700"/>
                </a:lnTo>
                <a:lnTo>
                  <a:pt x="183896" y="143510"/>
                </a:lnTo>
                <a:lnTo>
                  <a:pt x="182880" y="146050"/>
                </a:lnTo>
                <a:lnTo>
                  <a:pt x="180213" y="146050"/>
                </a:lnTo>
                <a:lnTo>
                  <a:pt x="181102" y="143510"/>
                </a:lnTo>
                <a:lnTo>
                  <a:pt x="180213" y="143510"/>
                </a:lnTo>
                <a:lnTo>
                  <a:pt x="182880" y="142240"/>
                </a:lnTo>
                <a:lnTo>
                  <a:pt x="183896" y="143510"/>
                </a:lnTo>
                <a:lnTo>
                  <a:pt x="183896" y="139700"/>
                </a:lnTo>
                <a:lnTo>
                  <a:pt x="181991" y="142240"/>
                </a:lnTo>
                <a:lnTo>
                  <a:pt x="180213" y="142240"/>
                </a:lnTo>
                <a:lnTo>
                  <a:pt x="181102" y="139700"/>
                </a:lnTo>
                <a:lnTo>
                  <a:pt x="183896" y="139700"/>
                </a:lnTo>
                <a:lnTo>
                  <a:pt x="183896" y="138430"/>
                </a:lnTo>
                <a:lnTo>
                  <a:pt x="180213" y="139700"/>
                </a:lnTo>
                <a:lnTo>
                  <a:pt x="178435" y="138430"/>
                </a:lnTo>
                <a:lnTo>
                  <a:pt x="178435" y="137160"/>
                </a:lnTo>
                <a:lnTo>
                  <a:pt x="178435" y="134620"/>
                </a:lnTo>
                <a:lnTo>
                  <a:pt x="179197" y="134239"/>
                </a:lnTo>
                <a:lnTo>
                  <a:pt x="180975" y="136017"/>
                </a:lnTo>
                <a:lnTo>
                  <a:pt x="181864" y="134239"/>
                </a:lnTo>
                <a:lnTo>
                  <a:pt x="182753" y="132461"/>
                </a:lnTo>
                <a:lnTo>
                  <a:pt x="178435" y="132461"/>
                </a:lnTo>
                <a:lnTo>
                  <a:pt x="178435" y="132080"/>
                </a:lnTo>
                <a:lnTo>
                  <a:pt x="177901" y="132461"/>
                </a:lnTo>
                <a:lnTo>
                  <a:pt x="177634" y="132461"/>
                </a:lnTo>
                <a:lnTo>
                  <a:pt x="178435" y="132080"/>
                </a:lnTo>
                <a:lnTo>
                  <a:pt x="178435" y="130810"/>
                </a:lnTo>
                <a:lnTo>
                  <a:pt x="177546" y="131445"/>
                </a:lnTo>
                <a:lnTo>
                  <a:pt x="177546" y="135890"/>
                </a:lnTo>
                <a:lnTo>
                  <a:pt x="174752" y="137160"/>
                </a:lnTo>
                <a:lnTo>
                  <a:pt x="173863" y="137160"/>
                </a:lnTo>
                <a:lnTo>
                  <a:pt x="174053" y="136017"/>
                </a:lnTo>
                <a:lnTo>
                  <a:pt x="175641" y="136017"/>
                </a:lnTo>
                <a:lnTo>
                  <a:pt x="177292" y="135191"/>
                </a:lnTo>
                <a:lnTo>
                  <a:pt x="177546" y="135890"/>
                </a:lnTo>
                <a:lnTo>
                  <a:pt x="177546" y="131445"/>
                </a:lnTo>
                <a:lnTo>
                  <a:pt x="176657" y="132080"/>
                </a:lnTo>
                <a:lnTo>
                  <a:pt x="176390" y="132461"/>
                </a:lnTo>
                <a:lnTo>
                  <a:pt x="176187" y="132461"/>
                </a:lnTo>
                <a:lnTo>
                  <a:pt x="174167" y="135382"/>
                </a:lnTo>
                <a:lnTo>
                  <a:pt x="174752" y="132080"/>
                </a:lnTo>
                <a:lnTo>
                  <a:pt x="176657" y="130810"/>
                </a:lnTo>
                <a:lnTo>
                  <a:pt x="174752" y="130810"/>
                </a:lnTo>
                <a:lnTo>
                  <a:pt x="173863" y="132080"/>
                </a:lnTo>
                <a:lnTo>
                  <a:pt x="175768" y="127000"/>
                </a:lnTo>
                <a:lnTo>
                  <a:pt x="172974" y="124460"/>
                </a:lnTo>
                <a:lnTo>
                  <a:pt x="175348" y="120650"/>
                </a:lnTo>
                <a:lnTo>
                  <a:pt x="176149" y="119380"/>
                </a:lnTo>
                <a:lnTo>
                  <a:pt x="172974" y="119380"/>
                </a:lnTo>
                <a:lnTo>
                  <a:pt x="172974" y="118110"/>
                </a:lnTo>
                <a:lnTo>
                  <a:pt x="173863" y="118110"/>
                </a:lnTo>
                <a:lnTo>
                  <a:pt x="174752" y="116840"/>
                </a:lnTo>
                <a:lnTo>
                  <a:pt x="174752" y="115570"/>
                </a:lnTo>
                <a:lnTo>
                  <a:pt x="175564" y="114554"/>
                </a:lnTo>
                <a:lnTo>
                  <a:pt x="177215" y="115125"/>
                </a:lnTo>
                <a:lnTo>
                  <a:pt x="177317" y="115252"/>
                </a:lnTo>
                <a:lnTo>
                  <a:pt x="177152" y="115570"/>
                </a:lnTo>
                <a:lnTo>
                  <a:pt x="176657" y="115570"/>
                </a:lnTo>
                <a:lnTo>
                  <a:pt x="176161" y="116992"/>
                </a:lnTo>
                <a:lnTo>
                  <a:pt x="175641" y="117729"/>
                </a:lnTo>
                <a:lnTo>
                  <a:pt x="175895" y="117729"/>
                </a:lnTo>
                <a:lnTo>
                  <a:pt x="175768" y="118110"/>
                </a:lnTo>
                <a:lnTo>
                  <a:pt x="176657" y="118110"/>
                </a:lnTo>
                <a:lnTo>
                  <a:pt x="176657" y="118579"/>
                </a:lnTo>
                <a:lnTo>
                  <a:pt x="177177" y="117729"/>
                </a:lnTo>
                <a:lnTo>
                  <a:pt x="178308" y="117729"/>
                </a:lnTo>
                <a:lnTo>
                  <a:pt x="178308" y="116459"/>
                </a:lnTo>
                <a:lnTo>
                  <a:pt x="177965" y="116459"/>
                </a:lnTo>
                <a:lnTo>
                  <a:pt x="178371" y="115798"/>
                </a:lnTo>
                <a:lnTo>
                  <a:pt x="178892" y="115620"/>
                </a:lnTo>
                <a:lnTo>
                  <a:pt x="179324" y="116840"/>
                </a:lnTo>
                <a:lnTo>
                  <a:pt x="179870" y="115265"/>
                </a:lnTo>
                <a:lnTo>
                  <a:pt x="180086" y="115189"/>
                </a:lnTo>
                <a:lnTo>
                  <a:pt x="179895" y="115189"/>
                </a:lnTo>
                <a:lnTo>
                  <a:pt x="180213" y="114300"/>
                </a:lnTo>
                <a:lnTo>
                  <a:pt x="180086" y="114300"/>
                </a:lnTo>
                <a:lnTo>
                  <a:pt x="180086" y="113919"/>
                </a:lnTo>
                <a:lnTo>
                  <a:pt x="179552" y="114300"/>
                </a:lnTo>
                <a:lnTo>
                  <a:pt x="179324" y="114300"/>
                </a:lnTo>
                <a:lnTo>
                  <a:pt x="178917" y="114935"/>
                </a:lnTo>
                <a:lnTo>
                  <a:pt x="178892" y="115189"/>
                </a:lnTo>
                <a:lnTo>
                  <a:pt x="178701" y="115189"/>
                </a:lnTo>
                <a:lnTo>
                  <a:pt x="178650" y="114935"/>
                </a:lnTo>
                <a:lnTo>
                  <a:pt x="178562" y="114668"/>
                </a:lnTo>
                <a:lnTo>
                  <a:pt x="177990" y="114935"/>
                </a:lnTo>
                <a:lnTo>
                  <a:pt x="177812" y="115189"/>
                </a:lnTo>
                <a:lnTo>
                  <a:pt x="177444" y="115189"/>
                </a:lnTo>
                <a:lnTo>
                  <a:pt x="177990" y="114935"/>
                </a:lnTo>
                <a:lnTo>
                  <a:pt x="178435" y="114300"/>
                </a:lnTo>
                <a:lnTo>
                  <a:pt x="177609" y="114300"/>
                </a:lnTo>
                <a:lnTo>
                  <a:pt x="178308" y="111252"/>
                </a:lnTo>
                <a:lnTo>
                  <a:pt x="177419" y="111252"/>
                </a:lnTo>
                <a:lnTo>
                  <a:pt x="177419" y="110274"/>
                </a:lnTo>
                <a:lnTo>
                  <a:pt x="178435" y="109220"/>
                </a:lnTo>
                <a:lnTo>
                  <a:pt x="178079" y="108712"/>
                </a:lnTo>
                <a:lnTo>
                  <a:pt x="180594" y="108712"/>
                </a:lnTo>
                <a:lnTo>
                  <a:pt x="180594" y="105029"/>
                </a:lnTo>
                <a:lnTo>
                  <a:pt x="182753" y="101473"/>
                </a:lnTo>
                <a:lnTo>
                  <a:pt x="182105" y="101193"/>
                </a:lnTo>
                <a:lnTo>
                  <a:pt x="182753" y="99568"/>
                </a:lnTo>
                <a:lnTo>
                  <a:pt x="179832" y="99568"/>
                </a:lnTo>
                <a:lnTo>
                  <a:pt x="179832" y="100190"/>
                </a:lnTo>
                <a:lnTo>
                  <a:pt x="178435" y="99568"/>
                </a:lnTo>
                <a:lnTo>
                  <a:pt x="176022" y="103124"/>
                </a:lnTo>
                <a:lnTo>
                  <a:pt x="174739" y="106413"/>
                </a:lnTo>
                <a:lnTo>
                  <a:pt x="173736" y="106807"/>
                </a:lnTo>
                <a:lnTo>
                  <a:pt x="174307" y="107543"/>
                </a:lnTo>
                <a:lnTo>
                  <a:pt x="173863" y="108712"/>
                </a:lnTo>
                <a:lnTo>
                  <a:pt x="175260" y="108712"/>
                </a:lnTo>
                <a:lnTo>
                  <a:pt x="177012" y="108712"/>
                </a:lnTo>
                <a:lnTo>
                  <a:pt x="175768" y="110490"/>
                </a:lnTo>
                <a:lnTo>
                  <a:pt x="174815" y="112395"/>
                </a:lnTo>
                <a:lnTo>
                  <a:pt x="173736" y="113919"/>
                </a:lnTo>
                <a:lnTo>
                  <a:pt x="174002" y="114020"/>
                </a:lnTo>
                <a:lnTo>
                  <a:pt x="173863" y="114300"/>
                </a:lnTo>
                <a:lnTo>
                  <a:pt x="174840" y="114300"/>
                </a:lnTo>
                <a:lnTo>
                  <a:pt x="175488" y="114528"/>
                </a:lnTo>
                <a:lnTo>
                  <a:pt x="171196" y="118110"/>
                </a:lnTo>
                <a:lnTo>
                  <a:pt x="172085" y="115570"/>
                </a:lnTo>
                <a:lnTo>
                  <a:pt x="172085" y="114935"/>
                </a:lnTo>
                <a:lnTo>
                  <a:pt x="170307" y="115570"/>
                </a:lnTo>
                <a:lnTo>
                  <a:pt x="167513" y="115570"/>
                </a:lnTo>
                <a:lnTo>
                  <a:pt x="172085" y="110490"/>
                </a:lnTo>
                <a:lnTo>
                  <a:pt x="171196" y="109220"/>
                </a:lnTo>
                <a:lnTo>
                  <a:pt x="167513" y="110490"/>
                </a:lnTo>
                <a:lnTo>
                  <a:pt x="168402" y="107950"/>
                </a:lnTo>
                <a:lnTo>
                  <a:pt x="167513" y="107950"/>
                </a:lnTo>
                <a:lnTo>
                  <a:pt x="170307" y="106680"/>
                </a:lnTo>
                <a:lnTo>
                  <a:pt x="171196" y="101600"/>
                </a:lnTo>
                <a:lnTo>
                  <a:pt x="168402" y="104140"/>
                </a:lnTo>
                <a:lnTo>
                  <a:pt x="169291" y="104140"/>
                </a:lnTo>
                <a:lnTo>
                  <a:pt x="169291" y="105410"/>
                </a:lnTo>
                <a:lnTo>
                  <a:pt x="166624" y="106680"/>
                </a:lnTo>
                <a:lnTo>
                  <a:pt x="167513" y="104140"/>
                </a:lnTo>
                <a:lnTo>
                  <a:pt x="166624" y="104140"/>
                </a:lnTo>
                <a:lnTo>
                  <a:pt x="168402" y="102870"/>
                </a:lnTo>
                <a:lnTo>
                  <a:pt x="168402" y="101600"/>
                </a:lnTo>
                <a:lnTo>
                  <a:pt x="169291" y="101600"/>
                </a:lnTo>
                <a:lnTo>
                  <a:pt x="169291" y="100330"/>
                </a:lnTo>
                <a:lnTo>
                  <a:pt x="170307" y="96520"/>
                </a:lnTo>
                <a:lnTo>
                  <a:pt x="164846" y="97790"/>
                </a:lnTo>
                <a:lnTo>
                  <a:pt x="168681" y="94424"/>
                </a:lnTo>
                <a:lnTo>
                  <a:pt x="168757" y="95250"/>
                </a:lnTo>
                <a:lnTo>
                  <a:pt x="173609" y="92075"/>
                </a:lnTo>
                <a:lnTo>
                  <a:pt x="170688" y="90424"/>
                </a:lnTo>
                <a:lnTo>
                  <a:pt x="170688" y="91186"/>
                </a:lnTo>
                <a:lnTo>
                  <a:pt x="168186" y="91186"/>
                </a:lnTo>
                <a:lnTo>
                  <a:pt x="168186" y="93002"/>
                </a:lnTo>
                <a:lnTo>
                  <a:pt x="165735" y="93980"/>
                </a:lnTo>
                <a:lnTo>
                  <a:pt x="166357" y="92189"/>
                </a:lnTo>
                <a:lnTo>
                  <a:pt x="168186" y="93002"/>
                </a:lnTo>
                <a:lnTo>
                  <a:pt x="168186" y="91186"/>
                </a:lnTo>
                <a:lnTo>
                  <a:pt x="167640" y="91186"/>
                </a:lnTo>
                <a:lnTo>
                  <a:pt x="166471" y="91871"/>
                </a:lnTo>
                <a:lnTo>
                  <a:pt x="166624" y="91440"/>
                </a:lnTo>
                <a:lnTo>
                  <a:pt x="164833" y="91440"/>
                </a:lnTo>
                <a:lnTo>
                  <a:pt x="163068" y="92710"/>
                </a:lnTo>
                <a:lnTo>
                  <a:pt x="161163" y="93980"/>
                </a:lnTo>
                <a:lnTo>
                  <a:pt x="161163" y="99060"/>
                </a:lnTo>
                <a:lnTo>
                  <a:pt x="159385" y="101600"/>
                </a:lnTo>
                <a:lnTo>
                  <a:pt x="157607" y="102870"/>
                </a:lnTo>
                <a:lnTo>
                  <a:pt x="158191" y="100330"/>
                </a:lnTo>
                <a:lnTo>
                  <a:pt x="158496" y="99060"/>
                </a:lnTo>
                <a:lnTo>
                  <a:pt x="160274" y="97790"/>
                </a:lnTo>
                <a:lnTo>
                  <a:pt x="160274" y="99060"/>
                </a:lnTo>
                <a:lnTo>
                  <a:pt x="161163" y="99060"/>
                </a:lnTo>
                <a:lnTo>
                  <a:pt x="161163" y="93980"/>
                </a:lnTo>
                <a:lnTo>
                  <a:pt x="159385" y="97790"/>
                </a:lnTo>
                <a:lnTo>
                  <a:pt x="157607" y="93980"/>
                </a:lnTo>
                <a:lnTo>
                  <a:pt x="154940" y="91440"/>
                </a:lnTo>
                <a:lnTo>
                  <a:pt x="157073" y="88900"/>
                </a:lnTo>
                <a:lnTo>
                  <a:pt x="160274" y="85090"/>
                </a:lnTo>
                <a:lnTo>
                  <a:pt x="158496" y="85090"/>
                </a:lnTo>
                <a:lnTo>
                  <a:pt x="157899" y="83820"/>
                </a:lnTo>
                <a:lnTo>
                  <a:pt x="156718" y="81280"/>
                </a:lnTo>
                <a:lnTo>
                  <a:pt x="158483" y="78740"/>
                </a:lnTo>
                <a:lnTo>
                  <a:pt x="161163" y="74930"/>
                </a:lnTo>
                <a:lnTo>
                  <a:pt x="164007" y="76200"/>
                </a:lnTo>
                <a:lnTo>
                  <a:pt x="163550" y="80010"/>
                </a:lnTo>
                <a:lnTo>
                  <a:pt x="162598" y="83820"/>
                </a:lnTo>
                <a:lnTo>
                  <a:pt x="163957" y="85090"/>
                </a:lnTo>
                <a:lnTo>
                  <a:pt x="165735" y="81280"/>
                </a:lnTo>
                <a:lnTo>
                  <a:pt x="165735" y="81153"/>
                </a:lnTo>
                <a:lnTo>
                  <a:pt x="166878" y="81153"/>
                </a:lnTo>
                <a:lnTo>
                  <a:pt x="168313" y="79629"/>
                </a:lnTo>
                <a:lnTo>
                  <a:pt x="169151" y="79629"/>
                </a:lnTo>
                <a:lnTo>
                  <a:pt x="169049" y="80010"/>
                </a:lnTo>
                <a:lnTo>
                  <a:pt x="168402" y="82423"/>
                </a:lnTo>
                <a:lnTo>
                  <a:pt x="167513" y="81280"/>
                </a:lnTo>
                <a:lnTo>
                  <a:pt x="166624" y="82550"/>
                </a:lnTo>
                <a:lnTo>
                  <a:pt x="166624" y="83908"/>
                </a:lnTo>
                <a:lnTo>
                  <a:pt x="166624" y="84924"/>
                </a:lnTo>
                <a:lnTo>
                  <a:pt x="166624" y="85090"/>
                </a:lnTo>
                <a:lnTo>
                  <a:pt x="166116" y="85090"/>
                </a:lnTo>
                <a:lnTo>
                  <a:pt x="166624" y="84924"/>
                </a:lnTo>
                <a:lnTo>
                  <a:pt x="166624" y="83908"/>
                </a:lnTo>
                <a:lnTo>
                  <a:pt x="165201" y="85090"/>
                </a:lnTo>
                <a:lnTo>
                  <a:pt x="164846" y="85090"/>
                </a:lnTo>
                <a:lnTo>
                  <a:pt x="164693" y="85509"/>
                </a:lnTo>
                <a:lnTo>
                  <a:pt x="163957" y="87630"/>
                </a:lnTo>
                <a:lnTo>
                  <a:pt x="158496" y="93980"/>
                </a:lnTo>
                <a:lnTo>
                  <a:pt x="161163" y="93980"/>
                </a:lnTo>
                <a:lnTo>
                  <a:pt x="163957" y="91440"/>
                </a:lnTo>
                <a:lnTo>
                  <a:pt x="164757" y="90297"/>
                </a:lnTo>
                <a:lnTo>
                  <a:pt x="166116" y="90297"/>
                </a:lnTo>
                <a:lnTo>
                  <a:pt x="169164" y="85598"/>
                </a:lnTo>
                <a:lnTo>
                  <a:pt x="167703" y="86093"/>
                </a:lnTo>
                <a:lnTo>
                  <a:pt x="169291" y="83820"/>
                </a:lnTo>
                <a:lnTo>
                  <a:pt x="168846" y="83185"/>
                </a:lnTo>
                <a:lnTo>
                  <a:pt x="169926" y="83185"/>
                </a:lnTo>
                <a:lnTo>
                  <a:pt x="169164" y="85598"/>
                </a:lnTo>
                <a:lnTo>
                  <a:pt x="170091" y="83185"/>
                </a:lnTo>
                <a:lnTo>
                  <a:pt x="170688" y="81661"/>
                </a:lnTo>
                <a:lnTo>
                  <a:pt x="171043" y="80899"/>
                </a:lnTo>
                <a:lnTo>
                  <a:pt x="172212" y="78486"/>
                </a:lnTo>
                <a:lnTo>
                  <a:pt x="170688" y="80899"/>
                </a:lnTo>
                <a:lnTo>
                  <a:pt x="171450" y="78486"/>
                </a:lnTo>
                <a:lnTo>
                  <a:pt x="170053" y="79425"/>
                </a:lnTo>
                <a:lnTo>
                  <a:pt x="170053" y="79121"/>
                </a:lnTo>
                <a:lnTo>
                  <a:pt x="170688" y="78486"/>
                </a:lnTo>
                <a:lnTo>
                  <a:pt x="171653" y="76466"/>
                </a:lnTo>
                <a:lnTo>
                  <a:pt x="173736" y="75184"/>
                </a:lnTo>
                <a:lnTo>
                  <a:pt x="173736" y="73660"/>
                </a:lnTo>
                <a:lnTo>
                  <a:pt x="173202" y="73240"/>
                </a:lnTo>
                <a:lnTo>
                  <a:pt x="173736" y="72136"/>
                </a:lnTo>
                <a:lnTo>
                  <a:pt x="173520" y="72301"/>
                </a:lnTo>
                <a:lnTo>
                  <a:pt x="173609" y="72136"/>
                </a:lnTo>
                <a:lnTo>
                  <a:pt x="172351" y="72567"/>
                </a:lnTo>
                <a:lnTo>
                  <a:pt x="171831" y="72136"/>
                </a:lnTo>
                <a:lnTo>
                  <a:pt x="170053" y="72136"/>
                </a:lnTo>
                <a:lnTo>
                  <a:pt x="170053" y="73355"/>
                </a:lnTo>
                <a:lnTo>
                  <a:pt x="169735" y="73469"/>
                </a:lnTo>
                <a:lnTo>
                  <a:pt x="169735" y="79629"/>
                </a:lnTo>
                <a:lnTo>
                  <a:pt x="169164" y="80010"/>
                </a:lnTo>
                <a:lnTo>
                  <a:pt x="169545" y="79629"/>
                </a:lnTo>
                <a:lnTo>
                  <a:pt x="169735" y="79629"/>
                </a:lnTo>
                <a:lnTo>
                  <a:pt x="169735" y="73469"/>
                </a:lnTo>
                <a:lnTo>
                  <a:pt x="166878" y="74422"/>
                </a:lnTo>
                <a:lnTo>
                  <a:pt x="166700" y="74930"/>
                </a:lnTo>
                <a:lnTo>
                  <a:pt x="164846" y="73660"/>
                </a:lnTo>
                <a:lnTo>
                  <a:pt x="166179" y="71120"/>
                </a:lnTo>
                <a:lnTo>
                  <a:pt x="167513" y="68580"/>
                </a:lnTo>
                <a:lnTo>
                  <a:pt x="167513" y="66294"/>
                </a:lnTo>
                <a:lnTo>
                  <a:pt x="165239" y="68237"/>
                </a:lnTo>
                <a:lnTo>
                  <a:pt x="165735" y="68580"/>
                </a:lnTo>
                <a:lnTo>
                  <a:pt x="164846" y="68580"/>
                </a:lnTo>
                <a:lnTo>
                  <a:pt x="165239" y="68237"/>
                </a:lnTo>
                <a:lnTo>
                  <a:pt x="164299" y="67564"/>
                </a:lnTo>
                <a:lnTo>
                  <a:pt x="163957" y="67729"/>
                </a:lnTo>
                <a:lnTo>
                  <a:pt x="163957" y="71120"/>
                </a:lnTo>
                <a:lnTo>
                  <a:pt x="163957" y="72390"/>
                </a:lnTo>
                <a:lnTo>
                  <a:pt x="160642" y="73317"/>
                </a:lnTo>
                <a:lnTo>
                  <a:pt x="160274" y="74930"/>
                </a:lnTo>
                <a:lnTo>
                  <a:pt x="158051" y="74930"/>
                </a:lnTo>
                <a:lnTo>
                  <a:pt x="156718" y="76200"/>
                </a:lnTo>
                <a:lnTo>
                  <a:pt x="157607" y="77470"/>
                </a:lnTo>
                <a:lnTo>
                  <a:pt x="154940" y="78740"/>
                </a:lnTo>
                <a:lnTo>
                  <a:pt x="156718" y="76200"/>
                </a:lnTo>
                <a:lnTo>
                  <a:pt x="156718" y="74930"/>
                </a:lnTo>
                <a:lnTo>
                  <a:pt x="158051" y="74930"/>
                </a:lnTo>
                <a:lnTo>
                  <a:pt x="159385" y="73660"/>
                </a:lnTo>
                <a:lnTo>
                  <a:pt x="160642" y="73317"/>
                </a:lnTo>
                <a:lnTo>
                  <a:pt x="161163" y="71120"/>
                </a:lnTo>
                <a:lnTo>
                  <a:pt x="163957" y="71120"/>
                </a:lnTo>
                <a:lnTo>
                  <a:pt x="163957" y="67729"/>
                </a:lnTo>
                <a:lnTo>
                  <a:pt x="162052" y="68580"/>
                </a:lnTo>
                <a:lnTo>
                  <a:pt x="163068" y="67310"/>
                </a:lnTo>
                <a:lnTo>
                  <a:pt x="163957" y="64770"/>
                </a:lnTo>
                <a:lnTo>
                  <a:pt x="164846" y="63500"/>
                </a:lnTo>
                <a:lnTo>
                  <a:pt x="163068" y="64770"/>
                </a:lnTo>
                <a:lnTo>
                  <a:pt x="162052" y="63500"/>
                </a:lnTo>
                <a:lnTo>
                  <a:pt x="163068" y="62230"/>
                </a:lnTo>
                <a:lnTo>
                  <a:pt x="165735" y="60960"/>
                </a:lnTo>
                <a:lnTo>
                  <a:pt x="166624" y="59690"/>
                </a:lnTo>
                <a:lnTo>
                  <a:pt x="168402" y="58420"/>
                </a:lnTo>
                <a:lnTo>
                  <a:pt x="167513" y="58420"/>
                </a:lnTo>
                <a:lnTo>
                  <a:pt x="168402" y="55880"/>
                </a:lnTo>
                <a:lnTo>
                  <a:pt x="165735" y="57150"/>
                </a:lnTo>
                <a:lnTo>
                  <a:pt x="164846" y="58420"/>
                </a:lnTo>
                <a:lnTo>
                  <a:pt x="163957" y="60960"/>
                </a:lnTo>
                <a:lnTo>
                  <a:pt x="162052" y="60960"/>
                </a:lnTo>
                <a:lnTo>
                  <a:pt x="163957" y="58420"/>
                </a:lnTo>
                <a:lnTo>
                  <a:pt x="165735" y="54610"/>
                </a:lnTo>
                <a:lnTo>
                  <a:pt x="167513" y="52070"/>
                </a:lnTo>
                <a:lnTo>
                  <a:pt x="163068" y="54610"/>
                </a:lnTo>
                <a:lnTo>
                  <a:pt x="162052" y="55880"/>
                </a:lnTo>
                <a:lnTo>
                  <a:pt x="161163" y="55880"/>
                </a:lnTo>
                <a:lnTo>
                  <a:pt x="154940" y="62230"/>
                </a:lnTo>
                <a:lnTo>
                  <a:pt x="154622" y="60960"/>
                </a:lnTo>
                <a:lnTo>
                  <a:pt x="154305" y="59690"/>
                </a:lnTo>
                <a:lnTo>
                  <a:pt x="154762" y="57150"/>
                </a:lnTo>
                <a:lnTo>
                  <a:pt x="154978" y="55880"/>
                </a:lnTo>
                <a:lnTo>
                  <a:pt x="154482" y="53340"/>
                </a:lnTo>
                <a:lnTo>
                  <a:pt x="150368" y="55880"/>
                </a:lnTo>
                <a:lnTo>
                  <a:pt x="150368" y="54610"/>
                </a:lnTo>
                <a:lnTo>
                  <a:pt x="152146" y="52070"/>
                </a:lnTo>
                <a:lnTo>
                  <a:pt x="153924" y="52070"/>
                </a:lnTo>
                <a:lnTo>
                  <a:pt x="153924" y="50800"/>
                </a:lnTo>
                <a:lnTo>
                  <a:pt x="150368" y="49530"/>
                </a:lnTo>
                <a:lnTo>
                  <a:pt x="151968" y="45720"/>
                </a:lnTo>
                <a:lnTo>
                  <a:pt x="153035" y="43180"/>
                </a:lnTo>
                <a:lnTo>
                  <a:pt x="150736" y="41910"/>
                </a:lnTo>
                <a:lnTo>
                  <a:pt x="148463" y="40640"/>
                </a:lnTo>
                <a:lnTo>
                  <a:pt x="149479" y="40640"/>
                </a:lnTo>
                <a:lnTo>
                  <a:pt x="151257" y="39370"/>
                </a:lnTo>
                <a:lnTo>
                  <a:pt x="148463" y="39370"/>
                </a:lnTo>
                <a:lnTo>
                  <a:pt x="145796" y="41910"/>
                </a:lnTo>
                <a:lnTo>
                  <a:pt x="145351" y="40640"/>
                </a:lnTo>
                <a:lnTo>
                  <a:pt x="144907" y="39370"/>
                </a:lnTo>
                <a:lnTo>
                  <a:pt x="144018" y="39370"/>
                </a:lnTo>
                <a:lnTo>
                  <a:pt x="144018" y="36842"/>
                </a:lnTo>
                <a:lnTo>
                  <a:pt x="142240" y="36842"/>
                </a:lnTo>
                <a:lnTo>
                  <a:pt x="142240" y="39370"/>
                </a:lnTo>
                <a:lnTo>
                  <a:pt x="142240" y="445770"/>
                </a:lnTo>
                <a:lnTo>
                  <a:pt x="142240" y="447040"/>
                </a:lnTo>
                <a:lnTo>
                  <a:pt x="141224" y="449580"/>
                </a:lnTo>
                <a:lnTo>
                  <a:pt x="140335" y="449580"/>
                </a:lnTo>
                <a:lnTo>
                  <a:pt x="141211" y="448322"/>
                </a:lnTo>
                <a:lnTo>
                  <a:pt x="138557" y="449580"/>
                </a:lnTo>
                <a:lnTo>
                  <a:pt x="138557" y="448322"/>
                </a:lnTo>
                <a:lnTo>
                  <a:pt x="140335" y="447040"/>
                </a:lnTo>
                <a:lnTo>
                  <a:pt x="142240" y="445770"/>
                </a:lnTo>
                <a:lnTo>
                  <a:pt x="142240" y="39370"/>
                </a:lnTo>
                <a:lnTo>
                  <a:pt x="140335" y="39370"/>
                </a:lnTo>
                <a:lnTo>
                  <a:pt x="141287" y="38100"/>
                </a:lnTo>
                <a:lnTo>
                  <a:pt x="142227" y="36842"/>
                </a:lnTo>
                <a:lnTo>
                  <a:pt x="142240" y="35560"/>
                </a:lnTo>
                <a:lnTo>
                  <a:pt x="140322" y="36842"/>
                </a:lnTo>
                <a:lnTo>
                  <a:pt x="139446" y="38100"/>
                </a:lnTo>
                <a:lnTo>
                  <a:pt x="137668" y="38100"/>
                </a:lnTo>
                <a:lnTo>
                  <a:pt x="137668" y="443230"/>
                </a:lnTo>
                <a:lnTo>
                  <a:pt x="135763" y="445770"/>
                </a:lnTo>
                <a:lnTo>
                  <a:pt x="135001" y="445770"/>
                </a:lnTo>
                <a:lnTo>
                  <a:pt x="134112" y="447040"/>
                </a:lnTo>
                <a:lnTo>
                  <a:pt x="133096" y="447040"/>
                </a:lnTo>
                <a:lnTo>
                  <a:pt x="134112" y="444500"/>
                </a:lnTo>
                <a:lnTo>
                  <a:pt x="137668" y="443230"/>
                </a:lnTo>
                <a:lnTo>
                  <a:pt x="137668" y="38100"/>
                </a:lnTo>
                <a:lnTo>
                  <a:pt x="138557" y="36842"/>
                </a:lnTo>
                <a:lnTo>
                  <a:pt x="139446" y="34290"/>
                </a:lnTo>
                <a:lnTo>
                  <a:pt x="135763" y="38100"/>
                </a:lnTo>
                <a:lnTo>
                  <a:pt x="135001" y="38696"/>
                </a:lnTo>
                <a:lnTo>
                  <a:pt x="135001" y="58420"/>
                </a:lnTo>
                <a:lnTo>
                  <a:pt x="133096" y="59690"/>
                </a:lnTo>
                <a:lnTo>
                  <a:pt x="133096" y="431800"/>
                </a:lnTo>
                <a:lnTo>
                  <a:pt x="133096" y="434340"/>
                </a:lnTo>
                <a:lnTo>
                  <a:pt x="131318" y="434340"/>
                </a:lnTo>
                <a:lnTo>
                  <a:pt x="131318" y="433070"/>
                </a:lnTo>
                <a:lnTo>
                  <a:pt x="130429" y="433070"/>
                </a:lnTo>
                <a:lnTo>
                  <a:pt x="130429" y="434340"/>
                </a:lnTo>
                <a:lnTo>
                  <a:pt x="130429" y="436880"/>
                </a:lnTo>
                <a:lnTo>
                  <a:pt x="127635" y="436880"/>
                </a:lnTo>
                <a:lnTo>
                  <a:pt x="129540" y="434340"/>
                </a:lnTo>
                <a:lnTo>
                  <a:pt x="130429" y="434340"/>
                </a:lnTo>
                <a:lnTo>
                  <a:pt x="130429" y="433070"/>
                </a:lnTo>
                <a:lnTo>
                  <a:pt x="129235" y="433501"/>
                </a:lnTo>
                <a:lnTo>
                  <a:pt x="128651" y="434340"/>
                </a:lnTo>
                <a:lnTo>
                  <a:pt x="126873" y="434340"/>
                </a:lnTo>
                <a:lnTo>
                  <a:pt x="129235" y="433501"/>
                </a:lnTo>
                <a:lnTo>
                  <a:pt x="129540" y="433070"/>
                </a:lnTo>
                <a:lnTo>
                  <a:pt x="130429" y="433070"/>
                </a:lnTo>
                <a:lnTo>
                  <a:pt x="130429" y="431800"/>
                </a:lnTo>
                <a:lnTo>
                  <a:pt x="132207" y="430530"/>
                </a:lnTo>
                <a:lnTo>
                  <a:pt x="132207" y="431800"/>
                </a:lnTo>
                <a:lnTo>
                  <a:pt x="133096" y="431800"/>
                </a:lnTo>
                <a:lnTo>
                  <a:pt x="133096" y="59690"/>
                </a:lnTo>
                <a:lnTo>
                  <a:pt x="132207" y="60121"/>
                </a:lnTo>
                <a:lnTo>
                  <a:pt x="132207" y="427990"/>
                </a:lnTo>
                <a:lnTo>
                  <a:pt x="126873" y="431800"/>
                </a:lnTo>
                <a:lnTo>
                  <a:pt x="127635" y="430530"/>
                </a:lnTo>
                <a:lnTo>
                  <a:pt x="129540" y="429260"/>
                </a:lnTo>
                <a:lnTo>
                  <a:pt x="130429" y="427990"/>
                </a:lnTo>
                <a:lnTo>
                  <a:pt x="132207" y="427990"/>
                </a:lnTo>
                <a:lnTo>
                  <a:pt x="132207" y="60121"/>
                </a:lnTo>
                <a:lnTo>
                  <a:pt x="130429" y="60960"/>
                </a:lnTo>
                <a:lnTo>
                  <a:pt x="131749" y="59690"/>
                </a:lnTo>
                <a:lnTo>
                  <a:pt x="133096" y="58420"/>
                </a:lnTo>
                <a:lnTo>
                  <a:pt x="131318" y="58420"/>
                </a:lnTo>
                <a:lnTo>
                  <a:pt x="132207" y="57150"/>
                </a:lnTo>
                <a:lnTo>
                  <a:pt x="135001" y="58420"/>
                </a:lnTo>
                <a:lnTo>
                  <a:pt x="135001" y="38696"/>
                </a:lnTo>
                <a:lnTo>
                  <a:pt x="134112" y="39370"/>
                </a:lnTo>
                <a:lnTo>
                  <a:pt x="134112" y="36842"/>
                </a:lnTo>
                <a:lnTo>
                  <a:pt x="135001" y="35560"/>
                </a:lnTo>
                <a:lnTo>
                  <a:pt x="133096" y="35560"/>
                </a:lnTo>
                <a:lnTo>
                  <a:pt x="133096" y="39370"/>
                </a:lnTo>
                <a:lnTo>
                  <a:pt x="131318" y="39370"/>
                </a:lnTo>
                <a:lnTo>
                  <a:pt x="130429" y="38100"/>
                </a:lnTo>
                <a:lnTo>
                  <a:pt x="129540" y="36842"/>
                </a:lnTo>
                <a:lnTo>
                  <a:pt x="130124" y="35560"/>
                </a:lnTo>
                <a:lnTo>
                  <a:pt x="131318" y="33020"/>
                </a:lnTo>
                <a:lnTo>
                  <a:pt x="128651" y="35560"/>
                </a:lnTo>
                <a:lnTo>
                  <a:pt x="129540" y="33020"/>
                </a:lnTo>
                <a:lnTo>
                  <a:pt x="128701" y="34137"/>
                </a:lnTo>
                <a:lnTo>
                  <a:pt x="128651" y="34290"/>
                </a:lnTo>
                <a:lnTo>
                  <a:pt x="127635" y="35560"/>
                </a:lnTo>
                <a:lnTo>
                  <a:pt x="128701" y="34137"/>
                </a:lnTo>
                <a:lnTo>
                  <a:pt x="129540" y="31750"/>
                </a:lnTo>
                <a:lnTo>
                  <a:pt x="127635" y="31750"/>
                </a:lnTo>
                <a:lnTo>
                  <a:pt x="126873" y="35560"/>
                </a:lnTo>
                <a:lnTo>
                  <a:pt x="124955" y="36842"/>
                </a:lnTo>
                <a:lnTo>
                  <a:pt x="122301" y="36842"/>
                </a:lnTo>
                <a:lnTo>
                  <a:pt x="122301" y="41414"/>
                </a:lnTo>
                <a:lnTo>
                  <a:pt x="125857" y="38100"/>
                </a:lnTo>
                <a:lnTo>
                  <a:pt x="127635" y="39370"/>
                </a:lnTo>
                <a:lnTo>
                  <a:pt x="125857" y="40640"/>
                </a:lnTo>
                <a:lnTo>
                  <a:pt x="123190" y="41910"/>
                </a:lnTo>
                <a:lnTo>
                  <a:pt x="122301" y="43180"/>
                </a:lnTo>
                <a:lnTo>
                  <a:pt x="127635" y="40640"/>
                </a:lnTo>
                <a:lnTo>
                  <a:pt x="126873" y="43180"/>
                </a:lnTo>
                <a:lnTo>
                  <a:pt x="125857" y="44450"/>
                </a:lnTo>
                <a:lnTo>
                  <a:pt x="128651" y="43180"/>
                </a:lnTo>
                <a:lnTo>
                  <a:pt x="129540" y="43180"/>
                </a:lnTo>
                <a:lnTo>
                  <a:pt x="129540" y="44450"/>
                </a:lnTo>
                <a:lnTo>
                  <a:pt x="130860" y="43815"/>
                </a:lnTo>
                <a:lnTo>
                  <a:pt x="131318" y="43180"/>
                </a:lnTo>
                <a:lnTo>
                  <a:pt x="132207" y="43180"/>
                </a:lnTo>
                <a:lnTo>
                  <a:pt x="130860" y="43815"/>
                </a:lnTo>
                <a:lnTo>
                  <a:pt x="130429" y="44450"/>
                </a:lnTo>
                <a:lnTo>
                  <a:pt x="130429" y="45720"/>
                </a:lnTo>
                <a:lnTo>
                  <a:pt x="128651" y="45720"/>
                </a:lnTo>
                <a:lnTo>
                  <a:pt x="128651" y="53340"/>
                </a:lnTo>
                <a:lnTo>
                  <a:pt x="126873" y="55880"/>
                </a:lnTo>
                <a:lnTo>
                  <a:pt x="127635" y="57150"/>
                </a:lnTo>
                <a:lnTo>
                  <a:pt x="127635" y="424180"/>
                </a:lnTo>
                <a:lnTo>
                  <a:pt x="127635" y="427990"/>
                </a:lnTo>
                <a:lnTo>
                  <a:pt x="126873" y="430530"/>
                </a:lnTo>
                <a:lnTo>
                  <a:pt x="124968" y="430530"/>
                </a:lnTo>
                <a:lnTo>
                  <a:pt x="125857" y="427990"/>
                </a:lnTo>
                <a:lnTo>
                  <a:pt x="127635" y="427990"/>
                </a:lnTo>
                <a:lnTo>
                  <a:pt x="127635" y="424180"/>
                </a:lnTo>
                <a:lnTo>
                  <a:pt x="125857" y="425450"/>
                </a:lnTo>
                <a:lnTo>
                  <a:pt x="125857" y="424180"/>
                </a:lnTo>
                <a:lnTo>
                  <a:pt x="123190" y="426720"/>
                </a:lnTo>
                <a:lnTo>
                  <a:pt x="122301" y="426720"/>
                </a:lnTo>
                <a:lnTo>
                  <a:pt x="123190" y="425450"/>
                </a:lnTo>
                <a:lnTo>
                  <a:pt x="121412" y="425450"/>
                </a:lnTo>
                <a:lnTo>
                  <a:pt x="123190" y="424180"/>
                </a:lnTo>
                <a:lnTo>
                  <a:pt x="124079" y="422910"/>
                </a:lnTo>
                <a:lnTo>
                  <a:pt x="124968" y="420370"/>
                </a:lnTo>
                <a:lnTo>
                  <a:pt x="126873" y="420370"/>
                </a:lnTo>
                <a:lnTo>
                  <a:pt x="124968" y="424180"/>
                </a:lnTo>
                <a:lnTo>
                  <a:pt x="125857" y="424180"/>
                </a:lnTo>
                <a:lnTo>
                  <a:pt x="127635" y="424180"/>
                </a:lnTo>
                <a:lnTo>
                  <a:pt x="127635" y="57150"/>
                </a:lnTo>
                <a:lnTo>
                  <a:pt x="124968" y="58420"/>
                </a:lnTo>
                <a:lnTo>
                  <a:pt x="125857" y="55880"/>
                </a:lnTo>
                <a:lnTo>
                  <a:pt x="125857" y="53340"/>
                </a:lnTo>
                <a:lnTo>
                  <a:pt x="128651" y="53340"/>
                </a:lnTo>
                <a:lnTo>
                  <a:pt x="128651" y="45720"/>
                </a:lnTo>
                <a:lnTo>
                  <a:pt x="128651" y="43180"/>
                </a:lnTo>
                <a:lnTo>
                  <a:pt x="126873" y="45720"/>
                </a:lnTo>
                <a:lnTo>
                  <a:pt x="125857" y="46990"/>
                </a:lnTo>
                <a:lnTo>
                  <a:pt x="125857" y="49530"/>
                </a:lnTo>
                <a:lnTo>
                  <a:pt x="123190" y="49530"/>
                </a:lnTo>
                <a:lnTo>
                  <a:pt x="124079" y="50800"/>
                </a:lnTo>
                <a:lnTo>
                  <a:pt x="123190" y="52070"/>
                </a:lnTo>
                <a:lnTo>
                  <a:pt x="120396" y="53340"/>
                </a:lnTo>
                <a:lnTo>
                  <a:pt x="121412" y="52070"/>
                </a:lnTo>
                <a:lnTo>
                  <a:pt x="121412" y="50800"/>
                </a:lnTo>
                <a:lnTo>
                  <a:pt x="123190" y="49530"/>
                </a:lnTo>
                <a:lnTo>
                  <a:pt x="124079" y="46990"/>
                </a:lnTo>
                <a:lnTo>
                  <a:pt x="121412" y="49530"/>
                </a:lnTo>
                <a:lnTo>
                  <a:pt x="118618" y="49530"/>
                </a:lnTo>
                <a:lnTo>
                  <a:pt x="121894" y="45720"/>
                </a:lnTo>
                <a:lnTo>
                  <a:pt x="124079" y="43180"/>
                </a:lnTo>
                <a:lnTo>
                  <a:pt x="118618" y="45720"/>
                </a:lnTo>
                <a:lnTo>
                  <a:pt x="119507" y="44450"/>
                </a:lnTo>
                <a:lnTo>
                  <a:pt x="117729" y="44450"/>
                </a:lnTo>
                <a:lnTo>
                  <a:pt x="121412" y="39370"/>
                </a:lnTo>
                <a:lnTo>
                  <a:pt x="120396" y="39370"/>
                </a:lnTo>
                <a:lnTo>
                  <a:pt x="119507" y="36842"/>
                </a:lnTo>
                <a:lnTo>
                  <a:pt x="122301" y="35560"/>
                </a:lnTo>
                <a:lnTo>
                  <a:pt x="124968" y="31750"/>
                </a:lnTo>
                <a:lnTo>
                  <a:pt x="122301" y="31750"/>
                </a:lnTo>
                <a:lnTo>
                  <a:pt x="121412" y="33020"/>
                </a:lnTo>
                <a:lnTo>
                  <a:pt x="122301" y="33020"/>
                </a:lnTo>
                <a:lnTo>
                  <a:pt x="121412" y="35560"/>
                </a:lnTo>
                <a:lnTo>
                  <a:pt x="119507" y="35560"/>
                </a:lnTo>
                <a:lnTo>
                  <a:pt x="117716" y="36842"/>
                </a:lnTo>
                <a:lnTo>
                  <a:pt x="116827" y="36842"/>
                </a:lnTo>
                <a:lnTo>
                  <a:pt x="117729" y="35560"/>
                </a:lnTo>
                <a:lnTo>
                  <a:pt x="121412" y="33020"/>
                </a:lnTo>
                <a:lnTo>
                  <a:pt x="119507" y="33020"/>
                </a:lnTo>
                <a:lnTo>
                  <a:pt x="119507" y="34290"/>
                </a:lnTo>
                <a:lnTo>
                  <a:pt x="115951" y="35560"/>
                </a:lnTo>
                <a:lnTo>
                  <a:pt x="117729" y="33020"/>
                </a:lnTo>
                <a:lnTo>
                  <a:pt x="120396" y="31750"/>
                </a:lnTo>
                <a:lnTo>
                  <a:pt x="120396" y="30480"/>
                </a:lnTo>
                <a:lnTo>
                  <a:pt x="119507" y="30480"/>
                </a:lnTo>
                <a:lnTo>
                  <a:pt x="117729" y="31750"/>
                </a:lnTo>
                <a:lnTo>
                  <a:pt x="115951" y="33020"/>
                </a:lnTo>
                <a:lnTo>
                  <a:pt x="115951" y="31750"/>
                </a:lnTo>
                <a:lnTo>
                  <a:pt x="117729" y="31750"/>
                </a:lnTo>
                <a:lnTo>
                  <a:pt x="120180" y="29210"/>
                </a:lnTo>
                <a:lnTo>
                  <a:pt x="121412" y="27940"/>
                </a:lnTo>
                <a:lnTo>
                  <a:pt x="120396" y="26670"/>
                </a:lnTo>
                <a:lnTo>
                  <a:pt x="119507" y="27101"/>
                </a:lnTo>
                <a:lnTo>
                  <a:pt x="119507" y="27940"/>
                </a:lnTo>
                <a:lnTo>
                  <a:pt x="118389" y="28257"/>
                </a:lnTo>
                <a:lnTo>
                  <a:pt x="118160" y="28575"/>
                </a:lnTo>
                <a:lnTo>
                  <a:pt x="118618" y="29210"/>
                </a:lnTo>
                <a:lnTo>
                  <a:pt x="117729" y="29210"/>
                </a:lnTo>
                <a:lnTo>
                  <a:pt x="118160" y="28575"/>
                </a:lnTo>
                <a:lnTo>
                  <a:pt x="118059" y="28422"/>
                </a:lnTo>
                <a:lnTo>
                  <a:pt x="114173" y="31750"/>
                </a:lnTo>
                <a:lnTo>
                  <a:pt x="115062" y="29210"/>
                </a:lnTo>
                <a:lnTo>
                  <a:pt x="118021" y="28371"/>
                </a:lnTo>
                <a:lnTo>
                  <a:pt x="117729" y="27940"/>
                </a:lnTo>
                <a:lnTo>
                  <a:pt x="119507" y="27101"/>
                </a:lnTo>
                <a:lnTo>
                  <a:pt x="119507" y="26670"/>
                </a:lnTo>
                <a:lnTo>
                  <a:pt x="119507" y="25400"/>
                </a:lnTo>
                <a:lnTo>
                  <a:pt x="119507" y="22860"/>
                </a:lnTo>
                <a:lnTo>
                  <a:pt x="118618" y="22860"/>
                </a:lnTo>
                <a:lnTo>
                  <a:pt x="119507" y="20320"/>
                </a:lnTo>
                <a:lnTo>
                  <a:pt x="119507" y="19050"/>
                </a:lnTo>
                <a:lnTo>
                  <a:pt x="121412" y="16510"/>
                </a:lnTo>
                <a:lnTo>
                  <a:pt x="119507" y="16510"/>
                </a:lnTo>
                <a:lnTo>
                  <a:pt x="117729" y="19050"/>
                </a:lnTo>
                <a:lnTo>
                  <a:pt x="115951" y="22860"/>
                </a:lnTo>
                <a:lnTo>
                  <a:pt x="116840" y="25400"/>
                </a:lnTo>
                <a:lnTo>
                  <a:pt x="115062" y="25400"/>
                </a:lnTo>
                <a:lnTo>
                  <a:pt x="115239" y="24130"/>
                </a:lnTo>
                <a:lnTo>
                  <a:pt x="115951" y="19050"/>
                </a:lnTo>
                <a:lnTo>
                  <a:pt x="112268" y="19050"/>
                </a:lnTo>
                <a:lnTo>
                  <a:pt x="114592" y="12700"/>
                </a:lnTo>
                <a:lnTo>
                  <a:pt x="113157" y="12700"/>
                </a:lnTo>
                <a:lnTo>
                  <a:pt x="112268" y="12700"/>
                </a:lnTo>
                <a:lnTo>
                  <a:pt x="109601" y="16510"/>
                </a:lnTo>
                <a:lnTo>
                  <a:pt x="111379" y="19050"/>
                </a:lnTo>
                <a:lnTo>
                  <a:pt x="106807" y="22860"/>
                </a:lnTo>
                <a:lnTo>
                  <a:pt x="106045" y="22860"/>
                </a:lnTo>
                <a:lnTo>
                  <a:pt x="105029" y="24130"/>
                </a:lnTo>
                <a:lnTo>
                  <a:pt x="106807" y="19050"/>
                </a:lnTo>
                <a:lnTo>
                  <a:pt x="107569" y="17780"/>
                </a:lnTo>
                <a:lnTo>
                  <a:pt x="110617" y="12700"/>
                </a:lnTo>
                <a:lnTo>
                  <a:pt x="111379" y="11430"/>
                </a:lnTo>
                <a:lnTo>
                  <a:pt x="105029" y="12700"/>
                </a:lnTo>
                <a:lnTo>
                  <a:pt x="105029" y="10160"/>
                </a:lnTo>
                <a:lnTo>
                  <a:pt x="105638" y="6350"/>
                </a:lnTo>
                <a:lnTo>
                  <a:pt x="106045" y="3810"/>
                </a:lnTo>
                <a:lnTo>
                  <a:pt x="101473" y="6350"/>
                </a:lnTo>
                <a:lnTo>
                  <a:pt x="103251" y="5080"/>
                </a:lnTo>
                <a:lnTo>
                  <a:pt x="103251" y="3810"/>
                </a:lnTo>
                <a:lnTo>
                  <a:pt x="102362" y="3810"/>
                </a:lnTo>
                <a:lnTo>
                  <a:pt x="100584" y="6350"/>
                </a:lnTo>
                <a:lnTo>
                  <a:pt x="97790" y="6350"/>
                </a:lnTo>
                <a:lnTo>
                  <a:pt x="100584" y="3810"/>
                </a:lnTo>
                <a:lnTo>
                  <a:pt x="97790" y="2540"/>
                </a:lnTo>
                <a:lnTo>
                  <a:pt x="97790" y="3810"/>
                </a:lnTo>
                <a:lnTo>
                  <a:pt x="97790" y="5080"/>
                </a:lnTo>
                <a:lnTo>
                  <a:pt x="96901" y="6350"/>
                </a:lnTo>
                <a:lnTo>
                  <a:pt x="96012" y="6350"/>
                </a:lnTo>
                <a:lnTo>
                  <a:pt x="96901" y="5080"/>
                </a:lnTo>
                <a:lnTo>
                  <a:pt x="95123" y="5080"/>
                </a:lnTo>
                <a:lnTo>
                  <a:pt x="97790" y="3810"/>
                </a:lnTo>
                <a:lnTo>
                  <a:pt x="97790" y="2540"/>
                </a:lnTo>
                <a:lnTo>
                  <a:pt x="100584" y="0"/>
                </a:lnTo>
                <a:lnTo>
                  <a:pt x="93345" y="3810"/>
                </a:lnTo>
                <a:lnTo>
                  <a:pt x="92329" y="0"/>
                </a:lnTo>
                <a:lnTo>
                  <a:pt x="88773" y="0"/>
                </a:lnTo>
                <a:lnTo>
                  <a:pt x="86106" y="3810"/>
                </a:lnTo>
                <a:lnTo>
                  <a:pt x="85217" y="3810"/>
                </a:lnTo>
                <a:lnTo>
                  <a:pt x="85217" y="22860"/>
                </a:lnTo>
                <a:lnTo>
                  <a:pt x="83312" y="25400"/>
                </a:lnTo>
                <a:lnTo>
                  <a:pt x="81534" y="26670"/>
                </a:lnTo>
                <a:lnTo>
                  <a:pt x="81534" y="24130"/>
                </a:lnTo>
                <a:lnTo>
                  <a:pt x="83312" y="22860"/>
                </a:lnTo>
                <a:lnTo>
                  <a:pt x="85217" y="22860"/>
                </a:lnTo>
                <a:lnTo>
                  <a:pt x="85217" y="3810"/>
                </a:lnTo>
                <a:lnTo>
                  <a:pt x="81534" y="3810"/>
                </a:lnTo>
                <a:lnTo>
                  <a:pt x="75184" y="8890"/>
                </a:lnTo>
                <a:lnTo>
                  <a:pt x="72517" y="16510"/>
                </a:lnTo>
                <a:lnTo>
                  <a:pt x="71501" y="21590"/>
                </a:lnTo>
                <a:lnTo>
                  <a:pt x="74295" y="19050"/>
                </a:lnTo>
                <a:lnTo>
                  <a:pt x="72517" y="19050"/>
                </a:lnTo>
                <a:lnTo>
                  <a:pt x="74295" y="17780"/>
                </a:lnTo>
                <a:lnTo>
                  <a:pt x="76962" y="17780"/>
                </a:lnTo>
                <a:lnTo>
                  <a:pt x="72517" y="22860"/>
                </a:lnTo>
                <a:lnTo>
                  <a:pt x="75184" y="22860"/>
                </a:lnTo>
                <a:lnTo>
                  <a:pt x="67056" y="29210"/>
                </a:lnTo>
                <a:lnTo>
                  <a:pt x="75184" y="31750"/>
                </a:lnTo>
                <a:lnTo>
                  <a:pt x="72504" y="36842"/>
                </a:lnTo>
                <a:lnTo>
                  <a:pt x="77851" y="36842"/>
                </a:lnTo>
                <a:lnTo>
                  <a:pt x="76962" y="43180"/>
                </a:lnTo>
                <a:lnTo>
                  <a:pt x="76073" y="45720"/>
                </a:lnTo>
                <a:lnTo>
                  <a:pt x="75184" y="45720"/>
                </a:lnTo>
                <a:lnTo>
                  <a:pt x="76962" y="43180"/>
                </a:lnTo>
                <a:lnTo>
                  <a:pt x="73406" y="45720"/>
                </a:lnTo>
                <a:lnTo>
                  <a:pt x="73406" y="48260"/>
                </a:lnTo>
                <a:lnTo>
                  <a:pt x="76073" y="48260"/>
                </a:lnTo>
                <a:lnTo>
                  <a:pt x="73406" y="52070"/>
                </a:lnTo>
                <a:lnTo>
                  <a:pt x="75184" y="52070"/>
                </a:lnTo>
                <a:lnTo>
                  <a:pt x="77851" y="55880"/>
                </a:lnTo>
                <a:lnTo>
                  <a:pt x="76073" y="57150"/>
                </a:lnTo>
                <a:lnTo>
                  <a:pt x="77851" y="57150"/>
                </a:lnTo>
                <a:lnTo>
                  <a:pt x="77851" y="58420"/>
                </a:lnTo>
                <a:lnTo>
                  <a:pt x="75717" y="60706"/>
                </a:lnTo>
                <a:lnTo>
                  <a:pt x="77851" y="59690"/>
                </a:lnTo>
                <a:lnTo>
                  <a:pt x="78740" y="60960"/>
                </a:lnTo>
                <a:lnTo>
                  <a:pt x="81534" y="62230"/>
                </a:lnTo>
                <a:lnTo>
                  <a:pt x="76962" y="63500"/>
                </a:lnTo>
                <a:lnTo>
                  <a:pt x="80645" y="64770"/>
                </a:lnTo>
                <a:lnTo>
                  <a:pt x="82423" y="72390"/>
                </a:lnTo>
                <a:lnTo>
                  <a:pt x="79756" y="73875"/>
                </a:lnTo>
                <a:lnTo>
                  <a:pt x="79756" y="83820"/>
                </a:lnTo>
                <a:lnTo>
                  <a:pt x="79756" y="85090"/>
                </a:lnTo>
                <a:lnTo>
                  <a:pt x="76669" y="87223"/>
                </a:lnTo>
                <a:lnTo>
                  <a:pt x="76962" y="87630"/>
                </a:lnTo>
                <a:lnTo>
                  <a:pt x="75184" y="88265"/>
                </a:lnTo>
                <a:lnTo>
                  <a:pt x="74295" y="88900"/>
                </a:lnTo>
                <a:lnTo>
                  <a:pt x="73406" y="88900"/>
                </a:lnTo>
                <a:lnTo>
                  <a:pt x="75184" y="88265"/>
                </a:lnTo>
                <a:lnTo>
                  <a:pt x="76669" y="87223"/>
                </a:lnTo>
                <a:lnTo>
                  <a:pt x="76073" y="86360"/>
                </a:lnTo>
                <a:lnTo>
                  <a:pt x="76073" y="85090"/>
                </a:lnTo>
                <a:lnTo>
                  <a:pt x="76962" y="85090"/>
                </a:lnTo>
                <a:lnTo>
                  <a:pt x="78740" y="83820"/>
                </a:lnTo>
                <a:lnTo>
                  <a:pt x="79756" y="83820"/>
                </a:lnTo>
                <a:lnTo>
                  <a:pt x="79756" y="73875"/>
                </a:lnTo>
                <a:lnTo>
                  <a:pt x="77851" y="74930"/>
                </a:lnTo>
                <a:lnTo>
                  <a:pt x="76073" y="81280"/>
                </a:lnTo>
                <a:lnTo>
                  <a:pt x="76962" y="82550"/>
                </a:lnTo>
                <a:lnTo>
                  <a:pt x="75184" y="85090"/>
                </a:lnTo>
                <a:lnTo>
                  <a:pt x="74295" y="85090"/>
                </a:lnTo>
                <a:lnTo>
                  <a:pt x="72517" y="87630"/>
                </a:lnTo>
                <a:lnTo>
                  <a:pt x="71501" y="88900"/>
                </a:lnTo>
                <a:lnTo>
                  <a:pt x="69723" y="88900"/>
                </a:lnTo>
                <a:lnTo>
                  <a:pt x="71501" y="86360"/>
                </a:lnTo>
                <a:lnTo>
                  <a:pt x="74295" y="85090"/>
                </a:lnTo>
                <a:lnTo>
                  <a:pt x="72517" y="85090"/>
                </a:lnTo>
                <a:lnTo>
                  <a:pt x="70612" y="86360"/>
                </a:lnTo>
                <a:lnTo>
                  <a:pt x="70612" y="85090"/>
                </a:lnTo>
                <a:lnTo>
                  <a:pt x="71501" y="83820"/>
                </a:lnTo>
                <a:lnTo>
                  <a:pt x="73406" y="83820"/>
                </a:lnTo>
                <a:lnTo>
                  <a:pt x="75184" y="81280"/>
                </a:lnTo>
                <a:lnTo>
                  <a:pt x="73406" y="80010"/>
                </a:lnTo>
                <a:lnTo>
                  <a:pt x="72517" y="78740"/>
                </a:lnTo>
                <a:lnTo>
                  <a:pt x="72517" y="76200"/>
                </a:lnTo>
                <a:lnTo>
                  <a:pt x="71577" y="76200"/>
                </a:lnTo>
                <a:lnTo>
                  <a:pt x="69723" y="78740"/>
                </a:lnTo>
                <a:lnTo>
                  <a:pt x="71501" y="76200"/>
                </a:lnTo>
                <a:lnTo>
                  <a:pt x="72517" y="74930"/>
                </a:lnTo>
                <a:lnTo>
                  <a:pt x="69723" y="76200"/>
                </a:lnTo>
                <a:lnTo>
                  <a:pt x="70612" y="74930"/>
                </a:lnTo>
                <a:lnTo>
                  <a:pt x="69723" y="74930"/>
                </a:lnTo>
                <a:lnTo>
                  <a:pt x="69723" y="73660"/>
                </a:lnTo>
                <a:lnTo>
                  <a:pt x="68834" y="74930"/>
                </a:lnTo>
                <a:lnTo>
                  <a:pt x="68834" y="78740"/>
                </a:lnTo>
                <a:lnTo>
                  <a:pt x="65278" y="81280"/>
                </a:lnTo>
                <a:lnTo>
                  <a:pt x="64262" y="78740"/>
                </a:lnTo>
                <a:lnTo>
                  <a:pt x="65481" y="77470"/>
                </a:lnTo>
                <a:lnTo>
                  <a:pt x="67945" y="74930"/>
                </a:lnTo>
                <a:lnTo>
                  <a:pt x="63373" y="74930"/>
                </a:lnTo>
                <a:lnTo>
                  <a:pt x="63373" y="77470"/>
                </a:lnTo>
                <a:lnTo>
                  <a:pt x="61595" y="77470"/>
                </a:lnTo>
                <a:lnTo>
                  <a:pt x="59817" y="76200"/>
                </a:lnTo>
                <a:lnTo>
                  <a:pt x="61595" y="73660"/>
                </a:lnTo>
                <a:lnTo>
                  <a:pt x="58928" y="73660"/>
                </a:lnTo>
                <a:lnTo>
                  <a:pt x="57912" y="74930"/>
                </a:lnTo>
                <a:lnTo>
                  <a:pt x="57150" y="76200"/>
                </a:lnTo>
                <a:lnTo>
                  <a:pt x="55245" y="77470"/>
                </a:lnTo>
                <a:lnTo>
                  <a:pt x="53467" y="77470"/>
                </a:lnTo>
                <a:lnTo>
                  <a:pt x="54800" y="76200"/>
                </a:lnTo>
                <a:lnTo>
                  <a:pt x="56134" y="74930"/>
                </a:lnTo>
                <a:lnTo>
                  <a:pt x="51689" y="76200"/>
                </a:lnTo>
                <a:lnTo>
                  <a:pt x="52578" y="74930"/>
                </a:lnTo>
                <a:lnTo>
                  <a:pt x="53467" y="74930"/>
                </a:lnTo>
                <a:lnTo>
                  <a:pt x="53467" y="73660"/>
                </a:lnTo>
                <a:lnTo>
                  <a:pt x="49784" y="74930"/>
                </a:lnTo>
                <a:lnTo>
                  <a:pt x="48895" y="73660"/>
                </a:lnTo>
                <a:lnTo>
                  <a:pt x="48895" y="138430"/>
                </a:lnTo>
                <a:lnTo>
                  <a:pt x="48895" y="140970"/>
                </a:lnTo>
                <a:lnTo>
                  <a:pt x="48006" y="144780"/>
                </a:lnTo>
                <a:lnTo>
                  <a:pt x="46228" y="148590"/>
                </a:lnTo>
                <a:lnTo>
                  <a:pt x="45212" y="148590"/>
                </a:lnTo>
                <a:lnTo>
                  <a:pt x="44450" y="149860"/>
                </a:lnTo>
                <a:lnTo>
                  <a:pt x="45212" y="146050"/>
                </a:lnTo>
                <a:lnTo>
                  <a:pt x="43434" y="144780"/>
                </a:lnTo>
                <a:lnTo>
                  <a:pt x="44450" y="143510"/>
                </a:lnTo>
                <a:lnTo>
                  <a:pt x="45212" y="140970"/>
                </a:lnTo>
                <a:lnTo>
                  <a:pt x="47117" y="139700"/>
                </a:lnTo>
                <a:lnTo>
                  <a:pt x="48895" y="138430"/>
                </a:lnTo>
                <a:lnTo>
                  <a:pt x="48895" y="73660"/>
                </a:lnTo>
                <a:lnTo>
                  <a:pt x="48895" y="72390"/>
                </a:lnTo>
                <a:lnTo>
                  <a:pt x="44450" y="73660"/>
                </a:lnTo>
                <a:lnTo>
                  <a:pt x="45212" y="71120"/>
                </a:lnTo>
                <a:lnTo>
                  <a:pt x="42545" y="72390"/>
                </a:lnTo>
                <a:lnTo>
                  <a:pt x="40767" y="81280"/>
                </a:lnTo>
                <a:lnTo>
                  <a:pt x="46228" y="85090"/>
                </a:lnTo>
                <a:lnTo>
                  <a:pt x="43434" y="93980"/>
                </a:lnTo>
                <a:lnTo>
                  <a:pt x="46228" y="93980"/>
                </a:lnTo>
                <a:lnTo>
                  <a:pt x="45212" y="97790"/>
                </a:lnTo>
                <a:lnTo>
                  <a:pt x="44450" y="101600"/>
                </a:lnTo>
                <a:lnTo>
                  <a:pt x="48006" y="100330"/>
                </a:lnTo>
                <a:lnTo>
                  <a:pt x="48006" y="104140"/>
                </a:lnTo>
                <a:lnTo>
                  <a:pt x="44450" y="107950"/>
                </a:lnTo>
                <a:lnTo>
                  <a:pt x="44450" y="106680"/>
                </a:lnTo>
                <a:lnTo>
                  <a:pt x="47117" y="101600"/>
                </a:lnTo>
                <a:lnTo>
                  <a:pt x="45212" y="101600"/>
                </a:lnTo>
                <a:lnTo>
                  <a:pt x="44450" y="105410"/>
                </a:lnTo>
                <a:lnTo>
                  <a:pt x="41656" y="110490"/>
                </a:lnTo>
                <a:lnTo>
                  <a:pt x="44450" y="110490"/>
                </a:lnTo>
                <a:lnTo>
                  <a:pt x="46228" y="110490"/>
                </a:lnTo>
                <a:lnTo>
                  <a:pt x="47117" y="111760"/>
                </a:lnTo>
                <a:lnTo>
                  <a:pt x="44450" y="114249"/>
                </a:lnTo>
                <a:lnTo>
                  <a:pt x="44221" y="114452"/>
                </a:lnTo>
                <a:lnTo>
                  <a:pt x="41656" y="116840"/>
                </a:lnTo>
                <a:lnTo>
                  <a:pt x="41656" y="118110"/>
                </a:lnTo>
                <a:lnTo>
                  <a:pt x="41656" y="119380"/>
                </a:lnTo>
                <a:lnTo>
                  <a:pt x="42545" y="119380"/>
                </a:lnTo>
                <a:lnTo>
                  <a:pt x="43434" y="118110"/>
                </a:lnTo>
                <a:lnTo>
                  <a:pt x="44450" y="118110"/>
                </a:lnTo>
                <a:lnTo>
                  <a:pt x="45212" y="119380"/>
                </a:lnTo>
                <a:lnTo>
                  <a:pt x="43434" y="123190"/>
                </a:lnTo>
                <a:lnTo>
                  <a:pt x="46228" y="120650"/>
                </a:lnTo>
                <a:lnTo>
                  <a:pt x="45212" y="121920"/>
                </a:lnTo>
                <a:lnTo>
                  <a:pt x="44450" y="124460"/>
                </a:lnTo>
                <a:lnTo>
                  <a:pt x="48006" y="124460"/>
                </a:lnTo>
                <a:lnTo>
                  <a:pt x="44450" y="128600"/>
                </a:lnTo>
                <a:lnTo>
                  <a:pt x="44450" y="133350"/>
                </a:lnTo>
                <a:lnTo>
                  <a:pt x="43434" y="135890"/>
                </a:lnTo>
                <a:lnTo>
                  <a:pt x="43434" y="137160"/>
                </a:lnTo>
                <a:lnTo>
                  <a:pt x="42545" y="139700"/>
                </a:lnTo>
                <a:lnTo>
                  <a:pt x="41656" y="139700"/>
                </a:lnTo>
                <a:lnTo>
                  <a:pt x="41656" y="135890"/>
                </a:lnTo>
                <a:lnTo>
                  <a:pt x="43434" y="133350"/>
                </a:lnTo>
                <a:lnTo>
                  <a:pt x="44450" y="133350"/>
                </a:lnTo>
                <a:lnTo>
                  <a:pt x="44450" y="128600"/>
                </a:lnTo>
                <a:lnTo>
                  <a:pt x="43434" y="129781"/>
                </a:lnTo>
                <a:lnTo>
                  <a:pt x="43434" y="130810"/>
                </a:lnTo>
                <a:lnTo>
                  <a:pt x="42545" y="131445"/>
                </a:lnTo>
                <a:lnTo>
                  <a:pt x="42545" y="133350"/>
                </a:lnTo>
                <a:lnTo>
                  <a:pt x="39878" y="133350"/>
                </a:lnTo>
                <a:lnTo>
                  <a:pt x="42545" y="131445"/>
                </a:lnTo>
                <a:lnTo>
                  <a:pt x="42545" y="130810"/>
                </a:lnTo>
                <a:lnTo>
                  <a:pt x="43434" y="129781"/>
                </a:lnTo>
                <a:lnTo>
                  <a:pt x="43434" y="129540"/>
                </a:lnTo>
                <a:lnTo>
                  <a:pt x="43434" y="127000"/>
                </a:lnTo>
                <a:lnTo>
                  <a:pt x="44450" y="124460"/>
                </a:lnTo>
                <a:lnTo>
                  <a:pt x="42545" y="125730"/>
                </a:lnTo>
                <a:lnTo>
                  <a:pt x="41656" y="125730"/>
                </a:lnTo>
                <a:lnTo>
                  <a:pt x="41656" y="124460"/>
                </a:lnTo>
                <a:lnTo>
                  <a:pt x="39878" y="125730"/>
                </a:lnTo>
                <a:lnTo>
                  <a:pt x="37211" y="125730"/>
                </a:lnTo>
                <a:lnTo>
                  <a:pt x="36322" y="127000"/>
                </a:lnTo>
                <a:lnTo>
                  <a:pt x="35306" y="128270"/>
                </a:lnTo>
                <a:lnTo>
                  <a:pt x="33528" y="129540"/>
                </a:lnTo>
                <a:lnTo>
                  <a:pt x="36322" y="125730"/>
                </a:lnTo>
                <a:lnTo>
                  <a:pt x="39878" y="120650"/>
                </a:lnTo>
                <a:lnTo>
                  <a:pt x="41656" y="118110"/>
                </a:lnTo>
                <a:lnTo>
                  <a:pt x="36322" y="120650"/>
                </a:lnTo>
                <a:lnTo>
                  <a:pt x="36322" y="118110"/>
                </a:lnTo>
                <a:lnTo>
                  <a:pt x="37084" y="118110"/>
                </a:lnTo>
                <a:lnTo>
                  <a:pt x="38100" y="116840"/>
                </a:lnTo>
                <a:lnTo>
                  <a:pt x="36322" y="116840"/>
                </a:lnTo>
                <a:lnTo>
                  <a:pt x="36322" y="115570"/>
                </a:lnTo>
                <a:lnTo>
                  <a:pt x="36842" y="110490"/>
                </a:lnTo>
                <a:lnTo>
                  <a:pt x="37096" y="107950"/>
                </a:lnTo>
                <a:lnTo>
                  <a:pt x="36029" y="101600"/>
                </a:lnTo>
                <a:lnTo>
                  <a:pt x="35509" y="100330"/>
                </a:lnTo>
                <a:lnTo>
                  <a:pt x="33959" y="96520"/>
                </a:lnTo>
                <a:lnTo>
                  <a:pt x="31750" y="91440"/>
                </a:lnTo>
                <a:lnTo>
                  <a:pt x="30861" y="93065"/>
                </a:lnTo>
                <a:lnTo>
                  <a:pt x="30861" y="110490"/>
                </a:lnTo>
                <a:lnTo>
                  <a:pt x="28956" y="113030"/>
                </a:lnTo>
                <a:lnTo>
                  <a:pt x="29845" y="113030"/>
                </a:lnTo>
                <a:lnTo>
                  <a:pt x="28956" y="114300"/>
                </a:lnTo>
                <a:lnTo>
                  <a:pt x="28067" y="114935"/>
                </a:lnTo>
                <a:lnTo>
                  <a:pt x="28067" y="274320"/>
                </a:lnTo>
                <a:lnTo>
                  <a:pt x="27178" y="274955"/>
                </a:lnTo>
                <a:lnTo>
                  <a:pt x="27178" y="278130"/>
                </a:lnTo>
                <a:lnTo>
                  <a:pt x="22606" y="280670"/>
                </a:lnTo>
                <a:lnTo>
                  <a:pt x="23622" y="283210"/>
                </a:lnTo>
                <a:lnTo>
                  <a:pt x="21717" y="283210"/>
                </a:lnTo>
                <a:lnTo>
                  <a:pt x="19939" y="285750"/>
                </a:lnTo>
                <a:lnTo>
                  <a:pt x="18161" y="284480"/>
                </a:lnTo>
                <a:lnTo>
                  <a:pt x="21717" y="283210"/>
                </a:lnTo>
                <a:lnTo>
                  <a:pt x="22606" y="280670"/>
                </a:lnTo>
                <a:lnTo>
                  <a:pt x="20828" y="280670"/>
                </a:lnTo>
                <a:lnTo>
                  <a:pt x="22606" y="279400"/>
                </a:lnTo>
                <a:lnTo>
                  <a:pt x="23266" y="278968"/>
                </a:lnTo>
                <a:lnTo>
                  <a:pt x="22606" y="278130"/>
                </a:lnTo>
                <a:lnTo>
                  <a:pt x="19939" y="279400"/>
                </a:lnTo>
                <a:lnTo>
                  <a:pt x="20472" y="278130"/>
                </a:lnTo>
                <a:lnTo>
                  <a:pt x="22606" y="273050"/>
                </a:lnTo>
                <a:lnTo>
                  <a:pt x="23520" y="278790"/>
                </a:lnTo>
                <a:lnTo>
                  <a:pt x="23926" y="278523"/>
                </a:lnTo>
                <a:lnTo>
                  <a:pt x="24511" y="278130"/>
                </a:lnTo>
                <a:lnTo>
                  <a:pt x="26289" y="276860"/>
                </a:lnTo>
                <a:lnTo>
                  <a:pt x="27178" y="278130"/>
                </a:lnTo>
                <a:lnTo>
                  <a:pt x="27178" y="274955"/>
                </a:lnTo>
                <a:lnTo>
                  <a:pt x="24511" y="276860"/>
                </a:lnTo>
                <a:lnTo>
                  <a:pt x="25400" y="274320"/>
                </a:lnTo>
                <a:lnTo>
                  <a:pt x="28067" y="274320"/>
                </a:lnTo>
                <a:lnTo>
                  <a:pt x="28067" y="114935"/>
                </a:lnTo>
                <a:lnTo>
                  <a:pt x="27178" y="115570"/>
                </a:lnTo>
                <a:lnTo>
                  <a:pt x="27178" y="114300"/>
                </a:lnTo>
                <a:lnTo>
                  <a:pt x="26289" y="114300"/>
                </a:lnTo>
                <a:lnTo>
                  <a:pt x="28067" y="113030"/>
                </a:lnTo>
                <a:lnTo>
                  <a:pt x="28956" y="110490"/>
                </a:lnTo>
                <a:lnTo>
                  <a:pt x="30861" y="110490"/>
                </a:lnTo>
                <a:lnTo>
                  <a:pt x="30861" y="93065"/>
                </a:lnTo>
                <a:lnTo>
                  <a:pt x="28956" y="96520"/>
                </a:lnTo>
                <a:lnTo>
                  <a:pt x="29845" y="97790"/>
                </a:lnTo>
                <a:lnTo>
                  <a:pt x="28067" y="100330"/>
                </a:lnTo>
                <a:lnTo>
                  <a:pt x="26289" y="97790"/>
                </a:lnTo>
                <a:lnTo>
                  <a:pt x="26289" y="95250"/>
                </a:lnTo>
                <a:lnTo>
                  <a:pt x="25400" y="95250"/>
                </a:lnTo>
                <a:lnTo>
                  <a:pt x="23622" y="96481"/>
                </a:lnTo>
                <a:lnTo>
                  <a:pt x="23622" y="271780"/>
                </a:lnTo>
                <a:lnTo>
                  <a:pt x="20828" y="274320"/>
                </a:lnTo>
                <a:lnTo>
                  <a:pt x="21717" y="274320"/>
                </a:lnTo>
                <a:lnTo>
                  <a:pt x="19050" y="276860"/>
                </a:lnTo>
                <a:lnTo>
                  <a:pt x="17145" y="278130"/>
                </a:lnTo>
                <a:lnTo>
                  <a:pt x="18999" y="275590"/>
                </a:lnTo>
                <a:lnTo>
                  <a:pt x="19939" y="274320"/>
                </a:lnTo>
                <a:lnTo>
                  <a:pt x="20828" y="273050"/>
                </a:lnTo>
                <a:lnTo>
                  <a:pt x="23622" y="271780"/>
                </a:lnTo>
                <a:lnTo>
                  <a:pt x="23622" y="96481"/>
                </a:lnTo>
                <a:lnTo>
                  <a:pt x="22606" y="97180"/>
                </a:lnTo>
                <a:lnTo>
                  <a:pt x="22606" y="270510"/>
                </a:lnTo>
                <a:lnTo>
                  <a:pt x="22606" y="271780"/>
                </a:lnTo>
                <a:lnTo>
                  <a:pt x="20828" y="271780"/>
                </a:lnTo>
                <a:lnTo>
                  <a:pt x="19939" y="273050"/>
                </a:lnTo>
                <a:lnTo>
                  <a:pt x="19939" y="271780"/>
                </a:lnTo>
                <a:lnTo>
                  <a:pt x="20828" y="270510"/>
                </a:lnTo>
                <a:lnTo>
                  <a:pt x="22606" y="270510"/>
                </a:lnTo>
                <a:lnTo>
                  <a:pt x="22606" y="97180"/>
                </a:lnTo>
                <a:lnTo>
                  <a:pt x="21717" y="97790"/>
                </a:lnTo>
                <a:lnTo>
                  <a:pt x="22606" y="96520"/>
                </a:lnTo>
                <a:lnTo>
                  <a:pt x="23533" y="95250"/>
                </a:lnTo>
                <a:lnTo>
                  <a:pt x="25400" y="92710"/>
                </a:lnTo>
                <a:lnTo>
                  <a:pt x="19939" y="93980"/>
                </a:lnTo>
                <a:lnTo>
                  <a:pt x="21272" y="92710"/>
                </a:lnTo>
                <a:lnTo>
                  <a:pt x="22606" y="91440"/>
                </a:lnTo>
                <a:lnTo>
                  <a:pt x="19939" y="92710"/>
                </a:lnTo>
                <a:lnTo>
                  <a:pt x="20828" y="91440"/>
                </a:lnTo>
                <a:lnTo>
                  <a:pt x="19939" y="90170"/>
                </a:lnTo>
                <a:lnTo>
                  <a:pt x="18161" y="91440"/>
                </a:lnTo>
                <a:lnTo>
                  <a:pt x="19939" y="91440"/>
                </a:lnTo>
                <a:lnTo>
                  <a:pt x="19050" y="93980"/>
                </a:lnTo>
                <a:lnTo>
                  <a:pt x="17145" y="93980"/>
                </a:lnTo>
                <a:lnTo>
                  <a:pt x="15367" y="95250"/>
                </a:lnTo>
                <a:lnTo>
                  <a:pt x="15367" y="93980"/>
                </a:lnTo>
                <a:lnTo>
                  <a:pt x="10033" y="105410"/>
                </a:lnTo>
                <a:lnTo>
                  <a:pt x="8128" y="110490"/>
                </a:lnTo>
                <a:lnTo>
                  <a:pt x="7251" y="114249"/>
                </a:lnTo>
                <a:lnTo>
                  <a:pt x="4572" y="123190"/>
                </a:lnTo>
                <a:lnTo>
                  <a:pt x="6350" y="124460"/>
                </a:lnTo>
                <a:lnTo>
                  <a:pt x="2794" y="130810"/>
                </a:lnTo>
                <a:lnTo>
                  <a:pt x="4572" y="137160"/>
                </a:lnTo>
                <a:lnTo>
                  <a:pt x="5461" y="139700"/>
                </a:lnTo>
                <a:lnTo>
                  <a:pt x="2794" y="146050"/>
                </a:lnTo>
                <a:lnTo>
                  <a:pt x="4572" y="149860"/>
                </a:lnTo>
                <a:lnTo>
                  <a:pt x="5461" y="153670"/>
                </a:lnTo>
                <a:lnTo>
                  <a:pt x="6350" y="152400"/>
                </a:lnTo>
                <a:lnTo>
                  <a:pt x="7239" y="152400"/>
                </a:lnTo>
                <a:lnTo>
                  <a:pt x="6350" y="153670"/>
                </a:lnTo>
                <a:lnTo>
                  <a:pt x="8128" y="156210"/>
                </a:lnTo>
                <a:lnTo>
                  <a:pt x="4572" y="157480"/>
                </a:lnTo>
                <a:lnTo>
                  <a:pt x="9017" y="157480"/>
                </a:lnTo>
                <a:lnTo>
                  <a:pt x="9017" y="162560"/>
                </a:lnTo>
                <a:lnTo>
                  <a:pt x="7239" y="168910"/>
                </a:lnTo>
                <a:lnTo>
                  <a:pt x="1778" y="176530"/>
                </a:lnTo>
                <a:lnTo>
                  <a:pt x="3683" y="176530"/>
                </a:lnTo>
                <a:lnTo>
                  <a:pt x="3683" y="179070"/>
                </a:lnTo>
                <a:lnTo>
                  <a:pt x="0" y="182880"/>
                </a:lnTo>
                <a:lnTo>
                  <a:pt x="8128" y="181610"/>
                </a:lnTo>
                <a:lnTo>
                  <a:pt x="10922" y="186690"/>
                </a:lnTo>
                <a:lnTo>
                  <a:pt x="10033" y="191770"/>
                </a:lnTo>
                <a:lnTo>
                  <a:pt x="9017" y="191770"/>
                </a:lnTo>
                <a:lnTo>
                  <a:pt x="10033" y="189230"/>
                </a:lnTo>
                <a:lnTo>
                  <a:pt x="9017" y="190500"/>
                </a:lnTo>
                <a:lnTo>
                  <a:pt x="6350" y="193040"/>
                </a:lnTo>
                <a:lnTo>
                  <a:pt x="7239" y="193040"/>
                </a:lnTo>
                <a:lnTo>
                  <a:pt x="4572" y="195580"/>
                </a:lnTo>
                <a:lnTo>
                  <a:pt x="7239" y="195580"/>
                </a:lnTo>
                <a:lnTo>
                  <a:pt x="5461" y="198120"/>
                </a:lnTo>
                <a:lnTo>
                  <a:pt x="7239" y="196850"/>
                </a:lnTo>
                <a:lnTo>
                  <a:pt x="9017" y="196850"/>
                </a:lnTo>
                <a:lnTo>
                  <a:pt x="9017" y="199390"/>
                </a:lnTo>
                <a:lnTo>
                  <a:pt x="7239" y="199390"/>
                </a:lnTo>
                <a:lnTo>
                  <a:pt x="4572" y="203200"/>
                </a:lnTo>
                <a:lnTo>
                  <a:pt x="12700" y="203200"/>
                </a:lnTo>
                <a:lnTo>
                  <a:pt x="15367" y="208280"/>
                </a:lnTo>
                <a:lnTo>
                  <a:pt x="12700" y="217170"/>
                </a:lnTo>
                <a:lnTo>
                  <a:pt x="17145" y="215900"/>
                </a:lnTo>
                <a:lnTo>
                  <a:pt x="12700" y="220980"/>
                </a:lnTo>
                <a:lnTo>
                  <a:pt x="13589" y="220980"/>
                </a:lnTo>
                <a:lnTo>
                  <a:pt x="8128" y="224790"/>
                </a:lnTo>
                <a:lnTo>
                  <a:pt x="14478" y="227330"/>
                </a:lnTo>
                <a:lnTo>
                  <a:pt x="7239" y="231140"/>
                </a:lnTo>
                <a:lnTo>
                  <a:pt x="12484" y="233680"/>
                </a:lnTo>
                <a:lnTo>
                  <a:pt x="13728" y="238760"/>
                </a:lnTo>
                <a:lnTo>
                  <a:pt x="13754" y="245110"/>
                </a:lnTo>
                <a:lnTo>
                  <a:pt x="15367" y="248920"/>
                </a:lnTo>
                <a:lnTo>
                  <a:pt x="13589" y="252730"/>
                </a:lnTo>
                <a:lnTo>
                  <a:pt x="13589" y="257810"/>
                </a:lnTo>
                <a:lnTo>
                  <a:pt x="15367" y="259080"/>
                </a:lnTo>
                <a:lnTo>
                  <a:pt x="12700" y="265430"/>
                </a:lnTo>
                <a:lnTo>
                  <a:pt x="17145" y="271780"/>
                </a:lnTo>
                <a:lnTo>
                  <a:pt x="16256" y="276860"/>
                </a:lnTo>
                <a:lnTo>
                  <a:pt x="17145" y="279400"/>
                </a:lnTo>
                <a:lnTo>
                  <a:pt x="15367" y="284480"/>
                </a:lnTo>
                <a:lnTo>
                  <a:pt x="16256" y="284480"/>
                </a:lnTo>
                <a:lnTo>
                  <a:pt x="19050" y="280670"/>
                </a:lnTo>
                <a:lnTo>
                  <a:pt x="19050" y="283210"/>
                </a:lnTo>
                <a:lnTo>
                  <a:pt x="14478" y="287020"/>
                </a:lnTo>
                <a:lnTo>
                  <a:pt x="16256" y="288290"/>
                </a:lnTo>
                <a:lnTo>
                  <a:pt x="17145" y="290830"/>
                </a:lnTo>
                <a:lnTo>
                  <a:pt x="17145" y="289560"/>
                </a:lnTo>
                <a:lnTo>
                  <a:pt x="18161" y="288290"/>
                </a:lnTo>
                <a:lnTo>
                  <a:pt x="19050" y="288290"/>
                </a:lnTo>
                <a:lnTo>
                  <a:pt x="16256" y="293370"/>
                </a:lnTo>
                <a:lnTo>
                  <a:pt x="17145" y="298450"/>
                </a:lnTo>
                <a:lnTo>
                  <a:pt x="21717" y="299720"/>
                </a:lnTo>
                <a:lnTo>
                  <a:pt x="21717" y="297180"/>
                </a:lnTo>
                <a:lnTo>
                  <a:pt x="22834" y="294640"/>
                </a:lnTo>
                <a:lnTo>
                  <a:pt x="24511" y="290830"/>
                </a:lnTo>
                <a:lnTo>
                  <a:pt x="19050" y="294640"/>
                </a:lnTo>
                <a:lnTo>
                  <a:pt x="19050" y="293370"/>
                </a:lnTo>
                <a:lnTo>
                  <a:pt x="21717" y="289560"/>
                </a:lnTo>
                <a:lnTo>
                  <a:pt x="21717" y="288290"/>
                </a:lnTo>
                <a:lnTo>
                  <a:pt x="21717" y="287020"/>
                </a:lnTo>
                <a:lnTo>
                  <a:pt x="24511" y="287020"/>
                </a:lnTo>
                <a:lnTo>
                  <a:pt x="24955" y="285750"/>
                </a:lnTo>
                <a:lnTo>
                  <a:pt x="25400" y="284480"/>
                </a:lnTo>
                <a:lnTo>
                  <a:pt x="21717" y="285750"/>
                </a:lnTo>
                <a:lnTo>
                  <a:pt x="25400" y="283210"/>
                </a:lnTo>
                <a:lnTo>
                  <a:pt x="25400" y="284480"/>
                </a:lnTo>
                <a:lnTo>
                  <a:pt x="27178" y="287020"/>
                </a:lnTo>
                <a:lnTo>
                  <a:pt x="23622" y="290830"/>
                </a:lnTo>
                <a:lnTo>
                  <a:pt x="31750" y="289560"/>
                </a:lnTo>
                <a:lnTo>
                  <a:pt x="24511" y="300990"/>
                </a:lnTo>
                <a:lnTo>
                  <a:pt x="30861" y="300990"/>
                </a:lnTo>
                <a:lnTo>
                  <a:pt x="28956" y="303530"/>
                </a:lnTo>
                <a:lnTo>
                  <a:pt x="30861" y="303530"/>
                </a:lnTo>
                <a:lnTo>
                  <a:pt x="31750" y="303530"/>
                </a:lnTo>
                <a:lnTo>
                  <a:pt x="30353" y="304800"/>
                </a:lnTo>
                <a:lnTo>
                  <a:pt x="29845" y="306070"/>
                </a:lnTo>
                <a:lnTo>
                  <a:pt x="30861" y="306070"/>
                </a:lnTo>
                <a:lnTo>
                  <a:pt x="30861" y="304800"/>
                </a:lnTo>
                <a:lnTo>
                  <a:pt x="31750" y="304800"/>
                </a:lnTo>
                <a:lnTo>
                  <a:pt x="32639" y="303530"/>
                </a:lnTo>
                <a:lnTo>
                  <a:pt x="30861" y="307340"/>
                </a:lnTo>
                <a:lnTo>
                  <a:pt x="33528" y="307340"/>
                </a:lnTo>
                <a:lnTo>
                  <a:pt x="32639" y="309880"/>
                </a:lnTo>
                <a:lnTo>
                  <a:pt x="30861" y="309880"/>
                </a:lnTo>
                <a:lnTo>
                  <a:pt x="29845" y="311150"/>
                </a:lnTo>
                <a:lnTo>
                  <a:pt x="33528" y="309880"/>
                </a:lnTo>
                <a:lnTo>
                  <a:pt x="29845" y="313690"/>
                </a:lnTo>
                <a:lnTo>
                  <a:pt x="31750" y="313690"/>
                </a:lnTo>
                <a:lnTo>
                  <a:pt x="32639" y="311150"/>
                </a:lnTo>
                <a:lnTo>
                  <a:pt x="32639" y="313690"/>
                </a:lnTo>
                <a:lnTo>
                  <a:pt x="35306" y="312420"/>
                </a:lnTo>
                <a:lnTo>
                  <a:pt x="34417" y="314960"/>
                </a:lnTo>
                <a:lnTo>
                  <a:pt x="36322" y="314960"/>
                </a:lnTo>
                <a:lnTo>
                  <a:pt x="34417" y="318770"/>
                </a:lnTo>
                <a:lnTo>
                  <a:pt x="35306" y="318770"/>
                </a:lnTo>
                <a:lnTo>
                  <a:pt x="35306" y="322580"/>
                </a:lnTo>
                <a:lnTo>
                  <a:pt x="36322" y="326390"/>
                </a:lnTo>
                <a:lnTo>
                  <a:pt x="36322" y="327012"/>
                </a:lnTo>
                <a:lnTo>
                  <a:pt x="38100" y="326390"/>
                </a:lnTo>
                <a:lnTo>
                  <a:pt x="38989" y="327660"/>
                </a:lnTo>
                <a:lnTo>
                  <a:pt x="38100" y="328930"/>
                </a:lnTo>
                <a:lnTo>
                  <a:pt x="38100" y="330200"/>
                </a:lnTo>
                <a:lnTo>
                  <a:pt x="39878" y="330200"/>
                </a:lnTo>
                <a:lnTo>
                  <a:pt x="38100" y="332740"/>
                </a:lnTo>
                <a:lnTo>
                  <a:pt x="39878" y="331470"/>
                </a:lnTo>
                <a:lnTo>
                  <a:pt x="39878" y="332740"/>
                </a:lnTo>
                <a:lnTo>
                  <a:pt x="38100" y="332740"/>
                </a:lnTo>
                <a:lnTo>
                  <a:pt x="38100" y="334010"/>
                </a:lnTo>
                <a:lnTo>
                  <a:pt x="40767" y="332740"/>
                </a:lnTo>
                <a:lnTo>
                  <a:pt x="37084" y="336550"/>
                </a:lnTo>
                <a:lnTo>
                  <a:pt x="38100" y="336550"/>
                </a:lnTo>
                <a:lnTo>
                  <a:pt x="39878" y="335280"/>
                </a:lnTo>
                <a:lnTo>
                  <a:pt x="40767" y="335280"/>
                </a:lnTo>
                <a:lnTo>
                  <a:pt x="42545" y="337820"/>
                </a:lnTo>
                <a:lnTo>
                  <a:pt x="45212" y="339090"/>
                </a:lnTo>
                <a:lnTo>
                  <a:pt x="43434" y="342900"/>
                </a:lnTo>
                <a:lnTo>
                  <a:pt x="48006" y="342900"/>
                </a:lnTo>
                <a:lnTo>
                  <a:pt x="45212" y="345440"/>
                </a:lnTo>
                <a:lnTo>
                  <a:pt x="46228" y="345440"/>
                </a:lnTo>
                <a:lnTo>
                  <a:pt x="47117" y="344170"/>
                </a:lnTo>
                <a:lnTo>
                  <a:pt x="48006" y="344170"/>
                </a:lnTo>
                <a:lnTo>
                  <a:pt x="46228" y="346710"/>
                </a:lnTo>
                <a:lnTo>
                  <a:pt x="47117" y="349250"/>
                </a:lnTo>
                <a:lnTo>
                  <a:pt x="50673" y="349250"/>
                </a:lnTo>
                <a:lnTo>
                  <a:pt x="48895" y="351790"/>
                </a:lnTo>
                <a:lnTo>
                  <a:pt x="55194" y="355600"/>
                </a:lnTo>
                <a:lnTo>
                  <a:pt x="59016" y="360680"/>
                </a:lnTo>
                <a:lnTo>
                  <a:pt x="62318" y="367030"/>
                </a:lnTo>
                <a:lnTo>
                  <a:pt x="67056" y="372110"/>
                </a:lnTo>
                <a:lnTo>
                  <a:pt x="66040" y="375920"/>
                </a:lnTo>
                <a:lnTo>
                  <a:pt x="67945" y="377190"/>
                </a:lnTo>
                <a:lnTo>
                  <a:pt x="69723" y="378460"/>
                </a:lnTo>
                <a:lnTo>
                  <a:pt x="67945" y="381000"/>
                </a:lnTo>
                <a:lnTo>
                  <a:pt x="70612" y="381000"/>
                </a:lnTo>
                <a:lnTo>
                  <a:pt x="71501" y="383540"/>
                </a:lnTo>
                <a:lnTo>
                  <a:pt x="70612" y="384810"/>
                </a:lnTo>
                <a:lnTo>
                  <a:pt x="73406" y="382270"/>
                </a:lnTo>
                <a:lnTo>
                  <a:pt x="70612" y="386080"/>
                </a:lnTo>
                <a:lnTo>
                  <a:pt x="70612" y="387350"/>
                </a:lnTo>
                <a:lnTo>
                  <a:pt x="76962" y="388620"/>
                </a:lnTo>
                <a:lnTo>
                  <a:pt x="76073" y="397510"/>
                </a:lnTo>
                <a:lnTo>
                  <a:pt x="80645" y="401320"/>
                </a:lnTo>
                <a:lnTo>
                  <a:pt x="79756" y="401320"/>
                </a:lnTo>
                <a:lnTo>
                  <a:pt x="79756" y="402590"/>
                </a:lnTo>
                <a:lnTo>
                  <a:pt x="94983" y="429260"/>
                </a:lnTo>
                <a:lnTo>
                  <a:pt x="109283" y="457200"/>
                </a:lnTo>
                <a:lnTo>
                  <a:pt x="124434" y="483870"/>
                </a:lnTo>
                <a:lnTo>
                  <a:pt x="142240" y="509270"/>
                </a:lnTo>
                <a:lnTo>
                  <a:pt x="140335" y="510540"/>
                </a:lnTo>
                <a:lnTo>
                  <a:pt x="140335" y="511810"/>
                </a:lnTo>
                <a:lnTo>
                  <a:pt x="141224" y="511810"/>
                </a:lnTo>
                <a:lnTo>
                  <a:pt x="142240" y="510540"/>
                </a:lnTo>
                <a:lnTo>
                  <a:pt x="144907" y="510540"/>
                </a:lnTo>
                <a:lnTo>
                  <a:pt x="141224" y="511810"/>
                </a:lnTo>
                <a:lnTo>
                  <a:pt x="142240" y="513080"/>
                </a:lnTo>
                <a:lnTo>
                  <a:pt x="144018" y="513080"/>
                </a:lnTo>
                <a:lnTo>
                  <a:pt x="144907" y="511810"/>
                </a:lnTo>
                <a:lnTo>
                  <a:pt x="146685" y="518160"/>
                </a:lnTo>
                <a:lnTo>
                  <a:pt x="149479" y="521970"/>
                </a:lnTo>
                <a:lnTo>
                  <a:pt x="151257" y="527050"/>
                </a:lnTo>
                <a:lnTo>
                  <a:pt x="151257" y="525780"/>
                </a:lnTo>
                <a:lnTo>
                  <a:pt x="153035" y="525780"/>
                </a:lnTo>
                <a:lnTo>
                  <a:pt x="151257" y="528320"/>
                </a:lnTo>
                <a:lnTo>
                  <a:pt x="156489" y="533400"/>
                </a:lnTo>
                <a:lnTo>
                  <a:pt x="164985" y="547370"/>
                </a:lnTo>
                <a:lnTo>
                  <a:pt x="170243" y="553656"/>
                </a:lnTo>
                <a:lnTo>
                  <a:pt x="170357" y="553885"/>
                </a:lnTo>
                <a:lnTo>
                  <a:pt x="173863" y="562610"/>
                </a:lnTo>
                <a:lnTo>
                  <a:pt x="179324" y="565150"/>
                </a:lnTo>
                <a:lnTo>
                  <a:pt x="177546" y="567690"/>
                </a:lnTo>
                <a:lnTo>
                  <a:pt x="181991" y="566420"/>
                </a:lnTo>
                <a:lnTo>
                  <a:pt x="181102" y="570230"/>
                </a:lnTo>
                <a:lnTo>
                  <a:pt x="185674" y="570230"/>
                </a:lnTo>
                <a:lnTo>
                  <a:pt x="182880" y="576580"/>
                </a:lnTo>
                <a:lnTo>
                  <a:pt x="187452" y="575310"/>
                </a:lnTo>
                <a:lnTo>
                  <a:pt x="188341" y="584200"/>
                </a:lnTo>
                <a:lnTo>
                  <a:pt x="196596" y="585470"/>
                </a:lnTo>
                <a:lnTo>
                  <a:pt x="197358" y="593090"/>
                </a:lnTo>
                <a:lnTo>
                  <a:pt x="199263" y="593090"/>
                </a:lnTo>
                <a:lnTo>
                  <a:pt x="200152" y="591820"/>
                </a:lnTo>
                <a:lnTo>
                  <a:pt x="201041" y="598170"/>
                </a:lnTo>
                <a:lnTo>
                  <a:pt x="209169" y="599440"/>
                </a:lnTo>
                <a:lnTo>
                  <a:pt x="208280" y="605790"/>
                </a:lnTo>
                <a:lnTo>
                  <a:pt x="212852" y="603250"/>
                </a:lnTo>
                <a:lnTo>
                  <a:pt x="210058" y="609600"/>
                </a:lnTo>
                <a:lnTo>
                  <a:pt x="213741" y="607060"/>
                </a:lnTo>
                <a:lnTo>
                  <a:pt x="213741" y="608330"/>
                </a:lnTo>
                <a:lnTo>
                  <a:pt x="212852" y="609600"/>
                </a:lnTo>
                <a:lnTo>
                  <a:pt x="216408" y="609600"/>
                </a:lnTo>
                <a:lnTo>
                  <a:pt x="215519" y="612140"/>
                </a:lnTo>
                <a:lnTo>
                  <a:pt x="217424" y="613410"/>
                </a:lnTo>
                <a:lnTo>
                  <a:pt x="219202" y="615950"/>
                </a:lnTo>
                <a:lnTo>
                  <a:pt x="226441" y="618490"/>
                </a:lnTo>
                <a:lnTo>
                  <a:pt x="224663" y="622300"/>
                </a:lnTo>
                <a:lnTo>
                  <a:pt x="229476" y="626110"/>
                </a:lnTo>
                <a:lnTo>
                  <a:pt x="233743" y="632460"/>
                </a:lnTo>
                <a:lnTo>
                  <a:pt x="238188" y="637540"/>
                </a:lnTo>
                <a:lnTo>
                  <a:pt x="243586" y="641350"/>
                </a:lnTo>
                <a:lnTo>
                  <a:pt x="243586" y="642620"/>
                </a:lnTo>
                <a:lnTo>
                  <a:pt x="242697" y="642620"/>
                </a:lnTo>
                <a:lnTo>
                  <a:pt x="247269" y="645160"/>
                </a:lnTo>
                <a:lnTo>
                  <a:pt x="252730" y="647700"/>
                </a:lnTo>
                <a:lnTo>
                  <a:pt x="253619" y="654050"/>
                </a:lnTo>
                <a:lnTo>
                  <a:pt x="255397" y="652780"/>
                </a:lnTo>
                <a:lnTo>
                  <a:pt x="258064" y="652780"/>
                </a:lnTo>
                <a:lnTo>
                  <a:pt x="257175" y="655320"/>
                </a:lnTo>
                <a:lnTo>
                  <a:pt x="259842" y="655320"/>
                </a:lnTo>
                <a:lnTo>
                  <a:pt x="261747" y="656590"/>
                </a:lnTo>
                <a:lnTo>
                  <a:pt x="260858" y="657860"/>
                </a:lnTo>
                <a:lnTo>
                  <a:pt x="259842" y="657860"/>
                </a:lnTo>
                <a:lnTo>
                  <a:pt x="259842" y="659130"/>
                </a:lnTo>
                <a:lnTo>
                  <a:pt x="264414" y="657860"/>
                </a:lnTo>
                <a:lnTo>
                  <a:pt x="264414" y="659130"/>
                </a:lnTo>
                <a:lnTo>
                  <a:pt x="265303" y="664210"/>
                </a:lnTo>
                <a:lnTo>
                  <a:pt x="269875" y="666750"/>
                </a:lnTo>
                <a:lnTo>
                  <a:pt x="275336" y="669290"/>
                </a:lnTo>
                <a:lnTo>
                  <a:pt x="273558" y="669290"/>
                </a:lnTo>
                <a:lnTo>
                  <a:pt x="272542" y="670560"/>
                </a:lnTo>
                <a:lnTo>
                  <a:pt x="279781" y="673100"/>
                </a:lnTo>
                <a:lnTo>
                  <a:pt x="282575" y="678180"/>
                </a:lnTo>
                <a:lnTo>
                  <a:pt x="287147" y="681990"/>
                </a:lnTo>
                <a:lnTo>
                  <a:pt x="288925" y="681990"/>
                </a:lnTo>
                <a:lnTo>
                  <a:pt x="290703" y="680720"/>
                </a:lnTo>
                <a:lnTo>
                  <a:pt x="287909" y="684530"/>
                </a:lnTo>
                <a:lnTo>
                  <a:pt x="291592" y="683260"/>
                </a:lnTo>
                <a:lnTo>
                  <a:pt x="288925" y="685800"/>
                </a:lnTo>
                <a:lnTo>
                  <a:pt x="294386" y="684530"/>
                </a:lnTo>
                <a:lnTo>
                  <a:pt x="292481" y="688340"/>
                </a:lnTo>
                <a:lnTo>
                  <a:pt x="296164" y="687070"/>
                </a:lnTo>
                <a:lnTo>
                  <a:pt x="295275" y="690880"/>
                </a:lnTo>
                <a:lnTo>
                  <a:pt x="300609" y="692150"/>
                </a:lnTo>
                <a:lnTo>
                  <a:pt x="300609" y="690880"/>
                </a:lnTo>
                <a:lnTo>
                  <a:pt x="302514" y="689610"/>
                </a:lnTo>
                <a:lnTo>
                  <a:pt x="305181" y="688340"/>
                </a:lnTo>
                <a:lnTo>
                  <a:pt x="303403" y="692150"/>
                </a:lnTo>
                <a:lnTo>
                  <a:pt x="302514" y="692150"/>
                </a:lnTo>
                <a:lnTo>
                  <a:pt x="301244" y="693000"/>
                </a:lnTo>
                <a:lnTo>
                  <a:pt x="302514" y="694690"/>
                </a:lnTo>
                <a:lnTo>
                  <a:pt x="306959" y="692150"/>
                </a:lnTo>
                <a:lnTo>
                  <a:pt x="305181" y="698500"/>
                </a:lnTo>
                <a:lnTo>
                  <a:pt x="307975" y="698500"/>
                </a:lnTo>
                <a:lnTo>
                  <a:pt x="306959" y="701040"/>
                </a:lnTo>
                <a:lnTo>
                  <a:pt x="307975" y="701040"/>
                </a:lnTo>
                <a:lnTo>
                  <a:pt x="311531" y="698500"/>
                </a:lnTo>
                <a:lnTo>
                  <a:pt x="308737" y="702310"/>
                </a:lnTo>
                <a:lnTo>
                  <a:pt x="314198" y="702310"/>
                </a:lnTo>
                <a:lnTo>
                  <a:pt x="315214" y="704850"/>
                </a:lnTo>
                <a:lnTo>
                  <a:pt x="316992" y="707390"/>
                </a:lnTo>
                <a:lnTo>
                  <a:pt x="318770" y="707390"/>
                </a:lnTo>
                <a:lnTo>
                  <a:pt x="318770" y="704850"/>
                </a:lnTo>
                <a:lnTo>
                  <a:pt x="321437" y="703580"/>
                </a:lnTo>
                <a:lnTo>
                  <a:pt x="320548" y="707390"/>
                </a:lnTo>
                <a:lnTo>
                  <a:pt x="320548" y="711200"/>
                </a:lnTo>
                <a:lnTo>
                  <a:pt x="323342" y="712470"/>
                </a:lnTo>
                <a:lnTo>
                  <a:pt x="325120" y="711200"/>
                </a:lnTo>
                <a:lnTo>
                  <a:pt x="323342" y="711200"/>
                </a:lnTo>
                <a:lnTo>
                  <a:pt x="324231" y="709930"/>
                </a:lnTo>
                <a:lnTo>
                  <a:pt x="326009" y="709930"/>
                </a:lnTo>
                <a:lnTo>
                  <a:pt x="326009" y="708660"/>
                </a:lnTo>
                <a:lnTo>
                  <a:pt x="326009" y="707390"/>
                </a:lnTo>
                <a:lnTo>
                  <a:pt x="327787" y="707390"/>
                </a:lnTo>
                <a:lnTo>
                  <a:pt x="326898" y="709930"/>
                </a:lnTo>
                <a:lnTo>
                  <a:pt x="326898" y="712470"/>
                </a:lnTo>
                <a:lnTo>
                  <a:pt x="329565" y="711200"/>
                </a:lnTo>
                <a:lnTo>
                  <a:pt x="327787" y="711200"/>
                </a:lnTo>
                <a:lnTo>
                  <a:pt x="329565" y="709930"/>
                </a:lnTo>
                <a:lnTo>
                  <a:pt x="331470" y="711200"/>
                </a:lnTo>
                <a:lnTo>
                  <a:pt x="332359" y="711200"/>
                </a:lnTo>
                <a:lnTo>
                  <a:pt x="331470" y="715010"/>
                </a:lnTo>
                <a:lnTo>
                  <a:pt x="333248" y="713740"/>
                </a:lnTo>
                <a:lnTo>
                  <a:pt x="334137" y="712470"/>
                </a:lnTo>
                <a:lnTo>
                  <a:pt x="335026" y="712470"/>
                </a:lnTo>
                <a:lnTo>
                  <a:pt x="335026" y="715010"/>
                </a:lnTo>
                <a:lnTo>
                  <a:pt x="337820" y="713740"/>
                </a:lnTo>
                <a:lnTo>
                  <a:pt x="334137" y="717550"/>
                </a:lnTo>
                <a:lnTo>
                  <a:pt x="339598" y="716280"/>
                </a:lnTo>
                <a:lnTo>
                  <a:pt x="337820" y="720090"/>
                </a:lnTo>
                <a:lnTo>
                  <a:pt x="339598" y="721360"/>
                </a:lnTo>
                <a:lnTo>
                  <a:pt x="340487" y="720090"/>
                </a:lnTo>
                <a:lnTo>
                  <a:pt x="340487" y="721360"/>
                </a:lnTo>
                <a:lnTo>
                  <a:pt x="339598" y="722630"/>
                </a:lnTo>
                <a:lnTo>
                  <a:pt x="336042" y="726440"/>
                </a:lnTo>
                <a:lnTo>
                  <a:pt x="339598" y="725170"/>
                </a:lnTo>
                <a:lnTo>
                  <a:pt x="341376" y="722630"/>
                </a:lnTo>
                <a:lnTo>
                  <a:pt x="345059" y="723900"/>
                </a:lnTo>
                <a:lnTo>
                  <a:pt x="347726" y="726440"/>
                </a:lnTo>
                <a:lnTo>
                  <a:pt x="348437" y="727989"/>
                </a:lnTo>
                <a:lnTo>
                  <a:pt x="348742" y="727710"/>
                </a:lnTo>
                <a:lnTo>
                  <a:pt x="349694" y="728167"/>
                </a:lnTo>
                <a:lnTo>
                  <a:pt x="350520" y="727710"/>
                </a:lnTo>
                <a:lnTo>
                  <a:pt x="350227" y="728421"/>
                </a:lnTo>
                <a:lnTo>
                  <a:pt x="351409" y="728980"/>
                </a:lnTo>
                <a:lnTo>
                  <a:pt x="356870" y="730250"/>
                </a:lnTo>
                <a:lnTo>
                  <a:pt x="353187" y="734060"/>
                </a:lnTo>
                <a:lnTo>
                  <a:pt x="354965" y="732790"/>
                </a:lnTo>
                <a:lnTo>
                  <a:pt x="355854" y="731520"/>
                </a:lnTo>
                <a:lnTo>
                  <a:pt x="356870" y="731520"/>
                </a:lnTo>
                <a:lnTo>
                  <a:pt x="354965" y="734060"/>
                </a:lnTo>
                <a:lnTo>
                  <a:pt x="358648" y="732790"/>
                </a:lnTo>
                <a:lnTo>
                  <a:pt x="356870" y="734060"/>
                </a:lnTo>
                <a:lnTo>
                  <a:pt x="356870" y="734669"/>
                </a:lnTo>
                <a:lnTo>
                  <a:pt x="359537" y="732790"/>
                </a:lnTo>
                <a:lnTo>
                  <a:pt x="357632" y="735330"/>
                </a:lnTo>
                <a:lnTo>
                  <a:pt x="360426" y="734060"/>
                </a:lnTo>
                <a:lnTo>
                  <a:pt x="359537" y="736600"/>
                </a:lnTo>
                <a:lnTo>
                  <a:pt x="361315" y="736600"/>
                </a:lnTo>
                <a:lnTo>
                  <a:pt x="362877" y="734377"/>
                </a:lnTo>
                <a:lnTo>
                  <a:pt x="362204" y="734060"/>
                </a:lnTo>
                <a:lnTo>
                  <a:pt x="363093" y="734060"/>
                </a:lnTo>
                <a:lnTo>
                  <a:pt x="362877" y="734377"/>
                </a:lnTo>
                <a:lnTo>
                  <a:pt x="364998" y="735330"/>
                </a:lnTo>
                <a:lnTo>
                  <a:pt x="366776" y="736600"/>
                </a:lnTo>
                <a:lnTo>
                  <a:pt x="365887" y="740410"/>
                </a:lnTo>
                <a:lnTo>
                  <a:pt x="368554" y="736600"/>
                </a:lnTo>
                <a:lnTo>
                  <a:pt x="367665" y="739140"/>
                </a:lnTo>
                <a:lnTo>
                  <a:pt x="369570" y="737870"/>
                </a:lnTo>
                <a:lnTo>
                  <a:pt x="368554" y="739140"/>
                </a:lnTo>
                <a:lnTo>
                  <a:pt x="368554" y="740410"/>
                </a:lnTo>
                <a:lnTo>
                  <a:pt x="369570" y="741680"/>
                </a:lnTo>
                <a:lnTo>
                  <a:pt x="370116" y="742607"/>
                </a:lnTo>
                <a:lnTo>
                  <a:pt x="372237" y="740410"/>
                </a:lnTo>
                <a:lnTo>
                  <a:pt x="370332" y="745490"/>
                </a:lnTo>
                <a:lnTo>
                  <a:pt x="373126" y="744220"/>
                </a:lnTo>
                <a:lnTo>
                  <a:pt x="374015" y="742962"/>
                </a:lnTo>
                <a:lnTo>
                  <a:pt x="374015" y="741680"/>
                </a:lnTo>
                <a:lnTo>
                  <a:pt x="375793" y="740410"/>
                </a:lnTo>
                <a:lnTo>
                  <a:pt x="374015" y="744220"/>
                </a:lnTo>
                <a:lnTo>
                  <a:pt x="376669" y="742962"/>
                </a:lnTo>
                <a:lnTo>
                  <a:pt x="376682" y="744220"/>
                </a:lnTo>
                <a:lnTo>
                  <a:pt x="373126" y="745490"/>
                </a:lnTo>
                <a:lnTo>
                  <a:pt x="374904" y="748030"/>
                </a:lnTo>
                <a:lnTo>
                  <a:pt x="375793" y="746760"/>
                </a:lnTo>
                <a:lnTo>
                  <a:pt x="377698" y="744220"/>
                </a:lnTo>
                <a:lnTo>
                  <a:pt x="380352" y="742962"/>
                </a:lnTo>
                <a:lnTo>
                  <a:pt x="377698" y="746760"/>
                </a:lnTo>
                <a:lnTo>
                  <a:pt x="379476" y="746760"/>
                </a:lnTo>
                <a:lnTo>
                  <a:pt x="381254" y="744220"/>
                </a:lnTo>
                <a:lnTo>
                  <a:pt x="382143" y="742962"/>
                </a:lnTo>
                <a:lnTo>
                  <a:pt x="380365" y="744220"/>
                </a:lnTo>
                <a:lnTo>
                  <a:pt x="382143" y="741680"/>
                </a:lnTo>
                <a:lnTo>
                  <a:pt x="381254" y="741680"/>
                </a:lnTo>
                <a:lnTo>
                  <a:pt x="383032" y="737870"/>
                </a:lnTo>
                <a:lnTo>
                  <a:pt x="375805" y="742950"/>
                </a:lnTo>
                <a:lnTo>
                  <a:pt x="377621" y="740410"/>
                </a:lnTo>
                <a:lnTo>
                  <a:pt x="379476" y="737870"/>
                </a:lnTo>
                <a:lnTo>
                  <a:pt x="381254" y="736600"/>
                </a:lnTo>
                <a:lnTo>
                  <a:pt x="378460" y="737870"/>
                </a:lnTo>
                <a:lnTo>
                  <a:pt x="379095" y="736600"/>
                </a:lnTo>
                <a:lnTo>
                  <a:pt x="380365" y="734060"/>
                </a:lnTo>
                <a:lnTo>
                  <a:pt x="375793" y="734060"/>
                </a:lnTo>
                <a:lnTo>
                  <a:pt x="374904" y="732790"/>
                </a:lnTo>
                <a:lnTo>
                  <a:pt x="374015" y="731520"/>
                </a:lnTo>
                <a:lnTo>
                  <a:pt x="374904" y="731520"/>
                </a:lnTo>
                <a:lnTo>
                  <a:pt x="376682" y="730250"/>
                </a:lnTo>
                <a:lnTo>
                  <a:pt x="375793" y="731520"/>
                </a:lnTo>
                <a:lnTo>
                  <a:pt x="377698" y="730250"/>
                </a:lnTo>
                <a:lnTo>
                  <a:pt x="378460" y="727710"/>
                </a:lnTo>
                <a:lnTo>
                  <a:pt x="374904" y="730250"/>
                </a:lnTo>
                <a:lnTo>
                  <a:pt x="373126" y="731520"/>
                </a:lnTo>
                <a:lnTo>
                  <a:pt x="373126" y="730250"/>
                </a:lnTo>
                <a:lnTo>
                  <a:pt x="373126" y="728980"/>
                </a:lnTo>
                <a:lnTo>
                  <a:pt x="370332" y="730250"/>
                </a:lnTo>
                <a:lnTo>
                  <a:pt x="371348" y="727710"/>
                </a:lnTo>
                <a:lnTo>
                  <a:pt x="364109" y="726440"/>
                </a:lnTo>
                <a:lnTo>
                  <a:pt x="366331" y="723900"/>
                </a:lnTo>
                <a:lnTo>
                  <a:pt x="368554" y="721360"/>
                </a:lnTo>
                <a:lnTo>
                  <a:pt x="366776" y="721360"/>
                </a:lnTo>
                <a:lnTo>
                  <a:pt x="364998" y="723900"/>
                </a:lnTo>
                <a:lnTo>
                  <a:pt x="364553" y="722630"/>
                </a:lnTo>
                <a:lnTo>
                  <a:pt x="364109" y="721360"/>
                </a:lnTo>
                <a:lnTo>
                  <a:pt x="361315" y="721360"/>
                </a:lnTo>
                <a:lnTo>
                  <a:pt x="362204" y="718820"/>
                </a:lnTo>
                <a:lnTo>
                  <a:pt x="361315" y="720090"/>
                </a:lnTo>
                <a:lnTo>
                  <a:pt x="359537" y="721360"/>
                </a:lnTo>
                <a:lnTo>
                  <a:pt x="358648" y="721360"/>
                </a:lnTo>
                <a:lnTo>
                  <a:pt x="359537" y="718820"/>
                </a:lnTo>
                <a:lnTo>
                  <a:pt x="360426" y="717550"/>
                </a:lnTo>
                <a:lnTo>
                  <a:pt x="361315" y="717550"/>
                </a:lnTo>
                <a:lnTo>
                  <a:pt x="362204" y="715010"/>
                </a:lnTo>
                <a:lnTo>
                  <a:pt x="360426" y="716280"/>
                </a:lnTo>
                <a:lnTo>
                  <a:pt x="358648" y="718820"/>
                </a:lnTo>
                <a:lnTo>
                  <a:pt x="356870" y="720090"/>
                </a:lnTo>
                <a:lnTo>
                  <a:pt x="357314" y="718820"/>
                </a:lnTo>
                <a:lnTo>
                  <a:pt x="358648" y="715010"/>
                </a:lnTo>
                <a:lnTo>
                  <a:pt x="349504" y="718820"/>
                </a:lnTo>
                <a:lnTo>
                  <a:pt x="351790" y="716280"/>
                </a:lnTo>
                <a:lnTo>
                  <a:pt x="352920" y="715010"/>
                </a:lnTo>
                <a:lnTo>
                  <a:pt x="354076" y="713740"/>
                </a:lnTo>
                <a:lnTo>
                  <a:pt x="353187" y="713740"/>
                </a:lnTo>
                <a:lnTo>
                  <a:pt x="351409" y="715010"/>
                </a:lnTo>
                <a:lnTo>
                  <a:pt x="352742" y="713740"/>
                </a:lnTo>
                <a:lnTo>
                  <a:pt x="354076" y="712470"/>
                </a:lnTo>
                <a:lnTo>
                  <a:pt x="353187" y="712470"/>
                </a:lnTo>
                <a:lnTo>
                  <a:pt x="350520" y="712470"/>
                </a:lnTo>
                <a:lnTo>
                  <a:pt x="351155" y="712012"/>
                </a:lnTo>
                <a:lnTo>
                  <a:pt x="352044" y="711835"/>
                </a:lnTo>
                <a:lnTo>
                  <a:pt x="353187" y="711454"/>
                </a:lnTo>
                <a:lnTo>
                  <a:pt x="353187" y="712470"/>
                </a:lnTo>
                <a:lnTo>
                  <a:pt x="354076" y="711200"/>
                </a:lnTo>
                <a:lnTo>
                  <a:pt x="355092" y="710819"/>
                </a:lnTo>
                <a:lnTo>
                  <a:pt x="353809" y="710819"/>
                </a:lnTo>
                <a:lnTo>
                  <a:pt x="353707" y="710692"/>
                </a:lnTo>
                <a:lnTo>
                  <a:pt x="356616" y="708152"/>
                </a:lnTo>
                <a:lnTo>
                  <a:pt x="355092" y="708152"/>
                </a:lnTo>
                <a:lnTo>
                  <a:pt x="353568" y="709930"/>
                </a:lnTo>
                <a:lnTo>
                  <a:pt x="353568" y="710476"/>
                </a:lnTo>
                <a:lnTo>
                  <a:pt x="353187" y="709930"/>
                </a:lnTo>
                <a:lnTo>
                  <a:pt x="352971" y="710006"/>
                </a:lnTo>
                <a:lnTo>
                  <a:pt x="355092" y="708152"/>
                </a:lnTo>
                <a:lnTo>
                  <a:pt x="352806" y="708152"/>
                </a:lnTo>
                <a:lnTo>
                  <a:pt x="352374" y="708660"/>
                </a:lnTo>
                <a:lnTo>
                  <a:pt x="352374" y="711200"/>
                </a:lnTo>
                <a:lnTo>
                  <a:pt x="352234" y="711250"/>
                </a:lnTo>
                <a:lnTo>
                  <a:pt x="352374" y="711200"/>
                </a:lnTo>
                <a:lnTo>
                  <a:pt x="352374" y="708660"/>
                </a:lnTo>
                <a:lnTo>
                  <a:pt x="350520" y="710819"/>
                </a:lnTo>
                <a:lnTo>
                  <a:pt x="349504" y="711200"/>
                </a:lnTo>
                <a:lnTo>
                  <a:pt x="348742" y="709930"/>
                </a:lnTo>
                <a:lnTo>
                  <a:pt x="349504" y="709930"/>
                </a:lnTo>
                <a:lnTo>
                  <a:pt x="349504" y="708660"/>
                </a:lnTo>
                <a:lnTo>
                  <a:pt x="350520" y="708660"/>
                </a:lnTo>
                <a:lnTo>
                  <a:pt x="351396" y="707402"/>
                </a:lnTo>
                <a:lnTo>
                  <a:pt x="351409" y="708660"/>
                </a:lnTo>
                <a:lnTo>
                  <a:pt x="351878" y="707974"/>
                </a:lnTo>
                <a:lnTo>
                  <a:pt x="352044" y="708152"/>
                </a:lnTo>
                <a:lnTo>
                  <a:pt x="352806" y="708152"/>
                </a:lnTo>
                <a:lnTo>
                  <a:pt x="353568" y="707263"/>
                </a:lnTo>
                <a:lnTo>
                  <a:pt x="352399" y="706932"/>
                </a:lnTo>
                <a:lnTo>
                  <a:pt x="352590" y="706120"/>
                </a:lnTo>
                <a:lnTo>
                  <a:pt x="353187" y="703580"/>
                </a:lnTo>
                <a:lnTo>
                  <a:pt x="350520" y="704342"/>
                </a:lnTo>
                <a:lnTo>
                  <a:pt x="350520" y="703580"/>
                </a:lnTo>
                <a:lnTo>
                  <a:pt x="349732" y="704557"/>
                </a:lnTo>
                <a:lnTo>
                  <a:pt x="344170" y="706120"/>
                </a:lnTo>
                <a:lnTo>
                  <a:pt x="344703" y="704850"/>
                </a:lnTo>
                <a:lnTo>
                  <a:pt x="345236" y="703580"/>
                </a:lnTo>
                <a:lnTo>
                  <a:pt x="346303" y="701040"/>
                </a:lnTo>
                <a:lnTo>
                  <a:pt x="346837" y="699770"/>
                </a:lnTo>
                <a:lnTo>
                  <a:pt x="344170" y="701040"/>
                </a:lnTo>
                <a:lnTo>
                  <a:pt x="341376" y="701040"/>
                </a:lnTo>
                <a:lnTo>
                  <a:pt x="341376" y="698500"/>
                </a:lnTo>
                <a:lnTo>
                  <a:pt x="338709" y="698500"/>
                </a:lnTo>
                <a:lnTo>
                  <a:pt x="339013" y="695960"/>
                </a:lnTo>
                <a:lnTo>
                  <a:pt x="336651" y="695960"/>
                </a:lnTo>
                <a:lnTo>
                  <a:pt x="334645" y="694690"/>
                </a:lnTo>
                <a:lnTo>
                  <a:pt x="336042" y="692150"/>
                </a:lnTo>
                <a:lnTo>
                  <a:pt x="331470" y="694690"/>
                </a:lnTo>
                <a:lnTo>
                  <a:pt x="335026" y="688340"/>
                </a:lnTo>
                <a:lnTo>
                  <a:pt x="329565" y="692150"/>
                </a:lnTo>
                <a:lnTo>
                  <a:pt x="330492" y="690880"/>
                </a:lnTo>
                <a:lnTo>
                  <a:pt x="332359" y="688340"/>
                </a:lnTo>
                <a:lnTo>
                  <a:pt x="328676" y="688340"/>
                </a:lnTo>
                <a:lnTo>
                  <a:pt x="327787" y="688975"/>
                </a:lnTo>
                <a:lnTo>
                  <a:pt x="327787" y="704850"/>
                </a:lnTo>
                <a:lnTo>
                  <a:pt x="325120" y="707390"/>
                </a:lnTo>
                <a:lnTo>
                  <a:pt x="323342" y="708660"/>
                </a:lnTo>
                <a:lnTo>
                  <a:pt x="321437" y="707390"/>
                </a:lnTo>
                <a:lnTo>
                  <a:pt x="324231" y="706120"/>
                </a:lnTo>
                <a:lnTo>
                  <a:pt x="326009" y="704850"/>
                </a:lnTo>
                <a:lnTo>
                  <a:pt x="327787" y="704850"/>
                </a:lnTo>
                <a:lnTo>
                  <a:pt x="327787" y="688975"/>
                </a:lnTo>
                <a:lnTo>
                  <a:pt x="325120" y="690880"/>
                </a:lnTo>
                <a:lnTo>
                  <a:pt x="323926" y="688340"/>
                </a:lnTo>
                <a:lnTo>
                  <a:pt x="323342" y="687070"/>
                </a:lnTo>
                <a:lnTo>
                  <a:pt x="326313" y="683895"/>
                </a:lnTo>
                <a:lnTo>
                  <a:pt x="329184" y="685165"/>
                </a:lnTo>
                <a:lnTo>
                  <a:pt x="329184" y="681355"/>
                </a:lnTo>
                <a:lnTo>
                  <a:pt x="329184" y="680593"/>
                </a:lnTo>
                <a:lnTo>
                  <a:pt x="327025" y="678434"/>
                </a:lnTo>
                <a:lnTo>
                  <a:pt x="327025" y="676148"/>
                </a:lnTo>
                <a:lnTo>
                  <a:pt x="326047" y="677075"/>
                </a:lnTo>
                <a:lnTo>
                  <a:pt x="326047" y="683260"/>
                </a:lnTo>
                <a:lnTo>
                  <a:pt x="325120" y="683260"/>
                </a:lnTo>
                <a:lnTo>
                  <a:pt x="323342" y="684530"/>
                </a:lnTo>
                <a:lnTo>
                  <a:pt x="324231" y="683260"/>
                </a:lnTo>
                <a:lnTo>
                  <a:pt x="321767" y="684110"/>
                </a:lnTo>
                <a:lnTo>
                  <a:pt x="321437" y="684530"/>
                </a:lnTo>
                <a:lnTo>
                  <a:pt x="320548" y="684530"/>
                </a:lnTo>
                <a:lnTo>
                  <a:pt x="317881" y="684530"/>
                </a:lnTo>
                <a:lnTo>
                  <a:pt x="319062" y="683260"/>
                </a:lnTo>
                <a:lnTo>
                  <a:pt x="320243" y="681990"/>
                </a:lnTo>
                <a:lnTo>
                  <a:pt x="321437" y="680720"/>
                </a:lnTo>
                <a:lnTo>
                  <a:pt x="321132" y="680300"/>
                </a:lnTo>
                <a:lnTo>
                  <a:pt x="324370" y="679437"/>
                </a:lnTo>
                <a:lnTo>
                  <a:pt x="325513" y="681215"/>
                </a:lnTo>
                <a:lnTo>
                  <a:pt x="326047" y="683260"/>
                </a:lnTo>
                <a:lnTo>
                  <a:pt x="326047" y="677075"/>
                </a:lnTo>
                <a:lnTo>
                  <a:pt x="324612" y="678434"/>
                </a:lnTo>
                <a:lnTo>
                  <a:pt x="322453" y="676148"/>
                </a:lnTo>
                <a:lnTo>
                  <a:pt x="320598" y="679551"/>
                </a:lnTo>
                <a:lnTo>
                  <a:pt x="318770" y="681990"/>
                </a:lnTo>
                <a:lnTo>
                  <a:pt x="318770" y="680720"/>
                </a:lnTo>
                <a:lnTo>
                  <a:pt x="316992" y="681990"/>
                </a:lnTo>
                <a:lnTo>
                  <a:pt x="317576" y="680720"/>
                </a:lnTo>
                <a:lnTo>
                  <a:pt x="318770" y="678180"/>
                </a:lnTo>
                <a:lnTo>
                  <a:pt x="316992" y="678180"/>
                </a:lnTo>
                <a:lnTo>
                  <a:pt x="318770" y="675640"/>
                </a:lnTo>
                <a:lnTo>
                  <a:pt x="319659" y="675640"/>
                </a:lnTo>
                <a:lnTo>
                  <a:pt x="321437" y="674370"/>
                </a:lnTo>
                <a:lnTo>
                  <a:pt x="319659" y="674370"/>
                </a:lnTo>
                <a:lnTo>
                  <a:pt x="316992" y="675640"/>
                </a:lnTo>
                <a:lnTo>
                  <a:pt x="316103" y="675640"/>
                </a:lnTo>
                <a:lnTo>
                  <a:pt x="316191" y="675360"/>
                </a:lnTo>
                <a:lnTo>
                  <a:pt x="315214" y="675640"/>
                </a:lnTo>
                <a:lnTo>
                  <a:pt x="316115" y="673709"/>
                </a:lnTo>
                <a:lnTo>
                  <a:pt x="313309" y="675640"/>
                </a:lnTo>
                <a:lnTo>
                  <a:pt x="313944" y="674370"/>
                </a:lnTo>
                <a:lnTo>
                  <a:pt x="315214" y="671830"/>
                </a:lnTo>
                <a:lnTo>
                  <a:pt x="311531" y="674370"/>
                </a:lnTo>
                <a:lnTo>
                  <a:pt x="313309" y="671830"/>
                </a:lnTo>
                <a:lnTo>
                  <a:pt x="315214" y="670560"/>
                </a:lnTo>
                <a:lnTo>
                  <a:pt x="316103" y="669290"/>
                </a:lnTo>
                <a:lnTo>
                  <a:pt x="314198" y="670560"/>
                </a:lnTo>
                <a:lnTo>
                  <a:pt x="314198" y="669290"/>
                </a:lnTo>
                <a:lnTo>
                  <a:pt x="315214" y="668020"/>
                </a:lnTo>
                <a:lnTo>
                  <a:pt x="316992" y="668020"/>
                </a:lnTo>
                <a:lnTo>
                  <a:pt x="317436" y="666750"/>
                </a:lnTo>
                <a:lnTo>
                  <a:pt x="317881" y="665480"/>
                </a:lnTo>
                <a:lnTo>
                  <a:pt x="313309" y="666750"/>
                </a:lnTo>
                <a:lnTo>
                  <a:pt x="313309" y="669290"/>
                </a:lnTo>
                <a:lnTo>
                  <a:pt x="309753" y="671830"/>
                </a:lnTo>
                <a:lnTo>
                  <a:pt x="310642" y="669290"/>
                </a:lnTo>
                <a:lnTo>
                  <a:pt x="313309" y="669290"/>
                </a:lnTo>
                <a:lnTo>
                  <a:pt x="313309" y="666750"/>
                </a:lnTo>
                <a:lnTo>
                  <a:pt x="313690" y="665480"/>
                </a:lnTo>
                <a:lnTo>
                  <a:pt x="314071" y="664210"/>
                </a:lnTo>
                <a:lnTo>
                  <a:pt x="315214" y="660400"/>
                </a:lnTo>
                <a:lnTo>
                  <a:pt x="310565" y="662546"/>
                </a:lnTo>
                <a:lnTo>
                  <a:pt x="308737" y="664210"/>
                </a:lnTo>
                <a:lnTo>
                  <a:pt x="309130" y="663206"/>
                </a:lnTo>
                <a:lnTo>
                  <a:pt x="307555" y="663943"/>
                </a:lnTo>
                <a:lnTo>
                  <a:pt x="307975" y="664210"/>
                </a:lnTo>
                <a:lnTo>
                  <a:pt x="306959" y="664210"/>
                </a:lnTo>
                <a:lnTo>
                  <a:pt x="307555" y="663943"/>
                </a:lnTo>
                <a:lnTo>
                  <a:pt x="306070" y="662940"/>
                </a:lnTo>
                <a:lnTo>
                  <a:pt x="307975" y="661670"/>
                </a:lnTo>
                <a:lnTo>
                  <a:pt x="308737" y="661670"/>
                </a:lnTo>
                <a:lnTo>
                  <a:pt x="308737" y="655320"/>
                </a:lnTo>
                <a:lnTo>
                  <a:pt x="306070" y="659130"/>
                </a:lnTo>
                <a:lnTo>
                  <a:pt x="304292" y="661670"/>
                </a:lnTo>
                <a:lnTo>
                  <a:pt x="301625" y="664210"/>
                </a:lnTo>
                <a:lnTo>
                  <a:pt x="299720" y="665480"/>
                </a:lnTo>
                <a:lnTo>
                  <a:pt x="300609" y="662940"/>
                </a:lnTo>
                <a:lnTo>
                  <a:pt x="301625" y="661670"/>
                </a:lnTo>
                <a:lnTo>
                  <a:pt x="303403" y="661670"/>
                </a:lnTo>
                <a:lnTo>
                  <a:pt x="303403" y="660400"/>
                </a:lnTo>
                <a:lnTo>
                  <a:pt x="304292" y="659130"/>
                </a:lnTo>
                <a:lnTo>
                  <a:pt x="306070" y="659130"/>
                </a:lnTo>
                <a:lnTo>
                  <a:pt x="306070" y="656590"/>
                </a:lnTo>
                <a:lnTo>
                  <a:pt x="303403" y="654050"/>
                </a:lnTo>
                <a:lnTo>
                  <a:pt x="298602" y="652945"/>
                </a:lnTo>
                <a:lnTo>
                  <a:pt x="295275" y="655320"/>
                </a:lnTo>
                <a:lnTo>
                  <a:pt x="295275" y="656590"/>
                </a:lnTo>
                <a:lnTo>
                  <a:pt x="297053" y="656590"/>
                </a:lnTo>
                <a:lnTo>
                  <a:pt x="297053" y="655320"/>
                </a:lnTo>
                <a:lnTo>
                  <a:pt x="297942" y="654050"/>
                </a:lnTo>
                <a:lnTo>
                  <a:pt x="299720" y="655320"/>
                </a:lnTo>
                <a:lnTo>
                  <a:pt x="298831" y="657860"/>
                </a:lnTo>
                <a:lnTo>
                  <a:pt x="297942" y="659130"/>
                </a:lnTo>
                <a:lnTo>
                  <a:pt x="295275" y="659130"/>
                </a:lnTo>
                <a:lnTo>
                  <a:pt x="289814" y="660400"/>
                </a:lnTo>
                <a:lnTo>
                  <a:pt x="292481" y="657860"/>
                </a:lnTo>
                <a:lnTo>
                  <a:pt x="292481" y="655320"/>
                </a:lnTo>
                <a:lnTo>
                  <a:pt x="289814" y="655320"/>
                </a:lnTo>
                <a:lnTo>
                  <a:pt x="287909" y="654050"/>
                </a:lnTo>
                <a:lnTo>
                  <a:pt x="288925" y="652780"/>
                </a:lnTo>
                <a:lnTo>
                  <a:pt x="292481" y="650240"/>
                </a:lnTo>
                <a:lnTo>
                  <a:pt x="289814" y="650240"/>
                </a:lnTo>
                <a:lnTo>
                  <a:pt x="291592" y="648970"/>
                </a:lnTo>
                <a:lnTo>
                  <a:pt x="294436" y="647001"/>
                </a:lnTo>
                <a:lnTo>
                  <a:pt x="291592" y="646430"/>
                </a:lnTo>
                <a:lnTo>
                  <a:pt x="290995" y="645160"/>
                </a:lnTo>
                <a:lnTo>
                  <a:pt x="289814" y="642620"/>
                </a:lnTo>
                <a:lnTo>
                  <a:pt x="286131" y="638810"/>
                </a:lnTo>
                <a:lnTo>
                  <a:pt x="286131" y="642620"/>
                </a:lnTo>
                <a:lnTo>
                  <a:pt x="284353" y="645160"/>
                </a:lnTo>
                <a:lnTo>
                  <a:pt x="281686" y="645160"/>
                </a:lnTo>
                <a:lnTo>
                  <a:pt x="283464" y="642620"/>
                </a:lnTo>
                <a:lnTo>
                  <a:pt x="286131" y="642620"/>
                </a:lnTo>
                <a:lnTo>
                  <a:pt x="286131" y="638810"/>
                </a:lnTo>
                <a:lnTo>
                  <a:pt x="281686" y="638810"/>
                </a:lnTo>
                <a:lnTo>
                  <a:pt x="280873" y="633730"/>
                </a:lnTo>
                <a:lnTo>
                  <a:pt x="280670" y="632460"/>
                </a:lnTo>
                <a:lnTo>
                  <a:pt x="276225" y="629920"/>
                </a:lnTo>
                <a:lnTo>
                  <a:pt x="277114" y="628650"/>
                </a:lnTo>
                <a:lnTo>
                  <a:pt x="278892" y="628650"/>
                </a:lnTo>
                <a:lnTo>
                  <a:pt x="275336" y="627380"/>
                </a:lnTo>
                <a:lnTo>
                  <a:pt x="275336" y="636270"/>
                </a:lnTo>
                <a:lnTo>
                  <a:pt x="274434" y="637540"/>
                </a:lnTo>
                <a:lnTo>
                  <a:pt x="272542" y="638810"/>
                </a:lnTo>
                <a:lnTo>
                  <a:pt x="271653" y="637540"/>
                </a:lnTo>
                <a:lnTo>
                  <a:pt x="271653" y="636270"/>
                </a:lnTo>
                <a:lnTo>
                  <a:pt x="274447" y="633730"/>
                </a:lnTo>
                <a:lnTo>
                  <a:pt x="275336" y="636270"/>
                </a:lnTo>
                <a:lnTo>
                  <a:pt x="275336" y="627380"/>
                </a:lnTo>
                <a:lnTo>
                  <a:pt x="274447" y="624840"/>
                </a:lnTo>
                <a:lnTo>
                  <a:pt x="270764" y="623570"/>
                </a:lnTo>
                <a:lnTo>
                  <a:pt x="271653" y="623570"/>
                </a:lnTo>
                <a:lnTo>
                  <a:pt x="272542" y="622300"/>
                </a:lnTo>
                <a:lnTo>
                  <a:pt x="266319" y="622300"/>
                </a:lnTo>
                <a:lnTo>
                  <a:pt x="268986" y="619760"/>
                </a:lnTo>
                <a:lnTo>
                  <a:pt x="263525" y="619760"/>
                </a:lnTo>
                <a:lnTo>
                  <a:pt x="266319" y="613410"/>
                </a:lnTo>
                <a:lnTo>
                  <a:pt x="260858" y="613410"/>
                </a:lnTo>
                <a:lnTo>
                  <a:pt x="260858" y="618490"/>
                </a:lnTo>
                <a:lnTo>
                  <a:pt x="259842" y="619760"/>
                </a:lnTo>
                <a:lnTo>
                  <a:pt x="256286" y="619760"/>
                </a:lnTo>
                <a:lnTo>
                  <a:pt x="258064" y="618490"/>
                </a:lnTo>
                <a:lnTo>
                  <a:pt x="258953" y="617220"/>
                </a:lnTo>
                <a:lnTo>
                  <a:pt x="259842" y="615950"/>
                </a:lnTo>
                <a:lnTo>
                  <a:pt x="258953" y="618490"/>
                </a:lnTo>
                <a:lnTo>
                  <a:pt x="260858" y="618490"/>
                </a:lnTo>
                <a:lnTo>
                  <a:pt x="260858" y="613410"/>
                </a:lnTo>
                <a:lnTo>
                  <a:pt x="263525" y="612140"/>
                </a:lnTo>
                <a:lnTo>
                  <a:pt x="260858" y="610870"/>
                </a:lnTo>
                <a:lnTo>
                  <a:pt x="258953" y="613410"/>
                </a:lnTo>
                <a:lnTo>
                  <a:pt x="260858" y="612140"/>
                </a:lnTo>
                <a:lnTo>
                  <a:pt x="259842" y="614680"/>
                </a:lnTo>
                <a:lnTo>
                  <a:pt x="258064" y="615950"/>
                </a:lnTo>
                <a:lnTo>
                  <a:pt x="256286" y="615950"/>
                </a:lnTo>
                <a:lnTo>
                  <a:pt x="253619" y="617220"/>
                </a:lnTo>
                <a:lnTo>
                  <a:pt x="253619" y="615950"/>
                </a:lnTo>
                <a:lnTo>
                  <a:pt x="258064" y="613410"/>
                </a:lnTo>
                <a:lnTo>
                  <a:pt x="258953" y="610870"/>
                </a:lnTo>
                <a:lnTo>
                  <a:pt x="256286" y="609600"/>
                </a:lnTo>
                <a:lnTo>
                  <a:pt x="256286" y="607060"/>
                </a:lnTo>
                <a:lnTo>
                  <a:pt x="255397" y="605790"/>
                </a:lnTo>
                <a:lnTo>
                  <a:pt x="254508" y="605790"/>
                </a:lnTo>
                <a:lnTo>
                  <a:pt x="253619" y="607060"/>
                </a:lnTo>
                <a:lnTo>
                  <a:pt x="252730" y="607060"/>
                </a:lnTo>
                <a:lnTo>
                  <a:pt x="253098" y="603250"/>
                </a:lnTo>
                <a:lnTo>
                  <a:pt x="253619" y="598170"/>
                </a:lnTo>
                <a:lnTo>
                  <a:pt x="242697" y="596900"/>
                </a:lnTo>
                <a:lnTo>
                  <a:pt x="242697" y="591820"/>
                </a:lnTo>
                <a:lnTo>
                  <a:pt x="242697" y="590550"/>
                </a:lnTo>
                <a:lnTo>
                  <a:pt x="240030" y="590550"/>
                </a:lnTo>
                <a:lnTo>
                  <a:pt x="240030" y="589280"/>
                </a:lnTo>
                <a:lnTo>
                  <a:pt x="234708" y="584200"/>
                </a:lnTo>
                <a:lnTo>
                  <a:pt x="230454" y="577850"/>
                </a:lnTo>
                <a:lnTo>
                  <a:pt x="228333" y="575310"/>
                </a:lnTo>
                <a:lnTo>
                  <a:pt x="226212" y="572770"/>
                </a:lnTo>
                <a:lnTo>
                  <a:pt x="220980" y="567690"/>
                </a:lnTo>
                <a:lnTo>
                  <a:pt x="221869" y="566420"/>
                </a:lnTo>
                <a:lnTo>
                  <a:pt x="222758" y="565150"/>
                </a:lnTo>
                <a:lnTo>
                  <a:pt x="220091" y="563880"/>
                </a:lnTo>
                <a:lnTo>
                  <a:pt x="216408" y="565150"/>
                </a:lnTo>
                <a:lnTo>
                  <a:pt x="218262" y="562610"/>
                </a:lnTo>
                <a:lnTo>
                  <a:pt x="219202" y="561340"/>
                </a:lnTo>
                <a:lnTo>
                  <a:pt x="215519" y="562610"/>
                </a:lnTo>
                <a:lnTo>
                  <a:pt x="214630" y="561340"/>
                </a:lnTo>
                <a:lnTo>
                  <a:pt x="216408" y="558800"/>
                </a:lnTo>
                <a:lnTo>
                  <a:pt x="212763" y="556260"/>
                </a:lnTo>
                <a:lnTo>
                  <a:pt x="210947" y="554990"/>
                </a:lnTo>
                <a:lnTo>
                  <a:pt x="210058" y="551180"/>
                </a:lnTo>
                <a:lnTo>
                  <a:pt x="209169" y="551180"/>
                </a:lnTo>
                <a:lnTo>
                  <a:pt x="209169" y="552450"/>
                </a:lnTo>
                <a:lnTo>
                  <a:pt x="207391" y="552450"/>
                </a:lnTo>
                <a:lnTo>
                  <a:pt x="208724" y="549910"/>
                </a:lnTo>
                <a:lnTo>
                  <a:pt x="210058" y="547370"/>
                </a:lnTo>
                <a:lnTo>
                  <a:pt x="206387" y="548868"/>
                </a:lnTo>
                <a:lnTo>
                  <a:pt x="206387" y="553885"/>
                </a:lnTo>
                <a:lnTo>
                  <a:pt x="205613" y="554990"/>
                </a:lnTo>
                <a:lnTo>
                  <a:pt x="203835" y="556260"/>
                </a:lnTo>
                <a:lnTo>
                  <a:pt x="201930" y="556260"/>
                </a:lnTo>
                <a:lnTo>
                  <a:pt x="202819" y="554990"/>
                </a:lnTo>
                <a:lnTo>
                  <a:pt x="203835" y="553720"/>
                </a:lnTo>
                <a:lnTo>
                  <a:pt x="205613" y="552450"/>
                </a:lnTo>
                <a:lnTo>
                  <a:pt x="206286" y="553427"/>
                </a:lnTo>
                <a:lnTo>
                  <a:pt x="206387" y="553885"/>
                </a:lnTo>
                <a:lnTo>
                  <a:pt x="206387" y="548868"/>
                </a:lnTo>
                <a:lnTo>
                  <a:pt x="203835" y="549910"/>
                </a:lnTo>
                <a:lnTo>
                  <a:pt x="205613" y="547370"/>
                </a:lnTo>
                <a:lnTo>
                  <a:pt x="206502" y="546100"/>
                </a:lnTo>
                <a:lnTo>
                  <a:pt x="205613" y="546100"/>
                </a:lnTo>
                <a:lnTo>
                  <a:pt x="204724" y="547370"/>
                </a:lnTo>
                <a:lnTo>
                  <a:pt x="202819" y="547370"/>
                </a:lnTo>
                <a:lnTo>
                  <a:pt x="203835" y="544830"/>
                </a:lnTo>
                <a:lnTo>
                  <a:pt x="202819" y="544830"/>
                </a:lnTo>
                <a:lnTo>
                  <a:pt x="205600" y="542302"/>
                </a:lnTo>
                <a:lnTo>
                  <a:pt x="201930" y="544830"/>
                </a:lnTo>
                <a:lnTo>
                  <a:pt x="201930" y="543560"/>
                </a:lnTo>
                <a:lnTo>
                  <a:pt x="201930" y="542302"/>
                </a:lnTo>
                <a:lnTo>
                  <a:pt x="199263" y="542302"/>
                </a:lnTo>
                <a:lnTo>
                  <a:pt x="199847" y="541020"/>
                </a:lnTo>
                <a:lnTo>
                  <a:pt x="198374" y="541020"/>
                </a:lnTo>
                <a:lnTo>
                  <a:pt x="199263" y="538480"/>
                </a:lnTo>
                <a:lnTo>
                  <a:pt x="197358" y="538480"/>
                </a:lnTo>
                <a:lnTo>
                  <a:pt x="197358" y="541020"/>
                </a:lnTo>
                <a:lnTo>
                  <a:pt x="196583" y="542302"/>
                </a:lnTo>
                <a:lnTo>
                  <a:pt x="193802" y="543560"/>
                </a:lnTo>
                <a:lnTo>
                  <a:pt x="196596" y="541020"/>
                </a:lnTo>
                <a:lnTo>
                  <a:pt x="194691" y="541020"/>
                </a:lnTo>
                <a:lnTo>
                  <a:pt x="197358" y="538480"/>
                </a:lnTo>
                <a:lnTo>
                  <a:pt x="196596" y="538480"/>
                </a:lnTo>
                <a:lnTo>
                  <a:pt x="197192" y="537616"/>
                </a:lnTo>
                <a:lnTo>
                  <a:pt x="194691" y="538480"/>
                </a:lnTo>
                <a:lnTo>
                  <a:pt x="195580" y="537210"/>
                </a:lnTo>
                <a:lnTo>
                  <a:pt x="195580" y="534670"/>
                </a:lnTo>
                <a:lnTo>
                  <a:pt x="193802" y="534670"/>
                </a:lnTo>
                <a:lnTo>
                  <a:pt x="192913" y="532130"/>
                </a:lnTo>
                <a:lnTo>
                  <a:pt x="193344" y="530860"/>
                </a:lnTo>
                <a:lnTo>
                  <a:pt x="193802" y="529590"/>
                </a:lnTo>
                <a:lnTo>
                  <a:pt x="190119" y="530860"/>
                </a:lnTo>
                <a:lnTo>
                  <a:pt x="192913" y="527050"/>
                </a:lnTo>
                <a:lnTo>
                  <a:pt x="191135" y="525780"/>
                </a:lnTo>
                <a:lnTo>
                  <a:pt x="190119" y="524510"/>
                </a:lnTo>
                <a:lnTo>
                  <a:pt x="185674" y="524510"/>
                </a:lnTo>
                <a:lnTo>
                  <a:pt x="188341" y="521970"/>
                </a:lnTo>
                <a:lnTo>
                  <a:pt x="180213" y="519430"/>
                </a:lnTo>
                <a:lnTo>
                  <a:pt x="183896" y="511810"/>
                </a:lnTo>
                <a:lnTo>
                  <a:pt x="180708" y="510540"/>
                </a:lnTo>
                <a:lnTo>
                  <a:pt x="177546" y="509270"/>
                </a:lnTo>
                <a:lnTo>
                  <a:pt x="177546" y="508000"/>
                </a:lnTo>
                <a:lnTo>
                  <a:pt x="176657" y="508000"/>
                </a:lnTo>
                <a:lnTo>
                  <a:pt x="178435" y="502920"/>
                </a:lnTo>
                <a:lnTo>
                  <a:pt x="171196" y="501650"/>
                </a:lnTo>
                <a:lnTo>
                  <a:pt x="171196" y="496570"/>
                </a:lnTo>
                <a:lnTo>
                  <a:pt x="171196" y="495300"/>
                </a:lnTo>
                <a:lnTo>
                  <a:pt x="170307" y="496570"/>
                </a:lnTo>
                <a:lnTo>
                  <a:pt x="169291" y="496570"/>
                </a:lnTo>
                <a:lnTo>
                  <a:pt x="170307" y="492760"/>
                </a:lnTo>
                <a:lnTo>
                  <a:pt x="167513" y="491490"/>
                </a:lnTo>
                <a:lnTo>
                  <a:pt x="164846" y="488950"/>
                </a:lnTo>
                <a:lnTo>
                  <a:pt x="164846" y="486410"/>
                </a:lnTo>
                <a:lnTo>
                  <a:pt x="164846" y="485140"/>
                </a:lnTo>
                <a:lnTo>
                  <a:pt x="163957" y="480060"/>
                </a:lnTo>
                <a:lnTo>
                  <a:pt x="159385" y="481888"/>
                </a:lnTo>
                <a:lnTo>
                  <a:pt x="159385" y="482600"/>
                </a:lnTo>
                <a:lnTo>
                  <a:pt x="159385" y="483870"/>
                </a:lnTo>
                <a:lnTo>
                  <a:pt x="157607" y="486410"/>
                </a:lnTo>
                <a:lnTo>
                  <a:pt x="156718" y="486410"/>
                </a:lnTo>
                <a:lnTo>
                  <a:pt x="157899" y="483870"/>
                </a:lnTo>
                <a:lnTo>
                  <a:pt x="158242" y="483146"/>
                </a:lnTo>
                <a:lnTo>
                  <a:pt x="156718" y="483870"/>
                </a:lnTo>
                <a:lnTo>
                  <a:pt x="158496" y="482600"/>
                </a:lnTo>
                <a:lnTo>
                  <a:pt x="158242" y="483146"/>
                </a:lnTo>
                <a:lnTo>
                  <a:pt x="159385" y="482600"/>
                </a:lnTo>
                <a:lnTo>
                  <a:pt x="159385" y="481888"/>
                </a:lnTo>
                <a:lnTo>
                  <a:pt x="157607" y="482600"/>
                </a:lnTo>
                <a:lnTo>
                  <a:pt x="158496" y="480060"/>
                </a:lnTo>
                <a:lnTo>
                  <a:pt x="160274" y="480060"/>
                </a:lnTo>
                <a:lnTo>
                  <a:pt x="161163" y="478790"/>
                </a:lnTo>
                <a:lnTo>
                  <a:pt x="157607" y="480060"/>
                </a:lnTo>
                <a:lnTo>
                  <a:pt x="159385" y="477520"/>
                </a:lnTo>
                <a:lnTo>
                  <a:pt x="160274" y="476250"/>
                </a:lnTo>
                <a:lnTo>
                  <a:pt x="158496" y="476250"/>
                </a:lnTo>
                <a:lnTo>
                  <a:pt x="157607" y="477520"/>
                </a:lnTo>
                <a:lnTo>
                  <a:pt x="157607" y="476250"/>
                </a:lnTo>
                <a:lnTo>
                  <a:pt x="159385" y="474980"/>
                </a:lnTo>
                <a:lnTo>
                  <a:pt x="156718" y="474052"/>
                </a:lnTo>
                <a:lnTo>
                  <a:pt x="156718" y="474980"/>
                </a:lnTo>
                <a:lnTo>
                  <a:pt x="156718" y="476250"/>
                </a:lnTo>
                <a:lnTo>
                  <a:pt x="156718" y="481330"/>
                </a:lnTo>
                <a:lnTo>
                  <a:pt x="153924" y="483870"/>
                </a:lnTo>
                <a:lnTo>
                  <a:pt x="153924" y="482600"/>
                </a:lnTo>
                <a:lnTo>
                  <a:pt x="155829" y="480060"/>
                </a:lnTo>
                <a:lnTo>
                  <a:pt x="153454" y="480720"/>
                </a:lnTo>
                <a:lnTo>
                  <a:pt x="152146" y="482600"/>
                </a:lnTo>
                <a:lnTo>
                  <a:pt x="149479" y="482600"/>
                </a:lnTo>
                <a:lnTo>
                  <a:pt x="151257" y="481330"/>
                </a:lnTo>
                <a:lnTo>
                  <a:pt x="153454" y="480720"/>
                </a:lnTo>
                <a:lnTo>
                  <a:pt x="153924" y="480060"/>
                </a:lnTo>
                <a:lnTo>
                  <a:pt x="155829" y="480060"/>
                </a:lnTo>
                <a:lnTo>
                  <a:pt x="153035" y="478790"/>
                </a:lnTo>
                <a:lnTo>
                  <a:pt x="156718" y="476250"/>
                </a:lnTo>
                <a:lnTo>
                  <a:pt x="156718" y="474980"/>
                </a:lnTo>
                <a:lnTo>
                  <a:pt x="153035" y="476250"/>
                </a:lnTo>
                <a:lnTo>
                  <a:pt x="152146" y="474980"/>
                </a:lnTo>
                <a:lnTo>
                  <a:pt x="153924" y="473710"/>
                </a:lnTo>
                <a:lnTo>
                  <a:pt x="156718" y="474980"/>
                </a:lnTo>
                <a:lnTo>
                  <a:pt x="156718" y="474052"/>
                </a:lnTo>
                <a:lnTo>
                  <a:pt x="155765" y="473710"/>
                </a:lnTo>
                <a:lnTo>
                  <a:pt x="152146" y="472440"/>
                </a:lnTo>
                <a:lnTo>
                  <a:pt x="153847" y="462711"/>
                </a:lnTo>
                <a:lnTo>
                  <a:pt x="153860" y="462267"/>
                </a:lnTo>
                <a:lnTo>
                  <a:pt x="146685" y="459740"/>
                </a:lnTo>
                <a:lnTo>
                  <a:pt x="147701" y="458470"/>
                </a:lnTo>
                <a:lnTo>
                  <a:pt x="148463" y="457200"/>
                </a:lnTo>
                <a:lnTo>
                  <a:pt x="144018" y="459740"/>
                </a:lnTo>
                <a:lnTo>
                  <a:pt x="145796" y="454660"/>
                </a:lnTo>
                <a:lnTo>
                  <a:pt x="144907" y="454660"/>
                </a:lnTo>
                <a:lnTo>
                  <a:pt x="148463" y="452120"/>
                </a:lnTo>
                <a:lnTo>
                  <a:pt x="145796" y="457200"/>
                </a:lnTo>
                <a:lnTo>
                  <a:pt x="148463" y="457200"/>
                </a:lnTo>
                <a:lnTo>
                  <a:pt x="150368" y="457200"/>
                </a:lnTo>
                <a:lnTo>
                  <a:pt x="153860" y="462267"/>
                </a:lnTo>
                <a:lnTo>
                  <a:pt x="174129" y="491578"/>
                </a:lnTo>
                <a:lnTo>
                  <a:pt x="209359" y="542302"/>
                </a:lnTo>
                <a:lnTo>
                  <a:pt x="241465" y="581660"/>
                </a:lnTo>
                <a:lnTo>
                  <a:pt x="276694" y="619760"/>
                </a:lnTo>
                <a:lnTo>
                  <a:pt x="316103" y="654050"/>
                </a:lnTo>
                <a:lnTo>
                  <a:pt x="318770" y="656590"/>
                </a:lnTo>
                <a:lnTo>
                  <a:pt x="321437" y="660400"/>
                </a:lnTo>
                <a:lnTo>
                  <a:pt x="325120" y="660400"/>
                </a:lnTo>
                <a:lnTo>
                  <a:pt x="323342" y="662940"/>
                </a:lnTo>
                <a:lnTo>
                  <a:pt x="326898" y="662940"/>
                </a:lnTo>
                <a:lnTo>
                  <a:pt x="326009" y="665480"/>
                </a:lnTo>
                <a:lnTo>
                  <a:pt x="326898" y="665480"/>
                </a:lnTo>
                <a:lnTo>
                  <a:pt x="329565" y="664210"/>
                </a:lnTo>
                <a:lnTo>
                  <a:pt x="328676" y="665480"/>
                </a:lnTo>
                <a:lnTo>
                  <a:pt x="326009" y="668020"/>
                </a:lnTo>
                <a:lnTo>
                  <a:pt x="331762" y="668020"/>
                </a:lnTo>
                <a:lnTo>
                  <a:pt x="332359" y="665480"/>
                </a:lnTo>
                <a:lnTo>
                  <a:pt x="334137" y="665480"/>
                </a:lnTo>
                <a:lnTo>
                  <a:pt x="337820" y="666750"/>
                </a:lnTo>
                <a:lnTo>
                  <a:pt x="335026" y="669290"/>
                </a:lnTo>
                <a:lnTo>
                  <a:pt x="337439" y="669290"/>
                </a:lnTo>
                <a:lnTo>
                  <a:pt x="338950" y="674370"/>
                </a:lnTo>
                <a:lnTo>
                  <a:pt x="341871" y="674370"/>
                </a:lnTo>
                <a:lnTo>
                  <a:pt x="343281" y="673100"/>
                </a:lnTo>
                <a:lnTo>
                  <a:pt x="345948" y="671830"/>
                </a:lnTo>
                <a:lnTo>
                  <a:pt x="345059" y="674370"/>
                </a:lnTo>
                <a:lnTo>
                  <a:pt x="345948" y="674370"/>
                </a:lnTo>
                <a:lnTo>
                  <a:pt x="346837" y="675640"/>
                </a:lnTo>
                <a:lnTo>
                  <a:pt x="341591" y="675640"/>
                </a:lnTo>
                <a:lnTo>
                  <a:pt x="339598" y="679450"/>
                </a:lnTo>
                <a:lnTo>
                  <a:pt x="350520" y="678180"/>
                </a:lnTo>
                <a:lnTo>
                  <a:pt x="345948" y="683260"/>
                </a:lnTo>
                <a:lnTo>
                  <a:pt x="347726" y="681990"/>
                </a:lnTo>
                <a:lnTo>
                  <a:pt x="346837" y="683260"/>
                </a:lnTo>
                <a:lnTo>
                  <a:pt x="348742" y="681990"/>
                </a:lnTo>
                <a:lnTo>
                  <a:pt x="346837" y="684530"/>
                </a:lnTo>
                <a:lnTo>
                  <a:pt x="349504" y="687070"/>
                </a:lnTo>
                <a:lnTo>
                  <a:pt x="353187" y="684530"/>
                </a:lnTo>
                <a:lnTo>
                  <a:pt x="354076" y="685800"/>
                </a:lnTo>
                <a:lnTo>
                  <a:pt x="352298" y="689610"/>
                </a:lnTo>
                <a:lnTo>
                  <a:pt x="357632" y="689610"/>
                </a:lnTo>
                <a:lnTo>
                  <a:pt x="357632" y="687070"/>
                </a:lnTo>
                <a:lnTo>
                  <a:pt x="359537" y="687070"/>
                </a:lnTo>
                <a:lnTo>
                  <a:pt x="359537" y="689610"/>
                </a:lnTo>
                <a:lnTo>
                  <a:pt x="357632" y="689610"/>
                </a:lnTo>
                <a:lnTo>
                  <a:pt x="357632" y="693420"/>
                </a:lnTo>
                <a:lnTo>
                  <a:pt x="364109" y="692150"/>
                </a:lnTo>
                <a:lnTo>
                  <a:pt x="362204" y="695960"/>
                </a:lnTo>
                <a:lnTo>
                  <a:pt x="364998" y="694690"/>
                </a:lnTo>
                <a:lnTo>
                  <a:pt x="365887" y="695960"/>
                </a:lnTo>
                <a:lnTo>
                  <a:pt x="365887" y="698500"/>
                </a:lnTo>
                <a:lnTo>
                  <a:pt x="369570" y="697230"/>
                </a:lnTo>
                <a:lnTo>
                  <a:pt x="366776" y="701040"/>
                </a:lnTo>
                <a:lnTo>
                  <a:pt x="369570" y="701040"/>
                </a:lnTo>
                <a:lnTo>
                  <a:pt x="375793" y="698500"/>
                </a:lnTo>
                <a:lnTo>
                  <a:pt x="374904" y="707390"/>
                </a:lnTo>
                <a:lnTo>
                  <a:pt x="382143" y="706120"/>
                </a:lnTo>
                <a:lnTo>
                  <a:pt x="379476" y="711200"/>
                </a:lnTo>
                <a:lnTo>
                  <a:pt x="386981" y="708558"/>
                </a:lnTo>
                <a:lnTo>
                  <a:pt x="386715" y="707390"/>
                </a:lnTo>
                <a:lnTo>
                  <a:pt x="388493" y="707390"/>
                </a:lnTo>
                <a:lnTo>
                  <a:pt x="388937" y="706120"/>
                </a:lnTo>
                <a:lnTo>
                  <a:pt x="389382" y="704850"/>
                </a:lnTo>
                <a:lnTo>
                  <a:pt x="392176" y="704850"/>
                </a:lnTo>
                <a:lnTo>
                  <a:pt x="394843" y="704850"/>
                </a:lnTo>
                <a:lnTo>
                  <a:pt x="392557" y="705942"/>
                </a:lnTo>
                <a:lnTo>
                  <a:pt x="392658" y="706272"/>
                </a:lnTo>
                <a:lnTo>
                  <a:pt x="396621" y="707390"/>
                </a:lnTo>
                <a:lnTo>
                  <a:pt x="395503" y="707707"/>
                </a:lnTo>
                <a:lnTo>
                  <a:pt x="393065" y="711200"/>
                </a:lnTo>
                <a:lnTo>
                  <a:pt x="392176" y="711200"/>
                </a:lnTo>
                <a:lnTo>
                  <a:pt x="393065" y="712470"/>
                </a:lnTo>
                <a:lnTo>
                  <a:pt x="391160" y="715010"/>
                </a:lnTo>
                <a:lnTo>
                  <a:pt x="394843" y="713740"/>
                </a:lnTo>
                <a:lnTo>
                  <a:pt x="393954" y="716280"/>
                </a:lnTo>
                <a:lnTo>
                  <a:pt x="393065" y="717550"/>
                </a:lnTo>
                <a:lnTo>
                  <a:pt x="394843" y="717550"/>
                </a:lnTo>
                <a:lnTo>
                  <a:pt x="394843" y="716280"/>
                </a:lnTo>
                <a:lnTo>
                  <a:pt x="396621" y="716280"/>
                </a:lnTo>
                <a:lnTo>
                  <a:pt x="396621" y="717550"/>
                </a:lnTo>
                <a:lnTo>
                  <a:pt x="398526" y="720090"/>
                </a:lnTo>
                <a:lnTo>
                  <a:pt x="401193" y="718820"/>
                </a:lnTo>
                <a:lnTo>
                  <a:pt x="399288" y="718820"/>
                </a:lnTo>
                <a:lnTo>
                  <a:pt x="401193" y="716280"/>
                </a:lnTo>
                <a:lnTo>
                  <a:pt x="399288" y="715010"/>
                </a:lnTo>
                <a:lnTo>
                  <a:pt x="401193" y="715010"/>
                </a:lnTo>
                <a:lnTo>
                  <a:pt x="402082" y="713740"/>
                </a:lnTo>
                <a:lnTo>
                  <a:pt x="404749" y="712470"/>
                </a:lnTo>
                <a:lnTo>
                  <a:pt x="402971" y="715010"/>
                </a:lnTo>
                <a:lnTo>
                  <a:pt x="403860" y="715010"/>
                </a:lnTo>
                <a:lnTo>
                  <a:pt x="402971" y="716280"/>
                </a:lnTo>
                <a:lnTo>
                  <a:pt x="406654" y="713740"/>
                </a:lnTo>
                <a:lnTo>
                  <a:pt x="413004" y="715010"/>
                </a:lnTo>
                <a:lnTo>
                  <a:pt x="410210" y="718820"/>
                </a:lnTo>
                <a:lnTo>
                  <a:pt x="411988" y="718820"/>
                </a:lnTo>
                <a:lnTo>
                  <a:pt x="411988" y="717550"/>
                </a:lnTo>
                <a:lnTo>
                  <a:pt x="413893" y="717550"/>
                </a:lnTo>
                <a:lnTo>
                  <a:pt x="411099" y="720090"/>
                </a:lnTo>
                <a:lnTo>
                  <a:pt x="411099" y="721360"/>
                </a:lnTo>
                <a:lnTo>
                  <a:pt x="409321" y="721360"/>
                </a:lnTo>
                <a:lnTo>
                  <a:pt x="409321" y="722630"/>
                </a:lnTo>
                <a:lnTo>
                  <a:pt x="410210" y="723900"/>
                </a:lnTo>
                <a:lnTo>
                  <a:pt x="409321" y="723900"/>
                </a:lnTo>
                <a:lnTo>
                  <a:pt x="405765" y="727710"/>
                </a:lnTo>
                <a:lnTo>
                  <a:pt x="411099" y="723900"/>
                </a:lnTo>
                <a:lnTo>
                  <a:pt x="410210" y="722630"/>
                </a:lnTo>
                <a:lnTo>
                  <a:pt x="411988" y="721360"/>
                </a:lnTo>
                <a:lnTo>
                  <a:pt x="414782" y="721360"/>
                </a:lnTo>
                <a:lnTo>
                  <a:pt x="413004" y="723900"/>
                </a:lnTo>
                <a:lnTo>
                  <a:pt x="414782" y="722630"/>
                </a:lnTo>
                <a:lnTo>
                  <a:pt x="415671" y="721360"/>
                </a:lnTo>
                <a:lnTo>
                  <a:pt x="417449" y="721360"/>
                </a:lnTo>
                <a:lnTo>
                  <a:pt x="418465" y="720090"/>
                </a:lnTo>
                <a:lnTo>
                  <a:pt x="418465" y="717550"/>
                </a:lnTo>
                <a:lnTo>
                  <a:pt x="421132" y="716280"/>
                </a:lnTo>
                <a:lnTo>
                  <a:pt x="422021" y="716280"/>
                </a:lnTo>
                <a:lnTo>
                  <a:pt x="423799" y="717550"/>
                </a:lnTo>
                <a:lnTo>
                  <a:pt x="424688" y="716280"/>
                </a:lnTo>
                <a:lnTo>
                  <a:pt x="425577" y="716280"/>
                </a:lnTo>
                <a:lnTo>
                  <a:pt x="425577" y="717550"/>
                </a:lnTo>
                <a:lnTo>
                  <a:pt x="426593" y="717550"/>
                </a:lnTo>
                <a:lnTo>
                  <a:pt x="427482" y="720090"/>
                </a:lnTo>
                <a:lnTo>
                  <a:pt x="426593" y="723900"/>
                </a:lnTo>
                <a:lnTo>
                  <a:pt x="429260" y="723900"/>
                </a:lnTo>
                <a:lnTo>
                  <a:pt x="429260" y="726440"/>
                </a:lnTo>
                <a:lnTo>
                  <a:pt x="430149" y="727710"/>
                </a:lnTo>
                <a:lnTo>
                  <a:pt x="431927" y="726440"/>
                </a:lnTo>
                <a:lnTo>
                  <a:pt x="432816" y="727710"/>
                </a:lnTo>
                <a:lnTo>
                  <a:pt x="429260" y="734060"/>
                </a:lnTo>
                <a:lnTo>
                  <a:pt x="433832" y="731520"/>
                </a:lnTo>
                <a:lnTo>
                  <a:pt x="434682" y="729068"/>
                </a:lnTo>
                <a:lnTo>
                  <a:pt x="434721" y="726440"/>
                </a:lnTo>
                <a:lnTo>
                  <a:pt x="434721" y="725170"/>
                </a:lnTo>
                <a:lnTo>
                  <a:pt x="436499" y="726440"/>
                </a:lnTo>
                <a:lnTo>
                  <a:pt x="434721" y="730250"/>
                </a:lnTo>
                <a:lnTo>
                  <a:pt x="435610" y="730250"/>
                </a:lnTo>
                <a:lnTo>
                  <a:pt x="435610" y="731951"/>
                </a:lnTo>
                <a:lnTo>
                  <a:pt x="437388" y="730250"/>
                </a:lnTo>
                <a:lnTo>
                  <a:pt x="439293" y="728980"/>
                </a:lnTo>
                <a:lnTo>
                  <a:pt x="437388" y="732790"/>
                </a:lnTo>
                <a:lnTo>
                  <a:pt x="439293" y="731520"/>
                </a:lnTo>
                <a:lnTo>
                  <a:pt x="441960" y="730250"/>
                </a:lnTo>
                <a:lnTo>
                  <a:pt x="441071" y="735330"/>
                </a:lnTo>
                <a:lnTo>
                  <a:pt x="445516" y="734060"/>
                </a:lnTo>
                <a:lnTo>
                  <a:pt x="444627" y="734060"/>
                </a:lnTo>
                <a:lnTo>
                  <a:pt x="448183" y="731520"/>
                </a:lnTo>
                <a:lnTo>
                  <a:pt x="450977" y="731520"/>
                </a:lnTo>
                <a:lnTo>
                  <a:pt x="448183" y="736600"/>
                </a:lnTo>
                <a:lnTo>
                  <a:pt x="454660" y="734060"/>
                </a:lnTo>
                <a:lnTo>
                  <a:pt x="454660" y="732790"/>
                </a:lnTo>
                <a:lnTo>
                  <a:pt x="456438" y="731520"/>
                </a:lnTo>
                <a:lnTo>
                  <a:pt x="455549" y="731520"/>
                </a:lnTo>
                <a:lnTo>
                  <a:pt x="456438" y="730250"/>
                </a:lnTo>
                <a:lnTo>
                  <a:pt x="455549" y="730250"/>
                </a:lnTo>
                <a:lnTo>
                  <a:pt x="456438" y="728980"/>
                </a:lnTo>
                <a:lnTo>
                  <a:pt x="451866" y="730250"/>
                </a:lnTo>
                <a:lnTo>
                  <a:pt x="451866" y="728980"/>
                </a:lnTo>
                <a:lnTo>
                  <a:pt x="453644" y="727710"/>
                </a:lnTo>
                <a:lnTo>
                  <a:pt x="452755" y="728980"/>
                </a:lnTo>
                <a:lnTo>
                  <a:pt x="454660" y="727710"/>
                </a:lnTo>
                <a:lnTo>
                  <a:pt x="456438" y="726440"/>
                </a:lnTo>
                <a:lnTo>
                  <a:pt x="457327" y="726440"/>
                </a:lnTo>
                <a:lnTo>
                  <a:pt x="457758" y="725170"/>
                </a:lnTo>
                <a:lnTo>
                  <a:pt x="458216" y="723900"/>
                </a:lnTo>
                <a:lnTo>
                  <a:pt x="456438" y="723900"/>
                </a:lnTo>
                <a:lnTo>
                  <a:pt x="457327" y="722630"/>
                </a:lnTo>
                <a:lnTo>
                  <a:pt x="460121" y="721360"/>
                </a:lnTo>
                <a:lnTo>
                  <a:pt x="459105" y="721360"/>
                </a:lnTo>
                <a:lnTo>
                  <a:pt x="457327" y="718820"/>
                </a:lnTo>
                <a:lnTo>
                  <a:pt x="455549" y="720090"/>
                </a:lnTo>
                <a:lnTo>
                  <a:pt x="456438" y="720090"/>
                </a:lnTo>
                <a:lnTo>
                  <a:pt x="456438" y="721360"/>
                </a:lnTo>
                <a:lnTo>
                  <a:pt x="455549" y="722630"/>
                </a:lnTo>
                <a:lnTo>
                  <a:pt x="450977" y="723900"/>
                </a:lnTo>
                <a:lnTo>
                  <a:pt x="451408" y="722630"/>
                </a:lnTo>
                <a:lnTo>
                  <a:pt x="452310" y="720090"/>
                </a:lnTo>
                <a:lnTo>
                  <a:pt x="452755" y="718820"/>
                </a:lnTo>
                <a:lnTo>
                  <a:pt x="449199" y="720090"/>
                </a:lnTo>
                <a:lnTo>
                  <a:pt x="450977" y="717550"/>
                </a:lnTo>
                <a:lnTo>
                  <a:pt x="451866" y="717550"/>
                </a:lnTo>
                <a:lnTo>
                  <a:pt x="453644" y="715010"/>
                </a:lnTo>
                <a:lnTo>
                  <a:pt x="451866" y="715010"/>
                </a:lnTo>
                <a:lnTo>
                  <a:pt x="447421" y="716280"/>
                </a:lnTo>
                <a:lnTo>
                  <a:pt x="447421" y="712470"/>
                </a:lnTo>
                <a:lnTo>
                  <a:pt x="447027" y="711377"/>
                </a:lnTo>
                <a:lnTo>
                  <a:pt x="444627" y="712470"/>
                </a:lnTo>
                <a:lnTo>
                  <a:pt x="441960" y="713740"/>
                </a:lnTo>
                <a:lnTo>
                  <a:pt x="443141" y="712470"/>
                </a:lnTo>
                <a:lnTo>
                  <a:pt x="445516" y="709930"/>
                </a:lnTo>
                <a:lnTo>
                  <a:pt x="442849" y="709930"/>
                </a:lnTo>
                <a:lnTo>
                  <a:pt x="442849" y="711200"/>
                </a:lnTo>
                <a:lnTo>
                  <a:pt x="441960" y="711200"/>
                </a:lnTo>
                <a:lnTo>
                  <a:pt x="441960" y="709930"/>
                </a:lnTo>
                <a:lnTo>
                  <a:pt x="437388" y="711200"/>
                </a:lnTo>
                <a:lnTo>
                  <a:pt x="442849" y="704850"/>
                </a:lnTo>
                <a:lnTo>
                  <a:pt x="441960" y="703580"/>
                </a:lnTo>
                <a:lnTo>
                  <a:pt x="437388" y="704850"/>
                </a:lnTo>
                <a:lnTo>
                  <a:pt x="437388" y="702310"/>
                </a:lnTo>
                <a:lnTo>
                  <a:pt x="433832" y="702310"/>
                </a:lnTo>
                <a:lnTo>
                  <a:pt x="433412" y="701294"/>
                </a:lnTo>
                <a:lnTo>
                  <a:pt x="435864" y="701294"/>
                </a:lnTo>
                <a:lnTo>
                  <a:pt x="437235" y="699135"/>
                </a:lnTo>
                <a:lnTo>
                  <a:pt x="438785" y="696722"/>
                </a:lnTo>
                <a:lnTo>
                  <a:pt x="435864" y="699135"/>
                </a:lnTo>
                <a:lnTo>
                  <a:pt x="435864" y="694563"/>
                </a:lnTo>
                <a:lnTo>
                  <a:pt x="432816" y="696722"/>
                </a:lnTo>
                <a:lnTo>
                  <a:pt x="432816" y="698500"/>
                </a:lnTo>
                <a:lnTo>
                  <a:pt x="431038" y="698500"/>
                </a:lnTo>
                <a:lnTo>
                  <a:pt x="431038" y="722630"/>
                </a:lnTo>
                <a:lnTo>
                  <a:pt x="431038" y="723900"/>
                </a:lnTo>
                <a:lnTo>
                  <a:pt x="430149" y="723900"/>
                </a:lnTo>
                <a:lnTo>
                  <a:pt x="431038" y="722630"/>
                </a:lnTo>
                <a:lnTo>
                  <a:pt x="431038" y="698500"/>
                </a:lnTo>
                <a:lnTo>
                  <a:pt x="433832" y="694690"/>
                </a:lnTo>
                <a:lnTo>
                  <a:pt x="428371" y="697230"/>
                </a:lnTo>
                <a:lnTo>
                  <a:pt x="429260" y="694690"/>
                </a:lnTo>
                <a:lnTo>
                  <a:pt x="430149" y="694690"/>
                </a:lnTo>
                <a:lnTo>
                  <a:pt x="431927" y="692150"/>
                </a:lnTo>
                <a:lnTo>
                  <a:pt x="431038" y="692150"/>
                </a:lnTo>
                <a:lnTo>
                  <a:pt x="428371" y="694690"/>
                </a:lnTo>
                <a:lnTo>
                  <a:pt x="426593" y="694690"/>
                </a:lnTo>
                <a:lnTo>
                  <a:pt x="428371" y="692150"/>
                </a:lnTo>
                <a:lnTo>
                  <a:pt x="422910" y="694690"/>
                </a:lnTo>
                <a:lnTo>
                  <a:pt x="424688" y="692150"/>
                </a:lnTo>
                <a:lnTo>
                  <a:pt x="425577" y="692150"/>
                </a:lnTo>
                <a:lnTo>
                  <a:pt x="427482" y="689610"/>
                </a:lnTo>
                <a:lnTo>
                  <a:pt x="426593" y="688340"/>
                </a:lnTo>
                <a:lnTo>
                  <a:pt x="425577" y="685800"/>
                </a:lnTo>
                <a:lnTo>
                  <a:pt x="423799" y="689610"/>
                </a:lnTo>
                <a:lnTo>
                  <a:pt x="424688" y="687070"/>
                </a:lnTo>
                <a:lnTo>
                  <a:pt x="423799" y="684530"/>
                </a:lnTo>
                <a:lnTo>
                  <a:pt x="421132" y="684530"/>
                </a:lnTo>
                <a:lnTo>
                  <a:pt x="421132" y="713740"/>
                </a:lnTo>
                <a:lnTo>
                  <a:pt x="419227" y="716280"/>
                </a:lnTo>
                <a:lnTo>
                  <a:pt x="417449" y="717550"/>
                </a:lnTo>
                <a:lnTo>
                  <a:pt x="418465" y="715010"/>
                </a:lnTo>
                <a:lnTo>
                  <a:pt x="421132" y="713740"/>
                </a:lnTo>
                <a:lnTo>
                  <a:pt x="421132" y="684530"/>
                </a:lnTo>
                <a:lnTo>
                  <a:pt x="421132" y="683260"/>
                </a:lnTo>
                <a:lnTo>
                  <a:pt x="422021" y="681990"/>
                </a:lnTo>
                <a:lnTo>
                  <a:pt x="420243" y="681990"/>
                </a:lnTo>
                <a:lnTo>
                  <a:pt x="420243" y="684530"/>
                </a:lnTo>
                <a:lnTo>
                  <a:pt x="418465" y="684530"/>
                </a:lnTo>
                <a:lnTo>
                  <a:pt x="417449" y="681990"/>
                </a:lnTo>
                <a:lnTo>
                  <a:pt x="419227" y="679450"/>
                </a:lnTo>
                <a:lnTo>
                  <a:pt x="418528" y="678967"/>
                </a:lnTo>
                <a:lnTo>
                  <a:pt x="417449" y="678180"/>
                </a:lnTo>
                <a:lnTo>
                  <a:pt x="416560" y="678180"/>
                </a:lnTo>
                <a:lnTo>
                  <a:pt x="416560" y="679450"/>
                </a:lnTo>
                <a:lnTo>
                  <a:pt x="415671" y="681990"/>
                </a:lnTo>
                <a:lnTo>
                  <a:pt x="413893" y="681990"/>
                </a:lnTo>
                <a:lnTo>
                  <a:pt x="414782" y="679450"/>
                </a:lnTo>
                <a:lnTo>
                  <a:pt x="413893" y="679450"/>
                </a:lnTo>
                <a:lnTo>
                  <a:pt x="415226" y="678180"/>
                </a:lnTo>
                <a:lnTo>
                  <a:pt x="416026" y="677418"/>
                </a:lnTo>
                <a:lnTo>
                  <a:pt x="415671" y="676910"/>
                </a:lnTo>
                <a:lnTo>
                  <a:pt x="413893" y="676910"/>
                </a:lnTo>
                <a:lnTo>
                  <a:pt x="415671" y="674370"/>
                </a:lnTo>
                <a:lnTo>
                  <a:pt x="416560" y="675640"/>
                </a:lnTo>
                <a:lnTo>
                  <a:pt x="418465" y="674370"/>
                </a:lnTo>
                <a:lnTo>
                  <a:pt x="416585" y="673125"/>
                </a:lnTo>
                <a:lnTo>
                  <a:pt x="414782" y="674370"/>
                </a:lnTo>
                <a:lnTo>
                  <a:pt x="417449" y="671830"/>
                </a:lnTo>
                <a:lnTo>
                  <a:pt x="415671" y="671830"/>
                </a:lnTo>
                <a:lnTo>
                  <a:pt x="415671" y="670560"/>
                </a:lnTo>
                <a:lnTo>
                  <a:pt x="417449" y="670560"/>
                </a:lnTo>
                <a:lnTo>
                  <a:pt x="420243" y="669290"/>
                </a:lnTo>
                <a:lnTo>
                  <a:pt x="419227" y="671830"/>
                </a:lnTo>
                <a:lnTo>
                  <a:pt x="423341" y="670560"/>
                </a:lnTo>
                <a:lnTo>
                  <a:pt x="427482" y="669290"/>
                </a:lnTo>
                <a:lnTo>
                  <a:pt x="422021" y="678180"/>
                </a:lnTo>
                <a:lnTo>
                  <a:pt x="428371" y="675640"/>
                </a:lnTo>
                <a:lnTo>
                  <a:pt x="427482" y="678180"/>
                </a:lnTo>
                <a:lnTo>
                  <a:pt x="432816" y="675640"/>
                </a:lnTo>
                <a:lnTo>
                  <a:pt x="431038" y="679450"/>
                </a:lnTo>
                <a:lnTo>
                  <a:pt x="433832" y="681990"/>
                </a:lnTo>
                <a:lnTo>
                  <a:pt x="436499" y="681990"/>
                </a:lnTo>
                <a:lnTo>
                  <a:pt x="437388" y="684530"/>
                </a:lnTo>
                <a:lnTo>
                  <a:pt x="440055" y="684530"/>
                </a:lnTo>
                <a:lnTo>
                  <a:pt x="441071" y="681990"/>
                </a:lnTo>
                <a:lnTo>
                  <a:pt x="441071" y="683260"/>
                </a:lnTo>
                <a:lnTo>
                  <a:pt x="442849" y="681990"/>
                </a:lnTo>
                <a:lnTo>
                  <a:pt x="441960" y="684530"/>
                </a:lnTo>
                <a:lnTo>
                  <a:pt x="444627" y="683260"/>
                </a:lnTo>
                <a:lnTo>
                  <a:pt x="446532" y="681990"/>
                </a:lnTo>
                <a:lnTo>
                  <a:pt x="447421" y="681990"/>
                </a:lnTo>
                <a:lnTo>
                  <a:pt x="446532" y="684530"/>
                </a:lnTo>
                <a:lnTo>
                  <a:pt x="444627" y="684530"/>
                </a:lnTo>
                <a:lnTo>
                  <a:pt x="446532" y="685800"/>
                </a:lnTo>
                <a:lnTo>
                  <a:pt x="448183" y="684530"/>
                </a:lnTo>
                <a:lnTo>
                  <a:pt x="450088" y="684530"/>
                </a:lnTo>
                <a:lnTo>
                  <a:pt x="451866" y="683260"/>
                </a:lnTo>
                <a:lnTo>
                  <a:pt x="451866" y="687070"/>
                </a:lnTo>
                <a:lnTo>
                  <a:pt x="454660" y="684530"/>
                </a:lnTo>
                <a:lnTo>
                  <a:pt x="454660" y="685292"/>
                </a:lnTo>
                <a:lnTo>
                  <a:pt x="454152" y="685292"/>
                </a:lnTo>
                <a:lnTo>
                  <a:pt x="451104" y="688340"/>
                </a:lnTo>
                <a:lnTo>
                  <a:pt x="448056" y="694182"/>
                </a:lnTo>
                <a:lnTo>
                  <a:pt x="451104" y="694182"/>
                </a:lnTo>
                <a:lnTo>
                  <a:pt x="456869" y="688657"/>
                </a:lnTo>
                <a:lnTo>
                  <a:pt x="457327" y="688340"/>
                </a:lnTo>
                <a:lnTo>
                  <a:pt x="458216" y="690880"/>
                </a:lnTo>
                <a:lnTo>
                  <a:pt x="459105" y="688340"/>
                </a:lnTo>
                <a:lnTo>
                  <a:pt x="461899" y="687070"/>
                </a:lnTo>
                <a:lnTo>
                  <a:pt x="460121" y="687070"/>
                </a:lnTo>
                <a:lnTo>
                  <a:pt x="462788" y="684530"/>
                </a:lnTo>
                <a:lnTo>
                  <a:pt x="460883" y="684530"/>
                </a:lnTo>
                <a:lnTo>
                  <a:pt x="460883" y="683260"/>
                </a:lnTo>
                <a:lnTo>
                  <a:pt x="460121" y="681990"/>
                </a:lnTo>
                <a:lnTo>
                  <a:pt x="453644" y="684530"/>
                </a:lnTo>
                <a:lnTo>
                  <a:pt x="455930" y="683260"/>
                </a:lnTo>
                <a:lnTo>
                  <a:pt x="458216" y="681990"/>
                </a:lnTo>
                <a:lnTo>
                  <a:pt x="450977" y="681990"/>
                </a:lnTo>
                <a:lnTo>
                  <a:pt x="450977" y="680720"/>
                </a:lnTo>
                <a:lnTo>
                  <a:pt x="452755" y="678180"/>
                </a:lnTo>
                <a:lnTo>
                  <a:pt x="450088" y="678180"/>
                </a:lnTo>
                <a:lnTo>
                  <a:pt x="450088" y="679450"/>
                </a:lnTo>
                <a:lnTo>
                  <a:pt x="449199" y="680720"/>
                </a:lnTo>
                <a:lnTo>
                  <a:pt x="447421" y="680720"/>
                </a:lnTo>
                <a:lnTo>
                  <a:pt x="448183" y="678180"/>
                </a:lnTo>
                <a:lnTo>
                  <a:pt x="445516" y="678180"/>
                </a:lnTo>
                <a:lnTo>
                  <a:pt x="446468" y="676910"/>
                </a:lnTo>
                <a:lnTo>
                  <a:pt x="447421" y="675640"/>
                </a:lnTo>
                <a:lnTo>
                  <a:pt x="442849" y="676910"/>
                </a:lnTo>
                <a:lnTo>
                  <a:pt x="443738" y="675640"/>
                </a:lnTo>
                <a:lnTo>
                  <a:pt x="444627" y="675640"/>
                </a:lnTo>
                <a:lnTo>
                  <a:pt x="445516" y="674370"/>
                </a:lnTo>
                <a:lnTo>
                  <a:pt x="443738" y="673100"/>
                </a:lnTo>
                <a:lnTo>
                  <a:pt x="442849" y="673100"/>
                </a:lnTo>
                <a:lnTo>
                  <a:pt x="445516" y="671830"/>
                </a:lnTo>
                <a:lnTo>
                  <a:pt x="442849" y="671830"/>
                </a:lnTo>
                <a:lnTo>
                  <a:pt x="443738" y="666750"/>
                </a:lnTo>
                <a:lnTo>
                  <a:pt x="437388" y="669290"/>
                </a:lnTo>
                <a:lnTo>
                  <a:pt x="435610" y="668020"/>
                </a:lnTo>
                <a:lnTo>
                  <a:pt x="437388" y="665480"/>
                </a:lnTo>
                <a:lnTo>
                  <a:pt x="438277" y="661670"/>
                </a:lnTo>
                <a:lnTo>
                  <a:pt x="437388" y="661670"/>
                </a:lnTo>
                <a:lnTo>
                  <a:pt x="436664" y="662178"/>
                </a:lnTo>
                <a:lnTo>
                  <a:pt x="437388" y="664210"/>
                </a:lnTo>
                <a:lnTo>
                  <a:pt x="434721" y="665480"/>
                </a:lnTo>
                <a:lnTo>
                  <a:pt x="431927" y="665480"/>
                </a:lnTo>
                <a:lnTo>
                  <a:pt x="436664" y="662178"/>
                </a:lnTo>
                <a:lnTo>
                  <a:pt x="436499" y="661670"/>
                </a:lnTo>
                <a:lnTo>
                  <a:pt x="433832" y="661670"/>
                </a:lnTo>
                <a:lnTo>
                  <a:pt x="432816" y="661670"/>
                </a:lnTo>
                <a:lnTo>
                  <a:pt x="430149" y="664210"/>
                </a:lnTo>
                <a:lnTo>
                  <a:pt x="430733" y="661670"/>
                </a:lnTo>
                <a:lnTo>
                  <a:pt x="431038" y="660400"/>
                </a:lnTo>
                <a:lnTo>
                  <a:pt x="430149" y="659130"/>
                </a:lnTo>
                <a:lnTo>
                  <a:pt x="426593" y="661670"/>
                </a:lnTo>
                <a:lnTo>
                  <a:pt x="431038" y="657860"/>
                </a:lnTo>
                <a:lnTo>
                  <a:pt x="426593" y="660400"/>
                </a:lnTo>
                <a:lnTo>
                  <a:pt x="427177" y="657860"/>
                </a:lnTo>
                <a:lnTo>
                  <a:pt x="427482" y="656590"/>
                </a:lnTo>
                <a:lnTo>
                  <a:pt x="431038" y="654050"/>
                </a:lnTo>
                <a:lnTo>
                  <a:pt x="430149" y="652780"/>
                </a:lnTo>
                <a:lnTo>
                  <a:pt x="431927" y="651510"/>
                </a:lnTo>
                <a:lnTo>
                  <a:pt x="432816" y="652780"/>
                </a:lnTo>
                <a:lnTo>
                  <a:pt x="430149" y="655320"/>
                </a:lnTo>
                <a:lnTo>
                  <a:pt x="435610" y="652780"/>
                </a:lnTo>
                <a:lnTo>
                  <a:pt x="436829" y="651510"/>
                </a:lnTo>
                <a:lnTo>
                  <a:pt x="439293" y="648970"/>
                </a:lnTo>
                <a:lnTo>
                  <a:pt x="437388" y="648970"/>
                </a:lnTo>
                <a:lnTo>
                  <a:pt x="439674" y="647700"/>
                </a:lnTo>
                <a:lnTo>
                  <a:pt x="441960" y="646430"/>
                </a:lnTo>
                <a:lnTo>
                  <a:pt x="436499" y="646430"/>
                </a:lnTo>
                <a:lnTo>
                  <a:pt x="439293" y="642620"/>
                </a:lnTo>
                <a:lnTo>
                  <a:pt x="437388" y="643890"/>
                </a:lnTo>
                <a:lnTo>
                  <a:pt x="438277" y="643890"/>
                </a:lnTo>
                <a:lnTo>
                  <a:pt x="436499" y="645160"/>
                </a:lnTo>
                <a:lnTo>
                  <a:pt x="435610" y="645160"/>
                </a:lnTo>
                <a:lnTo>
                  <a:pt x="433832" y="643890"/>
                </a:lnTo>
                <a:lnTo>
                  <a:pt x="436499" y="642620"/>
                </a:lnTo>
                <a:lnTo>
                  <a:pt x="432816" y="643890"/>
                </a:lnTo>
                <a:lnTo>
                  <a:pt x="435610" y="641350"/>
                </a:lnTo>
                <a:lnTo>
                  <a:pt x="432816" y="642620"/>
                </a:lnTo>
                <a:lnTo>
                  <a:pt x="432816" y="640143"/>
                </a:lnTo>
                <a:lnTo>
                  <a:pt x="431927" y="641350"/>
                </a:lnTo>
                <a:lnTo>
                  <a:pt x="431038" y="641985"/>
                </a:lnTo>
                <a:lnTo>
                  <a:pt x="431038" y="651510"/>
                </a:lnTo>
                <a:lnTo>
                  <a:pt x="425577" y="655320"/>
                </a:lnTo>
                <a:lnTo>
                  <a:pt x="427482" y="655320"/>
                </a:lnTo>
                <a:lnTo>
                  <a:pt x="427482" y="654050"/>
                </a:lnTo>
                <a:lnTo>
                  <a:pt x="430149" y="654050"/>
                </a:lnTo>
                <a:lnTo>
                  <a:pt x="426593" y="656590"/>
                </a:lnTo>
                <a:lnTo>
                  <a:pt x="423799" y="657860"/>
                </a:lnTo>
                <a:lnTo>
                  <a:pt x="422021" y="657860"/>
                </a:lnTo>
                <a:lnTo>
                  <a:pt x="422910" y="655320"/>
                </a:lnTo>
                <a:lnTo>
                  <a:pt x="418465" y="655320"/>
                </a:lnTo>
                <a:lnTo>
                  <a:pt x="418846" y="654050"/>
                </a:lnTo>
                <a:lnTo>
                  <a:pt x="419227" y="652780"/>
                </a:lnTo>
                <a:lnTo>
                  <a:pt x="418465" y="654050"/>
                </a:lnTo>
                <a:lnTo>
                  <a:pt x="417449" y="654050"/>
                </a:lnTo>
                <a:lnTo>
                  <a:pt x="416560" y="652780"/>
                </a:lnTo>
                <a:lnTo>
                  <a:pt x="418465" y="651510"/>
                </a:lnTo>
                <a:lnTo>
                  <a:pt x="419061" y="649516"/>
                </a:lnTo>
                <a:lnTo>
                  <a:pt x="418287" y="649859"/>
                </a:lnTo>
                <a:lnTo>
                  <a:pt x="416560" y="651510"/>
                </a:lnTo>
                <a:lnTo>
                  <a:pt x="417449" y="650240"/>
                </a:lnTo>
                <a:lnTo>
                  <a:pt x="418287" y="649859"/>
                </a:lnTo>
                <a:lnTo>
                  <a:pt x="419227" y="648970"/>
                </a:lnTo>
                <a:lnTo>
                  <a:pt x="419061" y="649516"/>
                </a:lnTo>
                <a:lnTo>
                  <a:pt x="420243" y="648970"/>
                </a:lnTo>
                <a:lnTo>
                  <a:pt x="418465" y="647700"/>
                </a:lnTo>
                <a:lnTo>
                  <a:pt x="422021" y="646430"/>
                </a:lnTo>
                <a:lnTo>
                  <a:pt x="421576" y="647700"/>
                </a:lnTo>
                <a:lnTo>
                  <a:pt x="422910" y="646430"/>
                </a:lnTo>
                <a:lnTo>
                  <a:pt x="426593" y="645160"/>
                </a:lnTo>
                <a:lnTo>
                  <a:pt x="423799" y="647700"/>
                </a:lnTo>
                <a:lnTo>
                  <a:pt x="424688" y="648970"/>
                </a:lnTo>
                <a:lnTo>
                  <a:pt x="426593" y="648970"/>
                </a:lnTo>
                <a:lnTo>
                  <a:pt x="427482" y="647700"/>
                </a:lnTo>
                <a:lnTo>
                  <a:pt x="427482" y="650240"/>
                </a:lnTo>
                <a:lnTo>
                  <a:pt x="431038" y="651510"/>
                </a:lnTo>
                <a:lnTo>
                  <a:pt x="431038" y="641985"/>
                </a:lnTo>
                <a:lnTo>
                  <a:pt x="430149" y="642620"/>
                </a:lnTo>
                <a:lnTo>
                  <a:pt x="428409" y="640143"/>
                </a:lnTo>
                <a:lnTo>
                  <a:pt x="431038" y="638810"/>
                </a:lnTo>
                <a:lnTo>
                  <a:pt x="430149" y="638810"/>
                </a:lnTo>
                <a:lnTo>
                  <a:pt x="429704" y="638175"/>
                </a:lnTo>
                <a:lnTo>
                  <a:pt x="428371" y="638810"/>
                </a:lnTo>
                <a:lnTo>
                  <a:pt x="427482" y="638810"/>
                </a:lnTo>
                <a:lnTo>
                  <a:pt x="425577" y="638810"/>
                </a:lnTo>
                <a:lnTo>
                  <a:pt x="426593" y="636270"/>
                </a:lnTo>
                <a:lnTo>
                  <a:pt x="423799" y="636270"/>
                </a:lnTo>
                <a:lnTo>
                  <a:pt x="425640" y="634365"/>
                </a:lnTo>
                <a:lnTo>
                  <a:pt x="424688" y="635000"/>
                </a:lnTo>
                <a:lnTo>
                  <a:pt x="424091" y="632460"/>
                </a:lnTo>
                <a:lnTo>
                  <a:pt x="423799" y="631190"/>
                </a:lnTo>
                <a:lnTo>
                  <a:pt x="421132" y="631190"/>
                </a:lnTo>
                <a:lnTo>
                  <a:pt x="421132" y="643890"/>
                </a:lnTo>
                <a:lnTo>
                  <a:pt x="420243" y="646430"/>
                </a:lnTo>
                <a:lnTo>
                  <a:pt x="418465" y="646430"/>
                </a:lnTo>
                <a:lnTo>
                  <a:pt x="418833" y="645160"/>
                </a:lnTo>
                <a:lnTo>
                  <a:pt x="419227" y="643890"/>
                </a:lnTo>
                <a:lnTo>
                  <a:pt x="416560" y="645160"/>
                </a:lnTo>
                <a:lnTo>
                  <a:pt x="416560" y="643890"/>
                </a:lnTo>
                <a:lnTo>
                  <a:pt x="413004" y="643890"/>
                </a:lnTo>
                <a:lnTo>
                  <a:pt x="410210" y="643890"/>
                </a:lnTo>
                <a:lnTo>
                  <a:pt x="407543" y="645160"/>
                </a:lnTo>
                <a:lnTo>
                  <a:pt x="406654" y="643890"/>
                </a:lnTo>
                <a:lnTo>
                  <a:pt x="405765" y="643890"/>
                </a:lnTo>
                <a:lnTo>
                  <a:pt x="406654" y="642620"/>
                </a:lnTo>
                <a:lnTo>
                  <a:pt x="410121" y="640143"/>
                </a:lnTo>
                <a:lnTo>
                  <a:pt x="410210" y="638810"/>
                </a:lnTo>
                <a:lnTo>
                  <a:pt x="411099" y="637540"/>
                </a:lnTo>
                <a:lnTo>
                  <a:pt x="410210" y="637540"/>
                </a:lnTo>
                <a:lnTo>
                  <a:pt x="408432" y="637540"/>
                </a:lnTo>
                <a:lnTo>
                  <a:pt x="408432" y="636270"/>
                </a:lnTo>
                <a:lnTo>
                  <a:pt x="407543" y="637540"/>
                </a:lnTo>
                <a:lnTo>
                  <a:pt x="404736" y="637540"/>
                </a:lnTo>
                <a:lnTo>
                  <a:pt x="408432" y="635000"/>
                </a:lnTo>
                <a:lnTo>
                  <a:pt x="406654" y="635000"/>
                </a:lnTo>
                <a:lnTo>
                  <a:pt x="407987" y="633730"/>
                </a:lnTo>
                <a:lnTo>
                  <a:pt x="409321" y="632460"/>
                </a:lnTo>
                <a:lnTo>
                  <a:pt x="409321" y="635000"/>
                </a:lnTo>
                <a:lnTo>
                  <a:pt x="408432" y="636270"/>
                </a:lnTo>
                <a:lnTo>
                  <a:pt x="410210" y="636270"/>
                </a:lnTo>
                <a:lnTo>
                  <a:pt x="411099" y="635000"/>
                </a:lnTo>
                <a:lnTo>
                  <a:pt x="410210" y="637540"/>
                </a:lnTo>
                <a:lnTo>
                  <a:pt x="412991" y="636270"/>
                </a:lnTo>
                <a:lnTo>
                  <a:pt x="411988" y="638810"/>
                </a:lnTo>
                <a:lnTo>
                  <a:pt x="413004" y="638810"/>
                </a:lnTo>
                <a:lnTo>
                  <a:pt x="414782" y="638810"/>
                </a:lnTo>
                <a:lnTo>
                  <a:pt x="414782" y="640092"/>
                </a:lnTo>
                <a:lnTo>
                  <a:pt x="415658" y="640092"/>
                </a:lnTo>
                <a:lnTo>
                  <a:pt x="413004" y="641350"/>
                </a:lnTo>
                <a:lnTo>
                  <a:pt x="413004" y="638810"/>
                </a:lnTo>
                <a:lnTo>
                  <a:pt x="411137" y="640054"/>
                </a:lnTo>
                <a:lnTo>
                  <a:pt x="409321" y="642620"/>
                </a:lnTo>
                <a:lnTo>
                  <a:pt x="411099" y="642620"/>
                </a:lnTo>
                <a:lnTo>
                  <a:pt x="411988" y="641350"/>
                </a:lnTo>
                <a:lnTo>
                  <a:pt x="413893" y="642620"/>
                </a:lnTo>
                <a:lnTo>
                  <a:pt x="415671" y="641350"/>
                </a:lnTo>
                <a:lnTo>
                  <a:pt x="414782" y="642620"/>
                </a:lnTo>
                <a:lnTo>
                  <a:pt x="419227" y="642620"/>
                </a:lnTo>
                <a:lnTo>
                  <a:pt x="421132" y="643890"/>
                </a:lnTo>
                <a:lnTo>
                  <a:pt x="421132" y="631190"/>
                </a:lnTo>
                <a:lnTo>
                  <a:pt x="420243" y="631190"/>
                </a:lnTo>
                <a:lnTo>
                  <a:pt x="421132" y="626110"/>
                </a:lnTo>
                <a:lnTo>
                  <a:pt x="419227" y="627380"/>
                </a:lnTo>
                <a:lnTo>
                  <a:pt x="418465" y="628650"/>
                </a:lnTo>
                <a:lnTo>
                  <a:pt x="416560" y="628650"/>
                </a:lnTo>
                <a:lnTo>
                  <a:pt x="416560" y="626110"/>
                </a:lnTo>
                <a:lnTo>
                  <a:pt x="419227" y="623570"/>
                </a:lnTo>
                <a:lnTo>
                  <a:pt x="415671" y="626110"/>
                </a:lnTo>
                <a:lnTo>
                  <a:pt x="415963" y="624840"/>
                </a:lnTo>
                <a:lnTo>
                  <a:pt x="416255" y="623570"/>
                </a:lnTo>
                <a:lnTo>
                  <a:pt x="416560" y="622300"/>
                </a:lnTo>
                <a:lnTo>
                  <a:pt x="414782" y="623570"/>
                </a:lnTo>
                <a:lnTo>
                  <a:pt x="415671" y="622300"/>
                </a:lnTo>
                <a:lnTo>
                  <a:pt x="414782" y="622300"/>
                </a:lnTo>
                <a:lnTo>
                  <a:pt x="415137" y="619760"/>
                </a:lnTo>
                <a:lnTo>
                  <a:pt x="415671" y="615950"/>
                </a:lnTo>
                <a:lnTo>
                  <a:pt x="411099" y="619760"/>
                </a:lnTo>
                <a:lnTo>
                  <a:pt x="411734" y="618490"/>
                </a:lnTo>
                <a:lnTo>
                  <a:pt x="413004" y="615950"/>
                </a:lnTo>
                <a:lnTo>
                  <a:pt x="411988" y="614680"/>
                </a:lnTo>
                <a:lnTo>
                  <a:pt x="413893" y="612140"/>
                </a:lnTo>
                <a:lnTo>
                  <a:pt x="410337" y="613791"/>
                </a:lnTo>
                <a:lnTo>
                  <a:pt x="411099" y="615950"/>
                </a:lnTo>
                <a:lnTo>
                  <a:pt x="407543" y="618490"/>
                </a:lnTo>
                <a:lnTo>
                  <a:pt x="408432" y="617220"/>
                </a:lnTo>
                <a:lnTo>
                  <a:pt x="409321" y="615950"/>
                </a:lnTo>
                <a:lnTo>
                  <a:pt x="410210" y="614680"/>
                </a:lnTo>
                <a:lnTo>
                  <a:pt x="407543" y="615950"/>
                </a:lnTo>
                <a:lnTo>
                  <a:pt x="409295" y="614286"/>
                </a:lnTo>
                <a:lnTo>
                  <a:pt x="408432" y="614680"/>
                </a:lnTo>
                <a:lnTo>
                  <a:pt x="408724" y="613410"/>
                </a:lnTo>
                <a:lnTo>
                  <a:pt x="409016" y="612140"/>
                </a:lnTo>
                <a:lnTo>
                  <a:pt x="410210" y="607060"/>
                </a:lnTo>
                <a:lnTo>
                  <a:pt x="406654" y="610870"/>
                </a:lnTo>
                <a:lnTo>
                  <a:pt x="405257" y="610870"/>
                </a:lnTo>
                <a:lnTo>
                  <a:pt x="403860" y="612140"/>
                </a:lnTo>
                <a:lnTo>
                  <a:pt x="402971" y="611505"/>
                </a:lnTo>
                <a:lnTo>
                  <a:pt x="402971" y="631190"/>
                </a:lnTo>
                <a:lnTo>
                  <a:pt x="399288" y="633730"/>
                </a:lnTo>
                <a:lnTo>
                  <a:pt x="397637" y="631190"/>
                </a:lnTo>
                <a:lnTo>
                  <a:pt x="399288" y="628650"/>
                </a:lnTo>
                <a:lnTo>
                  <a:pt x="396621" y="628650"/>
                </a:lnTo>
                <a:lnTo>
                  <a:pt x="398526" y="626110"/>
                </a:lnTo>
                <a:lnTo>
                  <a:pt x="398526" y="627380"/>
                </a:lnTo>
                <a:lnTo>
                  <a:pt x="399288" y="628650"/>
                </a:lnTo>
                <a:lnTo>
                  <a:pt x="400304" y="628650"/>
                </a:lnTo>
                <a:lnTo>
                  <a:pt x="402082" y="629920"/>
                </a:lnTo>
                <a:lnTo>
                  <a:pt x="402971" y="631190"/>
                </a:lnTo>
                <a:lnTo>
                  <a:pt x="402971" y="611505"/>
                </a:lnTo>
                <a:lnTo>
                  <a:pt x="400304" y="609600"/>
                </a:lnTo>
                <a:lnTo>
                  <a:pt x="403860" y="607060"/>
                </a:lnTo>
                <a:lnTo>
                  <a:pt x="403860" y="608330"/>
                </a:lnTo>
                <a:lnTo>
                  <a:pt x="405409" y="609371"/>
                </a:lnTo>
                <a:lnTo>
                  <a:pt x="406082" y="609142"/>
                </a:lnTo>
                <a:lnTo>
                  <a:pt x="406654" y="608330"/>
                </a:lnTo>
                <a:lnTo>
                  <a:pt x="404749" y="607060"/>
                </a:lnTo>
                <a:lnTo>
                  <a:pt x="404304" y="605790"/>
                </a:lnTo>
                <a:lnTo>
                  <a:pt x="403860" y="604520"/>
                </a:lnTo>
                <a:lnTo>
                  <a:pt x="400304" y="605790"/>
                </a:lnTo>
                <a:lnTo>
                  <a:pt x="400304" y="604520"/>
                </a:lnTo>
                <a:lnTo>
                  <a:pt x="399288" y="607060"/>
                </a:lnTo>
                <a:lnTo>
                  <a:pt x="398526" y="607060"/>
                </a:lnTo>
                <a:lnTo>
                  <a:pt x="398526" y="622300"/>
                </a:lnTo>
                <a:lnTo>
                  <a:pt x="397637" y="623570"/>
                </a:lnTo>
                <a:lnTo>
                  <a:pt x="397637" y="624840"/>
                </a:lnTo>
                <a:lnTo>
                  <a:pt x="395732" y="624840"/>
                </a:lnTo>
                <a:lnTo>
                  <a:pt x="395732" y="626110"/>
                </a:lnTo>
                <a:lnTo>
                  <a:pt x="394843" y="627380"/>
                </a:lnTo>
                <a:lnTo>
                  <a:pt x="393065" y="628650"/>
                </a:lnTo>
                <a:lnTo>
                  <a:pt x="393509" y="627380"/>
                </a:lnTo>
                <a:lnTo>
                  <a:pt x="393649" y="626960"/>
                </a:lnTo>
                <a:lnTo>
                  <a:pt x="393065" y="627380"/>
                </a:lnTo>
                <a:lnTo>
                  <a:pt x="393954" y="626110"/>
                </a:lnTo>
                <a:lnTo>
                  <a:pt x="393649" y="626960"/>
                </a:lnTo>
                <a:lnTo>
                  <a:pt x="394843" y="626110"/>
                </a:lnTo>
                <a:lnTo>
                  <a:pt x="395732" y="626110"/>
                </a:lnTo>
                <a:lnTo>
                  <a:pt x="395732" y="624840"/>
                </a:lnTo>
                <a:lnTo>
                  <a:pt x="395732" y="623570"/>
                </a:lnTo>
                <a:lnTo>
                  <a:pt x="396621" y="622300"/>
                </a:lnTo>
                <a:lnTo>
                  <a:pt x="398526" y="622300"/>
                </a:lnTo>
                <a:lnTo>
                  <a:pt x="398526" y="607060"/>
                </a:lnTo>
                <a:lnTo>
                  <a:pt x="397637" y="607060"/>
                </a:lnTo>
                <a:lnTo>
                  <a:pt x="396621" y="605790"/>
                </a:lnTo>
                <a:lnTo>
                  <a:pt x="394843" y="603250"/>
                </a:lnTo>
                <a:lnTo>
                  <a:pt x="393954" y="603250"/>
                </a:lnTo>
                <a:lnTo>
                  <a:pt x="396621" y="600710"/>
                </a:lnTo>
                <a:lnTo>
                  <a:pt x="396621" y="599440"/>
                </a:lnTo>
                <a:lnTo>
                  <a:pt x="393954" y="599440"/>
                </a:lnTo>
                <a:lnTo>
                  <a:pt x="392557" y="598170"/>
                </a:lnTo>
                <a:lnTo>
                  <a:pt x="391795" y="597484"/>
                </a:lnTo>
                <a:lnTo>
                  <a:pt x="390271" y="598170"/>
                </a:lnTo>
                <a:lnTo>
                  <a:pt x="391579" y="597293"/>
                </a:lnTo>
                <a:lnTo>
                  <a:pt x="391160" y="596900"/>
                </a:lnTo>
                <a:lnTo>
                  <a:pt x="392582" y="595706"/>
                </a:lnTo>
                <a:lnTo>
                  <a:pt x="393065" y="594360"/>
                </a:lnTo>
                <a:lnTo>
                  <a:pt x="393065" y="593090"/>
                </a:lnTo>
                <a:lnTo>
                  <a:pt x="391160" y="593090"/>
                </a:lnTo>
                <a:lnTo>
                  <a:pt x="392176" y="590550"/>
                </a:lnTo>
                <a:lnTo>
                  <a:pt x="390271" y="590550"/>
                </a:lnTo>
                <a:lnTo>
                  <a:pt x="390271" y="593090"/>
                </a:lnTo>
                <a:lnTo>
                  <a:pt x="389382" y="593090"/>
                </a:lnTo>
                <a:lnTo>
                  <a:pt x="389382" y="594360"/>
                </a:lnTo>
                <a:lnTo>
                  <a:pt x="388493" y="596900"/>
                </a:lnTo>
                <a:lnTo>
                  <a:pt x="385826" y="598170"/>
                </a:lnTo>
                <a:lnTo>
                  <a:pt x="384937" y="596900"/>
                </a:lnTo>
                <a:lnTo>
                  <a:pt x="385826" y="595630"/>
                </a:lnTo>
                <a:lnTo>
                  <a:pt x="387604" y="594360"/>
                </a:lnTo>
                <a:lnTo>
                  <a:pt x="389382" y="594360"/>
                </a:lnTo>
                <a:lnTo>
                  <a:pt x="389382" y="593090"/>
                </a:lnTo>
                <a:lnTo>
                  <a:pt x="386715" y="593090"/>
                </a:lnTo>
                <a:lnTo>
                  <a:pt x="387604" y="591820"/>
                </a:lnTo>
                <a:lnTo>
                  <a:pt x="389382" y="590550"/>
                </a:lnTo>
                <a:lnTo>
                  <a:pt x="385826" y="591820"/>
                </a:lnTo>
                <a:lnTo>
                  <a:pt x="386715" y="590550"/>
                </a:lnTo>
                <a:lnTo>
                  <a:pt x="383921" y="590550"/>
                </a:lnTo>
                <a:lnTo>
                  <a:pt x="383921" y="589280"/>
                </a:lnTo>
                <a:lnTo>
                  <a:pt x="384937" y="589280"/>
                </a:lnTo>
                <a:lnTo>
                  <a:pt x="385826" y="588010"/>
                </a:lnTo>
                <a:lnTo>
                  <a:pt x="383032" y="588010"/>
                </a:lnTo>
                <a:lnTo>
                  <a:pt x="381254" y="586740"/>
                </a:lnTo>
                <a:lnTo>
                  <a:pt x="381254" y="701040"/>
                </a:lnTo>
                <a:lnTo>
                  <a:pt x="380365" y="703580"/>
                </a:lnTo>
                <a:lnTo>
                  <a:pt x="377698" y="704850"/>
                </a:lnTo>
                <a:lnTo>
                  <a:pt x="376682" y="702310"/>
                </a:lnTo>
                <a:lnTo>
                  <a:pt x="378460" y="701040"/>
                </a:lnTo>
                <a:lnTo>
                  <a:pt x="381254" y="701040"/>
                </a:lnTo>
                <a:lnTo>
                  <a:pt x="381254" y="586740"/>
                </a:lnTo>
                <a:lnTo>
                  <a:pt x="383705" y="584200"/>
                </a:lnTo>
                <a:lnTo>
                  <a:pt x="384937" y="582930"/>
                </a:lnTo>
                <a:lnTo>
                  <a:pt x="382143" y="584200"/>
                </a:lnTo>
                <a:lnTo>
                  <a:pt x="380365" y="582930"/>
                </a:lnTo>
                <a:lnTo>
                  <a:pt x="383032" y="580390"/>
                </a:lnTo>
                <a:lnTo>
                  <a:pt x="378460" y="583666"/>
                </a:lnTo>
                <a:lnTo>
                  <a:pt x="378460" y="614680"/>
                </a:lnTo>
                <a:lnTo>
                  <a:pt x="377698" y="614680"/>
                </a:lnTo>
                <a:lnTo>
                  <a:pt x="376682" y="615950"/>
                </a:lnTo>
                <a:lnTo>
                  <a:pt x="376682" y="697230"/>
                </a:lnTo>
                <a:lnTo>
                  <a:pt x="374015" y="698500"/>
                </a:lnTo>
                <a:lnTo>
                  <a:pt x="372237" y="698500"/>
                </a:lnTo>
                <a:lnTo>
                  <a:pt x="372681" y="697230"/>
                </a:lnTo>
                <a:lnTo>
                  <a:pt x="373126" y="695960"/>
                </a:lnTo>
                <a:lnTo>
                  <a:pt x="375793" y="694690"/>
                </a:lnTo>
                <a:lnTo>
                  <a:pt x="374904" y="697230"/>
                </a:lnTo>
                <a:lnTo>
                  <a:pt x="376682" y="697230"/>
                </a:lnTo>
                <a:lnTo>
                  <a:pt x="376682" y="615950"/>
                </a:lnTo>
                <a:lnTo>
                  <a:pt x="374015" y="617220"/>
                </a:lnTo>
                <a:lnTo>
                  <a:pt x="375793" y="613410"/>
                </a:lnTo>
                <a:lnTo>
                  <a:pt x="377698" y="613410"/>
                </a:lnTo>
                <a:lnTo>
                  <a:pt x="378460" y="614680"/>
                </a:lnTo>
                <a:lnTo>
                  <a:pt x="378460" y="583666"/>
                </a:lnTo>
                <a:lnTo>
                  <a:pt x="377698" y="584200"/>
                </a:lnTo>
                <a:lnTo>
                  <a:pt x="379120" y="581660"/>
                </a:lnTo>
                <a:lnTo>
                  <a:pt x="381254" y="577850"/>
                </a:lnTo>
                <a:lnTo>
                  <a:pt x="378460" y="579120"/>
                </a:lnTo>
                <a:lnTo>
                  <a:pt x="380365" y="577850"/>
                </a:lnTo>
                <a:lnTo>
                  <a:pt x="381254" y="576580"/>
                </a:lnTo>
                <a:lnTo>
                  <a:pt x="381254" y="575310"/>
                </a:lnTo>
                <a:lnTo>
                  <a:pt x="378460" y="577850"/>
                </a:lnTo>
                <a:lnTo>
                  <a:pt x="378460" y="574040"/>
                </a:lnTo>
                <a:lnTo>
                  <a:pt x="375793" y="575678"/>
                </a:lnTo>
                <a:lnTo>
                  <a:pt x="375793" y="580390"/>
                </a:lnTo>
                <a:lnTo>
                  <a:pt x="374015" y="581660"/>
                </a:lnTo>
                <a:lnTo>
                  <a:pt x="373126" y="580390"/>
                </a:lnTo>
                <a:lnTo>
                  <a:pt x="373126" y="579120"/>
                </a:lnTo>
                <a:lnTo>
                  <a:pt x="374904" y="579120"/>
                </a:lnTo>
                <a:lnTo>
                  <a:pt x="375793" y="580390"/>
                </a:lnTo>
                <a:lnTo>
                  <a:pt x="375793" y="575678"/>
                </a:lnTo>
                <a:lnTo>
                  <a:pt x="372237" y="577850"/>
                </a:lnTo>
                <a:lnTo>
                  <a:pt x="372237" y="574040"/>
                </a:lnTo>
                <a:lnTo>
                  <a:pt x="372592" y="573011"/>
                </a:lnTo>
                <a:lnTo>
                  <a:pt x="370332" y="574040"/>
                </a:lnTo>
                <a:lnTo>
                  <a:pt x="370332" y="572770"/>
                </a:lnTo>
                <a:lnTo>
                  <a:pt x="374015" y="570230"/>
                </a:lnTo>
                <a:lnTo>
                  <a:pt x="371348" y="570230"/>
                </a:lnTo>
                <a:lnTo>
                  <a:pt x="370332" y="571500"/>
                </a:lnTo>
                <a:lnTo>
                  <a:pt x="369570" y="572770"/>
                </a:lnTo>
                <a:lnTo>
                  <a:pt x="369570" y="570230"/>
                </a:lnTo>
                <a:lnTo>
                  <a:pt x="368554" y="568960"/>
                </a:lnTo>
                <a:lnTo>
                  <a:pt x="364998" y="570230"/>
                </a:lnTo>
                <a:lnTo>
                  <a:pt x="365887" y="566420"/>
                </a:lnTo>
                <a:lnTo>
                  <a:pt x="364109" y="566420"/>
                </a:lnTo>
                <a:lnTo>
                  <a:pt x="364109" y="689610"/>
                </a:lnTo>
                <a:lnTo>
                  <a:pt x="362204" y="692150"/>
                </a:lnTo>
                <a:lnTo>
                  <a:pt x="359537" y="692150"/>
                </a:lnTo>
                <a:lnTo>
                  <a:pt x="360426" y="689610"/>
                </a:lnTo>
                <a:lnTo>
                  <a:pt x="361315" y="690880"/>
                </a:lnTo>
                <a:lnTo>
                  <a:pt x="364109" y="689610"/>
                </a:lnTo>
                <a:lnTo>
                  <a:pt x="364109" y="566420"/>
                </a:lnTo>
                <a:lnTo>
                  <a:pt x="363093" y="566420"/>
                </a:lnTo>
                <a:lnTo>
                  <a:pt x="364109" y="565150"/>
                </a:lnTo>
                <a:lnTo>
                  <a:pt x="364109" y="563880"/>
                </a:lnTo>
                <a:lnTo>
                  <a:pt x="363093" y="563880"/>
                </a:lnTo>
                <a:lnTo>
                  <a:pt x="364109" y="562610"/>
                </a:lnTo>
                <a:lnTo>
                  <a:pt x="359537" y="563880"/>
                </a:lnTo>
                <a:lnTo>
                  <a:pt x="359537" y="681990"/>
                </a:lnTo>
                <a:lnTo>
                  <a:pt x="359537" y="684530"/>
                </a:lnTo>
                <a:lnTo>
                  <a:pt x="354965" y="684530"/>
                </a:lnTo>
                <a:lnTo>
                  <a:pt x="357632" y="681990"/>
                </a:lnTo>
                <a:lnTo>
                  <a:pt x="359537" y="681990"/>
                </a:lnTo>
                <a:lnTo>
                  <a:pt x="359537" y="563880"/>
                </a:lnTo>
                <a:lnTo>
                  <a:pt x="362204" y="561340"/>
                </a:lnTo>
                <a:lnTo>
                  <a:pt x="361315" y="558800"/>
                </a:lnTo>
                <a:lnTo>
                  <a:pt x="360426" y="561340"/>
                </a:lnTo>
                <a:lnTo>
                  <a:pt x="360426" y="558800"/>
                </a:lnTo>
                <a:lnTo>
                  <a:pt x="358648" y="561340"/>
                </a:lnTo>
                <a:lnTo>
                  <a:pt x="356870" y="562610"/>
                </a:lnTo>
                <a:lnTo>
                  <a:pt x="356870" y="563880"/>
                </a:lnTo>
                <a:lnTo>
                  <a:pt x="357632" y="563880"/>
                </a:lnTo>
                <a:lnTo>
                  <a:pt x="354965" y="565785"/>
                </a:lnTo>
                <a:lnTo>
                  <a:pt x="354965" y="588010"/>
                </a:lnTo>
                <a:lnTo>
                  <a:pt x="354076" y="590550"/>
                </a:lnTo>
                <a:lnTo>
                  <a:pt x="352298" y="591820"/>
                </a:lnTo>
                <a:lnTo>
                  <a:pt x="350520" y="591820"/>
                </a:lnTo>
                <a:lnTo>
                  <a:pt x="353187" y="590550"/>
                </a:lnTo>
                <a:lnTo>
                  <a:pt x="351409" y="590550"/>
                </a:lnTo>
                <a:lnTo>
                  <a:pt x="353187" y="588010"/>
                </a:lnTo>
                <a:lnTo>
                  <a:pt x="354965" y="588010"/>
                </a:lnTo>
                <a:lnTo>
                  <a:pt x="354965" y="565785"/>
                </a:lnTo>
                <a:lnTo>
                  <a:pt x="354076" y="566420"/>
                </a:lnTo>
                <a:lnTo>
                  <a:pt x="353187" y="563880"/>
                </a:lnTo>
                <a:lnTo>
                  <a:pt x="354076" y="561340"/>
                </a:lnTo>
                <a:lnTo>
                  <a:pt x="354965" y="561340"/>
                </a:lnTo>
                <a:lnTo>
                  <a:pt x="354076" y="562610"/>
                </a:lnTo>
                <a:lnTo>
                  <a:pt x="356870" y="561340"/>
                </a:lnTo>
                <a:lnTo>
                  <a:pt x="356870" y="558800"/>
                </a:lnTo>
                <a:lnTo>
                  <a:pt x="354076" y="557530"/>
                </a:lnTo>
                <a:lnTo>
                  <a:pt x="354965" y="554990"/>
                </a:lnTo>
                <a:lnTo>
                  <a:pt x="355854" y="553720"/>
                </a:lnTo>
                <a:lnTo>
                  <a:pt x="356870" y="553720"/>
                </a:lnTo>
                <a:lnTo>
                  <a:pt x="357632" y="552450"/>
                </a:lnTo>
                <a:lnTo>
                  <a:pt x="357632" y="551180"/>
                </a:lnTo>
                <a:lnTo>
                  <a:pt x="358648" y="551180"/>
                </a:lnTo>
                <a:lnTo>
                  <a:pt x="358648" y="549910"/>
                </a:lnTo>
                <a:lnTo>
                  <a:pt x="356870" y="551180"/>
                </a:lnTo>
                <a:lnTo>
                  <a:pt x="355854" y="552450"/>
                </a:lnTo>
                <a:lnTo>
                  <a:pt x="354076" y="552450"/>
                </a:lnTo>
                <a:lnTo>
                  <a:pt x="350520" y="553720"/>
                </a:lnTo>
                <a:lnTo>
                  <a:pt x="352742" y="551180"/>
                </a:lnTo>
                <a:lnTo>
                  <a:pt x="354965" y="548640"/>
                </a:lnTo>
                <a:lnTo>
                  <a:pt x="352475" y="550418"/>
                </a:lnTo>
                <a:lnTo>
                  <a:pt x="352298" y="551180"/>
                </a:lnTo>
                <a:lnTo>
                  <a:pt x="351409" y="551180"/>
                </a:lnTo>
                <a:lnTo>
                  <a:pt x="347726" y="551180"/>
                </a:lnTo>
                <a:lnTo>
                  <a:pt x="349504" y="548640"/>
                </a:lnTo>
                <a:lnTo>
                  <a:pt x="344741" y="547509"/>
                </a:lnTo>
                <a:lnTo>
                  <a:pt x="342265" y="548640"/>
                </a:lnTo>
                <a:lnTo>
                  <a:pt x="343281" y="547370"/>
                </a:lnTo>
                <a:lnTo>
                  <a:pt x="342265" y="547370"/>
                </a:lnTo>
                <a:lnTo>
                  <a:pt x="342773" y="546100"/>
                </a:lnTo>
                <a:lnTo>
                  <a:pt x="343281" y="544830"/>
                </a:lnTo>
                <a:lnTo>
                  <a:pt x="345948" y="543560"/>
                </a:lnTo>
                <a:lnTo>
                  <a:pt x="343484" y="543560"/>
                </a:lnTo>
                <a:lnTo>
                  <a:pt x="342265" y="544830"/>
                </a:lnTo>
                <a:lnTo>
                  <a:pt x="341376" y="546100"/>
                </a:lnTo>
                <a:lnTo>
                  <a:pt x="340487" y="546100"/>
                </a:lnTo>
                <a:lnTo>
                  <a:pt x="340487" y="544830"/>
                </a:lnTo>
                <a:lnTo>
                  <a:pt x="339598" y="544830"/>
                </a:lnTo>
                <a:lnTo>
                  <a:pt x="342265" y="543560"/>
                </a:lnTo>
                <a:lnTo>
                  <a:pt x="342265" y="544830"/>
                </a:lnTo>
                <a:lnTo>
                  <a:pt x="343281" y="543560"/>
                </a:lnTo>
                <a:lnTo>
                  <a:pt x="343484" y="543560"/>
                </a:lnTo>
                <a:lnTo>
                  <a:pt x="345948" y="541020"/>
                </a:lnTo>
                <a:lnTo>
                  <a:pt x="345948" y="542290"/>
                </a:lnTo>
                <a:lnTo>
                  <a:pt x="347726" y="539750"/>
                </a:lnTo>
                <a:lnTo>
                  <a:pt x="344170" y="541020"/>
                </a:lnTo>
                <a:lnTo>
                  <a:pt x="343281" y="541020"/>
                </a:lnTo>
                <a:lnTo>
                  <a:pt x="344170" y="539750"/>
                </a:lnTo>
                <a:lnTo>
                  <a:pt x="344170" y="538480"/>
                </a:lnTo>
                <a:lnTo>
                  <a:pt x="345059" y="538480"/>
                </a:lnTo>
                <a:lnTo>
                  <a:pt x="345059" y="539750"/>
                </a:lnTo>
                <a:lnTo>
                  <a:pt x="347726" y="539750"/>
                </a:lnTo>
                <a:lnTo>
                  <a:pt x="349504" y="537210"/>
                </a:lnTo>
                <a:lnTo>
                  <a:pt x="346837" y="538480"/>
                </a:lnTo>
                <a:lnTo>
                  <a:pt x="347789" y="537210"/>
                </a:lnTo>
                <a:lnTo>
                  <a:pt x="345059" y="537210"/>
                </a:lnTo>
                <a:lnTo>
                  <a:pt x="343281" y="537210"/>
                </a:lnTo>
                <a:lnTo>
                  <a:pt x="342265" y="538480"/>
                </a:lnTo>
                <a:lnTo>
                  <a:pt x="341376" y="539750"/>
                </a:lnTo>
                <a:lnTo>
                  <a:pt x="339598" y="541020"/>
                </a:lnTo>
                <a:lnTo>
                  <a:pt x="338709" y="541020"/>
                </a:lnTo>
                <a:lnTo>
                  <a:pt x="338836" y="539572"/>
                </a:lnTo>
                <a:lnTo>
                  <a:pt x="339598" y="538480"/>
                </a:lnTo>
                <a:lnTo>
                  <a:pt x="338709" y="538480"/>
                </a:lnTo>
                <a:lnTo>
                  <a:pt x="339598" y="537210"/>
                </a:lnTo>
                <a:lnTo>
                  <a:pt x="340487" y="535940"/>
                </a:lnTo>
                <a:lnTo>
                  <a:pt x="338709" y="537210"/>
                </a:lnTo>
                <a:lnTo>
                  <a:pt x="339598" y="535940"/>
                </a:lnTo>
                <a:lnTo>
                  <a:pt x="342265" y="534670"/>
                </a:lnTo>
                <a:lnTo>
                  <a:pt x="343281" y="534670"/>
                </a:lnTo>
                <a:lnTo>
                  <a:pt x="345059" y="532130"/>
                </a:lnTo>
                <a:lnTo>
                  <a:pt x="340487" y="534670"/>
                </a:lnTo>
                <a:lnTo>
                  <a:pt x="342265" y="532130"/>
                </a:lnTo>
                <a:lnTo>
                  <a:pt x="340487" y="532130"/>
                </a:lnTo>
                <a:lnTo>
                  <a:pt x="341947" y="528980"/>
                </a:lnTo>
                <a:lnTo>
                  <a:pt x="341426" y="528840"/>
                </a:lnTo>
                <a:lnTo>
                  <a:pt x="339598" y="529958"/>
                </a:lnTo>
                <a:lnTo>
                  <a:pt x="339598" y="532130"/>
                </a:lnTo>
                <a:lnTo>
                  <a:pt x="337820" y="534670"/>
                </a:lnTo>
                <a:lnTo>
                  <a:pt x="337820" y="533400"/>
                </a:lnTo>
                <a:lnTo>
                  <a:pt x="338709" y="532130"/>
                </a:lnTo>
                <a:lnTo>
                  <a:pt x="339598" y="532130"/>
                </a:lnTo>
                <a:lnTo>
                  <a:pt x="339598" y="529958"/>
                </a:lnTo>
                <a:lnTo>
                  <a:pt x="336042" y="532130"/>
                </a:lnTo>
                <a:lnTo>
                  <a:pt x="333248" y="532130"/>
                </a:lnTo>
                <a:lnTo>
                  <a:pt x="335089" y="530860"/>
                </a:lnTo>
                <a:lnTo>
                  <a:pt x="336931" y="529590"/>
                </a:lnTo>
                <a:lnTo>
                  <a:pt x="334137" y="529590"/>
                </a:lnTo>
                <a:lnTo>
                  <a:pt x="333248" y="529590"/>
                </a:lnTo>
                <a:lnTo>
                  <a:pt x="332359" y="530860"/>
                </a:lnTo>
                <a:lnTo>
                  <a:pt x="332359" y="529590"/>
                </a:lnTo>
                <a:lnTo>
                  <a:pt x="333248" y="529590"/>
                </a:lnTo>
                <a:lnTo>
                  <a:pt x="334137" y="528320"/>
                </a:lnTo>
                <a:lnTo>
                  <a:pt x="332359" y="527050"/>
                </a:lnTo>
                <a:lnTo>
                  <a:pt x="334137" y="525780"/>
                </a:lnTo>
                <a:lnTo>
                  <a:pt x="336931" y="525780"/>
                </a:lnTo>
                <a:lnTo>
                  <a:pt x="335026" y="528320"/>
                </a:lnTo>
                <a:lnTo>
                  <a:pt x="334137" y="529590"/>
                </a:lnTo>
                <a:lnTo>
                  <a:pt x="336042" y="528320"/>
                </a:lnTo>
                <a:lnTo>
                  <a:pt x="337820" y="528320"/>
                </a:lnTo>
                <a:lnTo>
                  <a:pt x="336042" y="532130"/>
                </a:lnTo>
                <a:lnTo>
                  <a:pt x="339598" y="528320"/>
                </a:lnTo>
                <a:lnTo>
                  <a:pt x="341426" y="528840"/>
                </a:lnTo>
                <a:lnTo>
                  <a:pt x="342265" y="528320"/>
                </a:lnTo>
                <a:lnTo>
                  <a:pt x="341947" y="528980"/>
                </a:lnTo>
                <a:lnTo>
                  <a:pt x="344170" y="529590"/>
                </a:lnTo>
                <a:lnTo>
                  <a:pt x="345948" y="533400"/>
                </a:lnTo>
                <a:lnTo>
                  <a:pt x="347726" y="535940"/>
                </a:lnTo>
                <a:lnTo>
                  <a:pt x="348742" y="535940"/>
                </a:lnTo>
                <a:lnTo>
                  <a:pt x="350520" y="537210"/>
                </a:lnTo>
                <a:lnTo>
                  <a:pt x="350520" y="538480"/>
                </a:lnTo>
                <a:lnTo>
                  <a:pt x="351409" y="538480"/>
                </a:lnTo>
                <a:lnTo>
                  <a:pt x="352298" y="538480"/>
                </a:lnTo>
                <a:lnTo>
                  <a:pt x="352298" y="537210"/>
                </a:lnTo>
                <a:lnTo>
                  <a:pt x="353187" y="537210"/>
                </a:lnTo>
                <a:lnTo>
                  <a:pt x="354076" y="538480"/>
                </a:lnTo>
                <a:lnTo>
                  <a:pt x="351409" y="539750"/>
                </a:lnTo>
                <a:lnTo>
                  <a:pt x="354076" y="539750"/>
                </a:lnTo>
                <a:lnTo>
                  <a:pt x="354965" y="541020"/>
                </a:lnTo>
                <a:lnTo>
                  <a:pt x="355854" y="541020"/>
                </a:lnTo>
                <a:lnTo>
                  <a:pt x="354965" y="543560"/>
                </a:lnTo>
                <a:lnTo>
                  <a:pt x="355841" y="542302"/>
                </a:lnTo>
                <a:lnTo>
                  <a:pt x="356870" y="542302"/>
                </a:lnTo>
                <a:lnTo>
                  <a:pt x="356870" y="541020"/>
                </a:lnTo>
                <a:lnTo>
                  <a:pt x="357530" y="542137"/>
                </a:lnTo>
                <a:lnTo>
                  <a:pt x="357530" y="543636"/>
                </a:lnTo>
                <a:lnTo>
                  <a:pt x="355854" y="544830"/>
                </a:lnTo>
                <a:lnTo>
                  <a:pt x="360413" y="542302"/>
                </a:lnTo>
                <a:lnTo>
                  <a:pt x="359613" y="544601"/>
                </a:lnTo>
                <a:lnTo>
                  <a:pt x="359537" y="547370"/>
                </a:lnTo>
                <a:lnTo>
                  <a:pt x="360426" y="546100"/>
                </a:lnTo>
                <a:lnTo>
                  <a:pt x="362204" y="546100"/>
                </a:lnTo>
                <a:lnTo>
                  <a:pt x="360426" y="548640"/>
                </a:lnTo>
                <a:lnTo>
                  <a:pt x="368554" y="547370"/>
                </a:lnTo>
                <a:lnTo>
                  <a:pt x="364998" y="551180"/>
                </a:lnTo>
                <a:lnTo>
                  <a:pt x="367665" y="549910"/>
                </a:lnTo>
                <a:lnTo>
                  <a:pt x="365887" y="552450"/>
                </a:lnTo>
                <a:lnTo>
                  <a:pt x="365887" y="553720"/>
                </a:lnTo>
                <a:lnTo>
                  <a:pt x="367665" y="553720"/>
                </a:lnTo>
                <a:lnTo>
                  <a:pt x="368554" y="552450"/>
                </a:lnTo>
                <a:lnTo>
                  <a:pt x="370332" y="551180"/>
                </a:lnTo>
                <a:lnTo>
                  <a:pt x="366776" y="556260"/>
                </a:lnTo>
                <a:lnTo>
                  <a:pt x="374015" y="553720"/>
                </a:lnTo>
                <a:lnTo>
                  <a:pt x="374015" y="556260"/>
                </a:lnTo>
                <a:lnTo>
                  <a:pt x="372237" y="557530"/>
                </a:lnTo>
                <a:lnTo>
                  <a:pt x="374904" y="560070"/>
                </a:lnTo>
                <a:lnTo>
                  <a:pt x="376682" y="557530"/>
                </a:lnTo>
                <a:lnTo>
                  <a:pt x="374904" y="557530"/>
                </a:lnTo>
                <a:lnTo>
                  <a:pt x="377698" y="556260"/>
                </a:lnTo>
                <a:lnTo>
                  <a:pt x="372237" y="563880"/>
                </a:lnTo>
                <a:lnTo>
                  <a:pt x="380365" y="562610"/>
                </a:lnTo>
                <a:lnTo>
                  <a:pt x="381254" y="563880"/>
                </a:lnTo>
                <a:lnTo>
                  <a:pt x="380365" y="565150"/>
                </a:lnTo>
                <a:lnTo>
                  <a:pt x="379476" y="565150"/>
                </a:lnTo>
                <a:lnTo>
                  <a:pt x="378460" y="567690"/>
                </a:lnTo>
                <a:lnTo>
                  <a:pt x="380365" y="566420"/>
                </a:lnTo>
                <a:lnTo>
                  <a:pt x="379476" y="568960"/>
                </a:lnTo>
                <a:lnTo>
                  <a:pt x="380365" y="568960"/>
                </a:lnTo>
                <a:lnTo>
                  <a:pt x="381254" y="567690"/>
                </a:lnTo>
                <a:lnTo>
                  <a:pt x="383032" y="566420"/>
                </a:lnTo>
                <a:lnTo>
                  <a:pt x="383921" y="565150"/>
                </a:lnTo>
                <a:lnTo>
                  <a:pt x="388493" y="567690"/>
                </a:lnTo>
                <a:lnTo>
                  <a:pt x="387604" y="575310"/>
                </a:lnTo>
                <a:lnTo>
                  <a:pt x="395732" y="574040"/>
                </a:lnTo>
                <a:lnTo>
                  <a:pt x="393954" y="574040"/>
                </a:lnTo>
                <a:lnTo>
                  <a:pt x="394843" y="572770"/>
                </a:lnTo>
                <a:lnTo>
                  <a:pt x="393065" y="572770"/>
                </a:lnTo>
                <a:lnTo>
                  <a:pt x="393954" y="570230"/>
                </a:lnTo>
                <a:lnTo>
                  <a:pt x="392176" y="570230"/>
                </a:lnTo>
                <a:lnTo>
                  <a:pt x="393954" y="568960"/>
                </a:lnTo>
                <a:lnTo>
                  <a:pt x="396621" y="567690"/>
                </a:lnTo>
                <a:lnTo>
                  <a:pt x="394843" y="570230"/>
                </a:lnTo>
                <a:lnTo>
                  <a:pt x="396621" y="570230"/>
                </a:lnTo>
                <a:lnTo>
                  <a:pt x="394843" y="572770"/>
                </a:lnTo>
                <a:lnTo>
                  <a:pt x="396621" y="572770"/>
                </a:lnTo>
                <a:lnTo>
                  <a:pt x="396621" y="571500"/>
                </a:lnTo>
                <a:lnTo>
                  <a:pt x="398526" y="570230"/>
                </a:lnTo>
                <a:lnTo>
                  <a:pt x="395732" y="575310"/>
                </a:lnTo>
                <a:lnTo>
                  <a:pt x="400304" y="571500"/>
                </a:lnTo>
                <a:lnTo>
                  <a:pt x="401193" y="572770"/>
                </a:lnTo>
                <a:lnTo>
                  <a:pt x="400304" y="574040"/>
                </a:lnTo>
                <a:lnTo>
                  <a:pt x="398526" y="574040"/>
                </a:lnTo>
                <a:lnTo>
                  <a:pt x="398526" y="576580"/>
                </a:lnTo>
                <a:lnTo>
                  <a:pt x="401193" y="574040"/>
                </a:lnTo>
                <a:lnTo>
                  <a:pt x="401193" y="576580"/>
                </a:lnTo>
                <a:lnTo>
                  <a:pt x="402971" y="575310"/>
                </a:lnTo>
                <a:lnTo>
                  <a:pt x="400304" y="577850"/>
                </a:lnTo>
                <a:lnTo>
                  <a:pt x="402082" y="577850"/>
                </a:lnTo>
                <a:lnTo>
                  <a:pt x="400304" y="581660"/>
                </a:lnTo>
                <a:lnTo>
                  <a:pt x="402971" y="580390"/>
                </a:lnTo>
                <a:lnTo>
                  <a:pt x="402971" y="579120"/>
                </a:lnTo>
                <a:lnTo>
                  <a:pt x="401193" y="580390"/>
                </a:lnTo>
                <a:lnTo>
                  <a:pt x="402971" y="577850"/>
                </a:lnTo>
                <a:lnTo>
                  <a:pt x="404749" y="579120"/>
                </a:lnTo>
                <a:lnTo>
                  <a:pt x="404749" y="576580"/>
                </a:lnTo>
                <a:lnTo>
                  <a:pt x="406590" y="575310"/>
                </a:lnTo>
                <a:lnTo>
                  <a:pt x="408432" y="574040"/>
                </a:lnTo>
                <a:lnTo>
                  <a:pt x="408432" y="575310"/>
                </a:lnTo>
                <a:lnTo>
                  <a:pt x="410210" y="576580"/>
                </a:lnTo>
                <a:lnTo>
                  <a:pt x="411099" y="577850"/>
                </a:lnTo>
                <a:lnTo>
                  <a:pt x="409321" y="580390"/>
                </a:lnTo>
                <a:lnTo>
                  <a:pt x="407543" y="577850"/>
                </a:lnTo>
                <a:lnTo>
                  <a:pt x="407835" y="577011"/>
                </a:lnTo>
                <a:lnTo>
                  <a:pt x="406654" y="577850"/>
                </a:lnTo>
                <a:lnTo>
                  <a:pt x="405765" y="577850"/>
                </a:lnTo>
                <a:lnTo>
                  <a:pt x="405765" y="580390"/>
                </a:lnTo>
                <a:lnTo>
                  <a:pt x="408432" y="580390"/>
                </a:lnTo>
                <a:lnTo>
                  <a:pt x="411099" y="581660"/>
                </a:lnTo>
                <a:lnTo>
                  <a:pt x="408432" y="584200"/>
                </a:lnTo>
                <a:lnTo>
                  <a:pt x="409321" y="584200"/>
                </a:lnTo>
                <a:lnTo>
                  <a:pt x="409079" y="584885"/>
                </a:lnTo>
                <a:lnTo>
                  <a:pt x="407631" y="587146"/>
                </a:lnTo>
                <a:lnTo>
                  <a:pt x="408584" y="586740"/>
                </a:lnTo>
                <a:lnTo>
                  <a:pt x="410210" y="586740"/>
                </a:lnTo>
                <a:lnTo>
                  <a:pt x="410210" y="584200"/>
                </a:lnTo>
                <a:lnTo>
                  <a:pt x="413004" y="584200"/>
                </a:lnTo>
                <a:lnTo>
                  <a:pt x="410210" y="586740"/>
                </a:lnTo>
                <a:lnTo>
                  <a:pt x="411099" y="586740"/>
                </a:lnTo>
                <a:lnTo>
                  <a:pt x="411099" y="588391"/>
                </a:lnTo>
                <a:lnTo>
                  <a:pt x="409321" y="588391"/>
                </a:lnTo>
                <a:lnTo>
                  <a:pt x="409321" y="588010"/>
                </a:lnTo>
                <a:lnTo>
                  <a:pt x="409181" y="588403"/>
                </a:lnTo>
                <a:lnTo>
                  <a:pt x="406857" y="590143"/>
                </a:lnTo>
                <a:lnTo>
                  <a:pt x="408838" y="589368"/>
                </a:lnTo>
                <a:lnTo>
                  <a:pt x="408559" y="590169"/>
                </a:lnTo>
                <a:lnTo>
                  <a:pt x="406819" y="590169"/>
                </a:lnTo>
                <a:lnTo>
                  <a:pt x="404622" y="591820"/>
                </a:lnTo>
                <a:lnTo>
                  <a:pt x="404622" y="593725"/>
                </a:lnTo>
                <a:lnTo>
                  <a:pt x="409130" y="590219"/>
                </a:lnTo>
                <a:lnTo>
                  <a:pt x="411099" y="589280"/>
                </a:lnTo>
                <a:lnTo>
                  <a:pt x="409321" y="589280"/>
                </a:lnTo>
                <a:lnTo>
                  <a:pt x="411099" y="588492"/>
                </a:lnTo>
                <a:lnTo>
                  <a:pt x="411099" y="589280"/>
                </a:lnTo>
                <a:lnTo>
                  <a:pt x="408432" y="591820"/>
                </a:lnTo>
                <a:lnTo>
                  <a:pt x="407543" y="594360"/>
                </a:lnTo>
                <a:lnTo>
                  <a:pt x="410210" y="593090"/>
                </a:lnTo>
                <a:lnTo>
                  <a:pt x="411988" y="591820"/>
                </a:lnTo>
                <a:lnTo>
                  <a:pt x="409321" y="593090"/>
                </a:lnTo>
                <a:lnTo>
                  <a:pt x="410210" y="591820"/>
                </a:lnTo>
                <a:lnTo>
                  <a:pt x="411988" y="590550"/>
                </a:lnTo>
                <a:lnTo>
                  <a:pt x="413893" y="590550"/>
                </a:lnTo>
                <a:lnTo>
                  <a:pt x="415671" y="588010"/>
                </a:lnTo>
                <a:lnTo>
                  <a:pt x="419227" y="588010"/>
                </a:lnTo>
                <a:lnTo>
                  <a:pt x="416560" y="593090"/>
                </a:lnTo>
                <a:lnTo>
                  <a:pt x="417449" y="593090"/>
                </a:lnTo>
                <a:lnTo>
                  <a:pt x="418465" y="591820"/>
                </a:lnTo>
                <a:lnTo>
                  <a:pt x="419227" y="590550"/>
                </a:lnTo>
                <a:lnTo>
                  <a:pt x="421132" y="590550"/>
                </a:lnTo>
                <a:lnTo>
                  <a:pt x="419074" y="593305"/>
                </a:lnTo>
                <a:lnTo>
                  <a:pt x="416560" y="596900"/>
                </a:lnTo>
                <a:lnTo>
                  <a:pt x="419227" y="595985"/>
                </a:lnTo>
                <a:lnTo>
                  <a:pt x="419227" y="594360"/>
                </a:lnTo>
                <a:lnTo>
                  <a:pt x="421132" y="594360"/>
                </a:lnTo>
                <a:lnTo>
                  <a:pt x="422021" y="595630"/>
                </a:lnTo>
                <a:lnTo>
                  <a:pt x="422910" y="595630"/>
                </a:lnTo>
                <a:lnTo>
                  <a:pt x="422910" y="596900"/>
                </a:lnTo>
                <a:lnTo>
                  <a:pt x="425577" y="596900"/>
                </a:lnTo>
                <a:lnTo>
                  <a:pt x="426593" y="595630"/>
                </a:lnTo>
                <a:lnTo>
                  <a:pt x="426593" y="596900"/>
                </a:lnTo>
                <a:lnTo>
                  <a:pt x="425577" y="596900"/>
                </a:lnTo>
                <a:lnTo>
                  <a:pt x="424688" y="599440"/>
                </a:lnTo>
                <a:lnTo>
                  <a:pt x="427482" y="599440"/>
                </a:lnTo>
                <a:lnTo>
                  <a:pt x="429260" y="596900"/>
                </a:lnTo>
                <a:lnTo>
                  <a:pt x="429260" y="595630"/>
                </a:lnTo>
                <a:lnTo>
                  <a:pt x="428371" y="596900"/>
                </a:lnTo>
                <a:lnTo>
                  <a:pt x="427482" y="595630"/>
                </a:lnTo>
                <a:lnTo>
                  <a:pt x="428815" y="594360"/>
                </a:lnTo>
                <a:lnTo>
                  <a:pt x="430149" y="593090"/>
                </a:lnTo>
                <a:lnTo>
                  <a:pt x="426593" y="593090"/>
                </a:lnTo>
                <a:lnTo>
                  <a:pt x="429260" y="591820"/>
                </a:lnTo>
                <a:lnTo>
                  <a:pt x="431927" y="593090"/>
                </a:lnTo>
                <a:lnTo>
                  <a:pt x="429260" y="596900"/>
                </a:lnTo>
                <a:lnTo>
                  <a:pt x="432816" y="598170"/>
                </a:lnTo>
                <a:lnTo>
                  <a:pt x="430149" y="601980"/>
                </a:lnTo>
                <a:lnTo>
                  <a:pt x="431927" y="604520"/>
                </a:lnTo>
                <a:lnTo>
                  <a:pt x="434721" y="601980"/>
                </a:lnTo>
                <a:lnTo>
                  <a:pt x="436499" y="600710"/>
                </a:lnTo>
                <a:lnTo>
                  <a:pt x="436499" y="601980"/>
                </a:lnTo>
                <a:lnTo>
                  <a:pt x="438277" y="600710"/>
                </a:lnTo>
                <a:lnTo>
                  <a:pt x="436499" y="603250"/>
                </a:lnTo>
                <a:lnTo>
                  <a:pt x="434721" y="604520"/>
                </a:lnTo>
                <a:lnTo>
                  <a:pt x="436499" y="604520"/>
                </a:lnTo>
                <a:lnTo>
                  <a:pt x="439293" y="603250"/>
                </a:lnTo>
                <a:lnTo>
                  <a:pt x="438277" y="607060"/>
                </a:lnTo>
                <a:lnTo>
                  <a:pt x="439293" y="607060"/>
                </a:lnTo>
                <a:lnTo>
                  <a:pt x="438277" y="612140"/>
                </a:lnTo>
                <a:lnTo>
                  <a:pt x="438772" y="612775"/>
                </a:lnTo>
                <a:lnTo>
                  <a:pt x="439293" y="612140"/>
                </a:lnTo>
                <a:lnTo>
                  <a:pt x="441071" y="612140"/>
                </a:lnTo>
                <a:lnTo>
                  <a:pt x="441071" y="609600"/>
                </a:lnTo>
                <a:lnTo>
                  <a:pt x="442849" y="609600"/>
                </a:lnTo>
                <a:lnTo>
                  <a:pt x="440055" y="615950"/>
                </a:lnTo>
                <a:lnTo>
                  <a:pt x="447421" y="614680"/>
                </a:lnTo>
                <a:lnTo>
                  <a:pt x="448183" y="617220"/>
                </a:lnTo>
                <a:lnTo>
                  <a:pt x="449199" y="615950"/>
                </a:lnTo>
                <a:lnTo>
                  <a:pt x="450088" y="615950"/>
                </a:lnTo>
                <a:lnTo>
                  <a:pt x="451866" y="614680"/>
                </a:lnTo>
                <a:lnTo>
                  <a:pt x="450088" y="617220"/>
                </a:lnTo>
                <a:lnTo>
                  <a:pt x="449199" y="619760"/>
                </a:lnTo>
                <a:lnTo>
                  <a:pt x="450088" y="619760"/>
                </a:lnTo>
                <a:lnTo>
                  <a:pt x="450977" y="618490"/>
                </a:lnTo>
                <a:lnTo>
                  <a:pt x="451866" y="618490"/>
                </a:lnTo>
                <a:lnTo>
                  <a:pt x="451866" y="621030"/>
                </a:lnTo>
                <a:lnTo>
                  <a:pt x="456438" y="621030"/>
                </a:lnTo>
                <a:lnTo>
                  <a:pt x="454660" y="624840"/>
                </a:lnTo>
                <a:lnTo>
                  <a:pt x="455549" y="623570"/>
                </a:lnTo>
                <a:lnTo>
                  <a:pt x="456438" y="623570"/>
                </a:lnTo>
                <a:lnTo>
                  <a:pt x="457327" y="622300"/>
                </a:lnTo>
                <a:lnTo>
                  <a:pt x="458216" y="626110"/>
                </a:lnTo>
                <a:lnTo>
                  <a:pt x="463677" y="626110"/>
                </a:lnTo>
                <a:lnTo>
                  <a:pt x="466725" y="623570"/>
                </a:lnTo>
                <a:lnTo>
                  <a:pt x="468249" y="622300"/>
                </a:lnTo>
                <a:lnTo>
                  <a:pt x="467360" y="626110"/>
                </a:lnTo>
                <a:lnTo>
                  <a:pt x="464566" y="628650"/>
                </a:lnTo>
                <a:lnTo>
                  <a:pt x="464566" y="629920"/>
                </a:lnTo>
                <a:lnTo>
                  <a:pt x="466344" y="631190"/>
                </a:lnTo>
                <a:lnTo>
                  <a:pt x="466344" y="629920"/>
                </a:lnTo>
                <a:lnTo>
                  <a:pt x="468249" y="631190"/>
                </a:lnTo>
                <a:lnTo>
                  <a:pt x="467893" y="631685"/>
                </a:lnTo>
                <a:lnTo>
                  <a:pt x="469252" y="631367"/>
                </a:lnTo>
                <a:lnTo>
                  <a:pt x="469138" y="631190"/>
                </a:lnTo>
                <a:lnTo>
                  <a:pt x="470027" y="629920"/>
                </a:lnTo>
                <a:lnTo>
                  <a:pt x="470916" y="628650"/>
                </a:lnTo>
                <a:lnTo>
                  <a:pt x="473583" y="628650"/>
                </a:lnTo>
                <a:lnTo>
                  <a:pt x="473583" y="631190"/>
                </a:lnTo>
                <a:lnTo>
                  <a:pt x="470230" y="632396"/>
                </a:lnTo>
                <a:lnTo>
                  <a:pt x="470916" y="636270"/>
                </a:lnTo>
                <a:lnTo>
                  <a:pt x="475488" y="631190"/>
                </a:lnTo>
                <a:lnTo>
                  <a:pt x="477266" y="631190"/>
                </a:lnTo>
                <a:lnTo>
                  <a:pt x="476377" y="633730"/>
                </a:lnTo>
                <a:lnTo>
                  <a:pt x="477266" y="635000"/>
                </a:lnTo>
                <a:lnTo>
                  <a:pt x="478155" y="633730"/>
                </a:lnTo>
                <a:lnTo>
                  <a:pt x="478155" y="632460"/>
                </a:lnTo>
                <a:lnTo>
                  <a:pt x="479044" y="632460"/>
                </a:lnTo>
                <a:lnTo>
                  <a:pt x="478155" y="635000"/>
                </a:lnTo>
                <a:lnTo>
                  <a:pt x="482727" y="632460"/>
                </a:lnTo>
                <a:lnTo>
                  <a:pt x="482727" y="633730"/>
                </a:lnTo>
                <a:lnTo>
                  <a:pt x="480822" y="636270"/>
                </a:lnTo>
                <a:lnTo>
                  <a:pt x="479933" y="636270"/>
                </a:lnTo>
                <a:lnTo>
                  <a:pt x="483603" y="637540"/>
                </a:lnTo>
                <a:lnTo>
                  <a:pt x="479971" y="640054"/>
                </a:lnTo>
                <a:lnTo>
                  <a:pt x="481164" y="640918"/>
                </a:lnTo>
                <a:lnTo>
                  <a:pt x="479171" y="642620"/>
                </a:lnTo>
                <a:lnTo>
                  <a:pt x="475488" y="647065"/>
                </a:lnTo>
                <a:lnTo>
                  <a:pt x="477393" y="648716"/>
                </a:lnTo>
                <a:lnTo>
                  <a:pt x="482727" y="645668"/>
                </a:lnTo>
                <a:lnTo>
                  <a:pt x="480949" y="648716"/>
                </a:lnTo>
                <a:lnTo>
                  <a:pt x="484632" y="645668"/>
                </a:lnTo>
                <a:lnTo>
                  <a:pt x="480949" y="642620"/>
                </a:lnTo>
                <a:lnTo>
                  <a:pt x="481723" y="641286"/>
                </a:lnTo>
                <a:lnTo>
                  <a:pt x="485660" y="643890"/>
                </a:lnTo>
                <a:lnTo>
                  <a:pt x="490829" y="646430"/>
                </a:lnTo>
                <a:lnTo>
                  <a:pt x="495985" y="650240"/>
                </a:lnTo>
                <a:lnTo>
                  <a:pt x="499757" y="652780"/>
                </a:lnTo>
                <a:lnTo>
                  <a:pt x="501650" y="654050"/>
                </a:lnTo>
                <a:lnTo>
                  <a:pt x="502094" y="652780"/>
                </a:lnTo>
                <a:lnTo>
                  <a:pt x="501650" y="652780"/>
                </a:lnTo>
                <a:lnTo>
                  <a:pt x="501650" y="651941"/>
                </a:lnTo>
                <a:lnTo>
                  <a:pt x="499872" y="652780"/>
                </a:lnTo>
                <a:lnTo>
                  <a:pt x="501650" y="650240"/>
                </a:lnTo>
                <a:lnTo>
                  <a:pt x="499872" y="650240"/>
                </a:lnTo>
                <a:lnTo>
                  <a:pt x="502539" y="648970"/>
                </a:lnTo>
                <a:lnTo>
                  <a:pt x="503555" y="648970"/>
                </a:lnTo>
                <a:lnTo>
                  <a:pt x="502539" y="650240"/>
                </a:lnTo>
                <a:lnTo>
                  <a:pt x="501650" y="651510"/>
                </a:lnTo>
                <a:lnTo>
                  <a:pt x="501650" y="651941"/>
                </a:lnTo>
                <a:lnTo>
                  <a:pt x="502539" y="651510"/>
                </a:lnTo>
                <a:lnTo>
                  <a:pt x="502094" y="652780"/>
                </a:lnTo>
                <a:lnTo>
                  <a:pt x="503555" y="652780"/>
                </a:lnTo>
                <a:lnTo>
                  <a:pt x="503555" y="651510"/>
                </a:lnTo>
                <a:lnTo>
                  <a:pt x="505333" y="650240"/>
                </a:lnTo>
                <a:lnTo>
                  <a:pt x="506222" y="650240"/>
                </a:lnTo>
                <a:lnTo>
                  <a:pt x="506222" y="652780"/>
                </a:lnTo>
                <a:lnTo>
                  <a:pt x="504444" y="652780"/>
                </a:lnTo>
                <a:lnTo>
                  <a:pt x="501650" y="654050"/>
                </a:lnTo>
                <a:lnTo>
                  <a:pt x="502539" y="654050"/>
                </a:lnTo>
                <a:lnTo>
                  <a:pt x="502539" y="656590"/>
                </a:lnTo>
                <a:lnTo>
                  <a:pt x="506158" y="655320"/>
                </a:lnTo>
                <a:lnTo>
                  <a:pt x="505333" y="655320"/>
                </a:lnTo>
                <a:lnTo>
                  <a:pt x="507111" y="651510"/>
                </a:lnTo>
                <a:lnTo>
                  <a:pt x="509016" y="652780"/>
                </a:lnTo>
                <a:lnTo>
                  <a:pt x="509016" y="654050"/>
                </a:lnTo>
                <a:lnTo>
                  <a:pt x="509257" y="654240"/>
                </a:lnTo>
                <a:lnTo>
                  <a:pt x="509778" y="654050"/>
                </a:lnTo>
                <a:lnTo>
                  <a:pt x="509562" y="654456"/>
                </a:lnTo>
                <a:lnTo>
                  <a:pt x="510794" y="655320"/>
                </a:lnTo>
                <a:lnTo>
                  <a:pt x="513511" y="654050"/>
                </a:lnTo>
                <a:lnTo>
                  <a:pt x="516255" y="652780"/>
                </a:lnTo>
                <a:lnTo>
                  <a:pt x="513461" y="657860"/>
                </a:lnTo>
                <a:lnTo>
                  <a:pt x="515239" y="659130"/>
                </a:lnTo>
                <a:lnTo>
                  <a:pt x="518033" y="655320"/>
                </a:lnTo>
                <a:lnTo>
                  <a:pt x="518033" y="659130"/>
                </a:lnTo>
                <a:lnTo>
                  <a:pt x="521589" y="656590"/>
                </a:lnTo>
                <a:lnTo>
                  <a:pt x="521589" y="655320"/>
                </a:lnTo>
                <a:lnTo>
                  <a:pt x="521589" y="654050"/>
                </a:lnTo>
                <a:lnTo>
                  <a:pt x="524383" y="652780"/>
                </a:lnTo>
                <a:lnTo>
                  <a:pt x="522478" y="655320"/>
                </a:lnTo>
                <a:lnTo>
                  <a:pt x="525272" y="655320"/>
                </a:lnTo>
                <a:lnTo>
                  <a:pt x="525145" y="656755"/>
                </a:lnTo>
                <a:lnTo>
                  <a:pt x="523367" y="659130"/>
                </a:lnTo>
                <a:lnTo>
                  <a:pt x="523367" y="657860"/>
                </a:lnTo>
                <a:lnTo>
                  <a:pt x="521589" y="660400"/>
                </a:lnTo>
                <a:lnTo>
                  <a:pt x="524383" y="659130"/>
                </a:lnTo>
                <a:lnTo>
                  <a:pt x="527050" y="659130"/>
                </a:lnTo>
                <a:lnTo>
                  <a:pt x="527939" y="656590"/>
                </a:lnTo>
                <a:lnTo>
                  <a:pt x="528828" y="656590"/>
                </a:lnTo>
                <a:lnTo>
                  <a:pt x="530606" y="655320"/>
                </a:lnTo>
                <a:lnTo>
                  <a:pt x="530606" y="654050"/>
                </a:lnTo>
                <a:lnTo>
                  <a:pt x="527939" y="655320"/>
                </a:lnTo>
                <a:lnTo>
                  <a:pt x="529844" y="652780"/>
                </a:lnTo>
                <a:lnTo>
                  <a:pt x="525272" y="652780"/>
                </a:lnTo>
                <a:lnTo>
                  <a:pt x="525564" y="651510"/>
                </a:lnTo>
                <a:lnTo>
                  <a:pt x="526161" y="648970"/>
                </a:lnTo>
                <a:lnTo>
                  <a:pt x="522478" y="648970"/>
                </a:lnTo>
                <a:lnTo>
                  <a:pt x="519811" y="650240"/>
                </a:lnTo>
                <a:lnTo>
                  <a:pt x="520255" y="648970"/>
                </a:lnTo>
                <a:lnTo>
                  <a:pt x="520700" y="647700"/>
                </a:lnTo>
                <a:lnTo>
                  <a:pt x="518922" y="648970"/>
                </a:lnTo>
                <a:lnTo>
                  <a:pt x="521589" y="646430"/>
                </a:lnTo>
                <a:lnTo>
                  <a:pt x="521589" y="647700"/>
                </a:lnTo>
                <a:lnTo>
                  <a:pt x="521919" y="648182"/>
                </a:lnTo>
                <a:lnTo>
                  <a:pt x="521208" y="648716"/>
                </a:lnTo>
                <a:lnTo>
                  <a:pt x="522300" y="648716"/>
                </a:lnTo>
                <a:lnTo>
                  <a:pt x="522478" y="648970"/>
                </a:lnTo>
                <a:lnTo>
                  <a:pt x="522719" y="648716"/>
                </a:lnTo>
                <a:lnTo>
                  <a:pt x="524929" y="646430"/>
                </a:lnTo>
                <a:lnTo>
                  <a:pt x="526161" y="645160"/>
                </a:lnTo>
                <a:lnTo>
                  <a:pt x="525881" y="645223"/>
                </a:lnTo>
                <a:lnTo>
                  <a:pt x="527304" y="644144"/>
                </a:lnTo>
                <a:lnTo>
                  <a:pt x="524256" y="648716"/>
                </a:lnTo>
                <a:lnTo>
                  <a:pt x="527304" y="648716"/>
                </a:lnTo>
                <a:lnTo>
                  <a:pt x="530225" y="641731"/>
                </a:lnTo>
                <a:lnTo>
                  <a:pt x="528828" y="641731"/>
                </a:lnTo>
                <a:lnTo>
                  <a:pt x="525780" y="639572"/>
                </a:lnTo>
                <a:lnTo>
                  <a:pt x="524256" y="644144"/>
                </a:lnTo>
                <a:lnTo>
                  <a:pt x="525780" y="644144"/>
                </a:lnTo>
                <a:lnTo>
                  <a:pt x="524878" y="645426"/>
                </a:lnTo>
                <a:lnTo>
                  <a:pt x="519811" y="646430"/>
                </a:lnTo>
                <a:lnTo>
                  <a:pt x="518033" y="647700"/>
                </a:lnTo>
                <a:lnTo>
                  <a:pt x="518033" y="648970"/>
                </a:lnTo>
                <a:lnTo>
                  <a:pt x="515239" y="648970"/>
                </a:lnTo>
                <a:lnTo>
                  <a:pt x="514350" y="647700"/>
                </a:lnTo>
                <a:lnTo>
                  <a:pt x="515239" y="646430"/>
                </a:lnTo>
                <a:lnTo>
                  <a:pt x="514350" y="646430"/>
                </a:lnTo>
                <a:lnTo>
                  <a:pt x="515239" y="642620"/>
                </a:lnTo>
                <a:lnTo>
                  <a:pt x="518922" y="642620"/>
                </a:lnTo>
                <a:lnTo>
                  <a:pt x="518922" y="640092"/>
                </a:lnTo>
                <a:lnTo>
                  <a:pt x="517144" y="641350"/>
                </a:lnTo>
                <a:lnTo>
                  <a:pt x="518033" y="638810"/>
                </a:lnTo>
                <a:lnTo>
                  <a:pt x="516255" y="638810"/>
                </a:lnTo>
                <a:lnTo>
                  <a:pt x="516255" y="641350"/>
                </a:lnTo>
                <a:lnTo>
                  <a:pt x="515239" y="641350"/>
                </a:lnTo>
                <a:lnTo>
                  <a:pt x="514350" y="642620"/>
                </a:lnTo>
                <a:lnTo>
                  <a:pt x="513461" y="642620"/>
                </a:lnTo>
                <a:lnTo>
                  <a:pt x="513461" y="646430"/>
                </a:lnTo>
                <a:lnTo>
                  <a:pt x="511683" y="648970"/>
                </a:lnTo>
                <a:lnTo>
                  <a:pt x="509016" y="650240"/>
                </a:lnTo>
                <a:lnTo>
                  <a:pt x="509778" y="648970"/>
                </a:lnTo>
                <a:lnTo>
                  <a:pt x="509778" y="647700"/>
                </a:lnTo>
                <a:lnTo>
                  <a:pt x="512572" y="646430"/>
                </a:lnTo>
                <a:lnTo>
                  <a:pt x="513461" y="646430"/>
                </a:lnTo>
                <a:lnTo>
                  <a:pt x="513461" y="642620"/>
                </a:lnTo>
                <a:lnTo>
                  <a:pt x="512572" y="642620"/>
                </a:lnTo>
                <a:lnTo>
                  <a:pt x="513461" y="641350"/>
                </a:lnTo>
                <a:lnTo>
                  <a:pt x="511683" y="641350"/>
                </a:lnTo>
                <a:lnTo>
                  <a:pt x="512572" y="638810"/>
                </a:lnTo>
                <a:lnTo>
                  <a:pt x="510794" y="638810"/>
                </a:lnTo>
                <a:lnTo>
                  <a:pt x="508000" y="638810"/>
                </a:lnTo>
                <a:lnTo>
                  <a:pt x="508000" y="640092"/>
                </a:lnTo>
                <a:lnTo>
                  <a:pt x="506222" y="642620"/>
                </a:lnTo>
                <a:lnTo>
                  <a:pt x="505333" y="642620"/>
                </a:lnTo>
                <a:lnTo>
                  <a:pt x="505333" y="641350"/>
                </a:lnTo>
                <a:lnTo>
                  <a:pt x="506222" y="640092"/>
                </a:lnTo>
                <a:lnTo>
                  <a:pt x="508000" y="640092"/>
                </a:lnTo>
                <a:lnTo>
                  <a:pt x="508000" y="638810"/>
                </a:lnTo>
                <a:lnTo>
                  <a:pt x="507111" y="638810"/>
                </a:lnTo>
                <a:lnTo>
                  <a:pt x="508000" y="637540"/>
                </a:lnTo>
                <a:lnTo>
                  <a:pt x="507111" y="637540"/>
                </a:lnTo>
                <a:lnTo>
                  <a:pt x="508000" y="636270"/>
                </a:lnTo>
                <a:lnTo>
                  <a:pt x="506222" y="636905"/>
                </a:lnTo>
                <a:lnTo>
                  <a:pt x="503555" y="638810"/>
                </a:lnTo>
                <a:lnTo>
                  <a:pt x="504444" y="637540"/>
                </a:lnTo>
                <a:lnTo>
                  <a:pt x="506222" y="636905"/>
                </a:lnTo>
                <a:lnTo>
                  <a:pt x="507098" y="636270"/>
                </a:lnTo>
                <a:lnTo>
                  <a:pt x="508000" y="636270"/>
                </a:lnTo>
                <a:lnTo>
                  <a:pt x="509016" y="632460"/>
                </a:lnTo>
                <a:lnTo>
                  <a:pt x="504482" y="636231"/>
                </a:lnTo>
                <a:lnTo>
                  <a:pt x="505625" y="635000"/>
                </a:lnTo>
                <a:lnTo>
                  <a:pt x="508000" y="632460"/>
                </a:lnTo>
                <a:lnTo>
                  <a:pt x="505333" y="635000"/>
                </a:lnTo>
                <a:lnTo>
                  <a:pt x="505510" y="634199"/>
                </a:lnTo>
                <a:lnTo>
                  <a:pt x="502551" y="636257"/>
                </a:lnTo>
                <a:lnTo>
                  <a:pt x="504393" y="633730"/>
                </a:lnTo>
                <a:lnTo>
                  <a:pt x="504444" y="632460"/>
                </a:lnTo>
                <a:lnTo>
                  <a:pt x="506222" y="631190"/>
                </a:lnTo>
                <a:lnTo>
                  <a:pt x="505510" y="634199"/>
                </a:lnTo>
                <a:lnTo>
                  <a:pt x="508000" y="632460"/>
                </a:lnTo>
                <a:lnTo>
                  <a:pt x="508000" y="629920"/>
                </a:lnTo>
                <a:lnTo>
                  <a:pt x="505333" y="631190"/>
                </a:lnTo>
                <a:lnTo>
                  <a:pt x="504888" y="629920"/>
                </a:lnTo>
                <a:lnTo>
                  <a:pt x="504444" y="628650"/>
                </a:lnTo>
                <a:lnTo>
                  <a:pt x="506222" y="627380"/>
                </a:lnTo>
                <a:lnTo>
                  <a:pt x="508000" y="626110"/>
                </a:lnTo>
                <a:lnTo>
                  <a:pt x="502539" y="626110"/>
                </a:lnTo>
                <a:lnTo>
                  <a:pt x="502539" y="624840"/>
                </a:lnTo>
                <a:lnTo>
                  <a:pt x="505333" y="623570"/>
                </a:lnTo>
                <a:lnTo>
                  <a:pt x="509016" y="626110"/>
                </a:lnTo>
                <a:lnTo>
                  <a:pt x="511378" y="623570"/>
                </a:lnTo>
                <a:lnTo>
                  <a:pt x="512572" y="622300"/>
                </a:lnTo>
                <a:lnTo>
                  <a:pt x="513461" y="622300"/>
                </a:lnTo>
                <a:lnTo>
                  <a:pt x="512572" y="623570"/>
                </a:lnTo>
                <a:lnTo>
                  <a:pt x="511683" y="623570"/>
                </a:lnTo>
                <a:lnTo>
                  <a:pt x="510794" y="624840"/>
                </a:lnTo>
                <a:lnTo>
                  <a:pt x="510794" y="626110"/>
                </a:lnTo>
                <a:lnTo>
                  <a:pt x="512572" y="626110"/>
                </a:lnTo>
                <a:lnTo>
                  <a:pt x="511429" y="626922"/>
                </a:lnTo>
                <a:lnTo>
                  <a:pt x="513461" y="626110"/>
                </a:lnTo>
                <a:lnTo>
                  <a:pt x="513461" y="628650"/>
                </a:lnTo>
                <a:lnTo>
                  <a:pt x="516255" y="628650"/>
                </a:lnTo>
                <a:lnTo>
                  <a:pt x="517588" y="627380"/>
                </a:lnTo>
                <a:lnTo>
                  <a:pt x="518922" y="626110"/>
                </a:lnTo>
                <a:lnTo>
                  <a:pt x="516255" y="627380"/>
                </a:lnTo>
                <a:lnTo>
                  <a:pt x="517144" y="626110"/>
                </a:lnTo>
                <a:lnTo>
                  <a:pt x="518922" y="626110"/>
                </a:lnTo>
                <a:lnTo>
                  <a:pt x="519811" y="626110"/>
                </a:lnTo>
                <a:lnTo>
                  <a:pt x="518033" y="628650"/>
                </a:lnTo>
                <a:lnTo>
                  <a:pt x="516255" y="628650"/>
                </a:lnTo>
                <a:lnTo>
                  <a:pt x="515239" y="629920"/>
                </a:lnTo>
                <a:lnTo>
                  <a:pt x="518033" y="629920"/>
                </a:lnTo>
                <a:lnTo>
                  <a:pt x="518922" y="632460"/>
                </a:lnTo>
                <a:lnTo>
                  <a:pt x="519811" y="632460"/>
                </a:lnTo>
                <a:lnTo>
                  <a:pt x="517969" y="637540"/>
                </a:lnTo>
                <a:lnTo>
                  <a:pt x="520077" y="638517"/>
                </a:lnTo>
                <a:lnTo>
                  <a:pt x="522173" y="636270"/>
                </a:lnTo>
                <a:lnTo>
                  <a:pt x="523367" y="635000"/>
                </a:lnTo>
                <a:lnTo>
                  <a:pt x="520763" y="636231"/>
                </a:lnTo>
                <a:lnTo>
                  <a:pt x="529844" y="631190"/>
                </a:lnTo>
                <a:lnTo>
                  <a:pt x="524370" y="636270"/>
                </a:lnTo>
                <a:lnTo>
                  <a:pt x="528828" y="633730"/>
                </a:lnTo>
                <a:lnTo>
                  <a:pt x="527939" y="636270"/>
                </a:lnTo>
                <a:lnTo>
                  <a:pt x="530606" y="636270"/>
                </a:lnTo>
                <a:lnTo>
                  <a:pt x="530606" y="635000"/>
                </a:lnTo>
                <a:lnTo>
                  <a:pt x="529844" y="635000"/>
                </a:lnTo>
                <a:lnTo>
                  <a:pt x="532511" y="633730"/>
                </a:lnTo>
                <a:lnTo>
                  <a:pt x="531622" y="636270"/>
                </a:lnTo>
                <a:lnTo>
                  <a:pt x="534289" y="633730"/>
                </a:lnTo>
                <a:lnTo>
                  <a:pt x="532511" y="636270"/>
                </a:lnTo>
                <a:lnTo>
                  <a:pt x="535178" y="633730"/>
                </a:lnTo>
                <a:lnTo>
                  <a:pt x="533400" y="636270"/>
                </a:lnTo>
                <a:lnTo>
                  <a:pt x="532511" y="636270"/>
                </a:lnTo>
                <a:lnTo>
                  <a:pt x="531622" y="637540"/>
                </a:lnTo>
                <a:lnTo>
                  <a:pt x="533400" y="637540"/>
                </a:lnTo>
                <a:lnTo>
                  <a:pt x="532511" y="640092"/>
                </a:lnTo>
                <a:lnTo>
                  <a:pt x="536067" y="638810"/>
                </a:lnTo>
                <a:lnTo>
                  <a:pt x="537083" y="637540"/>
                </a:lnTo>
                <a:lnTo>
                  <a:pt x="537083" y="636270"/>
                </a:lnTo>
                <a:lnTo>
                  <a:pt x="538861" y="636270"/>
                </a:lnTo>
                <a:lnTo>
                  <a:pt x="537171" y="638670"/>
                </a:lnTo>
                <a:lnTo>
                  <a:pt x="537083" y="640092"/>
                </a:lnTo>
                <a:lnTo>
                  <a:pt x="541515" y="637540"/>
                </a:lnTo>
                <a:lnTo>
                  <a:pt x="539750" y="641350"/>
                </a:lnTo>
                <a:lnTo>
                  <a:pt x="544195" y="638810"/>
                </a:lnTo>
                <a:lnTo>
                  <a:pt x="544195" y="640092"/>
                </a:lnTo>
                <a:lnTo>
                  <a:pt x="548767" y="638810"/>
                </a:lnTo>
                <a:lnTo>
                  <a:pt x="546989" y="638810"/>
                </a:lnTo>
                <a:lnTo>
                  <a:pt x="549643" y="637540"/>
                </a:lnTo>
                <a:lnTo>
                  <a:pt x="550672" y="636270"/>
                </a:lnTo>
                <a:lnTo>
                  <a:pt x="551434" y="637540"/>
                </a:lnTo>
                <a:lnTo>
                  <a:pt x="555993" y="636270"/>
                </a:lnTo>
                <a:lnTo>
                  <a:pt x="555117" y="637540"/>
                </a:lnTo>
                <a:lnTo>
                  <a:pt x="557364" y="636765"/>
                </a:lnTo>
                <a:lnTo>
                  <a:pt x="557898" y="636270"/>
                </a:lnTo>
                <a:lnTo>
                  <a:pt x="558787" y="636270"/>
                </a:lnTo>
                <a:lnTo>
                  <a:pt x="557364" y="636765"/>
                </a:lnTo>
                <a:lnTo>
                  <a:pt x="555117" y="638810"/>
                </a:lnTo>
                <a:lnTo>
                  <a:pt x="556006" y="637540"/>
                </a:lnTo>
                <a:lnTo>
                  <a:pt x="554228" y="638175"/>
                </a:lnTo>
                <a:lnTo>
                  <a:pt x="554228" y="638810"/>
                </a:lnTo>
                <a:lnTo>
                  <a:pt x="553339" y="641350"/>
                </a:lnTo>
                <a:lnTo>
                  <a:pt x="555104" y="640092"/>
                </a:lnTo>
                <a:lnTo>
                  <a:pt x="554228" y="642620"/>
                </a:lnTo>
                <a:lnTo>
                  <a:pt x="556183" y="640600"/>
                </a:lnTo>
                <a:lnTo>
                  <a:pt x="556006" y="640092"/>
                </a:lnTo>
                <a:lnTo>
                  <a:pt x="556895" y="638810"/>
                </a:lnTo>
                <a:lnTo>
                  <a:pt x="557911" y="638810"/>
                </a:lnTo>
                <a:lnTo>
                  <a:pt x="556183" y="640600"/>
                </a:lnTo>
                <a:lnTo>
                  <a:pt x="556895" y="642620"/>
                </a:lnTo>
                <a:lnTo>
                  <a:pt x="558800" y="638810"/>
                </a:lnTo>
                <a:lnTo>
                  <a:pt x="559689" y="638810"/>
                </a:lnTo>
                <a:lnTo>
                  <a:pt x="559689" y="636270"/>
                </a:lnTo>
                <a:lnTo>
                  <a:pt x="562356" y="636270"/>
                </a:lnTo>
                <a:lnTo>
                  <a:pt x="560578" y="638810"/>
                </a:lnTo>
                <a:lnTo>
                  <a:pt x="566026" y="636270"/>
                </a:lnTo>
                <a:lnTo>
                  <a:pt x="565137" y="636270"/>
                </a:lnTo>
                <a:lnTo>
                  <a:pt x="566928" y="635000"/>
                </a:lnTo>
                <a:close/>
              </a:path>
              <a:path w="567054" h="758825">
                <a:moveTo>
                  <a:pt x="566928" y="587629"/>
                </a:moveTo>
                <a:lnTo>
                  <a:pt x="564642" y="587629"/>
                </a:lnTo>
                <a:lnTo>
                  <a:pt x="564642" y="584835"/>
                </a:lnTo>
                <a:lnTo>
                  <a:pt x="560070" y="587629"/>
                </a:lnTo>
                <a:lnTo>
                  <a:pt x="557911" y="593598"/>
                </a:lnTo>
                <a:lnTo>
                  <a:pt x="560070" y="593598"/>
                </a:lnTo>
                <a:lnTo>
                  <a:pt x="560070" y="590677"/>
                </a:lnTo>
                <a:lnTo>
                  <a:pt x="566928" y="590677"/>
                </a:lnTo>
                <a:lnTo>
                  <a:pt x="566928" y="587629"/>
                </a:lnTo>
                <a:close/>
              </a:path>
            </a:pathLst>
          </a:custGeom>
          <a:solidFill>
            <a:srgbClr val="4D30F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7304" y="4274044"/>
            <a:ext cx="581025" cy="581660"/>
          </a:xfrm>
          <a:custGeom>
            <a:avLst/>
            <a:gdLst/>
            <a:ahLst/>
            <a:cxnLst/>
            <a:rect l="l" t="t" r="r" b="b"/>
            <a:pathLst>
              <a:path w="581025" h="581660">
                <a:moveTo>
                  <a:pt x="580644" y="0"/>
                </a:moveTo>
                <a:lnTo>
                  <a:pt x="578719" y="47664"/>
                </a:lnTo>
                <a:lnTo>
                  <a:pt x="573044" y="94267"/>
                </a:lnTo>
                <a:lnTo>
                  <a:pt x="563768" y="139660"/>
                </a:lnTo>
                <a:lnTo>
                  <a:pt x="551041" y="183692"/>
                </a:lnTo>
                <a:lnTo>
                  <a:pt x="535013" y="226214"/>
                </a:lnTo>
                <a:lnTo>
                  <a:pt x="515832" y="267078"/>
                </a:lnTo>
                <a:lnTo>
                  <a:pt x="493648" y="306132"/>
                </a:lnTo>
                <a:lnTo>
                  <a:pt x="468611" y="343227"/>
                </a:lnTo>
                <a:lnTo>
                  <a:pt x="440870" y="378215"/>
                </a:lnTo>
                <a:lnTo>
                  <a:pt x="410575" y="410945"/>
                </a:lnTo>
                <a:lnTo>
                  <a:pt x="377874" y="441267"/>
                </a:lnTo>
                <a:lnTo>
                  <a:pt x="342918" y="469033"/>
                </a:lnTo>
                <a:lnTo>
                  <a:pt x="305855" y="494092"/>
                </a:lnTo>
                <a:lnTo>
                  <a:pt x="266836" y="516295"/>
                </a:lnTo>
                <a:lnTo>
                  <a:pt x="226010" y="535493"/>
                </a:lnTo>
                <a:lnTo>
                  <a:pt x="183526" y="551536"/>
                </a:lnTo>
                <a:lnTo>
                  <a:pt x="139533" y="564274"/>
                </a:lnTo>
                <a:lnTo>
                  <a:pt x="94182" y="573558"/>
                </a:lnTo>
                <a:lnTo>
                  <a:pt x="47621" y="579238"/>
                </a:lnTo>
                <a:lnTo>
                  <a:pt x="0" y="581164"/>
                </a:lnTo>
              </a:path>
            </a:pathLst>
          </a:custGeom>
          <a:ln w="114401">
            <a:solidFill>
              <a:srgbClr val="FD5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433855" y="4658436"/>
            <a:ext cx="1662430" cy="490220"/>
            <a:chOff x="5433855" y="4658436"/>
            <a:chExt cx="1662430" cy="490220"/>
          </a:xfrm>
        </p:grpSpPr>
        <p:sp>
          <p:nvSpPr>
            <p:cNvPr id="4" name="object 4"/>
            <p:cNvSpPr/>
            <p:nvPr/>
          </p:nvSpPr>
          <p:spPr>
            <a:xfrm>
              <a:off x="6558567" y="4658436"/>
              <a:ext cx="537210" cy="490220"/>
            </a:xfrm>
            <a:custGeom>
              <a:avLst/>
              <a:gdLst/>
              <a:ahLst/>
              <a:cxnLst/>
              <a:rect l="l" t="t" r="r" b="b"/>
              <a:pathLst>
                <a:path w="537209" h="490220">
                  <a:moveTo>
                    <a:pt x="537176" y="0"/>
                  </a:moveTo>
                  <a:lnTo>
                    <a:pt x="451451" y="18379"/>
                  </a:lnTo>
                  <a:lnTo>
                    <a:pt x="262856" y="92864"/>
                  </a:lnTo>
                  <a:lnTo>
                    <a:pt x="74261" y="252479"/>
                  </a:lnTo>
                  <a:lnTo>
                    <a:pt x="0" y="489634"/>
                  </a:lnTo>
                  <a:lnTo>
                    <a:pt x="537176" y="489634"/>
                  </a:lnTo>
                  <a:lnTo>
                    <a:pt x="537176" y="0"/>
                  </a:lnTo>
                  <a:close/>
                </a:path>
              </a:pathLst>
            </a:custGeom>
            <a:solidFill>
              <a:srgbClr val="11B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82495" y="4658436"/>
              <a:ext cx="537210" cy="490220"/>
            </a:xfrm>
            <a:custGeom>
              <a:avLst/>
              <a:gdLst/>
              <a:ahLst/>
              <a:cxnLst/>
              <a:rect l="l" t="t" r="r" b="b"/>
              <a:pathLst>
                <a:path w="537209" h="490220">
                  <a:moveTo>
                    <a:pt x="537176" y="0"/>
                  </a:moveTo>
                  <a:lnTo>
                    <a:pt x="451451" y="18379"/>
                  </a:lnTo>
                  <a:lnTo>
                    <a:pt x="262856" y="92864"/>
                  </a:lnTo>
                  <a:lnTo>
                    <a:pt x="74261" y="252479"/>
                  </a:lnTo>
                  <a:lnTo>
                    <a:pt x="0" y="489634"/>
                  </a:lnTo>
                  <a:lnTo>
                    <a:pt x="537176" y="489634"/>
                  </a:lnTo>
                  <a:lnTo>
                    <a:pt x="537176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33855" y="4658436"/>
              <a:ext cx="537210" cy="490220"/>
            </a:xfrm>
            <a:custGeom>
              <a:avLst/>
              <a:gdLst/>
              <a:ahLst/>
              <a:cxnLst/>
              <a:rect l="l" t="t" r="r" b="b"/>
              <a:pathLst>
                <a:path w="537210" h="490220">
                  <a:moveTo>
                    <a:pt x="537176" y="0"/>
                  </a:moveTo>
                  <a:lnTo>
                    <a:pt x="451451" y="18379"/>
                  </a:lnTo>
                  <a:lnTo>
                    <a:pt x="262856" y="92864"/>
                  </a:lnTo>
                  <a:lnTo>
                    <a:pt x="74261" y="252479"/>
                  </a:lnTo>
                  <a:lnTo>
                    <a:pt x="0" y="489634"/>
                  </a:lnTo>
                  <a:lnTo>
                    <a:pt x="537176" y="489634"/>
                  </a:lnTo>
                  <a:lnTo>
                    <a:pt x="537176" y="0"/>
                  </a:lnTo>
                  <a:close/>
                </a:path>
              </a:pathLst>
            </a:custGeom>
            <a:solidFill>
              <a:srgbClr val="4D30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733800" y="517525"/>
            <a:ext cx="3733800" cy="11227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4"/>
              </a:spcBef>
            </a:pPr>
            <a:r>
              <a:rPr lang="ru-RU" sz="36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Анкетирование среди учащихся</a:t>
            </a:r>
            <a:endParaRPr sz="3600" b="1" spc="-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Рисунок 30" descr="1.jpg"/>
          <p:cNvPicPr>
            <a:picLocks noChangeAspect="1"/>
          </p:cNvPicPr>
          <p:nvPr/>
        </p:nvPicPr>
        <p:blipFill>
          <a:blip r:embed="rId2"/>
          <a:srcRect l="8531" t="7583" b="9005"/>
          <a:stretch>
            <a:fillRect/>
          </a:stretch>
        </p:blipFill>
        <p:spPr>
          <a:xfrm>
            <a:off x="152400" y="288925"/>
            <a:ext cx="39624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17725"/>
            <a:ext cx="41910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Рисунок 32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803525"/>
            <a:ext cx="39624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object 22"/>
          <p:cNvGrpSpPr/>
          <p:nvPr/>
        </p:nvGrpSpPr>
        <p:grpSpPr>
          <a:xfrm>
            <a:off x="529885" y="0"/>
            <a:ext cx="2004060" cy="1229995"/>
            <a:chOff x="529885" y="0"/>
            <a:chExt cx="2004060" cy="1229995"/>
          </a:xfrm>
        </p:grpSpPr>
        <p:sp>
          <p:nvSpPr>
            <p:cNvPr id="23" name="object 23"/>
            <p:cNvSpPr/>
            <p:nvPr/>
          </p:nvSpPr>
          <p:spPr>
            <a:xfrm>
              <a:off x="603503" y="887729"/>
              <a:ext cx="393700" cy="265430"/>
            </a:xfrm>
            <a:custGeom>
              <a:avLst/>
              <a:gdLst/>
              <a:ahLst/>
              <a:cxnLst/>
              <a:rect l="l" t="t" r="r" b="b"/>
              <a:pathLst>
                <a:path w="393700" h="265430">
                  <a:moveTo>
                    <a:pt x="223824" y="0"/>
                  </a:moveTo>
                  <a:lnTo>
                    <a:pt x="167467" y="7715"/>
                  </a:lnTo>
                  <a:lnTo>
                    <a:pt x="77157" y="65162"/>
                  </a:lnTo>
                  <a:lnTo>
                    <a:pt x="31395" y="131413"/>
                  </a:lnTo>
                  <a:lnTo>
                    <a:pt x="7124" y="188852"/>
                  </a:lnTo>
                  <a:lnTo>
                    <a:pt x="0" y="213359"/>
                  </a:lnTo>
                  <a:lnTo>
                    <a:pt x="13878" y="221495"/>
                  </a:lnTo>
                  <a:lnTo>
                    <a:pt x="51141" y="239394"/>
                  </a:lnTo>
                  <a:lnTo>
                    <a:pt x="105232" y="257294"/>
                  </a:lnTo>
                  <a:lnTo>
                    <a:pt x="169595" y="265429"/>
                  </a:lnTo>
                  <a:lnTo>
                    <a:pt x="188218" y="264658"/>
                  </a:lnTo>
                  <a:lnTo>
                    <a:pt x="225759" y="257875"/>
                  </a:lnTo>
                  <a:lnTo>
                    <a:pt x="316008" y="200521"/>
                  </a:lnTo>
                  <a:lnTo>
                    <a:pt x="361770" y="134270"/>
                  </a:lnTo>
                  <a:lnTo>
                    <a:pt x="386041" y="76831"/>
                  </a:lnTo>
                  <a:lnTo>
                    <a:pt x="393166" y="52324"/>
                  </a:lnTo>
                  <a:lnTo>
                    <a:pt x="379313" y="44148"/>
                  </a:lnTo>
                  <a:lnTo>
                    <a:pt x="342114" y="26162"/>
                  </a:lnTo>
                  <a:lnTo>
                    <a:pt x="288105" y="8175"/>
                  </a:lnTo>
                  <a:lnTo>
                    <a:pt x="223824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9410" y="915161"/>
              <a:ext cx="201383" cy="21056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30377" y="887729"/>
              <a:ext cx="466725" cy="210820"/>
            </a:xfrm>
            <a:custGeom>
              <a:avLst/>
              <a:gdLst/>
              <a:ahLst/>
              <a:cxnLst/>
              <a:rect l="l" t="t" r="r" b="b"/>
              <a:pathLst>
                <a:path w="466725" h="210819">
                  <a:moveTo>
                    <a:pt x="466293" y="52324"/>
                  </a:moveTo>
                  <a:lnTo>
                    <a:pt x="414401" y="25438"/>
                  </a:lnTo>
                  <a:lnTo>
                    <a:pt x="375627" y="12573"/>
                  </a:lnTo>
                  <a:lnTo>
                    <a:pt x="335457" y="4064"/>
                  </a:lnTo>
                  <a:lnTo>
                    <a:pt x="290334" y="508"/>
                  </a:lnTo>
                  <a:lnTo>
                    <a:pt x="285343" y="0"/>
                  </a:lnTo>
                  <a:lnTo>
                    <a:pt x="275437" y="0"/>
                  </a:lnTo>
                  <a:lnTo>
                    <a:pt x="273773" y="0"/>
                  </a:lnTo>
                  <a:lnTo>
                    <a:pt x="272122" y="508"/>
                  </a:lnTo>
                  <a:lnTo>
                    <a:pt x="270865" y="508"/>
                  </a:lnTo>
                  <a:lnTo>
                    <a:pt x="260629" y="1917"/>
                  </a:lnTo>
                  <a:lnTo>
                    <a:pt x="221107" y="12573"/>
                  </a:lnTo>
                  <a:lnTo>
                    <a:pt x="176428" y="37211"/>
                  </a:lnTo>
                  <a:lnTo>
                    <a:pt x="146456" y="64033"/>
                  </a:lnTo>
                  <a:lnTo>
                    <a:pt x="117170" y="101460"/>
                  </a:lnTo>
                  <a:lnTo>
                    <a:pt x="106705" y="119138"/>
                  </a:lnTo>
                  <a:lnTo>
                    <a:pt x="105689" y="118745"/>
                  </a:lnTo>
                  <a:lnTo>
                    <a:pt x="100914" y="117602"/>
                  </a:lnTo>
                  <a:lnTo>
                    <a:pt x="92925" y="114808"/>
                  </a:lnTo>
                  <a:lnTo>
                    <a:pt x="77368" y="109728"/>
                  </a:lnTo>
                  <a:lnTo>
                    <a:pt x="75387" y="108839"/>
                  </a:lnTo>
                  <a:lnTo>
                    <a:pt x="70205" y="105283"/>
                  </a:lnTo>
                  <a:lnTo>
                    <a:pt x="68999" y="104140"/>
                  </a:lnTo>
                  <a:lnTo>
                    <a:pt x="67805" y="103378"/>
                  </a:lnTo>
                  <a:lnTo>
                    <a:pt x="50698" y="97180"/>
                  </a:lnTo>
                  <a:lnTo>
                    <a:pt x="33909" y="90678"/>
                  </a:lnTo>
                  <a:lnTo>
                    <a:pt x="25920" y="87884"/>
                  </a:lnTo>
                  <a:lnTo>
                    <a:pt x="7569" y="82423"/>
                  </a:lnTo>
                  <a:lnTo>
                    <a:pt x="2400" y="82423"/>
                  </a:lnTo>
                  <a:lnTo>
                    <a:pt x="1600" y="82423"/>
                  </a:lnTo>
                  <a:lnTo>
                    <a:pt x="381" y="83947"/>
                  </a:lnTo>
                  <a:lnTo>
                    <a:pt x="0" y="87122"/>
                  </a:lnTo>
                  <a:lnTo>
                    <a:pt x="1981" y="88773"/>
                  </a:lnTo>
                  <a:lnTo>
                    <a:pt x="3187" y="89535"/>
                  </a:lnTo>
                  <a:lnTo>
                    <a:pt x="3987" y="90297"/>
                  </a:lnTo>
                  <a:lnTo>
                    <a:pt x="5181" y="90678"/>
                  </a:lnTo>
                  <a:lnTo>
                    <a:pt x="5588" y="91948"/>
                  </a:lnTo>
                  <a:lnTo>
                    <a:pt x="6388" y="97028"/>
                  </a:lnTo>
                  <a:lnTo>
                    <a:pt x="9969" y="97409"/>
                  </a:lnTo>
                  <a:lnTo>
                    <a:pt x="12750" y="98171"/>
                  </a:lnTo>
                  <a:lnTo>
                    <a:pt x="19532" y="100965"/>
                  </a:lnTo>
                  <a:lnTo>
                    <a:pt x="26720" y="102997"/>
                  </a:lnTo>
                  <a:lnTo>
                    <a:pt x="37096" y="106553"/>
                  </a:lnTo>
                  <a:lnTo>
                    <a:pt x="40271" y="107315"/>
                  </a:lnTo>
                  <a:lnTo>
                    <a:pt x="43878" y="108458"/>
                  </a:lnTo>
                  <a:lnTo>
                    <a:pt x="45478" y="109220"/>
                  </a:lnTo>
                  <a:lnTo>
                    <a:pt x="47066" y="109728"/>
                  </a:lnTo>
                  <a:lnTo>
                    <a:pt x="48666" y="110490"/>
                  </a:lnTo>
                  <a:lnTo>
                    <a:pt x="53848" y="113665"/>
                  </a:lnTo>
                  <a:lnTo>
                    <a:pt x="59829" y="115951"/>
                  </a:lnTo>
                  <a:lnTo>
                    <a:pt x="66217" y="117602"/>
                  </a:lnTo>
                  <a:lnTo>
                    <a:pt x="77787" y="119888"/>
                  </a:lnTo>
                  <a:lnTo>
                    <a:pt x="83350" y="121539"/>
                  </a:lnTo>
                  <a:lnTo>
                    <a:pt x="89738" y="123952"/>
                  </a:lnTo>
                  <a:lnTo>
                    <a:pt x="96507" y="124714"/>
                  </a:lnTo>
                  <a:lnTo>
                    <a:pt x="101955" y="127622"/>
                  </a:lnTo>
                  <a:lnTo>
                    <a:pt x="81241" y="175514"/>
                  </a:lnTo>
                  <a:lnTo>
                    <a:pt x="73126" y="208280"/>
                  </a:lnTo>
                  <a:lnTo>
                    <a:pt x="73748" y="210566"/>
                  </a:lnTo>
                  <a:lnTo>
                    <a:pt x="76441" y="210566"/>
                  </a:lnTo>
                  <a:lnTo>
                    <a:pt x="77927" y="210058"/>
                  </a:lnTo>
                  <a:lnTo>
                    <a:pt x="83731" y="193802"/>
                  </a:lnTo>
                  <a:lnTo>
                    <a:pt x="85788" y="189738"/>
                  </a:lnTo>
                  <a:lnTo>
                    <a:pt x="87452" y="184531"/>
                  </a:lnTo>
                  <a:lnTo>
                    <a:pt x="95224" y="174117"/>
                  </a:lnTo>
                  <a:lnTo>
                    <a:pt x="99720" y="165785"/>
                  </a:lnTo>
                  <a:lnTo>
                    <a:pt x="118287" y="127850"/>
                  </a:lnTo>
                  <a:lnTo>
                    <a:pt x="143230" y="89458"/>
                  </a:lnTo>
                  <a:lnTo>
                    <a:pt x="174701" y="56108"/>
                  </a:lnTo>
                  <a:lnTo>
                    <a:pt x="193040" y="42164"/>
                  </a:lnTo>
                  <a:lnTo>
                    <a:pt x="195529" y="40132"/>
                  </a:lnTo>
                  <a:lnTo>
                    <a:pt x="201726" y="36957"/>
                  </a:lnTo>
                  <a:lnTo>
                    <a:pt x="204622" y="34925"/>
                  </a:lnTo>
                  <a:lnTo>
                    <a:pt x="210845" y="32004"/>
                  </a:lnTo>
                  <a:lnTo>
                    <a:pt x="248450" y="19011"/>
                  </a:lnTo>
                  <a:lnTo>
                    <a:pt x="288251" y="12954"/>
                  </a:lnTo>
                  <a:lnTo>
                    <a:pt x="299783" y="12319"/>
                  </a:lnTo>
                  <a:lnTo>
                    <a:pt x="305587" y="12319"/>
                  </a:lnTo>
                  <a:lnTo>
                    <a:pt x="348284" y="16179"/>
                  </a:lnTo>
                  <a:lnTo>
                    <a:pt x="393865" y="27825"/>
                  </a:lnTo>
                  <a:lnTo>
                    <a:pt x="434403" y="43878"/>
                  </a:lnTo>
                  <a:lnTo>
                    <a:pt x="443928" y="49022"/>
                  </a:lnTo>
                  <a:lnTo>
                    <a:pt x="452653" y="53086"/>
                  </a:lnTo>
                  <a:lnTo>
                    <a:pt x="458076" y="54737"/>
                  </a:lnTo>
                  <a:lnTo>
                    <a:pt x="462318" y="54864"/>
                  </a:lnTo>
                  <a:lnTo>
                    <a:pt x="463727" y="54610"/>
                  </a:lnTo>
                  <a:lnTo>
                    <a:pt x="466293" y="52324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792" y="851153"/>
              <a:ext cx="82295" cy="9143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04697" y="768857"/>
              <a:ext cx="165100" cy="137160"/>
            </a:xfrm>
            <a:custGeom>
              <a:avLst/>
              <a:gdLst/>
              <a:ahLst/>
              <a:cxnLst/>
              <a:rect l="l" t="t" r="r" b="b"/>
              <a:pathLst>
                <a:path w="165100" h="137159">
                  <a:moveTo>
                    <a:pt x="18237" y="111887"/>
                  </a:moveTo>
                  <a:lnTo>
                    <a:pt x="17487" y="108712"/>
                  </a:lnTo>
                  <a:lnTo>
                    <a:pt x="15633" y="83312"/>
                  </a:lnTo>
                  <a:lnTo>
                    <a:pt x="15633" y="80899"/>
                  </a:lnTo>
                  <a:lnTo>
                    <a:pt x="17132" y="72771"/>
                  </a:lnTo>
                  <a:lnTo>
                    <a:pt x="16129" y="43357"/>
                  </a:lnTo>
                  <a:lnTo>
                    <a:pt x="12293" y="3302"/>
                  </a:lnTo>
                  <a:lnTo>
                    <a:pt x="10287" y="0"/>
                  </a:lnTo>
                  <a:lnTo>
                    <a:pt x="9093" y="0"/>
                  </a:lnTo>
                  <a:lnTo>
                    <a:pt x="6324" y="381"/>
                  </a:lnTo>
                  <a:lnTo>
                    <a:pt x="4838" y="5715"/>
                  </a:lnTo>
                  <a:lnTo>
                    <a:pt x="5194" y="6858"/>
                  </a:lnTo>
                  <a:lnTo>
                    <a:pt x="0" y="10668"/>
                  </a:lnTo>
                  <a:lnTo>
                    <a:pt x="1104" y="13843"/>
                  </a:lnTo>
                  <a:lnTo>
                    <a:pt x="1485" y="24511"/>
                  </a:lnTo>
                  <a:lnTo>
                    <a:pt x="4089" y="51054"/>
                  </a:lnTo>
                  <a:lnTo>
                    <a:pt x="4089" y="52705"/>
                  </a:lnTo>
                  <a:lnTo>
                    <a:pt x="4445" y="54356"/>
                  </a:lnTo>
                  <a:lnTo>
                    <a:pt x="4089" y="56007"/>
                  </a:lnTo>
                  <a:lnTo>
                    <a:pt x="3340" y="62484"/>
                  </a:lnTo>
                  <a:lnTo>
                    <a:pt x="3708" y="69088"/>
                  </a:lnTo>
                  <a:lnTo>
                    <a:pt x="7073" y="87376"/>
                  </a:lnTo>
                  <a:lnTo>
                    <a:pt x="7429" y="93599"/>
                  </a:lnTo>
                  <a:lnTo>
                    <a:pt x="8178" y="100457"/>
                  </a:lnTo>
                  <a:lnTo>
                    <a:pt x="10058" y="107442"/>
                  </a:lnTo>
                  <a:lnTo>
                    <a:pt x="9309" y="115570"/>
                  </a:lnTo>
                  <a:lnTo>
                    <a:pt x="9664" y="116840"/>
                  </a:lnTo>
                  <a:lnTo>
                    <a:pt x="10795" y="117602"/>
                  </a:lnTo>
                  <a:lnTo>
                    <a:pt x="11544" y="118491"/>
                  </a:lnTo>
                  <a:lnTo>
                    <a:pt x="13398" y="118872"/>
                  </a:lnTo>
                  <a:lnTo>
                    <a:pt x="16751" y="118872"/>
                  </a:lnTo>
                  <a:lnTo>
                    <a:pt x="17868" y="118110"/>
                  </a:lnTo>
                  <a:lnTo>
                    <a:pt x="18237" y="116840"/>
                  </a:lnTo>
                  <a:lnTo>
                    <a:pt x="18237" y="111887"/>
                  </a:lnTo>
                  <a:close/>
                </a:path>
                <a:path w="165100" h="137159">
                  <a:moveTo>
                    <a:pt x="164566" y="29464"/>
                  </a:moveTo>
                  <a:lnTo>
                    <a:pt x="163271" y="28194"/>
                  </a:lnTo>
                  <a:lnTo>
                    <a:pt x="159867" y="27432"/>
                  </a:lnTo>
                  <a:lnTo>
                    <a:pt x="159016" y="28194"/>
                  </a:lnTo>
                  <a:lnTo>
                    <a:pt x="158165" y="29464"/>
                  </a:lnTo>
                  <a:lnTo>
                    <a:pt x="156057" y="31496"/>
                  </a:lnTo>
                  <a:lnTo>
                    <a:pt x="155638" y="32639"/>
                  </a:lnTo>
                  <a:lnTo>
                    <a:pt x="154355" y="32639"/>
                  </a:lnTo>
                  <a:lnTo>
                    <a:pt x="148831" y="33528"/>
                  </a:lnTo>
                  <a:lnTo>
                    <a:pt x="148399" y="37211"/>
                  </a:lnTo>
                  <a:lnTo>
                    <a:pt x="143725" y="46482"/>
                  </a:lnTo>
                  <a:lnTo>
                    <a:pt x="138620" y="60833"/>
                  </a:lnTo>
                  <a:lnTo>
                    <a:pt x="136918" y="64008"/>
                  </a:lnTo>
                  <a:lnTo>
                    <a:pt x="134366" y="70993"/>
                  </a:lnTo>
                  <a:lnTo>
                    <a:pt x="133946" y="72644"/>
                  </a:lnTo>
                  <a:lnTo>
                    <a:pt x="133096" y="74295"/>
                  </a:lnTo>
                  <a:lnTo>
                    <a:pt x="128435" y="81153"/>
                  </a:lnTo>
                  <a:lnTo>
                    <a:pt x="125437" y="86868"/>
                  </a:lnTo>
                  <a:lnTo>
                    <a:pt x="120357" y="104775"/>
                  </a:lnTo>
                  <a:lnTo>
                    <a:pt x="115658" y="116967"/>
                  </a:lnTo>
                  <a:lnTo>
                    <a:pt x="114401" y="123952"/>
                  </a:lnTo>
                  <a:lnTo>
                    <a:pt x="110147" y="130937"/>
                  </a:lnTo>
                  <a:lnTo>
                    <a:pt x="109728" y="132080"/>
                  </a:lnTo>
                  <a:lnTo>
                    <a:pt x="110998" y="134112"/>
                  </a:lnTo>
                  <a:lnTo>
                    <a:pt x="112699" y="135763"/>
                  </a:lnTo>
                  <a:lnTo>
                    <a:pt x="114757" y="137033"/>
                  </a:lnTo>
                  <a:lnTo>
                    <a:pt x="116979" y="137160"/>
                  </a:lnTo>
                  <a:lnTo>
                    <a:pt x="119062" y="135382"/>
                  </a:lnTo>
                  <a:lnTo>
                    <a:pt x="119913" y="133350"/>
                  </a:lnTo>
                  <a:lnTo>
                    <a:pt x="120764" y="132080"/>
                  </a:lnTo>
                  <a:lnTo>
                    <a:pt x="121615" y="128778"/>
                  </a:lnTo>
                  <a:lnTo>
                    <a:pt x="132245" y="103124"/>
                  </a:lnTo>
                  <a:lnTo>
                    <a:pt x="136499" y="97917"/>
                  </a:lnTo>
                  <a:lnTo>
                    <a:pt x="137769" y="97028"/>
                  </a:lnTo>
                  <a:lnTo>
                    <a:pt x="153936" y="61595"/>
                  </a:lnTo>
                  <a:lnTo>
                    <a:pt x="164566" y="35560"/>
                  </a:lnTo>
                  <a:lnTo>
                    <a:pt x="164566" y="29464"/>
                  </a:lnTo>
                  <a:close/>
                </a:path>
              </a:pathLst>
            </a:custGeom>
            <a:solidFill>
              <a:srgbClr val="FF1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6155" y="0"/>
              <a:ext cx="1851025" cy="819150"/>
            </a:xfrm>
            <a:custGeom>
              <a:avLst/>
              <a:gdLst/>
              <a:ahLst/>
              <a:cxnLst/>
              <a:rect l="l" t="t" r="r" b="b"/>
              <a:pathLst>
                <a:path w="1851025" h="819150">
                  <a:moveTo>
                    <a:pt x="1850928" y="0"/>
                  </a:moveTo>
                  <a:lnTo>
                    <a:pt x="1839203" y="73726"/>
                  </a:lnTo>
                  <a:lnTo>
                    <a:pt x="1828789" y="118894"/>
                  </a:lnTo>
                  <a:lnTo>
                    <a:pt x="1816220" y="163197"/>
                  </a:lnTo>
                  <a:lnTo>
                    <a:pt x="1801557" y="206575"/>
                  </a:lnTo>
                  <a:lnTo>
                    <a:pt x="1784857" y="248971"/>
                  </a:lnTo>
                  <a:lnTo>
                    <a:pt x="1766179" y="290325"/>
                  </a:lnTo>
                  <a:lnTo>
                    <a:pt x="1745582" y="330579"/>
                  </a:lnTo>
                  <a:lnTo>
                    <a:pt x="1723124" y="369675"/>
                  </a:lnTo>
                  <a:lnTo>
                    <a:pt x="1698864" y="407553"/>
                  </a:lnTo>
                  <a:lnTo>
                    <a:pt x="1672861" y="444155"/>
                  </a:lnTo>
                  <a:lnTo>
                    <a:pt x="1645172" y="479422"/>
                  </a:lnTo>
                  <a:lnTo>
                    <a:pt x="1615857" y="513296"/>
                  </a:lnTo>
                  <a:lnTo>
                    <a:pt x="1584975" y="545718"/>
                  </a:lnTo>
                  <a:lnTo>
                    <a:pt x="1552583" y="576630"/>
                  </a:lnTo>
                  <a:lnTo>
                    <a:pt x="1518741" y="605972"/>
                  </a:lnTo>
                  <a:lnTo>
                    <a:pt x="1483507" y="633686"/>
                  </a:lnTo>
                  <a:lnTo>
                    <a:pt x="1446940" y="659714"/>
                  </a:lnTo>
                  <a:lnTo>
                    <a:pt x="1409098" y="683997"/>
                  </a:lnTo>
                  <a:lnTo>
                    <a:pt x="1370040" y="706476"/>
                  </a:lnTo>
                  <a:lnTo>
                    <a:pt x="1329824" y="727092"/>
                  </a:lnTo>
                  <a:lnTo>
                    <a:pt x="1288509" y="745787"/>
                  </a:lnTo>
                  <a:lnTo>
                    <a:pt x="1246154" y="762502"/>
                  </a:lnTo>
                  <a:lnTo>
                    <a:pt x="1202818" y="777179"/>
                  </a:lnTo>
                  <a:lnTo>
                    <a:pt x="1158558" y="789759"/>
                  </a:lnTo>
                  <a:lnTo>
                    <a:pt x="1113434" y="800183"/>
                  </a:lnTo>
                  <a:lnTo>
                    <a:pt x="1067504" y="808393"/>
                  </a:lnTo>
                  <a:lnTo>
                    <a:pt x="1020826" y="814330"/>
                  </a:lnTo>
                  <a:lnTo>
                    <a:pt x="973460" y="817935"/>
                  </a:lnTo>
                  <a:lnTo>
                    <a:pt x="925464" y="819149"/>
                  </a:lnTo>
                  <a:lnTo>
                    <a:pt x="877468" y="817935"/>
                  </a:lnTo>
                  <a:lnTo>
                    <a:pt x="830102" y="814330"/>
                  </a:lnTo>
                  <a:lnTo>
                    <a:pt x="783424" y="808393"/>
                  </a:lnTo>
                  <a:lnTo>
                    <a:pt x="737494" y="800183"/>
                  </a:lnTo>
                  <a:lnTo>
                    <a:pt x="692370" y="789759"/>
                  </a:lnTo>
                  <a:lnTo>
                    <a:pt x="648110" y="777179"/>
                  </a:lnTo>
                  <a:lnTo>
                    <a:pt x="604773" y="762502"/>
                  </a:lnTo>
                  <a:lnTo>
                    <a:pt x="562418" y="745787"/>
                  </a:lnTo>
                  <a:lnTo>
                    <a:pt x="521104" y="727092"/>
                  </a:lnTo>
                  <a:lnTo>
                    <a:pt x="480888" y="706476"/>
                  </a:lnTo>
                  <a:lnTo>
                    <a:pt x="441830" y="683997"/>
                  </a:lnTo>
                  <a:lnTo>
                    <a:pt x="403988" y="659714"/>
                  </a:lnTo>
                  <a:lnTo>
                    <a:pt x="367421" y="633686"/>
                  </a:lnTo>
                  <a:lnTo>
                    <a:pt x="332187" y="605972"/>
                  </a:lnTo>
                  <a:lnTo>
                    <a:pt x="298344" y="576630"/>
                  </a:lnTo>
                  <a:lnTo>
                    <a:pt x="265953" y="545718"/>
                  </a:lnTo>
                  <a:lnTo>
                    <a:pt x="235070" y="513296"/>
                  </a:lnTo>
                  <a:lnTo>
                    <a:pt x="205756" y="479422"/>
                  </a:lnTo>
                  <a:lnTo>
                    <a:pt x="178067" y="444155"/>
                  </a:lnTo>
                  <a:lnTo>
                    <a:pt x="152064" y="407553"/>
                  </a:lnTo>
                  <a:lnTo>
                    <a:pt x="127804" y="369675"/>
                  </a:lnTo>
                  <a:lnTo>
                    <a:pt x="105346" y="330579"/>
                  </a:lnTo>
                  <a:lnTo>
                    <a:pt x="84749" y="290325"/>
                  </a:lnTo>
                  <a:lnTo>
                    <a:pt x="66071" y="248971"/>
                  </a:lnTo>
                  <a:lnTo>
                    <a:pt x="49371" y="206575"/>
                  </a:lnTo>
                  <a:lnTo>
                    <a:pt x="34707" y="163197"/>
                  </a:lnTo>
                  <a:lnTo>
                    <a:pt x="22139" y="118894"/>
                  </a:lnTo>
                  <a:lnTo>
                    <a:pt x="11725" y="73726"/>
                  </a:lnTo>
                  <a:lnTo>
                    <a:pt x="3522" y="27751"/>
                  </a:lnTo>
                  <a:lnTo>
                    <a:pt x="0" y="0"/>
                  </a:lnTo>
                </a:path>
              </a:pathLst>
            </a:custGeom>
            <a:ln w="152539">
              <a:solidFill>
                <a:srgbClr val="FF43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48230" y="0"/>
              <a:ext cx="958215" cy="375285"/>
            </a:xfrm>
            <a:custGeom>
              <a:avLst/>
              <a:gdLst/>
              <a:ahLst/>
              <a:cxnLst/>
              <a:rect l="l" t="t" r="r" b="b"/>
              <a:pathLst>
                <a:path w="958214" h="375285">
                  <a:moveTo>
                    <a:pt x="957632" y="0"/>
                  </a:moveTo>
                  <a:lnTo>
                    <a:pt x="0" y="0"/>
                  </a:lnTo>
                  <a:lnTo>
                    <a:pt x="4763" y="19739"/>
                  </a:lnTo>
                  <a:lnTo>
                    <a:pt x="19551" y="62876"/>
                  </a:lnTo>
                  <a:lnTo>
                    <a:pt x="38101" y="104113"/>
                  </a:lnTo>
                  <a:lnTo>
                    <a:pt x="60206" y="143244"/>
                  </a:lnTo>
                  <a:lnTo>
                    <a:pt x="85659" y="180059"/>
                  </a:lnTo>
                  <a:lnTo>
                    <a:pt x="114253" y="214352"/>
                  </a:lnTo>
                  <a:lnTo>
                    <a:pt x="145782" y="245916"/>
                  </a:lnTo>
                  <a:lnTo>
                    <a:pt x="180038" y="274543"/>
                  </a:lnTo>
                  <a:lnTo>
                    <a:pt x="216814" y="300026"/>
                  </a:lnTo>
                  <a:lnTo>
                    <a:pt x="255905" y="322158"/>
                  </a:lnTo>
                  <a:lnTo>
                    <a:pt x="297101" y="340730"/>
                  </a:lnTo>
                  <a:lnTo>
                    <a:pt x="340198" y="355537"/>
                  </a:lnTo>
                  <a:lnTo>
                    <a:pt x="384987" y="366369"/>
                  </a:lnTo>
                  <a:lnTo>
                    <a:pt x="431263" y="373021"/>
                  </a:lnTo>
                  <a:lnTo>
                    <a:pt x="478817" y="375284"/>
                  </a:lnTo>
                  <a:lnTo>
                    <a:pt x="526365" y="373021"/>
                  </a:lnTo>
                  <a:lnTo>
                    <a:pt x="572636" y="366369"/>
                  </a:lnTo>
                  <a:lnTo>
                    <a:pt x="617422" y="355537"/>
                  </a:lnTo>
                  <a:lnTo>
                    <a:pt x="660517" y="340730"/>
                  </a:lnTo>
                  <a:lnTo>
                    <a:pt x="701712" y="322158"/>
                  </a:lnTo>
                  <a:lnTo>
                    <a:pt x="740802" y="300026"/>
                  </a:lnTo>
                  <a:lnTo>
                    <a:pt x="777579" y="274543"/>
                  </a:lnTo>
                  <a:lnTo>
                    <a:pt x="811837" y="245916"/>
                  </a:lnTo>
                  <a:lnTo>
                    <a:pt x="843367" y="214352"/>
                  </a:lnTo>
                  <a:lnTo>
                    <a:pt x="871963" y="180059"/>
                  </a:lnTo>
                  <a:lnTo>
                    <a:pt x="897419" y="143244"/>
                  </a:lnTo>
                  <a:lnTo>
                    <a:pt x="919526" y="104113"/>
                  </a:lnTo>
                  <a:lnTo>
                    <a:pt x="938078" y="62876"/>
                  </a:lnTo>
                  <a:lnTo>
                    <a:pt x="952868" y="19739"/>
                  </a:lnTo>
                  <a:lnTo>
                    <a:pt x="957632" y="0"/>
                  </a:lnTo>
                  <a:close/>
                </a:path>
              </a:pathLst>
            </a:custGeom>
            <a:solidFill>
              <a:srgbClr val="FFB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3" y="3834764"/>
            <a:ext cx="2395220" cy="1313815"/>
          </a:xfrm>
          <a:custGeom>
            <a:avLst/>
            <a:gdLst/>
            <a:ahLst/>
            <a:cxnLst/>
            <a:rect l="l" t="t" r="r" b="b"/>
            <a:pathLst>
              <a:path w="2395220" h="1313814">
                <a:moveTo>
                  <a:pt x="204975" y="0"/>
                </a:moveTo>
                <a:lnTo>
                  <a:pt x="140167" y="3339"/>
                </a:lnTo>
                <a:lnTo>
                  <a:pt x="84673" y="12239"/>
                </a:lnTo>
                <a:lnTo>
                  <a:pt x="38087" y="25020"/>
                </a:lnTo>
                <a:lnTo>
                  <a:pt x="0" y="40004"/>
                </a:lnTo>
                <a:lnTo>
                  <a:pt x="0" y="1313306"/>
                </a:lnTo>
                <a:lnTo>
                  <a:pt x="2394921" y="1313306"/>
                </a:lnTo>
                <a:lnTo>
                  <a:pt x="2388992" y="1277278"/>
                </a:lnTo>
                <a:lnTo>
                  <a:pt x="2379851" y="1231791"/>
                </a:lnTo>
                <a:lnTo>
                  <a:pt x="2367845" y="1182922"/>
                </a:lnTo>
                <a:lnTo>
                  <a:pt x="2352569" y="1132170"/>
                </a:lnTo>
                <a:lnTo>
                  <a:pt x="2333617" y="1081033"/>
                </a:lnTo>
                <a:lnTo>
                  <a:pt x="2310584" y="1031011"/>
                </a:lnTo>
                <a:lnTo>
                  <a:pt x="2268720" y="975351"/>
                </a:lnTo>
                <a:lnTo>
                  <a:pt x="2239633" y="950092"/>
                </a:lnTo>
                <a:lnTo>
                  <a:pt x="2205724" y="926700"/>
                </a:lnTo>
                <a:lnTo>
                  <a:pt x="2167453" y="905287"/>
                </a:lnTo>
                <a:lnTo>
                  <a:pt x="2125523" y="886078"/>
                </a:lnTo>
                <a:lnTo>
                  <a:pt x="1129725" y="886078"/>
                </a:lnTo>
                <a:lnTo>
                  <a:pt x="1076706" y="885198"/>
                </a:lnTo>
                <a:lnTo>
                  <a:pt x="1023948" y="882457"/>
                </a:lnTo>
                <a:lnTo>
                  <a:pt x="971700" y="877706"/>
                </a:lnTo>
                <a:lnTo>
                  <a:pt x="920209" y="870795"/>
                </a:lnTo>
                <a:lnTo>
                  <a:pt x="869724" y="861575"/>
                </a:lnTo>
                <a:lnTo>
                  <a:pt x="820493" y="849895"/>
                </a:lnTo>
                <a:lnTo>
                  <a:pt x="772763" y="835606"/>
                </a:lnTo>
                <a:lnTo>
                  <a:pt x="726783" y="818558"/>
                </a:lnTo>
                <a:lnTo>
                  <a:pt x="682801" y="798601"/>
                </a:lnTo>
                <a:lnTo>
                  <a:pt x="641066" y="775587"/>
                </a:lnTo>
                <a:lnTo>
                  <a:pt x="601824" y="749365"/>
                </a:lnTo>
                <a:lnTo>
                  <a:pt x="565324" y="719785"/>
                </a:lnTo>
                <a:lnTo>
                  <a:pt x="537084" y="690474"/>
                </a:lnTo>
                <a:lnTo>
                  <a:pt x="514745" y="658978"/>
                </a:lnTo>
                <a:lnTo>
                  <a:pt x="485379" y="590612"/>
                </a:lnTo>
                <a:lnTo>
                  <a:pt x="472441" y="517038"/>
                </a:lnTo>
                <a:lnTo>
                  <a:pt x="470636" y="479033"/>
                </a:lnTo>
                <a:lnTo>
                  <a:pt x="471144" y="440608"/>
                </a:lnTo>
                <a:lnTo>
                  <a:pt x="473364" y="402058"/>
                </a:lnTo>
                <a:lnTo>
                  <a:pt x="476700" y="363677"/>
                </a:lnTo>
                <a:lnTo>
                  <a:pt x="484323" y="288595"/>
                </a:lnTo>
                <a:lnTo>
                  <a:pt x="487415" y="252483"/>
                </a:lnTo>
                <a:lnTo>
                  <a:pt x="489227" y="217716"/>
                </a:lnTo>
                <a:lnTo>
                  <a:pt x="489164" y="184587"/>
                </a:lnTo>
                <a:lnTo>
                  <a:pt x="486625" y="153392"/>
                </a:lnTo>
                <a:lnTo>
                  <a:pt x="471730" y="97975"/>
                </a:lnTo>
                <a:lnTo>
                  <a:pt x="439755" y="53818"/>
                </a:lnTo>
                <a:lnTo>
                  <a:pt x="385914" y="23275"/>
                </a:lnTo>
                <a:lnTo>
                  <a:pt x="310013" y="7554"/>
                </a:lnTo>
                <a:lnTo>
                  <a:pt x="237887" y="787"/>
                </a:lnTo>
                <a:lnTo>
                  <a:pt x="204975" y="0"/>
                </a:lnTo>
                <a:close/>
              </a:path>
              <a:path w="2395220" h="1313814">
                <a:moveTo>
                  <a:pt x="1759531" y="818895"/>
                </a:moveTo>
                <a:lnTo>
                  <a:pt x="1709219" y="820086"/>
                </a:lnTo>
                <a:lnTo>
                  <a:pt x="1659074" y="823710"/>
                </a:lnTo>
                <a:lnTo>
                  <a:pt x="1609405" y="829852"/>
                </a:lnTo>
                <a:lnTo>
                  <a:pt x="1560522" y="838593"/>
                </a:lnTo>
                <a:lnTo>
                  <a:pt x="1517510" y="847169"/>
                </a:lnTo>
                <a:lnTo>
                  <a:pt x="1472777" y="855224"/>
                </a:lnTo>
                <a:lnTo>
                  <a:pt x="1426541" y="862628"/>
                </a:lnTo>
                <a:lnTo>
                  <a:pt x="1379019" y="869250"/>
                </a:lnTo>
                <a:lnTo>
                  <a:pt x="1330428" y="874961"/>
                </a:lnTo>
                <a:lnTo>
                  <a:pt x="1280986" y="879629"/>
                </a:lnTo>
                <a:lnTo>
                  <a:pt x="1230910" y="883125"/>
                </a:lnTo>
                <a:lnTo>
                  <a:pt x="1180417" y="885318"/>
                </a:lnTo>
                <a:lnTo>
                  <a:pt x="1129725" y="886078"/>
                </a:lnTo>
                <a:lnTo>
                  <a:pt x="2125523" y="886078"/>
                </a:lnTo>
                <a:lnTo>
                  <a:pt x="2079668" y="868855"/>
                </a:lnTo>
                <a:lnTo>
                  <a:pt x="2031075" y="854063"/>
                </a:lnTo>
                <a:lnTo>
                  <a:pt x="1979962" y="841706"/>
                </a:lnTo>
                <a:lnTo>
                  <a:pt x="1926791" y="831897"/>
                </a:lnTo>
                <a:lnTo>
                  <a:pt x="1872022" y="824750"/>
                </a:lnTo>
                <a:lnTo>
                  <a:pt x="1816115" y="820378"/>
                </a:lnTo>
                <a:lnTo>
                  <a:pt x="1759531" y="818895"/>
                </a:lnTo>
                <a:close/>
              </a:path>
            </a:pathLst>
          </a:custGeom>
          <a:solidFill>
            <a:srgbClr val="11B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7" cstate="print"/>
          <a:srcRect t="21332" r="8257"/>
          <a:stretch>
            <a:fillRect/>
          </a:stretch>
        </p:blipFill>
        <p:spPr>
          <a:xfrm>
            <a:off x="7696200" y="0"/>
            <a:ext cx="1447800" cy="18573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30768" y="661947"/>
            <a:ext cx="713740" cy="1110615"/>
          </a:xfrm>
          <a:custGeom>
            <a:avLst/>
            <a:gdLst/>
            <a:ahLst/>
            <a:cxnLst/>
            <a:rect l="l" t="t" r="r" b="b"/>
            <a:pathLst>
              <a:path w="713740" h="1110614">
                <a:moveTo>
                  <a:pt x="713231" y="0"/>
                </a:moveTo>
                <a:lnTo>
                  <a:pt x="0" y="555347"/>
                </a:lnTo>
                <a:lnTo>
                  <a:pt x="713231" y="1110572"/>
                </a:lnTo>
                <a:lnTo>
                  <a:pt x="713231" y="0"/>
                </a:lnTo>
                <a:close/>
              </a:path>
            </a:pathLst>
          </a:custGeom>
          <a:solidFill>
            <a:srgbClr val="FF4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484547"/>
            <a:ext cx="9144000" cy="659130"/>
          </a:xfrm>
          <a:custGeom>
            <a:avLst/>
            <a:gdLst/>
            <a:ahLst/>
            <a:cxnLst/>
            <a:rect l="l" t="t" r="r" b="b"/>
            <a:pathLst>
              <a:path w="9144000" h="659129">
                <a:moveTo>
                  <a:pt x="2757043" y="0"/>
                </a:moveTo>
                <a:lnTo>
                  <a:pt x="1588527" y="46087"/>
                </a:lnTo>
                <a:lnTo>
                  <a:pt x="722763" y="147478"/>
                </a:lnTo>
                <a:lnTo>
                  <a:pt x="184878" y="248870"/>
                </a:lnTo>
                <a:lnTo>
                  <a:pt x="0" y="294957"/>
                </a:lnTo>
                <a:lnTo>
                  <a:pt x="0" y="658932"/>
                </a:lnTo>
                <a:lnTo>
                  <a:pt x="9144000" y="658932"/>
                </a:lnTo>
                <a:lnTo>
                  <a:pt x="9144000" y="198462"/>
                </a:lnTo>
                <a:lnTo>
                  <a:pt x="9093796" y="181385"/>
                </a:lnTo>
                <a:lnTo>
                  <a:pt x="8910479" y="143814"/>
                </a:lnTo>
                <a:lnTo>
                  <a:pt x="8544997" y="106244"/>
                </a:lnTo>
                <a:lnTo>
                  <a:pt x="7948295" y="89166"/>
                </a:lnTo>
                <a:lnTo>
                  <a:pt x="7888078" y="89522"/>
                </a:lnTo>
                <a:lnTo>
                  <a:pt x="7828882" y="90567"/>
                </a:lnTo>
                <a:lnTo>
                  <a:pt x="7770670" y="92269"/>
                </a:lnTo>
                <a:lnTo>
                  <a:pt x="7713406" y="94597"/>
                </a:lnTo>
                <a:lnTo>
                  <a:pt x="7657054" y="97519"/>
                </a:lnTo>
                <a:lnTo>
                  <a:pt x="7601577" y="101001"/>
                </a:lnTo>
                <a:lnTo>
                  <a:pt x="7546939" y="105013"/>
                </a:lnTo>
                <a:lnTo>
                  <a:pt x="7493102" y="109522"/>
                </a:lnTo>
                <a:lnTo>
                  <a:pt x="7440032" y="114497"/>
                </a:lnTo>
                <a:lnTo>
                  <a:pt x="7387691" y="119904"/>
                </a:lnTo>
                <a:lnTo>
                  <a:pt x="7336043" y="125712"/>
                </a:lnTo>
                <a:lnTo>
                  <a:pt x="7285051" y="131889"/>
                </a:lnTo>
                <a:lnTo>
                  <a:pt x="7234680" y="138402"/>
                </a:lnTo>
                <a:lnTo>
                  <a:pt x="7184892" y="145221"/>
                </a:lnTo>
                <a:lnTo>
                  <a:pt x="7135650" y="152312"/>
                </a:lnTo>
                <a:lnTo>
                  <a:pt x="7086920" y="159643"/>
                </a:lnTo>
                <a:lnTo>
                  <a:pt x="6990845" y="174900"/>
                </a:lnTo>
                <a:lnTo>
                  <a:pt x="6896376" y="190733"/>
                </a:lnTo>
                <a:lnTo>
                  <a:pt x="6574162" y="246993"/>
                </a:lnTo>
                <a:lnTo>
                  <a:pt x="6483307" y="262250"/>
                </a:lnTo>
                <a:lnTo>
                  <a:pt x="6392453" y="276672"/>
                </a:lnTo>
                <a:lnTo>
                  <a:pt x="6346936" y="283491"/>
                </a:lnTo>
                <a:lnTo>
                  <a:pt x="6301309" y="290004"/>
                </a:lnTo>
                <a:lnTo>
                  <a:pt x="6255537" y="296181"/>
                </a:lnTo>
                <a:lnTo>
                  <a:pt x="6209583" y="301989"/>
                </a:lnTo>
                <a:lnTo>
                  <a:pt x="6163411" y="307396"/>
                </a:lnTo>
                <a:lnTo>
                  <a:pt x="6116984" y="312371"/>
                </a:lnTo>
                <a:lnTo>
                  <a:pt x="6070265" y="316880"/>
                </a:lnTo>
                <a:lnTo>
                  <a:pt x="6023219" y="320892"/>
                </a:lnTo>
                <a:lnTo>
                  <a:pt x="5975809" y="324374"/>
                </a:lnTo>
                <a:lnTo>
                  <a:pt x="5927998" y="327296"/>
                </a:lnTo>
                <a:lnTo>
                  <a:pt x="5879750" y="329624"/>
                </a:lnTo>
                <a:lnTo>
                  <a:pt x="5831028" y="331326"/>
                </a:lnTo>
                <a:lnTo>
                  <a:pt x="5781796" y="332371"/>
                </a:lnTo>
                <a:lnTo>
                  <a:pt x="5732018" y="332727"/>
                </a:lnTo>
                <a:lnTo>
                  <a:pt x="5695063" y="332530"/>
                </a:lnTo>
                <a:lnTo>
                  <a:pt x="5620058" y="330916"/>
                </a:lnTo>
                <a:lnTo>
                  <a:pt x="5539568" y="327380"/>
                </a:lnTo>
                <a:lnTo>
                  <a:pt x="5498082" y="324843"/>
                </a:lnTo>
                <a:lnTo>
                  <a:pt x="5457510" y="321881"/>
                </a:lnTo>
                <a:lnTo>
                  <a:pt x="5417788" y="318511"/>
                </a:lnTo>
                <a:lnTo>
                  <a:pt x="5378852" y="314749"/>
                </a:lnTo>
                <a:lnTo>
                  <a:pt x="5340637" y="310614"/>
                </a:lnTo>
                <a:lnTo>
                  <a:pt x="5266116" y="301289"/>
                </a:lnTo>
                <a:lnTo>
                  <a:pt x="5193711" y="290670"/>
                </a:lnTo>
                <a:lnTo>
                  <a:pt x="5122910" y="278894"/>
                </a:lnTo>
                <a:lnTo>
                  <a:pt x="5018592" y="259355"/>
                </a:lnTo>
                <a:lnTo>
                  <a:pt x="4949555" y="245277"/>
                </a:lnTo>
                <a:lnTo>
                  <a:pt x="4880326" y="230515"/>
                </a:lnTo>
                <a:lnTo>
                  <a:pt x="4666356" y="183480"/>
                </a:lnTo>
                <a:lnTo>
                  <a:pt x="4552662" y="159255"/>
                </a:lnTo>
                <a:lnTo>
                  <a:pt x="4473205" y="143153"/>
                </a:lnTo>
                <a:lnTo>
                  <a:pt x="4390221" y="127248"/>
                </a:lnTo>
                <a:lnTo>
                  <a:pt x="4347247" y="119412"/>
                </a:lnTo>
                <a:lnTo>
                  <a:pt x="4303198" y="111675"/>
                </a:lnTo>
                <a:lnTo>
                  <a:pt x="4258011" y="104055"/>
                </a:lnTo>
                <a:lnTo>
                  <a:pt x="4211621" y="96570"/>
                </a:lnTo>
                <a:lnTo>
                  <a:pt x="4163965" y="89234"/>
                </a:lnTo>
                <a:lnTo>
                  <a:pt x="4114979" y="82067"/>
                </a:lnTo>
                <a:lnTo>
                  <a:pt x="4064597" y="75084"/>
                </a:lnTo>
                <a:lnTo>
                  <a:pt x="4012757" y="68303"/>
                </a:lnTo>
                <a:lnTo>
                  <a:pt x="3959393" y="61740"/>
                </a:lnTo>
                <a:lnTo>
                  <a:pt x="3904442" y="55412"/>
                </a:lnTo>
                <a:lnTo>
                  <a:pt x="3847840" y="49337"/>
                </a:lnTo>
                <a:lnTo>
                  <a:pt x="3789523" y="43531"/>
                </a:lnTo>
                <a:lnTo>
                  <a:pt x="3729426" y="38011"/>
                </a:lnTo>
                <a:lnTo>
                  <a:pt x="3667485" y="32794"/>
                </a:lnTo>
                <a:lnTo>
                  <a:pt x="3603637" y="27898"/>
                </a:lnTo>
                <a:lnTo>
                  <a:pt x="3537816" y="23338"/>
                </a:lnTo>
                <a:lnTo>
                  <a:pt x="3469960" y="19132"/>
                </a:lnTo>
                <a:lnTo>
                  <a:pt x="3400003" y="15297"/>
                </a:lnTo>
                <a:lnTo>
                  <a:pt x="3327881" y="11850"/>
                </a:lnTo>
                <a:lnTo>
                  <a:pt x="3253532" y="8808"/>
                </a:lnTo>
                <a:lnTo>
                  <a:pt x="3176889" y="6187"/>
                </a:lnTo>
                <a:lnTo>
                  <a:pt x="3097890" y="4005"/>
                </a:lnTo>
                <a:lnTo>
                  <a:pt x="3016470" y="2278"/>
                </a:lnTo>
                <a:lnTo>
                  <a:pt x="2932565" y="1023"/>
                </a:lnTo>
                <a:lnTo>
                  <a:pt x="2846111" y="258"/>
                </a:lnTo>
                <a:lnTo>
                  <a:pt x="2757043" y="0"/>
                </a:lnTo>
                <a:close/>
              </a:path>
            </a:pathLst>
          </a:custGeom>
          <a:solidFill>
            <a:srgbClr val="FFB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5422900" cy="787400"/>
          </a:xfrm>
          <a:custGeom>
            <a:avLst/>
            <a:gdLst/>
            <a:ahLst/>
            <a:cxnLst/>
            <a:rect l="l" t="t" r="r" b="b"/>
            <a:pathLst>
              <a:path w="5422900" h="787400">
                <a:moveTo>
                  <a:pt x="5422392" y="0"/>
                </a:moveTo>
                <a:lnTo>
                  <a:pt x="0" y="0"/>
                </a:lnTo>
                <a:lnTo>
                  <a:pt x="0" y="708913"/>
                </a:lnTo>
                <a:lnTo>
                  <a:pt x="41992" y="721747"/>
                </a:lnTo>
                <a:lnTo>
                  <a:pt x="85708" y="733861"/>
                </a:lnTo>
                <a:lnTo>
                  <a:pt x="131082" y="745107"/>
                </a:lnTo>
                <a:lnTo>
                  <a:pt x="178051" y="755335"/>
                </a:lnTo>
                <a:lnTo>
                  <a:pt x="226550" y="764397"/>
                </a:lnTo>
                <a:lnTo>
                  <a:pt x="276516" y="772144"/>
                </a:lnTo>
                <a:lnTo>
                  <a:pt x="327884" y="778429"/>
                </a:lnTo>
                <a:lnTo>
                  <a:pt x="380591" y="783102"/>
                </a:lnTo>
                <a:lnTo>
                  <a:pt x="434571" y="786015"/>
                </a:lnTo>
                <a:lnTo>
                  <a:pt x="489762" y="787019"/>
                </a:lnTo>
                <a:lnTo>
                  <a:pt x="539893" y="786185"/>
                </a:lnTo>
                <a:lnTo>
                  <a:pt x="590889" y="783614"/>
                </a:lnTo>
                <a:lnTo>
                  <a:pt x="642704" y="779201"/>
                </a:lnTo>
                <a:lnTo>
                  <a:pt x="695294" y="772842"/>
                </a:lnTo>
                <a:lnTo>
                  <a:pt x="748612" y="764432"/>
                </a:lnTo>
                <a:lnTo>
                  <a:pt x="802612" y="753868"/>
                </a:lnTo>
                <a:lnTo>
                  <a:pt x="857250" y="741045"/>
                </a:lnTo>
                <a:lnTo>
                  <a:pt x="908125" y="727663"/>
                </a:lnTo>
                <a:lnTo>
                  <a:pt x="957637" y="713742"/>
                </a:lnTo>
                <a:lnTo>
                  <a:pt x="1005876" y="699327"/>
                </a:lnTo>
                <a:lnTo>
                  <a:pt x="1052933" y="684465"/>
                </a:lnTo>
                <a:lnTo>
                  <a:pt x="1098899" y="669200"/>
                </a:lnTo>
                <a:lnTo>
                  <a:pt x="1143866" y="653578"/>
                </a:lnTo>
                <a:lnTo>
                  <a:pt x="1187923" y="637645"/>
                </a:lnTo>
                <a:lnTo>
                  <a:pt x="1231162" y="621447"/>
                </a:lnTo>
                <a:lnTo>
                  <a:pt x="1273674" y="605029"/>
                </a:lnTo>
                <a:lnTo>
                  <a:pt x="1315549" y="588436"/>
                </a:lnTo>
                <a:lnTo>
                  <a:pt x="1397754" y="554910"/>
                </a:lnTo>
                <a:lnTo>
                  <a:pt x="1558525" y="487774"/>
                </a:lnTo>
                <a:lnTo>
                  <a:pt x="1638546" y="454893"/>
                </a:lnTo>
                <a:lnTo>
                  <a:pt x="1678784" y="438784"/>
                </a:lnTo>
                <a:lnTo>
                  <a:pt x="1719294" y="422957"/>
                </a:lnTo>
                <a:lnTo>
                  <a:pt x="1760167" y="407457"/>
                </a:lnTo>
                <a:lnTo>
                  <a:pt x="1801495" y="392331"/>
                </a:lnTo>
                <a:lnTo>
                  <a:pt x="1843368" y="377623"/>
                </a:lnTo>
                <a:lnTo>
                  <a:pt x="1885876" y="363379"/>
                </a:lnTo>
                <a:lnTo>
                  <a:pt x="1929112" y="349645"/>
                </a:lnTo>
                <a:lnTo>
                  <a:pt x="1973166" y="336467"/>
                </a:lnTo>
                <a:lnTo>
                  <a:pt x="2018128" y="323889"/>
                </a:lnTo>
                <a:lnTo>
                  <a:pt x="2064090" y="311959"/>
                </a:lnTo>
                <a:lnTo>
                  <a:pt x="2111143" y="300721"/>
                </a:lnTo>
                <a:lnTo>
                  <a:pt x="2159377" y="290220"/>
                </a:lnTo>
                <a:lnTo>
                  <a:pt x="2208883" y="280504"/>
                </a:lnTo>
                <a:lnTo>
                  <a:pt x="2259752" y="271616"/>
                </a:lnTo>
                <a:lnTo>
                  <a:pt x="2312076" y="263603"/>
                </a:lnTo>
                <a:lnTo>
                  <a:pt x="2365944" y="256511"/>
                </a:lnTo>
                <a:lnTo>
                  <a:pt x="2421448" y="250384"/>
                </a:lnTo>
                <a:lnTo>
                  <a:pt x="2478680" y="245269"/>
                </a:lnTo>
                <a:lnTo>
                  <a:pt x="2537728" y="241212"/>
                </a:lnTo>
                <a:lnTo>
                  <a:pt x="2598686" y="238257"/>
                </a:lnTo>
                <a:lnTo>
                  <a:pt x="2661642" y="236451"/>
                </a:lnTo>
                <a:lnTo>
                  <a:pt x="2726690" y="235838"/>
                </a:lnTo>
                <a:lnTo>
                  <a:pt x="2818968" y="237193"/>
                </a:lnTo>
                <a:lnTo>
                  <a:pt x="2874479" y="239319"/>
                </a:lnTo>
                <a:lnTo>
                  <a:pt x="2929545" y="242408"/>
                </a:lnTo>
                <a:lnTo>
                  <a:pt x="2984172" y="246397"/>
                </a:lnTo>
                <a:lnTo>
                  <a:pt x="3038361" y="251222"/>
                </a:lnTo>
                <a:lnTo>
                  <a:pt x="3092117" y="256820"/>
                </a:lnTo>
                <a:lnTo>
                  <a:pt x="3145441" y="263129"/>
                </a:lnTo>
                <a:lnTo>
                  <a:pt x="3198338" y="270085"/>
                </a:lnTo>
                <a:lnTo>
                  <a:pt x="3250810" y="277625"/>
                </a:lnTo>
                <a:lnTo>
                  <a:pt x="3302861" y="285685"/>
                </a:lnTo>
                <a:lnTo>
                  <a:pt x="3354493" y="294203"/>
                </a:lnTo>
                <a:lnTo>
                  <a:pt x="3405711" y="303116"/>
                </a:lnTo>
                <a:lnTo>
                  <a:pt x="3456516" y="312360"/>
                </a:lnTo>
                <a:lnTo>
                  <a:pt x="3506912" y="321871"/>
                </a:lnTo>
                <a:lnTo>
                  <a:pt x="3606492" y="341446"/>
                </a:lnTo>
                <a:lnTo>
                  <a:pt x="3848505" y="390654"/>
                </a:lnTo>
                <a:lnTo>
                  <a:pt x="3942602" y="409118"/>
                </a:lnTo>
                <a:lnTo>
                  <a:pt x="3989084" y="417836"/>
                </a:lnTo>
                <a:lnTo>
                  <a:pt x="4035190" y="426128"/>
                </a:lnTo>
                <a:lnTo>
                  <a:pt x="4080926" y="433930"/>
                </a:lnTo>
                <a:lnTo>
                  <a:pt x="4126294" y="441178"/>
                </a:lnTo>
                <a:lnTo>
                  <a:pt x="4171297" y="447811"/>
                </a:lnTo>
                <a:lnTo>
                  <a:pt x="4215939" y="453764"/>
                </a:lnTo>
                <a:lnTo>
                  <a:pt x="4260222" y="458974"/>
                </a:lnTo>
                <a:lnTo>
                  <a:pt x="4304149" y="463379"/>
                </a:lnTo>
                <a:lnTo>
                  <a:pt x="4347724" y="466915"/>
                </a:lnTo>
                <a:lnTo>
                  <a:pt x="4390951" y="469519"/>
                </a:lnTo>
                <a:lnTo>
                  <a:pt x="4433831" y="471127"/>
                </a:lnTo>
                <a:lnTo>
                  <a:pt x="4476369" y="471677"/>
                </a:lnTo>
                <a:lnTo>
                  <a:pt x="4528409" y="470801"/>
                </a:lnTo>
                <a:lnTo>
                  <a:pt x="4579934" y="468094"/>
                </a:lnTo>
                <a:lnTo>
                  <a:pt x="4630950" y="463436"/>
                </a:lnTo>
                <a:lnTo>
                  <a:pt x="4681464" y="456710"/>
                </a:lnTo>
                <a:lnTo>
                  <a:pt x="4731482" y="447797"/>
                </a:lnTo>
                <a:lnTo>
                  <a:pt x="4781013" y="436579"/>
                </a:lnTo>
                <a:lnTo>
                  <a:pt x="4830062" y="422936"/>
                </a:lnTo>
                <a:lnTo>
                  <a:pt x="4878636" y="406751"/>
                </a:lnTo>
                <a:lnTo>
                  <a:pt x="4926742" y="387905"/>
                </a:lnTo>
                <a:lnTo>
                  <a:pt x="4974388" y="366280"/>
                </a:lnTo>
                <a:lnTo>
                  <a:pt x="5021580" y="341757"/>
                </a:lnTo>
                <a:lnTo>
                  <a:pt x="5066759" y="315580"/>
                </a:lnTo>
                <a:lnTo>
                  <a:pt x="5110056" y="288105"/>
                </a:lnTo>
                <a:lnTo>
                  <a:pt x="5151516" y="259439"/>
                </a:lnTo>
                <a:lnTo>
                  <a:pt x="5191182" y="229688"/>
                </a:lnTo>
                <a:lnTo>
                  <a:pt x="5229100" y="198959"/>
                </a:lnTo>
                <a:lnTo>
                  <a:pt x="5265314" y="167358"/>
                </a:lnTo>
                <a:lnTo>
                  <a:pt x="5299869" y="134991"/>
                </a:lnTo>
                <a:lnTo>
                  <a:pt x="5332810" y="101965"/>
                </a:lnTo>
                <a:lnTo>
                  <a:pt x="5364181" y="68387"/>
                </a:lnTo>
                <a:lnTo>
                  <a:pt x="5394026" y="34363"/>
                </a:lnTo>
                <a:lnTo>
                  <a:pt x="5422392" y="0"/>
                </a:lnTo>
                <a:close/>
              </a:path>
            </a:pathLst>
          </a:custGeom>
          <a:solidFill>
            <a:srgbClr val="FD5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524000" y="441325"/>
            <a:ext cx="5532502" cy="99963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 «Знают ли учащиеся о роли искусства»</a:t>
            </a:r>
            <a:endParaRPr sz="3200" b="1" spc="-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-76269" y="924864"/>
            <a:ext cx="834390" cy="1948814"/>
            <a:chOff x="-76269" y="924864"/>
            <a:chExt cx="834390" cy="1948814"/>
          </a:xfrm>
        </p:grpSpPr>
        <p:sp>
          <p:nvSpPr>
            <p:cNvPr id="33" name="object 33"/>
            <p:cNvSpPr/>
            <p:nvPr/>
          </p:nvSpPr>
          <p:spPr>
            <a:xfrm>
              <a:off x="0" y="1001134"/>
              <a:ext cx="681355" cy="1796414"/>
            </a:xfrm>
            <a:custGeom>
              <a:avLst/>
              <a:gdLst/>
              <a:ahLst/>
              <a:cxnLst/>
              <a:rect l="l" t="t" r="r" b="b"/>
              <a:pathLst>
                <a:path w="681355" h="1796414">
                  <a:moveTo>
                    <a:pt x="0" y="0"/>
                  </a:moveTo>
                  <a:lnTo>
                    <a:pt x="66231" y="21091"/>
                  </a:lnTo>
                  <a:lnTo>
                    <a:pt x="108793" y="37806"/>
                  </a:lnTo>
                  <a:lnTo>
                    <a:pt x="150311" y="56500"/>
                  </a:lnTo>
                  <a:lnTo>
                    <a:pt x="190723" y="77115"/>
                  </a:lnTo>
                  <a:lnTo>
                    <a:pt x="229973" y="99593"/>
                  </a:lnTo>
                  <a:lnTo>
                    <a:pt x="268001" y="123874"/>
                  </a:lnTo>
                  <a:lnTo>
                    <a:pt x="304747" y="149900"/>
                  </a:lnTo>
                  <a:lnTo>
                    <a:pt x="340154" y="177612"/>
                  </a:lnTo>
                  <a:lnTo>
                    <a:pt x="374162" y="206952"/>
                  </a:lnTo>
                  <a:lnTo>
                    <a:pt x="406712" y="237861"/>
                  </a:lnTo>
                  <a:lnTo>
                    <a:pt x="437746" y="270280"/>
                  </a:lnTo>
                  <a:lnTo>
                    <a:pt x="467204" y="304150"/>
                  </a:lnTo>
                  <a:lnTo>
                    <a:pt x="495029" y="339413"/>
                  </a:lnTo>
                  <a:lnTo>
                    <a:pt x="521160" y="376011"/>
                  </a:lnTo>
                  <a:lnTo>
                    <a:pt x="545538" y="413884"/>
                  </a:lnTo>
                  <a:lnTo>
                    <a:pt x="568106" y="452974"/>
                  </a:lnTo>
                  <a:lnTo>
                    <a:pt x="588804" y="493223"/>
                  </a:lnTo>
                  <a:lnTo>
                    <a:pt x="607574" y="534570"/>
                  </a:lnTo>
                  <a:lnTo>
                    <a:pt x="624355" y="576959"/>
                  </a:lnTo>
                  <a:lnTo>
                    <a:pt x="639091" y="620330"/>
                  </a:lnTo>
                  <a:lnTo>
                    <a:pt x="651720" y="664624"/>
                  </a:lnTo>
                  <a:lnTo>
                    <a:pt x="662186" y="709783"/>
                  </a:lnTo>
                  <a:lnTo>
                    <a:pt x="670428" y="755749"/>
                  </a:lnTo>
                  <a:lnTo>
                    <a:pt x="676389" y="802462"/>
                  </a:lnTo>
                  <a:lnTo>
                    <a:pt x="680008" y="849864"/>
                  </a:lnTo>
                  <a:lnTo>
                    <a:pt x="681228" y="897896"/>
                  </a:lnTo>
                  <a:lnTo>
                    <a:pt x="680008" y="945939"/>
                  </a:lnTo>
                  <a:lnTo>
                    <a:pt x="676389" y="993352"/>
                  </a:lnTo>
                  <a:lnTo>
                    <a:pt x="670428" y="1040075"/>
                  </a:lnTo>
                  <a:lnTo>
                    <a:pt x="662186" y="1086050"/>
                  </a:lnTo>
                  <a:lnTo>
                    <a:pt x="651720" y="1131218"/>
                  </a:lnTo>
                  <a:lnTo>
                    <a:pt x="639091" y="1175520"/>
                  </a:lnTo>
                  <a:lnTo>
                    <a:pt x="624355" y="1218898"/>
                  </a:lnTo>
                  <a:lnTo>
                    <a:pt x="607574" y="1261294"/>
                  </a:lnTo>
                  <a:lnTo>
                    <a:pt x="588804" y="1302648"/>
                  </a:lnTo>
                  <a:lnTo>
                    <a:pt x="568106" y="1342902"/>
                  </a:lnTo>
                  <a:lnTo>
                    <a:pt x="545538" y="1381998"/>
                  </a:lnTo>
                  <a:lnTo>
                    <a:pt x="521160" y="1419876"/>
                  </a:lnTo>
                  <a:lnTo>
                    <a:pt x="495029" y="1456478"/>
                  </a:lnTo>
                  <a:lnTo>
                    <a:pt x="467204" y="1491745"/>
                  </a:lnTo>
                  <a:lnTo>
                    <a:pt x="437746" y="1525619"/>
                  </a:lnTo>
                  <a:lnTo>
                    <a:pt x="406712" y="1558042"/>
                  </a:lnTo>
                  <a:lnTo>
                    <a:pt x="374162" y="1588953"/>
                  </a:lnTo>
                  <a:lnTo>
                    <a:pt x="340154" y="1618295"/>
                  </a:lnTo>
                  <a:lnTo>
                    <a:pt x="304747" y="1646010"/>
                  </a:lnTo>
                  <a:lnTo>
                    <a:pt x="268001" y="1672037"/>
                  </a:lnTo>
                  <a:lnTo>
                    <a:pt x="229973" y="1696320"/>
                  </a:lnTo>
                  <a:lnTo>
                    <a:pt x="190723" y="1718799"/>
                  </a:lnTo>
                  <a:lnTo>
                    <a:pt x="150311" y="1739415"/>
                  </a:lnTo>
                  <a:lnTo>
                    <a:pt x="108793" y="1758110"/>
                  </a:lnTo>
                  <a:lnTo>
                    <a:pt x="66231" y="1774826"/>
                  </a:lnTo>
                  <a:lnTo>
                    <a:pt x="22682" y="1789502"/>
                  </a:lnTo>
                  <a:lnTo>
                    <a:pt x="0" y="1795918"/>
                  </a:lnTo>
                </a:path>
              </a:pathLst>
            </a:custGeom>
            <a:ln w="152539">
              <a:solidFill>
                <a:srgbClr val="FF43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1476242"/>
              <a:ext cx="228600" cy="836930"/>
            </a:xfrm>
            <a:custGeom>
              <a:avLst/>
              <a:gdLst/>
              <a:ahLst/>
              <a:cxnLst/>
              <a:rect l="l" t="t" r="r" b="b"/>
              <a:pathLst>
                <a:path w="228600" h="836930">
                  <a:moveTo>
                    <a:pt x="0" y="0"/>
                  </a:moveTo>
                  <a:lnTo>
                    <a:pt x="0" y="836523"/>
                  </a:lnTo>
                  <a:lnTo>
                    <a:pt x="35407" y="811759"/>
                  </a:lnTo>
                  <a:lnTo>
                    <a:pt x="69346" y="783132"/>
                  </a:lnTo>
                  <a:lnTo>
                    <a:pt x="100583" y="751568"/>
                  </a:lnTo>
                  <a:lnTo>
                    <a:pt x="128912" y="717274"/>
                  </a:lnTo>
                  <a:lnTo>
                    <a:pt x="154130" y="680459"/>
                  </a:lnTo>
                  <a:lnTo>
                    <a:pt x="176030" y="641329"/>
                  </a:lnTo>
                  <a:lnTo>
                    <a:pt x="194409" y="600092"/>
                  </a:lnTo>
                  <a:lnTo>
                    <a:pt x="209060" y="556954"/>
                  </a:lnTo>
                  <a:lnTo>
                    <a:pt x="219778" y="512124"/>
                  </a:lnTo>
                  <a:lnTo>
                    <a:pt x="226360" y="465809"/>
                  </a:lnTo>
                  <a:lnTo>
                    <a:pt x="228600" y="418216"/>
                  </a:lnTo>
                  <a:lnTo>
                    <a:pt x="226360" y="370624"/>
                  </a:lnTo>
                  <a:lnTo>
                    <a:pt x="219778" y="324312"/>
                  </a:lnTo>
                  <a:lnTo>
                    <a:pt x="209060" y="279488"/>
                  </a:lnTo>
                  <a:lnTo>
                    <a:pt x="194409" y="236358"/>
                  </a:lnTo>
                  <a:lnTo>
                    <a:pt x="176030" y="195129"/>
                  </a:lnTo>
                  <a:lnTo>
                    <a:pt x="154130" y="156009"/>
                  </a:lnTo>
                  <a:lnTo>
                    <a:pt x="128912" y="119204"/>
                  </a:lnTo>
                  <a:lnTo>
                    <a:pt x="100583" y="84922"/>
                  </a:lnTo>
                  <a:lnTo>
                    <a:pt x="69346" y="53369"/>
                  </a:lnTo>
                  <a:lnTo>
                    <a:pt x="35407" y="24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4391" y="375284"/>
            <a:ext cx="96440" cy="247014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7182608" y="530859"/>
            <a:ext cx="213360" cy="503555"/>
            <a:chOff x="7182608" y="530859"/>
            <a:chExt cx="213360" cy="503555"/>
          </a:xfrm>
        </p:grpSpPr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8983" y="530859"/>
              <a:ext cx="96440" cy="24701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182608" y="777874"/>
              <a:ext cx="100330" cy="256540"/>
            </a:xfrm>
            <a:custGeom>
              <a:avLst/>
              <a:gdLst/>
              <a:ahLst/>
              <a:cxnLst/>
              <a:rect l="l" t="t" r="r" b="b"/>
              <a:pathLst>
                <a:path w="100329" h="256540">
                  <a:moveTo>
                    <a:pt x="50041" y="0"/>
                  </a:moveTo>
                  <a:lnTo>
                    <a:pt x="33361" y="40044"/>
                  </a:lnTo>
                  <a:lnTo>
                    <a:pt x="5560" y="128142"/>
                  </a:lnTo>
                  <a:lnTo>
                    <a:pt x="0" y="216241"/>
                  </a:lnTo>
                  <a:lnTo>
                    <a:pt x="50041" y="256286"/>
                  </a:lnTo>
                  <a:lnTo>
                    <a:pt x="100298" y="216241"/>
                  </a:lnTo>
                  <a:lnTo>
                    <a:pt x="94714" y="128143"/>
                  </a:lnTo>
                  <a:lnTo>
                    <a:pt x="66794" y="40044"/>
                  </a:lnTo>
                  <a:lnTo>
                    <a:pt x="50041" y="0"/>
                  </a:lnTo>
                  <a:close/>
                </a:path>
              </a:pathLst>
            </a:custGeom>
            <a:solidFill>
              <a:srgbClr val="FF43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8087331" y="265429"/>
            <a:ext cx="549910" cy="549275"/>
          </a:xfrm>
          <a:custGeom>
            <a:avLst/>
            <a:gdLst/>
            <a:ahLst/>
            <a:cxnLst/>
            <a:rect l="l" t="t" r="r" b="b"/>
            <a:pathLst>
              <a:path w="549909" h="549275">
                <a:moveTo>
                  <a:pt x="354105" y="385190"/>
                </a:moveTo>
                <a:lnTo>
                  <a:pt x="263934" y="385190"/>
                </a:lnTo>
                <a:lnTo>
                  <a:pt x="282025" y="458313"/>
                </a:lnTo>
                <a:lnTo>
                  <a:pt x="304844" y="509349"/>
                </a:lnTo>
                <a:lnTo>
                  <a:pt x="329210" y="539263"/>
                </a:lnTo>
                <a:lnTo>
                  <a:pt x="351945" y="549020"/>
                </a:lnTo>
                <a:lnTo>
                  <a:pt x="368740" y="541008"/>
                </a:lnTo>
                <a:lnTo>
                  <a:pt x="378928" y="517476"/>
                </a:lnTo>
                <a:lnTo>
                  <a:pt x="380044" y="479179"/>
                </a:lnTo>
                <a:lnTo>
                  <a:pt x="369627" y="426873"/>
                </a:lnTo>
                <a:lnTo>
                  <a:pt x="354105" y="385190"/>
                </a:lnTo>
                <a:close/>
              </a:path>
              <a:path w="549909" h="549275">
                <a:moveTo>
                  <a:pt x="493571" y="344804"/>
                </a:moveTo>
                <a:lnTo>
                  <a:pt x="188750" y="344804"/>
                </a:lnTo>
                <a:lnTo>
                  <a:pt x="150403" y="407174"/>
                </a:lnTo>
                <a:lnTo>
                  <a:pt x="130051" y="458156"/>
                </a:lnTo>
                <a:lnTo>
                  <a:pt x="125025" y="496330"/>
                </a:lnTo>
                <a:lnTo>
                  <a:pt x="132654" y="520276"/>
                </a:lnTo>
                <a:lnTo>
                  <a:pt x="150269" y="528574"/>
                </a:lnTo>
                <a:lnTo>
                  <a:pt x="174458" y="520261"/>
                </a:lnTo>
                <a:lnTo>
                  <a:pt x="203101" y="494458"/>
                </a:lnTo>
                <a:lnTo>
                  <a:pt x="233743" y="449867"/>
                </a:lnTo>
                <a:lnTo>
                  <a:pt x="263934" y="385190"/>
                </a:lnTo>
                <a:lnTo>
                  <a:pt x="354105" y="385190"/>
                </a:lnTo>
                <a:lnTo>
                  <a:pt x="345214" y="361314"/>
                </a:lnTo>
                <a:lnTo>
                  <a:pt x="509741" y="361314"/>
                </a:lnTo>
                <a:lnTo>
                  <a:pt x="498451" y="348210"/>
                </a:lnTo>
                <a:lnTo>
                  <a:pt x="493571" y="344804"/>
                </a:lnTo>
                <a:close/>
              </a:path>
              <a:path w="549909" h="549275">
                <a:moveTo>
                  <a:pt x="509741" y="361314"/>
                </a:moveTo>
                <a:lnTo>
                  <a:pt x="345214" y="361314"/>
                </a:lnTo>
                <a:lnTo>
                  <a:pt x="391158" y="390431"/>
                </a:lnTo>
                <a:lnTo>
                  <a:pt x="431494" y="410035"/>
                </a:lnTo>
                <a:lnTo>
                  <a:pt x="465711" y="421090"/>
                </a:lnTo>
                <a:lnTo>
                  <a:pt x="493296" y="424561"/>
                </a:lnTo>
                <a:lnTo>
                  <a:pt x="519697" y="418446"/>
                </a:lnTo>
                <a:lnTo>
                  <a:pt x="530347" y="401893"/>
                </a:lnTo>
                <a:lnTo>
                  <a:pt x="523760" y="377586"/>
                </a:lnTo>
                <a:lnTo>
                  <a:pt x="509741" y="361314"/>
                </a:lnTo>
                <a:close/>
              </a:path>
              <a:path w="549909" h="549275">
                <a:moveTo>
                  <a:pt x="55781" y="124332"/>
                </a:moveTo>
                <a:lnTo>
                  <a:pt x="29616" y="130423"/>
                </a:lnTo>
                <a:lnTo>
                  <a:pt x="19143" y="146891"/>
                </a:lnTo>
                <a:lnTo>
                  <a:pt x="25809" y="171037"/>
                </a:lnTo>
                <a:lnTo>
                  <a:pt x="51058" y="200156"/>
                </a:lnTo>
                <a:lnTo>
                  <a:pt x="96338" y="231548"/>
                </a:lnTo>
                <a:lnTo>
                  <a:pt x="163096" y="262508"/>
                </a:lnTo>
                <a:lnTo>
                  <a:pt x="94752" y="278865"/>
                </a:lnTo>
                <a:lnTo>
                  <a:pt x="45305" y="299416"/>
                </a:lnTo>
                <a:lnTo>
                  <a:pt x="13979" y="321715"/>
                </a:lnTo>
                <a:lnTo>
                  <a:pt x="0" y="343316"/>
                </a:lnTo>
                <a:lnTo>
                  <a:pt x="2591" y="361774"/>
                </a:lnTo>
                <a:lnTo>
                  <a:pt x="20977" y="374642"/>
                </a:lnTo>
                <a:lnTo>
                  <a:pt x="54384" y="379475"/>
                </a:lnTo>
                <a:lnTo>
                  <a:pt x="80861" y="377559"/>
                </a:lnTo>
                <a:lnTo>
                  <a:pt x="112185" y="371475"/>
                </a:lnTo>
                <a:lnTo>
                  <a:pt x="148199" y="360723"/>
                </a:lnTo>
                <a:lnTo>
                  <a:pt x="188750" y="344804"/>
                </a:lnTo>
                <a:lnTo>
                  <a:pt x="493571" y="344804"/>
                </a:lnTo>
                <a:lnTo>
                  <a:pt x="452935" y="316449"/>
                </a:lnTo>
                <a:lnTo>
                  <a:pt x="385727" y="284988"/>
                </a:lnTo>
                <a:lnTo>
                  <a:pt x="454121" y="269115"/>
                </a:lnTo>
                <a:lnTo>
                  <a:pt x="503706" y="248938"/>
                </a:lnTo>
                <a:lnTo>
                  <a:pt x="535233" y="226914"/>
                </a:lnTo>
                <a:lnTo>
                  <a:pt x="549457" y="205504"/>
                </a:lnTo>
                <a:lnTo>
                  <a:pt x="549293" y="204215"/>
                </a:lnTo>
                <a:lnTo>
                  <a:pt x="361724" y="204215"/>
                </a:lnTo>
                <a:lnTo>
                  <a:pt x="371782" y="187832"/>
                </a:lnTo>
                <a:lnTo>
                  <a:pt x="203736" y="187832"/>
                </a:lnTo>
                <a:lnTo>
                  <a:pt x="157722" y="158622"/>
                </a:lnTo>
                <a:lnTo>
                  <a:pt x="117376" y="138937"/>
                </a:lnTo>
                <a:lnTo>
                  <a:pt x="83221" y="127825"/>
                </a:lnTo>
                <a:lnTo>
                  <a:pt x="55781" y="124332"/>
                </a:lnTo>
                <a:close/>
              </a:path>
              <a:path w="549909" h="549275">
                <a:moveTo>
                  <a:pt x="495836" y="169544"/>
                </a:moveTo>
                <a:lnTo>
                  <a:pt x="469451" y="171461"/>
                </a:lnTo>
                <a:lnTo>
                  <a:pt x="438209" y="177545"/>
                </a:lnTo>
                <a:lnTo>
                  <a:pt x="402253" y="188297"/>
                </a:lnTo>
                <a:lnTo>
                  <a:pt x="361724" y="204215"/>
                </a:lnTo>
                <a:lnTo>
                  <a:pt x="549293" y="204215"/>
                </a:lnTo>
                <a:lnTo>
                  <a:pt x="547130" y="187166"/>
                </a:lnTo>
                <a:lnTo>
                  <a:pt x="529005" y="174360"/>
                </a:lnTo>
                <a:lnTo>
                  <a:pt x="495836" y="169544"/>
                </a:lnTo>
                <a:close/>
              </a:path>
              <a:path w="549909" h="549275">
                <a:moveTo>
                  <a:pt x="198148" y="0"/>
                </a:moveTo>
                <a:lnTo>
                  <a:pt x="181294" y="8013"/>
                </a:lnTo>
                <a:lnTo>
                  <a:pt x="170945" y="31552"/>
                </a:lnTo>
                <a:lnTo>
                  <a:pt x="169582" y="69869"/>
                </a:lnTo>
                <a:lnTo>
                  <a:pt x="179685" y="122212"/>
                </a:lnTo>
                <a:lnTo>
                  <a:pt x="203736" y="187832"/>
                </a:lnTo>
                <a:lnTo>
                  <a:pt x="371782" y="187832"/>
                </a:lnTo>
                <a:lnTo>
                  <a:pt x="386520" y="163829"/>
                </a:lnTo>
                <a:lnTo>
                  <a:pt x="286540" y="163829"/>
                </a:lnTo>
                <a:lnTo>
                  <a:pt x="268371" y="90761"/>
                </a:lnTo>
                <a:lnTo>
                  <a:pt x="245487" y="39719"/>
                </a:lnTo>
                <a:lnTo>
                  <a:pt x="221031" y="9775"/>
                </a:lnTo>
                <a:lnTo>
                  <a:pt x="198148" y="0"/>
                </a:lnTo>
                <a:close/>
              </a:path>
              <a:path w="549909" h="549275">
                <a:moveTo>
                  <a:pt x="400078" y="20574"/>
                </a:moveTo>
                <a:lnTo>
                  <a:pt x="375962" y="28866"/>
                </a:lnTo>
                <a:lnTo>
                  <a:pt x="347357" y="54625"/>
                </a:lnTo>
                <a:lnTo>
                  <a:pt x="316728" y="99173"/>
                </a:lnTo>
                <a:lnTo>
                  <a:pt x="286540" y="163829"/>
                </a:lnTo>
                <a:lnTo>
                  <a:pt x="386520" y="163829"/>
                </a:lnTo>
                <a:lnTo>
                  <a:pt x="400009" y="141860"/>
                </a:lnTo>
                <a:lnTo>
                  <a:pt x="420322" y="90909"/>
                </a:lnTo>
                <a:lnTo>
                  <a:pt x="425329" y="52773"/>
                </a:lnTo>
                <a:lnTo>
                  <a:pt x="417693" y="28858"/>
                </a:lnTo>
                <a:lnTo>
                  <a:pt x="400078" y="20574"/>
                </a:lnTo>
                <a:close/>
              </a:path>
            </a:pathLst>
          </a:custGeom>
          <a:solidFill>
            <a:srgbClr val="FF115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6019800" y="1431925"/>
          <a:ext cx="2590801" cy="295311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72601"/>
                <a:gridCol w="834593"/>
                <a:gridCol w="560879"/>
                <a:gridCol w="822728"/>
              </a:tblGrid>
              <a:tr h="5112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Шифр участника проекта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Кол-во баллов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Уровень 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</a:tr>
              <a:tr h="2045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001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Высокий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</a:tr>
              <a:tr h="2045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002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Хороший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</a:tr>
              <a:tr h="2045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003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Хороший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</a:tr>
              <a:tr h="2045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004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Хороший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</a:tr>
              <a:tr h="2943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005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Сниженный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</a:tr>
              <a:tr h="2045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006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Высокий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</a:tr>
              <a:tr h="2045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007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Средний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</a:tr>
              <a:tr h="2045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008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Хороший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</a:tr>
              <a:tr h="2045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009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Высокий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</a:tr>
              <a:tr h="2045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010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Средний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</a:tr>
              <a:tr h="3067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Ср.  результат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131</a:t>
                      </a:r>
                      <a:endParaRPr lang="ru-RU" sz="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68" marR="40568" marT="0" marB="0"/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3200400" y="2955925"/>
          <a:ext cx="2590800" cy="198601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246333"/>
                <a:gridCol w="1344467"/>
              </a:tblGrid>
              <a:tr h="3481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Уровни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кол-во чел./%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1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Высокий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3/30%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1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Хороший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4/40%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1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Средний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2/20%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1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Сниженный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1/10%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6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Низкий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0/0%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5" name="object 35"/>
          <p:cNvSpPr/>
          <p:nvPr/>
        </p:nvSpPr>
        <p:spPr>
          <a:xfrm>
            <a:off x="8305800" y="1508125"/>
            <a:ext cx="485140" cy="403225"/>
          </a:xfrm>
          <a:custGeom>
            <a:avLst/>
            <a:gdLst/>
            <a:ahLst/>
            <a:cxnLst/>
            <a:rect l="l" t="t" r="r" b="b"/>
            <a:pathLst>
              <a:path w="485140" h="403225">
                <a:moveTo>
                  <a:pt x="352678" y="0"/>
                </a:moveTo>
                <a:lnTo>
                  <a:pt x="211200" y="129540"/>
                </a:lnTo>
                <a:lnTo>
                  <a:pt x="114426" y="26543"/>
                </a:lnTo>
                <a:lnTo>
                  <a:pt x="155321" y="202311"/>
                </a:lnTo>
                <a:lnTo>
                  <a:pt x="0" y="201676"/>
                </a:lnTo>
                <a:lnTo>
                  <a:pt x="155321" y="242697"/>
                </a:lnTo>
                <a:lnTo>
                  <a:pt x="93091" y="377317"/>
                </a:lnTo>
                <a:lnTo>
                  <a:pt x="232537" y="283845"/>
                </a:lnTo>
                <a:lnTo>
                  <a:pt x="368300" y="402717"/>
                </a:lnTo>
                <a:lnTo>
                  <a:pt x="299212" y="209804"/>
                </a:lnTo>
                <a:lnTo>
                  <a:pt x="484631" y="143510"/>
                </a:lnTo>
                <a:lnTo>
                  <a:pt x="292862" y="143510"/>
                </a:lnTo>
                <a:lnTo>
                  <a:pt x="352678" y="0"/>
                </a:lnTo>
                <a:close/>
              </a:path>
            </a:pathLst>
          </a:custGeom>
          <a:solidFill>
            <a:srgbClr val="FFB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43600" y="4479925"/>
            <a:ext cx="347980" cy="412115"/>
          </a:xfrm>
          <a:custGeom>
            <a:avLst/>
            <a:gdLst/>
            <a:ahLst/>
            <a:cxnLst/>
            <a:rect l="l" t="t" r="r" b="b"/>
            <a:pathLst>
              <a:path w="347980" h="412114">
                <a:moveTo>
                  <a:pt x="206537" y="238531"/>
                </a:moveTo>
                <a:lnTo>
                  <a:pt x="170230" y="238531"/>
                </a:lnTo>
                <a:lnTo>
                  <a:pt x="153073" y="411848"/>
                </a:lnTo>
                <a:lnTo>
                  <a:pt x="233095" y="411848"/>
                </a:lnTo>
                <a:lnTo>
                  <a:pt x="206537" y="238531"/>
                </a:lnTo>
                <a:close/>
              </a:path>
              <a:path w="347980" h="412114">
                <a:moveTo>
                  <a:pt x="260833" y="233578"/>
                </a:moveTo>
                <a:lnTo>
                  <a:pt x="205778" y="233578"/>
                </a:lnTo>
                <a:lnTo>
                  <a:pt x="270586" y="343522"/>
                </a:lnTo>
                <a:lnTo>
                  <a:pt x="278920" y="337262"/>
                </a:lnTo>
                <a:lnTo>
                  <a:pt x="297256" y="323259"/>
                </a:lnTo>
                <a:lnTo>
                  <a:pt x="315591" y="308675"/>
                </a:lnTo>
                <a:lnTo>
                  <a:pt x="323926" y="300672"/>
                </a:lnTo>
                <a:lnTo>
                  <a:pt x="310001" y="284238"/>
                </a:lnTo>
                <a:lnTo>
                  <a:pt x="278749" y="251737"/>
                </a:lnTo>
                <a:lnTo>
                  <a:pt x="260833" y="233578"/>
                </a:lnTo>
                <a:close/>
              </a:path>
              <a:path w="347980" h="412114">
                <a:moveTo>
                  <a:pt x="44450" y="75171"/>
                </a:moveTo>
                <a:lnTo>
                  <a:pt x="0" y="185127"/>
                </a:lnTo>
                <a:lnTo>
                  <a:pt x="142900" y="193814"/>
                </a:lnTo>
                <a:lnTo>
                  <a:pt x="28587" y="258406"/>
                </a:lnTo>
                <a:lnTo>
                  <a:pt x="64770" y="332346"/>
                </a:lnTo>
                <a:lnTo>
                  <a:pt x="170230" y="238531"/>
                </a:lnTo>
                <a:lnTo>
                  <a:pt x="206537" y="238531"/>
                </a:lnTo>
                <a:lnTo>
                  <a:pt x="205778" y="233578"/>
                </a:lnTo>
                <a:lnTo>
                  <a:pt x="260833" y="233578"/>
                </a:lnTo>
                <a:lnTo>
                  <a:pt x="247377" y="219939"/>
                </a:lnTo>
                <a:lnTo>
                  <a:pt x="233095" y="205613"/>
                </a:lnTo>
                <a:lnTo>
                  <a:pt x="340131" y="205613"/>
                </a:lnTo>
                <a:lnTo>
                  <a:pt x="345559" y="162140"/>
                </a:lnTo>
                <a:lnTo>
                  <a:pt x="233095" y="162140"/>
                </a:lnTo>
                <a:lnTo>
                  <a:pt x="242306" y="150329"/>
                </a:lnTo>
                <a:lnTo>
                  <a:pt x="149898" y="150329"/>
                </a:lnTo>
                <a:lnTo>
                  <a:pt x="44450" y="75171"/>
                </a:lnTo>
                <a:close/>
              </a:path>
              <a:path w="347980" h="412114">
                <a:moveTo>
                  <a:pt x="340131" y="205613"/>
                </a:moveTo>
                <a:lnTo>
                  <a:pt x="233095" y="205613"/>
                </a:lnTo>
                <a:lnTo>
                  <a:pt x="337261" y="228600"/>
                </a:lnTo>
                <a:lnTo>
                  <a:pt x="340131" y="205613"/>
                </a:lnTo>
                <a:close/>
              </a:path>
              <a:path w="347980" h="412114">
                <a:moveTo>
                  <a:pt x="347421" y="147231"/>
                </a:moveTo>
                <a:lnTo>
                  <a:pt x="233095" y="162140"/>
                </a:lnTo>
                <a:lnTo>
                  <a:pt x="345559" y="162140"/>
                </a:lnTo>
                <a:lnTo>
                  <a:pt x="347421" y="147231"/>
                </a:lnTo>
                <a:close/>
              </a:path>
              <a:path w="347980" h="412114">
                <a:moveTo>
                  <a:pt x="187363" y="8699"/>
                </a:moveTo>
                <a:lnTo>
                  <a:pt x="119418" y="15544"/>
                </a:lnTo>
                <a:lnTo>
                  <a:pt x="149898" y="150329"/>
                </a:lnTo>
                <a:lnTo>
                  <a:pt x="197523" y="150329"/>
                </a:lnTo>
                <a:lnTo>
                  <a:pt x="187363" y="8699"/>
                </a:lnTo>
                <a:close/>
              </a:path>
              <a:path w="347980" h="412114">
                <a:moveTo>
                  <a:pt x="270586" y="0"/>
                </a:moveTo>
                <a:lnTo>
                  <a:pt x="197523" y="150329"/>
                </a:lnTo>
                <a:lnTo>
                  <a:pt x="242306" y="150329"/>
                </a:lnTo>
                <a:lnTo>
                  <a:pt x="347421" y="15544"/>
                </a:lnTo>
                <a:lnTo>
                  <a:pt x="270586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990600" y="1279525"/>
            <a:ext cx="502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charset="-52"/>
                <a:cs typeface="Times New Roman" pitchFamily="18" charset="0"/>
              </a:rPr>
              <a:t>Вывод: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charset="-52"/>
                <a:cs typeface="Times New Roman" pitchFamily="18" charset="0"/>
              </a:rPr>
              <a:t>У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charset="-52"/>
                <a:cs typeface="Times New Roman" pitchFamily="18" charset="0"/>
              </a:rPr>
              <a:t>чащимся необходимо познакомиться с арт-терапией, как одним из способов  профилактики и самокоррекции негативных психоэмоциональных состояний,  арт-терапевтическими техниками, доступными для освоения учащимися. 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graphicFrame>
        <p:nvGraphicFramePr>
          <p:cNvPr id="53" name="Диаграмма 52"/>
          <p:cNvGraphicFramePr/>
          <p:nvPr/>
        </p:nvGraphicFramePr>
        <p:xfrm>
          <a:off x="228600" y="2803525"/>
          <a:ext cx="2971800" cy="187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302</Words>
  <Application>Microsoft Office PowerPoint</Application>
  <PresentationFormat>Произвольный</PresentationFormat>
  <Paragraphs>136</Paragraphs>
  <Slides>21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КРАСКИ ЭМОЦИЙ</vt:lpstr>
      <vt:lpstr>Арт – терапия для подростков</vt:lpstr>
      <vt:lpstr>Целевая аудитория проекта</vt:lpstr>
      <vt:lpstr>Слайд 4</vt:lpstr>
      <vt:lpstr>Слайд 5</vt:lpstr>
      <vt:lpstr>01</vt:lpstr>
      <vt:lpstr>Организационное собрание команды проекта «Краски эмоций»  </vt:lpstr>
      <vt:lpstr>Анкетирование среди учащихся</vt:lpstr>
      <vt:lpstr>Опрос «Знают ли учащиеся о роли искусства»</vt:lpstr>
      <vt:lpstr>Первичная и вторичная диагностика</vt:lpstr>
      <vt:lpstr>Мастер –класс «Мандала»</vt:lpstr>
      <vt:lpstr>02</vt:lpstr>
      <vt:lpstr>Из России с любовью</vt:lpstr>
      <vt:lpstr>Вырази свои чувства в рисунке</vt:lpstr>
      <vt:lpstr>Акция «Добрые ромашки»</vt:lpstr>
      <vt:lpstr>03</vt:lpstr>
      <vt:lpstr>Слайд 17</vt:lpstr>
      <vt:lpstr>Создание эмблемы и логотипа проекта 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PROJECT-BASED LEARNING FOR ELEMENTARY:</dc:title>
  <dc:creator>Unknown User</dc:creator>
  <cp:lastModifiedBy>Даша</cp:lastModifiedBy>
  <cp:revision>40</cp:revision>
  <dcterms:created xsi:type="dcterms:W3CDTF">2022-09-30T04:54:12Z</dcterms:created>
  <dcterms:modified xsi:type="dcterms:W3CDTF">2023-03-01T16:19:13Z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2022-09-30T00:00:00Z</vt:filetime>
  </property>
  <property fmtid="{D5CDD505-2E9C-101B-9397-08002B2CF9AE}" pid="3" name="LastSaved">
    <vt:filetime>2022-09-30T00:00:00Z</vt:filetime>
  </property>
</Properties>
</file>